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90" r:id="rId3"/>
    <p:sldId id="291" r:id="rId4"/>
    <p:sldId id="258" r:id="rId5"/>
    <p:sldId id="260" r:id="rId6"/>
    <p:sldId id="261" r:id="rId7"/>
    <p:sldId id="281" r:id="rId8"/>
    <p:sldId id="319" r:id="rId9"/>
    <p:sldId id="266" r:id="rId10"/>
    <p:sldId id="320" r:id="rId11"/>
    <p:sldId id="294" r:id="rId12"/>
    <p:sldId id="317" r:id="rId13"/>
    <p:sldId id="316" r:id="rId14"/>
    <p:sldId id="321" r:id="rId15"/>
    <p:sldId id="295" r:id="rId16"/>
    <p:sldId id="289" r:id="rId17"/>
    <p:sldId id="269" r:id="rId18"/>
    <p:sldId id="296" r:id="rId19"/>
    <p:sldId id="304" r:id="rId20"/>
    <p:sldId id="305" r:id="rId21"/>
    <p:sldId id="297" r:id="rId22"/>
    <p:sldId id="300" r:id="rId23"/>
    <p:sldId id="298" r:id="rId24"/>
    <p:sldId id="282" r:id="rId25"/>
    <p:sldId id="285" r:id="rId26"/>
    <p:sldId id="318" r:id="rId27"/>
    <p:sldId id="283" r:id="rId28"/>
    <p:sldId id="284" r:id="rId29"/>
    <p:sldId id="313" r:id="rId30"/>
    <p:sldId id="288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-8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0E7774-4680-4627-8771-2DF1AA394F3D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7E19D9E-268F-409F-B047-DD541E37475F}">
      <dgm:prSet phldrT="[Texto]" custT="1"/>
      <dgm:spPr/>
      <dgm:t>
        <a:bodyPr/>
        <a:lstStyle/>
        <a:p>
          <a:r>
            <a:rPr lang="es-EC" sz="2000" dirty="0" smtClean="0">
              <a:latin typeface="+mn-lt"/>
              <a:cs typeface="Times New Roman" panose="02020603050405020304" pitchFamily="18" charset="0"/>
            </a:rPr>
            <a:t>PATRIMONIO DEL ECUADOR</a:t>
          </a:r>
          <a:endParaRPr lang="es-EC" sz="2000" dirty="0">
            <a:latin typeface="+mn-lt"/>
            <a:cs typeface="Times New Roman" panose="02020603050405020304" pitchFamily="18" charset="0"/>
          </a:endParaRPr>
        </a:p>
      </dgm:t>
    </dgm:pt>
    <dgm:pt modelId="{79F17550-6096-4860-9CCE-AF6EEC6E0564}" type="parTrans" cxnId="{A7142234-743E-4769-A487-1E2F3E0A4397}">
      <dgm:prSet/>
      <dgm:spPr/>
      <dgm:t>
        <a:bodyPr/>
        <a:lstStyle/>
        <a:p>
          <a:endParaRPr lang="es-EC" sz="2000"/>
        </a:p>
      </dgm:t>
    </dgm:pt>
    <dgm:pt modelId="{CD3963F9-8F50-40F7-A6AA-46589E1F689B}" type="sibTrans" cxnId="{A7142234-743E-4769-A487-1E2F3E0A4397}">
      <dgm:prSet/>
      <dgm:spPr/>
      <dgm:t>
        <a:bodyPr/>
        <a:lstStyle/>
        <a:p>
          <a:endParaRPr lang="es-EC" sz="2000"/>
        </a:p>
      </dgm:t>
    </dgm:pt>
    <dgm:pt modelId="{F786A5C0-1E1C-4491-A30E-5F0A9944B716}">
      <dgm:prSet phldrT="[Texto]" custT="1"/>
      <dgm:spPr/>
      <dgm:t>
        <a:bodyPr/>
        <a:lstStyle/>
        <a:p>
          <a:r>
            <a:rPr lang="es-EC" sz="2000" dirty="0" smtClean="0">
              <a:latin typeface="+mn-lt"/>
              <a:cs typeface="Times New Roman" panose="02020603050405020304" pitchFamily="18" charset="0"/>
            </a:rPr>
            <a:t>PATRIMONIO NATURAL</a:t>
          </a:r>
          <a:endParaRPr lang="es-EC" sz="2000" dirty="0">
            <a:latin typeface="+mn-lt"/>
            <a:cs typeface="Times New Roman" panose="02020603050405020304" pitchFamily="18" charset="0"/>
          </a:endParaRPr>
        </a:p>
      </dgm:t>
    </dgm:pt>
    <dgm:pt modelId="{6B4BAAFA-DA29-4B31-9074-30FD57CF3477}" type="parTrans" cxnId="{7D6CEE49-E570-49F2-9031-3F15337418C7}">
      <dgm:prSet custT="1"/>
      <dgm:spPr/>
      <dgm:t>
        <a:bodyPr/>
        <a:lstStyle/>
        <a:p>
          <a:endParaRPr lang="es-EC" sz="2000"/>
        </a:p>
      </dgm:t>
    </dgm:pt>
    <dgm:pt modelId="{18AE9602-61CE-4B3B-B05F-9A679791D64F}" type="sibTrans" cxnId="{7D6CEE49-E570-49F2-9031-3F15337418C7}">
      <dgm:prSet/>
      <dgm:spPr/>
      <dgm:t>
        <a:bodyPr/>
        <a:lstStyle/>
        <a:p>
          <a:endParaRPr lang="es-EC" sz="2000"/>
        </a:p>
      </dgm:t>
    </dgm:pt>
    <dgm:pt modelId="{F30538A9-8034-432D-92E8-60700CB5B198}">
      <dgm:prSet phldrT="[Texto]" custT="1"/>
      <dgm:spPr/>
      <dgm:t>
        <a:bodyPr/>
        <a:lstStyle/>
        <a:p>
          <a:r>
            <a:rPr lang="es-EC" sz="2000" dirty="0" smtClean="0">
              <a:latin typeface="+mn-lt"/>
              <a:cs typeface="Times New Roman" panose="02020603050405020304" pitchFamily="18" charset="0"/>
            </a:rPr>
            <a:t>PATRIMONIO CULTURAL</a:t>
          </a:r>
          <a:endParaRPr lang="es-EC" sz="2000" dirty="0">
            <a:latin typeface="+mn-lt"/>
            <a:cs typeface="Times New Roman" panose="02020603050405020304" pitchFamily="18" charset="0"/>
          </a:endParaRPr>
        </a:p>
      </dgm:t>
    </dgm:pt>
    <dgm:pt modelId="{6B158166-D501-4E3A-AA1B-15829E59D9A8}" type="parTrans" cxnId="{E630295E-159E-4144-9E5B-F204EAEA4011}">
      <dgm:prSet custT="1"/>
      <dgm:spPr/>
      <dgm:t>
        <a:bodyPr/>
        <a:lstStyle/>
        <a:p>
          <a:endParaRPr lang="es-EC" sz="2000"/>
        </a:p>
      </dgm:t>
    </dgm:pt>
    <dgm:pt modelId="{06E5B4FA-2701-403E-850D-6CBB2EEE3820}" type="sibTrans" cxnId="{E630295E-159E-4144-9E5B-F204EAEA4011}">
      <dgm:prSet/>
      <dgm:spPr/>
      <dgm:t>
        <a:bodyPr/>
        <a:lstStyle/>
        <a:p>
          <a:endParaRPr lang="es-EC" sz="2000"/>
        </a:p>
      </dgm:t>
    </dgm:pt>
    <dgm:pt modelId="{D91C9210-2349-4731-8B03-CA7C9E79E2F9}">
      <dgm:prSet phldrT="[Texto]" custT="1"/>
      <dgm:spPr/>
      <dgm:t>
        <a:bodyPr/>
        <a:lstStyle/>
        <a:p>
          <a:r>
            <a:rPr lang="es-EC" sz="2000" dirty="0" smtClean="0">
              <a:latin typeface="+mn-lt"/>
              <a:cs typeface="Times New Roman" panose="02020603050405020304" pitchFamily="18" charset="0"/>
            </a:rPr>
            <a:t>Bienes Inmateriales</a:t>
          </a:r>
          <a:endParaRPr lang="es-EC" sz="2000" dirty="0">
            <a:latin typeface="+mn-lt"/>
            <a:cs typeface="Times New Roman" panose="02020603050405020304" pitchFamily="18" charset="0"/>
          </a:endParaRPr>
        </a:p>
      </dgm:t>
    </dgm:pt>
    <dgm:pt modelId="{ED06A64F-B0C9-4738-B5D7-28521D4E1372}" type="sibTrans" cxnId="{96FE1D45-059E-4DD2-B2A4-B86DC5FAA64C}">
      <dgm:prSet/>
      <dgm:spPr/>
      <dgm:t>
        <a:bodyPr/>
        <a:lstStyle/>
        <a:p>
          <a:endParaRPr lang="es-EC" sz="2000"/>
        </a:p>
      </dgm:t>
    </dgm:pt>
    <dgm:pt modelId="{59D7A8DF-BA41-4C7B-8656-68DB300772EF}" type="parTrans" cxnId="{96FE1D45-059E-4DD2-B2A4-B86DC5FAA64C}">
      <dgm:prSet custT="1"/>
      <dgm:spPr/>
      <dgm:t>
        <a:bodyPr/>
        <a:lstStyle/>
        <a:p>
          <a:endParaRPr lang="es-EC" sz="2000"/>
        </a:p>
      </dgm:t>
    </dgm:pt>
    <dgm:pt modelId="{32E1296D-B2B4-4BB8-BA1B-D48DF59C1813}">
      <dgm:prSet custT="1"/>
      <dgm:spPr/>
      <dgm:t>
        <a:bodyPr/>
        <a:lstStyle/>
        <a:p>
          <a:r>
            <a:rPr lang="es-EC" sz="2000" dirty="0" smtClean="0">
              <a:latin typeface="+mn-lt"/>
              <a:cs typeface="Times New Roman" panose="02020603050405020304" pitchFamily="18" charset="0"/>
            </a:rPr>
            <a:t>Conocimientos y usos relacionados con la naturaleza y el universo</a:t>
          </a:r>
          <a:endParaRPr lang="es-EC" sz="2000" dirty="0">
            <a:latin typeface="+mn-lt"/>
            <a:cs typeface="Times New Roman" panose="02020603050405020304" pitchFamily="18" charset="0"/>
          </a:endParaRPr>
        </a:p>
      </dgm:t>
    </dgm:pt>
    <dgm:pt modelId="{7CCF2ECF-BB36-4B9C-8589-32834B593787}" type="parTrans" cxnId="{4A37344F-537B-4505-ACDB-58CA420750A6}">
      <dgm:prSet custT="1"/>
      <dgm:spPr/>
      <dgm:t>
        <a:bodyPr/>
        <a:lstStyle/>
        <a:p>
          <a:endParaRPr lang="es-EC" sz="2000"/>
        </a:p>
      </dgm:t>
    </dgm:pt>
    <dgm:pt modelId="{4DC27F5E-9F1F-4B09-9531-A6A0E2AF7C61}" type="sibTrans" cxnId="{4A37344F-537B-4505-ACDB-58CA420750A6}">
      <dgm:prSet/>
      <dgm:spPr/>
      <dgm:t>
        <a:bodyPr/>
        <a:lstStyle/>
        <a:p>
          <a:endParaRPr lang="es-EC" sz="2000"/>
        </a:p>
      </dgm:t>
    </dgm:pt>
    <dgm:pt modelId="{8E21B2F3-E44E-4D63-8F97-EF175EE10401}">
      <dgm:prSet custT="1"/>
      <dgm:spPr/>
      <dgm:t>
        <a:bodyPr/>
        <a:lstStyle/>
        <a:p>
          <a:r>
            <a:rPr lang="es-EC" sz="2000" dirty="0" smtClean="0">
              <a:latin typeface="+mn-lt"/>
              <a:cs typeface="Times New Roman" panose="02020603050405020304" pitchFamily="18" charset="0"/>
            </a:rPr>
            <a:t>Gastronomía</a:t>
          </a:r>
          <a:endParaRPr lang="es-EC" sz="2000" dirty="0">
            <a:latin typeface="+mn-lt"/>
            <a:cs typeface="Times New Roman" panose="02020603050405020304" pitchFamily="18" charset="0"/>
          </a:endParaRPr>
        </a:p>
      </dgm:t>
    </dgm:pt>
    <dgm:pt modelId="{3776B6F7-8951-4392-87E3-283E3271A57C}" type="parTrans" cxnId="{18A95113-4E1F-459B-801A-D478C0AE611A}">
      <dgm:prSet custT="1"/>
      <dgm:spPr/>
      <dgm:t>
        <a:bodyPr/>
        <a:lstStyle/>
        <a:p>
          <a:endParaRPr lang="es-EC" sz="2000"/>
        </a:p>
      </dgm:t>
    </dgm:pt>
    <dgm:pt modelId="{DF01BD5C-CAAD-46B7-BD0F-4570DCF2578F}" type="sibTrans" cxnId="{18A95113-4E1F-459B-801A-D478C0AE611A}">
      <dgm:prSet/>
      <dgm:spPr/>
      <dgm:t>
        <a:bodyPr/>
        <a:lstStyle/>
        <a:p>
          <a:endParaRPr lang="es-EC" sz="2000"/>
        </a:p>
      </dgm:t>
    </dgm:pt>
    <dgm:pt modelId="{E4F2BB06-9C8B-480F-BFA8-03ECFDE1AD0E}" type="pres">
      <dgm:prSet presAssocID="{F80E7774-4680-4627-8771-2DF1AA394F3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BEBBBF-B475-4563-B07D-E290AE86E754}" type="pres">
      <dgm:prSet presAssocID="{F7E19D9E-268F-409F-B047-DD541E37475F}" presName="root1" presStyleCnt="0"/>
      <dgm:spPr/>
    </dgm:pt>
    <dgm:pt modelId="{13AB650B-2A9C-4A9E-9952-A051434FCCDB}" type="pres">
      <dgm:prSet presAssocID="{F7E19D9E-268F-409F-B047-DD541E37475F}" presName="LevelOneTextNode" presStyleLbl="node0" presStyleIdx="0" presStyleCnt="1" custScaleX="257469" custScaleY="22452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026E11E-4F03-47B8-9359-2199E920DC93}" type="pres">
      <dgm:prSet presAssocID="{F7E19D9E-268F-409F-B047-DD541E37475F}" presName="level2hierChild" presStyleCnt="0"/>
      <dgm:spPr/>
    </dgm:pt>
    <dgm:pt modelId="{4BC84FD6-C601-4661-A6A1-DAF440917E6F}" type="pres">
      <dgm:prSet presAssocID="{6B4BAAFA-DA29-4B31-9074-30FD57CF3477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02AB75E0-EA23-416E-BBA3-A780B45E0965}" type="pres">
      <dgm:prSet presAssocID="{6B4BAAFA-DA29-4B31-9074-30FD57CF3477}" presName="connTx" presStyleLbl="parChTrans1D2" presStyleIdx="0" presStyleCnt="2"/>
      <dgm:spPr/>
      <dgm:t>
        <a:bodyPr/>
        <a:lstStyle/>
        <a:p>
          <a:endParaRPr lang="es-EC"/>
        </a:p>
      </dgm:t>
    </dgm:pt>
    <dgm:pt modelId="{E4BA5198-40F4-4731-B97A-70DCCDFE2464}" type="pres">
      <dgm:prSet presAssocID="{F786A5C0-1E1C-4491-A30E-5F0A9944B716}" presName="root2" presStyleCnt="0"/>
      <dgm:spPr/>
    </dgm:pt>
    <dgm:pt modelId="{D4173AE3-C14A-4C64-ADA3-16090BCB2C95}" type="pres">
      <dgm:prSet presAssocID="{F786A5C0-1E1C-4491-A30E-5F0A9944B716}" presName="LevelTwoTextNode" presStyleLbl="node2" presStyleIdx="0" presStyleCnt="2" custScaleX="222589" custScaleY="21619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EF5C9AF-1D66-49B7-BB52-0A6C77409C41}" type="pres">
      <dgm:prSet presAssocID="{F786A5C0-1E1C-4491-A30E-5F0A9944B716}" presName="level3hierChild" presStyleCnt="0"/>
      <dgm:spPr/>
    </dgm:pt>
    <dgm:pt modelId="{95614105-DBCB-4FA6-9D57-39EA6D190FF4}" type="pres">
      <dgm:prSet presAssocID="{6B158166-D501-4E3A-AA1B-15829E59D9A8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2221C7EE-2710-4AD5-9883-D42EFB4B0115}" type="pres">
      <dgm:prSet presAssocID="{6B158166-D501-4E3A-AA1B-15829E59D9A8}" presName="connTx" presStyleLbl="parChTrans1D2" presStyleIdx="1" presStyleCnt="2"/>
      <dgm:spPr/>
      <dgm:t>
        <a:bodyPr/>
        <a:lstStyle/>
        <a:p>
          <a:endParaRPr lang="es-EC"/>
        </a:p>
      </dgm:t>
    </dgm:pt>
    <dgm:pt modelId="{9B2BB6A8-8983-433A-8DD8-F7A79733D8C8}" type="pres">
      <dgm:prSet presAssocID="{F30538A9-8034-432D-92E8-60700CB5B198}" presName="root2" presStyleCnt="0"/>
      <dgm:spPr/>
    </dgm:pt>
    <dgm:pt modelId="{AF02E2B2-E58D-420B-B581-A48774D17C4D}" type="pres">
      <dgm:prSet presAssocID="{F30538A9-8034-432D-92E8-60700CB5B198}" presName="LevelTwoTextNode" presStyleLbl="node2" presStyleIdx="1" presStyleCnt="2" custScaleX="220151" custScaleY="1951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48F626-A81F-4E18-A108-0C9E9C4146A6}" type="pres">
      <dgm:prSet presAssocID="{F30538A9-8034-432D-92E8-60700CB5B198}" presName="level3hierChild" presStyleCnt="0"/>
      <dgm:spPr/>
    </dgm:pt>
    <dgm:pt modelId="{9AEF7688-EB38-4E7A-A3D2-0C240F7363A1}" type="pres">
      <dgm:prSet presAssocID="{59D7A8DF-BA41-4C7B-8656-68DB300772EF}" presName="conn2-1" presStyleLbl="parChTrans1D3" presStyleIdx="0" presStyleCnt="1"/>
      <dgm:spPr/>
      <dgm:t>
        <a:bodyPr/>
        <a:lstStyle/>
        <a:p>
          <a:endParaRPr lang="es-EC"/>
        </a:p>
      </dgm:t>
    </dgm:pt>
    <dgm:pt modelId="{5DA5593C-B848-41BE-9CC5-D4FE0D5056F8}" type="pres">
      <dgm:prSet presAssocID="{59D7A8DF-BA41-4C7B-8656-68DB300772EF}" presName="connTx" presStyleLbl="parChTrans1D3" presStyleIdx="0" presStyleCnt="1"/>
      <dgm:spPr/>
      <dgm:t>
        <a:bodyPr/>
        <a:lstStyle/>
        <a:p>
          <a:endParaRPr lang="es-EC"/>
        </a:p>
      </dgm:t>
    </dgm:pt>
    <dgm:pt modelId="{5EA720E1-70BE-41C7-92CF-A1DDDA128192}" type="pres">
      <dgm:prSet presAssocID="{D91C9210-2349-4731-8B03-CA7C9E79E2F9}" presName="root2" presStyleCnt="0"/>
      <dgm:spPr/>
    </dgm:pt>
    <dgm:pt modelId="{5E53C5E9-5C7D-47AD-8CE9-3D92AAC4110D}" type="pres">
      <dgm:prSet presAssocID="{D91C9210-2349-4731-8B03-CA7C9E79E2F9}" presName="LevelTwoTextNode" presStyleLbl="node3" presStyleIdx="0" presStyleCnt="1" custScaleX="217093" custScaleY="15525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39AB36B-7766-4904-A110-AA9D16C50634}" type="pres">
      <dgm:prSet presAssocID="{D91C9210-2349-4731-8B03-CA7C9E79E2F9}" presName="level3hierChild" presStyleCnt="0"/>
      <dgm:spPr/>
    </dgm:pt>
    <dgm:pt modelId="{DFDF991A-D5CF-485B-BF81-90B3CF329A26}" type="pres">
      <dgm:prSet presAssocID="{7CCF2ECF-BB36-4B9C-8589-32834B593787}" presName="conn2-1" presStyleLbl="parChTrans1D4" presStyleIdx="0" presStyleCnt="2"/>
      <dgm:spPr/>
      <dgm:t>
        <a:bodyPr/>
        <a:lstStyle/>
        <a:p>
          <a:endParaRPr lang="es-EC"/>
        </a:p>
      </dgm:t>
    </dgm:pt>
    <dgm:pt modelId="{5F25D37B-8F31-42EC-B5B1-6AB927BFC335}" type="pres">
      <dgm:prSet presAssocID="{7CCF2ECF-BB36-4B9C-8589-32834B593787}" presName="connTx" presStyleLbl="parChTrans1D4" presStyleIdx="0" presStyleCnt="2"/>
      <dgm:spPr/>
      <dgm:t>
        <a:bodyPr/>
        <a:lstStyle/>
        <a:p>
          <a:endParaRPr lang="es-EC"/>
        </a:p>
      </dgm:t>
    </dgm:pt>
    <dgm:pt modelId="{06CCA936-3934-4ECC-AF32-CF687D7C1909}" type="pres">
      <dgm:prSet presAssocID="{32E1296D-B2B4-4BB8-BA1B-D48DF59C1813}" presName="root2" presStyleCnt="0"/>
      <dgm:spPr/>
    </dgm:pt>
    <dgm:pt modelId="{E8DF77F1-E3A2-41DE-A86A-90F6B3BC75D4}" type="pres">
      <dgm:prSet presAssocID="{32E1296D-B2B4-4BB8-BA1B-D48DF59C1813}" presName="LevelTwoTextNode" presStyleLbl="node4" presStyleIdx="0" presStyleCnt="2" custScaleX="303983" custScaleY="3938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DE65901-4878-4896-BC57-0897B9DF143C}" type="pres">
      <dgm:prSet presAssocID="{32E1296D-B2B4-4BB8-BA1B-D48DF59C1813}" presName="level3hierChild" presStyleCnt="0"/>
      <dgm:spPr/>
    </dgm:pt>
    <dgm:pt modelId="{6079A676-4CBF-4D7A-B60F-64F4E2745D3E}" type="pres">
      <dgm:prSet presAssocID="{3776B6F7-8951-4392-87E3-283E3271A57C}" presName="conn2-1" presStyleLbl="parChTrans1D4" presStyleIdx="1" presStyleCnt="2"/>
      <dgm:spPr/>
      <dgm:t>
        <a:bodyPr/>
        <a:lstStyle/>
        <a:p>
          <a:endParaRPr lang="es-EC"/>
        </a:p>
      </dgm:t>
    </dgm:pt>
    <dgm:pt modelId="{50CE2BC4-778C-4414-877F-926C9EDDACF3}" type="pres">
      <dgm:prSet presAssocID="{3776B6F7-8951-4392-87E3-283E3271A57C}" presName="connTx" presStyleLbl="parChTrans1D4" presStyleIdx="1" presStyleCnt="2"/>
      <dgm:spPr/>
      <dgm:t>
        <a:bodyPr/>
        <a:lstStyle/>
        <a:p>
          <a:endParaRPr lang="es-EC"/>
        </a:p>
      </dgm:t>
    </dgm:pt>
    <dgm:pt modelId="{0C2B4BDF-68F5-4283-AA92-24D42077BA55}" type="pres">
      <dgm:prSet presAssocID="{8E21B2F3-E44E-4D63-8F97-EF175EE10401}" presName="root2" presStyleCnt="0"/>
      <dgm:spPr/>
    </dgm:pt>
    <dgm:pt modelId="{FBAC853B-564D-4501-8B63-3F1613F7E68B}" type="pres">
      <dgm:prSet presAssocID="{8E21B2F3-E44E-4D63-8F97-EF175EE10401}" presName="LevelTwoTextNode" presStyleLbl="node4" presStyleIdx="1" presStyleCnt="2" custScaleX="26391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328C09-693D-4679-8EBD-FBA85FAC6CDB}" type="pres">
      <dgm:prSet presAssocID="{8E21B2F3-E44E-4D63-8F97-EF175EE10401}" presName="level3hierChild" presStyleCnt="0"/>
      <dgm:spPr/>
    </dgm:pt>
  </dgm:ptLst>
  <dgm:cxnLst>
    <dgm:cxn modelId="{96FE1D45-059E-4DD2-B2A4-B86DC5FAA64C}" srcId="{F30538A9-8034-432D-92E8-60700CB5B198}" destId="{D91C9210-2349-4731-8B03-CA7C9E79E2F9}" srcOrd="0" destOrd="0" parTransId="{59D7A8DF-BA41-4C7B-8656-68DB300772EF}" sibTransId="{ED06A64F-B0C9-4738-B5D7-28521D4E1372}"/>
    <dgm:cxn modelId="{C44DE6A4-DFAC-4F5D-BB81-2DD3393A35DA}" type="presOf" srcId="{6B4BAAFA-DA29-4B31-9074-30FD57CF3477}" destId="{02AB75E0-EA23-416E-BBA3-A780B45E0965}" srcOrd="1" destOrd="0" presId="urn:microsoft.com/office/officeart/2005/8/layout/hierarchy2"/>
    <dgm:cxn modelId="{A7142234-743E-4769-A487-1E2F3E0A4397}" srcId="{F80E7774-4680-4627-8771-2DF1AA394F3D}" destId="{F7E19D9E-268F-409F-B047-DD541E37475F}" srcOrd="0" destOrd="0" parTransId="{79F17550-6096-4860-9CCE-AF6EEC6E0564}" sibTransId="{CD3963F9-8F50-40F7-A6AA-46589E1F689B}"/>
    <dgm:cxn modelId="{5E35A9A2-06EA-4E33-B113-BC035F821E0F}" type="presOf" srcId="{7CCF2ECF-BB36-4B9C-8589-32834B593787}" destId="{5F25D37B-8F31-42EC-B5B1-6AB927BFC335}" srcOrd="1" destOrd="0" presId="urn:microsoft.com/office/officeart/2005/8/layout/hierarchy2"/>
    <dgm:cxn modelId="{B0EAFEBC-0B57-4484-8730-2D48B39F5F0A}" type="presOf" srcId="{32E1296D-B2B4-4BB8-BA1B-D48DF59C1813}" destId="{E8DF77F1-E3A2-41DE-A86A-90F6B3BC75D4}" srcOrd="0" destOrd="0" presId="urn:microsoft.com/office/officeart/2005/8/layout/hierarchy2"/>
    <dgm:cxn modelId="{5A40DF86-13CD-4CA0-ABAB-54BFE523F870}" type="presOf" srcId="{6B158166-D501-4E3A-AA1B-15829E59D9A8}" destId="{95614105-DBCB-4FA6-9D57-39EA6D190FF4}" srcOrd="0" destOrd="0" presId="urn:microsoft.com/office/officeart/2005/8/layout/hierarchy2"/>
    <dgm:cxn modelId="{7D6CEE49-E570-49F2-9031-3F15337418C7}" srcId="{F7E19D9E-268F-409F-B047-DD541E37475F}" destId="{F786A5C0-1E1C-4491-A30E-5F0A9944B716}" srcOrd="0" destOrd="0" parTransId="{6B4BAAFA-DA29-4B31-9074-30FD57CF3477}" sibTransId="{18AE9602-61CE-4B3B-B05F-9A679791D64F}"/>
    <dgm:cxn modelId="{AC5B6CDB-EA8D-4DC1-BDD4-D7C5E3A3FEBA}" type="presOf" srcId="{3776B6F7-8951-4392-87E3-283E3271A57C}" destId="{50CE2BC4-778C-4414-877F-926C9EDDACF3}" srcOrd="1" destOrd="0" presId="urn:microsoft.com/office/officeart/2005/8/layout/hierarchy2"/>
    <dgm:cxn modelId="{E630295E-159E-4144-9E5B-F204EAEA4011}" srcId="{F7E19D9E-268F-409F-B047-DD541E37475F}" destId="{F30538A9-8034-432D-92E8-60700CB5B198}" srcOrd="1" destOrd="0" parTransId="{6B158166-D501-4E3A-AA1B-15829E59D9A8}" sibTransId="{06E5B4FA-2701-403E-850D-6CBB2EEE3820}"/>
    <dgm:cxn modelId="{724EC9A6-59D9-4A01-B438-52539A228E48}" type="presOf" srcId="{6B4BAAFA-DA29-4B31-9074-30FD57CF3477}" destId="{4BC84FD6-C601-4661-A6A1-DAF440917E6F}" srcOrd="0" destOrd="0" presId="urn:microsoft.com/office/officeart/2005/8/layout/hierarchy2"/>
    <dgm:cxn modelId="{2D4E7336-FC5A-45ED-B586-322A8A6E77F2}" type="presOf" srcId="{59D7A8DF-BA41-4C7B-8656-68DB300772EF}" destId="{9AEF7688-EB38-4E7A-A3D2-0C240F7363A1}" srcOrd="0" destOrd="0" presId="urn:microsoft.com/office/officeart/2005/8/layout/hierarchy2"/>
    <dgm:cxn modelId="{CF873EC5-2C8B-4D22-B7FE-3490D087FF02}" type="presOf" srcId="{D91C9210-2349-4731-8B03-CA7C9E79E2F9}" destId="{5E53C5E9-5C7D-47AD-8CE9-3D92AAC4110D}" srcOrd="0" destOrd="0" presId="urn:microsoft.com/office/officeart/2005/8/layout/hierarchy2"/>
    <dgm:cxn modelId="{7EF22F7A-77C1-4DE2-B2B4-384D747085D8}" type="presOf" srcId="{8E21B2F3-E44E-4D63-8F97-EF175EE10401}" destId="{FBAC853B-564D-4501-8B63-3F1613F7E68B}" srcOrd="0" destOrd="0" presId="urn:microsoft.com/office/officeart/2005/8/layout/hierarchy2"/>
    <dgm:cxn modelId="{89EB754C-2A55-4969-BC28-354683D551A8}" type="presOf" srcId="{59D7A8DF-BA41-4C7B-8656-68DB300772EF}" destId="{5DA5593C-B848-41BE-9CC5-D4FE0D5056F8}" srcOrd="1" destOrd="0" presId="urn:microsoft.com/office/officeart/2005/8/layout/hierarchy2"/>
    <dgm:cxn modelId="{FC0971D8-6765-4A9B-A97E-9F67C6B3242F}" type="presOf" srcId="{F7E19D9E-268F-409F-B047-DD541E37475F}" destId="{13AB650B-2A9C-4A9E-9952-A051434FCCDB}" srcOrd="0" destOrd="0" presId="urn:microsoft.com/office/officeart/2005/8/layout/hierarchy2"/>
    <dgm:cxn modelId="{CB7F7465-A7BA-4AAE-A4AA-8AFA89851DFA}" type="presOf" srcId="{F30538A9-8034-432D-92E8-60700CB5B198}" destId="{AF02E2B2-E58D-420B-B581-A48774D17C4D}" srcOrd="0" destOrd="0" presId="urn:microsoft.com/office/officeart/2005/8/layout/hierarchy2"/>
    <dgm:cxn modelId="{51C4445D-9813-4B2B-8336-018925508BD2}" type="presOf" srcId="{F80E7774-4680-4627-8771-2DF1AA394F3D}" destId="{E4F2BB06-9C8B-480F-BFA8-03ECFDE1AD0E}" srcOrd="0" destOrd="0" presId="urn:microsoft.com/office/officeart/2005/8/layout/hierarchy2"/>
    <dgm:cxn modelId="{A2D2C95D-6447-4AC9-A6D4-0C06F1D6588F}" type="presOf" srcId="{7CCF2ECF-BB36-4B9C-8589-32834B593787}" destId="{DFDF991A-D5CF-485B-BF81-90B3CF329A26}" srcOrd="0" destOrd="0" presId="urn:microsoft.com/office/officeart/2005/8/layout/hierarchy2"/>
    <dgm:cxn modelId="{2223DB70-EEF9-4673-8AD6-0F519F4D3F09}" type="presOf" srcId="{3776B6F7-8951-4392-87E3-283E3271A57C}" destId="{6079A676-4CBF-4D7A-B60F-64F4E2745D3E}" srcOrd="0" destOrd="0" presId="urn:microsoft.com/office/officeart/2005/8/layout/hierarchy2"/>
    <dgm:cxn modelId="{7F56B7C1-246F-4889-BB0D-0EAFDCBA2BF1}" type="presOf" srcId="{6B158166-D501-4E3A-AA1B-15829E59D9A8}" destId="{2221C7EE-2710-4AD5-9883-D42EFB4B0115}" srcOrd="1" destOrd="0" presId="urn:microsoft.com/office/officeart/2005/8/layout/hierarchy2"/>
    <dgm:cxn modelId="{60794BEB-2599-470A-9D56-5200B4999BC0}" type="presOf" srcId="{F786A5C0-1E1C-4491-A30E-5F0A9944B716}" destId="{D4173AE3-C14A-4C64-ADA3-16090BCB2C95}" srcOrd="0" destOrd="0" presId="urn:microsoft.com/office/officeart/2005/8/layout/hierarchy2"/>
    <dgm:cxn modelId="{4A37344F-537B-4505-ACDB-58CA420750A6}" srcId="{D91C9210-2349-4731-8B03-CA7C9E79E2F9}" destId="{32E1296D-B2B4-4BB8-BA1B-D48DF59C1813}" srcOrd="0" destOrd="0" parTransId="{7CCF2ECF-BB36-4B9C-8589-32834B593787}" sibTransId="{4DC27F5E-9F1F-4B09-9531-A6A0E2AF7C61}"/>
    <dgm:cxn modelId="{18A95113-4E1F-459B-801A-D478C0AE611A}" srcId="{32E1296D-B2B4-4BB8-BA1B-D48DF59C1813}" destId="{8E21B2F3-E44E-4D63-8F97-EF175EE10401}" srcOrd="0" destOrd="0" parTransId="{3776B6F7-8951-4392-87E3-283E3271A57C}" sibTransId="{DF01BD5C-CAAD-46B7-BD0F-4570DCF2578F}"/>
    <dgm:cxn modelId="{586824F5-1BDC-4F92-94D9-E4ABC24718D0}" type="presParOf" srcId="{E4F2BB06-9C8B-480F-BFA8-03ECFDE1AD0E}" destId="{A9BEBBBF-B475-4563-B07D-E290AE86E754}" srcOrd="0" destOrd="0" presId="urn:microsoft.com/office/officeart/2005/8/layout/hierarchy2"/>
    <dgm:cxn modelId="{1791026E-8F40-4891-9E49-EE5FAF58CD80}" type="presParOf" srcId="{A9BEBBBF-B475-4563-B07D-E290AE86E754}" destId="{13AB650B-2A9C-4A9E-9952-A051434FCCDB}" srcOrd="0" destOrd="0" presId="urn:microsoft.com/office/officeart/2005/8/layout/hierarchy2"/>
    <dgm:cxn modelId="{B7914D1C-D724-417F-A28D-E0FA8FD4C648}" type="presParOf" srcId="{A9BEBBBF-B475-4563-B07D-E290AE86E754}" destId="{2026E11E-4F03-47B8-9359-2199E920DC93}" srcOrd="1" destOrd="0" presId="urn:microsoft.com/office/officeart/2005/8/layout/hierarchy2"/>
    <dgm:cxn modelId="{74BA827F-674E-4B31-A515-B69BBE5BC296}" type="presParOf" srcId="{2026E11E-4F03-47B8-9359-2199E920DC93}" destId="{4BC84FD6-C601-4661-A6A1-DAF440917E6F}" srcOrd="0" destOrd="0" presId="urn:microsoft.com/office/officeart/2005/8/layout/hierarchy2"/>
    <dgm:cxn modelId="{5AA6CF7C-43AD-4EB8-8432-6DE97AD566DD}" type="presParOf" srcId="{4BC84FD6-C601-4661-A6A1-DAF440917E6F}" destId="{02AB75E0-EA23-416E-BBA3-A780B45E0965}" srcOrd="0" destOrd="0" presId="urn:microsoft.com/office/officeart/2005/8/layout/hierarchy2"/>
    <dgm:cxn modelId="{66B4FF97-48BF-42AE-A596-453BC64E9B46}" type="presParOf" srcId="{2026E11E-4F03-47B8-9359-2199E920DC93}" destId="{E4BA5198-40F4-4731-B97A-70DCCDFE2464}" srcOrd="1" destOrd="0" presId="urn:microsoft.com/office/officeart/2005/8/layout/hierarchy2"/>
    <dgm:cxn modelId="{D8483A68-E42F-4BDF-AAB8-A420BC598B32}" type="presParOf" srcId="{E4BA5198-40F4-4731-B97A-70DCCDFE2464}" destId="{D4173AE3-C14A-4C64-ADA3-16090BCB2C95}" srcOrd="0" destOrd="0" presId="urn:microsoft.com/office/officeart/2005/8/layout/hierarchy2"/>
    <dgm:cxn modelId="{B3975853-AD9B-4D2A-A49B-225BFF2B67B8}" type="presParOf" srcId="{E4BA5198-40F4-4731-B97A-70DCCDFE2464}" destId="{1EF5C9AF-1D66-49B7-BB52-0A6C77409C41}" srcOrd="1" destOrd="0" presId="urn:microsoft.com/office/officeart/2005/8/layout/hierarchy2"/>
    <dgm:cxn modelId="{F947F3E5-E714-41DB-BD31-B808A6824004}" type="presParOf" srcId="{2026E11E-4F03-47B8-9359-2199E920DC93}" destId="{95614105-DBCB-4FA6-9D57-39EA6D190FF4}" srcOrd="2" destOrd="0" presId="urn:microsoft.com/office/officeart/2005/8/layout/hierarchy2"/>
    <dgm:cxn modelId="{1E13CDBD-C80C-4C7A-9D42-777F12190864}" type="presParOf" srcId="{95614105-DBCB-4FA6-9D57-39EA6D190FF4}" destId="{2221C7EE-2710-4AD5-9883-D42EFB4B0115}" srcOrd="0" destOrd="0" presId="urn:microsoft.com/office/officeart/2005/8/layout/hierarchy2"/>
    <dgm:cxn modelId="{2A31B57D-FE0B-4F78-8A86-81DCE30C42C1}" type="presParOf" srcId="{2026E11E-4F03-47B8-9359-2199E920DC93}" destId="{9B2BB6A8-8983-433A-8DD8-F7A79733D8C8}" srcOrd="3" destOrd="0" presId="urn:microsoft.com/office/officeart/2005/8/layout/hierarchy2"/>
    <dgm:cxn modelId="{87C8320A-6095-4678-8B57-9E5E86F3A09C}" type="presParOf" srcId="{9B2BB6A8-8983-433A-8DD8-F7A79733D8C8}" destId="{AF02E2B2-E58D-420B-B581-A48774D17C4D}" srcOrd="0" destOrd="0" presId="urn:microsoft.com/office/officeart/2005/8/layout/hierarchy2"/>
    <dgm:cxn modelId="{868DC0BE-1061-41AF-8176-BC1355EEB5B3}" type="presParOf" srcId="{9B2BB6A8-8983-433A-8DD8-F7A79733D8C8}" destId="{B748F626-A81F-4E18-A108-0C9E9C4146A6}" srcOrd="1" destOrd="0" presId="urn:microsoft.com/office/officeart/2005/8/layout/hierarchy2"/>
    <dgm:cxn modelId="{C37D6E94-3574-40B2-9B9B-3BD67815AC78}" type="presParOf" srcId="{B748F626-A81F-4E18-A108-0C9E9C4146A6}" destId="{9AEF7688-EB38-4E7A-A3D2-0C240F7363A1}" srcOrd="0" destOrd="0" presId="urn:microsoft.com/office/officeart/2005/8/layout/hierarchy2"/>
    <dgm:cxn modelId="{D1A5DED6-6711-4C6A-904E-F2D702BB82A6}" type="presParOf" srcId="{9AEF7688-EB38-4E7A-A3D2-0C240F7363A1}" destId="{5DA5593C-B848-41BE-9CC5-D4FE0D5056F8}" srcOrd="0" destOrd="0" presId="urn:microsoft.com/office/officeart/2005/8/layout/hierarchy2"/>
    <dgm:cxn modelId="{96232145-F4A7-48F0-9182-D748968A9948}" type="presParOf" srcId="{B748F626-A81F-4E18-A108-0C9E9C4146A6}" destId="{5EA720E1-70BE-41C7-92CF-A1DDDA128192}" srcOrd="1" destOrd="0" presId="urn:microsoft.com/office/officeart/2005/8/layout/hierarchy2"/>
    <dgm:cxn modelId="{CE52A72B-106C-49BE-8814-BEFEB106026A}" type="presParOf" srcId="{5EA720E1-70BE-41C7-92CF-A1DDDA128192}" destId="{5E53C5E9-5C7D-47AD-8CE9-3D92AAC4110D}" srcOrd="0" destOrd="0" presId="urn:microsoft.com/office/officeart/2005/8/layout/hierarchy2"/>
    <dgm:cxn modelId="{0F41C4E9-71B7-4769-8E83-17F6F9D52238}" type="presParOf" srcId="{5EA720E1-70BE-41C7-92CF-A1DDDA128192}" destId="{A39AB36B-7766-4904-A110-AA9D16C50634}" srcOrd="1" destOrd="0" presId="urn:microsoft.com/office/officeart/2005/8/layout/hierarchy2"/>
    <dgm:cxn modelId="{9CC7A55E-AB85-41C5-A697-A7D649660419}" type="presParOf" srcId="{A39AB36B-7766-4904-A110-AA9D16C50634}" destId="{DFDF991A-D5CF-485B-BF81-90B3CF329A26}" srcOrd="0" destOrd="0" presId="urn:microsoft.com/office/officeart/2005/8/layout/hierarchy2"/>
    <dgm:cxn modelId="{D1015094-8B26-409A-A0E7-40436FB59CAC}" type="presParOf" srcId="{DFDF991A-D5CF-485B-BF81-90B3CF329A26}" destId="{5F25D37B-8F31-42EC-B5B1-6AB927BFC335}" srcOrd="0" destOrd="0" presId="urn:microsoft.com/office/officeart/2005/8/layout/hierarchy2"/>
    <dgm:cxn modelId="{4FC3E6F1-8629-4EB8-9D9D-924CA8578FA4}" type="presParOf" srcId="{A39AB36B-7766-4904-A110-AA9D16C50634}" destId="{06CCA936-3934-4ECC-AF32-CF687D7C1909}" srcOrd="1" destOrd="0" presId="urn:microsoft.com/office/officeart/2005/8/layout/hierarchy2"/>
    <dgm:cxn modelId="{E3FBCC11-3BEE-4BE0-8B1A-21FF17C5308F}" type="presParOf" srcId="{06CCA936-3934-4ECC-AF32-CF687D7C1909}" destId="{E8DF77F1-E3A2-41DE-A86A-90F6B3BC75D4}" srcOrd="0" destOrd="0" presId="urn:microsoft.com/office/officeart/2005/8/layout/hierarchy2"/>
    <dgm:cxn modelId="{2273727F-B37C-449D-B5C1-8AE908766030}" type="presParOf" srcId="{06CCA936-3934-4ECC-AF32-CF687D7C1909}" destId="{CDE65901-4878-4896-BC57-0897B9DF143C}" srcOrd="1" destOrd="0" presId="urn:microsoft.com/office/officeart/2005/8/layout/hierarchy2"/>
    <dgm:cxn modelId="{A3413D64-8358-4069-9320-7F1EDA22B9ED}" type="presParOf" srcId="{CDE65901-4878-4896-BC57-0897B9DF143C}" destId="{6079A676-4CBF-4D7A-B60F-64F4E2745D3E}" srcOrd="0" destOrd="0" presId="urn:microsoft.com/office/officeart/2005/8/layout/hierarchy2"/>
    <dgm:cxn modelId="{FDD602B3-35F1-427C-9FD2-F0734FE1C7B4}" type="presParOf" srcId="{6079A676-4CBF-4D7A-B60F-64F4E2745D3E}" destId="{50CE2BC4-778C-4414-877F-926C9EDDACF3}" srcOrd="0" destOrd="0" presId="urn:microsoft.com/office/officeart/2005/8/layout/hierarchy2"/>
    <dgm:cxn modelId="{4406A306-3B29-49C4-976D-115E6269875B}" type="presParOf" srcId="{CDE65901-4878-4896-BC57-0897B9DF143C}" destId="{0C2B4BDF-68F5-4283-AA92-24D42077BA55}" srcOrd="1" destOrd="0" presId="urn:microsoft.com/office/officeart/2005/8/layout/hierarchy2"/>
    <dgm:cxn modelId="{E174954C-E2FC-4458-AE46-618A7EAFDC4C}" type="presParOf" srcId="{0C2B4BDF-68F5-4283-AA92-24D42077BA55}" destId="{FBAC853B-564D-4501-8B63-3F1613F7E68B}" srcOrd="0" destOrd="0" presId="urn:microsoft.com/office/officeart/2005/8/layout/hierarchy2"/>
    <dgm:cxn modelId="{38512DE6-9766-439E-935B-09035F69D934}" type="presParOf" srcId="{0C2B4BDF-68F5-4283-AA92-24D42077BA55}" destId="{70328C09-693D-4679-8EBD-FBA85FAC6C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1ADF3E-1A33-47FA-8B5A-8EBF914376C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BE864EE-3419-4B71-BCDC-AFBAB373A338}">
      <dgm:prSet phldrT="[Texto]" custT="1"/>
      <dgm:spPr/>
      <dgm:t>
        <a:bodyPr/>
        <a:lstStyle/>
        <a:p>
          <a:r>
            <a:rPr lang="es-EC" sz="2400" b="1" dirty="0" smtClean="0"/>
            <a:t>ABRAHAM MASLOW</a:t>
          </a:r>
          <a:endParaRPr lang="es-EC" sz="2400" dirty="0"/>
        </a:p>
      </dgm:t>
    </dgm:pt>
    <dgm:pt modelId="{64418C4F-2E2F-40F2-9E25-314F6C7D31AE}" type="parTrans" cxnId="{67AF9655-B31F-4FFD-BD6A-38C9667E7667}">
      <dgm:prSet/>
      <dgm:spPr/>
      <dgm:t>
        <a:bodyPr/>
        <a:lstStyle/>
        <a:p>
          <a:endParaRPr lang="es-EC"/>
        </a:p>
      </dgm:t>
    </dgm:pt>
    <dgm:pt modelId="{E85C6862-68A5-41E3-A267-9852AF318EE4}" type="sibTrans" cxnId="{67AF9655-B31F-4FFD-BD6A-38C9667E7667}">
      <dgm:prSet/>
      <dgm:spPr/>
      <dgm:t>
        <a:bodyPr/>
        <a:lstStyle/>
        <a:p>
          <a:endParaRPr lang="es-EC"/>
        </a:p>
      </dgm:t>
    </dgm:pt>
    <dgm:pt modelId="{F3377713-907C-4676-B89E-85144B3DD4DD}">
      <dgm:prSet phldrT="[Texto]" custT="1"/>
      <dgm:spPr/>
      <dgm:t>
        <a:bodyPr/>
        <a:lstStyle/>
        <a:p>
          <a:r>
            <a:rPr lang="es-EC" sz="1400" b="0" dirty="0" smtClean="0"/>
            <a:t>Necesidades básicas</a:t>
          </a:r>
          <a:endParaRPr lang="es-EC" sz="1400" b="0" dirty="0"/>
        </a:p>
      </dgm:t>
    </dgm:pt>
    <dgm:pt modelId="{4FBCFEB3-CD6C-4F8C-914B-7073FF58C33E}" type="parTrans" cxnId="{E538D1A6-3A74-46E9-8293-1735CA83F89B}">
      <dgm:prSet/>
      <dgm:spPr/>
      <dgm:t>
        <a:bodyPr/>
        <a:lstStyle/>
        <a:p>
          <a:endParaRPr lang="es-EC"/>
        </a:p>
      </dgm:t>
    </dgm:pt>
    <dgm:pt modelId="{68A4FA2D-892E-4C3E-A2E2-8876C7722ED7}" type="sibTrans" cxnId="{E538D1A6-3A74-46E9-8293-1735CA83F89B}">
      <dgm:prSet/>
      <dgm:spPr/>
      <dgm:t>
        <a:bodyPr/>
        <a:lstStyle/>
        <a:p>
          <a:endParaRPr lang="es-EC"/>
        </a:p>
      </dgm:t>
    </dgm:pt>
    <dgm:pt modelId="{4E2D170A-3EA0-4867-B39A-B243D7C55BCA}">
      <dgm:prSet phldrT="[Texto]" custT="1"/>
      <dgm:spPr/>
      <dgm:t>
        <a:bodyPr/>
        <a:lstStyle/>
        <a:p>
          <a:r>
            <a:rPr lang="es-EC" sz="1400" b="0" dirty="0" smtClean="0"/>
            <a:t>Necesidades de seguridad</a:t>
          </a:r>
          <a:endParaRPr lang="es-EC" sz="1400" b="0" dirty="0"/>
        </a:p>
      </dgm:t>
    </dgm:pt>
    <dgm:pt modelId="{844CB7D9-832F-4B60-A330-12052113818E}" type="parTrans" cxnId="{7218DAAB-743C-40C8-92C8-74D756D2D37C}">
      <dgm:prSet/>
      <dgm:spPr/>
      <dgm:t>
        <a:bodyPr/>
        <a:lstStyle/>
        <a:p>
          <a:endParaRPr lang="es-EC"/>
        </a:p>
      </dgm:t>
    </dgm:pt>
    <dgm:pt modelId="{06E6D0A1-D548-45DA-9DF7-3F86887DF69B}" type="sibTrans" cxnId="{7218DAAB-743C-40C8-92C8-74D756D2D37C}">
      <dgm:prSet/>
      <dgm:spPr/>
      <dgm:t>
        <a:bodyPr/>
        <a:lstStyle/>
        <a:p>
          <a:endParaRPr lang="es-EC"/>
        </a:p>
      </dgm:t>
    </dgm:pt>
    <dgm:pt modelId="{94454A86-54BA-4321-8880-D9FAD69660A1}">
      <dgm:prSet phldrT="[Texto]" custT="1"/>
      <dgm:spPr/>
      <dgm:t>
        <a:bodyPr/>
        <a:lstStyle/>
        <a:p>
          <a:r>
            <a:rPr lang="es-EC" sz="2400" b="1" dirty="0" smtClean="0"/>
            <a:t>THORSTEIN VEBLEN </a:t>
          </a:r>
          <a:endParaRPr lang="es-EC" sz="2400" dirty="0"/>
        </a:p>
      </dgm:t>
    </dgm:pt>
    <dgm:pt modelId="{6B8AA2B0-1316-46A5-BE82-5170F2DDB849}" type="parTrans" cxnId="{C24DBAC4-1A14-41FA-A07E-DBD07F16161E}">
      <dgm:prSet/>
      <dgm:spPr/>
      <dgm:t>
        <a:bodyPr/>
        <a:lstStyle/>
        <a:p>
          <a:endParaRPr lang="es-EC"/>
        </a:p>
      </dgm:t>
    </dgm:pt>
    <dgm:pt modelId="{FE8C31F5-DB7C-4849-9BD0-9229A1ABB467}" type="sibTrans" cxnId="{C24DBAC4-1A14-41FA-A07E-DBD07F16161E}">
      <dgm:prSet/>
      <dgm:spPr/>
      <dgm:t>
        <a:bodyPr/>
        <a:lstStyle/>
        <a:p>
          <a:endParaRPr lang="es-EC"/>
        </a:p>
      </dgm:t>
    </dgm:pt>
    <dgm:pt modelId="{896D26F9-2157-4339-8699-730B56AE59F4}">
      <dgm:prSet phldrT="[Texto]" custT="1"/>
      <dgm:spPr/>
      <dgm:t>
        <a:bodyPr/>
        <a:lstStyle/>
        <a:p>
          <a:r>
            <a:rPr lang="es-EC" sz="1600" b="0" dirty="0" smtClean="0"/>
            <a:t>Escuela sociológica</a:t>
          </a:r>
          <a:endParaRPr lang="es-EC" sz="1600" b="0" dirty="0"/>
        </a:p>
      </dgm:t>
    </dgm:pt>
    <dgm:pt modelId="{CC253156-BB60-43BF-A747-5FF1F6BC2537}" type="parTrans" cxnId="{D44AB8AB-4C2C-499E-B50B-5F070DDB637F}">
      <dgm:prSet/>
      <dgm:spPr/>
      <dgm:t>
        <a:bodyPr/>
        <a:lstStyle/>
        <a:p>
          <a:endParaRPr lang="es-EC"/>
        </a:p>
      </dgm:t>
    </dgm:pt>
    <dgm:pt modelId="{DA2084FD-8C8B-417E-B549-BD95D23A12EC}" type="sibTrans" cxnId="{D44AB8AB-4C2C-499E-B50B-5F070DDB637F}">
      <dgm:prSet/>
      <dgm:spPr/>
      <dgm:t>
        <a:bodyPr/>
        <a:lstStyle/>
        <a:p>
          <a:endParaRPr lang="es-EC"/>
        </a:p>
      </dgm:t>
    </dgm:pt>
    <dgm:pt modelId="{21CBB8B2-4FA3-487F-8801-BBE51E77275F}">
      <dgm:prSet phldrT="[Texto]" custT="1"/>
      <dgm:spPr/>
      <dgm:t>
        <a:bodyPr/>
        <a:lstStyle/>
        <a:p>
          <a:r>
            <a:rPr lang="es-EC" sz="1600" b="0" dirty="0" smtClean="0"/>
            <a:t>Cultura</a:t>
          </a:r>
          <a:endParaRPr lang="es-EC" sz="1600" b="0" dirty="0"/>
        </a:p>
      </dgm:t>
    </dgm:pt>
    <dgm:pt modelId="{2B3078A9-FFFE-44B9-8C57-55554315CCA1}" type="parTrans" cxnId="{12EE6941-C42A-40CD-AAD4-86B2C1D2C451}">
      <dgm:prSet/>
      <dgm:spPr/>
      <dgm:t>
        <a:bodyPr/>
        <a:lstStyle/>
        <a:p>
          <a:endParaRPr lang="es-EC"/>
        </a:p>
      </dgm:t>
    </dgm:pt>
    <dgm:pt modelId="{36AF575B-2BC2-4E01-8AB0-C5C7AAE85788}" type="sibTrans" cxnId="{12EE6941-C42A-40CD-AAD4-86B2C1D2C451}">
      <dgm:prSet/>
      <dgm:spPr/>
      <dgm:t>
        <a:bodyPr/>
        <a:lstStyle/>
        <a:p>
          <a:endParaRPr lang="es-EC"/>
        </a:p>
      </dgm:t>
    </dgm:pt>
    <dgm:pt modelId="{AE3CE22E-303F-4FE3-A4E5-3D32E98ECF19}">
      <dgm:prSet phldrT="[Texto]" custT="1"/>
      <dgm:spPr/>
      <dgm:t>
        <a:bodyPr/>
        <a:lstStyle/>
        <a:p>
          <a:r>
            <a:rPr lang="es-EC" sz="2400" b="1" dirty="0" smtClean="0"/>
            <a:t>ALFRED MARSHALL</a:t>
          </a:r>
          <a:endParaRPr lang="es-EC" sz="2400" dirty="0"/>
        </a:p>
      </dgm:t>
    </dgm:pt>
    <dgm:pt modelId="{0A7D4E38-86FB-410B-B0BC-8B095D2CC008}" type="parTrans" cxnId="{28B58C69-350D-4D8E-B4F7-6BDC38FAE864}">
      <dgm:prSet/>
      <dgm:spPr/>
      <dgm:t>
        <a:bodyPr/>
        <a:lstStyle/>
        <a:p>
          <a:endParaRPr lang="es-EC"/>
        </a:p>
      </dgm:t>
    </dgm:pt>
    <dgm:pt modelId="{F46A9117-E9E2-43BE-A188-36A8FCDC29F1}" type="sibTrans" cxnId="{28B58C69-350D-4D8E-B4F7-6BDC38FAE864}">
      <dgm:prSet/>
      <dgm:spPr/>
      <dgm:t>
        <a:bodyPr/>
        <a:lstStyle/>
        <a:p>
          <a:endParaRPr lang="es-EC"/>
        </a:p>
      </dgm:t>
    </dgm:pt>
    <dgm:pt modelId="{0960123A-D1EF-4DEE-8BCF-3B74F37416C8}">
      <dgm:prSet phldrT="[Texto]" custT="1"/>
      <dgm:spPr/>
      <dgm:t>
        <a:bodyPr/>
        <a:lstStyle/>
        <a:p>
          <a:r>
            <a:rPr lang="es-EC" sz="1600" dirty="0" smtClean="0"/>
            <a:t>A mayor cantidad menor debe ser el precio</a:t>
          </a:r>
        </a:p>
        <a:p>
          <a:endParaRPr lang="es-EC" sz="1600" dirty="0"/>
        </a:p>
      </dgm:t>
    </dgm:pt>
    <dgm:pt modelId="{45328396-6F2B-4273-91D5-9633071555C6}" type="parTrans" cxnId="{460619C0-8DEE-46DE-BD75-9E174B9A3772}">
      <dgm:prSet/>
      <dgm:spPr/>
      <dgm:t>
        <a:bodyPr/>
        <a:lstStyle/>
        <a:p>
          <a:endParaRPr lang="es-EC"/>
        </a:p>
      </dgm:t>
    </dgm:pt>
    <dgm:pt modelId="{67959E53-636C-4289-A1E2-4F22A5F842F9}" type="sibTrans" cxnId="{460619C0-8DEE-46DE-BD75-9E174B9A3772}">
      <dgm:prSet/>
      <dgm:spPr/>
      <dgm:t>
        <a:bodyPr/>
        <a:lstStyle/>
        <a:p>
          <a:endParaRPr lang="es-EC"/>
        </a:p>
      </dgm:t>
    </dgm:pt>
    <dgm:pt modelId="{09EC1364-BBF9-4401-B47A-ACCB45B23323}">
      <dgm:prSet phldrT="[Texto]" custT="1"/>
      <dgm:spPr/>
      <dgm:t>
        <a:bodyPr/>
        <a:lstStyle/>
        <a:p>
          <a:r>
            <a:rPr lang="es-EC" sz="1600" dirty="0" smtClean="0"/>
            <a:t>Decisión de compra</a:t>
          </a:r>
          <a:endParaRPr lang="es-EC" sz="1600" dirty="0"/>
        </a:p>
      </dgm:t>
    </dgm:pt>
    <dgm:pt modelId="{48247B13-1293-4CF7-ACBC-4C480DD9A21D}" type="parTrans" cxnId="{F3D3E5C4-4E75-4AC7-A65B-5FFB7E3A2477}">
      <dgm:prSet/>
      <dgm:spPr/>
      <dgm:t>
        <a:bodyPr/>
        <a:lstStyle/>
        <a:p>
          <a:endParaRPr lang="es-EC"/>
        </a:p>
      </dgm:t>
    </dgm:pt>
    <dgm:pt modelId="{F2AB8DE7-E06B-4EAC-B243-A5658E1E4346}" type="sibTrans" cxnId="{F3D3E5C4-4E75-4AC7-A65B-5FFB7E3A2477}">
      <dgm:prSet/>
      <dgm:spPr/>
      <dgm:t>
        <a:bodyPr/>
        <a:lstStyle/>
        <a:p>
          <a:endParaRPr lang="es-EC"/>
        </a:p>
      </dgm:t>
    </dgm:pt>
    <dgm:pt modelId="{F34A1BC6-DDB8-45FF-ACB4-A4C7792B334F}">
      <dgm:prSet phldrT="[Texto]" custT="1"/>
      <dgm:spPr/>
      <dgm:t>
        <a:bodyPr/>
        <a:lstStyle/>
        <a:p>
          <a:r>
            <a:rPr lang="es-EC" sz="1400" b="0" dirty="0" smtClean="0"/>
            <a:t>Necesidades sociales</a:t>
          </a:r>
          <a:endParaRPr lang="es-EC" sz="1400" b="0" dirty="0"/>
        </a:p>
      </dgm:t>
    </dgm:pt>
    <dgm:pt modelId="{4300E02E-9278-4C8D-A403-2B966E9CE7CE}" type="parTrans" cxnId="{0DE9324D-B2C0-4571-B0A8-FDF28E572708}">
      <dgm:prSet/>
      <dgm:spPr/>
      <dgm:t>
        <a:bodyPr/>
        <a:lstStyle/>
        <a:p>
          <a:endParaRPr lang="es-EC"/>
        </a:p>
      </dgm:t>
    </dgm:pt>
    <dgm:pt modelId="{351B669F-79E6-42DF-B671-0798899D7490}" type="sibTrans" cxnId="{0DE9324D-B2C0-4571-B0A8-FDF28E572708}">
      <dgm:prSet/>
      <dgm:spPr/>
      <dgm:t>
        <a:bodyPr/>
        <a:lstStyle/>
        <a:p>
          <a:endParaRPr lang="es-EC"/>
        </a:p>
      </dgm:t>
    </dgm:pt>
    <dgm:pt modelId="{DC08F27A-C8A1-43B5-98EA-3D6F2181A5DA}">
      <dgm:prSet phldrT="[Texto]" custT="1"/>
      <dgm:spPr/>
      <dgm:t>
        <a:bodyPr/>
        <a:lstStyle/>
        <a:p>
          <a:r>
            <a:rPr lang="es-EC" sz="1400" b="0" dirty="0" smtClean="0"/>
            <a:t>Necesidades de estima</a:t>
          </a:r>
          <a:endParaRPr lang="es-EC" sz="1400" b="0" dirty="0"/>
        </a:p>
      </dgm:t>
    </dgm:pt>
    <dgm:pt modelId="{9F02DA51-EDCE-4FAA-9B49-E7A2A085D640}" type="parTrans" cxnId="{3E8C305C-8F5A-40CF-8097-9E6127B00C12}">
      <dgm:prSet/>
      <dgm:spPr/>
      <dgm:t>
        <a:bodyPr/>
        <a:lstStyle/>
        <a:p>
          <a:endParaRPr lang="es-EC"/>
        </a:p>
      </dgm:t>
    </dgm:pt>
    <dgm:pt modelId="{D67EAE5A-82F2-43E9-B100-5DE6C9EAA6D8}" type="sibTrans" cxnId="{3E8C305C-8F5A-40CF-8097-9E6127B00C12}">
      <dgm:prSet/>
      <dgm:spPr/>
      <dgm:t>
        <a:bodyPr/>
        <a:lstStyle/>
        <a:p>
          <a:endParaRPr lang="es-EC"/>
        </a:p>
      </dgm:t>
    </dgm:pt>
    <dgm:pt modelId="{DD652DD0-9BE4-479C-9421-C61DCCF3468B}">
      <dgm:prSet phldrT="[Texto]" custT="1"/>
      <dgm:spPr/>
      <dgm:t>
        <a:bodyPr/>
        <a:lstStyle/>
        <a:p>
          <a:r>
            <a:rPr lang="es-EC" sz="1400" b="0" dirty="0" smtClean="0"/>
            <a:t>Necesidades de autorrealización</a:t>
          </a:r>
          <a:endParaRPr lang="es-EC" sz="1400" b="0" dirty="0"/>
        </a:p>
      </dgm:t>
    </dgm:pt>
    <dgm:pt modelId="{C7720533-B5E6-4EC7-9E36-D53F9D450304}" type="parTrans" cxnId="{377BD2CC-E706-4D59-B3D3-9E4B58ED6EE6}">
      <dgm:prSet/>
      <dgm:spPr/>
      <dgm:t>
        <a:bodyPr/>
        <a:lstStyle/>
        <a:p>
          <a:endParaRPr lang="es-EC"/>
        </a:p>
      </dgm:t>
    </dgm:pt>
    <dgm:pt modelId="{4C6EAC77-6723-4E08-BC2F-01B161305214}" type="sibTrans" cxnId="{377BD2CC-E706-4D59-B3D3-9E4B58ED6EE6}">
      <dgm:prSet/>
      <dgm:spPr/>
      <dgm:t>
        <a:bodyPr/>
        <a:lstStyle/>
        <a:p>
          <a:endParaRPr lang="es-EC"/>
        </a:p>
      </dgm:t>
    </dgm:pt>
    <dgm:pt modelId="{283724E1-22C0-4B90-852C-CA80D32CCDE4}">
      <dgm:prSet phldrT="[Texto]" custT="1"/>
      <dgm:spPr/>
      <dgm:t>
        <a:bodyPr/>
        <a:lstStyle/>
        <a:p>
          <a:r>
            <a:rPr lang="es-EC" sz="1600" b="0" dirty="0" smtClean="0"/>
            <a:t>Grupos de referencia</a:t>
          </a:r>
          <a:endParaRPr lang="es-EC" sz="1600" b="0" dirty="0"/>
        </a:p>
      </dgm:t>
    </dgm:pt>
    <dgm:pt modelId="{3802B651-01C4-48C4-95AE-876F8BCFCEBB}" type="parTrans" cxnId="{632E31CD-D159-40B1-817E-8C95E337DAB8}">
      <dgm:prSet/>
      <dgm:spPr/>
      <dgm:t>
        <a:bodyPr/>
        <a:lstStyle/>
        <a:p>
          <a:endParaRPr lang="es-EC"/>
        </a:p>
      </dgm:t>
    </dgm:pt>
    <dgm:pt modelId="{7275A699-69EF-42D2-8B4D-2A4CDC68A886}" type="sibTrans" cxnId="{632E31CD-D159-40B1-817E-8C95E337DAB8}">
      <dgm:prSet/>
      <dgm:spPr/>
      <dgm:t>
        <a:bodyPr/>
        <a:lstStyle/>
        <a:p>
          <a:endParaRPr lang="es-EC"/>
        </a:p>
      </dgm:t>
    </dgm:pt>
    <dgm:pt modelId="{5339ED4F-2BA6-49E1-AE06-839430E7B5A0}">
      <dgm:prSet phldrT="[Texto]" custT="1"/>
      <dgm:spPr/>
      <dgm:t>
        <a:bodyPr/>
        <a:lstStyle/>
        <a:p>
          <a:r>
            <a:rPr lang="es-EC" sz="1600" b="0" dirty="0" smtClean="0"/>
            <a:t>Familia</a:t>
          </a:r>
          <a:endParaRPr lang="es-EC" sz="1600" b="0" dirty="0"/>
        </a:p>
      </dgm:t>
    </dgm:pt>
    <dgm:pt modelId="{B2668C29-A7B9-4CF3-9546-C6648196CA41}" type="parTrans" cxnId="{C6E2C6B0-05F1-4E53-8B5F-2AEEFFEB4DC2}">
      <dgm:prSet/>
      <dgm:spPr/>
      <dgm:t>
        <a:bodyPr/>
        <a:lstStyle/>
        <a:p>
          <a:endParaRPr lang="es-EC"/>
        </a:p>
      </dgm:t>
    </dgm:pt>
    <dgm:pt modelId="{29667035-FC32-4FE8-96E4-D83F01CB0036}" type="sibTrans" cxnId="{C6E2C6B0-05F1-4E53-8B5F-2AEEFFEB4DC2}">
      <dgm:prSet/>
      <dgm:spPr/>
      <dgm:t>
        <a:bodyPr/>
        <a:lstStyle/>
        <a:p>
          <a:endParaRPr lang="es-EC"/>
        </a:p>
      </dgm:t>
    </dgm:pt>
    <dgm:pt modelId="{046339DC-D13E-4BB1-B94E-FB00B7457CDE}">
      <dgm:prSet phldrT="[Texto]" custT="1"/>
      <dgm:spPr/>
      <dgm:t>
        <a:bodyPr/>
        <a:lstStyle/>
        <a:p>
          <a:r>
            <a:rPr lang="es-EC" sz="1400" b="0" dirty="0" smtClean="0"/>
            <a:t>Comportamiento del consumidor</a:t>
          </a:r>
          <a:endParaRPr lang="es-EC" sz="1400" b="0" dirty="0"/>
        </a:p>
      </dgm:t>
    </dgm:pt>
    <dgm:pt modelId="{72F5D7E5-629B-43D3-823D-B31E4CDF67C3}" type="parTrans" cxnId="{0A72962A-42F4-468F-A36B-E5409B65E4A2}">
      <dgm:prSet/>
      <dgm:spPr/>
      <dgm:t>
        <a:bodyPr/>
        <a:lstStyle/>
        <a:p>
          <a:endParaRPr lang="es-EC"/>
        </a:p>
      </dgm:t>
    </dgm:pt>
    <dgm:pt modelId="{5E7038A0-95DB-4D87-A088-360907A1C642}" type="sibTrans" cxnId="{0A72962A-42F4-468F-A36B-E5409B65E4A2}">
      <dgm:prSet/>
      <dgm:spPr/>
      <dgm:t>
        <a:bodyPr/>
        <a:lstStyle/>
        <a:p>
          <a:endParaRPr lang="es-EC"/>
        </a:p>
      </dgm:t>
    </dgm:pt>
    <dgm:pt modelId="{F86F2A0B-4E08-402A-A2BF-5E61E502324D}">
      <dgm:prSet phldrT="[Texto]" custT="1"/>
      <dgm:spPr/>
      <dgm:t>
        <a:bodyPr/>
        <a:lstStyle/>
        <a:p>
          <a:r>
            <a:rPr lang="es-EC" sz="1600" dirty="0" smtClean="0"/>
            <a:t>Escuela económica</a:t>
          </a:r>
          <a:endParaRPr lang="es-EC" sz="1600" dirty="0"/>
        </a:p>
      </dgm:t>
    </dgm:pt>
    <dgm:pt modelId="{221DCF95-A878-4460-A53E-1F26CFF27F88}" type="parTrans" cxnId="{AB574430-75F4-47D9-9976-B4219444B4EA}">
      <dgm:prSet/>
      <dgm:spPr/>
      <dgm:t>
        <a:bodyPr/>
        <a:lstStyle/>
        <a:p>
          <a:endParaRPr lang="es-EC"/>
        </a:p>
      </dgm:t>
    </dgm:pt>
    <dgm:pt modelId="{3D6BB82F-C2DA-4745-88A5-27245C29A371}" type="sibTrans" cxnId="{AB574430-75F4-47D9-9976-B4219444B4EA}">
      <dgm:prSet/>
      <dgm:spPr/>
      <dgm:t>
        <a:bodyPr/>
        <a:lstStyle/>
        <a:p>
          <a:endParaRPr lang="es-EC"/>
        </a:p>
      </dgm:t>
    </dgm:pt>
    <dgm:pt modelId="{24F4259F-77DE-440A-9401-FF10AE69FC0D}" type="pres">
      <dgm:prSet presAssocID="{F11ADF3E-1A33-47FA-8B5A-8EBF914376C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71D833-53E1-4E14-80AC-F5CA20289A10}" type="pres">
      <dgm:prSet presAssocID="{DBE864EE-3419-4B71-BCDC-AFBAB373A338}" presName="compNode" presStyleCnt="0"/>
      <dgm:spPr/>
    </dgm:pt>
    <dgm:pt modelId="{1A044F03-94E0-4208-83C6-26F7686E1C5F}" type="pres">
      <dgm:prSet presAssocID="{DBE864EE-3419-4B71-BCDC-AFBAB373A338}" presName="aNode" presStyleLbl="bgShp" presStyleIdx="0" presStyleCnt="3"/>
      <dgm:spPr/>
      <dgm:t>
        <a:bodyPr/>
        <a:lstStyle/>
        <a:p>
          <a:endParaRPr lang="es-EC"/>
        </a:p>
      </dgm:t>
    </dgm:pt>
    <dgm:pt modelId="{46161548-BF93-4678-BA03-DAADAEC34D9E}" type="pres">
      <dgm:prSet presAssocID="{DBE864EE-3419-4B71-BCDC-AFBAB373A338}" presName="textNode" presStyleLbl="bgShp" presStyleIdx="0" presStyleCnt="3"/>
      <dgm:spPr/>
      <dgm:t>
        <a:bodyPr/>
        <a:lstStyle/>
        <a:p>
          <a:endParaRPr lang="es-EC"/>
        </a:p>
      </dgm:t>
    </dgm:pt>
    <dgm:pt modelId="{80D082B3-2034-42DD-A38A-56D3186BD5BB}" type="pres">
      <dgm:prSet presAssocID="{DBE864EE-3419-4B71-BCDC-AFBAB373A338}" presName="compChildNode" presStyleCnt="0"/>
      <dgm:spPr/>
    </dgm:pt>
    <dgm:pt modelId="{0353FD06-A6BA-42EA-B988-949E06893739}" type="pres">
      <dgm:prSet presAssocID="{DBE864EE-3419-4B71-BCDC-AFBAB373A338}" presName="theInnerList" presStyleCnt="0"/>
      <dgm:spPr/>
    </dgm:pt>
    <dgm:pt modelId="{BC0F59DB-2AEC-45BF-AF6C-DD603E885A71}" type="pres">
      <dgm:prSet presAssocID="{046339DC-D13E-4BB1-B94E-FB00B7457CDE}" presName="childNode" presStyleLbl="node1" presStyleIdx="0" presStyleCnt="13" custScaleY="1129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C3DDD3-0410-4A5B-8605-2B71BD88E326}" type="pres">
      <dgm:prSet presAssocID="{046339DC-D13E-4BB1-B94E-FB00B7457CDE}" presName="aSpace2" presStyleCnt="0"/>
      <dgm:spPr/>
    </dgm:pt>
    <dgm:pt modelId="{9EDA9B6B-8FA8-4F05-884C-30A19C4A0C79}" type="pres">
      <dgm:prSet presAssocID="{F3377713-907C-4676-B89E-85144B3DD4DD}" presName="child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E3C0D8-A55E-4C57-A138-871D0509CD6F}" type="pres">
      <dgm:prSet presAssocID="{F3377713-907C-4676-B89E-85144B3DD4DD}" presName="aSpace2" presStyleCnt="0"/>
      <dgm:spPr/>
    </dgm:pt>
    <dgm:pt modelId="{1A644D72-A1FB-44A1-A589-895597E2540F}" type="pres">
      <dgm:prSet presAssocID="{4E2D170A-3EA0-4867-B39A-B243D7C55BCA}" presName="child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6B6606-7CB4-4520-B25C-1BC4AF85D54A}" type="pres">
      <dgm:prSet presAssocID="{4E2D170A-3EA0-4867-B39A-B243D7C55BCA}" presName="aSpace2" presStyleCnt="0"/>
      <dgm:spPr/>
    </dgm:pt>
    <dgm:pt modelId="{019D364D-8D1B-4FBF-B5C8-DA552A317D28}" type="pres">
      <dgm:prSet presAssocID="{F34A1BC6-DDB8-45FF-ACB4-A4C7792B334F}" presName="child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C1662F-A8B7-405B-ADBD-88881539FE41}" type="pres">
      <dgm:prSet presAssocID="{F34A1BC6-DDB8-45FF-ACB4-A4C7792B334F}" presName="aSpace2" presStyleCnt="0"/>
      <dgm:spPr/>
    </dgm:pt>
    <dgm:pt modelId="{7B7A102B-DE30-4A0B-9114-F28C47C58319}" type="pres">
      <dgm:prSet presAssocID="{DC08F27A-C8A1-43B5-98EA-3D6F2181A5DA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027C4F-3E1A-4F91-8C8F-E21B911155DB}" type="pres">
      <dgm:prSet presAssocID="{DC08F27A-C8A1-43B5-98EA-3D6F2181A5DA}" presName="aSpace2" presStyleCnt="0"/>
      <dgm:spPr/>
    </dgm:pt>
    <dgm:pt modelId="{D08F0583-FCCB-439C-869F-A0ABFAF956A8}" type="pres">
      <dgm:prSet presAssocID="{DD652DD0-9BE4-479C-9421-C61DCCF3468B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CACD13-F22B-40C3-A472-C68991B20404}" type="pres">
      <dgm:prSet presAssocID="{DBE864EE-3419-4B71-BCDC-AFBAB373A338}" presName="aSpace" presStyleCnt="0"/>
      <dgm:spPr/>
    </dgm:pt>
    <dgm:pt modelId="{7A7A8CD5-DFC9-4ED2-BF03-AB44AA2B4D0D}" type="pres">
      <dgm:prSet presAssocID="{94454A86-54BA-4321-8880-D9FAD69660A1}" presName="compNode" presStyleCnt="0"/>
      <dgm:spPr/>
    </dgm:pt>
    <dgm:pt modelId="{A94CE011-0E52-4286-979B-2BB302BA556D}" type="pres">
      <dgm:prSet presAssocID="{94454A86-54BA-4321-8880-D9FAD69660A1}" presName="aNode" presStyleLbl="bgShp" presStyleIdx="1" presStyleCnt="3"/>
      <dgm:spPr/>
      <dgm:t>
        <a:bodyPr/>
        <a:lstStyle/>
        <a:p>
          <a:endParaRPr lang="es-EC"/>
        </a:p>
      </dgm:t>
    </dgm:pt>
    <dgm:pt modelId="{D83FBF34-BBA2-4F4E-B318-BE0407C074B7}" type="pres">
      <dgm:prSet presAssocID="{94454A86-54BA-4321-8880-D9FAD69660A1}" presName="textNode" presStyleLbl="bgShp" presStyleIdx="1" presStyleCnt="3"/>
      <dgm:spPr/>
      <dgm:t>
        <a:bodyPr/>
        <a:lstStyle/>
        <a:p>
          <a:endParaRPr lang="es-EC"/>
        </a:p>
      </dgm:t>
    </dgm:pt>
    <dgm:pt modelId="{AA3E7A97-E429-47A8-9B7F-D75FEE3446F7}" type="pres">
      <dgm:prSet presAssocID="{94454A86-54BA-4321-8880-D9FAD69660A1}" presName="compChildNode" presStyleCnt="0"/>
      <dgm:spPr/>
    </dgm:pt>
    <dgm:pt modelId="{63DFC6C4-A2D8-459A-9C32-4477C7829B40}" type="pres">
      <dgm:prSet presAssocID="{94454A86-54BA-4321-8880-D9FAD69660A1}" presName="theInnerList" presStyleCnt="0"/>
      <dgm:spPr/>
    </dgm:pt>
    <dgm:pt modelId="{94213725-129F-46FA-B74D-D90862ED33C1}" type="pres">
      <dgm:prSet presAssocID="{896D26F9-2157-4339-8699-730B56AE59F4}" presName="child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6A33ED-AA41-444C-85FD-C54DC9315BC4}" type="pres">
      <dgm:prSet presAssocID="{896D26F9-2157-4339-8699-730B56AE59F4}" presName="aSpace2" presStyleCnt="0"/>
      <dgm:spPr/>
    </dgm:pt>
    <dgm:pt modelId="{574434B9-BA4D-4FBF-B402-EB99D0348DCA}" type="pres">
      <dgm:prSet presAssocID="{21CBB8B2-4FA3-487F-8801-BBE51E77275F}" presName="child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FC4FED-B940-46C2-BBEC-5B16DED25E66}" type="pres">
      <dgm:prSet presAssocID="{21CBB8B2-4FA3-487F-8801-BBE51E77275F}" presName="aSpace2" presStyleCnt="0"/>
      <dgm:spPr/>
    </dgm:pt>
    <dgm:pt modelId="{B4E5F8A3-1AA3-44E8-8D6F-B0F3C4F3E112}" type="pres">
      <dgm:prSet presAssocID="{283724E1-22C0-4B90-852C-CA80D32CCDE4}" presName="child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6242A5-41BF-42B1-9B59-40896BAA618C}" type="pres">
      <dgm:prSet presAssocID="{283724E1-22C0-4B90-852C-CA80D32CCDE4}" presName="aSpace2" presStyleCnt="0"/>
      <dgm:spPr/>
    </dgm:pt>
    <dgm:pt modelId="{DC72F274-F613-4AF6-91E8-DD68EE925634}" type="pres">
      <dgm:prSet presAssocID="{5339ED4F-2BA6-49E1-AE06-839430E7B5A0}" presName="child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8EA78C-D100-4538-9A64-91EA6C6C7486}" type="pres">
      <dgm:prSet presAssocID="{94454A86-54BA-4321-8880-D9FAD69660A1}" presName="aSpace" presStyleCnt="0"/>
      <dgm:spPr/>
    </dgm:pt>
    <dgm:pt modelId="{670F8891-19BC-4C64-A6C2-A151A5281153}" type="pres">
      <dgm:prSet presAssocID="{AE3CE22E-303F-4FE3-A4E5-3D32E98ECF19}" presName="compNode" presStyleCnt="0"/>
      <dgm:spPr/>
    </dgm:pt>
    <dgm:pt modelId="{08C44296-8FC9-43B4-A2AA-BE467625224B}" type="pres">
      <dgm:prSet presAssocID="{AE3CE22E-303F-4FE3-A4E5-3D32E98ECF19}" presName="aNode" presStyleLbl="bgShp" presStyleIdx="2" presStyleCnt="3"/>
      <dgm:spPr/>
      <dgm:t>
        <a:bodyPr/>
        <a:lstStyle/>
        <a:p>
          <a:endParaRPr lang="es-EC"/>
        </a:p>
      </dgm:t>
    </dgm:pt>
    <dgm:pt modelId="{2105F713-F261-4A20-A1EF-1A959B4D04BF}" type="pres">
      <dgm:prSet presAssocID="{AE3CE22E-303F-4FE3-A4E5-3D32E98ECF19}" presName="textNode" presStyleLbl="bgShp" presStyleIdx="2" presStyleCnt="3"/>
      <dgm:spPr/>
      <dgm:t>
        <a:bodyPr/>
        <a:lstStyle/>
        <a:p>
          <a:endParaRPr lang="es-EC"/>
        </a:p>
      </dgm:t>
    </dgm:pt>
    <dgm:pt modelId="{B8D84CD6-511A-4D87-B0AB-2B8F084025B4}" type="pres">
      <dgm:prSet presAssocID="{AE3CE22E-303F-4FE3-A4E5-3D32E98ECF19}" presName="compChildNode" presStyleCnt="0"/>
      <dgm:spPr/>
    </dgm:pt>
    <dgm:pt modelId="{00DFE036-3166-4839-9436-90FD70E34108}" type="pres">
      <dgm:prSet presAssocID="{AE3CE22E-303F-4FE3-A4E5-3D32E98ECF19}" presName="theInnerList" presStyleCnt="0"/>
      <dgm:spPr/>
    </dgm:pt>
    <dgm:pt modelId="{B820F81A-0A1B-4992-947D-23461A7F4423}" type="pres">
      <dgm:prSet presAssocID="{F86F2A0B-4E08-402A-A2BF-5E61E502324D}" presName="child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3A72BD-2B5F-415F-8E64-44D2E251CF1A}" type="pres">
      <dgm:prSet presAssocID="{F86F2A0B-4E08-402A-A2BF-5E61E502324D}" presName="aSpace2" presStyleCnt="0"/>
      <dgm:spPr/>
    </dgm:pt>
    <dgm:pt modelId="{47083ABE-11BC-4839-900D-2AC5791CA287}" type="pres">
      <dgm:prSet presAssocID="{0960123A-D1EF-4DEE-8BCF-3B74F37416C8}" presName="child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D1476D-2A10-49B5-98D1-2FA63C8A973C}" type="pres">
      <dgm:prSet presAssocID="{0960123A-D1EF-4DEE-8BCF-3B74F37416C8}" presName="aSpace2" presStyleCnt="0"/>
      <dgm:spPr/>
    </dgm:pt>
    <dgm:pt modelId="{1D2A6B57-1793-4DC0-B8B2-DC784A816734}" type="pres">
      <dgm:prSet presAssocID="{09EC1364-BBF9-4401-B47A-ACCB45B23323}" presName="child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8C305C-8F5A-40CF-8097-9E6127B00C12}" srcId="{DBE864EE-3419-4B71-BCDC-AFBAB373A338}" destId="{DC08F27A-C8A1-43B5-98EA-3D6F2181A5DA}" srcOrd="4" destOrd="0" parTransId="{9F02DA51-EDCE-4FAA-9B49-E7A2A085D640}" sibTransId="{D67EAE5A-82F2-43E9-B100-5DE6C9EAA6D8}"/>
    <dgm:cxn modelId="{E538D1A6-3A74-46E9-8293-1735CA83F89B}" srcId="{DBE864EE-3419-4B71-BCDC-AFBAB373A338}" destId="{F3377713-907C-4676-B89E-85144B3DD4DD}" srcOrd="1" destOrd="0" parTransId="{4FBCFEB3-CD6C-4F8C-914B-7073FF58C33E}" sibTransId="{68A4FA2D-892E-4C3E-A2E2-8876C7722ED7}"/>
    <dgm:cxn modelId="{497A7F36-0545-4C5B-A715-E224E58AE5CF}" type="presOf" srcId="{046339DC-D13E-4BB1-B94E-FB00B7457CDE}" destId="{BC0F59DB-2AEC-45BF-AF6C-DD603E885A71}" srcOrd="0" destOrd="0" presId="urn:microsoft.com/office/officeart/2005/8/layout/lProcess2"/>
    <dgm:cxn modelId="{377BD2CC-E706-4D59-B3D3-9E4B58ED6EE6}" srcId="{DBE864EE-3419-4B71-BCDC-AFBAB373A338}" destId="{DD652DD0-9BE4-479C-9421-C61DCCF3468B}" srcOrd="5" destOrd="0" parTransId="{C7720533-B5E6-4EC7-9E36-D53F9D450304}" sibTransId="{4C6EAC77-6723-4E08-BC2F-01B161305214}"/>
    <dgm:cxn modelId="{D023F1D1-43DD-4CEA-9940-AAAD16E6FB54}" type="presOf" srcId="{09EC1364-BBF9-4401-B47A-ACCB45B23323}" destId="{1D2A6B57-1793-4DC0-B8B2-DC784A816734}" srcOrd="0" destOrd="0" presId="urn:microsoft.com/office/officeart/2005/8/layout/lProcess2"/>
    <dgm:cxn modelId="{7E917DB9-EE8A-47F3-814D-226CC59BFAFF}" type="presOf" srcId="{F11ADF3E-1A33-47FA-8B5A-8EBF914376CA}" destId="{24F4259F-77DE-440A-9401-FF10AE69FC0D}" srcOrd="0" destOrd="0" presId="urn:microsoft.com/office/officeart/2005/8/layout/lProcess2"/>
    <dgm:cxn modelId="{AA7A01CD-0573-422D-99FF-F536B98B847C}" type="presOf" srcId="{94454A86-54BA-4321-8880-D9FAD69660A1}" destId="{A94CE011-0E52-4286-979B-2BB302BA556D}" srcOrd="0" destOrd="0" presId="urn:microsoft.com/office/officeart/2005/8/layout/lProcess2"/>
    <dgm:cxn modelId="{3A38CAC4-6FC1-4E53-B459-0FA955E28117}" type="presOf" srcId="{283724E1-22C0-4B90-852C-CA80D32CCDE4}" destId="{B4E5F8A3-1AA3-44E8-8D6F-B0F3C4F3E112}" srcOrd="0" destOrd="0" presId="urn:microsoft.com/office/officeart/2005/8/layout/lProcess2"/>
    <dgm:cxn modelId="{946E233B-9DD5-4A94-A549-8E94A3D22686}" type="presOf" srcId="{F34A1BC6-DDB8-45FF-ACB4-A4C7792B334F}" destId="{019D364D-8D1B-4FBF-B5C8-DA552A317D28}" srcOrd="0" destOrd="0" presId="urn:microsoft.com/office/officeart/2005/8/layout/lProcess2"/>
    <dgm:cxn modelId="{C24DBAC4-1A14-41FA-A07E-DBD07F16161E}" srcId="{F11ADF3E-1A33-47FA-8B5A-8EBF914376CA}" destId="{94454A86-54BA-4321-8880-D9FAD69660A1}" srcOrd="1" destOrd="0" parTransId="{6B8AA2B0-1316-46A5-BE82-5170F2DDB849}" sibTransId="{FE8C31F5-DB7C-4849-9BD0-9229A1ABB467}"/>
    <dgm:cxn modelId="{28B58C69-350D-4D8E-B4F7-6BDC38FAE864}" srcId="{F11ADF3E-1A33-47FA-8B5A-8EBF914376CA}" destId="{AE3CE22E-303F-4FE3-A4E5-3D32E98ECF19}" srcOrd="2" destOrd="0" parTransId="{0A7D4E38-86FB-410B-B0BC-8B095D2CC008}" sibTransId="{F46A9117-E9E2-43BE-A188-36A8FCDC29F1}"/>
    <dgm:cxn modelId="{92CEB16F-856A-4A2A-9D8D-982A9AF36222}" type="presOf" srcId="{F86F2A0B-4E08-402A-A2BF-5E61E502324D}" destId="{B820F81A-0A1B-4992-947D-23461A7F4423}" srcOrd="0" destOrd="0" presId="urn:microsoft.com/office/officeart/2005/8/layout/lProcess2"/>
    <dgm:cxn modelId="{460619C0-8DEE-46DE-BD75-9E174B9A3772}" srcId="{AE3CE22E-303F-4FE3-A4E5-3D32E98ECF19}" destId="{0960123A-D1EF-4DEE-8BCF-3B74F37416C8}" srcOrd="1" destOrd="0" parTransId="{45328396-6F2B-4273-91D5-9633071555C6}" sibTransId="{67959E53-636C-4289-A1E2-4F22A5F842F9}"/>
    <dgm:cxn modelId="{22523696-3C92-4FB6-855D-EE98FC9F3AA0}" type="presOf" srcId="{21CBB8B2-4FA3-487F-8801-BBE51E77275F}" destId="{574434B9-BA4D-4FBF-B402-EB99D0348DCA}" srcOrd="0" destOrd="0" presId="urn:microsoft.com/office/officeart/2005/8/layout/lProcess2"/>
    <dgm:cxn modelId="{7CCAE8A8-FFA5-475B-A749-D0CA20E3C197}" type="presOf" srcId="{896D26F9-2157-4339-8699-730B56AE59F4}" destId="{94213725-129F-46FA-B74D-D90862ED33C1}" srcOrd="0" destOrd="0" presId="urn:microsoft.com/office/officeart/2005/8/layout/lProcess2"/>
    <dgm:cxn modelId="{B9BD0A72-0D1D-4B88-8DD4-7685152A989B}" type="presOf" srcId="{DD652DD0-9BE4-479C-9421-C61DCCF3468B}" destId="{D08F0583-FCCB-439C-869F-A0ABFAF956A8}" srcOrd="0" destOrd="0" presId="urn:microsoft.com/office/officeart/2005/8/layout/lProcess2"/>
    <dgm:cxn modelId="{9AA2F43A-FE29-4685-8C3F-F9532377F466}" type="presOf" srcId="{0960123A-D1EF-4DEE-8BCF-3B74F37416C8}" destId="{47083ABE-11BC-4839-900D-2AC5791CA287}" srcOrd="0" destOrd="0" presId="urn:microsoft.com/office/officeart/2005/8/layout/lProcess2"/>
    <dgm:cxn modelId="{AB574430-75F4-47D9-9976-B4219444B4EA}" srcId="{AE3CE22E-303F-4FE3-A4E5-3D32E98ECF19}" destId="{F86F2A0B-4E08-402A-A2BF-5E61E502324D}" srcOrd="0" destOrd="0" parTransId="{221DCF95-A878-4460-A53E-1F26CFF27F88}" sibTransId="{3D6BB82F-C2DA-4745-88A5-27245C29A371}"/>
    <dgm:cxn modelId="{D44AB8AB-4C2C-499E-B50B-5F070DDB637F}" srcId="{94454A86-54BA-4321-8880-D9FAD69660A1}" destId="{896D26F9-2157-4339-8699-730B56AE59F4}" srcOrd="0" destOrd="0" parTransId="{CC253156-BB60-43BF-A747-5FF1F6BC2537}" sibTransId="{DA2084FD-8C8B-417E-B549-BD95D23A12EC}"/>
    <dgm:cxn modelId="{4A366609-0DDE-4CAB-A3D1-C87B43EEAB0F}" type="presOf" srcId="{AE3CE22E-303F-4FE3-A4E5-3D32E98ECF19}" destId="{08C44296-8FC9-43B4-A2AA-BE467625224B}" srcOrd="0" destOrd="0" presId="urn:microsoft.com/office/officeart/2005/8/layout/lProcess2"/>
    <dgm:cxn modelId="{0DE9324D-B2C0-4571-B0A8-FDF28E572708}" srcId="{DBE864EE-3419-4B71-BCDC-AFBAB373A338}" destId="{F34A1BC6-DDB8-45FF-ACB4-A4C7792B334F}" srcOrd="3" destOrd="0" parTransId="{4300E02E-9278-4C8D-A403-2B966E9CE7CE}" sibTransId="{351B669F-79E6-42DF-B671-0798899D7490}"/>
    <dgm:cxn modelId="{F3D3E5C4-4E75-4AC7-A65B-5FFB7E3A2477}" srcId="{AE3CE22E-303F-4FE3-A4E5-3D32E98ECF19}" destId="{09EC1364-BBF9-4401-B47A-ACCB45B23323}" srcOrd="2" destOrd="0" parTransId="{48247B13-1293-4CF7-ACBC-4C480DD9A21D}" sibTransId="{F2AB8DE7-E06B-4EAC-B243-A5658E1E4346}"/>
    <dgm:cxn modelId="{C6E2C6B0-05F1-4E53-8B5F-2AEEFFEB4DC2}" srcId="{94454A86-54BA-4321-8880-D9FAD69660A1}" destId="{5339ED4F-2BA6-49E1-AE06-839430E7B5A0}" srcOrd="3" destOrd="0" parTransId="{B2668C29-A7B9-4CF3-9546-C6648196CA41}" sibTransId="{29667035-FC32-4FE8-96E4-D83F01CB0036}"/>
    <dgm:cxn modelId="{12EE6941-C42A-40CD-AAD4-86B2C1D2C451}" srcId="{94454A86-54BA-4321-8880-D9FAD69660A1}" destId="{21CBB8B2-4FA3-487F-8801-BBE51E77275F}" srcOrd="1" destOrd="0" parTransId="{2B3078A9-FFFE-44B9-8C57-55554315CCA1}" sibTransId="{36AF575B-2BC2-4E01-8AB0-C5C7AAE85788}"/>
    <dgm:cxn modelId="{542E91AA-1FCF-4771-83A3-36A672F6CD10}" type="presOf" srcId="{4E2D170A-3EA0-4867-B39A-B243D7C55BCA}" destId="{1A644D72-A1FB-44A1-A589-895597E2540F}" srcOrd="0" destOrd="0" presId="urn:microsoft.com/office/officeart/2005/8/layout/lProcess2"/>
    <dgm:cxn modelId="{F66D9D78-61EF-41D8-BB5E-A937E3801462}" type="presOf" srcId="{5339ED4F-2BA6-49E1-AE06-839430E7B5A0}" destId="{DC72F274-F613-4AF6-91E8-DD68EE925634}" srcOrd="0" destOrd="0" presId="urn:microsoft.com/office/officeart/2005/8/layout/lProcess2"/>
    <dgm:cxn modelId="{67AF9655-B31F-4FFD-BD6A-38C9667E7667}" srcId="{F11ADF3E-1A33-47FA-8B5A-8EBF914376CA}" destId="{DBE864EE-3419-4B71-BCDC-AFBAB373A338}" srcOrd="0" destOrd="0" parTransId="{64418C4F-2E2F-40F2-9E25-314F6C7D31AE}" sibTransId="{E85C6862-68A5-41E3-A267-9852AF318EE4}"/>
    <dgm:cxn modelId="{89626D7C-9EE5-4036-857E-0EB9DD32E669}" type="presOf" srcId="{DBE864EE-3419-4B71-BCDC-AFBAB373A338}" destId="{46161548-BF93-4678-BA03-DAADAEC34D9E}" srcOrd="1" destOrd="0" presId="urn:microsoft.com/office/officeart/2005/8/layout/lProcess2"/>
    <dgm:cxn modelId="{7218DAAB-743C-40C8-92C8-74D756D2D37C}" srcId="{DBE864EE-3419-4B71-BCDC-AFBAB373A338}" destId="{4E2D170A-3EA0-4867-B39A-B243D7C55BCA}" srcOrd="2" destOrd="0" parTransId="{844CB7D9-832F-4B60-A330-12052113818E}" sibTransId="{06E6D0A1-D548-45DA-9DF7-3F86887DF69B}"/>
    <dgm:cxn modelId="{0A72962A-42F4-468F-A36B-E5409B65E4A2}" srcId="{DBE864EE-3419-4B71-BCDC-AFBAB373A338}" destId="{046339DC-D13E-4BB1-B94E-FB00B7457CDE}" srcOrd="0" destOrd="0" parTransId="{72F5D7E5-629B-43D3-823D-B31E4CDF67C3}" sibTransId="{5E7038A0-95DB-4D87-A088-360907A1C642}"/>
    <dgm:cxn modelId="{78F594E8-1A21-4014-A917-1C0D3A86D91E}" type="presOf" srcId="{F3377713-907C-4676-B89E-85144B3DD4DD}" destId="{9EDA9B6B-8FA8-4F05-884C-30A19C4A0C79}" srcOrd="0" destOrd="0" presId="urn:microsoft.com/office/officeart/2005/8/layout/lProcess2"/>
    <dgm:cxn modelId="{58DB7D1C-0AD8-41E3-8CFE-B77FD05E9069}" type="presOf" srcId="{DC08F27A-C8A1-43B5-98EA-3D6F2181A5DA}" destId="{7B7A102B-DE30-4A0B-9114-F28C47C58319}" srcOrd="0" destOrd="0" presId="urn:microsoft.com/office/officeart/2005/8/layout/lProcess2"/>
    <dgm:cxn modelId="{E91E0693-8B07-43C0-A882-042ACBF2A9BD}" type="presOf" srcId="{DBE864EE-3419-4B71-BCDC-AFBAB373A338}" destId="{1A044F03-94E0-4208-83C6-26F7686E1C5F}" srcOrd="0" destOrd="0" presId="urn:microsoft.com/office/officeart/2005/8/layout/lProcess2"/>
    <dgm:cxn modelId="{632E31CD-D159-40B1-817E-8C95E337DAB8}" srcId="{94454A86-54BA-4321-8880-D9FAD69660A1}" destId="{283724E1-22C0-4B90-852C-CA80D32CCDE4}" srcOrd="2" destOrd="0" parTransId="{3802B651-01C4-48C4-95AE-876F8BCFCEBB}" sibTransId="{7275A699-69EF-42D2-8B4D-2A4CDC68A886}"/>
    <dgm:cxn modelId="{C4A6D649-BC6A-4C01-8467-C08C875A0175}" type="presOf" srcId="{AE3CE22E-303F-4FE3-A4E5-3D32E98ECF19}" destId="{2105F713-F261-4A20-A1EF-1A959B4D04BF}" srcOrd="1" destOrd="0" presId="urn:microsoft.com/office/officeart/2005/8/layout/lProcess2"/>
    <dgm:cxn modelId="{8DD3BC45-6727-4D29-8F22-52F6CB4074A0}" type="presOf" srcId="{94454A86-54BA-4321-8880-D9FAD69660A1}" destId="{D83FBF34-BBA2-4F4E-B318-BE0407C074B7}" srcOrd="1" destOrd="0" presId="urn:microsoft.com/office/officeart/2005/8/layout/lProcess2"/>
    <dgm:cxn modelId="{8FCB6BD4-9F0A-4D6F-8399-B2171D2A8D82}" type="presParOf" srcId="{24F4259F-77DE-440A-9401-FF10AE69FC0D}" destId="{9571D833-53E1-4E14-80AC-F5CA20289A10}" srcOrd="0" destOrd="0" presId="urn:microsoft.com/office/officeart/2005/8/layout/lProcess2"/>
    <dgm:cxn modelId="{E89EE98F-BAD1-4790-9BF0-63A938F4E4F0}" type="presParOf" srcId="{9571D833-53E1-4E14-80AC-F5CA20289A10}" destId="{1A044F03-94E0-4208-83C6-26F7686E1C5F}" srcOrd="0" destOrd="0" presId="urn:microsoft.com/office/officeart/2005/8/layout/lProcess2"/>
    <dgm:cxn modelId="{3D74CBC9-15BD-4CEB-ABC3-5B673745C6DB}" type="presParOf" srcId="{9571D833-53E1-4E14-80AC-F5CA20289A10}" destId="{46161548-BF93-4678-BA03-DAADAEC34D9E}" srcOrd="1" destOrd="0" presId="urn:microsoft.com/office/officeart/2005/8/layout/lProcess2"/>
    <dgm:cxn modelId="{04D3DB13-BA79-4DB8-9862-D82A981C0C15}" type="presParOf" srcId="{9571D833-53E1-4E14-80AC-F5CA20289A10}" destId="{80D082B3-2034-42DD-A38A-56D3186BD5BB}" srcOrd="2" destOrd="0" presId="urn:microsoft.com/office/officeart/2005/8/layout/lProcess2"/>
    <dgm:cxn modelId="{5DB5501E-E7EA-41EF-92D1-7887A659ACF7}" type="presParOf" srcId="{80D082B3-2034-42DD-A38A-56D3186BD5BB}" destId="{0353FD06-A6BA-42EA-B988-949E06893739}" srcOrd="0" destOrd="0" presId="urn:microsoft.com/office/officeart/2005/8/layout/lProcess2"/>
    <dgm:cxn modelId="{7266CEB8-6F5F-4AED-90BB-39AF366AE125}" type="presParOf" srcId="{0353FD06-A6BA-42EA-B988-949E06893739}" destId="{BC0F59DB-2AEC-45BF-AF6C-DD603E885A71}" srcOrd="0" destOrd="0" presId="urn:microsoft.com/office/officeart/2005/8/layout/lProcess2"/>
    <dgm:cxn modelId="{AF29758F-3F07-42EA-91B0-B4AAB17EB6E8}" type="presParOf" srcId="{0353FD06-A6BA-42EA-B988-949E06893739}" destId="{6DC3DDD3-0410-4A5B-8605-2B71BD88E326}" srcOrd="1" destOrd="0" presId="urn:microsoft.com/office/officeart/2005/8/layout/lProcess2"/>
    <dgm:cxn modelId="{D8CEE5BB-F60E-4315-B065-9EC1AC604984}" type="presParOf" srcId="{0353FD06-A6BA-42EA-B988-949E06893739}" destId="{9EDA9B6B-8FA8-4F05-884C-30A19C4A0C79}" srcOrd="2" destOrd="0" presId="urn:microsoft.com/office/officeart/2005/8/layout/lProcess2"/>
    <dgm:cxn modelId="{F42E0996-5940-4D35-841A-1FFE85A37434}" type="presParOf" srcId="{0353FD06-A6BA-42EA-B988-949E06893739}" destId="{A0E3C0D8-A55E-4C57-A138-871D0509CD6F}" srcOrd="3" destOrd="0" presId="urn:microsoft.com/office/officeart/2005/8/layout/lProcess2"/>
    <dgm:cxn modelId="{EDA94A87-8D80-4A29-8D2B-5844414131F9}" type="presParOf" srcId="{0353FD06-A6BA-42EA-B988-949E06893739}" destId="{1A644D72-A1FB-44A1-A589-895597E2540F}" srcOrd="4" destOrd="0" presId="urn:microsoft.com/office/officeart/2005/8/layout/lProcess2"/>
    <dgm:cxn modelId="{E99A0F13-F4F4-4EB0-A91E-873F2185231B}" type="presParOf" srcId="{0353FD06-A6BA-42EA-B988-949E06893739}" destId="{7A6B6606-7CB4-4520-B25C-1BC4AF85D54A}" srcOrd="5" destOrd="0" presId="urn:microsoft.com/office/officeart/2005/8/layout/lProcess2"/>
    <dgm:cxn modelId="{E4CF8407-CF98-4BF5-BEFA-B762E75003EA}" type="presParOf" srcId="{0353FD06-A6BA-42EA-B988-949E06893739}" destId="{019D364D-8D1B-4FBF-B5C8-DA552A317D28}" srcOrd="6" destOrd="0" presId="urn:microsoft.com/office/officeart/2005/8/layout/lProcess2"/>
    <dgm:cxn modelId="{D092F3DE-7339-48D3-BE6A-1F22C04233F4}" type="presParOf" srcId="{0353FD06-A6BA-42EA-B988-949E06893739}" destId="{73C1662F-A8B7-405B-ADBD-88881539FE41}" srcOrd="7" destOrd="0" presId="urn:microsoft.com/office/officeart/2005/8/layout/lProcess2"/>
    <dgm:cxn modelId="{F2E1EE0F-03D4-49C4-84DB-C155E334885F}" type="presParOf" srcId="{0353FD06-A6BA-42EA-B988-949E06893739}" destId="{7B7A102B-DE30-4A0B-9114-F28C47C58319}" srcOrd="8" destOrd="0" presId="urn:microsoft.com/office/officeart/2005/8/layout/lProcess2"/>
    <dgm:cxn modelId="{77325EA7-66F6-4BA0-BC60-8E5D49381DEA}" type="presParOf" srcId="{0353FD06-A6BA-42EA-B988-949E06893739}" destId="{67027C4F-3E1A-4F91-8C8F-E21B911155DB}" srcOrd="9" destOrd="0" presId="urn:microsoft.com/office/officeart/2005/8/layout/lProcess2"/>
    <dgm:cxn modelId="{55A98747-486B-4260-B123-86814A10D478}" type="presParOf" srcId="{0353FD06-A6BA-42EA-B988-949E06893739}" destId="{D08F0583-FCCB-439C-869F-A0ABFAF956A8}" srcOrd="10" destOrd="0" presId="urn:microsoft.com/office/officeart/2005/8/layout/lProcess2"/>
    <dgm:cxn modelId="{D0C4B215-427E-4E81-A900-FB170DB7935A}" type="presParOf" srcId="{24F4259F-77DE-440A-9401-FF10AE69FC0D}" destId="{7FCACD13-F22B-40C3-A472-C68991B20404}" srcOrd="1" destOrd="0" presId="urn:microsoft.com/office/officeart/2005/8/layout/lProcess2"/>
    <dgm:cxn modelId="{169D4586-2019-4389-89EF-E60836530AEA}" type="presParOf" srcId="{24F4259F-77DE-440A-9401-FF10AE69FC0D}" destId="{7A7A8CD5-DFC9-4ED2-BF03-AB44AA2B4D0D}" srcOrd="2" destOrd="0" presId="urn:microsoft.com/office/officeart/2005/8/layout/lProcess2"/>
    <dgm:cxn modelId="{FE0170D7-0AD2-4C5F-9C29-CFF3ED5FEC7F}" type="presParOf" srcId="{7A7A8CD5-DFC9-4ED2-BF03-AB44AA2B4D0D}" destId="{A94CE011-0E52-4286-979B-2BB302BA556D}" srcOrd="0" destOrd="0" presId="urn:microsoft.com/office/officeart/2005/8/layout/lProcess2"/>
    <dgm:cxn modelId="{CEEA44C4-9FF7-43BE-8127-A076E7ECE6CE}" type="presParOf" srcId="{7A7A8CD5-DFC9-4ED2-BF03-AB44AA2B4D0D}" destId="{D83FBF34-BBA2-4F4E-B318-BE0407C074B7}" srcOrd="1" destOrd="0" presId="urn:microsoft.com/office/officeart/2005/8/layout/lProcess2"/>
    <dgm:cxn modelId="{96B884C5-ACCC-41C1-B4EB-7B18C52DC1C0}" type="presParOf" srcId="{7A7A8CD5-DFC9-4ED2-BF03-AB44AA2B4D0D}" destId="{AA3E7A97-E429-47A8-9B7F-D75FEE3446F7}" srcOrd="2" destOrd="0" presId="urn:microsoft.com/office/officeart/2005/8/layout/lProcess2"/>
    <dgm:cxn modelId="{46FFB9C1-31A1-4D1E-A31C-E85EE0B9AFC2}" type="presParOf" srcId="{AA3E7A97-E429-47A8-9B7F-D75FEE3446F7}" destId="{63DFC6C4-A2D8-459A-9C32-4477C7829B40}" srcOrd="0" destOrd="0" presId="urn:microsoft.com/office/officeart/2005/8/layout/lProcess2"/>
    <dgm:cxn modelId="{689A41B1-2AD3-4D2D-88C1-45B861DE9ED5}" type="presParOf" srcId="{63DFC6C4-A2D8-459A-9C32-4477C7829B40}" destId="{94213725-129F-46FA-B74D-D90862ED33C1}" srcOrd="0" destOrd="0" presId="urn:microsoft.com/office/officeart/2005/8/layout/lProcess2"/>
    <dgm:cxn modelId="{ACAD85B3-1EC6-4074-A91B-B17D9C9E4EC5}" type="presParOf" srcId="{63DFC6C4-A2D8-459A-9C32-4477C7829B40}" destId="{026A33ED-AA41-444C-85FD-C54DC9315BC4}" srcOrd="1" destOrd="0" presId="urn:microsoft.com/office/officeart/2005/8/layout/lProcess2"/>
    <dgm:cxn modelId="{F4F4020E-46FF-4F99-8893-18000C3711B6}" type="presParOf" srcId="{63DFC6C4-A2D8-459A-9C32-4477C7829B40}" destId="{574434B9-BA4D-4FBF-B402-EB99D0348DCA}" srcOrd="2" destOrd="0" presId="urn:microsoft.com/office/officeart/2005/8/layout/lProcess2"/>
    <dgm:cxn modelId="{0F79E069-45C8-4A93-A340-DF4831BBE44F}" type="presParOf" srcId="{63DFC6C4-A2D8-459A-9C32-4477C7829B40}" destId="{A8FC4FED-B940-46C2-BBEC-5B16DED25E66}" srcOrd="3" destOrd="0" presId="urn:microsoft.com/office/officeart/2005/8/layout/lProcess2"/>
    <dgm:cxn modelId="{AC6BAB21-D682-48D7-AC1F-358E932722AD}" type="presParOf" srcId="{63DFC6C4-A2D8-459A-9C32-4477C7829B40}" destId="{B4E5F8A3-1AA3-44E8-8D6F-B0F3C4F3E112}" srcOrd="4" destOrd="0" presId="urn:microsoft.com/office/officeart/2005/8/layout/lProcess2"/>
    <dgm:cxn modelId="{8324006A-BDA0-4F8B-8137-4F315A4BE305}" type="presParOf" srcId="{63DFC6C4-A2D8-459A-9C32-4477C7829B40}" destId="{D26242A5-41BF-42B1-9B59-40896BAA618C}" srcOrd="5" destOrd="0" presId="urn:microsoft.com/office/officeart/2005/8/layout/lProcess2"/>
    <dgm:cxn modelId="{E9B77C8B-EE21-478A-AF18-632D385CB225}" type="presParOf" srcId="{63DFC6C4-A2D8-459A-9C32-4477C7829B40}" destId="{DC72F274-F613-4AF6-91E8-DD68EE925634}" srcOrd="6" destOrd="0" presId="urn:microsoft.com/office/officeart/2005/8/layout/lProcess2"/>
    <dgm:cxn modelId="{95892C88-52E8-4DA5-8981-E41D3ABA4382}" type="presParOf" srcId="{24F4259F-77DE-440A-9401-FF10AE69FC0D}" destId="{038EA78C-D100-4538-9A64-91EA6C6C7486}" srcOrd="3" destOrd="0" presId="urn:microsoft.com/office/officeart/2005/8/layout/lProcess2"/>
    <dgm:cxn modelId="{28DE029E-9539-495D-B0B9-5BB0E978C1B6}" type="presParOf" srcId="{24F4259F-77DE-440A-9401-FF10AE69FC0D}" destId="{670F8891-19BC-4C64-A6C2-A151A5281153}" srcOrd="4" destOrd="0" presId="urn:microsoft.com/office/officeart/2005/8/layout/lProcess2"/>
    <dgm:cxn modelId="{AB2CCE1F-5368-4F0F-8962-2B09C70BB499}" type="presParOf" srcId="{670F8891-19BC-4C64-A6C2-A151A5281153}" destId="{08C44296-8FC9-43B4-A2AA-BE467625224B}" srcOrd="0" destOrd="0" presId="urn:microsoft.com/office/officeart/2005/8/layout/lProcess2"/>
    <dgm:cxn modelId="{4CE2A816-656A-4891-89B3-1723E4BE636C}" type="presParOf" srcId="{670F8891-19BC-4C64-A6C2-A151A5281153}" destId="{2105F713-F261-4A20-A1EF-1A959B4D04BF}" srcOrd="1" destOrd="0" presId="urn:microsoft.com/office/officeart/2005/8/layout/lProcess2"/>
    <dgm:cxn modelId="{822B626C-5300-4E2D-9101-765C71801F64}" type="presParOf" srcId="{670F8891-19BC-4C64-A6C2-A151A5281153}" destId="{B8D84CD6-511A-4D87-B0AB-2B8F084025B4}" srcOrd="2" destOrd="0" presId="urn:microsoft.com/office/officeart/2005/8/layout/lProcess2"/>
    <dgm:cxn modelId="{BC782AA1-0A04-40B9-A528-5BCC7E9E5C05}" type="presParOf" srcId="{B8D84CD6-511A-4D87-B0AB-2B8F084025B4}" destId="{00DFE036-3166-4839-9436-90FD70E34108}" srcOrd="0" destOrd="0" presId="urn:microsoft.com/office/officeart/2005/8/layout/lProcess2"/>
    <dgm:cxn modelId="{9DF77B4C-CF14-4545-AEF3-F1832A0F661B}" type="presParOf" srcId="{00DFE036-3166-4839-9436-90FD70E34108}" destId="{B820F81A-0A1B-4992-947D-23461A7F4423}" srcOrd="0" destOrd="0" presId="urn:microsoft.com/office/officeart/2005/8/layout/lProcess2"/>
    <dgm:cxn modelId="{64F5F115-1D9B-4CA8-966B-1570599CC4D7}" type="presParOf" srcId="{00DFE036-3166-4839-9436-90FD70E34108}" destId="{F13A72BD-2B5F-415F-8E64-44D2E251CF1A}" srcOrd="1" destOrd="0" presId="urn:microsoft.com/office/officeart/2005/8/layout/lProcess2"/>
    <dgm:cxn modelId="{A4F78276-5EC2-443A-AEB9-E69FFF7B980D}" type="presParOf" srcId="{00DFE036-3166-4839-9436-90FD70E34108}" destId="{47083ABE-11BC-4839-900D-2AC5791CA287}" srcOrd="2" destOrd="0" presId="urn:microsoft.com/office/officeart/2005/8/layout/lProcess2"/>
    <dgm:cxn modelId="{1103AAF8-F916-400E-94FB-68CE104CA848}" type="presParOf" srcId="{00DFE036-3166-4839-9436-90FD70E34108}" destId="{1AD1476D-2A10-49B5-98D1-2FA63C8A973C}" srcOrd="3" destOrd="0" presId="urn:microsoft.com/office/officeart/2005/8/layout/lProcess2"/>
    <dgm:cxn modelId="{66510E13-1F2C-4F7F-9B8B-A718F81B91D5}" type="presParOf" srcId="{00DFE036-3166-4839-9436-90FD70E34108}" destId="{1D2A6B57-1793-4DC0-B8B2-DC784A81673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1ADF3E-1A33-47FA-8B5A-8EBF914376C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BE864EE-3419-4B71-BCDC-AFBAB373A338}">
      <dgm:prSet phldrT="[Texto]" custT="1"/>
      <dgm:spPr/>
      <dgm:t>
        <a:bodyPr/>
        <a:lstStyle/>
        <a:p>
          <a:r>
            <a:rPr lang="es-EC" sz="1600" b="1" dirty="0" smtClean="0"/>
            <a:t>Efectos de los emplazamientos de marca real y enmascarada en el comportamiento del consumidor: un experimento exploratorio</a:t>
          </a:r>
          <a:endParaRPr lang="es-EC" sz="1600" b="1" dirty="0"/>
        </a:p>
      </dgm:t>
    </dgm:pt>
    <dgm:pt modelId="{64418C4F-2E2F-40F2-9E25-314F6C7D31AE}" type="parTrans" cxnId="{67AF9655-B31F-4FFD-BD6A-38C9667E7667}">
      <dgm:prSet/>
      <dgm:spPr/>
      <dgm:t>
        <a:bodyPr/>
        <a:lstStyle/>
        <a:p>
          <a:endParaRPr lang="es-EC"/>
        </a:p>
      </dgm:t>
    </dgm:pt>
    <dgm:pt modelId="{E85C6862-68A5-41E3-A267-9852AF318EE4}" type="sibTrans" cxnId="{67AF9655-B31F-4FFD-BD6A-38C9667E7667}">
      <dgm:prSet/>
      <dgm:spPr/>
      <dgm:t>
        <a:bodyPr/>
        <a:lstStyle/>
        <a:p>
          <a:endParaRPr lang="es-EC"/>
        </a:p>
      </dgm:t>
    </dgm:pt>
    <dgm:pt modelId="{94454A86-54BA-4321-8880-D9FAD69660A1}">
      <dgm:prSet phldrT="[Texto]" custT="1"/>
      <dgm:spPr/>
      <dgm:t>
        <a:bodyPr/>
        <a:lstStyle/>
        <a:p>
          <a:r>
            <a:rPr lang="es-EC" sz="1600" b="1" dirty="0" smtClean="0"/>
            <a:t>* El aroma al evaluar el involucramiento del consumidor con un producto y su percepción de calidad</a:t>
          </a:r>
          <a:endParaRPr lang="es-EC" sz="1600" b="1" dirty="0"/>
        </a:p>
      </dgm:t>
    </dgm:pt>
    <dgm:pt modelId="{6B8AA2B0-1316-46A5-BE82-5170F2DDB849}" type="parTrans" cxnId="{C24DBAC4-1A14-41FA-A07E-DBD07F16161E}">
      <dgm:prSet/>
      <dgm:spPr/>
      <dgm:t>
        <a:bodyPr/>
        <a:lstStyle/>
        <a:p>
          <a:endParaRPr lang="es-EC"/>
        </a:p>
      </dgm:t>
    </dgm:pt>
    <dgm:pt modelId="{FE8C31F5-DB7C-4849-9BD0-9229A1ABB467}" type="sibTrans" cxnId="{C24DBAC4-1A14-41FA-A07E-DBD07F16161E}">
      <dgm:prSet/>
      <dgm:spPr/>
      <dgm:t>
        <a:bodyPr/>
        <a:lstStyle/>
        <a:p>
          <a:endParaRPr lang="es-EC"/>
        </a:p>
      </dgm:t>
    </dgm:pt>
    <dgm:pt modelId="{AE3CE22E-303F-4FE3-A4E5-3D32E98ECF19}">
      <dgm:prSet phldrT="[Texto]" custT="1"/>
      <dgm:spPr/>
      <dgm:t>
        <a:bodyPr/>
        <a:lstStyle/>
        <a:p>
          <a:r>
            <a:rPr lang="es-EC" sz="1600" b="1" dirty="0" smtClean="0"/>
            <a:t>Análisis del comportamiento de queja del consumidor: una investigación exploratoria en el contexto de los restaurantes</a:t>
          </a:r>
          <a:endParaRPr lang="es-EC" sz="1600" dirty="0"/>
        </a:p>
      </dgm:t>
    </dgm:pt>
    <dgm:pt modelId="{0A7D4E38-86FB-410B-B0BC-8B095D2CC008}" type="parTrans" cxnId="{28B58C69-350D-4D8E-B4F7-6BDC38FAE864}">
      <dgm:prSet/>
      <dgm:spPr/>
      <dgm:t>
        <a:bodyPr/>
        <a:lstStyle/>
        <a:p>
          <a:endParaRPr lang="es-EC"/>
        </a:p>
      </dgm:t>
    </dgm:pt>
    <dgm:pt modelId="{F46A9117-E9E2-43BE-A188-36A8FCDC29F1}" type="sibTrans" cxnId="{28B58C69-350D-4D8E-B4F7-6BDC38FAE864}">
      <dgm:prSet/>
      <dgm:spPr/>
      <dgm:t>
        <a:bodyPr/>
        <a:lstStyle/>
        <a:p>
          <a:endParaRPr lang="es-EC"/>
        </a:p>
      </dgm:t>
    </dgm:pt>
    <dgm:pt modelId="{0960123A-D1EF-4DEE-8BCF-3B74F37416C8}">
      <dgm:prSet phldrT="[Texto]" custT="1"/>
      <dgm:spPr/>
      <dgm:t>
        <a:bodyPr/>
        <a:lstStyle/>
        <a:p>
          <a:r>
            <a:rPr lang="es-EC" sz="1600" dirty="0" smtClean="0"/>
            <a:t>Edad</a:t>
          </a:r>
        </a:p>
      </dgm:t>
    </dgm:pt>
    <dgm:pt modelId="{45328396-6F2B-4273-91D5-9633071555C6}" type="parTrans" cxnId="{460619C0-8DEE-46DE-BD75-9E174B9A3772}">
      <dgm:prSet/>
      <dgm:spPr/>
      <dgm:t>
        <a:bodyPr/>
        <a:lstStyle/>
        <a:p>
          <a:endParaRPr lang="es-EC"/>
        </a:p>
      </dgm:t>
    </dgm:pt>
    <dgm:pt modelId="{67959E53-636C-4289-A1E2-4F22A5F842F9}" type="sibTrans" cxnId="{460619C0-8DEE-46DE-BD75-9E174B9A3772}">
      <dgm:prSet/>
      <dgm:spPr/>
      <dgm:t>
        <a:bodyPr/>
        <a:lstStyle/>
        <a:p>
          <a:endParaRPr lang="es-EC"/>
        </a:p>
      </dgm:t>
    </dgm:pt>
    <dgm:pt modelId="{94C4A1B7-CFF5-4AD1-AC85-DAE3C5E5D8AC}">
      <dgm:prSet phldrT="[Texto]" custT="1"/>
      <dgm:spPr/>
      <dgm:t>
        <a:bodyPr/>
        <a:lstStyle/>
        <a:p>
          <a:r>
            <a:rPr lang="es-EC" sz="1600" dirty="0" smtClean="0"/>
            <a:t>Fidelidad</a:t>
          </a:r>
          <a:endParaRPr lang="es-EC" sz="1600" b="0" dirty="0"/>
        </a:p>
      </dgm:t>
    </dgm:pt>
    <dgm:pt modelId="{472FCE59-03D1-41E7-8C10-BC8197BA07C3}" type="parTrans" cxnId="{934EF8D0-C388-4765-A252-63A98CB78E45}">
      <dgm:prSet/>
      <dgm:spPr/>
      <dgm:t>
        <a:bodyPr/>
        <a:lstStyle/>
        <a:p>
          <a:endParaRPr lang="es-EC"/>
        </a:p>
      </dgm:t>
    </dgm:pt>
    <dgm:pt modelId="{B55E68BD-672B-442D-8D66-6E42DE74C4DD}" type="sibTrans" cxnId="{934EF8D0-C388-4765-A252-63A98CB78E45}">
      <dgm:prSet/>
      <dgm:spPr/>
      <dgm:t>
        <a:bodyPr/>
        <a:lstStyle/>
        <a:p>
          <a:endParaRPr lang="es-EC"/>
        </a:p>
      </dgm:t>
    </dgm:pt>
    <dgm:pt modelId="{F753C70D-682B-4A40-A012-263C21434549}">
      <dgm:prSet phldrT="[Texto]" custT="1"/>
      <dgm:spPr/>
      <dgm:t>
        <a:bodyPr/>
        <a:lstStyle/>
        <a:p>
          <a:r>
            <a:rPr lang="es-EC" sz="1600" dirty="0" smtClean="0"/>
            <a:t>Consumo</a:t>
          </a:r>
          <a:endParaRPr lang="es-EC" sz="1600" b="0" dirty="0"/>
        </a:p>
      </dgm:t>
    </dgm:pt>
    <dgm:pt modelId="{C6A6B779-42A2-4206-A33D-F0CBD7E7BF30}" type="parTrans" cxnId="{A34AE0E0-599A-4726-8A75-92130F549F68}">
      <dgm:prSet/>
      <dgm:spPr/>
      <dgm:t>
        <a:bodyPr/>
        <a:lstStyle/>
        <a:p>
          <a:endParaRPr lang="es-EC"/>
        </a:p>
      </dgm:t>
    </dgm:pt>
    <dgm:pt modelId="{E11D6A39-FC2F-435B-B7C9-AD8B4E290F63}" type="sibTrans" cxnId="{A34AE0E0-599A-4726-8A75-92130F549F68}">
      <dgm:prSet/>
      <dgm:spPr/>
      <dgm:t>
        <a:bodyPr/>
        <a:lstStyle/>
        <a:p>
          <a:endParaRPr lang="es-EC"/>
        </a:p>
      </dgm:t>
    </dgm:pt>
    <dgm:pt modelId="{4BF93DC5-D34F-4E57-A85D-F96CEF1C4C90}">
      <dgm:prSet phldrT="[Texto]" custT="1"/>
      <dgm:spPr/>
      <dgm:t>
        <a:bodyPr/>
        <a:lstStyle/>
        <a:p>
          <a:r>
            <a:rPr lang="es-EC" sz="1600" dirty="0" smtClean="0"/>
            <a:t>Atención al cliente</a:t>
          </a:r>
          <a:endParaRPr lang="es-EC" sz="1600" b="0" dirty="0"/>
        </a:p>
      </dgm:t>
    </dgm:pt>
    <dgm:pt modelId="{4117A36E-8F90-4190-A6E9-1F0442F77256}" type="parTrans" cxnId="{0022413C-BA12-429D-B242-45A3142E32DB}">
      <dgm:prSet/>
      <dgm:spPr/>
      <dgm:t>
        <a:bodyPr/>
        <a:lstStyle/>
        <a:p>
          <a:endParaRPr lang="es-EC"/>
        </a:p>
      </dgm:t>
    </dgm:pt>
    <dgm:pt modelId="{D70A43EA-1F66-43B1-89CD-8EC3A72FCFFA}" type="sibTrans" cxnId="{0022413C-BA12-429D-B242-45A3142E32DB}">
      <dgm:prSet/>
      <dgm:spPr/>
      <dgm:t>
        <a:bodyPr/>
        <a:lstStyle/>
        <a:p>
          <a:endParaRPr lang="es-EC"/>
        </a:p>
      </dgm:t>
    </dgm:pt>
    <dgm:pt modelId="{3556D6D7-32E2-4DE0-9FFD-4D2E5717D5C7}">
      <dgm:prSet phldrT="[Texto]" custT="1"/>
      <dgm:spPr/>
      <dgm:t>
        <a:bodyPr/>
        <a:lstStyle/>
        <a:p>
          <a:r>
            <a:rPr lang="es-EC" sz="1600" dirty="0" smtClean="0"/>
            <a:t>Empatía</a:t>
          </a:r>
          <a:endParaRPr lang="es-EC" sz="1600" b="0" dirty="0"/>
        </a:p>
      </dgm:t>
    </dgm:pt>
    <dgm:pt modelId="{14AA571C-4A41-489B-8C83-298BFD4E71BF}" type="parTrans" cxnId="{18AA7853-428D-4F73-B7CA-DF47E49ADD7C}">
      <dgm:prSet/>
      <dgm:spPr/>
      <dgm:t>
        <a:bodyPr/>
        <a:lstStyle/>
        <a:p>
          <a:endParaRPr lang="es-EC"/>
        </a:p>
      </dgm:t>
    </dgm:pt>
    <dgm:pt modelId="{1C4ADAD4-C4DD-4210-AED3-2AF3B7FBBB63}" type="sibTrans" cxnId="{18AA7853-428D-4F73-B7CA-DF47E49ADD7C}">
      <dgm:prSet/>
      <dgm:spPr/>
      <dgm:t>
        <a:bodyPr/>
        <a:lstStyle/>
        <a:p>
          <a:endParaRPr lang="es-EC"/>
        </a:p>
      </dgm:t>
    </dgm:pt>
    <dgm:pt modelId="{702E586D-DAF0-4A1E-87F6-75332162B25E}">
      <dgm:prSet custT="1"/>
      <dgm:spPr/>
      <dgm:t>
        <a:bodyPr/>
        <a:lstStyle/>
        <a:p>
          <a:r>
            <a:rPr lang="es-EC" sz="1600" dirty="0" smtClean="0"/>
            <a:t>Simpatía</a:t>
          </a:r>
          <a:endParaRPr lang="es-EC" sz="1600" dirty="0"/>
        </a:p>
      </dgm:t>
    </dgm:pt>
    <dgm:pt modelId="{1883D43B-ABD0-4C50-AE13-ED4125B932D3}" type="parTrans" cxnId="{73E5EBC3-C69C-4061-A5B5-5900BFA704FE}">
      <dgm:prSet/>
      <dgm:spPr/>
      <dgm:t>
        <a:bodyPr/>
        <a:lstStyle/>
        <a:p>
          <a:endParaRPr lang="es-EC"/>
        </a:p>
      </dgm:t>
    </dgm:pt>
    <dgm:pt modelId="{E3435363-24E0-4FE6-8894-FA7CF4510399}" type="sibTrans" cxnId="{73E5EBC3-C69C-4061-A5B5-5900BFA704FE}">
      <dgm:prSet/>
      <dgm:spPr/>
      <dgm:t>
        <a:bodyPr/>
        <a:lstStyle/>
        <a:p>
          <a:endParaRPr lang="es-EC"/>
        </a:p>
      </dgm:t>
    </dgm:pt>
    <dgm:pt modelId="{531C5442-CA70-4B5B-9644-77AEBDC68579}">
      <dgm:prSet custT="1"/>
      <dgm:spPr/>
      <dgm:t>
        <a:bodyPr/>
        <a:lstStyle/>
        <a:p>
          <a:r>
            <a:rPr lang="es-EC" sz="1600" dirty="0" smtClean="0"/>
            <a:t>Intensión de compra</a:t>
          </a:r>
          <a:endParaRPr lang="es-EC" sz="1600" dirty="0"/>
        </a:p>
      </dgm:t>
    </dgm:pt>
    <dgm:pt modelId="{9875A1DB-E40F-4AFF-9C28-D90AA1672591}" type="parTrans" cxnId="{2E5AB16C-82E0-4ADF-A259-550A49B92CE1}">
      <dgm:prSet/>
      <dgm:spPr/>
      <dgm:t>
        <a:bodyPr/>
        <a:lstStyle/>
        <a:p>
          <a:endParaRPr lang="es-EC"/>
        </a:p>
      </dgm:t>
    </dgm:pt>
    <dgm:pt modelId="{F6F40847-9B29-4048-8FC0-BFE940EB0CD1}" type="sibTrans" cxnId="{2E5AB16C-82E0-4ADF-A259-550A49B92CE1}">
      <dgm:prSet/>
      <dgm:spPr/>
      <dgm:t>
        <a:bodyPr/>
        <a:lstStyle/>
        <a:p>
          <a:endParaRPr lang="es-EC"/>
        </a:p>
      </dgm:t>
    </dgm:pt>
    <dgm:pt modelId="{DE6ED807-4DC2-4446-B65F-A138AE457AC6}">
      <dgm:prSet custT="1"/>
      <dgm:spPr/>
      <dgm:t>
        <a:bodyPr/>
        <a:lstStyle/>
        <a:p>
          <a:r>
            <a:rPr lang="es-EC" sz="1600" dirty="0" smtClean="0"/>
            <a:t>Innovación</a:t>
          </a:r>
          <a:endParaRPr lang="es-EC" sz="1600" dirty="0"/>
        </a:p>
      </dgm:t>
    </dgm:pt>
    <dgm:pt modelId="{C8E782E3-A8AF-41DF-9C19-1ADEF8C0A37C}" type="parTrans" cxnId="{003C34C1-33E4-458D-9ECC-40C2CD676570}">
      <dgm:prSet/>
      <dgm:spPr/>
      <dgm:t>
        <a:bodyPr/>
        <a:lstStyle/>
        <a:p>
          <a:endParaRPr lang="es-EC"/>
        </a:p>
      </dgm:t>
    </dgm:pt>
    <dgm:pt modelId="{E17EBEE8-E755-4B57-9B24-871C10D9F31E}" type="sibTrans" cxnId="{003C34C1-33E4-458D-9ECC-40C2CD676570}">
      <dgm:prSet/>
      <dgm:spPr/>
      <dgm:t>
        <a:bodyPr/>
        <a:lstStyle/>
        <a:p>
          <a:endParaRPr lang="es-EC"/>
        </a:p>
      </dgm:t>
    </dgm:pt>
    <dgm:pt modelId="{B8347B99-6839-4A97-82A3-D0C4133F4102}">
      <dgm:prSet phldrT="[Texto]" custT="1"/>
      <dgm:spPr/>
      <dgm:t>
        <a:bodyPr/>
        <a:lstStyle/>
        <a:p>
          <a:r>
            <a:rPr lang="es-EC" sz="1600" dirty="0" smtClean="0"/>
            <a:t>Involucramiento</a:t>
          </a:r>
          <a:endParaRPr lang="es-EC" sz="1600" b="0" dirty="0"/>
        </a:p>
      </dgm:t>
    </dgm:pt>
    <dgm:pt modelId="{3D52847E-A2BA-4455-A2B8-CDBF7DC968D5}" type="parTrans" cxnId="{4557BEA4-4B3B-4084-959F-553FA5F3B261}">
      <dgm:prSet/>
      <dgm:spPr/>
      <dgm:t>
        <a:bodyPr/>
        <a:lstStyle/>
        <a:p>
          <a:endParaRPr lang="es-EC"/>
        </a:p>
      </dgm:t>
    </dgm:pt>
    <dgm:pt modelId="{348CDFEA-CA93-48DE-ABF3-B131D092907A}" type="sibTrans" cxnId="{4557BEA4-4B3B-4084-959F-553FA5F3B261}">
      <dgm:prSet/>
      <dgm:spPr/>
      <dgm:t>
        <a:bodyPr/>
        <a:lstStyle/>
        <a:p>
          <a:endParaRPr lang="es-EC"/>
        </a:p>
      </dgm:t>
    </dgm:pt>
    <dgm:pt modelId="{1C71E7ED-59BE-40A7-8A1E-520FF562B7D9}">
      <dgm:prSet phldrT="[Texto]" custT="1"/>
      <dgm:spPr/>
      <dgm:t>
        <a:bodyPr/>
        <a:lstStyle/>
        <a:p>
          <a:r>
            <a:rPr lang="es-EC" sz="1600" dirty="0" smtClean="0"/>
            <a:t>Calidad</a:t>
          </a:r>
          <a:endParaRPr lang="es-EC" sz="1600" b="0" dirty="0"/>
        </a:p>
      </dgm:t>
    </dgm:pt>
    <dgm:pt modelId="{BE464135-ECB4-440C-914C-5DD0E58C077F}" type="parTrans" cxnId="{61C50F5F-638D-4C43-AF52-628850EE9DAE}">
      <dgm:prSet/>
      <dgm:spPr/>
      <dgm:t>
        <a:bodyPr/>
        <a:lstStyle/>
        <a:p>
          <a:endParaRPr lang="es-EC"/>
        </a:p>
      </dgm:t>
    </dgm:pt>
    <dgm:pt modelId="{51E8ABA8-1BD9-4FAB-B1F0-B9F7313DE04F}" type="sibTrans" cxnId="{61C50F5F-638D-4C43-AF52-628850EE9DAE}">
      <dgm:prSet/>
      <dgm:spPr/>
      <dgm:t>
        <a:bodyPr/>
        <a:lstStyle/>
        <a:p>
          <a:endParaRPr lang="es-EC"/>
        </a:p>
      </dgm:t>
    </dgm:pt>
    <dgm:pt modelId="{85C3EED8-B8A3-46A1-BA79-3A3B0EF4A2BC}">
      <dgm:prSet phldrT="[Texto]" custT="1"/>
      <dgm:spPr/>
      <dgm:t>
        <a:bodyPr/>
        <a:lstStyle/>
        <a:p>
          <a:r>
            <a:rPr lang="es-EC" sz="1600" dirty="0" smtClean="0"/>
            <a:t>Precio percibido</a:t>
          </a:r>
          <a:endParaRPr lang="es-EC" sz="1600" b="0" dirty="0"/>
        </a:p>
      </dgm:t>
    </dgm:pt>
    <dgm:pt modelId="{84985583-C404-4E6C-B294-B3BEEE76FCC9}" type="parTrans" cxnId="{32BC8883-8DFE-489D-9ED1-21B7D7C5D60E}">
      <dgm:prSet/>
      <dgm:spPr/>
      <dgm:t>
        <a:bodyPr/>
        <a:lstStyle/>
        <a:p>
          <a:endParaRPr lang="es-EC"/>
        </a:p>
      </dgm:t>
    </dgm:pt>
    <dgm:pt modelId="{8748C5F5-B94E-4C1C-9150-36B30EE2DCE3}" type="sibTrans" cxnId="{32BC8883-8DFE-489D-9ED1-21B7D7C5D60E}">
      <dgm:prSet/>
      <dgm:spPr/>
      <dgm:t>
        <a:bodyPr/>
        <a:lstStyle/>
        <a:p>
          <a:endParaRPr lang="es-EC"/>
        </a:p>
      </dgm:t>
    </dgm:pt>
    <dgm:pt modelId="{4294B8DA-D4D0-49ED-8A43-630875507962}">
      <dgm:prSet custT="1"/>
      <dgm:spPr/>
      <dgm:t>
        <a:bodyPr/>
        <a:lstStyle/>
        <a:p>
          <a:r>
            <a:rPr lang="es-EC" sz="1600" dirty="0" smtClean="0"/>
            <a:t>Género</a:t>
          </a:r>
          <a:endParaRPr lang="es-EC" sz="1600" dirty="0"/>
        </a:p>
      </dgm:t>
    </dgm:pt>
    <dgm:pt modelId="{F35508EE-F2F4-4170-90EE-D96CDC266F3A}" type="parTrans" cxnId="{03892B51-7241-4B0A-BCB4-179D9A588690}">
      <dgm:prSet/>
      <dgm:spPr/>
      <dgm:t>
        <a:bodyPr/>
        <a:lstStyle/>
        <a:p>
          <a:endParaRPr lang="es-EC"/>
        </a:p>
      </dgm:t>
    </dgm:pt>
    <dgm:pt modelId="{38A291E7-406A-4B4C-9E8C-8C06B0DF6498}" type="sibTrans" cxnId="{03892B51-7241-4B0A-BCB4-179D9A588690}">
      <dgm:prSet/>
      <dgm:spPr/>
      <dgm:t>
        <a:bodyPr/>
        <a:lstStyle/>
        <a:p>
          <a:endParaRPr lang="es-EC"/>
        </a:p>
      </dgm:t>
    </dgm:pt>
    <dgm:pt modelId="{6F09CCCA-B133-4CC8-9D3B-F0019D36470A}">
      <dgm:prSet custT="1"/>
      <dgm:spPr/>
      <dgm:t>
        <a:bodyPr/>
        <a:lstStyle/>
        <a:p>
          <a:r>
            <a:rPr lang="es-EC" sz="1600" dirty="0" smtClean="0"/>
            <a:t>Nivel de estudios </a:t>
          </a:r>
          <a:endParaRPr lang="es-EC" sz="1600" dirty="0"/>
        </a:p>
      </dgm:t>
    </dgm:pt>
    <dgm:pt modelId="{2A0B0072-4D75-4813-8E8B-2F97736F8419}" type="parTrans" cxnId="{10A3A7DB-17D8-4ABC-AFA1-252429E06F12}">
      <dgm:prSet/>
      <dgm:spPr/>
      <dgm:t>
        <a:bodyPr/>
        <a:lstStyle/>
        <a:p>
          <a:endParaRPr lang="es-EC"/>
        </a:p>
      </dgm:t>
    </dgm:pt>
    <dgm:pt modelId="{18A701D3-8D1F-44BB-B779-5826702C5ADB}" type="sibTrans" cxnId="{10A3A7DB-17D8-4ABC-AFA1-252429E06F12}">
      <dgm:prSet/>
      <dgm:spPr/>
      <dgm:t>
        <a:bodyPr/>
        <a:lstStyle/>
        <a:p>
          <a:endParaRPr lang="es-EC"/>
        </a:p>
      </dgm:t>
    </dgm:pt>
    <dgm:pt modelId="{D8970543-1BD0-40EC-AC1C-D6DB4449A0D2}">
      <dgm:prSet custT="1"/>
      <dgm:spPr/>
      <dgm:t>
        <a:bodyPr/>
        <a:lstStyle/>
        <a:p>
          <a:r>
            <a:rPr lang="es-EC" sz="1600" dirty="0" smtClean="0"/>
            <a:t>Nivel de ingresos</a:t>
          </a:r>
          <a:endParaRPr lang="es-EC" sz="1600" dirty="0"/>
        </a:p>
      </dgm:t>
    </dgm:pt>
    <dgm:pt modelId="{BAE5E283-6181-47CA-A2C5-2B09D84DC907}" type="parTrans" cxnId="{48E8972C-5187-4216-995D-AAD955839D05}">
      <dgm:prSet/>
      <dgm:spPr/>
      <dgm:t>
        <a:bodyPr/>
        <a:lstStyle/>
        <a:p>
          <a:endParaRPr lang="es-EC"/>
        </a:p>
      </dgm:t>
    </dgm:pt>
    <dgm:pt modelId="{24F003B7-8082-42E1-A81F-BE56FFB6F539}" type="sibTrans" cxnId="{48E8972C-5187-4216-995D-AAD955839D05}">
      <dgm:prSet/>
      <dgm:spPr/>
      <dgm:t>
        <a:bodyPr/>
        <a:lstStyle/>
        <a:p>
          <a:endParaRPr lang="es-EC"/>
        </a:p>
      </dgm:t>
    </dgm:pt>
    <dgm:pt modelId="{C416FF62-7008-43B4-968F-84AF457E92B3}">
      <dgm:prSet custT="1"/>
      <dgm:spPr/>
      <dgm:t>
        <a:bodyPr/>
        <a:lstStyle/>
        <a:p>
          <a:r>
            <a:rPr lang="es-EC" sz="1600" dirty="0" smtClean="0"/>
            <a:t>Insatisfacción</a:t>
          </a:r>
          <a:endParaRPr lang="es-EC" sz="1600" dirty="0"/>
        </a:p>
      </dgm:t>
    </dgm:pt>
    <dgm:pt modelId="{535555B9-8282-4D4C-8DA1-81802C6E8402}" type="parTrans" cxnId="{7190E1E7-FB17-4DA3-89B6-C8896B5C784E}">
      <dgm:prSet/>
      <dgm:spPr/>
      <dgm:t>
        <a:bodyPr/>
        <a:lstStyle/>
        <a:p>
          <a:endParaRPr lang="es-EC"/>
        </a:p>
      </dgm:t>
    </dgm:pt>
    <dgm:pt modelId="{7B384D7B-FF9D-4B39-8256-A0166386FC42}" type="sibTrans" cxnId="{7190E1E7-FB17-4DA3-89B6-C8896B5C784E}">
      <dgm:prSet/>
      <dgm:spPr/>
      <dgm:t>
        <a:bodyPr/>
        <a:lstStyle/>
        <a:p>
          <a:endParaRPr lang="es-EC"/>
        </a:p>
      </dgm:t>
    </dgm:pt>
    <dgm:pt modelId="{E3396400-A023-4739-B8D1-851AE5930FB8}">
      <dgm:prSet custT="1"/>
      <dgm:spPr/>
      <dgm:t>
        <a:bodyPr/>
        <a:lstStyle/>
        <a:p>
          <a:r>
            <a:rPr lang="es-EC" sz="1600" dirty="0" smtClean="0"/>
            <a:t>Calidad </a:t>
          </a:r>
          <a:endParaRPr lang="es-EC" sz="1600" dirty="0"/>
        </a:p>
      </dgm:t>
    </dgm:pt>
    <dgm:pt modelId="{ACF00D88-CBF3-4F5F-912C-DBDABDFFE451}" type="parTrans" cxnId="{DF66025F-B1B8-4405-AD86-FF148E70A154}">
      <dgm:prSet/>
      <dgm:spPr/>
      <dgm:t>
        <a:bodyPr/>
        <a:lstStyle/>
        <a:p>
          <a:endParaRPr lang="es-EC"/>
        </a:p>
      </dgm:t>
    </dgm:pt>
    <dgm:pt modelId="{89199D4E-97A6-415E-A07E-F42833DE2F4F}" type="sibTrans" cxnId="{DF66025F-B1B8-4405-AD86-FF148E70A154}">
      <dgm:prSet/>
      <dgm:spPr/>
      <dgm:t>
        <a:bodyPr/>
        <a:lstStyle/>
        <a:p>
          <a:endParaRPr lang="es-EC"/>
        </a:p>
      </dgm:t>
    </dgm:pt>
    <dgm:pt modelId="{93717277-C58C-45F4-B7C5-73F4F92548C9}">
      <dgm:prSet custT="1"/>
      <dgm:spPr/>
      <dgm:t>
        <a:bodyPr/>
        <a:lstStyle/>
        <a:p>
          <a:r>
            <a:rPr lang="es-EC" sz="1600" dirty="0" smtClean="0"/>
            <a:t>Percepción</a:t>
          </a:r>
          <a:endParaRPr lang="es-EC" sz="1600" dirty="0"/>
        </a:p>
      </dgm:t>
    </dgm:pt>
    <dgm:pt modelId="{30DB76B7-EAC5-47CE-BFE1-C43B9BC0AEB0}" type="parTrans" cxnId="{59FBCB4F-176D-4164-9E11-D324F642E35F}">
      <dgm:prSet/>
      <dgm:spPr/>
      <dgm:t>
        <a:bodyPr/>
        <a:lstStyle/>
        <a:p>
          <a:endParaRPr lang="es-EC"/>
        </a:p>
      </dgm:t>
    </dgm:pt>
    <dgm:pt modelId="{E87751A0-B33F-4E9A-86DC-FE3A5F5BB5F0}" type="sibTrans" cxnId="{59FBCB4F-176D-4164-9E11-D324F642E35F}">
      <dgm:prSet/>
      <dgm:spPr/>
      <dgm:t>
        <a:bodyPr/>
        <a:lstStyle/>
        <a:p>
          <a:endParaRPr lang="es-EC"/>
        </a:p>
      </dgm:t>
    </dgm:pt>
    <dgm:pt modelId="{5E86C981-191A-4B49-A313-0B8235DFEEB7}">
      <dgm:prSet phldrT="[Texto]" custT="1"/>
      <dgm:spPr/>
      <dgm:t>
        <a:bodyPr/>
        <a:lstStyle/>
        <a:p>
          <a:r>
            <a:rPr lang="es-EC" sz="1600" b="0" dirty="0" smtClean="0"/>
            <a:t>Publicidad</a:t>
          </a:r>
          <a:endParaRPr lang="es-EC" sz="1600" b="0" dirty="0"/>
        </a:p>
      </dgm:t>
    </dgm:pt>
    <dgm:pt modelId="{4AEE0C4D-AD5A-4E11-94D3-1FE06227F00F}" type="parTrans" cxnId="{3D31F5B2-FD9E-4843-8587-4C3C711F1A19}">
      <dgm:prSet/>
      <dgm:spPr/>
      <dgm:t>
        <a:bodyPr/>
        <a:lstStyle/>
        <a:p>
          <a:endParaRPr lang="es-EC"/>
        </a:p>
      </dgm:t>
    </dgm:pt>
    <dgm:pt modelId="{D6292258-F474-4969-B34E-A9E09482138B}" type="sibTrans" cxnId="{3D31F5B2-FD9E-4843-8587-4C3C711F1A19}">
      <dgm:prSet/>
      <dgm:spPr/>
      <dgm:t>
        <a:bodyPr/>
        <a:lstStyle/>
        <a:p>
          <a:endParaRPr lang="es-EC"/>
        </a:p>
      </dgm:t>
    </dgm:pt>
    <dgm:pt modelId="{24F4259F-77DE-440A-9401-FF10AE69FC0D}" type="pres">
      <dgm:prSet presAssocID="{F11ADF3E-1A33-47FA-8B5A-8EBF914376C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71D833-53E1-4E14-80AC-F5CA20289A10}" type="pres">
      <dgm:prSet presAssocID="{DBE864EE-3419-4B71-BCDC-AFBAB373A338}" presName="compNode" presStyleCnt="0"/>
      <dgm:spPr/>
    </dgm:pt>
    <dgm:pt modelId="{1A044F03-94E0-4208-83C6-26F7686E1C5F}" type="pres">
      <dgm:prSet presAssocID="{DBE864EE-3419-4B71-BCDC-AFBAB373A338}" presName="aNode" presStyleLbl="bgShp" presStyleIdx="0" presStyleCnt="3"/>
      <dgm:spPr/>
      <dgm:t>
        <a:bodyPr/>
        <a:lstStyle/>
        <a:p>
          <a:endParaRPr lang="es-EC"/>
        </a:p>
      </dgm:t>
    </dgm:pt>
    <dgm:pt modelId="{46161548-BF93-4678-BA03-DAADAEC34D9E}" type="pres">
      <dgm:prSet presAssocID="{DBE864EE-3419-4B71-BCDC-AFBAB373A338}" presName="textNode" presStyleLbl="bgShp" presStyleIdx="0" presStyleCnt="3"/>
      <dgm:spPr/>
      <dgm:t>
        <a:bodyPr/>
        <a:lstStyle/>
        <a:p>
          <a:endParaRPr lang="es-EC"/>
        </a:p>
      </dgm:t>
    </dgm:pt>
    <dgm:pt modelId="{80D082B3-2034-42DD-A38A-56D3186BD5BB}" type="pres">
      <dgm:prSet presAssocID="{DBE864EE-3419-4B71-BCDC-AFBAB373A338}" presName="compChildNode" presStyleCnt="0"/>
      <dgm:spPr/>
    </dgm:pt>
    <dgm:pt modelId="{0353FD06-A6BA-42EA-B988-949E06893739}" type="pres">
      <dgm:prSet presAssocID="{DBE864EE-3419-4B71-BCDC-AFBAB373A338}" presName="theInnerList" presStyleCnt="0"/>
      <dgm:spPr/>
    </dgm:pt>
    <dgm:pt modelId="{2BF1419F-6E36-4220-B389-20A8385F1B6F}" type="pres">
      <dgm:prSet presAssocID="{94C4A1B7-CFF5-4AD1-AC85-DAE3C5E5D8AC}" presName="childNode" presStyleLbl="node1" presStyleIdx="0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C26C6C-F0BC-4872-A29F-00DEA26ABBD6}" type="pres">
      <dgm:prSet presAssocID="{94C4A1B7-CFF5-4AD1-AC85-DAE3C5E5D8AC}" presName="aSpace2" presStyleCnt="0"/>
      <dgm:spPr/>
    </dgm:pt>
    <dgm:pt modelId="{15BCDCC8-ADF2-4155-8DA9-88788EEDC4B5}" type="pres">
      <dgm:prSet presAssocID="{5E86C981-191A-4B49-A313-0B8235DFEEB7}" presName="childNode" presStyleLbl="node1" presStyleIdx="1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84BEA8-9246-492D-8F2F-A3C63BA2A2BE}" type="pres">
      <dgm:prSet presAssocID="{5E86C981-191A-4B49-A313-0B8235DFEEB7}" presName="aSpace2" presStyleCnt="0"/>
      <dgm:spPr/>
    </dgm:pt>
    <dgm:pt modelId="{26BA559F-6318-4F88-8570-44D6451754F9}" type="pres">
      <dgm:prSet presAssocID="{F753C70D-682B-4A40-A012-263C21434549}" presName="childNode" presStyleLbl="node1" presStyleIdx="2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BE4218-CF7E-43A4-A349-487141A20E7E}" type="pres">
      <dgm:prSet presAssocID="{F753C70D-682B-4A40-A012-263C21434549}" presName="aSpace2" presStyleCnt="0"/>
      <dgm:spPr/>
    </dgm:pt>
    <dgm:pt modelId="{CE63E72E-9F86-4035-96B9-FF8CE93A9C10}" type="pres">
      <dgm:prSet presAssocID="{4BF93DC5-D34F-4E57-A85D-F96CEF1C4C90}" presName="childNode" presStyleLbl="node1" presStyleIdx="3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1FC10C-C60E-4F12-8499-1BC8E92806C1}" type="pres">
      <dgm:prSet presAssocID="{4BF93DC5-D34F-4E57-A85D-F96CEF1C4C90}" presName="aSpace2" presStyleCnt="0"/>
      <dgm:spPr/>
    </dgm:pt>
    <dgm:pt modelId="{D495568D-753F-4EEE-9DC0-34B2BB713A82}" type="pres">
      <dgm:prSet presAssocID="{3556D6D7-32E2-4DE0-9FFD-4D2E5717D5C7}" presName="childNode" presStyleLbl="node1" presStyleIdx="4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7C8513-E3D2-4572-B409-0B69E008C351}" type="pres">
      <dgm:prSet presAssocID="{3556D6D7-32E2-4DE0-9FFD-4D2E5717D5C7}" presName="aSpace2" presStyleCnt="0"/>
      <dgm:spPr/>
    </dgm:pt>
    <dgm:pt modelId="{87D6CF45-5A33-4F27-BB8D-C691189FAEA8}" type="pres">
      <dgm:prSet presAssocID="{702E586D-DAF0-4A1E-87F6-75332162B25E}" presName="childNode" presStyleLbl="node1" presStyleIdx="5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11CEFC-5A16-481D-B489-6F5AA5EC22A5}" type="pres">
      <dgm:prSet presAssocID="{702E586D-DAF0-4A1E-87F6-75332162B25E}" presName="aSpace2" presStyleCnt="0"/>
      <dgm:spPr/>
    </dgm:pt>
    <dgm:pt modelId="{C166A0FE-DF12-4389-B377-7E5B28A9F553}" type="pres">
      <dgm:prSet presAssocID="{531C5442-CA70-4B5B-9644-77AEBDC68579}" presName="childNode" presStyleLbl="node1" presStyleIdx="6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CACD13-F22B-40C3-A472-C68991B20404}" type="pres">
      <dgm:prSet presAssocID="{DBE864EE-3419-4B71-BCDC-AFBAB373A338}" presName="aSpace" presStyleCnt="0"/>
      <dgm:spPr/>
    </dgm:pt>
    <dgm:pt modelId="{7A7A8CD5-DFC9-4ED2-BF03-AB44AA2B4D0D}" type="pres">
      <dgm:prSet presAssocID="{94454A86-54BA-4321-8880-D9FAD69660A1}" presName="compNode" presStyleCnt="0"/>
      <dgm:spPr/>
    </dgm:pt>
    <dgm:pt modelId="{A94CE011-0E52-4286-979B-2BB302BA556D}" type="pres">
      <dgm:prSet presAssocID="{94454A86-54BA-4321-8880-D9FAD69660A1}" presName="aNode" presStyleLbl="bgShp" presStyleIdx="1" presStyleCnt="3"/>
      <dgm:spPr/>
      <dgm:t>
        <a:bodyPr/>
        <a:lstStyle/>
        <a:p>
          <a:endParaRPr lang="es-EC"/>
        </a:p>
      </dgm:t>
    </dgm:pt>
    <dgm:pt modelId="{D83FBF34-BBA2-4F4E-B318-BE0407C074B7}" type="pres">
      <dgm:prSet presAssocID="{94454A86-54BA-4321-8880-D9FAD69660A1}" presName="textNode" presStyleLbl="bgShp" presStyleIdx="1" presStyleCnt="3"/>
      <dgm:spPr/>
      <dgm:t>
        <a:bodyPr/>
        <a:lstStyle/>
        <a:p>
          <a:endParaRPr lang="es-EC"/>
        </a:p>
      </dgm:t>
    </dgm:pt>
    <dgm:pt modelId="{AA3E7A97-E429-47A8-9B7F-D75FEE3446F7}" type="pres">
      <dgm:prSet presAssocID="{94454A86-54BA-4321-8880-D9FAD69660A1}" presName="compChildNode" presStyleCnt="0"/>
      <dgm:spPr/>
    </dgm:pt>
    <dgm:pt modelId="{63DFC6C4-A2D8-459A-9C32-4477C7829B40}" type="pres">
      <dgm:prSet presAssocID="{94454A86-54BA-4321-8880-D9FAD69660A1}" presName="theInnerList" presStyleCnt="0"/>
      <dgm:spPr/>
    </dgm:pt>
    <dgm:pt modelId="{4AB0B003-EFAF-44BB-BF73-18A7DF9DF1B3}" type="pres">
      <dgm:prSet presAssocID="{B8347B99-6839-4A97-82A3-D0C4133F4102}" presName="childNode" presStyleLbl="node1" presStyleIdx="7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F38862-761C-485B-AC46-EBB312A5A861}" type="pres">
      <dgm:prSet presAssocID="{B8347B99-6839-4A97-82A3-D0C4133F4102}" presName="aSpace2" presStyleCnt="0"/>
      <dgm:spPr/>
    </dgm:pt>
    <dgm:pt modelId="{F5B3D5CD-CBB8-4923-9263-5C5B88B04FFD}" type="pres">
      <dgm:prSet presAssocID="{1C71E7ED-59BE-40A7-8A1E-520FF562B7D9}" presName="childNode" presStyleLbl="node1" presStyleIdx="8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9A0D3B-5E6E-4885-B6EA-FFBC03AFA3B2}" type="pres">
      <dgm:prSet presAssocID="{1C71E7ED-59BE-40A7-8A1E-520FF562B7D9}" presName="aSpace2" presStyleCnt="0"/>
      <dgm:spPr/>
    </dgm:pt>
    <dgm:pt modelId="{EEC97EA1-FBAE-4D45-87AB-D127C68341E9}" type="pres">
      <dgm:prSet presAssocID="{85C3EED8-B8A3-46A1-BA79-3A3B0EF4A2BC}" presName="childNode" presStyleLbl="node1" presStyleIdx="9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ED4EAC-4CDF-4E15-BBB2-68958F0B84A5}" type="pres">
      <dgm:prSet presAssocID="{85C3EED8-B8A3-46A1-BA79-3A3B0EF4A2BC}" presName="aSpace2" presStyleCnt="0"/>
      <dgm:spPr/>
    </dgm:pt>
    <dgm:pt modelId="{2E4945DD-415C-423A-AD8F-F0DBBD8477E7}" type="pres">
      <dgm:prSet presAssocID="{DE6ED807-4DC2-4446-B65F-A138AE457AC6}" presName="childNode" presStyleLbl="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8EA78C-D100-4538-9A64-91EA6C6C7486}" type="pres">
      <dgm:prSet presAssocID="{94454A86-54BA-4321-8880-D9FAD69660A1}" presName="aSpace" presStyleCnt="0"/>
      <dgm:spPr/>
    </dgm:pt>
    <dgm:pt modelId="{670F8891-19BC-4C64-A6C2-A151A5281153}" type="pres">
      <dgm:prSet presAssocID="{AE3CE22E-303F-4FE3-A4E5-3D32E98ECF19}" presName="compNode" presStyleCnt="0"/>
      <dgm:spPr/>
    </dgm:pt>
    <dgm:pt modelId="{08C44296-8FC9-43B4-A2AA-BE467625224B}" type="pres">
      <dgm:prSet presAssocID="{AE3CE22E-303F-4FE3-A4E5-3D32E98ECF19}" presName="aNode" presStyleLbl="bgShp" presStyleIdx="2" presStyleCnt="3"/>
      <dgm:spPr/>
      <dgm:t>
        <a:bodyPr/>
        <a:lstStyle/>
        <a:p>
          <a:endParaRPr lang="es-EC"/>
        </a:p>
      </dgm:t>
    </dgm:pt>
    <dgm:pt modelId="{2105F713-F261-4A20-A1EF-1A959B4D04BF}" type="pres">
      <dgm:prSet presAssocID="{AE3CE22E-303F-4FE3-A4E5-3D32E98ECF19}" presName="textNode" presStyleLbl="bgShp" presStyleIdx="2" presStyleCnt="3"/>
      <dgm:spPr/>
      <dgm:t>
        <a:bodyPr/>
        <a:lstStyle/>
        <a:p>
          <a:endParaRPr lang="es-EC"/>
        </a:p>
      </dgm:t>
    </dgm:pt>
    <dgm:pt modelId="{B8D84CD6-511A-4D87-B0AB-2B8F084025B4}" type="pres">
      <dgm:prSet presAssocID="{AE3CE22E-303F-4FE3-A4E5-3D32E98ECF19}" presName="compChildNode" presStyleCnt="0"/>
      <dgm:spPr/>
    </dgm:pt>
    <dgm:pt modelId="{00DFE036-3166-4839-9436-90FD70E34108}" type="pres">
      <dgm:prSet presAssocID="{AE3CE22E-303F-4FE3-A4E5-3D32E98ECF19}" presName="theInnerList" presStyleCnt="0"/>
      <dgm:spPr/>
    </dgm:pt>
    <dgm:pt modelId="{47083ABE-11BC-4839-900D-2AC5791CA287}" type="pres">
      <dgm:prSet presAssocID="{0960123A-D1EF-4DEE-8BCF-3B74F37416C8}" presName="childNode" presStyleLbl="node1" presStyleIdx="11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D1476D-2A10-49B5-98D1-2FA63C8A973C}" type="pres">
      <dgm:prSet presAssocID="{0960123A-D1EF-4DEE-8BCF-3B74F37416C8}" presName="aSpace2" presStyleCnt="0"/>
      <dgm:spPr/>
    </dgm:pt>
    <dgm:pt modelId="{6E45F5F3-D2CD-4A1C-B9EC-E6DFBBF74405}" type="pres">
      <dgm:prSet presAssocID="{4294B8DA-D4D0-49ED-8A43-630875507962}" presName="childNode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AE79C4-9C2D-422F-AF89-3F2DF6D1F77C}" type="pres">
      <dgm:prSet presAssocID="{4294B8DA-D4D0-49ED-8A43-630875507962}" presName="aSpace2" presStyleCnt="0"/>
      <dgm:spPr/>
    </dgm:pt>
    <dgm:pt modelId="{C7B95E67-7A15-476E-8975-68DF4EE0F4D8}" type="pres">
      <dgm:prSet presAssocID="{6F09CCCA-B133-4CC8-9D3B-F0019D36470A}" presName="childNode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42190C-F377-499D-9489-A1816C99E937}" type="pres">
      <dgm:prSet presAssocID="{6F09CCCA-B133-4CC8-9D3B-F0019D36470A}" presName="aSpace2" presStyleCnt="0"/>
      <dgm:spPr/>
    </dgm:pt>
    <dgm:pt modelId="{D9F6B320-DC18-4A52-976D-6D4F12BB49D2}" type="pres">
      <dgm:prSet presAssocID="{D8970543-1BD0-40EC-AC1C-D6DB4449A0D2}" presName="childNode" presStyleLbl="node1" presStyleIdx="14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67A4A1-1A9B-4773-A688-45A76147DB0A}" type="pres">
      <dgm:prSet presAssocID="{D8970543-1BD0-40EC-AC1C-D6DB4449A0D2}" presName="aSpace2" presStyleCnt="0"/>
      <dgm:spPr/>
    </dgm:pt>
    <dgm:pt modelId="{341DFE7A-31D6-42DF-8F80-6B4103BCBE9E}" type="pres">
      <dgm:prSet presAssocID="{C416FF62-7008-43B4-968F-84AF457E92B3}" presName="childNode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CA5958-5EC7-4340-BF45-39391FD356FD}" type="pres">
      <dgm:prSet presAssocID="{C416FF62-7008-43B4-968F-84AF457E92B3}" presName="aSpace2" presStyleCnt="0"/>
      <dgm:spPr/>
    </dgm:pt>
    <dgm:pt modelId="{E8A4F2D0-0924-4CD2-B6D3-B6C70D93DD69}" type="pres">
      <dgm:prSet presAssocID="{E3396400-A023-4739-B8D1-851AE5930FB8}" presName="childNode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7BE16A-DEDD-472A-8424-48B7C59F9507}" type="pres">
      <dgm:prSet presAssocID="{E3396400-A023-4739-B8D1-851AE5930FB8}" presName="aSpace2" presStyleCnt="0"/>
      <dgm:spPr/>
    </dgm:pt>
    <dgm:pt modelId="{7DE3580E-5A68-430A-AE2E-7A4DCD099373}" type="pres">
      <dgm:prSet presAssocID="{93717277-C58C-45F4-B7C5-73F4F92548C9}" presName="childNode" presStyleLbl="node1" presStyleIdx="17" presStyleCnt="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60619C0-8DEE-46DE-BD75-9E174B9A3772}" srcId="{AE3CE22E-303F-4FE3-A4E5-3D32E98ECF19}" destId="{0960123A-D1EF-4DEE-8BCF-3B74F37416C8}" srcOrd="0" destOrd="0" parTransId="{45328396-6F2B-4273-91D5-9633071555C6}" sibTransId="{67959E53-636C-4289-A1E2-4F22A5F842F9}"/>
    <dgm:cxn modelId="{73E5EBC3-C69C-4061-A5B5-5900BFA704FE}" srcId="{DBE864EE-3419-4B71-BCDC-AFBAB373A338}" destId="{702E586D-DAF0-4A1E-87F6-75332162B25E}" srcOrd="5" destOrd="0" parTransId="{1883D43B-ABD0-4C50-AE13-ED4125B932D3}" sibTransId="{E3435363-24E0-4FE6-8894-FA7CF4510399}"/>
    <dgm:cxn modelId="{DF66025F-B1B8-4405-AD86-FF148E70A154}" srcId="{AE3CE22E-303F-4FE3-A4E5-3D32E98ECF19}" destId="{E3396400-A023-4739-B8D1-851AE5930FB8}" srcOrd="5" destOrd="0" parTransId="{ACF00D88-CBF3-4F5F-912C-DBDABDFFE451}" sibTransId="{89199D4E-97A6-415E-A07E-F42833DE2F4F}"/>
    <dgm:cxn modelId="{4DA327EF-98E6-4B17-809E-B1D776CDCB7E}" type="presOf" srcId="{5E86C981-191A-4B49-A313-0B8235DFEEB7}" destId="{15BCDCC8-ADF2-4155-8DA9-88788EEDC4B5}" srcOrd="0" destOrd="0" presId="urn:microsoft.com/office/officeart/2005/8/layout/lProcess2"/>
    <dgm:cxn modelId="{48E8972C-5187-4216-995D-AAD955839D05}" srcId="{AE3CE22E-303F-4FE3-A4E5-3D32E98ECF19}" destId="{D8970543-1BD0-40EC-AC1C-D6DB4449A0D2}" srcOrd="3" destOrd="0" parTransId="{BAE5E283-6181-47CA-A2C5-2B09D84DC907}" sibTransId="{24F003B7-8082-42E1-A81F-BE56FFB6F539}"/>
    <dgm:cxn modelId="{4557BEA4-4B3B-4084-959F-553FA5F3B261}" srcId="{94454A86-54BA-4321-8880-D9FAD69660A1}" destId="{B8347B99-6839-4A97-82A3-D0C4133F4102}" srcOrd="0" destOrd="0" parTransId="{3D52847E-A2BA-4455-A2B8-CDBF7DC968D5}" sibTransId="{348CDFEA-CA93-48DE-ABF3-B131D092907A}"/>
    <dgm:cxn modelId="{4E97054F-7FA0-4128-AA66-560B6334486D}" type="presOf" srcId="{E3396400-A023-4739-B8D1-851AE5930FB8}" destId="{E8A4F2D0-0924-4CD2-B6D3-B6C70D93DD69}" srcOrd="0" destOrd="0" presId="urn:microsoft.com/office/officeart/2005/8/layout/lProcess2"/>
    <dgm:cxn modelId="{158A25C0-27D4-49F0-A15C-66D2B014EFE0}" type="presOf" srcId="{1C71E7ED-59BE-40A7-8A1E-520FF562B7D9}" destId="{F5B3D5CD-CBB8-4923-9263-5C5B88B04FFD}" srcOrd="0" destOrd="0" presId="urn:microsoft.com/office/officeart/2005/8/layout/lProcess2"/>
    <dgm:cxn modelId="{934EF8D0-C388-4765-A252-63A98CB78E45}" srcId="{DBE864EE-3419-4B71-BCDC-AFBAB373A338}" destId="{94C4A1B7-CFF5-4AD1-AC85-DAE3C5E5D8AC}" srcOrd="0" destOrd="0" parTransId="{472FCE59-03D1-41E7-8C10-BC8197BA07C3}" sibTransId="{B55E68BD-672B-442D-8D66-6E42DE74C4DD}"/>
    <dgm:cxn modelId="{18AA7853-428D-4F73-B7CA-DF47E49ADD7C}" srcId="{DBE864EE-3419-4B71-BCDC-AFBAB373A338}" destId="{3556D6D7-32E2-4DE0-9FFD-4D2E5717D5C7}" srcOrd="4" destOrd="0" parTransId="{14AA571C-4A41-489B-8C83-298BFD4E71BF}" sibTransId="{1C4ADAD4-C4DD-4210-AED3-2AF3B7FBBB63}"/>
    <dgm:cxn modelId="{C24DBAC4-1A14-41FA-A07E-DBD07F16161E}" srcId="{F11ADF3E-1A33-47FA-8B5A-8EBF914376CA}" destId="{94454A86-54BA-4321-8880-D9FAD69660A1}" srcOrd="1" destOrd="0" parTransId="{6B8AA2B0-1316-46A5-BE82-5170F2DDB849}" sibTransId="{FE8C31F5-DB7C-4849-9BD0-9229A1ABB467}"/>
    <dgm:cxn modelId="{10A3A7DB-17D8-4ABC-AFA1-252429E06F12}" srcId="{AE3CE22E-303F-4FE3-A4E5-3D32E98ECF19}" destId="{6F09CCCA-B133-4CC8-9D3B-F0019D36470A}" srcOrd="2" destOrd="0" parTransId="{2A0B0072-4D75-4813-8E8B-2F97736F8419}" sibTransId="{18A701D3-8D1F-44BB-B779-5826702C5ADB}"/>
    <dgm:cxn modelId="{A34AE0E0-599A-4726-8A75-92130F549F68}" srcId="{DBE864EE-3419-4B71-BCDC-AFBAB373A338}" destId="{F753C70D-682B-4A40-A012-263C21434549}" srcOrd="2" destOrd="0" parTransId="{C6A6B779-42A2-4206-A33D-F0CBD7E7BF30}" sibTransId="{E11D6A39-FC2F-435B-B7C9-AD8B4E290F63}"/>
    <dgm:cxn modelId="{2E5AB16C-82E0-4ADF-A259-550A49B92CE1}" srcId="{DBE864EE-3419-4B71-BCDC-AFBAB373A338}" destId="{531C5442-CA70-4B5B-9644-77AEBDC68579}" srcOrd="6" destOrd="0" parTransId="{9875A1DB-E40F-4AFF-9C28-D90AA1672591}" sibTransId="{F6F40847-9B29-4048-8FC0-BFE940EB0CD1}"/>
    <dgm:cxn modelId="{5ABC012A-A910-4D21-B07E-4439B75406D4}" type="presOf" srcId="{F11ADF3E-1A33-47FA-8B5A-8EBF914376CA}" destId="{24F4259F-77DE-440A-9401-FF10AE69FC0D}" srcOrd="0" destOrd="0" presId="urn:microsoft.com/office/officeart/2005/8/layout/lProcess2"/>
    <dgm:cxn modelId="{E9F8C251-76E5-4E84-BF62-77DEF8C13B02}" type="presOf" srcId="{AE3CE22E-303F-4FE3-A4E5-3D32E98ECF19}" destId="{08C44296-8FC9-43B4-A2AA-BE467625224B}" srcOrd="0" destOrd="0" presId="urn:microsoft.com/office/officeart/2005/8/layout/lProcess2"/>
    <dgm:cxn modelId="{03892B51-7241-4B0A-BCB4-179D9A588690}" srcId="{AE3CE22E-303F-4FE3-A4E5-3D32E98ECF19}" destId="{4294B8DA-D4D0-49ED-8A43-630875507962}" srcOrd="1" destOrd="0" parTransId="{F35508EE-F2F4-4170-90EE-D96CDC266F3A}" sibTransId="{38A291E7-406A-4B4C-9E8C-8C06B0DF6498}"/>
    <dgm:cxn modelId="{61C50F5F-638D-4C43-AF52-628850EE9DAE}" srcId="{94454A86-54BA-4321-8880-D9FAD69660A1}" destId="{1C71E7ED-59BE-40A7-8A1E-520FF562B7D9}" srcOrd="1" destOrd="0" parTransId="{BE464135-ECB4-440C-914C-5DD0E58C077F}" sibTransId="{51E8ABA8-1BD9-4FAB-B1F0-B9F7313DE04F}"/>
    <dgm:cxn modelId="{F86E46CC-E5CF-41A3-AFB4-4D18160FEEF6}" type="presOf" srcId="{B8347B99-6839-4A97-82A3-D0C4133F4102}" destId="{4AB0B003-EFAF-44BB-BF73-18A7DF9DF1B3}" srcOrd="0" destOrd="0" presId="urn:microsoft.com/office/officeart/2005/8/layout/lProcess2"/>
    <dgm:cxn modelId="{C072250B-C232-4436-9A13-F35E2E1F7B30}" type="presOf" srcId="{94454A86-54BA-4321-8880-D9FAD69660A1}" destId="{A94CE011-0E52-4286-979B-2BB302BA556D}" srcOrd="0" destOrd="0" presId="urn:microsoft.com/office/officeart/2005/8/layout/lProcess2"/>
    <dgm:cxn modelId="{045FFD68-38E3-4409-831C-D6C1FA7F3411}" type="presOf" srcId="{94C4A1B7-CFF5-4AD1-AC85-DAE3C5E5D8AC}" destId="{2BF1419F-6E36-4220-B389-20A8385F1B6F}" srcOrd="0" destOrd="0" presId="urn:microsoft.com/office/officeart/2005/8/layout/lProcess2"/>
    <dgm:cxn modelId="{59FBCB4F-176D-4164-9E11-D324F642E35F}" srcId="{AE3CE22E-303F-4FE3-A4E5-3D32E98ECF19}" destId="{93717277-C58C-45F4-B7C5-73F4F92548C9}" srcOrd="6" destOrd="0" parTransId="{30DB76B7-EAC5-47CE-BFE1-C43B9BC0AEB0}" sibTransId="{E87751A0-B33F-4E9A-86DC-FE3A5F5BB5F0}"/>
    <dgm:cxn modelId="{DB70B0B2-2FAB-41D8-AC06-4CC1453D89D8}" type="presOf" srcId="{C416FF62-7008-43B4-968F-84AF457E92B3}" destId="{341DFE7A-31D6-42DF-8F80-6B4103BCBE9E}" srcOrd="0" destOrd="0" presId="urn:microsoft.com/office/officeart/2005/8/layout/lProcess2"/>
    <dgm:cxn modelId="{89806860-918F-408D-99D5-411DD60851E2}" type="presOf" srcId="{94454A86-54BA-4321-8880-D9FAD69660A1}" destId="{D83FBF34-BBA2-4F4E-B318-BE0407C074B7}" srcOrd="1" destOrd="0" presId="urn:microsoft.com/office/officeart/2005/8/layout/lProcess2"/>
    <dgm:cxn modelId="{0022413C-BA12-429D-B242-45A3142E32DB}" srcId="{DBE864EE-3419-4B71-BCDC-AFBAB373A338}" destId="{4BF93DC5-D34F-4E57-A85D-F96CEF1C4C90}" srcOrd="3" destOrd="0" parTransId="{4117A36E-8F90-4190-A6E9-1F0442F77256}" sibTransId="{D70A43EA-1F66-43B1-89CD-8EC3A72FCFFA}"/>
    <dgm:cxn modelId="{2A1F0CB3-567D-44AE-AC96-3B455D9AB110}" type="presOf" srcId="{531C5442-CA70-4B5B-9644-77AEBDC68579}" destId="{C166A0FE-DF12-4389-B377-7E5B28A9F553}" srcOrd="0" destOrd="0" presId="urn:microsoft.com/office/officeart/2005/8/layout/lProcess2"/>
    <dgm:cxn modelId="{7190E1E7-FB17-4DA3-89B6-C8896B5C784E}" srcId="{AE3CE22E-303F-4FE3-A4E5-3D32E98ECF19}" destId="{C416FF62-7008-43B4-968F-84AF457E92B3}" srcOrd="4" destOrd="0" parTransId="{535555B9-8282-4D4C-8DA1-81802C6E8402}" sibTransId="{7B384D7B-FF9D-4B39-8256-A0166386FC42}"/>
    <dgm:cxn modelId="{84214E82-5992-44F3-BD6C-0B8822CB6C81}" type="presOf" srcId="{0960123A-D1EF-4DEE-8BCF-3B74F37416C8}" destId="{47083ABE-11BC-4839-900D-2AC5791CA287}" srcOrd="0" destOrd="0" presId="urn:microsoft.com/office/officeart/2005/8/layout/lProcess2"/>
    <dgm:cxn modelId="{02367B65-BC4D-4073-B2D9-5F1A7B2A573B}" type="presOf" srcId="{DE6ED807-4DC2-4446-B65F-A138AE457AC6}" destId="{2E4945DD-415C-423A-AD8F-F0DBBD8477E7}" srcOrd="0" destOrd="0" presId="urn:microsoft.com/office/officeart/2005/8/layout/lProcess2"/>
    <dgm:cxn modelId="{3D31F5B2-FD9E-4843-8587-4C3C711F1A19}" srcId="{DBE864EE-3419-4B71-BCDC-AFBAB373A338}" destId="{5E86C981-191A-4B49-A313-0B8235DFEEB7}" srcOrd="1" destOrd="0" parTransId="{4AEE0C4D-AD5A-4E11-94D3-1FE06227F00F}" sibTransId="{D6292258-F474-4969-B34E-A9E09482138B}"/>
    <dgm:cxn modelId="{EEE6FF90-FD3F-444A-8141-E54803C501F0}" type="presOf" srcId="{85C3EED8-B8A3-46A1-BA79-3A3B0EF4A2BC}" destId="{EEC97EA1-FBAE-4D45-87AB-D127C68341E9}" srcOrd="0" destOrd="0" presId="urn:microsoft.com/office/officeart/2005/8/layout/lProcess2"/>
    <dgm:cxn modelId="{67AF9655-B31F-4FFD-BD6A-38C9667E7667}" srcId="{F11ADF3E-1A33-47FA-8B5A-8EBF914376CA}" destId="{DBE864EE-3419-4B71-BCDC-AFBAB373A338}" srcOrd="0" destOrd="0" parTransId="{64418C4F-2E2F-40F2-9E25-314F6C7D31AE}" sibTransId="{E85C6862-68A5-41E3-A267-9852AF318EE4}"/>
    <dgm:cxn modelId="{1B1450E0-6BBF-49E9-8800-FB8F78555CE5}" type="presOf" srcId="{DBE864EE-3419-4B71-BCDC-AFBAB373A338}" destId="{1A044F03-94E0-4208-83C6-26F7686E1C5F}" srcOrd="0" destOrd="0" presId="urn:microsoft.com/office/officeart/2005/8/layout/lProcess2"/>
    <dgm:cxn modelId="{7EF20664-FA0D-4A82-A37D-FC7A83F0B310}" type="presOf" srcId="{4294B8DA-D4D0-49ED-8A43-630875507962}" destId="{6E45F5F3-D2CD-4A1C-B9EC-E6DFBBF74405}" srcOrd="0" destOrd="0" presId="urn:microsoft.com/office/officeart/2005/8/layout/lProcess2"/>
    <dgm:cxn modelId="{24A7480A-2627-480D-B88B-D29C2F5586C8}" type="presOf" srcId="{F753C70D-682B-4A40-A012-263C21434549}" destId="{26BA559F-6318-4F88-8570-44D6451754F9}" srcOrd="0" destOrd="0" presId="urn:microsoft.com/office/officeart/2005/8/layout/lProcess2"/>
    <dgm:cxn modelId="{91D9663C-1FF2-4731-9314-E65CF155A293}" type="presOf" srcId="{702E586D-DAF0-4A1E-87F6-75332162B25E}" destId="{87D6CF45-5A33-4F27-BB8D-C691189FAEA8}" srcOrd="0" destOrd="0" presId="urn:microsoft.com/office/officeart/2005/8/layout/lProcess2"/>
    <dgm:cxn modelId="{79DCE522-FE8A-4F37-AC16-2240E8B9EAE1}" type="presOf" srcId="{D8970543-1BD0-40EC-AC1C-D6DB4449A0D2}" destId="{D9F6B320-DC18-4A52-976D-6D4F12BB49D2}" srcOrd="0" destOrd="0" presId="urn:microsoft.com/office/officeart/2005/8/layout/lProcess2"/>
    <dgm:cxn modelId="{32B72843-6FD0-439D-8A25-6A6EB6EBFFB9}" type="presOf" srcId="{DBE864EE-3419-4B71-BCDC-AFBAB373A338}" destId="{46161548-BF93-4678-BA03-DAADAEC34D9E}" srcOrd="1" destOrd="0" presId="urn:microsoft.com/office/officeart/2005/8/layout/lProcess2"/>
    <dgm:cxn modelId="{8F4EAF89-A610-4C3E-84B0-EF389965C23A}" type="presOf" srcId="{93717277-C58C-45F4-B7C5-73F4F92548C9}" destId="{7DE3580E-5A68-430A-AE2E-7A4DCD099373}" srcOrd="0" destOrd="0" presId="urn:microsoft.com/office/officeart/2005/8/layout/lProcess2"/>
    <dgm:cxn modelId="{1B2517D3-F5DE-4F26-A0A1-26E789828824}" type="presOf" srcId="{6F09CCCA-B133-4CC8-9D3B-F0019D36470A}" destId="{C7B95E67-7A15-476E-8975-68DF4EE0F4D8}" srcOrd="0" destOrd="0" presId="urn:microsoft.com/office/officeart/2005/8/layout/lProcess2"/>
    <dgm:cxn modelId="{86348413-1959-4546-B8F4-7E681239CA18}" type="presOf" srcId="{4BF93DC5-D34F-4E57-A85D-F96CEF1C4C90}" destId="{CE63E72E-9F86-4035-96B9-FF8CE93A9C10}" srcOrd="0" destOrd="0" presId="urn:microsoft.com/office/officeart/2005/8/layout/lProcess2"/>
    <dgm:cxn modelId="{66C5AA2B-86CA-4A0F-A37B-066AB78BE10D}" type="presOf" srcId="{AE3CE22E-303F-4FE3-A4E5-3D32E98ECF19}" destId="{2105F713-F261-4A20-A1EF-1A959B4D04BF}" srcOrd="1" destOrd="0" presId="urn:microsoft.com/office/officeart/2005/8/layout/lProcess2"/>
    <dgm:cxn modelId="{003C34C1-33E4-458D-9ECC-40C2CD676570}" srcId="{94454A86-54BA-4321-8880-D9FAD69660A1}" destId="{DE6ED807-4DC2-4446-B65F-A138AE457AC6}" srcOrd="3" destOrd="0" parTransId="{C8E782E3-A8AF-41DF-9C19-1ADEF8C0A37C}" sibTransId="{E17EBEE8-E755-4B57-9B24-871C10D9F31E}"/>
    <dgm:cxn modelId="{28B58C69-350D-4D8E-B4F7-6BDC38FAE864}" srcId="{F11ADF3E-1A33-47FA-8B5A-8EBF914376CA}" destId="{AE3CE22E-303F-4FE3-A4E5-3D32E98ECF19}" srcOrd="2" destOrd="0" parTransId="{0A7D4E38-86FB-410B-B0BC-8B095D2CC008}" sibTransId="{F46A9117-E9E2-43BE-A188-36A8FCDC29F1}"/>
    <dgm:cxn modelId="{695D12CA-F327-43DF-83D3-8DF9BF1F1696}" type="presOf" srcId="{3556D6D7-32E2-4DE0-9FFD-4D2E5717D5C7}" destId="{D495568D-753F-4EEE-9DC0-34B2BB713A82}" srcOrd="0" destOrd="0" presId="urn:microsoft.com/office/officeart/2005/8/layout/lProcess2"/>
    <dgm:cxn modelId="{32BC8883-8DFE-489D-9ED1-21B7D7C5D60E}" srcId="{94454A86-54BA-4321-8880-D9FAD69660A1}" destId="{85C3EED8-B8A3-46A1-BA79-3A3B0EF4A2BC}" srcOrd="2" destOrd="0" parTransId="{84985583-C404-4E6C-B294-B3BEEE76FCC9}" sibTransId="{8748C5F5-B94E-4C1C-9150-36B30EE2DCE3}"/>
    <dgm:cxn modelId="{28916995-9B18-4C83-94E6-D9D4D3759754}" type="presParOf" srcId="{24F4259F-77DE-440A-9401-FF10AE69FC0D}" destId="{9571D833-53E1-4E14-80AC-F5CA20289A10}" srcOrd="0" destOrd="0" presId="urn:microsoft.com/office/officeart/2005/8/layout/lProcess2"/>
    <dgm:cxn modelId="{1E3F67A5-D5C3-4496-B7D2-B1F259B8F47D}" type="presParOf" srcId="{9571D833-53E1-4E14-80AC-F5CA20289A10}" destId="{1A044F03-94E0-4208-83C6-26F7686E1C5F}" srcOrd="0" destOrd="0" presId="urn:microsoft.com/office/officeart/2005/8/layout/lProcess2"/>
    <dgm:cxn modelId="{E0B099BA-9FF6-4246-A62C-78F6EBD0B1FC}" type="presParOf" srcId="{9571D833-53E1-4E14-80AC-F5CA20289A10}" destId="{46161548-BF93-4678-BA03-DAADAEC34D9E}" srcOrd="1" destOrd="0" presId="urn:microsoft.com/office/officeart/2005/8/layout/lProcess2"/>
    <dgm:cxn modelId="{587098B6-F5B1-4904-A612-30655C00331C}" type="presParOf" srcId="{9571D833-53E1-4E14-80AC-F5CA20289A10}" destId="{80D082B3-2034-42DD-A38A-56D3186BD5BB}" srcOrd="2" destOrd="0" presId="urn:microsoft.com/office/officeart/2005/8/layout/lProcess2"/>
    <dgm:cxn modelId="{517CAF76-418B-490C-89AF-E55504C90FC6}" type="presParOf" srcId="{80D082B3-2034-42DD-A38A-56D3186BD5BB}" destId="{0353FD06-A6BA-42EA-B988-949E06893739}" srcOrd="0" destOrd="0" presId="urn:microsoft.com/office/officeart/2005/8/layout/lProcess2"/>
    <dgm:cxn modelId="{2C87BD14-6D94-4DD2-A1A6-28C3D739163D}" type="presParOf" srcId="{0353FD06-A6BA-42EA-B988-949E06893739}" destId="{2BF1419F-6E36-4220-B389-20A8385F1B6F}" srcOrd="0" destOrd="0" presId="urn:microsoft.com/office/officeart/2005/8/layout/lProcess2"/>
    <dgm:cxn modelId="{BCDA9448-E802-4CA6-8BB4-9F1723A60AEB}" type="presParOf" srcId="{0353FD06-A6BA-42EA-B988-949E06893739}" destId="{7AC26C6C-F0BC-4872-A29F-00DEA26ABBD6}" srcOrd="1" destOrd="0" presId="urn:microsoft.com/office/officeart/2005/8/layout/lProcess2"/>
    <dgm:cxn modelId="{FFA124BD-CC93-4D4B-B769-A0AFD3CF4C36}" type="presParOf" srcId="{0353FD06-A6BA-42EA-B988-949E06893739}" destId="{15BCDCC8-ADF2-4155-8DA9-88788EEDC4B5}" srcOrd="2" destOrd="0" presId="urn:microsoft.com/office/officeart/2005/8/layout/lProcess2"/>
    <dgm:cxn modelId="{453DB1DE-0F43-488E-B59E-598F46CA1F5B}" type="presParOf" srcId="{0353FD06-A6BA-42EA-B988-949E06893739}" destId="{2284BEA8-9246-492D-8F2F-A3C63BA2A2BE}" srcOrd="3" destOrd="0" presId="urn:microsoft.com/office/officeart/2005/8/layout/lProcess2"/>
    <dgm:cxn modelId="{E9C4D255-3274-405F-9400-CD3059ACA999}" type="presParOf" srcId="{0353FD06-A6BA-42EA-B988-949E06893739}" destId="{26BA559F-6318-4F88-8570-44D6451754F9}" srcOrd="4" destOrd="0" presId="urn:microsoft.com/office/officeart/2005/8/layout/lProcess2"/>
    <dgm:cxn modelId="{5F525DF4-9B4C-41BE-9A69-694DD8824CC2}" type="presParOf" srcId="{0353FD06-A6BA-42EA-B988-949E06893739}" destId="{A7BE4218-CF7E-43A4-A349-487141A20E7E}" srcOrd="5" destOrd="0" presId="urn:microsoft.com/office/officeart/2005/8/layout/lProcess2"/>
    <dgm:cxn modelId="{0C6D977A-DA43-45D5-AA63-2A2C12FE6E08}" type="presParOf" srcId="{0353FD06-A6BA-42EA-B988-949E06893739}" destId="{CE63E72E-9F86-4035-96B9-FF8CE93A9C10}" srcOrd="6" destOrd="0" presId="urn:microsoft.com/office/officeart/2005/8/layout/lProcess2"/>
    <dgm:cxn modelId="{57FAC769-ABF0-4FCE-94C0-7BD5907302B9}" type="presParOf" srcId="{0353FD06-A6BA-42EA-B988-949E06893739}" destId="{A41FC10C-C60E-4F12-8499-1BC8E92806C1}" srcOrd="7" destOrd="0" presId="urn:microsoft.com/office/officeart/2005/8/layout/lProcess2"/>
    <dgm:cxn modelId="{B0CD7E38-97D0-43D2-AD1A-FF95216220D4}" type="presParOf" srcId="{0353FD06-A6BA-42EA-B988-949E06893739}" destId="{D495568D-753F-4EEE-9DC0-34B2BB713A82}" srcOrd="8" destOrd="0" presId="urn:microsoft.com/office/officeart/2005/8/layout/lProcess2"/>
    <dgm:cxn modelId="{C5AEEBFC-227F-4605-9816-3CD6B0B644E8}" type="presParOf" srcId="{0353FD06-A6BA-42EA-B988-949E06893739}" destId="{BD7C8513-E3D2-4572-B409-0B69E008C351}" srcOrd="9" destOrd="0" presId="urn:microsoft.com/office/officeart/2005/8/layout/lProcess2"/>
    <dgm:cxn modelId="{F7E21743-CC9F-4A3A-9022-8F9B400D9B97}" type="presParOf" srcId="{0353FD06-A6BA-42EA-B988-949E06893739}" destId="{87D6CF45-5A33-4F27-BB8D-C691189FAEA8}" srcOrd="10" destOrd="0" presId="urn:microsoft.com/office/officeart/2005/8/layout/lProcess2"/>
    <dgm:cxn modelId="{05F8BED1-0E94-46FE-A407-406EDDB6DC2B}" type="presParOf" srcId="{0353FD06-A6BA-42EA-B988-949E06893739}" destId="{2211CEFC-5A16-481D-B489-6F5AA5EC22A5}" srcOrd="11" destOrd="0" presId="urn:microsoft.com/office/officeart/2005/8/layout/lProcess2"/>
    <dgm:cxn modelId="{72D2AAC2-5768-413B-A84A-EB59F2B8554C}" type="presParOf" srcId="{0353FD06-A6BA-42EA-B988-949E06893739}" destId="{C166A0FE-DF12-4389-B377-7E5B28A9F553}" srcOrd="12" destOrd="0" presId="urn:microsoft.com/office/officeart/2005/8/layout/lProcess2"/>
    <dgm:cxn modelId="{C9C10622-366F-4E6F-845F-A7B6A82051C9}" type="presParOf" srcId="{24F4259F-77DE-440A-9401-FF10AE69FC0D}" destId="{7FCACD13-F22B-40C3-A472-C68991B20404}" srcOrd="1" destOrd="0" presId="urn:microsoft.com/office/officeart/2005/8/layout/lProcess2"/>
    <dgm:cxn modelId="{F13D4459-6EB8-411A-8CDF-B8EFB1FDD4AA}" type="presParOf" srcId="{24F4259F-77DE-440A-9401-FF10AE69FC0D}" destId="{7A7A8CD5-DFC9-4ED2-BF03-AB44AA2B4D0D}" srcOrd="2" destOrd="0" presId="urn:microsoft.com/office/officeart/2005/8/layout/lProcess2"/>
    <dgm:cxn modelId="{BB052F09-588C-4BB3-AB08-0F639CE5DC86}" type="presParOf" srcId="{7A7A8CD5-DFC9-4ED2-BF03-AB44AA2B4D0D}" destId="{A94CE011-0E52-4286-979B-2BB302BA556D}" srcOrd="0" destOrd="0" presId="urn:microsoft.com/office/officeart/2005/8/layout/lProcess2"/>
    <dgm:cxn modelId="{799399FA-B342-4269-8CC4-981BAAD69A90}" type="presParOf" srcId="{7A7A8CD5-DFC9-4ED2-BF03-AB44AA2B4D0D}" destId="{D83FBF34-BBA2-4F4E-B318-BE0407C074B7}" srcOrd="1" destOrd="0" presId="urn:microsoft.com/office/officeart/2005/8/layout/lProcess2"/>
    <dgm:cxn modelId="{BBBC2311-3702-4C47-AFD6-F3C64EE00806}" type="presParOf" srcId="{7A7A8CD5-DFC9-4ED2-BF03-AB44AA2B4D0D}" destId="{AA3E7A97-E429-47A8-9B7F-D75FEE3446F7}" srcOrd="2" destOrd="0" presId="urn:microsoft.com/office/officeart/2005/8/layout/lProcess2"/>
    <dgm:cxn modelId="{1685B45E-468C-4D4E-B308-DBD5B9555D8D}" type="presParOf" srcId="{AA3E7A97-E429-47A8-9B7F-D75FEE3446F7}" destId="{63DFC6C4-A2D8-459A-9C32-4477C7829B40}" srcOrd="0" destOrd="0" presId="urn:microsoft.com/office/officeart/2005/8/layout/lProcess2"/>
    <dgm:cxn modelId="{6A07A310-76A2-45F5-99BB-6AE5159E94D9}" type="presParOf" srcId="{63DFC6C4-A2D8-459A-9C32-4477C7829B40}" destId="{4AB0B003-EFAF-44BB-BF73-18A7DF9DF1B3}" srcOrd="0" destOrd="0" presId="urn:microsoft.com/office/officeart/2005/8/layout/lProcess2"/>
    <dgm:cxn modelId="{C84BA939-3E4B-4A98-A86B-23E305A73BF1}" type="presParOf" srcId="{63DFC6C4-A2D8-459A-9C32-4477C7829B40}" destId="{25F38862-761C-485B-AC46-EBB312A5A861}" srcOrd="1" destOrd="0" presId="urn:microsoft.com/office/officeart/2005/8/layout/lProcess2"/>
    <dgm:cxn modelId="{A08035C2-21E9-4126-91B8-890E927B901F}" type="presParOf" srcId="{63DFC6C4-A2D8-459A-9C32-4477C7829B40}" destId="{F5B3D5CD-CBB8-4923-9263-5C5B88B04FFD}" srcOrd="2" destOrd="0" presId="urn:microsoft.com/office/officeart/2005/8/layout/lProcess2"/>
    <dgm:cxn modelId="{D5DDCFF2-264F-4A91-8CAD-C955071F7480}" type="presParOf" srcId="{63DFC6C4-A2D8-459A-9C32-4477C7829B40}" destId="{AE9A0D3B-5E6E-4885-B6EA-FFBC03AFA3B2}" srcOrd="3" destOrd="0" presId="urn:microsoft.com/office/officeart/2005/8/layout/lProcess2"/>
    <dgm:cxn modelId="{DAFC916E-60D8-4608-A131-AD4ED1D7FC14}" type="presParOf" srcId="{63DFC6C4-A2D8-459A-9C32-4477C7829B40}" destId="{EEC97EA1-FBAE-4D45-87AB-D127C68341E9}" srcOrd="4" destOrd="0" presId="urn:microsoft.com/office/officeart/2005/8/layout/lProcess2"/>
    <dgm:cxn modelId="{650AC0C7-41EB-4C07-9FC3-73DFE3CA7FB0}" type="presParOf" srcId="{63DFC6C4-A2D8-459A-9C32-4477C7829B40}" destId="{67ED4EAC-4CDF-4E15-BBB2-68958F0B84A5}" srcOrd="5" destOrd="0" presId="urn:microsoft.com/office/officeart/2005/8/layout/lProcess2"/>
    <dgm:cxn modelId="{1E316706-B134-4909-8471-1DC1B84A972B}" type="presParOf" srcId="{63DFC6C4-A2D8-459A-9C32-4477C7829B40}" destId="{2E4945DD-415C-423A-AD8F-F0DBBD8477E7}" srcOrd="6" destOrd="0" presId="urn:microsoft.com/office/officeart/2005/8/layout/lProcess2"/>
    <dgm:cxn modelId="{37D9614D-CF69-44C6-B78F-CC084DA3C786}" type="presParOf" srcId="{24F4259F-77DE-440A-9401-FF10AE69FC0D}" destId="{038EA78C-D100-4538-9A64-91EA6C6C7486}" srcOrd="3" destOrd="0" presId="urn:microsoft.com/office/officeart/2005/8/layout/lProcess2"/>
    <dgm:cxn modelId="{6F0445D0-AF48-4FCA-935D-26B8B9F622F3}" type="presParOf" srcId="{24F4259F-77DE-440A-9401-FF10AE69FC0D}" destId="{670F8891-19BC-4C64-A6C2-A151A5281153}" srcOrd="4" destOrd="0" presId="urn:microsoft.com/office/officeart/2005/8/layout/lProcess2"/>
    <dgm:cxn modelId="{DDB8B264-6DE3-47B2-920A-C9D3B1D14B06}" type="presParOf" srcId="{670F8891-19BC-4C64-A6C2-A151A5281153}" destId="{08C44296-8FC9-43B4-A2AA-BE467625224B}" srcOrd="0" destOrd="0" presId="urn:microsoft.com/office/officeart/2005/8/layout/lProcess2"/>
    <dgm:cxn modelId="{8BA21273-A651-40E1-886F-A94102EE3A9A}" type="presParOf" srcId="{670F8891-19BC-4C64-A6C2-A151A5281153}" destId="{2105F713-F261-4A20-A1EF-1A959B4D04BF}" srcOrd="1" destOrd="0" presId="urn:microsoft.com/office/officeart/2005/8/layout/lProcess2"/>
    <dgm:cxn modelId="{5D4FA554-D5C3-451B-8F14-2D0442AA2478}" type="presParOf" srcId="{670F8891-19BC-4C64-A6C2-A151A5281153}" destId="{B8D84CD6-511A-4D87-B0AB-2B8F084025B4}" srcOrd="2" destOrd="0" presId="urn:microsoft.com/office/officeart/2005/8/layout/lProcess2"/>
    <dgm:cxn modelId="{16F3227B-3BB0-4D8A-ADEE-D3EA656F044B}" type="presParOf" srcId="{B8D84CD6-511A-4D87-B0AB-2B8F084025B4}" destId="{00DFE036-3166-4839-9436-90FD70E34108}" srcOrd="0" destOrd="0" presId="urn:microsoft.com/office/officeart/2005/8/layout/lProcess2"/>
    <dgm:cxn modelId="{EB0F233D-51B0-4D65-8E9E-BB0F3B7DFDAB}" type="presParOf" srcId="{00DFE036-3166-4839-9436-90FD70E34108}" destId="{47083ABE-11BC-4839-900D-2AC5791CA287}" srcOrd="0" destOrd="0" presId="urn:microsoft.com/office/officeart/2005/8/layout/lProcess2"/>
    <dgm:cxn modelId="{807B9439-8D93-4BD8-AC43-1FCF8EDBC970}" type="presParOf" srcId="{00DFE036-3166-4839-9436-90FD70E34108}" destId="{1AD1476D-2A10-49B5-98D1-2FA63C8A973C}" srcOrd="1" destOrd="0" presId="urn:microsoft.com/office/officeart/2005/8/layout/lProcess2"/>
    <dgm:cxn modelId="{C27EC340-158C-4BF0-9DDF-11C99977227D}" type="presParOf" srcId="{00DFE036-3166-4839-9436-90FD70E34108}" destId="{6E45F5F3-D2CD-4A1C-B9EC-E6DFBBF74405}" srcOrd="2" destOrd="0" presId="urn:microsoft.com/office/officeart/2005/8/layout/lProcess2"/>
    <dgm:cxn modelId="{FA875894-D1E3-4E21-B94E-D0B26E1B58F3}" type="presParOf" srcId="{00DFE036-3166-4839-9436-90FD70E34108}" destId="{6AAE79C4-9C2D-422F-AF89-3F2DF6D1F77C}" srcOrd="3" destOrd="0" presId="urn:microsoft.com/office/officeart/2005/8/layout/lProcess2"/>
    <dgm:cxn modelId="{2E32D411-A895-4D67-B1E1-16FE12F00D52}" type="presParOf" srcId="{00DFE036-3166-4839-9436-90FD70E34108}" destId="{C7B95E67-7A15-476E-8975-68DF4EE0F4D8}" srcOrd="4" destOrd="0" presId="urn:microsoft.com/office/officeart/2005/8/layout/lProcess2"/>
    <dgm:cxn modelId="{449A2672-88C9-4B62-8125-B5292E709055}" type="presParOf" srcId="{00DFE036-3166-4839-9436-90FD70E34108}" destId="{D642190C-F377-499D-9489-A1816C99E937}" srcOrd="5" destOrd="0" presId="urn:microsoft.com/office/officeart/2005/8/layout/lProcess2"/>
    <dgm:cxn modelId="{182FF9E9-54DF-46C7-9E0D-FBA009042738}" type="presParOf" srcId="{00DFE036-3166-4839-9436-90FD70E34108}" destId="{D9F6B320-DC18-4A52-976D-6D4F12BB49D2}" srcOrd="6" destOrd="0" presId="urn:microsoft.com/office/officeart/2005/8/layout/lProcess2"/>
    <dgm:cxn modelId="{078D3555-8F7E-49BE-9AEC-4FB426D00128}" type="presParOf" srcId="{00DFE036-3166-4839-9436-90FD70E34108}" destId="{3F67A4A1-1A9B-4773-A688-45A76147DB0A}" srcOrd="7" destOrd="0" presId="urn:microsoft.com/office/officeart/2005/8/layout/lProcess2"/>
    <dgm:cxn modelId="{D1C140CD-6D8B-457E-9870-6028DA0D09A6}" type="presParOf" srcId="{00DFE036-3166-4839-9436-90FD70E34108}" destId="{341DFE7A-31D6-42DF-8F80-6B4103BCBE9E}" srcOrd="8" destOrd="0" presId="urn:microsoft.com/office/officeart/2005/8/layout/lProcess2"/>
    <dgm:cxn modelId="{0B5CF317-B879-4FA8-BFB3-CF90C97D96A7}" type="presParOf" srcId="{00DFE036-3166-4839-9436-90FD70E34108}" destId="{C3CA5958-5EC7-4340-BF45-39391FD356FD}" srcOrd="9" destOrd="0" presId="urn:microsoft.com/office/officeart/2005/8/layout/lProcess2"/>
    <dgm:cxn modelId="{06EBE23A-1AAA-4DD3-A763-3D9A12A4E454}" type="presParOf" srcId="{00DFE036-3166-4839-9436-90FD70E34108}" destId="{E8A4F2D0-0924-4CD2-B6D3-B6C70D93DD69}" srcOrd="10" destOrd="0" presId="urn:microsoft.com/office/officeart/2005/8/layout/lProcess2"/>
    <dgm:cxn modelId="{18029BBF-1631-4D74-A9EC-4CC6A0B40187}" type="presParOf" srcId="{00DFE036-3166-4839-9436-90FD70E34108}" destId="{477BE16A-DEDD-472A-8424-48B7C59F9507}" srcOrd="11" destOrd="0" presId="urn:microsoft.com/office/officeart/2005/8/layout/lProcess2"/>
    <dgm:cxn modelId="{5DDC14ED-13C2-452B-A229-C6669D0222A5}" type="presParOf" srcId="{00DFE036-3166-4839-9436-90FD70E34108}" destId="{7DE3580E-5A68-430A-AE2E-7A4DCD099373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3E99B8-1F28-4F9C-A2A7-2BFCCC5450C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3F0ADA6-FFE4-44B3-93F2-16D0325AFC32}">
      <dgm:prSet phldrT="[Texto]"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DEMANDA</a:t>
          </a:r>
          <a:endParaRPr lang="es-EC" sz="2000" b="1" dirty="0"/>
        </a:p>
      </dgm:t>
    </dgm:pt>
    <dgm:pt modelId="{2819C17C-DE9E-4D4F-95F5-A17B946B88A9}" type="parTrans" cxnId="{76E6A7E3-61C9-46AA-941C-FF3928D2A532}">
      <dgm:prSet/>
      <dgm:spPr/>
      <dgm:t>
        <a:bodyPr/>
        <a:lstStyle/>
        <a:p>
          <a:endParaRPr lang="es-EC"/>
        </a:p>
      </dgm:t>
    </dgm:pt>
    <dgm:pt modelId="{6478C27D-33E7-4C92-9B7B-7090558C7732}" type="sibTrans" cxnId="{76E6A7E3-61C9-46AA-941C-FF3928D2A532}">
      <dgm:prSet/>
      <dgm:spPr/>
      <dgm:t>
        <a:bodyPr/>
        <a:lstStyle/>
        <a:p>
          <a:endParaRPr lang="es-EC"/>
        </a:p>
      </dgm:t>
    </dgm:pt>
    <dgm:pt modelId="{FAF22CFE-F5FA-47CF-9458-FBAB6181C546}">
      <dgm:prSet phldrT="[Texto]"/>
      <dgm:spPr/>
      <dgm:t>
        <a:bodyPr/>
        <a:lstStyle/>
        <a:p>
          <a:r>
            <a:rPr lang="es-EC" dirty="0" smtClean="0"/>
            <a:t>Nivel de ingresos</a:t>
          </a:r>
          <a:endParaRPr lang="es-EC" dirty="0"/>
        </a:p>
      </dgm:t>
    </dgm:pt>
    <dgm:pt modelId="{97E8FB11-361D-4B63-8A18-2787A855C5FC}" type="parTrans" cxnId="{72C868A4-F7AD-4D8C-A5F1-2F1ADCB5654C}">
      <dgm:prSet/>
      <dgm:spPr/>
      <dgm:t>
        <a:bodyPr/>
        <a:lstStyle/>
        <a:p>
          <a:endParaRPr lang="es-EC"/>
        </a:p>
      </dgm:t>
    </dgm:pt>
    <dgm:pt modelId="{B28E3072-82D2-409D-B743-4B00077C4375}" type="sibTrans" cxnId="{72C868A4-F7AD-4D8C-A5F1-2F1ADCB5654C}">
      <dgm:prSet/>
      <dgm:spPr/>
      <dgm:t>
        <a:bodyPr/>
        <a:lstStyle/>
        <a:p>
          <a:endParaRPr lang="es-EC"/>
        </a:p>
      </dgm:t>
    </dgm:pt>
    <dgm:pt modelId="{032771CF-CE62-492E-96BD-4AA4003F19E2}">
      <dgm:prSet phldrT="[Texto]"/>
      <dgm:spPr/>
      <dgm:t>
        <a:bodyPr/>
        <a:lstStyle/>
        <a:p>
          <a:r>
            <a:rPr lang="es-EC" dirty="0" smtClean="0"/>
            <a:t>Publicidad</a:t>
          </a:r>
          <a:endParaRPr lang="es-EC" dirty="0"/>
        </a:p>
      </dgm:t>
    </dgm:pt>
    <dgm:pt modelId="{90753AFE-24A5-4864-BDF9-D9FEE8CB6E6B}" type="parTrans" cxnId="{C3A59A07-CAF4-40B6-93F8-FA681D3A101F}">
      <dgm:prSet/>
      <dgm:spPr/>
      <dgm:t>
        <a:bodyPr/>
        <a:lstStyle/>
        <a:p>
          <a:endParaRPr lang="es-EC"/>
        </a:p>
      </dgm:t>
    </dgm:pt>
    <dgm:pt modelId="{C3A4C54F-8BFF-45D4-BA71-F67803AA1ACE}" type="sibTrans" cxnId="{C3A59A07-CAF4-40B6-93F8-FA681D3A101F}">
      <dgm:prSet/>
      <dgm:spPr/>
      <dgm:t>
        <a:bodyPr/>
        <a:lstStyle/>
        <a:p>
          <a:endParaRPr lang="es-EC"/>
        </a:p>
      </dgm:t>
    </dgm:pt>
    <dgm:pt modelId="{BD4E5FF8-4216-4746-A9F8-7D5883F3274F}">
      <dgm:prSet phldrT="[Texto]"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SERVICIO</a:t>
          </a:r>
          <a:endParaRPr lang="es-EC" sz="2000" b="1" dirty="0"/>
        </a:p>
      </dgm:t>
    </dgm:pt>
    <dgm:pt modelId="{3A3A7B43-11F8-42C5-9F44-CB7F9DA04907}" type="parTrans" cxnId="{CE7A5318-B2A0-42F1-892F-16EA85D3037A}">
      <dgm:prSet/>
      <dgm:spPr/>
      <dgm:t>
        <a:bodyPr/>
        <a:lstStyle/>
        <a:p>
          <a:endParaRPr lang="es-EC"/>
        </a:p>
      </dgm:t>
    </dgm:pt>
    <dgm:pt modelId="{D56A5E36-3B81-4631-AB3E-516897486A79}" type="sibTrans" cxnId="{CE7A5318-B2A0-42F1-892F-16EA85D3037A}">
      <dgm:prSet/>
      <dgm:spPr/>
      <dgm:t>
        <a:bodyPr/>
        <a:lstStyle/>
        <a:p>
          <a:endParaRPr lang="es-EC"/>
        </a:p>
      </dgm:t>
    </dgm:pt>
    <dgm:pt modelId="{FBAB4645-8867-4986-9B8E-D230696CF7ED}">
      <dgm:prSet phldrT="[Texto]"/>
      <dgm:spPr/>
      <dgm:t>
        <a:bodyPr/>
        <a:lstStyle/>
        <a:p>
          <a:r>
            <a:rPr lang="es-EC" dirty="0" smtClean="0"/>
            <a:t>Consumo</a:t>
          </a:r>
          <a:endParaRPr lang="es-EC" dirty="0"/>
        </a:p>
      </dgm:t>
    </dgm:pt>
    <dgm:pt modelId="{794F22CF-3692-49CD-9B65-02BC024CA801}" type="parTrans" cxnId="{21BF2F1E-D2FA-4675-918A-E49982755564}">
      <dgm:prSet/>
      <dgm:spPr/>
      <dgm:t>
        <a:bodyPr/>
        <a:lstStyle/>
        <a:p>
          <a:endParaRPr lang="es-EC"/>
        </a:p>
      </dgm:t>
    </dgm:pt>
    <dgm:pt modelId="{AEA09431-7F42-41B7-845B-87C8347E391F}" type="sibTrans" cxnId="{21BF2F1E-D2FA-4675-918A-E49982755564}">
      <dgm:prSet/>
      <dgm:spPr/>
      <dgm:t>
        <a:bodyPr/>
        <a:lstStyle/>
        <a:p>
          <a:endParaRPr lang="es-EC"/>
        </a:p>
      </dgm:t>
    </dgm:pt>
    <dgm:pt modelId="{B2C635F7-144F-4CBD-B72A-70920D0A2CFB}">
      <dgm:prSet phldrT="[Texto]"/>
      <dgm:spPr/>
      <dgm:t>
        <a:bodyPr/>
        <a:lstStyle/>
        <a:p>
          <a:r>
            <a:rPr lang="es-EC" dirty="0" smtClean="0"/>
            <a:t>Atención al cliente</a:t>
          </a:r>
          <a:endParaRPr lang="es-EC" dirty="0"/>
        </a:p>
      </dgm:t>
    </dgm:pt>
    <dgm:pt modelId="{C5A6FE20-E9BB-44D9-B9D9-21CC6B4A902A}" type="parTrans" cxnId="{E4FEF71F-96A3-4333-803B-0EF29346AC67}">
      <dgm:prSet/>
      <dgm:spPr/>
      <dgm:t>
        <a:bodyPr/>
        <a:lstStyle/>
        <a:p>
          <a:endParaRPr lang="es-EC"/>
        </a:p>
      </dgm:t>
    </dgm:pt>
    <dgm:pt modelId="{4A532FEC-00D8-47C5-A24A-2436286F45DB}" type="sibTrans" cxnId="{E4FEF71F-96A3-4333-803B-0EF29346AC67}">
      <dgm:prSet/>
      <dgm:spPr/>
      <dgm:t>
        <a:bodyPr/>
        <a:lstStyle/>
        <a:p>
          <a:endParaRPr lang="es-EC"/>
        </a:p>
      </dgm:t>
    </dgm:pt>
    <dgm:pt modelId="{DCF3E441-8A71-4DB8-962A-394D9BDD447E}">
      <dgm:prSet phldrT="[Texto]" custT="1"/>
      <dgm:spPr/>
      <dgm:t>
        <a:bodyPr/>
        <a:lstStyle/>
        <a:p>
          <a:r>
            <a:rPr lang="es-EC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INFRAESTRUCTURA</a:t>
          </a:r>
          <a:endParaRPr lang="es-EC" sz="1600" b="1" dirty="0"/>
        </a:p>
      </dgm:t>
    </dgm:pt>
    <dgm:pt modelId="{F0F4801B-4E4D-4C90-9CC5-82F2C6489FC3}" type="parTrans" cxnId="{46AE1C9C-71D2-4B5F-A3CF-ED96E320C069}">
      <dgm:prSet/>
      <dgm:spPr/>
      <dgm:t>
        <a:bodyPr/>
        <a:lstStyle/>
        <a:p>
          <a:endParaRPr lang="es-EC"/>
        </a:p>
      </dgm:t>
    </dgm:pt>
    <dgm:pt modelId="{2F690A34-E750-498F-9E45-F9B8974B0FCF}" type="sibTrans" cxnId="{46AE1C9C-71D2-4B5F-A3CF-ED96E320C069}">
      <dgm:prSet/>
      <dgm:spPr/>
      <dgm:t>
        <a:bodyPr/>
        <a:lstStyle/>
        <a:p>
          <a:endParaRPr lang="es-EC"/>
        </a:p>
      </dgm:t>
    </dgm:pt>
    <dgm:pt modelId="{42EB1FC7-4305-47B3-AED9-B43EDF5E1F52}">
      <dgm:prSet phldrT="[Texto]"/>
      <dgm:spPr/>
      <dgm:t>
        <a:bodyPr/>
        <a:lstStyle/>
        <a:p>
          <a:r>
            <a:rPr lang="es-EC" dirty="0" smtClean="0"/>
            <a:t>Percepción</a:t>
          </a:r>
          <a:endParaRPr lang="es-EC" dirty="0"/>
        </a:p>
      </dgm:t>
    </dgm:pt>
    <dgm:pt modelId="{9667350C-79A2-4125-82BA-F4B7C0653B73}" type="parTrans" cxnId="{4E636D79-2EC1-4D5B-9DA5-77B9AF1C432A}">
      <dgm:prSet/>
      <dgm:spPr/>
      <dgm:t>
        <a:bodyPr/>
        <a:lstStyle/>
        <a:p>
          <a:endParaRPr lang="es-EC"/>
        </a:p>
      </dgm:t>
    </dgm:pt>
    <dgm:pt modelId="{030F7267-F75A-4B02-8A71-A8B5606A6E22}" type="sibTrans" cxnId="{4E636D79-2EC1-4D5B-9DA5-77B9AF1C432A}">
      <dgm:prSet/>
      <dgm:spPr/>
      <dgm:t>
        <a:bodyPr/>
        <a:lstStyle/>
        <a:p>
          <a:endParaRPr lang="es-EC"/>
        </a:p>
      </dgm:t>
    </dgm:pt>
    <dgm:pt modelId="{F1E3EB9F-EEE4-4BEC-B368-AB580276B44A}">
      <dgm:prSet phldrT="[Texto]"/>
      <dgm:spPr/>
      <dgm:t>
        <a:bodyPr/>
        <a:lstStyle/>
        <a:p>
          <a:r>
            <a:rPr lang="es-EC" dirty="0" smtClean="0"/>
            <a:t>Seguridad</a:t>
          </a:r>
          <a:endParaRPr lang="es-EC" dirty="0"/>
        </a:p>
      </dgm:t>
    </dgm:pt>
    <dgm:pt modelId="{BFE38575-7B94-4D8D-B439-CF3AD8666870}" type="parTrans" cxnId="{DA41CBD0-C038-41B3-9731-891AB36B31A9}">
      <dgm:prSet/>
      <dgm:spPr/>
      <dgm:t>
        <a:bodyPr/>
        <a:lstStyle/>
        <a:p>
          <a:endParaRPr lang="es-EC"/>
        </a:p>
      </dgm:t>
    </dgm:pt>
    <dgm:pt modelId="{450C0D86-3AFB-47FE-BF6E-F891379951CE}" type="sibTrans" cxnId="{DA41CBD0-C038-41B3-9731-891AB36B31A9}">
      <dgm:prSet/>
      <dgm:spPr/>
      <dgm:t>
        <a:bodyPr/>
        <a:lstStyle/>
        <a:p>
          <a:endParaRPr lang="es-EC"/>
        </a:p>
      </dgm:t>
    </dgm:pt>
    <dgm:pt modelId="{C3D14BD9-CAF7-41C7-973D-3DD3FC21052D}">
      <dgm:prSet phldrT="[Texto]"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PRODUCTO</a:t>
          </a:r>
          <a:endParaRPr lang="es-EC" sz="2000" b="1" dirty="0"/>
        </a:p>
      </dgm:t>
    </dgm:pt>
    <dgm:pt modelId="{13485A3C-EC0C-40DD-A526-6709D7DECA39}" type="parTrans" cxnId="{42150354-7A77-4BDA-A9D7-C2C6A92748B9}">
      <dgm:prSet/>
      <dgm:spPr/>
      <dgm:t>
        <a:bodyPr/>
        <a:lstStyle/>
        <a:p>
          <a:endParaRPr lang="es-EC"/>
        </a:p>
      </dgm:t>
    </dgm:pt>
    <dgm:pt modelId="{A08A5E75-BF4B-404D-8A09-A1325FB5A93F}" type="sibTrans" cxnId="{42150354-7A77-4BDA-A9D7-C2C6A92748B9}">
      <dgm:prSet/>
      <dgm:spPr/>
      <dgm:t>
        <a:bodyPr/>
        <a:lstStyle/>
        <a:p>
          <a:endParaRPr lang="es-EC"/>
        </a:p>
      </dgm:t>
    </dgm:pt>
    <dgm:pt modelId="{92A78204-7570-4E78-A639-87BE05208159}">
      <dgm:prSet phldrT="[Texto]"/>
      <dgm:spPr/>
      <dgm:t>
        <a:bodyPr/>
        <a:lstStyle/>
        <a:p>
          <a:r>
            <a:rPr lang="es-EC" dirty="0" smtClean="0"/>
            <a:t>Calidad</a:t>
          </a:r>
          <a:endParaRPr lang="es-EC" dirty="0"/>
        </a:p>
      </dgm:t>
    </dgm:pt>
    <dgm:pt modelId="{1BAAF0E8-77F6-4BB4-BA9F-59338495A7AB}" type="parTrans" cxnId="{5959A57B-DD01-400D-B70A-A01ED2ECED3A}">
      <dgm:prSet/>
      <dgm:spPr/>
      <dgm:t>
        <a:bodyPr/>
        <a:lstStyle/>
        <a:p>
          <a:endParaRPr lang="es-EC"/>
        </a:p>
      </dgm:t>
    </dgm:pt>
    <dgm:pt modelId="{8CAD2877-C922-45F8-AE65-8AA22A02FB85}" type="sibTrans" cxnId="{5959A57B-DD01-400D-B70A-A01ED2ECED3A}">
      <dgm:prSet/>
      <dgm:spPr/>
      <dgm:t>
        <a:bodyPr/>
        <a:lstStyle/>
        <a:p>
          <a:endParaRPr lang="es-EC"/>
        </a:p>
      </dgm:t>
    </dgm:pt>
    <dgm:pt modelId="{F16F153C-7F28-45F7-AD4B-E6117BF0E4C6}">
      <dgm:prSet phldrT="[Texto]"/>
      <dgm:spPr/>
      <dgm:t>
        <a:bodyPr/>
        <a:lstStyle/>
        <a:p>
          <a:r>
            <a:rPr lang="es-EC" dirty="0" smtClean="0"/>
            <a:t>Precio</a:t>
          </a:r>
          <a:endParaRPr lang="es-EC" dirty="0"/>
        </a:p>
      </dgm:t>
    </dgm:pt>
    <dgm:pt modelId="{663B9C76-1039-4ED1-8037-5F7DCCBB32E1}" type="parTrans" cxnId="{9FEFE687-92C0-45C1-917E-032D2B818C32}">
      <dgm:prSet/>
      <dgm:spPr/>
      <dgm:t>
        <a:bodyPr/>
        <a:lstStyle/>
        <a:p>
          <a:endParaRPr lang="es-EC"/>
        </a:p>
      </dgm:t>
    </dgm:pt>
    <dgm:pt modelId="{2534EEFB-7CCB-47F1-A0CC-761153672234}" type="sibTrans" cxnId="{9FEFE687-92C0-45C1-917E-032D2B818C32}">
      <dgm:prSet/>
      <dgm:spPr/>
      <dgm:t>
        <a:bodyPr/>
        <a:lstStyle/>
        <a:p>
          <a:endParaRPr lang="es-EC"/>
        </a:p>
      </dgm:t>
    </dgm:pt>
    <dgm:pt modelId="{8C7BC8E1-4346-460F-AF2C-FE3EDFD559D3}">
      <dgm:prSet/>
      <dgm:spPr/>
      <dgm:t>
        <a:bodyPr/>
        <a:lstStyle/>
        <a:p>
          <a:r>
            <a:rPr lang="es-EC" dirty="0" smtClean="0"/>
            <a:t>Fidelidad</a:t>
          </a:r>
          <a:endParaRPr lang="es-EC" dirty="0"/>
        </a:p>
      </dgm:t>
    </dgm:pt>
    <dgm:pt modelId="{BA19509F-D391-4876-B596-2F5C070EDBCE}" type="parTrans" cxnId="{37337A47-4E80-41A6-8641-549FB4EC5A73}">
      <dgm:prSet/>
      <dgm:spPr/>
      <dgm:t>
        <a:bodyPr/>
        <a:lstStyle/>
        <a:p>
          <a:endParaRPr lang="es-EC"/>
        </a:p>
      </dgm:t>
    </dgm:pt>
    <dgm:pt modelId="{74813C9A-85CD-4156-AB31-1B8D0E56B4ED}" type="sibTrans" cxnId="{37337A47-4E80-41A6-8641-549FB4EC5A73}">
      <dgm:prSet/>
      <dgm:spPr/>
      <dgm:t>
        <a:bodyPr/>
        <a:lstStyle/>
        <a:p>
          <a:endParaRPr lang="es-EC"/>
        </a:p>
      </dgm:t>
    </dgm:pt>
    <dgm:pt modelId="{1E7A1451-6678-4553-A14C-9568BD0C24A7}">
      <dgm:prSet/>
      <dgm:spPr/>
      <dgm:t>
        <a:bodyPr/>
        <a:lstStyle/>
        <a:p>
          <a:r>
            <a:rPr lang="es-EC" dirty="0" smtClean="0"/>
            <a:t>Tendencias</a:t>
          </a:r>
          <a:endParaRPr lang="es-EC" dirty="0"/>
        </a:p>
      </dgm:t>
    </dgm:pt>
    <dgm:pt modelId="{F0F10747-44CA-4B41-9653-B9B1FEE28F9F}" type="parTrans" cxnId="{484111FB-F215-4C56-9391-CF8641783804}">
      <dgm:prSet/>
      <dgm:spPr/>
      <dgm:t>
        <a:bodyPr/>
        <a:lstStyle/>
        <a:p>
          <a:endParaRPr lang="es-EC"/>
        </a:p>
      </dgm:t>
    </dgm:pt>
    <dgm:pt modelId="{10C95FD3-1CFC-49D8-9696-CC72AA0C5474}" type="sibTrans" cxnId="{484111FB-F215-4C56-9391-CF8641783804}">
      <dgm:prSet/>
      <dgm:spPr/>
      <dgm:t>
        <a:bodyPr/>
        <a:lstStyle/>
        <a:p>
          <a:endParaRPr lang="es-EC"/>
        </a:p>
      </dgm:t>
    </dgm:pt>
    <dgm:pt modelId="{615D9462-FC72-4495-A119-45A810348D35}">
      <dgm:prSet/>
      <dgm:spPr/>
      <dgm:t>
        <a:bodyPr/>
        <a:lstStyle/>
        <a:p>
          <a:r>
            <a:rPr lang="es-EC" dirty="0" smtClean="0"/>
            <a:t>Innovación</a:t>
          </a:r>
          <a:endParaRPr lang="es-EC" dirty="0"/>
        </a:p>
      </dgm:t>
    </dgm:pt>
    <dgm:pt modelId="{DFECE2C4-2A2C-4F85-B950-335CC7E984DC}" type="parTrans" cxnId="{4D1193D9-CEBA-4885-B6E1-4504902B44F4}">
      <dgm:prSet/>
      <dgm:spPr/>
      <dgm:t>
        <a:bodyPr/>
        <a:lstStyle/>
        <a:p>
          <a:endParaRPr lang="es-EC"/>
        </a:p>
      </dgm:t>
    </dgm:pt>
    <dgm:pt modelId="{B3948200-D2C3-47FF-A703-F8F10B08336A}" type="sibTrans" cxnId="{4D1193D9-CEBA-4885-B6E1-4504902B44F4}">
      <dgm:prSet/>
      <dgm:spPr/>
      <dgm:t>
        <a:bodyPr/>
        <a:lstStyle/>
        <a:p>
          <a:endParaRPr lang="es-EC"/>
        </a:p>
      </dgm:t>
    </dgm:pt>
    <dgm:pt modelId="{81B27452-FD08-4FB8-8095-F137C70DDD48}">
      <dgm:prSet/>
      <dgm:spPr/>
      <dgm:t>
        <a:bodyPr/>
        <a:lstStyle/>
        <a:p>
          <a:r>
            <a:rPr lang="es-EC" dirty="0" smtClean="0"/>
            <a:t>Variedad</a:t>
          </a:r>
          <a:endParaRPr lang="es-EC" dirty="0"/>
        </a:p>
      </dgm:t>
    </dgm:pt>
    <dgm:pt modelId="{DF278960-AE1F-42B2-97EA-72036FB91B08}" type="parTrans" cxnId="{301D48C0-3B0E-46E0-8833-7C600FA720BB}">
      <dgm:prSet/>
      <dgm:spPr/>
      <dgm:t>
        <a:bodyPr/>
        <a:lstStyle/>
        <a:p>
          <a:endParaRPr lang="es-EC"/>
        </a:p>
      </dgm:t>
    </dgm:pt>
    <dgm:pt modelId="{0064B675-3413-4451-92BB-6D149EED4915}" type="sibTrans" cxnId="{301D48C0-3B0E-46E0-8833-7C600FA720BB}">
      <dgm:prSet/>
      <dgm:spPr/>
      <dgm:t>
        <a:bodyPr/>
        <a:lstStyle/>
        <a:p>
          <a:endParaRPr lang="es-EC"/>
        </a:p>
      </dgm:t>
    </dgm:pt>
    <dgm:pt modelId="{4A498D5B-6D5A-4849-AE49-325D52090854}">
      <dgm:prSet/>
      <dgm:spPr/>
      <dgm:t>
        <a:bodyPr/>
        <a:lstStyle/>
        <a:p>
          <a:r>
            <a:rPr lang="es-EC" dirty="0" smtClean="0"/>
            <a:t>Aroma</a:t>
          </a:r>
          <a:endParaRPr lang="es-EC" dirty="0"/>
        </a:p>
      </dgm:t>
    </dgm:pt>
    <dgm:pt modelId="{BF512065-6F8F-4E14-A702-B53E193D26EE}" type="parTrans" cxnId="{CC902045-D1F7-45C2-8482-F66636AE2672}">
      <dgm:prSet/>
      <dgm:spPr/>
      <dgm:t>
        <a:bodyPr/>
        <a:lstStyle/>
        <a:p>
          <a:endParaRPr lang="es-EC"/>
        </a:p>
      </dgm:t>
    </dgm:pt>
    <dgm:pt modelId="{BD1446C9-6478-4743-A101-CC95B4264DA9}" type="sibTrans" cxnId="{CC902045-D1F7-45C2-8482-F66636AE2672}">
      <dgm:prSet/>
      <dgm:spPr/>
      <dgm:t>
        <a:bodyPr/>
        <a:lstStyle/>
        <a:p>
          <a:endParaRPr lang="es-EC"/>
        </a:p>
      </dgm:t>
    </dgm:pt>
    <dgm:pt modelId="{71A562ED-294E-4D1A-A513-5841DE78105C}">
      <dgm:prSet phldrT="[Texto]"/>
      <dgm:spPr/>
      <dgm:t>
        <a:bodyPr/>
        <a:lstStyle/>
        <a:p>
          <a:r>
            <a:rPr lang="es-EC" dirty="0" smtClean="0"/>
            <a:t>Ubicación</a:t>
          </a:r>
          <a:endParaRPr lang="es-EC" dirty="0"/>
        </a:p>
      </dgm:t>
    </dgm:pt>
    <dgm:pt modelId="{DC86F957-3B8E-4657-91C8-43A943DEE6A7}" type="parTrans" cxnId="{C87EFC0C-2FD1-4DDB-9D4B-065D3ECBABC4}">
      <dgm:prSet/>
      <dgm:spPr/>
      <dgm:t>
        <a:bodyPr/>
        <a:lstStyle/>
        <a:p>
          <a:endParaRPr lang="es-EC"/>
        </a:p>
      </dgm:t>
    </dgm:pt>
    <dgm:pt modelId="{B4F9A2C7-2D4C-4493-BB96-EBCF3AF4BC02}" type="sibTrans" cxnId="{C87EFC0C-2FD1-4DDB-9D4B-065D3ECBABC4}">
      <dgm:prSet/>
      <dgm:spPr/>
      <dgm:t>
        <a:bodyPr/>
        <a:lstStyle/>
        <a:p>
          <a:endParaRPr lang="es-EC"/>
        </a:p>
      </dgm:t>
    </dgm:pt>
    <dgm:pt modelId="{AE594201-DBD2-4AF1-BC88-4B32F4FBE0FD}">
      <dgm:prSet phldrT="[Texto]"/>
      <dgm:spPr/>
      <dgm:t>
        <a:bodyPr/>
        <a:lstStyle/>
        <a:p>
          <a:r>
            <a:rPr lang="es-EC" dirty="0" smtClean="0"/>
            <a:t>Empatía</a:t>
          </a:r>
          <a:endParaRPr lang="es-EC" dirty="0"/>
        </a:p>
      </dgm:t>
    </dgm:pt>
    <dgm:pt modelId="{43BD78DD-1876-4B57-951A-F477B86DC36D}" type="parTrans" cxnId="{1F1C70A7-DF5F-49BC-B991-79A4D3327AE1}">
      <dgm:prSet/>
      <dgm:spPr/>
      <dgm:t>
        <a:bodyPr/>
        <a:lstStyle/>
        <a:p>
          <a:endParaRPr lang="es-EC"/>
        </a:p>
      </dgm:t>
    </dgm:pt>
    <dgm:pt modelId="{21AA1AC1-4B9D-4986-8B85-D4B270F49898}" type="sibTrans" cxnId="{1F1C70A7-DF5F-49BC-B991-79A4D3327AE1}">
      <dgm:prSet/>
      <dgm:spPr/>
      <dgm:t>
        <a:bodyPr/>
        <a:lstStyle/>
        <a:p>
          <a:endParaRPr lang="es-EC"/>
        </a:p>
      </dgm:t>
    </dgm:pt>
    <dgm:pt modelId="{267A1FD9-FDD5-4FC2-B53A-447EBF7BE01B}">
      <dgm:prSet phldrT="[Texto]"/>
      <dgm:spPr/>
      <dgm:t>
        <a:bodyPr/>
        <a:lstStyle/>
        <a:p>
          <a:r>
            <a:rPr lang="es-EC" dirty="0" smtClean="0"/>
            <a:t>Simpatía</a:t>
          </a:r>
          <a:endParaRPr lang="es-EC" dirty="0"/>
        </a:p>
      </dgm:t>
    </dgm:pt>
    <dgm:pt modelId="{5392B1B7-32BE-414F-814A-33727D37D89E}" type="parTrans" cxnId="{EC40F11F-0D8C-4146-ADAC-BD50AE66A37A}">
      <dgm:prSet/>
      <dgm:spPr/>
      <dgm:t>
        <a:bodyPr/>
        <a:lstStyle/>
        <a:p>
          <a:endParaRPr lang="es-EC"/>
        </a:p>
      </dgm:t>
    </dgm:pt>
    <dgm:pt modelId="{41E40786-18AE-4A9E-B5EA-E1D0A9FA9922}" type="sibTrans" cxnId="{EC40F11F-0D8C-4146-ADAC-BD50AE66A37A}">
      <dgm:prSet/>
      <dgm:spPr/>
      <dgm:t>
        <a:bodyPr/>
        <a:lstStyle/>
        <a:p>
          <a:endParaRPr lang="es-EC"/>
        </a:p>
      </dgm:t>
    </dgm:pt>
    <dgm:pt modelId="{0882CC95-FD03-42C2-B351-6EB6DAFF8932}">
      <dgm:prSet phldrT="[Texto]"/>
      <dgm:spPr/>
      <dgm:t>
        <a:bodyPr/>
        <a:lstStyle/>
        <a:p>
          <a:r>
            <a:rPr lang="es-EC" dirty="0" smtClean="0"/>
            <a:t>Control Sanitario</a:t>
          </a:r>
          <a:endParaRPr lang="es-EC" dirty="0"/>
        </a:p>
      </dgm:t>
    </dgm:pt>
    <dgm:pt modelId="{FA177D62-1823-47DF-A18D-930B656F82AB}" type="parTrans" cxnId="{B69C8EE5-E593-480D-9EE2-1655C97BA459}">
      <dgm:prSet/>
      <dgm:spPr/>
      <dgm:t>
        <a:bodyPr/>
        <a:lstStyle/>
        <a:p>
          <a:endParaRPr lang="es-EC"/>
        </a:p>
      </dgm:t>
    </dgm:pt>
    <dgm:pt modelId="{E8BDA934-F3C9-4ADC-9707-41415B34ACC4}" type="sibTrans" cxnId="{B69C8EE5-E593-480D-9EE2-1655C97BA459}">
      <dgm:prSet/>
      <dgm:spPr/>
      <dgm:t>
        <a:bodyPr/>
        <a:lstStyle/>
        <a:p>
          <a:endParaRPr lang="es-EC"/>
        </a:p>
      </dgm:t>
    </dgm:pt>
    <dgm:pt modelId="{49135FF2-0D8A-4E5A-BD15-FDC44BD4A5EE}" type="pres">
      <dgm:prSet presAssocID="{703E99B8-1F28-4F9C-A2A7-2BFCCC54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1C03ED2-5A73-412B-AD11-2F86DDB88C6F}" type="pres">
      <dgm:prSet presAssocID="{F3F0ADA6-FFE4-44B3-93F2-16D0325AFC32}" presName="compNode" presStyleCnt="0"/>
      <dgm:spPr/>
    </dgm:pt>
    <dgm:pt modelId="{F9A1273E-0A8C-4DD5-B0D9-5095617121FC}" type="pres">
      <dgm:prSet presAssocID="{F3F0ADA6-FFE4-44B3-93F2-16D0325AFC32}" presName="aNode" presStyleLbl="bgShp" presStyleIdx="0" presStyleCnt="4"/>
      <dgm:spPr/>
      <dgm:t>
        <a:bodyPr/>
        <a:lstStyle/>
        <a:p>
          <a:endParaRPr lang="es-EC"/>
        </a:p>
      </dgm:t>
    </dgm:pt>
    <dgm:pt modelId="{C7DCE548-2ED4-4AD7-9355-69B6BAB97FCB}" type="pres">
      <dgm:prSet presAssocID="{F3F0ADA6-FFE4-44B3-93F2-16D0325AFC32}" presName="textNode" presStyleLbl="bgShp" presStyleIdx="0" presStyleCnt="4"/>
      <dgm:spPr/>
      <dgm:t>
        <a:bodyPr/>
        <a:lstStyle/>
        <a:p>
          <a:endParaRPr lang="es-EC"/>
        </a:p>
      </dgm:t>
    </dgm:pt>
    <dgm:pt modelId="{8FBB2C42-8694-4B0A-ACEB-6568FD451E54}" type="pres">
      <dgm:prSet presAssocID="{F3F0ADA6-FFE4-44B3-93F2-16D0325AFC32}" presName="compChildNode" presStyleCnt="0"/>
      <dgm:spPr/>
    </dgm:pt>
    <dgm:pt modelId="{8FD536CC-C3FC-4CF9-A8F1-F21DF15B8C3E}" type="pres">
      <dgm:prSet presAssocID="{F3F0ADA6-FFE4-44B3-93F2-16D0325AFC32}" presName="theInnerList" presStyleCnt="0"/>
      <dgm:spPr/>
    </dgm:pt>
    <dgm:pt modelId="{273CFB98-7059-497B-853B-C85220C4E9D4}" type="pres">
      <dgm:prSet presAssocID="{FAF22CFE-F5FA-47CF-9458-FBAB6181C546}" presName="childNode" presStyleLbl="node1" presStyleIdx="0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A90D2C-4E3D-43F9-9200-F5F02733EFEC}" type="pres">
      <dgm:prSet presAssocID="{FAF22CFE-F5FA-47CF-9458-FBAB6181C546}" presName="aSpace2" presStyleCnt="0"/>
      <dgm:spPr/>
    </dgm:pt>
    <dgm:pt modelId="{43ABA73C-4926-4CF7-A2A0-420C05B00800}" type="pres">
      <dgm:prSet presAssocID="{032771CF-CE62-492E-96BD-4AA4003F19E2}" presName="childNode" presStyleLbl="node1" presStyleIdx="1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81EAB8-C253-473B-867D-1726459CF4A3}" type="pres">
      <dgm:prSet presAssocID="{032771CF-CE62-492E-96BD-4AA4003F19E2}" presName="aSpace2" presStyleCnt="0"/>
      <dgm:spPr/>
    </dgm:pt>
    <dgm:pt modelId="{2EE73CF8-1C6A-47F4-BD20-11EE916D19DA}" type="pres">
      <dgm:prSet presAssocID="{8C7BC8E1-4346-460F-AF2C-FE3EDFD559D3}" presName="childNode" presStyleLbl="node1" presStyleIdx="2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AD9405-6D08-4A16-9A63-5829EB55F343}" type="pres">
      <dgm:prSet presAssocID="{8C7BC8E1-4346-460F-AF2C-FE3EDFD559D3}" presName="aSpace2" presStyleCnt="0"/>
      <dgm:spPr/>
    </dgm:pt>
    <dgm:pt modelId="{9023DF7E-2277-471F-A510-EB9F58251F17}" type="pres">
      <dgm:prSet presAssocID="{1E7A1451-6678-4553-A14C-9568BD0C24A7}" presName="childNode" presStyleLbl="node1" presStyleIdx="3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D897B9-ED49-41CF-ABF3-31B68FAC9B47}" type="pres">
      <dgm:prSet presAssocID="{F3F0ADA6-FFE4-44B3-93F2-16D0325AFC32}" presName="aSpace" presStyleCnt="0"/>
      <dgm:spPr/>
    </dgm:pt>
    <dgm:pt modelId="{5A7376B7-9B98-4713-A95E-516B8C60A0DF}" type="pres">
      <dgm:prSet presAssocID="{BD4E5FF8-4216-4746-A9F8-7D5883F3274F}" presName="compNode" presStyleCnt="0"/>
      <dgm:spPr/>
    </dgm:pt>
    <dgm:pt modelId="{7BB1B882-30B6-4E85-9973-79C8715CC14E}" type="pres">
      <dgm:prSet presAssocID="{BD4E5FF8-4216-4746-A9F8-7D5883F3274F}" presName="aNode" presStyleLbl="bgShp" presStyleIdx="1" presStyleCnt="4"/>
      <dgm:spPr/>
      <dgm:t>
        <a:bodyPr/>
        <a:lstStyle/>
        <a:p>
          <a:endParaRPr lang="es-EC"/>
        </a:p>
      </dgm:t>
    </dgm:pt>
    <dgm:pt modelId="{624C6913-3524-45A7-8607-130FA3714AFC}" type="pres">
      <dgm:prSet presAssocID="{BD4E5FF8-4216-4746-A9F8-7D5883F3274F}" presName="textNode" presStyleLbl="bgShp" presStyleIdx="1" presStyleCnt="4"/>
      <dgm:spPr/>
      <dgm:t>
        <a:bodyPr/>
        <a:lstStyle/>
        <a:p>
          <a:endParaRPr lang="es-EC"/>
        </a:p>
      </dgm:t>
    </dgm:pt>
    <dgm:pt modelId="{EAF6D118-C500-4AC3-8D23-0DC4FB2B22E6}" type="pres">
      <dgm:prSet presAssocID="{BD4E5FF8-4216-4746-A9F8-7D5883F3274F}" presName="compChildNode" presStyleCnt="0"/>
      <dgm:spPr/>
    </dgm:pt>
    <dgm:pt modelId="{D6E14E29-5F62-44A1-A97C-E1449F1CB776}" type="pres">
      <dgm:prSet presAssocID="{BD4E5FF8-4216-4746-A9F8-7D5883F3274F}" presName="theInnerList" presStyleCnt="0"/>
      <dgm:spPr/>
    </dgm:pt>
    <dgm:pt modelId="{F68BDFFD-FF79-418A-9F9B-E40737E850BA}" type="pres">
      <dgm:prSet presAssocID="{FBAB4645-8867-4986-9B8E-D230696CF7ED}" presName="childNode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C33D01-EC8D-42E5-94BB-2E4AB7E31983}" type="pres">
      <dgm:prSet presAssocID="{FBAB4645-8867-4986-9B8E-D230696CF7ED}" presName="aSpace2" presStyleCnt="0"/>
      <dgm:spPr/>
    </dgm:pt>
    <dgm:pt modelId="{9E44104D-3232-49FE-98C7-C62D3FA6DA07}" type="pres">
      <dgm:prSet presAssocID="{B2C635F7-144F-4CBD-B72A-70920D0A2CFB}" presName="childNode" presStyleLbl="node1" presStyleIdx="5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81C3C0-D431-463A-973A-83FB138371E7}" type="pres">
      <dgm:prSet presAssocID="{B2C635F7-144F-4CBD-B72A-70920D0A2CFB}" presName="aSpace2" presStyleCnt="0"/>
      <dgm:spPr/>
    </dgm:pt>
    <dgm:pt modelId="{81934537-1A27-4175-A57F-15CB23714BCD}" type="pres">
      <dgm:prSet presAssocID="{0882CC95-FD03-42C2-B351-6EB6DAFF8932}" presName="childNode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09FF53-F209-4C10-A1E5-7385FD6D5512}" type="pres">
      <dgm:prSet presAssocID="{BD4E5FF8-4216-4746-A9F8-7D5883F3274F}" presName="aSpace" presStyleCnt="0"/>
      <dgm:spPr/>
    </dgm:pt>
    <dgm:pt modelId="{67180DEC-AF04-44ED-AF09-F1773C468088}" type="pres">
      <dgm:prSet presAssocID="{DCF3E441-8A71-4DB8-962A-394D9BDD447E}" presName="compNode" presStyleCnt="0"/>
      <dgm:spPr/>
    </dgm:pt>
    <dgm:pt modelId="{84854298-22F4-4ECF-858C-BC8A5499370F}" type="pres">
      <dgm:prSet presAssocID="{DCF3E441-8A71-4DB8-962A-394D9BDD447E}" presName="aNode" presStyleLbl="bgShp" presStyleIdx="2" presStyleCnt="4" custLinFactNeighborX="-774" custLinFactNeighborY="-83"/>
      <dgm:spPr/>
      <dgm:t>
        <a:bodyPr/>
        <a:lstStyle/>
        <a:p>
          <a:endParaRPr lang="es-EC"/>
        </a:p>
      </dgm:t>
    </dgm:pt>
    <dgm:pt modelId="{30DD7E51-2847-42BD-BA31-8A1398A56DD2}" type="pres">
      <dgm:prSet presAssocID="{DCF3E441-8A71-4DB8-962A-394D9BDD447E}" presName="textNode" presStyleLbl="bgShp" presStyleIdx="2" presStyleCnt="4"/>
      <dgm:spPr/>
      <dgm:t>
        <a:bodyPr/>
        <a:lstStyle/>
        <a:p>
          <a:endParaRPr lang="es-EC"/>
        </a:p>
      </dgm:t>
    </dgm:pt>
    <dgm:pt modelId="{9219FC1A-5AB2-445A-AAC4-A19B762A6A8F}" type="pres">
      <dgm:prSet presAssocID="{DCF3E441-8A71-4DB8-962A-394D9BDD447E}" presName="compChildNode" presStyleCnt="0"/>
      <dgm:spPr/>
    </dgm:pt>
    <dgm:pt modelId="{363366C9-D598-422B-9CF9-DBF7ED9E932D}" type="pres">
      <dgm:prSet presAssocID="{DCF3E441-8A71-4DB8-962A-394D9BDD447E}" presName="theInnerList" presStyleCnt="0"/>
      <dgm:spPr/>
    </dgm:pt>
    <dgm:pt modelId="{858FDB97-DEAD-4B02-92DD-C63862547D86}" type="pres">
      <dgm:prSet presAssocID="{42EB1FC7-4305-47B3-AED9-B43EDF5E1F52}" presName="childNode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9EC601-3DA4-4CCF-A4B0-F0B48063F39C}" type="pres">
      <dgm:prSet presAssocID="{42EB1FC7-4305-47B3-AED9-B43EDF5E1F52}" presName="aSpace2" presStyleCnt="0"/>
      <dgm:spPr/>
    </dgm:pt>
    <dgm:pt modelId="{EB7306B4-B3F5-412C-AA9E-FCA5DDAEC932}" type="pres">
      <dgm:prSet presAssocID="{F1E3EB9F-EEE4-4BEC-B368-AB580276B44A}" presName="childNode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66DB79-08C6-4927-B0E4-857AD9F41DB5}" type="pres">
      <dgm:prSet presAssocID="{F1E3EB9F-EEE4-4BEC-B368-AB580276B44A}" presName="aSpace2" presStyleCnt="0"/>
      <dgm:spPr/>
    </dgm:pt>
    <dgm:pt modelId="{D35114CC-2D7A-4D23-8853-3F93C5AAED75}" type="pres">
      <dgm:prSet presAssocID="{71A562ED-294E-4D1A-A513-5841DE78105C}" presName="childNode" presStyleLbl="node1" presStyleIdx="9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84DAFF-F54D-4545-8250-41D453E62CF7}" type="pres">
      <dgm:prSet presAssocID="{71A562ED-294E-4D1A-A513-5841DE78105C}" presName="aSpace2" presStyleCnt="0"/>
      <dgm:spPr/>
    </dgm:pt>
    <dgm:pt modelId="{E2A23421-11D1-4F8F-BB4E-A8CECAA1B7F5}" type="pres">
      <dgm:prSet presAssocID="{AE594201-DBD2-4AF1-BC88-4B32F4FBE0FD}" presName="childNode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726E64-6C71-41CB-B449-449B29EA7E26}" type="pres">
      <dgm:prSet presAssocID="{AE594201-DBD2-4AF1-BC88-4B32F4FBE0FD}" presName="aSpace2" presStyleCnt="0"/>
      <dgm:spPr/>
    </dgm:pt>
    <dgm:pt modelId="{4F41A536-BBF5-4383-A75D-8FA896BE6737}" type="pres">
      <dgm:prSet presAssocID="{267A1FD9-FDD5-4FC2-B53A-447EBF7BE01B}" presName="childNode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3C7865-63CC-4DCA-979B-08FF910495F3}" type="pres">
      <dgm:prSet presAssocID="{DCF3E441-8A71-4DB8-962A-394D9BDD447E}" presName="aSpace" presStyleCnt="0"/>
      <dgm:spPr/>
    </dgm:pt>
    <dgm:pt modelId="{B4551281-98AE-43B3-8B0E-8503EA7D451E}" type="pres">
      <dgm:prSet presAssocID="{C3D14BD9-CAF7-41C7-973D-3DD3FC21052D}" presName="compNode" presStyleCnt="0"/>
      <dgm:spPr/>
    </dgm:pt>
    <dgm:pt modelId="{38F1C249-069F-46CC-861C-E61767907B91}" type="pres">
      <dgm:prSet presAssocID="{C3D14BD9-CAF7-41C7-973D-3DD3FC21052D}" presName="aNode" presStyleLbl="bgShp" presStyleIdx="3" presStyleCnt="4" custLinFactNeighborX="-774" custLinFactNeighborY="-83"/>
      <dgm:spPr/>
      <dgm:t>
        <a:bodyPr/>
        <a:lstStyle/>
        <a:p>
          <a:endParaRPr lang="es-EC"/>
        </a:p>
      </dgm:t>
    </dgm:pt>
    <dgm:pt modelId="{F6690081-D9CF-4639-B021-033C31FAF555}" type="pres">
      <dgm:prSet presAssocID="{C3D14BD9-CAF7-41C7-973D-3DD3FC21052D}" presName="textNode" presStyleLbl="bgShp" presStyleIdx="3" presStyleCnt="4"/>
      <dgm:spPr/>
      <dgm:t>
        <a:bodyPr/>
        <a:lstStyle/>
        <a:p>
          <a:endParaRPr lang="es-EC"/>
        </a:p>
      </dgm:t>
    </dgm:pt>
    <dgm:pt modelId="{7EAC2702-1498-4F07-A8EC-E5ACFB987204}" type="pres">
      <dgm:prSet presAssocID="{C3D14BD9-CAF7-41C7-973D-3DD3FC21052D}" presName="compChildNode" presStyleCnt="0"/>
      <dgm:spPr/>
    </dgm:pt>
    <dgm:pt modelId="{3DF273E9-E05E-4DBB-B1A8-AE0F8037AAAF}" type="pres">
      <dgm:prSet presAssocID="{C3D14BD9-CAF7-41C7-973D-3DD3FC21052D}" presName="theInnerList" presStyleCnt="0"/>
      <dgm:spPr/>
    </dgm:pt>
    <dgm:pt modelId="{87D9E94E-931C-429C-9925-8327EDB31E17}" type="pres">
      <dgm:prSet presAssocID="{92A78204-7570-4E78-A639-87BE05208159}" presName="childNode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B98DC4-1D18-4C25-B95F-A6D3B8F0468C}" type="pres">
      <dgm:prSet presAssocID="{92A78204-7570-4E78-A639-87BE05208159}" presName="aSpace2" presStyleCnt="0"/>
      <dgm:spPr/>
    </dgm:pt>
    <dgm:pt modelId="{559E1161-F113-41FE-BC1A-212D0730130C}" type="pres">
      <dgm:prSet presAssocID="{F16F153C-7F28-45F7-AD4B-E6117BF0E4C6}" presName="childNode" presStyleLbl="node1" presStyleIdx="13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C92A17-1B8E-4A46-833F-2BDF374F5FF8}" type="pres">
      <dgm:prSet presAssocID="{F16F153C-7F28-45F7-AD4B-E6117BF0E4C6}" presName="aSpace2" presStyleCnt="0"/>
      <dgm:spPr/>
    </dgm:pt>
    <dgm:pt modelId="{02AE91E3-59EA-498F-8FC6-3F0774341730}" type="pres">
      <dgm:prSet presAssocID="{615D9462-FC72-4495-A119-45A810348D35}" presName="childNode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4205C2-8E14-471F-A953-7B27B1516AAD}" type="pres">
      <dgm:prSet presAssocID="{615D9462-FC72-4495-A119-45A810348D35}" presName="aSpace2" presStyleCnt="0"/>
      <dgm:spPr/>
    </dgm:pt>
    <dgm:pt modelId="{8158AD50-E22F-4F43-8FAE-15C022846615}" type="pres">
      <dgm:prSet presAssocID="{81B27452-FD08-4FB8-8095-F137C70DDD48}" presName="childNode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6B4F6D-5FF1-4537-A4CB-1A99BAF602EC}" type="pres">
      <dgm:prSet presAssocID="{81B27452-FD08-4FB8-8095-F137C70DDD48}" presName="aSpace2" presStyleCnt="0"/>
      <dgm:spPr/>
    </dgm:pt>
    <dgm:pt modelId="{B737CBAC-748B-4814-BC8C-CB3B6B8FF49E}" type="pres">
      <dgm:prSet presAssocID="{4A498D5B-6D5A-4849-AE49-325D52090854}" presName="childNode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083FF40-B761-4A30-9412-3164A8A47C30}" type="presOf" srcId="{4A498D5B-6D5A-4849-AE49-325D52090854}" destId="{B737CBAC-748B-4814-BC8C-CB3B6B8FF49E}" srcOrd="0" destOrd="0" presId="urn:microsoft.com/office/officeart/2005/8/layout/lProcess2"/>
    <dgm:cxn modelId="{C1819D35-2C20-43C8-AA6B-691FAF6E26CA}" type="presOf" srcId="{F16F153C-7F28-45F7-AD4B-E6117BF0E4C6}" destId="{559E1161-F113-41FE-BC1A-212D0730130C}" srcOrd="0" destOrd="0" presId="urn:microsoft.com/office/officeart/2005/8/layout/lProcess2"/>
    <dgm:cxn modelId="{CBAA21CE-8E53-4766-AC91-A022CDCF62BE}" type="presOf" srcId="{703E99B8-1F28-4F9C-A2A7-2BFCCC5450CE}" destId="{49135FF2-0D8A-4E5A-BD15-FDC44BD4A5EE}" srcOrd="0" destOrd="0" presId="urn:microsoft.com/office/officeart/2005/8/layout/lProcess2"/>
    <dgm:cxn modelId="{9FEFE687-92C0-45C1-917E-032D2B818C32}" srcId="{C3D14BD9-CAF7-41C7-973D-3DD3FC21052D}" destId="{F16F153C-7F28-45F7-AD4B-E6117BF0E4C6}" srcOrd="1" destOrd="0" parTransId="{663B9C76-1039-4ED1-8037-5F7DCCBB32E1}" sibTransId="{2534EEFB-7CCB-47F1-A0CC-761153672234}"/>
    <dgm:cxn modelId="{4D1193D9-CEBA-4885-B6E1-4504902B44F4}" srcId="{C3D14BD9-CAF7-41C7-973D-3DD3FC21052D}" destId="{615D9462-FC72-4495-A119-45A810348D35}" srcOrd="2" destOrd="0" parTransId="{DFECE2C4-2A2C-4F85-B950-335CC7E984DC}" sibTransId="{B3948200-D2C3-47FF-A703-F8F10B08336A}"/>
    <dgm:cxn modelId="{4BAAD124-0097-4132-A094-AA5DB2F3AFA7}" type="presOf" srcId="{DCF3E441-8A71-4DB8-962A-394D9BDD447E}" destId="{30DD7E51-2847-42BD-BA31-8A1398A56DD2}" srcOrd="1" destOrd="0" presId="urn:microsoft.com/office/officeart/2005/8/layout/lProcess2"/>
    <dgm:cxn modelId="{E7C0D6BF-3737-4CA1-AAEB-3F4D10EDBD92}" type="presOf" srcId="{71A562ED-294E-4D1A-A513-5841DE78105C}" destId="{D35114CC-2D7A-4D23-8853-3F93C5AAED75}" srcOrd="0" destOrd="0" presId="urn:microsoft.com/office/officeart/2005/8/layout/lProcess2"/>
    <dgm:cxn modelId="{21BF2F1E-D2FA-4675-918A-E49982755564}" srcId="{BD4E5FF8-4216-4746-A9F8-7D5883F3274F}" destId="{FBAB4645-8867-4986-9B8E-D230696CF7ED}" srcOrd="0" destOrd="0" parTransId="{794F22CF-3692-49CD-9B65-02BC024CA801}" sibTransId="{AEA09431-7F42-41B7-845B-87C8347E391F}"/>
    <dgm:cxn modelId="{EC40F11F-0D8C-4146-ADAC-BD50AE66A37A}" srcId="{DCF3E441-8A71-4DB8-962A-394D9BDD447E}" destId="{267A1FD9-FDD5-4FC2-B53A-447EBF7BE01B}" srcOrd="4" destOrd="0" parTransId="{5392B1B7-32BE-414F-814A-33727D37D89E}" sibTransId="{41E40786-18AE-4A9E-B5EA-E1D0A9FA9922}"/>
    <dgm:cxn modelId="{46AE1C9C-71D2-4B5F-A3CF-ED96E320C069}" srcId="{703E99B8-1F28-4F9C-A2A7-2BFCCC5450CE}" destId="{DCF3E441-8A71-4DB8-962A-394D9BDD447E}" srcOrd="2" destOrd="0" parTransId="{F0F4801B-4E4D-4C90-9CC5-82F2C6489FC3}" sibTransId="{2F690A34-E750-498F-9E45-F9B8974B0FCF}"/>
    <dgm:cxn modelId="{37337A47-4E80-41A6-8641-549FB4EC5A73}" srcId="{F3F0ADA6-FFE4-44B3-93F2-16D0325AFC32}" destId="{8C7BC8E1-4346-460F-AF2C-FE3EDFD559D3}" srcOrd="2" destOrd="0" parTransId="{BA19509F-D391-4876-B596-2F5C070EDBCE}" sibTransId="{74813C9A-85CD-4156-AB31-1B8D0E56B4ED}"/>
    <dgm:cxn modelId="{91EC9FA5-E1CD-4ED6-AA3B-7193F2977FD1}" type="presOf" srcId="{615D9462-FC72-4495-A119-45A810348D35}" destId="{02AE91E3-59EA-498F-8FC6-3F0774341730}" srcOrd="0" destOrd="0" presId="urn:microsoft.com/office/officeart/2005/8/layout/lProcess2"/>
    <dgm:cxn modelId="{C3A59A07-CAF4-40B6-93F8-FA681D3A101F}" srcId="{F3F0ADA6-FFE4-44B3-93F2-16D0325AFC32}" destId="{032771CF-CE62-492E-96BD-4AA4003F19E2}" srcOrd="1" destOrd="0" parTransId="{90753AFE-24A5-4864-BDF9-D9FEE8CB6E6B}" sibTransId="{C3A4C54F-8BFF-45D4-BA71-F67803AA1ACE}"/>
    <dgm:cxn modelId="{3E1DBC93-0F61-4B7D-9782-DBE9C7C2C757}" type="presOf" srcId="{BD4E5FF8-4216-4746-A9F8-7D5883F3274F}" destId="{624C6913-3524-45A7-8607-130FA3714AFC}" srcOrd="1" destOrd="0" presId="urn:microsoft.com/office/officeart/2005/8/layout/lProcess2"/>
    <dgm:cxn modelId="{EF1F2782-3197-43FF-B681-5FC938C51D3A}" type="presOf" srcId="{1E7A1451-6678-4553-A14C-9568BD0C24A7}" destId="{9023DF7E-2277-471F-A510-EB9F58251F17}" srcOrd="0" destOrd="0" presId="urn:microsoft.com/office/officeart/2005/8/layout/lProcess2"/>
    <dgm:cxn modelId="{42150354-7A77-4BDA-A9D7-C2C6A92748B9}" srcId="{703E99B8-1F28-4F9C-A2A7-2BFCCC5450CE}" destId="{C3D14BD9-CAF7-41C7-973D-3DD3FC21052D}" srcOrd="3" destOrd="0" parTransId="{13485A3C-EC0C-40DD-A526-6709D7DECA39}" sibTransId="{A08A5E75-BF4B-404D-8A09-A1325FB5A93F}"/>
    <dgm:cxn modelId="{B69C8EE5-E593-480D-9EE2-1655C97BA459}" srcId="{BD4E5FF8-4216-4746-A9F8-7D5883F3274F}" destId="{0882CC95-FD03-42C2-B351-6EB6DAFF8932}" srcOrd="2" destOrd="0" parTransId="{FA177D62-1823-47DF-A18D-930B656F82AB}" sibTransId="{E8BDA934-F3C9-4ADC-9707-41415B34ACC4}"/>
    <dgm:cxn modelId="{4E636D79-2EC1-4D5B-9DA5-77B9AF1C432A}" srcId="{DCF3E441-8A71-4DB8-962A-394D9BDD447E}" destId="{42EB1FC7-4305-47B3-AED9-B43EDF5E1F52}" srcOrd="0" destOrd="0" parTransId="{9667350C-79A2-4125-82BA-F4B7C0653B73}" sibTransId="{030F7267-F75A-4B02-8A71-A8B5606A6E22}"/>
    <dgm:cxn modelId="{C87EFC0C-2FD1-4DDB-9D4B-065D3ECBABC4}" srcId="{DCF3E441-8A71-4DB8-962A-394D9BDD447E}" destId="{71A562ED-294E-4D1A-A513-5841DE78105C}" srcOrd="2" destOrd="0" parTransId="{DC86F957-3B8E-4657-91C8-43A943DEE6A7}" sibTransId="{B4F9A2C7-2D4C-4493-BB96-EBCF3AF4BC02}"/>
    <dgm:cxn modelId="{536623A9-C2AC-4B8A-8B0D-37D1471E1ADF}" type="presOf" srcId="{FAF22CFE-F5FA-47CF-9458-FBAB6181C546}" destId="{273CFB98-7059-497B-853B-C85220C4E9D4}" srcOrd="0" destOrd="0" presId="urn:microsoft.com/office/officeart/2005/8/layout/lProcess2"/>
    <dgm:cxn modelId="{76E6A7E3-61C9-46AA-941C-FF3928D2A532}" srcId="{703E99B8-1F28-4F9C-A2A7-2BFCCC5450CE}" destId="{F3F0ADA6-FFE4-44B3-93F2-16D0325AFC32}" srcOrd="0" destOrd="0" parTransId="{2819C17C-DE9E-4D4F-95F5-A17B946B88A9}" sibTransId="{6478C27D-33E7-4C92-9B7B-7090558C7732}"/>
    <dgm:cxn modelId="{DA41CBD0-C038-41B3-9731-891AB36B31A9}" srcId="{DCF3E441-8A71-4DB8-962A-394D9BDD447E}" destId="{F1E3EB9F-EEE4-4BEC-B368-AB580276B44A}" srcOrd="1" destOrd="0" parTransId="{BFE38575-7B94-4D8D-B439-CF3AD8666870}" sibTransId="{450C0D86-3AFB-47FE-BF6E-F891379951CE}"/>
    <dgm:cxn modelId="{1A7B93F3-EB58-4F40-BCF2-423B07162A52}" type="presOf" srcId="{F1E3EB9F-EEE4-4BEC-B368-AB580276B44A}" destId="{EB7306B4-B3F5-412C-AA9E-FCA5DDAEC932}" srcOrd="0" destOrd="0" presId="urn:microsoft.com/office/officeart/2005/8/layout/lProcess2"/>
    <dgm:cxn modelId="{E4FEF71F-96A3-4333-803B-0EF29346AC67}" srcId="{BD4E5FF8-4216-4746-A9F8-7D5883F3274F}" destId="{B2C635F7-144F-4CBD-B72A-70920D0A2CFB}" srcOrd="1" destOrd="0" parTransId="{C5A6FE20-E9BB-44D9-B9D9-21CC6B4A902A}" sibTransId="{4A532FEC-00D8-47C5-A24A-2436286F45DB}"/>
    <dgm:cxn modelId="{484111FB-F215-4C56-9391-CF8641783804}" srcId="{F3F0ADA6-FFE4-44B3-93F2-16D0325AFC32}" destId="{1E7A1451-6678-4553-A14C-9568BD0C24A7}" srcOrd="3" destOrd="0" parTransId="{F0F10747-44CA-4B41-9653-B9B1FEE28F9F}" sibTransId="{10C95FD3-1CFC-49D8-9696-CC72AA0C5474}"/>
    <dgm:cxn modelId="{1F1C70A7-DF5F-49BC-B991-79A4D3327AE1}" srcId="{DCF3E441-8A71-4DB8-962A-394D9BDD447E}" destId="{AE594201-DBD2-4AF1-BC88-4B32F4FBE0FD}" srcOrd="3" destOrd="0" parTransId="{43BD78DD-1876-4B57-951A-F477B86DC36D}" sibTransId="{21AA1AC1-4B9D-4986-8B85-D4B270F49898}"/>
    <dgm:cxn modelId="{6E3DDBE8-7FE9-4576-A438-C925713E117B}" type="presOf" srcId="{F3F0ADA6-FFE4-44B3-93F2-16D0325AFC32}" destId="{C7DCE548-2ED4-4AD7-9355-69B6BAB97FCB}" srcOrd="1" destOrd="0" presId="urn:microsoft.com/office/officeart/2005/8/layout/lProcess2"/>
    <dgm:cxn modelId="{B6536AF5-0370-41E9-8818-8125B7971515}" type="presOf" srcId="{81B27452-FD08-4FB8-8095-F137C70DDD48}" destId="{8158AD50-E22F-4F43-8FAE-15C022846615}" srcOrd="0" destOrd="0" presId="urn:microsoft.com/office/officeart/2005/8/layout/lProcess2"/>
    <dgm:cxn modelId="{AD0C9D91-5813-47FF-865C-BAA3135BEF66}" type="presOf" srcId="{FBAB4645-8867-4986-9B8E-D230696CF7ED}" destId="{F68BDFFD-FF79-418A-9F9B-E40737E850BA}" srcOrd="0" destOrd="0" presId="urn:microsoft.com/office/officeart/2005/8/layout/lProcess2"/>
    <dgm:cxn modelId="{CC902045-D1F7-45C2-8482-F66636AE2672}" srcId="{C3D14BD9-CAF7-41C7-973D-3DD3FC21052D}" destId="{4A498D5B-6D5A-4849-AE49-325D52090854}" srcOrd="4" destOrd="0" parTransId="{BF512065-6F8F-4E14-A702-B53E193D26EE}" sibTransId="{BD1446C9-6478-4743-A101-CC95B4264DA9}"/>
    <dgm:cxn modelId="{839D83F4-2BCA-45AB-8AC5-4877DEC74758}" type="presOf" srcId="{F3F0ADA6-FFE4-44B3-93F2-16D0325AFC32}" destId="{F9A1273E-0A8C-4DD5-B0D9-5095617121FC}" srcOrd="0" destOrd="0" presId="urn:microsoft.com/office/officeart/2005/8/layout/lProcess2"/>
    <dgm:cxn modelId="{5FA80C21-A740-4B4F-A1A9-56BD20FBA1DC}" type="presOf" srcId="{B2C635F7-144F-4CBD-B72A-70920D0A2CFB}" destId="{9E44104D-3232-49FE-98C7-C62D3FA6DA07}" srcOrd="0" destOrd="0" presId="urn:microsoft.com/office/officeart/2005/8/layout/lProcess2"/>
    <dgm:cxn modelId="{AA7DCE12-07BA-4766-A5F3-691D19112289}" type="presOf" srcId="{032771CF-CE62-492E-96BD-4AA4003F19E2}" destId="{43ABA73C-4926-4CF7-A2A0-420C05B00800}" srcOrd="0" destOrd="0" presId="urn:microsoft.com/office/officeart/2005/8/layout/lProcess2"/>
    <dgm:cxn modelId="{301D48C0-3B0E-46E0-8833-7C600FA720BB}" srcId="{C3D14BD9-CAF7-41C7-973D-3DD3FC21052D}" destId="{81B27452-FD08-4FB8-8095-F137C70DDD48}" srcOrd="3" destOrd="0" parTransId="{DF278960-AE1F-42B2-97EA-72036FB91B08}" sibTransId="{0064B675-3413-4451-92BB-6D149EED4915}"/>
    <dgm:cxn modelId="{1692462A-5857-47FF-AE16-81DBE8C0C6A3}" type="presOf" srcId="{0882CC95-FD03-42C2-B351-6EB6DAFF8932}" destId="{81934537-1A27-4175-A57F-15CB23714BCD}" srcOrd="0" destOrd="0" presId="urn:microsoft.com/office/officeart/2005/8/layout/lProcess2"/>
    <dgm:cxn modelId="{72C868A4-F7AD-4D8C-A5F1-2F1ADCB5654C}" srcId="{F3F0ADA6-FFE4-44B3-93F2-16D0325AFC32}" destId="{FAF22CFE-F5FA-47CF-9458-FBAB6181C546}" srcOrd="0" destOrd="0" parTransId="{97E8FB11-361D-4B63-8A18-2787A855C5FC}" sibTransId="{B28E3072-82D2-409D-B743-4B00077C4375}"/>
    <dgm:cxn modelId="{5959A57B-DD01-400D-B70A-A01ED2ECED3A}" srcId="{C3D14BD9-CAF7-41C7-973D-3DD3FC21052D}" destId="{92A78204-7570-4E78-A639-87BE05208159}" srcOrd="0" destOrd="0" parTransId="{1BAAF0E8-77F6-4BB4-BA9F-59338495A7AB}" sibTransId="{8CAD2877-C922-45F8-AE65-8AA22A02FB85}"/>
    <dgm:cxn modelId="{DE24C9C0-2A5D-4E05-BCDA-454BE91E6C4A}" type="presOf" srcId="{C3D14BD9-CAF7-41C7-973D-3DD3FC21052D}" destId="{38F1C249-069F-46CC-861C-E61767907B91}" srcOrd="0" destOrd="0" presId="urn:microsoft.com/office/officeart/2005/8/layout/lProcess2"/>
    <dgm:cxn modelId="{0E25FE23-924D-446B-8995-96238172AB16}" type="presOf" srcId="{267A1FD9-FDD5-4FC2-B53A-447EBF7BE01B}" destId="{4F41A536-BBF5-4383-A75D-8FA896BE6737}" srcOrd="0" destOrd="0" presId="urn:microsoft.com/office/officeart/2005/8/layout/lProcess2"/>
    <dgm:cxn modelId="{0D50C549-6797-4B2B-A6C5-11EE265535B4}" type="presOf" srcId="{C3D14BD9-CAF7-41C7-973D-3DD3FC21052D}" destId="{F6690081-D9CF-4639-B021-033C31FAF555}" srcOrd="1" destOrd="0" presId="urn:microsoft.com/office/officeart/2005/8/layout/lProcess2"/>
    <dgm:cxn modelId="{346B2897-3A71-4B95-A04B-1924766B764B}" type="presOf" srcId="{AE594201-DBD2-4AF1-BC88-4B32F4FBE0FD}" destId="{E2A23421-11D1-4F8F-BB4E-A8CECAA1B7F5}" srcOrd="0" destOrd="0" presId="urn:microsoft.com/office/officeart/2005/8/layout/lProcess2"/>
    <dgm:cxn modelId="{CE7A5318-B2A0-42F1-892F-16EA85D3037A}" srcId="{703E99B8-1F28-4F9C-A2A7-2BFCCC5450CE}" destId="{BD4E5FF8-4216-4746-A9F8-7D5883F3274F}" srcOrd="1" destOrd="0" parTransId="{3A3A7B43-11F8-42C5-9F44-CB7F9DA04907}" sibTransId="{D56A5E36-3B81-4631-AB3E-516897486A79}"/>
    <dgm:cxn modelId="{43A8C321-836C-4336-BA02-7B53B8DC4ADC}" type="presOf" srcId="{BD4E5FF8-4216-4746-A9F8-7D5883F3274F}" destId="{7BB1B882-30B6-4E85-9973-79C8715CC14E}" srcOrd="0" destOrd="0" presId="urn:microsoft.com/office/officeart/2005/8/layout/lProcess2"/>
    <dgm:cxn modelId="{DDE906B5-3CFA-4636-AD8D-876A92E9A797}" type="presOf" srcId="{42EB1FC7-4305-47B3-AED9-B43EDF5E1F52}" destId="{858FDB97-DEAD-4B02-92DD-C63862547D86}" srcOrd="0" destOrd="0" presId="urn:microsoft.com/office/officeart/2005/8/layout/lProcess2"/>
    <dgm:cxn modelId="{0ECCD116-FB69-40F9-8D30-EB52D57FCD2C}" type="presOf" srcId="{92A78204-7570-4E78-A639-87BE05208159}" destId="{87D9E94E-931C-429C-9925-8327EDB31E17}" srcOrd="0" destOrd="0" presId="urn:microsoft.com/office/officeart/2005/8/layout/lProcess2"/>
    <dgm:cxn modelId="{64A6FF3B-7AD0-47A7-A26E-A904DA937974}" type="presOf" srcId="{DCF3E441-8A71-4DB8-962A-394D9BDD447E}" destId="{84854298-22F4-4ECF-858C-BC8A5499370F}" srcOrd="0" destOrd="0" presId="urn:microsoft.com/office/officeart/2005/8/layout/lProcess2"/>
    <dgm:cxn modelId="{B0E62470-F6BD-45C4-A1BD-199D5EEED45D}" type="presOf" srcId="{8C7BC8E1-4346-460F-AF2C-FE3EDFD559D3}" destId="{2EE73CF8-1C6A-47F4-BD20-11EE916D19DA}" srcOrd="0" destOrd="0" presId="urn:microsoft.com/office/officeart/2005/8/layout/lProcess2"/>
    <dgm:cxn modelId="{6E955549-ECFE-4624-B554-B24024E2AF03}" type="presParOf" srcId="{49135FF2-0D8A-4E5A-BD15-FDC44BD4A5EE}" destId="{71C03ED2-5A73-412B-AD11-2F86DDB88C6F}" srcOrd="0" destOrd="0" presId="urn:microsoft.com/office/officeart/2005/8/layout/lProcess2"/>
    <dgm:cxn modelId="{558F8C5D-A906-4483-B94E-F0FBFBA644FB}" type="presParOf" srcId="{71C03ED2-5A73-412B-AD11-2F86DDB88C6F}" destId="{F9A1273E-0A8C-4DD5-B0D9-5095617121FC}" srcOrd="0" destOrd="0" presId="urn:microsoft.com/office/officeart/2005/8/layout/lProcess2"/>
    <dgm:cxn modelId="{B69588E9-B306-4288-988A-4419A745590C}" type="presParOf" srcId="{71C03ED2-5A73-412B-AD11-2F86DDB88C6F}" destId="{C7DCE548-2ED4-4AD7-9355-69B6BAB97FCB}" srcOrd="1" destOrd="0" presId="urn:microsoft.com/office/officeart/2005/8/layout/lProcess2"/>
    <dgm:cxn modelId="{24429892-7A8B-4509-8D8B-0A3A076D8BDB}" type="presParOf" srcId="{71C03ED2-5A73-412B-AD11-2F86DDB88C6F}" destId="{8FBB2C42-8694-4B0A-ACEB-6568FD451E54}" srcOrd="2" destOrd="0" presId="urn:microsoft.com/office/officeart/2005/8/layout/lProcess2"/>
    <dgm:cxn modelId="{E5ACF365-237F-427C-A6DE-B02D0B686F10}" type="presParOf" srcId="{8FBB2C42-8694-4B0A-ACEB-6568FD451E54}" destId="{8FD536CC-C3FC-4CF9-A8F1-F21DF15B8C3E}" srcOrd="0" destOrd="0" presId="urn:microsoft.com/office/officeart/2005/8/layout/lProcess2"/>
    <dgm:cxn modelId="{9D629738-1DCF-4562-8F61-728D53DCF207}" type="presParOf" srcId="{8FD536CC-C3FC-4CF9-A8F1-F21DF15B8C3E}" destId="{273CFB98-7059-497B-853B-C85220C4E9D4}" srcOrd="0" destOrd="0" presId="urn:microsoft.com/office/officeart/2005/8/layout/lProcess2"/>
    <dgm:cxn modelId="{F8396512-1698-4D30-BAD9-2E3747C7A6AC}" type="presParOf" srcId="{8FD536CC-C3FC-4CF9-A8F1-F21DF15B8C3E}" destId="{98A90D2C-4E3D-43F9-9200-F5F02733EFEC}" srcOrd="1" destOrd="0" presId="urn:microsoft.com/office/officeart/2005/8/layout/lProcess2"/>
    <dgm:cxn modelId="{7A329646-2CF5-423A-B6ED-6F73118EFDD2}" type="presParOf" srcId="{8FD536CC-C3FC-4CF9-A8F1-F21DF15B8C3E}" destId="{43ABA73C-4926-4CF7-A2A0-420C05B00800}" srcOrd="2" destOrd="0" presId="urn:microsoft.com/office/officeart/2005/8/layout/lProcess2"/>
    <dgm:cxn modelId="{8CB8094B-AC21-4DA2-B507-CB63CFDFCCC6}" type="presParOf" srcId="{8FD536CC-C3FC-4CF9-A8F1-F21DF15B8C3E}" destId="{1381EAB8-C253-473B-867D-1726459CF4A3}" srcOrd="3" destOrd="0" presId="urn:microsoft.com/office/officeart/2005/8/layout/lProcess2"/>
    <dgm:cxn modelId="{8AA92BFF-29BE-470D-9EF0-4175BA0FE7AB}" type="presParOf" srcId="{8FD536CC-C3FC-4CF9-A8F1-F21DF15B8C3E}" destId="{2EE73CF8-1C6A-47F4-BD20-11EE916D19DA}" srcOrd="4" destOrd="0" presId="urn:microsoft.com/office/officeart/2005/8/layout/lProcess2"/>
    <dgm:cxn modelId="{5FB094EE-1FFB-4735-825C-7F4497F21EC6}" type="presParOf" srcId="{8FD536CC-C3FC-4CF9-A8F1-F21DF15B8C3E}" destId="{CCAD9405-6D08-4A16-9A63-5829EB55F343}" srcOrd="5" destOrd="0" presId="urn:microsoft.com/office/officeart/2005/8/layout/lProcess2"/>
    <dgm:cxn modelId="{AC4B95C8-386D-4EB0-B0F4-9F4533583E86}" type="presParOf" srcId="{8FD536CC-C3FC-4CF9-A8F1-F21DF15B8C3E}" destId="{9023DF7E-2277-471F-A510-EB9F58251F17}" srcOrd="6" destOrd="0" presId="urn:microsoft.com/office/officeart/2005/8/layout/lProcess2"/>
    <dgm:cxn modelId="{2953FF22-478E-4177-89C1-84777DDC7909}" type="presParOf" srcId="{49135FF2-0D8A-4E5A-BD15-FDC44BD4A5EE}" destId="{40D897B9-ED49-41CF-ABF3-31B68FAC9B47}" srcOrd="1" destOrd="0" presId="urn:microsoft.com/office/officeart/2005/8/layout/lProcess2"/>
    <dgm:cxn modelId="{96206DFA-451E-4CFC-97FC-96003022D9ED}" type="presParOf" srcId="{49135FF2-0D8A-4E5A-BD15-FDC44BD4A5EE}" destId="{5A7376B7-9B98-4713-A95E-516B8C60A0DF}" srcOrd="2" destOrd="0" presId="urn:microsoft.com/office/officeart/2005/8/layout/lProcess2"/>
    <dgm:cxn modelId="{36691F69-3F56-4349-8F11-C0CFB9E9E730}" type="presParOf" srcId="{5A7376B7-9B98-4713-A95E-516B8C60A0DF}" destId="{7BB1B882-30B6-4E85-9973-79C8715CC14E}" srcOrd="0" destOrd="0" presId="urn:microsoft.com/office/officeart/2005/8/layout/lProcess2"/>
    <dgm:cxn modelId="{22ED6E58-E4C8-4005-8C1C-60C30724C927}" type="presParOf" srcId="{5A7376B7-9B98-4713-A95E-516B8C60A0DF}" destId="{624C6913-3524-45A7-8607-130FA3714AFC}" srcOrd="1" destOrd="0" presId="urn:microsoft.com/office/officeart/2005/8/layout/lProcess2"/>
    <dgm:cxn modelId="{8D3A01EE-F3FC-43A8-9787-D6BA8BAB540B}" type="presParOf" srcId="{5A7376B7-9B98-4713-A95E-516B8C60A0DF}" destId="{EAF6D118-C500-4AC3-8D23-0DC4FB2B22E6}" srcOrd="2" destOrd="0" presId="urn:microsoft.com/office/officeart/2005/8/layout/lProcess2"/>
    <dgm:cxn modelId="{02F18061-49BE-4E28-B0C8-987D884755B8}" type="presParOf" srcId="{EAF6D118-C500-4AC3-8D23-0DC4FB2B22E6}" destId="{D6E14E29-5F62-44A1-A97C-E1449F1CB776}" srcOrd="0" destOrd="0" presId="urn:microsoft.com/office/officeart/2005/8/layout/lProcess2"/>
    <dgm:cxn modelId="{187BA935-713E-4C6B-9299-7EF308D8FBBE}" type="presParOf" srcId="{D6E14E29-5F62-44A1-A97C-E1449F1CB776}" destId="{F68BDFFD-FF79-418A-9F9B-E40737E850BA}" srcOrd="0" destOrd="0" presId="urn:microsoft.com/office/officeart/2005/8/layout/lProcess2"/>
    <dgm:cxn modelId="{A7ADB6C4-0D1B-401E-82C6-51D5F0E1BB34}" type="presParOf" srcId="{D6E14E29-5F62-44A1-A97C-E1449F1CB776}" destId="{A9C33D01-EC8D-42E5-94BB-2E4AB7E31983}" srcOrd="1" destOrd="0" presId="urn:microsoft.com/office/officeart/2005/8/layout/lProcess2"/>
    <dgm:cxn modelId="{D7B9B1A7-021C-44CE-BC24-8F7D663B6EA6}" type="presParOf" srcId="{D6E14E29-5F62-44A1-A97C-E1449F1CB776}" destId="{9E44104D-3232-49FE-98C7-C62D3FA6DA07}" srcOrd="2" destOrd="0" presId="urn:microsoft.com/office/officeart/2005/8/layout/lProcess2"/>
    <dgm:cxn modelId="{5761FCCF-8018-475E-9B6B-84891A0C44FA}" type="presParOf" srcId="{D6E14E29-5F62-44A1-A97C-E1449F1CB776}" destId="{3A81C3C0-D431-463A-973A-83FB138371E7}" srcOrd="3" destOrd="0" presId="urn:microsoft.com/office/officeart/2005/8/layout/lProcess2"/>
    <dgm:cxn modelId="{5FAE2280-B25F-4FC0-B7CD-8D495B31AC2D}" type="presParOf" srcId="{D6E14E29-5F62-44A1-A97C-E1449F1CB776}" destId="{81934537-1A27-4175-A57F-15CB23714BCD}" srcOrd="4" destOrd="0" presId="urn:microsoft.com/office/officeart/2005/8/layout/lProcess2"/>
    <dgm:cxn modelId="{2586236E-6877-415E-9840-A2741934936C}" type="presParOf" srcId="{49135FF2-0D8A-4E5A-BD15-FDC44BD4A5EE}" destId="{CA09FF53-F209-4C10-A1E5-7385FD6D5512}" srcOrd="3" destOrd="0" presId="urn:microsoft.com/office/officeart/2005/8/layout/lProcess2"/>
    <dgm:cxn modelId="{E8C975A3-0BC0-4828-9561-93536241B80F}" type="presParOf" srcId="{49135FF2-0D8A-4E5A-BD15-FDC44BD4A5EE}" destId="{67180DEC-AF04-44ED-AF09-F1773C468088}" srcOrd="4" destOrd="0" presId="urn:microsoft.com/office/officeart/2005/8/layout/lProcess2"/>
    <dgm:cxn modelId="{9A9ED2E2-5A8C-4032-8070-F78B5F028924}" type="presParOf" srcId="{67180DEC-AF04-44ED-AF09-F1773C468088}" destId="{84854298-22F4-4ECF-858C-BC8A5499370F}" srcOrd="0" destOrd="0" presId="urn:microsoft.com/office/officeart/2005/8/layout/lProcess2"/>
    <dgm:cxn modelId="{1046B469-0086-493F-8886-40056B46F583}" type="presParOf" srcId="{67180DEC-AF04-44ED-AF09-F1773C468088}" destId="{30DD7E51-2847-42BD-BA31-8A1398A56DD2}" srcOrd="1" destOrd="0" presId="urn:microsoft.com/office/officeart/2005/8/layout/lProcess2"/>
    <dgm:cxn modelId="{0D36902B-3FB8-4729-9CA9-4FB6F1EA7CC0}" type="presParOf" srcId="{67180DEC-AF04-44ED-AF09-F1773C468088}" destId="{9219FC1A-5AB2-445A-AAC4-A19B762A6A8F}" srcOrd="2" destOrd="0" presId="urn:microsoft.com/office/officeart/2005/8/layout/lProcess2"/>
    <dgm:cxn modelId="{59880270-1C3A-4BB7-BCD9-854A0ACCFAFD}" type="presParOf" srcId="{9219FC1A-5AB2-445A-AAC4-A19B762A6A8F}" destId="{363366C9-D598-422B-9CF9-DBF7ED9E932D}" srcOrd="0" destOrd="0" presId="urn:microsoft.com/office/officeart/2005/8/layout/lProcess2"/>
    <dgm:cxn modelId="{320007F4-E38D-4949-9628-76C0FC4FC6B6}" type="presParOf" srcId="{363366C9-D598-422B-9CF9-DBF7ED9E932D}" destId="{858FDB97-DEAD-4B02-92DD-C63862547D86}" srcOrd="0" destOrd="0" presId="urn:microsoft.com/office/officeart/2005/8/layout/lProcess2"/>
    <dgm:cxn modelId="{2D119233-95BA-4E25-9B48-C8BE946F4B5E}" type="presParOf" srcId="{363366C9-D598-422B-9CF9-DBF7ED9E932D}" destId="{AD9EC601-3DA4-4CCF-A4B0-F0B48063F39C}" srcOrd="1" destOrd="0" presId="urn:microsoft.com/office/officeart/2005/8/layout/lProcess2"/>
    <dgm:cxn modelId="{B9A4481F-ED57-455A-901A-488BDE664FE4}" type="presParOf" srcId="{363366C9-D598-422B-9CF9-DBF7ED9E932D}" destId="{EB7306B4-B3F5-412C-AA9E-FCA5DDAEC932}" srcOrd="2" destOrd="0" presId="urn:microsoft.com/office/officeart/2005/8/layout/lProcess2"/>
    <dgm:cxn modelId="{E9420DC7-6F88-480F-85EC-1135ABC9C919}" type="presParOf" srcId="{363366C9-D598-422B-9CF9-DBF7ED9E932D}" destId="{7C66DB79-08C6-4927-B0E4-857AD9F41DB5}" srcOrd="3" destOrd="0" presId="urn:microsoft.com/office/officeart/2005/8/layout/lProcess2"/>
    <dgm:cxn modelId="{F63B6A90-3A22-473A-BEEF-0B9708F57290}" type="presParOf" srcId="{363366C9-D598-422B-9CF9-DBF7ED9E932D}" destId="{D35114CC-2D7A-4D23-8853-3F93C5AAED75}" srcOrd="4" destOrd="0" presId="urn:microsoft.com/office/officeart/2005/8/layout/lProcess2"/>
    <dgm:cxn modelId="{42DAFC34-D7E5-478C-97B1-F3EC0E5403C9}" type="presParOf" srcId="{363366C9-D598-422B-9CF9-DBF7ED9E932D}" destId="{3384DAFF-F54D-4545-8250-41D453E62CF7}" srcOrd="5" destOrd="0" presId="urn:microsoft.com/office/officeart/2005/8/layout/lProcess2"/>
    <dgm:cxn modelId="{F1C7F746-7B18-4253-8B26-E7AB7C6ABF46}" type="presParOf" srcId="{363366C9-D598-422B-9CF9-DBF7ED9E932D}" destId="{E2A23421-11D1-4F8F-BB4E-A8CECAA1B7F5}" srcOrd="6" destOrd="0" presId="urn:microsoft.com/office/officeart/2005/8/layout/lProcess2"/>
    <dgm:cxn modelId="{3BC12BD3-A3A7-4176-BBEB-67B1F16BA155}" type="presParOf" srcId="{363366C9-D598-422B-9CF9-DBF7ED9E932D}" destId="{28726E64-6C71-41CB-B449-449B29EA7E26}" srcOrd="7" destOrd="0" presId="urn:microsoft.com/office/officeart/2005/8/layout/lProcess2"/>
    <dgm:cxn modelId="{A4C2871C-51DF-4F89-AD69-B1FF191936C9}" type="presParOf" srcId="{363366C9-D598-422B-9CF9-DBF7ED9E932D}" destId="{4F41A536-BBF5-4383-A75D-8FA896BE6737}" srcOrd="8" destOrd="0" presId="urn:microsoft.com/office/officeart/2005/8/layout/lProcess2"/>
    <dgm:cxn modelId="{89612E9F-03CD-46D0-B212-FAF7FB0DA5DD}" type="presParOf" srcId="{49135FF2-0D8A-4E5A-BD15-FDC44BD4A5EE}" destId="{063C7865-63CC-4DCA-979B-08FF910495F3}" srcOrd="5" destOrd="0" presId="urn:microsoft.com/office/officeart/2005/8/layout/lProcess2"/>
    <dgm:cxn modelId="{662F341A-BAC1-48F9-BDFD-384147AC0BBD}" type="presParOf" srcId="{49135FF2-0D8A-4E5A-BD15-FDC44BD4A5EE}" destId="{B4551281-98AE-43B3-8B0E-8503EA7D451E}" srcOrd="6" destOrd="0" presId="urn:microsoft.com/office/officeart/2005/8/layout/lProcess2"/>
    <dgm:cxn modelId="{DD95AA1D-2F28-41D1-89D3-5B49DA1DEBEA}" type="presParOf" srcId="{B4551281-98AE-43B3-8B0E-8503EA7D451E}" destId="{38F1C249-069F-46CC-861C-E61767907B91}" srcOrd="0" destOrd="0" presId="urn:microsoft.com/office/officeart/2005/8/layout/lProcess2"/>
    <dgm:cxn modelId="{2A3120AF-B125-4671-BAF7-20E3EA33BF3E}" type="presParOf" srcId="{B4551281-98AE-43B3-8B0E-8503EA7D451E}" destId="{F6690081-D9CF-4639-B021-033C31FAF555}" srcOrd="1" destOrd="0" presId="urn:microsoft.com/office/officeart/2005/8/layout/lProcess2"/>
    <dgm:cxn modelId="{31D7BF88-0A27-4C00-8412-025EA9B04FB1}" type="presParOf" srcId="{B4551281-98AE-43B3-8B0E-8503EA7D451E}" destId="{7EAC2702-1498-4F07-A8EC-E5ACFB987204}" srcOrd="2" destOrd="0" presId="urn:microsoft.com/office/officeart/2005/8/layout/lProcess2"/>
    <dgm:cxn modelId="{3ED92EEF-2955-483B-801F-56DC03AB21A2}" type="presParOf" srcId="{7EAC2702-1498-4F07-A8EC-E5ACFB987204}" destId="{3DF273E9-E05E-4DBB-B1A8-AE0F8037AAAF}" srcOrd="0" destOrd="0" presId="urn:microsoft.com/office/officeart/2005/8/layout/lProcess2"/>
    <dgm:cxn modelId="{B6A41872-EA2B-4AE3-9806-0D4DE3DB686B}" type="presParOf" srcId="{3DF273E9-E05E-4DBB-B1A8-AE0F8037AAAF}" destId="{87D9E94E-931C-429C-9925-8327EDB31E17}" srcOrd="0" destOrd="0" presId="urn:microsoft.com/office/officeart/2005/8/layout/lProcess2"/>
    <dgm:cxn modelId="{5CC42E2A-BA22-445C-B36B-190159B72ACE}" type="presParOf" srcId="{3DF273E9-E05E-4DBB-B1A8-AE0F8037AAAF}" destId="{F4B98DC4-1D18-4C25-B95F-A6D3B8F0468C}" srcOrd="1" destOrd="0" presId="urn:microsoft.com/office/officeart/2005/8/layout/lProcess2"/>
    <dgm:cxn modelId="{82D85BA8-5A9A-4DCA-B19E-8AE8C823AF32}" type="presParOf" srcId="{3DF273E9-E05E-4DBB-B1A8-AE0F8037AAAF}" destId="{559E1161-F113-41FE-BC1A-212D0730130C}" srcOrd="2" destOrd="0" presId="urn:microsoft.com/office/officeart/2005/8/layout/lProcess2"/>
    <dgm:cxn modelId="{79159A97-5888-4C67-8976-0C406D212140}" type="presParOf" srcId="{3DF273E9-E05E-4DBB-B1A8-AE0F8037AAAF}" destId="{75C92A17-1B8E-4A46-833F-2BDF374F5FF8}" srcOrd="3" destOrd="0" presId="urn:microsoft.com/office/officeart/2005/8/layout/lProcess2"/>
    <dgm:cxn modelId="{3462DC7C-806E-4710-A4DF-766E7E3AA415}" type="presParOf" srcId="{3DF273E9-E05E-4DBB-B1A8-AE0F8037AAAF}" destId="{02AE91E3-59EA-498F-8FC6-3F0774341730}" srcOrd="4" destOrd="0" presId="urn:microsoft.com/office/officeart/2005/8/layout/lProcess2"/>
    <dgm:cxn modelId="{2AB79E9B-D520-478B-99B3-42D67F433AB8}" type="presParOf" srcId="{3DF273E9-E05E-4DBB-B1A8-AE0F8037AAAF}" destId="{F74205C2-8E14-471F-A953-7B27B1516AAD}" srcOrd="5" destOrd="0" presId="urn:microsoft.com/office/officeart/2005/8/layout/lProcess2"/>
    <dgm:cxn modelId="{8DBE0D9C-7896-4054-B4C0-A72088CCFE21}" type="presParOf" srcId="{3DF273E9-E05E-4DBB-B1A8-AE0F8037AAAF}" destId="{8158AD50-E22F-4F43-8FAE-15C022846615}" srcOrd="6" destOrd="0" presId="urn:microsoft.com/office/officeart/2005/8/layout/lProcess2"/>
    <dgm:cxn modelId="{4786E471-4321-4513-BBC9-64BDD730F54D}" type="presParOf" srcId="{3DF273E9-E05E-4DBB-B1A8-AE0F8037AAAF}" destId="{406B4F6D-5FF1-4537-A4CB-1A99BAF602EC}" srcOrd="7" destOrd="0" presId="urn:microsoft.com/office/officeart/2005/8/layout/lProcess2"/>
    <dgm:cxn modelId="{86990289-26B2-48CD-9D77-EAAB7D7CC8EC}" type="presParOf" srcId="{3DF273E9-E05E-4DBB-B1A8-AE0F8037AAAF}" destId="{B737CBAC-748B-4814-BC8C-CB3B6B8FF49E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59B1E9-4381-49D2-8818-2E75F98C1F4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92C0D27-98C7-4E90-AE9F-7AE78BD736AC}">
      <dgm:prSet phldrT="[Texto]" custT="1"/>
      <dgm:spPr/>
      <dgm:t>
        <a:bodyPr/>
        <a:lstStyle/>
        <a:p>
          <a:r>
            <a:rPr lang="es-EC" sz="1600" dirty="0" smtClean="0"/>
            <a:t>ENFOQUE MIXTO</a:t>
          </a:r>
          <a:endParaRPr lang="es-EC" sz="1600" dirty="0"/>
        </a:p>
      </dgm:t>
    </dgm:pt>
    <dgm:pt modelId="{5D7F3C09-8D66-4595-A0E8-BE2067298624}" type="parTrans" cxnId="{C18AA47B-F7B0-4486-BC37-4A8086E0DED6}">
      <dgm:prSet/>
      <dgm:spPr/>
      <dgm:t>
        <a:bodyPr/>
        <a:lstStyle/>
        <a:p>
          <a:endParaRPr lang="es-EC"/>
        </a:p>
      </dgm:t>
    </dgm:pt>
    <dgm:pt modelId="{25EE3D1E-7B06-419A-BD27-E63AAB121716}" type="sibTrans" cxnId="{C18AA47B-F7B0-4486-BC37-4A8086E0DED6}">
      <dgm:prSet/>
      <dgm:spPr/>
      <dgm:t>
        <a:bodyPr/>
        <a:lstStyle/>
        <a:p>
          <a:endParaRPr lang="es-EC"/>
        </a:p>
      </dgm:t>
    </dgm:pt>
    <dgm:pt modelId="{23970587-6B3E-48B1-96DD-750127A05BA6}">
      <dgm:prSet phldrT="[Texto]" custT="1"/>
      <dgm:spPr/>
      <dgm:t>
        <a:bodyPr/>
        <a:lstStyle/>
        <a:p>
          <a:r>
            <a:rPr lang="es-EC" sz="1600" dirty="0" smtClean="0"/>
            <a:t>INVESTIGACIÓN DESCRIPTIVA</a:t>
          </a:r>
          <a:endParaRPr lang="es-EC" sz="1600" dirty="0"/>
        </a:p>
      </dgm:t>
    </dgm:pt>
    <dgm:pt modelId="{8A1410DE-3C75-44A6-98B9-25D59901F27C}" type="parTrans" cxnId="{AA725CD4-5509-4081-B401-B815DE342732}">
      <dgm:prSet/>
      <dgm:spPr/>
      <dgm:t>
        <a:bodyPr/>
        <a:lstStyle/>
        <a:p>
          <a:endParaRPr lang="es-EC"/>
        </a:p>
      </dgm:t>
    </dgm:pt>
    <dgm:pt modelId="{E99CC7AF-BD03-48AE-AFA8-98C8FD90BA16}" type="sibTrans" cxnId="{AA725CD4-5509-4081-B401-B815DE342732}">
      <dgm:prSet/>
      <dgm:spPr/>
      <dgm:t>
        <a:bodyPr/>
        <a:lstStyle/>
        <a:p>
          <a:endParaRPr lang="es-EC"/>
        </a:p>
      </dgm:t>
    </dgm:pt>
    <dgm:pt modelId="{22CAAD13-C559-4DF3-AF7E-D15F41CE0AEC}">
      <dgm:prSet phldrT="[Texto]" custT="1"/>
      <dgm:spPr/>
      <dgm:t>
        <a:bodyPr/>
        <a:lstStyle/>
        <a:p>
          <a:r>
            <a:rPr lang="es-EC" sz="1600" dirty="0" smtClean="0"/>
            <a:t>MUESTREO PROBABILISTICO</a:t>
          </a:r>
          <a:endParaRPr lang="es-EC" sz="1600" dirty="0"/>
        </a:p>
      </dgm:t>
    </dgm:pt>
    <dgm:pt modelId="{CAC4DA26-AC76-4B03-B7FE-7C641EF99D67}" type="parTrans" cxnId="{C0E2E4E7-100E-40F8-810B-3A1F7989FF13}">
      <dgm:prSet/>
      <dgm:spPr/>
      <dgm:t>
        <a:bodyPr/>
        <a:lstStyle/>
        <a:p>
          <a:endParaRPr lang="es-EC"/>
        </a:p>
      </dgm:t>
    </dgm:pt>
    <dgm:pt modelId="{8128C515-D8BE-4891-A4D8-9EB403FD1CAC}" type="sibTrans" cxnId="{C0E2E4E7-100E-40F8-810B-3A1F7989FF13}">
      <dgm:prSet/>
      <dgm:spPr/>
      <dgm:t>
        <a:bodyPr/>
        <a:lstStyle/>
        <a:p>
          <a:endParaRPr lang="es-EC"/>
        </a:p>
      </dgm:t>
    </dgm:pt>
    <dgm:pt modelId="{C64B0F15-E50B-4BFB-8727-A512BF5D4FFC}">
      <dgm:prSet phldrT="[Texto]" custT="1"/>
      <dgm:spPr/>
      <dgm:t>
        <a:bodyPr/>
        <a:lstStyle/>
        <a:p>
          <a:r>
            <a:rPr lang="es-EC" sz="1600" dirty="0" smtClean="0"/>
            <a:t>ESTRATOS</a:t>
          </a:r>
          <a:endParaRPr lang="es-EC" sz="1600" dirty="0"/>
        </a:p>
      </dgm:t>
    </dgm:pt>
    <dgm:pt modelId="{9EC3D911-1AC6-428C-A235-24D0049A4214}" type="parTrans" cxnId="{47EE3D31-290F-42AE-8916-48EA209B5751}">
      <dgm:prSet/>
      <dgm:spPr/>
      <dgm:t>
        <a:bodyPr/>
        <a:lstStyle/>
        <a:p>
          <a:endParaRPr lang="es-EC"/>
        </a:p>
      </dgm:t>
    </dgm:pt>
    <dgm:pt modelId="{D2037F35-D8E5-4560-8E08-C004F56AED9C}" type="sibTrans" cxnId="{47EE3D31-290F-42AE-8916-48EA209B5751}">
      <dgm:prSet/>
      <dgm:spPr/>
      <dgm:t>
        <a:bodyPr/>
        <a:lstStyle/>
        <a:p>
          <a:endParaRPr lang="es-EC"/>
        </a:p>
      </dgm:t>
    </dgm:pt>
    <dgm:pt modelId="{E2B10E3A-4F00-464A-A3A1-ACC470791CD6}" type="pres">
      <dgm:prSet presAssocID="{0759B1E9-4381-49D2-8818-2E75F98C1F41}" presName="arrowDiagram" presStyleCnt="0">
        <dgm:presLayoutVars>
          <dgm:chMax val="5"/>
          <dgm:dir/>
          <dgm:resizeHandles val="exact"/>
        </dgm:presLayoutVars>
      </dgm:prSet>
      <dgm:spPr/>
    </dgm:pt>
    <dgm:pt modelId="{200D70B8-FF05-4FD0-A564-40BDB937EF2F}" type="pres">
      <dgm:prSet presAssocID="{0759B1E9-4381-49D2-8818-2E75F98C1F41}" presName="arrow" presStyleLbl="bgShp" presStyleIdx="0" presStyleCnt="1"/>
      <dgm:spPr/>
    </dgm:pt>
    <dgm:pt modelId="{9F4CE564-C927-41E4-8F1F-7C836B44456F}" type="pres">
      <dgm:prSet presAssocID="{0759B1E9-4381-49D2-8818-2E75F98C1F41}" presName="arrowDiagram4" presStyleCnt="0"/>
      <dgm:spPr/>
    </dgm:pt>
    <dgm:pt modelId="{0477894F-7DF8-41D6-8E3D-21670DC96B52}" type="pres">
      <dgm:prSet presAssocID="{C92C0D27-98C7-4E90-AE9F-7AE78BD736AC}" presName="bullet4a" presStyleLbl="node1" presStyleIdx="0" presStyleCnt="4"/>
      <dgm:spPr/>
    </dgm:pt>
    <dgm:pt modelId="{D8BCF912-190F-4FAC-A1D9-CCC13E7BA197}" type="pres">
      <dgm:prSet presAssocID="{C92C0D27-98C7-4E90-AE9F-7AE78BD736AC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13EB31-A130-4D80-B7ED-23B8C8D6D358}" type="pres">
      <dgm:prSet presAssocID="{23970587-6B3E-48B1-96DD-750127A05BA6}" presName="bullet4b" presStyleLbl="node1" presStyleIdx="1" presStyleCnt="4"/>
      <dgm:spPr/>
    </dgm:pt>
    <dgm:pt modelId="{A020366A-ABBC-4DE0-B9C7-FC6D1DD74AD3}" type="pres">
      <dgm:prSet presAssocID="{23970587-6B3E-48B1-96DD-750127A05BA6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256E0E-E424-471E-908A-874F127B833C}" type="pres">
      <dgm:prSet presAssocID="{22CAAD13-C559-4DF3-AF7E-D15F41CE0AEC}" presName="bullet4c" presStyleLbl="node1" presStyleIdx="2" presStyleCnt="4"/>
      <dgm:spPr/>
    </dgm:pt>
    <dgm:pt modelId="{BBA09040-9507-4E97-B775-B41D171FB7CF}" type="pres">
      <dgm:prSet presAssocID="{22CAAD13-C559-4DF3-AF7E-D15F41CE0AEC}" presName="textBox4c" presStyleLbl="revTx" presStyleIdx="2" presStyleCnt="4" custScaleX="1234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40BF15-C432-40B8-9F74-BB8C8DFAD67B}" type="pres">
      <dgm:prSet presAssocID="{C64B0F15-E50B-4BFB-8727-A512BF5D4FFC}" presName="bullet4d" presStyleLbl="node1" presStyleIdx="3" presStyleCnt="4"/>
      <dgm:spPr/>
    </dgm:pt>
    <dgm:pt modelId="{E4834C31-FD33-4A5F-BCD2-CAC4D7310BDA}" type="pres">
      <dgm:prSet presAssocID="{C64B0F15-E50B-4BFB-8727-A512BF5D4FFC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F060BA-5C60-407F-8507-19271B0FFBAB}" type="presOf" srcId="{C64B0F15-E50B-4BFB-8727-A512BF5D4FFC}" destId="{E4834C31-FD33-4A5F-BCD2-CAC4D7310BDA}" srcOrd="0" destOrd="0" presId="urn:microsoft.com/office/officeart/2005/8/layout/arrow2"/>
    <dgm:cxn modelId="{C18AA47B-F7B0-4486-BC37-4A8086E0DED6}" srcId="{0759B1E9-4381-49D2-8818-2E75F98C1F41}" destId="{C92C0D27-98C7-4E90-AE9F-7AE78BD736AC}" srcOrd="0" destOrd="0" parTransId="{5D7F3C09-8D66-4595-A0E8-BE2067298624}" sibTransId="{25EE3D1E-7B06-419A-BD27-E63AAB121716}"/>
    <dgm:cxn modelId="{A66D28F5-51E1-4A53-8B66-76D260DDD9AA}" type="presOf" srcId="{C92C0D27-98C7-4E90-AE9F-7AE78BD736AC}" destId="{D8BCF912-190F-4FAC-A1D9-CCC13E7BA197}" srcOrd="0" destOrd="0" presId="urn:microsoft.com/office/officeart/2005/8/layout/arrow2"/>
    <dgm:cxn modelId="{AA725CD4-5509-4081-B401-B815DE342732}" srcId="{0759B1E9-4381-49D2-8818-2E75F98C1F41}" destId="{23970587-6B3E-48B1-96DD-750127A05BA6}" srcOrd="1" destOrd="0" parTransId="{8A1410DE-3C75-44A6-98B9-25D59901F27C}" sibTransId="{E99CC7AF-BD03-48AE-AFA8-98C8FD90BA16}"/>
    <dgm:cxn modelId="{BB8E5AF5-C82A-46B2-826C-3FF6623B7B52}" type="presOf" srcId="{0759B1E9-4381-49D2-8818-2E75F98C1F41}" destId="{E2B10E3A-4F00-464A-A3A1-ACC470791CD6}" srcOrd="0" destOrd="0" presId="urn:microsoft.com/office/officeart/2005/8/layout/arrow2"/>
    <dgm:cxn modelId="{47EE3D31-290F-42AE-8916-48EA209B5751}" srcId="{0759B1E9-4381-49D2-8818-2E75F98C1F41}" destId="{C64B0F15-E50B-4BFB-8727-A512BF5D4FFC}" srcOrd="3" destOrd="0" parTransId="{9EC3D911-1AC6-428C-A235-24D0049A4214}" sibTransId="{D2037F35-D8E5-4560-8E08-C004F56AED9C}"/>
    <dgm:cxn modelId="{C0E2E4E7-100E-40F8-810B-3A1F7989FF13}" srcId="{0759B1E9-4381-49D2-8818-2E75F98C1F41}" destId="{22CAAD13-C559-4DF3-AF7E-D15F41CE0AEC}" srcOrd="2" destOrd="0" parTransId="{CAC4DA26-AC76-4B03-B7FE-7C641EF99D67}" sibTransId="{8128C515-D8BE-4891-A4D8-9EB403FD1CAC}"/>
    <dgm:cxn modelId="{B79FDEE1-ECF9-4E62-B673-C0C1A71E4077}" type="presOf" srcId="{23970587-6B3E-48B1-96DD-750127A05BA6}" destId="{A020366A-ABBC-4DE0-B9C7-FC6D1DD74AD3}" srcOrd="0" destOrd="0" presId="urn:microsoft.com/office/officeart/2005/8/layout/arrow2"/>
    <dgm:cxn modelId="{B36198B9-03C8-4D24-BBDC-85EA14ED1E85}" type="presOf" srcId="{22CAAD13-C559-4DF3-AF7E-D15F41CE0AEC}" destId="{BBA09040-9507-4E97-B775-B41D171FB7CF}" srcOrd="0" destOrd="0" presId="urn:microsoft.com/office/officeart/2005/8/layout/arrow2"/>
    <dgm:cxn modelId="{533C85FC-8612-45BF-B011-069DBEF71AFC}" type="presParOf" srcId="{E2B10E3A-4F00-464A-A3A1-ACC470791CD6}" destId="{200D70B8-FF05-4FD0-A564-40BDB937EF2F}" srcOrd="0" destOrd="0" presId="urn:microsoft.com/office/officeart/2005/8/layout/arrow2"/>
    <dgm:cxn modelId="{DDB9CC16-F8AE-46DF-8D0E-2EB6D1B0D8DE}" type="presParOf" srcId="{E2B10E3A-4F00-464A-A3A1-ACC470791CD6}" destId="{9F4CE564-C927-41E4-8F1F-7C836B44456F}" srcOrd="1" destOrd="0" presId="urn:microsoft.com/office/officeart/2005/8/layout/arrow2"/>
    <dgm:cxn modelId="{F2413483-17DE-4B13-8F7B-97EFC247C730}" type="presParOf" srcId="{9F4CE564-C927-41E4-8F1F-7C836B44456F}" destId="{0477894F-7DF8-41D6-8E3D-21670DC96B52}" srcOrd="0" destOrd="0" presId="urn:microsoft.com/office/officeart/2005/8/layout/arrow2"/>
    <dgm:cxn modelId="{0C53CEBC-A2DF-4E85-A40C-8DCBB8DB1A02}" type="presParOf" srcId="{9F4CE564-C927-41E4-8F1F-7C836B44456F}" destId="{D8BCF912-190F-4FAC-A1D9-CCC13E7BA197}" srcOrd="1" destOrd="0" presId="urn:microsoft.com/office/officeart/2005/8/layout/arrow2"/>
    <dgm:cxn modelId="{EE71B852-DE65-4C5C-89A1-B1767746EC46}" type="presParOf" srcId="{9F4CE564-C927-41E4-8F1F-7C836B44456F}" destId="{3F13EB31-A130-4D80-B7ED-23B8C8D6D358}" srcOrd="2" destOrd="0" presId="urn:microsoft.com/office/officeart/2005/8/layout/arrow2"/>
    <dgm:cxn modelId="{D5CE6325-779C-4108-964D-B88E80D1549B}" type="presParOf" srcId="{9F4CE564-C927-41E4-8F1F-7C836B44456F}" destId="{A020366A-ABBC-4DE0-B9C7-FC6D1DD74AD3}" srcOrd="3" destOrd="0" presId="urn:microsoft.com/office/officeart/2005/8/layout/arrow2"/>
    <dgm:cxn modelId="{58434860-4D0E-4849-80D7-C74F5597AA05}" type="presParOf" srcId="{9F4CE564-C927-41E4-8F1F-7C836B44456F}" destId="{EF256E0E-E424-471E-908A-874F127B833C}" srcOrd="4" destOrd="0" presId="urn:microsoft.com/office/officeart/2005/8/layout/arrow2"/>
    <dgm:cxn modelId="{BB682E33-EE39-4B78-BF7A-6A73E6B643D1}" type="presParOf" srcId="{9F4CE564-C927-41E4-8F1F-7C836B44456F}" destId="{BBA09040-9507-4E97-B775-B41D171FB7CF}" srcOrd="5" destOrd="0" presId="urn:microsoft.com/office/officeart/2005/8/layout/arrow2"/>
    <dgm:cxn modelId="{D4F1C615-1F23-45E3-B9C8-5421929A8E80}" type="presParOf" srcId="{9F4CE564-C927-41E4-8F1F-7C836B44456F}" destId="{2340BF15-C432-40B8-9F74-BB8C8DFAD67B}" srcOrd="6" destOrd="0" presId="urn:microsoft.com/office/officeart/2005/8/layout/arrow2"/>
    <dgm:cxn modelId="{2E0917BE-7396-4E6A-9068-817D0BE14B37}" type="presParOf" srcId="{9F4CE564-C927-41E4-8F1F-7C836B44456F}" destId="{E4834C31-FD33-4A5F-BCD2-CAC4D7310BDA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687D30-32F6-432C-9591-BC2864FD7A1D}" type="doc">
      <dgm:prSet loTypeId="urn:microsoft.com/office/officeart/2005/8/layout/venn2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5B94230B-CFA1-4860-8ABC-4A4DC10BED65}">
      <dgm:prSet phldrT="[Texto]" custT="1"/>
      <dgm:spPr/>
      <dgm:t>
        <a:bodyPr/>
        <a:lstStyle/>
        <a:p>
          <a:r>
            <a:rPr lang="es-EC" sz="1600" dirty="0" smtClean="0"/>
            <a:t>DISTRITO METROPOLITANO DE QUITO</a:t>
          </a:r>
          <a:endParaRPr lang="es-EC" sz="1600" dirty="0"/>
        </a:p>
      </dgm:t>
    </dgm:pt>
    <dgm:pt modelId="{A3FEFCC9-7468-459B-9AE1-E82E05E76999}" type="parTrans" cxnId="{0A635953-E897-458F-92C0-076B8C99BE54}">
      <dgm:prSet/>
      <dgm:spPr/>
      <dgm:t>
        <a:bodyPr/>
        <a:lstStyle/>
        <a:p>
          <a:endParaRPr lang="es-EC"/>
        </a:p>
      </dgm:t>
    </dgm:pt>
    <dgm:pt modelId="{B3AA81A3-BDD4-455E-A0B5-4F254CF1F17A}" type="sibTrans" cxnId="{0A635953-E897-458F-92C0-076B8C99BE54}">
      <dgm:prSet/>
      <dgm:spPr/>
      <dgm:t>
        <a:bodyPr/>
        <a:lstStyle/>
        <a:p>
          <a:endParaRPr lang="es-EC"/>
        </a:p>
      </dgm:t>
    </dgm:pt>
    <dgm:pt modelId="{DCE268D3-7A00-4E4B-8B1A-18F4CCE25F32}">
      <dgm:prSet phldrT="[Texto]" custT="1"/>
      <dgm:spPr/>
      <dgm:t>
        <a:bodyPr/>
        <a:lstStyle/>
        <a:p>
          <a:r>
            <a:rPr lang="es-EC" sz="1400" dirty="0" smtClean="0"/>
            <a:t>PEA DEL DISTRITO METROPOLITANO DE QUITO</a:t>
          </a:r>
          <a:endParaRPr lang="es-EC" sz="1400" dirty="0"/>
        </a:p>
      </dgm:t>
    </dgm:pt>
    <dgm:pt modelId="{4E8A8318-FF03-4333-96F3-923284E2888C}" type="parTrans" cxnId="{3C5051A9-B251-490E-96A7-2605165AA14F}">
      <dgm:prSet/>
      <dgm:spPr/>
      <dgm:t>
        <a:bodyPr/>
        <a:lstStyle/>
        <a:p>
          <a:endParaRPr lang="es-EC"/>
        </a:p>
      </dgm:t>
    </dgm:pt>
    <dgm:pt modelId="{EABD423E-9962-4C37-96D6-151508C8DB6F}" type="sibTrans" cxnId="{3C5051A9-B251-490E-96A7-2605165AA14F}">
      <dgm:prSet/>
      <dgm:spPr/>
      <dgm:t>
        <a:bodyPr/>
        <a:lstStyle/>
        <a:p>
          <a:endParaRPr lang="es-EC"/>
        </a:p>
      </dgm:t>
    </dgm:pt>
    <dgm:pt modelId="{287BBEDB-7873-4A7E-A605-2B1888179623}">
      <dgm:prSet phldrT="[Texto]"/>
      <dgm:spPr/>
      <dgm:t>
        <a:bodyPr/>
        <a:lstStyle/>
        <a:p>
          <a:r>
            <a:rPr lang="es-EC" dirty="0" smtClean="0"/>
            <a:t>ADMINISTRACIONES ZONALES DEL DISTRITO METROPOLITANO DE QUITO</a:t>
          </a:r>
          <a:endParaRPr lang="es-EC" dirty="0"/>
        </a:p>
      </dgm:t>
    </dgm:pt>
    <dgm:pt modelId="{8CFD47A7-790C-46AB-9CAA-00B072C6EF3A}" type="parTrans" cxnId="{EB7D9EC6-2592-47E8-ADB5-ABD54AD0867C}">
      <dgm:prSet/>
      <dgm:spPr/>
      <dgm:t>
        <a:bodyPr/>
        <a:lstStyle/>
        <a:p>
          <a:endParaRPr lang="es-EC"/>
        </a:p>
      </dgm:t>
    </dgm:pt>
    <dgm:pt modelId="{56703E40-36C6-4F96-8DF3-3BBDB222C63D}" type="sibTrans" cxnId="{EB7D9EC6-2592-47E8-ADB5-ABD54AD0867C}">
      <dgm:prSet/>
      <dgm:spPr/>
      <dgm:t>
        <a:bodyPr/>
        <a:lstStyle/>
        <a:p>
          <a:endParaRPr lang="es-EC"/>
        </a:p>
      </dgm:t>
    </dgm:pt>
    <dgm:pt modelId="{181328F5-FA42-4324-937D-AB793D265ED7}" type="pres">
      <dgm:prSet presAssocID="{43687D30-32F6-432C-9591-BC2864FD7A1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1F22A33-2DC4-44AF-8C8F-F20D34C842C3}" type="pres">
      <dgm:prSet presAssocID="{43687D30-32F6-432C-9591-BC2864FD7A1D}" presName="comp1" presStyleCnt="0"/>
      <dgm:spPr/>
      <dgm:t>
        <a:bodyPr/>
        <a:lstStyle/>
        <a:p>
          <a:endParaRPr lang="es-EC"/>
        </a:p>
      </dgm:t>
    </dgm:pt>
    <dgm:pt modelId="{84CB341F-A264-46AF-9F65-7589D8E947AE}" type="pres">
      <dgm:prSet presAssocID="{43687D30-32F6-432C-9591-BC2864FD7A1D}" presName="circle1" presStyleLbl="node1" presStyleIdx="0" presStyleCnt="3" custScaleX="112778"/>
      <dgm:spPr/>
      <dgm:t>
        <a:bodyPr/>
        <a:lstStyle/>
        <a:p>
          <a:endParaRPr lang="es-EC"/>
        </a:p>
      </dgm:t>
    </dgm:pt>
    <dgm:pt modelId="{7FC73D51-4805-4C45-9B6C-9F32F95AE956}" type="pres">
      <dgm:prSet presAssocID="{43687D30-32F6-432C-9591-BC2864FD7A1D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165899-B278-4325-BFAA-3D178411BA6D}" type="pres">
      <dgm:prSet presAssocID="{43687D30-32F6-432C-9591-BC2864FD7A1D}" presName="comp2" presStyleCnt="0"/>
      <dgm:spPr/>
      <dgm:t>
        <a:bodyPr/>
        <a:lstStyle/>
        <a:p>
          <a:endParaRPr lang="es-EC"/>
        </a:p>
      </dgm:t>
    </dgm:pt>
    <dgm:pt modelId="{4D3945E9-EFCB-481E-AE49-694FAD3364E0}" type="pres">
      <dgm:prSet presAssocID="{43687D30-32F6-432C-9591-BC2864FD7A1D}" presName="circle2" presStyleLbl="node1" presStyleIdx="1" presStyleCnt="3" custScaleX="114203"/>
      <dgm:spPr/>
      <dgm:t>
        <a:bodyPr/>
        <a:lstStyle/>
        <a:p>
          <a:endParaRPr lang="es-EC"/>
        </a:p>
      </dgm:t>
    </dgm:pt>
    <dgm:pt modelId="{6EEC4202-8069-4E3A-93FD-20D5599EF01B}" type="pres">
      <dgm:prSet presAssocID="{43687D30-32F6-432C-9591-BC2864FD7A1D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95D944-7617-4F78-8455-3FF1C2A8A683}" type="pres">
      <dgm:prSet presAssocID="{43687D30-32F6-432C-9591-BC2864FD7A1D}" presName="comp3" presStyleCnt="0"/>
      <dgm:spPr/>
      <dgm:t>
        <a:bodyPr/>
        <a:lstStyle/>
        <a:p>
          <a:endParaRPr lang="es-EC"/>
        </a:p>
      </dgm:t>
    </dgm:pt>
    <dgm:pt modelId="{1D68741E-594F-45AF-AB1B-B856699C2A95}" type="pres">
      <dgm:prSet presAssocID="{43687D30-32F6-432C-9591-BC2864FD7A1D}" presName="circle3" presStyleLbl="node1" presStyleIdx="2" presStyleCnt="3" custScaleX="115949"/>
      <dgm:spPr/>
      <dgm:t>
        <a:bodyPr/>
        <a:lstStyle/>
        <a:p>
          <a:endParaRPr lang="es-EC"/>
        </a:p>
      </dgm:t>
    </dgm:pt>
    <dgm:pt modelId="{68AC913E-A0C5-44A3-9D68-6BB5D6F5EEE2}" type="pres">
      <dgm:prSet presAssocID="{43687D30-32F6-432C-9591-BC2864FD7A1D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7D9EC6-2592-47E8-ADB5-ABD54AD0867C}" srcId="{43687D30-32F6-432C-9591-BC2864FD7A1D}" destId="{287BBEDB-7873-4A7E-A605-2B1888179623}" srcOrd="2" destOrd="0" parTransId="{8CFD47A7-790C-46AB-9CAA-00B072C6EF3A}" sibTransId="{56703E40-36C6-4F96-8DF3-3BBDB222C63D}"/>
    <dgm:cxn modelId="{573C2A2E-7564-4245-B725-EC2D8E2BEF77}" type="presOf" srcId="{5B94230B-CFA1-4860-8ABC-4A4DC10BED65}" destId="{7FC73D51-4805-4C45-9B6C-9F32F95AE956}" srcOrd="1" destOrd="0" presId="urn:microsoft.com/office/officeart/2005/8/layout/venn2"/>
    <dgm:cxn modelId="{26A9B021-D934-458F-8B15-F570456EFFFD}" type="presOf" srcId="{5B94230B-CFA1-4860-8ABC-4A4DC10BED65}" destId="{84CB341F-A264-46AF-9F65-7589D8E947AE}" srcOrd="0" destOrd="0" presId="urn:microsoft.com/office/officeart/2005/8/layout/venn2"/>
    <dgm:cxn modelId="{8CAE6A2E-EA91-4C96-834A-2B1A808263F9}" type="presOf" srcId="{287BBEDB-7873-4A7E-A605-2B1888179623}" destId="{68AC913E-A0C5-44A3-9D68-6BB5D6F5EEE2}" srcOrd="1" destOrd="0" presId="urn:microsoft.com/office/officeart/2005/8/layout/venn2"/>
    <dgm:cxn modelId="{2DAD24D0-D150-40A2-8575-E2CDCE45F585}" type="presOf" srcId="{287BBEDB-7873-4A7E-A605-2B1888179623}" destId="{1D68741E-594F-45AF-AB1B-B856699C2A95}" srcOrd="0" destOrd="0" presId="urn:microsoft.com/office/officeart/2005/8/layout/venn2"/>
    <dgm:cxn modelId="{3C5051A9-B251-490E-96A7-2605165AA14F}" srcId="{43687D30-32F6-432C-9591-BC2864FD7A1D}" destId="{DCE268D3-7A00-4E4B-8B1A-18F4CCE25F32}" srcOrd="1" destOrd="0" parTransId="{4E8A8318-FF03-4333-96F3-923284E2888C}" sibTransId="{EABD423E-9962-4C37-96D6-151508C8DB6F}"/>
    <dgm:cxn modelId="{DB99B952-58C6-400B-B272-BBBB77A79DF0}" type="presOf" srcId="{43687D30-32F6-432C-9591-BC2864FD7A1D}" destId="{181328F5-FA42-4324-937D-AB793D265ED7}" srcOrd="0" destOrd="0" presId="urn:microsoft.com/office/officeart/2005/8/layout/venn2"/>
    <dgm:cxn modelId="{7688A240-16FF-4B43-BFBF-7D59A627C3AF}" type="presOf" srcId="{DCE268D3-7A00-4E4B-8B1A-18F4CCE25F32}" destId="{4D3945E9-EFCB-481E-AE49-694FAD3364E0}" srcOrd="0" destOrd="0" presId="urn:microsoft.com/office/officeart/2005/8/layout/venn2"/>
    <dgm:cxn modelId="{0A635953-E897-458F-92C0-076B8C99BE54}" srcId="{43687D30-32F6-432C-9591-BC2864FD7A1D}" destId="{5B94230B-CFA1-4860-8ABC-4A4DC10BED65}" srcOrd="0" destOrd="0" parTransId="{A3FEFCC9-7468-459B-9AE1-E82E05E76999}" sibTransId="{B3AA81A3-BDD4-455E-A0B5-4F254CF1F17A}"/>
    <dgm:cxn modelId="{FF360B8A-3D57-4783-B80A-7BD5A6C56201}" type="presOf" srcId="{DCE268D3-7A00-4E4B-8B1A-18F4CCE25F32}" destId="{6EEC4202-8069-4E3A-93FD-20D5599EF01B}" srcOrd="1" destOrd="0" presId="urn:microsoft.com/office/officeart/2005/8/layout/venn2"/>
    <dgm:cxn modelId="{2B8B0606-FD5B-4F1B-A3EC-55A0A0AE7351}" type="presParOf" srcId="{181328F5-FA42-4324-937D-AB793D265ED7}" destId="{41F22A33-2DC4-44AF-8C8F-F20D34C842C3}" srcOrd="0" destOrd="0" presId="urn:microsoft.com/office/officeart/2005/8/layout/venn2"/>
    <dgm:cxn modelId="{BE14013A-6F52-4536-A6E1-6430555F2CB7}" type="presParOf" srcId="{41F22A33-2DC4-44AF-8C8F-F20D34C842C3}" destId="{84CB341F-A264-46AF-9F65-7589D8E947AE}" srcOrd="0" destOrd="0" presId="urn:microsoft.com/office/officeart/2005/8/layout/venn2"/>
    <dgm:cxn modelId="{7C5C829A-EB7B-4EA7-AD5A-0AEBDCFFBF34}" type="presParOf" srcId="{41F22A33-2DC4-44AF-8C8F-F20D34C842C3}" destId="{7FC73D51-4805-4C45-9B6C-9F32F95AE956}" srcOrd="1" destOrd="0" presId="urn:microsoft.com/office/officeart/2005/8/layout/venn2"/>
    <dgm:cxn modelId="{A6B8846C-D778-41C3-A0FD-73D286BA9B24}" type="presParOf" srcId="{181328F5-FA42-4324-937D-AB793D265ED7}" destId="{7A165899-B278-4325-BFAA-3D178411BA6D}" srcOrd="1" destOrd="0" presId="urn:microsoft.com/office/officeart/2005/8/layout/venn2"/>
    <dgm:cxn modelId="{9D6AEC16-BF25-4521-9311-1D1640DE8404}" type="presParOf" srcId="{7A165899-B278-4325-BFAA-3D178411BA6D}" destId="{4D3945E9-EFCB-481E-AE49-694FAD3364E0}" srcOrd="0" destOrd="0" presId="urn:microsoft.com/office/officeart/2005/8/layout/venn2"/>
    <dgm:cxn modelId="{64B2D7E7-8F65-4DD5-B885-2AB27921B31B}" type="presParOf" srcId="{7A165899-B278-4325-BFAA-3D178411BA6D}" destId="{6EEC4202-8069-4E3A-93FD-20D5599EF01B}" srcOrd="1" destOrd="0" presId="urn:microsoft.com/office/officeart/2005/8/layout/venn2"/>
    <dgm:cxn modelId="{B9DAF89D-8B20-403B-8CBB-0283A013363B}" type="presParOf" srcId="{181328F5-FA42-4324-937D-AB793D265ED7}" destId="{5E95D944-7617-4F78-8455-3FF1C2A8A683}" srcOrd="2" destOrd="0" presId="urn:microsoft.com/office/officeart/2005/8/layout/venn2"/>
    <dgm:cxn modelId="{E5D8A19E-20DD-430F-B6A0-0C23AEE53235}" type="presParOf" srcId="{5E95D944-7617-4F78-8455-3FF1C2A8A683}" destId="{1D68741E-594F-45AF-AB1B-B856699C2A95}" srcOrd="0" destOrd="0" presId="urn:microsoft.com/office/officeart/2005/8/layout/venn2"/>
    <dgm:cxn modelId="{7149F612-26B7-4754-8025-22606BD6B436}" type="presParOf" srcId="{5E95D944-7617-4F78-8455-3FF1C2A8A683}" destId="{68AC913E-A0C5-44A3-9D68-6BB5D6F5EEE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B75C3D-4FBA-4C6E-AE85-839446BCCEE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397EF5-2E5A-4222-BAD7-B72C7F494984}">
      <dgm:prSet phldrT="[Texto]"/>
      <dgm:spPr/>
      <dgm:t>
        <a:bodyPr/>
        <a:lstStyle/>
        <a:p>
          <a:r>
            <a:rPr lang="es-EC" dirty="0" smtClean="0"/>
            <a:t>PRODUCTO</a:t>
          </a:r>
          <a:endParaRPr lang="es-EC" dirty="0"/>
        </a:p>
      </dgm:t>
    </dgm:pt>
    <dgm:pt modelId="{E5543B05-C2CE-4780-B482-239A0A9EFF5A}" type="parTrans" cxnId="{23EDC913-0A80-49CA-9726-1A8D08283C8A}">
      <dgm:prSet/>
      <dgm:spPr/>
      <dgm:t>
        <a:bodyPr/>
        <a:lstStyle/>
        <a:p>
          <a:endParaRPr lang="es-EC"/>
        </a:p>
      </dgm:t>
    </dgm:pt>
    <dgm:pt modelId="{1F9FA4CE-A7AE-4BD4-826E-6283FA7E218E}" type="sibTrans" cxnId="{23EDC913-0A80-49CA-9726-1A8D08283C8A}">
      <dgm:prSet/>
      <dgm:spPr/>
      <dgm:t>
        <a:bodyPr/>
        <a:lstStyle/>
        <a:p>
          <a:endParaRPr lang="es-EC"/>
        </a:p>
      </dgm:t>
    </dgm:pt>
    <dgm:pt modelId="{D98F8DC3-DA78-4B24-BAE7-9DC7CD5336A7}">
      <dgm:prSet phldrT="[Texto]"/>
      <dgm:spPr/>
      <dgm:t>
        <a:bodyPr/>
        <a:lstStyle/>
        <a:p>
          <a:r>
            <a:rPr lang="es-EC" dirty="0" smtClean="0"/>
            <a:t>Imagen corporativa</a:t>
          </a:r>
          <a:endParaRPr lang="es-EC" dirty="0"/>
        </a:p>
      </dgm:t>
    </dgm:pt>
    <dgm:pt modelId="{9DDCC97A-57A5-470A-9300-6F0F653EC119}" type="parTrans" cxnId="{A2FA2A72-DFCC-48DE-A0D7-4AF8D0BE679D}">
      <dgm:prSet/>
      <dgm:spPr/>
      <dgm:t>
        <a:bodyPr/>
        <a:lstStyle/>
        <a:p>
          <a:endParaRPr lang="es-EC"/>
        </a:p>
      </dgm:t>
    </dgm:pt>
    <dgm:pt modelId="{4F377DFE-6C2D-43CE-8575-2C286A00A6C8}" type="sibTrans" cxnId="{A2FA2A72-DFCC-48DE-A0D7-4AF8D0BE679D}">
      <dgm:prSet/>
      <dgm:spPr/>
      <dgm:t>
        <a:bodyPr/>
        <a:lstStyle/>
        <a:p>
          <a:endParaRPr lang="es-EC"/>
        </a:p>
      </dgm:t>
    </dgm:pt>
    <dgm:pt modelId="{0CABB756-85B7-4BD7-8043-B4BBD574D1E1}">
      <dgm:prSet phldrT="[Texto]"/>
      <dgm:spPr/>
      <dgm:t>
        <a:bodyPr/>
        <a:lstStyle/>
        <a:p>
          <a:r>
            <a:rPr lang="es-EC" dirty="0" smtClean="0"/>
            <a:t>Utensilios reusables (barro y madera)</a:t>
          </a:r>
          <a:endParaRPr lang="es-EC" dirty="0"/>
        </a:p>
      </dgm:t>
    </dgm:pt>
    <dgm:pt modelId="{37BC2807-A0AE-49C0-B6CF-A23989C6331B}" type="parTrans" cxnId="{115760B7-AAC9-49EB-87FF-22FD2D32AF04}">
      <dgm:prSet/>
      <dgm:spPr/>
      <dgm:t>
        <a:bodyPr/>
        <a:lstStyle/>
        <a:p>
          <a:endParaRPr lang="es-EC"/>
        </a:p>
      </dgm:t>
    </dgm:pt>
    <dgm:pt modelId="{BFB6754A-575C-474F-BA2A-36A04E041BEC}" type="sibTrans" cxnId="{115760B7-AAC9-49EB-87FF-22FD2D32AF04}">
      <dgm:prSet/>
      <dgm:spPr/>
      <dgm:t>
        <a:bodyPr/>
        <a:lstStyle/>
        <a:p>
          <a:endParaRPr lang="es-EC"/>
        </a:p>
      </dgm:t>
    </dgm:pt>
    <dgm:pt modelId="{8B710FBD-9A55-49FE-AAF1-42D5AF2079F9}">
      <dgm:prSet phldrT="[Texto]"/>
      <dgm:spPr/>
      <dgm:t>
        <a:bodyPr/>
        <a:lstStyle/>
        <a:p>
          <a:r>
            <a:rPr lang="es-EC" dirty="0" smtClean="0"/>
            <a:t>PRECIO</a:t>
          </a:r>
          <a:endParaRPr lang="es-EC" dirty="0"/>
        </a:p>
      </dgm:t>
    </dgm:pt>
    <dgm:pt modelId="{69AF5B74-ECEE-4DF3-93E0-E7E784FDF2FC}" type="parTrans" cxnId="{F074EA34-E8EF-42A6-8119-224EBC4CD1D0}">
      <dgm:prSet/>
      <dgm:spPr/>
      <dgm:t>
        <a:bodyPr/>
        <a:lstStyle/>
        <a:p>
          <a:endParaRPr lang="es-EC"/>
        </a:p>
      </dgm:t>
    </dgm:pt>
    <dgm:pt modelId="{7D2B5D39-DE3B-4A0C-9A0D-C2AF225F5C22}" type="sibTrans" cxnId="{F074EA34-E8EF-42A6-8119-224EBC4CD1D0}">
      <dgm:prSet/>
      <dgm:spPr/>
      <dgm:t>
        <a:bodyPr/>
        <a:lstStyle/>
        <a:p>
          <a:endParaRPr lang="es-EC"/>
        </a:p>
      </dgm:t>
    </dgm:pt>
    <dgm:pt modelId="{6220CFD5-B2D5-4E55-BA0D-F4F6D2E78B4F}">
      <dgm:prSet phldrT="[Texto]"/>
      <dgm:spPr/>
      <dgm:t>
        <a:bodyPr/>
        <a:lstStyle/>
        <a:p>
          <a:r>
            <a:rPr lang="es-EC" dirty="0" smtClean="0"/>
            <a:t>Premiar la fidelidad </a:t>
          </a:r>
          <a:endParaRPr lang="es-EC" dirty="0"/>
        </a:p>
      </dgm:t>
    </dgm:pt>
    <dgm:pt modelId="{47DA8BF5-716C-442E-B329-593DE3618CDE}" type="parTrans" cxnId="{F5349DDD-E87A-4CB4-857E-4942622111FE}">
      <dgm:prSet/>
      <dgm:spPr/>
      <dgm:t>
        <a:bodyPr/>
        <a:lstStyle/>
        <a:p>
          <a:endParaRPr lang="es-EC"/>
        </a:p>
      </dgm:t>
    </dgm:pt>
    <dgm:pt modelId="{D252F9DD-3291-41F4-B0BA-78169D5D81E7}" type="sibTrans" cxnId="{F5349DDD-E87A-4CB4-857E-4942622111FE}">
      <dgm:prSet/>
      <dgm:spPr/>
      <dgm:t>
        <a:bodyPr/>
        <a:lstStyle/>
        <a:p>
          <a:endParaRPr lang="es-EC"/>
        </a:p>
      </dgm:t>
    </dgm:pt>
    <dgm:pt modelId="{7908B6FF-16DB-44BF-B7B3-E56B16218E42}">
      <dgm:prSet phldrT="[Texto]"/>
      <dgm:spPr/>
      <dgm:t>
        <a:bodyPr/>
        <a:lstStyle/>
        <a:p>
          <a:r>
            <a:rPr lang="es-EC" dirty="0" smtClean="0"/>
            <a:t>Frecuencia de consumo</a:t>
          </a:r>
          <a:endParaRPr lang="es-EC" dirty="0"/>
        </a:p>
      </dgm:t>
    </dgm:pt>
    <dgm:pt modelId="{0E6B0462-58A3-44FB-9D0A-CCC11E35028D}" type="parTrans" cxnId="{EE9715A3-6FA5-4056-8D2B-6D414CAEC95D}">
      <dgm:prSet/>
      <dgm:spPr/>
      <dgm:t>
        <a:bodyPr/>
        <a:lstStyle/>
        <a:p>
          <a:endParaRPr lang="es-EC"/>
        </a:p>
      </dgm:t>
    </dgm:pt>
    <dgm:pt modelId="{7C37B9DC-5174-4C51-B453-BAF5331D90D6}" type="sibTrans" cxnId="{EE9715A3-6FA5-4056-8D2B-6D414CAEC95D}">
      <dgm:prSet/>
      <dgm:spPr/>
      <dgm:t>
        <a:bodyPr/>
        <a:lstStyle/>
        <a:p>
          <a:endParaRPr lang="es-EC"/>
        </a:p>
      </dgm:t>
    </dgm:pt>
    <dgm:pt modelId="{E470C087-6841-450A-B19B-C12735D86073}">
      <dgm:prSet phldrT="[Texto]"/>
      <dgm:spPr/>
      <dgm:t>
        <a:bodyPr/>
        <a:lstStyle/>
        <a:p>
          <a:r>
            <a:rPr lang="es-EC" dirty="0" smtClean="0"/>
            <a:t>PLAZA</a:t>
          </a:r>
          <a:endParaRPr lang="es-EC" dirty="0"/>
        </a:p>
      </dgm:t>
    </dgm:pt>
    <dgm:pt modelId="{445FF749-3091-4E2C-B717-903EEF0FDF3B}" type="parTrans" cxnId="{D82240E1-2758-4BF0-BF5E-352C4B63C823}">
      <dgm:prSet/>
      <dgm:spPr/>
      <dgm:t>
        <a:bodyPr/>
        <a:lstStyle/>
        <a:p>
          <a:endParaRPr lang="es-EC"/>
        </a:p>
      </dgm:t>
    </dgm:pt>
    <dgm:pt modelId="{6EB99D56-8826-456E-BB3C-18A0F22A191B}" type="sibTrans" cxnId="{D82240E1-2758-4BF0-BF5E-352C4B63C823}">
      <dgm:prSet/>
      <dgm:spPr/>
      <dgm:t>
        <a:bodyPr/>
        <a:lstStyle/>
        <a:p>
          <a:endParaRPr lang="es-EC"/>
        </a:p>
      </dgm:t>
    </dgm:pt>
    <dgm:pt modelId="{FCE222BD-04FD-4208-8425-DE5E523254BA}">
      <dgm:prSet phldrT="[Texto]"/>
      <dgm:spPr/>
      <dgm:t>
        <a:bodyPr/>
        <a:lstStyle/>
        <a:p>
          <a:r>
            <a:rPr lang="es-EC" dirty="0" smtClean="0"/>
            <a:t>Menú para niños</a:t>
          </a:r>
          <a:endParaRPr lang="es-EC" dirty="0"/>
        </a:p>
      </dgm:t>
    </dgm:pt>
    <dgm:pt modelId="{74C94D30-7BBE-4A65-A95F-980BB0D9826E}" type="parTrans" cxnId="{2C68A718-16F7-4AAB-8B25-16561D2F7E3E}">
      <dgm:prSet/>
      <dgm:spPr/>
      <dgm:t>
        <a:bodyPr/>
        <a:lstStyle/>
        <a:p>
          <a:endParaRPr lang="es-EC"/>
        </a:p>
      </dgm:t>
    </dgm:pt>
    <dgm:pt modelId="{11AFD64F-EFF1-4D64-AB18-DF664DAC79DF}" type="sibTrans" cxnId="{2C68A718-16F7-4AAB-8B25-16561D2F7E3E}">
      <dgm:prSet/>
      <dgm:spPr/>
      <dgm:t>
        <a:bodyPr/>
        <a:lstStyle/>
        <a:p>
          <a:endParaRPr lang="es-EC"/>
        </a:p>
      </dgm:t>
    </dgm:pt>
    <dgm:pt modelId="{54EE595A-DCD1-4965-AF23-6E003D97852B}">
      <dgm:prSet phldrT="[Texto]"/>
      <dgm:spPr/>
      <dgm:t>
        <a:bodyPr/>
        <a:lstStyle/>
        <a:p>
          <a:r>
            <a:rPr lang="es-EC" dirty="0" smtClean="0"/>
            <a:t>PROMOCIÓN</a:t>
          </a:r>
          <a:endParaRPr lang="es-EC" dirty="0"/>
        </a:p>
      </dgm:t>
    </dgm:pt>
    <dgm:pt modelId="{49A83E90-E887-4B17-A0F8-3176ABE79331}" type="parTrans" cxnId="{4824E1B7-80B9-4E6E-A037-13E8C061C584}">
      <dgm:prSet/>
      <dgm:spPr/>
      <dgm:t>
        <a:bodyPr/>
        <a:lstStyle/>
        <a:p>
          <a:endParaRPr lang="es-EC"/>
        </a:p>
      </dgm:t>
    </dgm:pt>
    <dgm:pt modelId="{8A0D6AAE-7712-4F3D-9C14-4142D6C816D0}" type="sibTrans" cxnId="{4824E1B7-80B9-4E6E-A037-13E8C061C584}">
      <dgm:prSet/>
      <dgm:spPr/>
      <dgm:t>
        <a:bodyPr/>
        <a:lstStyle/>
        <a:p>
          <a:endParaRPr lang="es-EC"/>
        </a:p>
      </dgm:t>
    </dgm:pt>
    <dgm:pt modelId="{82BFC225-8D4F-441B-8704-89D22B18E7D3}">
      <dgm:prSet phldrT="[Texto]"/>
      <dgm:spPr/>
      <dgm:t>
        <a:bodyPr/>
        <a:lstStyle/>
        <a:p>
          <a:r>
            <a:rPr lang="es-EC" dirty="0" smtClean="0"/>
            <a:t>Patrocinios</a:t>
          </a:r>
          <a:endParaRPr lang="es-EC" dirty="0"/>
        </a:p>
      </dgm:t>
    </dgm:pt>
    <dgm:pt modelId="{1500FFFD-AC16-44DD-9156-CBB2624CC196}" type="parTrans" cxnId="{4BC0F30A-B120-4755-9E1B-8FC40CC1EED5}">
      <dgm:prSet/>
      <dgm:spPr/>
      <dgm:t>
        <a:bodyPr/>
        <a:lstStyle/>
        <a:p>
          <a:endParaRPr lang="es-EC"/>
        </a:p>
      </dgm:t>
    </dgm:pt>
    <dgm:pt modelId="{F06F728A-AB0C-44EE-A87C-1DDEE920E102}" type="sibTrans" cxnId="{4BC0F30A-B120-4755-9E1B-8FC40CC1EED5}">
      <dgm:prSet/>
      <dgm:spPr/>
      <dgm:t>
        <a:bodyPr/>
        <a:lstStyle/>
        <a:p>
          <a:endParaRPr lang="es-EC"/>
        </a:p>
      </dgm:t>
    </dgm:pt>
    <dgm:pt modelId="{5F41F787-6194-44E1-AAB2-AB51B775FA91}">
      <dgm:prSet phldrT="[Texto]"/>
      <dgm:spPr/>
      <dgm:t>
        <a:bodyPr/>
        <a:lstStyle/>
        <a:p>
          <a:r>
            <a:rPr lang="es-EC" dirty="0" err="1" smtClean="0"/>
            <a:t>Mailing</a:t>
          </a:r>
          <a:endParaRPr lang="es-EC" dirty="0"/>
        </a:p>
      </dgm:t>
    </dgm:pt>
    <dgm:pt modelId="{CE150FBF-EB17-4FEF-B68C-A260BF76B27F}" type="parTrans" cxnId="{0F95D460-F469-4518-9460-526960424EEB}">
      <dgm:prSet/>
      <dgm:spPr/>
      <dgm:t>
        <a:bodyPr/>
        <a:lstStyle/>
        <a:p>
          <a:endParaRPr lang="es-EC"/>
        </a:p>
      </dgm:t>
    </dgm:pt>
    <dgm:pt modelId="{5A186DE2-8195-4910-80BA-60BDD6548E3C}" type="sibTrans" cxnId="{0F95D460-F469-4518-9460-526960424EEB}">
      <dgm:prSet/>
      <dgm:spPr/>
      <dgm:t>
        <a:bodyPr/>
        <a:lstStyle/>
        <a:p>
          <a:endParaRPr lang="es-EC"/>
        </a:p>
      </dgm:t>
    </dgm:pt>
    <dgm:pt modelId="{B85BF65A-F09E-4F12-A45E-44EB48D3E222}">
      <dgm:prSet phldrT="[Texto]"/>
      <dgm:spPr/>
      <dgm:t>
        <a:bodyPr/>
        <a:lstStyle/>
        <a:p>
          <a:r>
            <a:rPr lang="es-EC" dirty="0" smtClean="0"/>
            <a:t>Campaña de higiene</a:t>
          </a:r>
          <a:endParaRPr lang="es-EC" dirty="0"/>
        </a:p>
      </dgm:t>
    </dgm:pt>
    <dgm:pt modelId="{3D8E7040-B1B9-4F1D-A669-AC350C1760DC}" type="parTrans" cxnId="{7218A6FC-711D-484A-9FA9-24EB4C74CC06}">
      <dgm:prSet/>
      <dgm:spPr/>
      <dgm:t>
        <a:bodyPr/>
        <a:lstStyle/>
        <a:p>
          <a:endParaRPr lang="es-EC"/>
        </a:p>
      </dgm:t>
    </dgm:pt>
    <dgm:pt modelId="{D7144C4E-8305-41AD-80E9-A14CFED0B09E}" type="sibTrans" cxnId="{7218A6FC-711D-484A-9FA9-24EB4C74CC06}">
      <dgm:prSet/>
      <dgm:spPr/>
      <dgm:t>
        <a:bodyPr/>
        <a:lstStyle/>
        <a:p>
          <a:endParaRPr lang="es-EC"/>
        </a:p>
      </dgm:t>
    </dgm:pt>
    <dgm:pt modelId="{591DBC18-1934-4DE9-9A30-CD44C0FD7E6F}">
      <dgm:prSet phldrT="[Texto]"/>
      <dgm:spPr/>
      <dgm:t>
        <a:bodyPr/>
        <a:lstStyle/>
        <a:p>
          <a:r>
            <a:rPr lang="es-EC" dirty="0" smtClean="0"/>
            <a:t>Anuncios en la web</a:t>
          </a:r>
          <a:endParaRPr lang="es-EC" dirty="0"/>
        </a:p>
      </dgm:t>
    </dgm:pt>
    <dgm:pt modelId="{CB6E0C57-1913-4DAB-899D-3AB591A00FD7}" type="parTrans" cxnId="{35E08325-9B5C-4CD1-A9EB-02023C06C040}">
      <dgm:prSet/>
      <dgm:spPr/>
      <dgm:t>
        <a:bodyPr/>
        <a:lstStyle/>
        <a:p>
          <a:endParaRPr lang="es-EC"/>
        </a:p>
      </dgm:t>
    </dgm:pt>
    <dgm:pt modelId="{20B4EC37-C3A3-41E3-A9E3-8B1FC4418BC2}" type="sibTrans" cxnId="{35E08325-9B5C-4CD1-A9EB-02023C06C040}">
      <dgm:prSet/>
      <dgm:spPr/>
      <dgm:t>
        <a:bodyPr/>
        <a:lstStyle/>
        <a:p>
          <a:endParaRPr lang="es-EC"/>
        </a:p>
      </dgm:t>
    </dgm:pt>
    <dgm:pt modelId="{307D50B6-9A2A-4CCD-B96F-89207D0AC6B0}">
      <dgm:prSet phldrT="[Texto]"/>
      <dgm:spPr/>
      <dgm:t>
        <a:bodyPr/>
        <a:lstStyle/>
        <a:p>
          <a:r>
            <a:rPr lang="es-EC" dirty="0" smtClean="0"/>
            <a:t>Tiendas virtuales</a:t>
          </a:r>
          <a:endParaRPr lang="es-EC" dirty="0"/>
        </a:p>
      </dgm:t>
    </dgm:pt>
    <dgm:pt modelId="{41F0BDC3-33C9-4EDD-966C-A9C41E6F8958}" type="parTrans" cxnId="{EA16B6BA-3B53-4502-9964-3E30558C42BD}">
      <dgm:prSet/>
      <dgm:spPr/>
      <dgm:t>
        <a:bodyPr/>
        <a:lstStyle/>
        <a:p>
          <a:endParaRPr lang="es-EC"/>
        </a:p>
      </dgm:t>
    </dgm:pt>
    <dgm:pt modelId="{4B7057EE-C8AF-4419-871E-F76872122F1C}" type="sibTrans" cxnId="{EA16B6BA-3B53-4502-9964-3E30558C42BD}">
      <dgm:prSet/>
      <dgm:spPr/>
      <dgm:t>
        <a:bodyPr/>
        <a:lstStyle/>
        <a:p>
          <a:endParaRPr lang="es-EC"/>
        </a:p>
      </dgm:t>
    </dgm:pt>
    <dgm:pt modelId="{D11A516D-E011-42C6-87BE-80166005A8D8}" type="pres">
      <dgm:prSet presAssocID="{6DB75C3D-4FBA-4C6E-AE85-839446BCCEE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F22146-DCC6-4A54-AA6F-3EB0C8BDB88B}" type="pres">
      <dgm:prSet presAssocID="{C3397EF5-2E5A-4222-BAD7-B72C7F494984}" presName="compNode" presStyleCnt="0"/>
      <dgm:spPr/>
    </dgm:pt>
    <dgm:pt modelId="{130DD309-D527-4A24-AEDB-65D65809374A}" type="pres">
      <dgm:prSet presAssocID="{C3397EF5-2E5A-4222-BAD7-B72C7F494984}" presName="aNode" presStyleLbl="bgShp" presStyleIdx="0" presStyleCnt="4"/>
      <dgm:spPr/>
      <dgm:t>
        <a:bodyPr/>
        <a:lstStyle/>
        <a:p>
          <a:endParaRPr lang="es-EC"/>
        </a:p>
      </dgm:t>
    </dgm:pt>
    <dgm:pt modelId="{6C194731-857C-48F4-82FD-D7F781757476}" type="pres">
      <dgm:prSet presAssocID="{C3397EF5-2E5A-4222-BAD7-B72C7F494984}" presName="textNode" presStyleLbl="bgShp" presStyleIdx="0" presStyleCnt="4"/>
      <dgm:spPr/>
      <dgm:t>
        <a:bodyPr/>
        <a:lstStyle/>
        <a:p>
          <a:endParaRPr lang="es-EC"/>
        </a:p>
      </dgm:t>
    </dgm:pt>
    <dgm:pt modelId="{52BE6595-F786-4809-9F23-1FED6CF6661E}" type="pres">
      <dgm:prSet presAssocID="{C3397EF5-2E5A-4222-BAD7-B72C7F494984}" presName="compChildNode" presStyleCnt="0"/>
      <dgm:spPr/>
    </dgm:pt>
    <dgm:pt modelId="{97351101-CAE9-4F45-A8DA-833CB9067A19}" type="pres">
      <dgm:prSet presAssocID="{C3397EF5-2E5A-4222-BAD7-B72C7F494984}" presName="theInnerList" presStyleCnt="0"/>
      <dgm:spPr/>
    </dgm:pt>
    <dgm:pt modelId="{1FB0A620-BE05-4870-9E5B-26EE676B57CA}" type="pres">
      <dgm:prSet presAssocID="{D98F8DC3-DA78-4B24-BAE7-9DC7CD5336A7}" presName="child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4BC163-E225-4E83-84C2-DF91072B92EA}" type="pres">
      <dgm:prSet presAssocID="{D98F8DC3-DA78-4B24-BAE7-9DC7CD5336A7}" presName="aSpace2" presStyleCnt="0"/>
      <dgm:spPr/>
    </dgm:pt>
    <dgm:pt modelId="{C48D7C12-84C4-4F5B-8A96-7304E40A5372}" type="pres">
      <dgm:prSet presAssocID="{0CABB756-85B7-4BD7-8043-B4BBD574D1E1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F95CC0-CE6B-4D83-83AD-561FBA2E280F}" type="pres">
      <dgm:prSet presAssocID="{0CABB756-85B7-4BD7-8043-B4BBD574D1E1}" presName="aSpace2" presStyleCnt="0"/>
      <dgm:spPr/>
    </dgm:pt>
    <dgm:pt modelId="{4D29AD18-62BB-4398-BCFC-F4E6B82CA4AE}" type="pres">
      <dgm:prSet presAssocID="{B85BF65A-F09E-4F12-A45E-44EB48D3E222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775C85-EE70-483C-9946-062B0CA7B1E6}" type="pres">
      <dgm:prSet presAssocID="{C3397EF5-2E5A-4222-BAD7-B72C7F494984}" presName="aSpace" presStyleCnt="0"/>
      <dgm:spPr/>
    </dgm:pt>
    <dgm:pt modelId="{9AADFA6B-8E16-4E46-8E0D-2DA795D0B498}" type="pres">
      <dgm:prSet presAssocID="{8B710FBD-9A55-49FE-AAF1-42D5AF2079F9}" presName="compNode" presStyleCnt="0"/>
      <dgm:spPr/>
    </dgm:pt>
    <dgm:pt modelId="{A25B6D2A-8F3A-4F14-A0FB-8EB05FA234B5}" type="pres">
      <dgm:prSet presAssocID="{8B710FBD-9A55-49FE-AAF1-42D5AF2079F9}" presName="aNode" presStyleLbl="bgShp" presStyleIdx="1" presStyleCnt="4"/>
      <dgm:spPr/>
      <dgm:t>
        <a:bodyPr/>
        <a:lstStyle/>
        <a:p>
          <a:endParaRPr lang="es-EC"/>
        </a:p>
      </dgm:t>
    </dgm:pt>
    <dgm:pt modelId="{B7027ED3-20A0-4430-BFEA-35311CBF55E8}" type="pres">
      <dgm:prSet presAssocID="{8B710FBD-9A55-49FE-AAF1-42D5AF2079F9}" presName="textNode" presStyleLbl="bgShp" presStyleIdx="1" presStyleCnt="4"/>
      <dgm:spPr/>
      <dgm:t>
        <a:bodyPr/>
        <a:lstStyle/>
        <a:p>
          <a:endParaRPr lang="es-EC"/>
        </a:p>
      </dgm:t>
    </dgm:pt>
    <dgm:pt modelId="{F2FA5B55-135C-4D71-8E9D-D070C2C6744E}" type="pres">
      <dgm:prSet presAssocID="{8B710FBD-9A55-49FE-AAF1-42D5AF2079F9}" presName="compChildNode" presStyleCnt="0"/>
      <dgm:spPr/>
    </dgm:pt>
    <dgm:pt modelId="{F09C4FC5-A928-4796-A716-6D66ADEA5EEE}" type="pres">
      <dgm:prSet presAssocID="{8B710FBD-9A55-49FE-AAF1-42D5AF2079F9}" presName="theInnerList" presStyleCnt="0"/>
      <dgm:spPr/>
    </dgm:pt>
    <dgm:pt modelId="{5CC55941-8614-4979-8659-4163D84BFC90}" type="pres">
      <dgm:prSet presAssocID="{6220CFD5-B2D5-4E55-BA0D-F4F6D2E78B4F}" presName="child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681D1-EEE9-42DB-BA40-74F55FE14D6A}" type="pres">
      <dgm:prSet presAssocID="{6220CFD5-B2D5-4E55-BA0D-F4F6D2E78B4F}" presName="aSpace2" presStyleCnt="0"/>
      <dgm:spPr/>
    </dgm:pt>
    <dgm:pt modelId="{63B70AA0-36FB-49E5-877D-72CD6A7976D0}" type="pres">
      <dgm:prSet presAssocID="{7908B6FF-16DB-44BF-B7B3-E56B16218E42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D83534-3C54-4B0F-9B05-CD147A6C9560}" type="pres">
      <dgm:prSet presAssocID="{8B710FBD-9A55-49FE-AAF1-42D5AF2079F9}" presName="aSpace" presStyleCnt="0"/>
      <dgm:spPr/>
    </dgm:pt>
    <dgm:pt modelId="{CF4EC2B4-35FB-402C-8772-1A967AA96E5A}" type="pres">
      <dgm:prSet presAssocID="{E470C087-6841-450A-B19B-C12735D86073}" presName="compNode" presStyleCnt="0"/>
      <dgm:spPr/>
    </dgm:pt>
    <dgm:pt modelId="{77F21302-23F3-482A-A9A0-A3A768F43646}" type="pres">
      <dgm:prSet presAssocID="{E470C087-6841-450A-B19B-C12735D86073}" presName="aNode" presStyleLbl="bgShp" presStyleIdx="2" presStyleCnt="4"/>
      <dgm:spPr/>
      <dgm:t>
        <a:bodyPr/>
        <a:lstStyle/>
        <a:p>
          <a:endParaRPr lang="es-EC"/>
        </a:p>
      </dgm:t>
    </dgm:pt>
    <dgm:pt modelId="{5F7C816D-D4CD-47AA-945B-4B171AD327DB}" type="pres">
      <dgm:prSet presAssocID="{E470C087-6841-450A-B19B-C12735D86073}" presName="textNode" presStyleLbl="bgShp" presStyleIdx="2" presStyleCnt="4"/>
      <dgm:spPr/>
      <dgm:t>
        <a:bodyPr/>
        <a:lstStyle/>
        <a:p>
          <a:endParaRPr lang="es-EC"/>
        </a:p>
      </dgm:t>
    </dgm:pt>
    <dgm:pt modelId="{7D616DEB-E153-4DFE-BF9B-DDA1DF398E70}" type="pres">
      <dgm:prSet presAssocID="{E470C087-6841-450A-B19B-C12735D86073}" presName="compChildNode" presStyleCnt="0"/>
      <dgm:spPr/>
    </dgm:pt>
    <dgm:pt modelId="{5809331C-C8F6-427A-AD14-9DC3EEC29C4C}" type="pres">
      <dgm:prSet presAssocID="{E470C087-6841-450A-B19B-C12735D86073}" presName="theInnerList" presStyleCnt="0"/>
      <dgm:spPr/>
    </dgm:pt>
    <dgm:pt modelId="{EA83A4CE-EBB3-4C48-9C44-775E55361506}" type="pres">
      <dgm:prSet presAssocID="{FCE222BD-04FD-4208-8425-DE5E523254BA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5BAF12-5BAF-4F51-93D9-1ABDCBEA98D6}" type="pres">
      <dgm:prSet presAssocID="{E470C087-6841-450A-B19B-C12735D86073}" presName="aSpace" presStyleCnt="0"/>
      <dgm:spPr/>
    </dgm:pt>
    <dgm:pt modelId="{6337FBEE-AC07-49D9-AA2B-DDB70A6518CB}" type="pres">
      <dgm:prSet presAssocID="{54EE595A-DCD1-4965-AF23-6E003D97852B}" presName="compNode" presStyleCnt="0"/>
      <dgm:spPr/>
    </dgm:pt>
    <dgm:pt modelId="{96F558BA-86C7-46E1-8F0B-FB41618931C2}" type="pres">
      <dgm:prSet presAssocID="{54EE595A-DCD1-4965-AF23-6E003D97852B}" presName="aNode" presStyleLbl="bgShp" presStyleIdx="3" presStyleCnt="4"/>
      <dgm:spPr/>
      <dgm:t>
        <a:bodyPr/>
        <a:lstStyle/>
        <a:p>
          <a:endParaRPr lang="es-EC"/>
        </a:p>
      </dgm:t>
    </dgm:pt>
    <dgm:pt modelId="{431230FB-FD1D-48B4-AE70-398061852DF1}" type="pres">
      <dgm:prSet presAssocID="{54EE595A-DCD1-4965-AF23-6E003D97852B}" presName="textNode" presStyleLbl="bgShp" presStyleIdx="3" presStyleCnt="4"/>
      <dgm:spPr/>
      <dgm:t>
        <a:bodyPr/>
        <a:lstStyle/>
        <a:p>
          <a:endParaRPr lang="es-EC"/>
        </a:p>
      </dgm:t>
    </dgm:pt>
    <dgm:pt modelId="{F84F3D96-318C-41A7-B5C5-B78A5D51B3E6}" type="pres">
      <dgm:prSet presAssocID="{54EE595A-DCD1-4965-AF23-6E003D97852B}" presName="compChildNode" presStyleCnt="0"/>
      <dgm:spPr/>
    </dgm:pt>
    <dgm:pt modelId="{12078E96-0187-4A88-8A65-841B3F515734}" type="pres">
      <dgm:prSet presAssocID="{54EE595A-DCD1-4965-AF23-6E003D97852B}" presName="theInnerList" presStyleCnt="0"/>
      <dgm:spPr/>
    </dgm:pt>
    <dgm:pt modelId="{8D9F5DA4-87A6-4933-9BC6-D29C3773220C}" type="pres">
      <dgm:prSet presAssocID="{82BFC225-8D4F-441B-8704-89D22B18E7D3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FF0B53-570A-4A05-AD28-5BE21823484E}" type="pres">
      <dgm:prSet presAssocID="{82BFC225-8D4F-441B-8704-89D22B18E7D3}" presName="aSpace2" presStyleCnt="0"/>
      <dgm:spPr/>
    </dgm:pt>
    <dgm:pt modelId="{D384BE84-8A4D-41B0-8358-54DE62A62C3C}" type="pres">
      <dgm:prSet presAssocID="{5F41F787-6194-44E1-AAB2-AB51B775FA91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F08E68-3C39-4BEF-BB46-6F7DDCB2DAA3}" type="pres">
      <dgm:prSet presAssocID="{5F41F787-6194-44E1-AAB2-AB51B775FA91}" presName="aSpace2" presStyleCnt="0"/>
      <dgm:spPr/>
    </dgm:pt>
    <dgm:pt modelId="{ADD2DAEA-E323-496B-BB91-F2B2FFCFEA8E}" type="pres">
      <dgm:prSet presAssocID="{591DBC18-1934-4DE9-9A30-CD44C0FD7E6F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C0D46A-019D-4DFC-9925-BA807D07FAF5}" type="pres">
      <dgm:prSet presAssocID="{591DBC18-1934-4DE9-9A30-CD44C0FD7E6F}" presName="aSpace2" presStyleCnt="0"/>
      <dgm:spPr/>
    </dgm:pt>
    <dgm:pt modelId="{07A73E37-5B0B-4D17-81F0-1A8447822BED}" type="pres">
      <dgm:prSet presAssocID="{307D50B6-9A2A-4CCD-B96F-89207D0AC6B0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66B3DBA-66A2-44D8-8173-6C1FC19A95F8}" type="presOf" srcId="{591DBC18-1934-4DE9-9A30-CD44C0FD7E6F}" destId="{ADD2DAEA-E323-496B-BB91-F2B2FFCFEA8E}" srcOrd="0" destOrd="0" presId="urn:microsoft.com/office/officeart/2005/8/layout/lProcess2"/>
    <dgm:cxn modelId="{63019A04-43BF-400A-ADEF-887537D44E4C}" type="presOf" srcId="{D98F8DC3-DA78-4B24-BAE7-9DC7CD5336A7}" destId="{1FB0A620-BE05-4870-9E5B-26EE676B57CA}" srcOrd="0" destOrd="0" presId="urn:microsoft.com/office/officeart/2005/8/layout/lProcess2"/>
    <dgm:cxn modelId="{8EC6BFCA-D70A-4B43-83BC-8A4F58585F57}" type="presOf" srcId="{C3397EF5-2E5A-4222-BAD7-B72C7F494984}" destId="{130DD309-D527-4A24-AEDB-65D65809374A}" srcOrd="0" destOrd="0" presId="urn:microsoft.com/office/officeart/2005/8/layout/lProcess2"/>
    <dgm:cxn modelId="{B3A76AFF-C733-4E35-AD13-0316D124D676}" type="presOf" srcId="{B85BF65A-F09E-4F12-A45E-44EB48D3E222}" destId="{4D29AD18-62BB-4398-BCFC-F4E6B82CA4AE}" srcOrd="0" destOrd="0" presId="urn:microsoft.com/office/officeart/2005/8/layout/lProcess2"/>
    <dgm:cxn modelId="{35E08325-9B5C-4CD1-A9EB-02023C06C040}" srcId="{54EE595A-DCD1-4965-AF23-6E003D97852B}" destId="{591DBC18-1934-4DE9-9A30-CD44C0FD7E6F}" srcOrd="2" destOrd="0" parTransId="{CB6E0C57-1913-4DAB-899D-3AB591A00FD7}" sibTransId="{20B4EC37-C3A3-41E3-A9E3-8B1FC4418BC2}"/>
    <dgm:cxn modelId="{4824E1B7-80B9-4E6E-A037-13E8C061C584}" srcId="{6DB75C3D-4FBA-4C6E-AE85-839446BCCEEC}" destId="{54EE595A-DCD1-4965-AF23-6E003D97852B}" srcOrd="3" destOrd="0" parTransId="{49A83E90-E887-4B17-A0F8-3176ABE79331}" sibTransId="{8A0D6AAE-7712-4F3D-9C14-4142D6C816D0}"/>
    <dgm:cxn modelId="{EA16B6BA-3B53-4502-9964-3E30558C42BD}" srcId="{54EE595A-DCD1-4965-AF23-6E003D97852B}" destId="{307D50B6-9A2A-4CCD-B96F-89207D0AC6B0}" srcOrd="3" destOrd="0" parTransId="{41F0BDC3-33C9-4EDD-966C-A9C41E6F8958}" sibTransId="{4B7057EE-C8AF-4419-871E-F76872122F1C}"/>
    <dgm:cxn modelId="{B6074143-5014-4650-9DAA-C63BB7436151}" type="presOf" srcId="{5F41F787-6194-44E1-AAB2-AB51B775FA91}" destId="{D384BE84-8A4D-41B0-8358-54DE62A62C3C}" srcOrd="0" destOrd="0" presId="urn:microsoft.com/office/officeart/2005/8/layout/lProcess2"/>
    <dgm:cxn modelId="{3E73E091-B6FD-48A3-969C-9DBB7E933171}" type="presOf" srcId="{8B710FBD-9A55-49FE-AAF1-42D5AF2079F9}" destId="{A25B6D2A-8F3A-4F14-A0FB-8EB05FA234B5}" srcOrd="0" destOrd="0" presId="urn:microsoft.com/office/officeart/2005/8/layout/lProcess2"/>
    <dgm:cxn modelId="{A2FA2A72-DFCC-48DE-A0D7-4AF8D0BE679D}" srcId="{C3397EF5-2E5A-4222-BAD7-B72C7F494984}" destId="{D98F8DC3-DA78-4B24-BAE7-9DC7CD5336A7}" srcOrd="0" destOrd="0" parTransId="{9DDCC97A-57A5-470A-9300-6F0F653EC119}" sibTransId="{4F377DFE-6C2D-43CE-8575-2C286A00A6C8}"/>
    <dgm:cxn modelId="{5CB1FACE-A11D-45BE-BFB2-0AD31986401F}" type="presOf" srcId="{C3397EF5-2E5A-4222-BAD7-B72C7F494984}" destId="{6C194731-857C-48F4-82FD-D7F781757476}" srcOrd="1" destOrd="0" presId="urn:microsoft.com/office/officeart/2005/8/layout/lProcess2"/>
    <dgm:cxn modelId="{D82240E1-2758-4BF0-BF5E-352C4B63C823}" srcId="{6DB75C3D-4FBA-4C6E-AE85-839446BCCEEC}" destId="{E470C087-6841-450A-B19B-C12735D86073}" srcOrd="2" destOrd="0" parTransId="{445FF749-3091-4E2C-B717-903EEF0FDF3B}" sibTransId="{6EB99D56-8826-456E-BB3C-18A0F22A191B}"/>
    <dgm:cxn modelId="{23EDC913-0A80-49CA-9726-1A8D08283C8A}" srcId="{6DB75C3D-4FBA-4C6E-AE85-839446BCCEEC}" destId="{C3397EF5-2E5A-4222-BAD7-B72C7F494984}" srcOrd="0" destOrd="0" parTransId="{E5543B05-C2CE-4780-B482-239A0A9EFF5A}" sibTransId="{1F9FA4CE-A7AE-4BD4-826E-6283FA7E218E}"/>
    <dgm:cxn modelId="{0F95D460-F469-4518-9460-526960424EEB}" srcId="{54EE595A-DCD1-4965-AF23-6E003D97852B}" destId="{5F41F787-6194-44E1-AAB2-AB51B775FA91}" srcOrd="1" destOrd="0" parTransId="{CE150FBF-EB17-4FEF-B68C-A260BF76B27F}" sibTransId="{5A186DE2-8195-4910-80BA-60BDD6548E3C}"/>
    <dgm:cxn modelId="{261A3B5C-A802-44F4-AA1D-51668E92FDF4}" type="presOf" srcId="{82BFC225-8D4F-441B-8704-89D22B18E7D3}" destId="{8D9F5DA4-87A6-4933-9BC6-D29C3773220C}" srcOrd="0" destOrd="0" presId="urn:microsoft.com/office/officeart/2005/8/layout/lProcess2"/>
    <dgm:cxn modelId="{5E0E54E7-E4C2-4F7B-A60E-DAB0B7688B4F}" type="presOf" srcId="{6DB75C3D-4FBA-4C6E-AE85-839446BCCEEC}" destId="{D11A516D-E011-42C6-87BE-80166005A8D8}" srcOrd="0" destOrd="0" presId="urn:microsoft.com/office/officeart/2005/8/layout/lProcess2"/>
    <dgm:cxn modelId="{F074EA34-E8EF-42A6-8119-224EBC4CD1D0}" srcId="{6DB75C3D-4FBA-4C6E-AE85-839446BCCEEC}" destId="{8B710FBD-9A55-49FE-AAF1-42D5AF2079F9}" srcOrd="1" destOrd="0" parTransId="{69AF5B74-ECEE-4DF3-93E0-E7E784FDF2FC}" sibTransId="{7D2B5D39-DE3B-4A0C-9A0D-C2AF225F5C22}"/>
    <dgm:cxn modelId="{0934393C-5133-4788-8F4E-2FB96D7E2527}" type="presOf" srcId="{8B710FBD-9A55-49FE-AAF1-42D5AF2079F9}" destId="{B7027ED3-20A0-4430-BFEA-35311CBF55E8}" srcOrd="1" destOrd="0" presId="urn:microsoft.com/office/officeart/2005/8/layout/lProcess2"/>
    <dgm:cxn modelId="{A18A839E-DAE1-46B7-830D-EAD3791DBE7F}" type="presOf" srcId="{54EE595A-DCD1-4965-AF23-6E003D97852B}" destId="{431230FB-FD1D-48B4-AE70-398061852DF1}" srcOrd="1" destOrd="0" presId="urn:microsoft.com/office/officeart/2005/8/layout/lProcess2"/>
    <dgm:cxn modelId="{7218A6FC-711D-484A-9FA9-24EB4C74CC06}" srcId="{C3397EF5-2E5A-4222-BAD7-B72C7F494984}" destId="{B85BF65A-F09E-4F12-A45E-44EB48D3E222}" srcOrd="2" destOrd="0" parTransId="{3D8E7040-B1B9-4F1D-A669-AC350C1760DC}" sibTransId="{D7144C4E-8305-41AD-80E9-A14CFED0B09E}"/>
    <dgm:cxn modelId="{EF2C46A2-E788-4103-ADB2-4804E6AC01EC}" type="presOf" srcId="{FCE222BD-04FD-4208-8425-DE5E523254BA}" destId="{EA83A4CE-EBB3-4C48-9C44-775E55361506}" srcOrd="0" destOrd="0" presId="urn:microsoft.com/office/officeart/2005/8/layout/lProcess2"/>
    <dgm:cxn modelId="{0E9A90D7-35B6-45DF-8488-E0F2CEA4D31A}" type="presOf" srcId="{E470C087-6841-450A-B19B-C12735D86073}" destId="{5F7C816D-D4CD-47AA-945B-4B171AD327DB}" srcOrd="1" destOrd="0" presId="urn:microsoft.com/office/officeart/2005/8/layout/lProcess2"/>
    <dgm:cxn modelId="{4BC0F30A-B120-4755-9E1B-8FC40CC1EED5}" srcId="{54EE595A-DCD1-4965-AF23-6E003D97852B}" destId="{82BFC225-8D4F-441B-8704-89D22B18E7D3}" srcOrd="0" destOrd="0" parTransId="{1500FFFD-AC16-44DD-9156-CBB2624CC196}" sibTransId="{F06F728A-AB0C-44EE-A87C-1DDEE920E102}"/>
    <dgm:cxn modelId="{E5B5CD48-7019-4455-B6E5-4F36E2859B2D}" type="presOf" srcId="{307D50B6-9A2A-4CCD-B96F-89207D0AC6B0}" destId="{07A73E37-5B0B-4D17-81F0-1A8447822BED}" srcOrd="0" destOrd="0" presId="urn:microsoft.com/office/officeart/2005/8/layout/lProcess2"/>
    <dgm:cxn modelId="{0BBE4AD3-145C-46DE-A6D6-E437A043CE0D}" type="presOf" srcId="{0CABB756-85B7-4BD7-8043-B4BBD574D1E1}" destId="{C48D7C12-84C4-4F5B-8A96-7304E40A5372}" srcOrd="0" destOrd="0" presId="urn:microsoft.com/office/officeart/2005/8/layout/lProcess2"/>
    <dgm:cxn modelId="{56AC7C0F-8A30-45D0-9C5A-D0F679370D40}" type="presOf" srcId="{6220CFD5-B2D5-4E55-BA0D-F4F6D2E78B4F}" destId="{5CC55941-8614-4979-8659-4163D84BFC90}" srcOrd="0" destOrd="0" presId="urn:microsoft.com/office/officeart/2005/8/layout/lProcess2"/>
    <dgm:cxn modelId="{F5349DDD-E87A-4CB4-857E-4942622111FE}" srcId="{8B710FBD-9A55-49FE-AAF1-42D5AF2079F9}" destId="{6220CFD5-B2D5-4E55-BA0D-F4F6D2E78B4F}" srcOrd="0" destOrd="0" parTransId="{47DA8BF5-716C-442E-B329-593DE3618CDE}" sibTransId="{D252F9DD-3291-41F4-B0BA-78169D5D81E7}"/>
    <dgm:cxn modelId="{FC867BCB-5870-4E69-869C-8DE901D1CD7C}" type="presOf" srcId="{54EE595A-DCD1-4965-AF23-6E003D97852B}" destId="{96F558BA-86C7-46E1-8F0B-FB41618931C2}" srcOrd="0" destOrd="0" presId="urn:microsoft.com/office/officeart/2005/8/layout/lProcess2"/>
    <dgm:cxn modelId="{A62B48C3-00B9-4CF7-9E0D-8AD51DE68CB6}" type="presOf" srcId="{E470C087-6841-450A-B19B-C12735D86073}" destId="{77F21302-23F3-482A-A9A0-A3A768F43646}" srcOrd="0" destOrd="0" presId="urn:microsoft.com/office/officeart/2005/8/layout/lProcess2"/>
    <dgm:cxn modelId="{C0669ADA-119D-4FBA-8D64-7F623480FADE}" type="presOf" srcId="{7908B6FF-16DB-44BF-B7B3-E56B16218E42}" destId="{63B70AA0-36FB-49E5-877D-72CD6A7976D0}" srcOrd="0" destOrd="0" presId="urn:microsoft.com/office/officeart/2005/8/layout/lProcess2"/>
    <dgm:cxn modelId="{2C68A718-16F7-4AAB-8B25-16561D2F7E3E}" srcId="{E470C087-6841-450A-B19B-C12735D86073}" destId="{FCE222BD-04FD-4208-8425-DE5E523254BA}" srcOrd="0" destOrd="0" parTransId="{74C94D30-7BBE-4A65-A95F-980BB0D9826E}" sibTransId="{11AFD64F-EFF1-4D64-AB18-DF664DAC79DF}"/>
    <dgm:cxn modelId="{115760B7-AAC9-49EB-87FF-22FD2D32AF04}" srcId="{C3397EF5-2E5A-4222-BAD7-B72C7F494984}" destId="{0CABB756-85B7-4BD7-8043-B4BBD574D1E1}" srcOrd="1" destOrd="0" parTransId="{37BC2807-A0AE-49C0-B6CF-A23989C6331B}" sibTransId="{BFB6754A-575C-474F-BA2A-36A04E041BEC}"/>
    <dgm:cxn modelId="{EE9715A3-6FA5-4056-8D2B-6D414CAEC95D}" srcId="{8B710FBD-9A55-49FE-AAF1-42D5AF2079F9}" destId="{7908B6FF-16DB-44BF-B7B3-E56B16218E42}" srcOrd="1" destOrd="0" parTransId="{0E6B0462-58A3-44FB-9D0A-CCC11E35028D}" sibTransId="{7C37B9DC-5174-4C51-B453-BAF5331D90D6}"/>
    <dgm:cxn modelId="{87FDE03D-1FCE-4B81-A158-139ABA9175D1}" type="presParOf" srcId="{D11A516D-E011-42C6-87BE-80166005A8D8}" destId="{EEF22146-DCC6-4A54-AA6F-3EB0C8BDB88B}" srcOrd="0" destOrd="0" presId="urn:microsoft.com/office/officeart/2005/8/layout/lProcess2"/>
    <dgm:cxn modelId="{A7282D22-A643-4638-A15B-E0DC816BD240}" type="presParOf" srcId="{EEF22146-DCC6-4A54-AA6F-3EB0C8BDB88B}" destId="{130DD309-D527-4A24-AEDB-65D65809374A}" srcOrd="0" destOrd="0" presId="urn:microsoft.com/office/officeart/2005/8/layout/lProcess2"/>
    <dgm:cxn modelId="{9F80FFC8-5D8C-4076-83F5-C6517225EE3A}" type="presParOf" srcId="{EEF22146-DCC6-4A54-AA6F-3EB0C8BDB88B}" destId="{6C194731-857C-48F4-82FD-D7F781757476}" srcOrd="1" destOrd="0" presId="urn:microsoft.com/office/officeart/2005/8/layout/lProcess2"/>
    <dgm:cxn modelId="{3F0FD7F3-0A65-4637-A265-61D6EF645030}" type="presParOf" srcId="{EEF22146-DCC6-4A54-AA6F-3EB0C8BDB88B}" destId="{52BE6595-F786-4809-9F23-1FED6CF6661E}" srcOrd="2" destOrd="0" presId="urn:microsoft.com/office/officeart/2005/8/layout/lProcess2"/>
    <dgm:cxn modelId="{3D327682-FC6E-4A77-B52B-5254362568CE}" type="presParOf" srcId="{52BE6595-F786-4809-9F23-1FED6CF6661E}" destId="{97351101-CAE9-4F45-A8DA-833CB9067A19}" srcOrd="0" destOrd="0" presId="urn:microsoft.com/office/officeart/2005/8/layout/lProcess2"/>
    <dgm:cxn modelId="{3AD233D4-10F7-46EF-81CF-8267F5273369}" type="presParOf" srcId="{97351101-CAE9-4F45-A8DA-833CB9067A19}" destId="{1FB0A620-BE05-4870-9E5B-26EE676B57CA}" srcOrd="0" destOrd="0" presId="urn:microsoft.com/office/officeart/2005/8/layout/lProcess2"/>
    <dgm:cxn modelId="{50AD8173-028B-4D1D-BBB6-C3F1DD62B61F}" type="presParOf" srcId="{97351101-CAE9-4F45-A8DA-833CB9067A19}" destId="{884BC163-E225-4E83-84C2-DF91072B92EA}" srcOrd="1" destOrd="0" presId="urn:microsoft.com/office/officeart/2005/8/layout/lProcess2"/>
    <dgm:cxn modelId="{3BEBE030-EC4C-4579-AD4E-116FB3795DE7}" type="presParOf" srcId="{97351101-CAE9-4F45-A8DA-833CB9067A19}" destId="{C48D7C12-84C4-4F5B-8A96-7304E40A5372}" srcOrd="2" destOrd="0" presId="urn:microsoft.com/office/officeart/2005/8/layout/lProcess2"/>
    <dgm:cxn modelId="{67A44340-DB4A-4637-AEF1-CB1AAAEC6A0E}" type="presParOf" srcId="{97351101-CAE9-4F45-A8DA-833CB9067A19}" destId="{93F95CC0-CE6B-4D83-83AD-561FBA2E280F}" srcOrd="3" destOrd="0" presId="urn:microsoft.com/office/officeart/2005/8/layout/lProcess2"/>
    <dgm:cxn modelId="{624BB4F1-4559-446B-91BE-C4AAC15C22FC}" type="presParOf" srcId="{97351101-CAE9-4F45-A8DA-833CB9067A19}" destId="{4D29AD18-62BB-4398-BCFC-F4E6B82CA4AE}" srcOrd="4" destOrd="0" presId="urn:microsoft.com/office/officeart/2005/8/layout/lProcess2"/>
    <dgm:cxn modelId="{8A890978-6F0D-4E9E-AD7C-95A492180DD6}" type="presParOf" srcId="{D11A516D-E011-42C6-87BE-80166005A8D8}" destId="{C5775C85-EE70-483C-9946-062B0CA7B1E6}" srcOrd="1" destOrd="0" presId="urn:microsoft.com/office/officeart/2005/8/layout/lProcess2"/>
    <dgm:cxn modelId="{C98309BF-81D3-4C4D-A4A2-CE38D7F4259E}" type="presParOf" srcId="{D11A516D-E011-42C6-87BE-80166005A8D8}" destId="{9AADFA6B-8E16-4E46-8E0D-2DA795D0B498}" srcOrd="2" destOrd="0" presId="urn:microsoft.com/office/officeart/2005/8/layout/lProcess2"/>
    <dgm:cxn modelId="{3F171983-0DB8-47F7-A183-CA2BD6920B63}" type="presParOf" srcId="{9AADFA6B-8E16-4E46-8E0D-2DA795D0B498}" destId="{A25B6D2A-8F3A-4F14-A0FB-8EB05FA234B5}" srcOrd="0" destOrd="0" presId="urn:microsoft.com/office/officeart/2005/8/layout/lProcess2"/>
    <dgm:cxn modelId="{A7720BB6-2F51-49FB-AC5A-C55CCA51C03B}" type="presParOf" srcId="{9AADFA6B-8E16-4E46-8E0D-2DA795D0B498}" destId="{B7027ED3-20A0-4430-BFEA-35311CBF55E8}" srcOrd="1" destOrd="0" presId="urn:microsoft.com/office/officeart/2005/8/layout/lProcess2"/>
    <dgm:cxn modelId="{B8A62B3D-7334-421F-863E-929BA6CE1E53}" type="presParOf" srcId="{9AADFA6B-8E16-4E46-8E0D-2DA795D0B498}" destId="{F2FA5B55-135C-4D71-8E9D-D070C2C6744E}" srcOrd="2" destOrd="0" presId="urn:microsoft.com/office/officeart/2005/8/layout/lProcess2"/>
    <dgm:cxn modelId="{04041A07-ACFC-4F9A-A03D-656DF173A501}" type="presParOf" srcId="{F2FA5B55-135C-4D71-8E9D-D070C2C6744E}" destId="{F09C4FC5-A928-4796-A716-6D66ADEA5EEE}" srcOrd="0" destOrd="0" presId="urn:microsoft.com/office/officeart/2005/8/layout/lProcess2"/>
    <dgm:cxn modelId="{7C98D99C-7E15-4EFD-B533-A5C850828332}" type="presParOf" srcId="{F09C4FC5-A928-4796-A716-6D66ADEA5EEE}" destId="{5CC55941-8614-4979-8659-4163D84BFC90}" srcOrd="0" destOrd="0" presId="urn:microsoft.com/office/officeart/2005/8/layout/lProcess2"/>
    <dgm:cxn modelId="{291BBA2D-D683-490A-9191-3497311AAB3E}" type="presParOf" srcId="{F09C4FC5-A928-4796-A716-6D66ADEA5EEE}" destId="{FE8681D1-EEE9-42DB-BA40-74F55FE14D6A}" srcOrd="1" destOrd="0" presId="urn:microsoft.com/office/officeart/2005/8/layout/lProcess2"/>
    <dgm:cxn modelId="{ECFA3EF0-AB0E-4EA5-B7DD-EDFE9B9C8C3B}" type="presParOf" srcId="{F09C4FC5-A928-4796-A716-6D66ADEA5EEE}" destId="{63B70AA0-36FB-49E5-877D-72CD6A7976D0}" srcOrd="2" destOrd="0" presId="urn:microsoft.com/office/officeart/2005/8/layout/lProcess2"/>
    <dgm:cxn modelId="{D10378A6-61D4-4145-95B1-FF8425BB905C}" type="presParOf" srcId="{D11A516D-E011-42C6-87BE-80166005A8D8}" destId="{F7D83534-3C54-4B0F-9B05-CD147A6C9560}" srcOrd="3" destOrd="0" presId="urn:microsoft.com/office/officeart/2005/8/layout/lProcess2"/>
    <dgm:cxn modelId="{4DDEB3F0-07B1-4E2E-B6CF-BA49A154A0EC}" type="presParOf" srcId="{D11A516D-E011-42C6-87BE-80166005A8D8}" destId="{CF4EC2B4-35FB-402C-8772-1A967AA96E5A}" srcOrd="4" destOrd="0" presId="urn:microsoft.com/office/officeart/2005/8/layout/lProcess2"/>
    <dgm:cxn modelId="{B9D8A6AC-DCAE-428F-8DBD-4C033196B1EF}" type="presParOf" srcId="{CF4EC2B4-35FB-402C-8772-1A967AA96E5A}" destId="{77F21302-23F3-482A-A9A0-A3A768F43646}" srcOrd="0" destOrd="0" presId="urn:microsoft.com/office/officeart/2005/8/layout/lProcess2"/>
    <dgm:cxn modelId="{68A57125-A869-4E6C-A6F1-524C26BF8AD6}" type="presParOf" srcId="{CF4EC2B4-35FB-402C-8772-1A967AA96E5A}" destId="{5F7C816D-D4CD-47AA-945B-4B171AD327DB}" srcOrd="1" destOrd="0" presId="urn:microsoft.com/office/officeart/2005/8/layout/lProcess2"/>
    <dgm:cxn modelId="{10E706F9-72EE-4C43-A4D3-40E07F4F3093}" type="presParOf" srcId="{CF4EC2B4-35FB-402C-8772-1A967AA96E5A}" destId="{7D616DEB-E153-4DFE-BF9B-DDA1DF398E70}" srcOrd="2" destOrd="0" presId="urn:microsoft.com/office/officeart/2005/8/layout/lProcess2"/>
    <dgm:cxn modelId="{DA911595-5EA1-44E4-9DD8-B2142E775678}" type="presParOf" srcId="{7D616DEB-E153-4DFE-BF9B-DDA1DF398E70}" destId="{5809331C-C8F6-427A-AD14-9DC3EEC29C4C}" srcOrd="0" destOrd="0" presId="urn:microsoft.com/office/officeart/2005/8/layout/lProcess2"/>
    <dgm:cxn modelId="{DAFB8355-FD27-41F0-82C7-68EA7D8BE102}" type="presParOf" srcId="{5809331C-C8F6-427A-AD14-9DC3EEC29C4C}" destId="{EA83A4CE-EBB3-4C48-9C44-775E55361506}" srcOrd="0" destOrd="0" presId="urn:microsoft.com/office/officeart/2005/8/layout/lProcess2"/>
    <dgm:cxn modelId="{FEA4F170-B6A7-4F96-B16F-BBF816CFB3AE}" type="presParOf" srcId="{D11A516D-E011-42C6-87BE-80166005A8D8}" destId="{535BAF12-5BAF-4F51-93D9-1ABDCBEA98D6}" srcOrd="5" destOrd="0" presId="urn:microsoft.com/office/officeart/2005/8/layout/lProcess2"/>
    <dgm:cxn modelId="{C8FF5C99-09C9-4286-B0F1-D1069E0FAD1E}" type="presParOf" srcId="{D11A516D-E011-42C6-87BE-80166005A8D8}" destId="{6337FBEE-AC07-49D9-AA2B-DDB70A6518CB}" srcOrd="6" destOrd="0" presId="urn:microsoft.com/office/officeart/2005/8/layout/lProcess2"/>
    <dgm:cxn modelId="{A6702A43-97D9-4461-99B4-F6E56E530C85}" type="presParOf" srcId="{6337FBEE-AC07-49D9-AA2B-DDB70A6518CB}" destId="{96F558BA-86C7-46E1-8F0B-FB41618931C2}" srcOrd="0" destOrd="0" presId="urn:microsoft.com/office/officeart/2005/8/layout/lProcess2"/>
    <dgm:cxn modelId="{78FD9A04-41FA-4219-9208-F01F3A26CE62}" type="presParOf" srcId="{6337FBEE-AC07-49D9-AA2B-DDB70A6518CB}" destId="{431230FB-FD1D-48B4-AE70-398061852DF1}" srcOrd="1" destOrd="0" presId="urn:microsoft.com/office/officeart/2005/8/layout/lProcess2"/>
    <dgm:cxn modelId="{D8AA458E-8DB8-4011-B623-31432527E810}" type="presParOf" srcId="{6337FBEE-AC07-49D9-AA2B-DDB70A6518CB}" destId="{F84F3D96-318C-41A7-B5C5-B78A5D51B3E6}" srcOrd="2" destOrd="0" presId="urn:microsoft.com/office/officeart/2005/8/layout/lProcess2"/>
    <dgm:cxn modelId="{8E9EBDDE-0580-46B3-B8F3-CB1CD1A98E23}" type="presParOf" srcId="{F84F3D96-318C-41A7-B5C5-B78A5D51B3E6}" destId="{12078E96-0187-4A88-8A65-841B3F515734}" srcOrd="0" destOrd="0" presId="urn:microsoft.com/office/officeart/2005/8/layout/lProcess2"/>
    <dgm:cxn modelId="{1ED08123-9978-45D4-9A19-7684F76378B4}" type="presParOf" srcId="{12078E96-0187-4A88-8A65-841B3F515734}" destId="{8D9F5DA4-87A6-4933-9BC6-D29C3773220C}" srcOrd="0" destOrd="0" presId="urn:microsoft.com/office/officeart/2005/8/layout/lProcess2"/>
    <dgm:cxn modelId="{86D3D66C-AA09-4326-91BE-A1D69ABCB02E}" type="presParOf" srcId="{12078E96-0187-4A88-8A65-841B3F515734}" destId="{0BFF0B53-570A-4A05-AD28-5BE21823484E}" srcOrd="1" destOrd="0" presId="urn:microsoft.com/office/officeart/2005/8/layout/lProcess2"/>
    <dgm:cxn modelId="{A8779A6B-6355-4FE1-A561-EB87784D815C}" type="presParOf" srcId="{12078E96-0187-4A88-8A65-841B3F515734}" destId="{D384BE84-8A4D-41B0-8358-54DE62A62C3C}" srcOrd="2" destOrd="0" presId="urn:microsoft.com/office/officeart/2005/8/layout/lProcess2"/>
    <dgm:cxn modelId="{5E6726C3-C548-4B70-96D7-0CDBA32B472B}" type="presParOf" srcId="{12078E96-0187-4A88-8A65-841B3F515734}" destId="{01F08E68-3C39-4BEF-BB46-6F7DDCB2DAA3}" srcOrd="3" destOrd="0" presId="urn:microsoft.com/office/officeart/2005/8/layout/lProcess2"/>
    <dgm:cxn modelId="{B02811B9-A745-4C08-88E5-FEAEE2E9F097}" type="presParOf" srcId="{12078E96-0187-4A88-8A65-841B3F515734}" destId="{ADD2DAEA-E323-496B-BB91-F2B2FFCFEA8E}" srcOrd="4" destOrd="0" presId="urn:microsoft.com/office/officeart/2005/8/layout/lProcess2"/>
    <dgm:cxn modelId="{38911A7C-725F-44DD-90CA-AF60EB5F68E2}" type="presParOf" srcId="{12078E96-0187-4A88-8A65-841B3F515734}" destId="{44C0D46A-019D-4DFC-9925-BA807D07FAF5}" srcOrd="5" destOrd="0" presId="urn:microsoft.com/office/officeart/2005/8/layout/lProcess2"/>
    <dgm:cxn modelId="{7B649A70-342E-41BA-8F36-1657691AFE26}" type="presParOf" srcId="{12078E96-0187-4A88-8A65-841B3F515734}" destId="{07A73E37-5B0B-4D17-81F0-1A8447822BED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AB650B-2A9C-4A9E-9952-A051434FCCDB}">
      <dsp:nvSpPr>
        <dsp:cNvPr id="0" name=""/>
        <dsp:cNvSpPr/>
      </dsp:nvSpPr>
      <dsp:spPr>
        <a:xfrm>
          <a:off x="4972" y="2153939"/>
          <a:ext cx="1766039" cy="770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n-lt"/>
              <a:cs typeface="Times New Roman" panose="02020603050405020304" pitchFamily="18" charset="0"/>
            </a:rPr>
            <a:t>PATRIMONIO DEL ECUADOR</a:t>
          </a:r>
          <a:endParaRPr lang="es-EC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4972" y="2153939"/>
        <a:ext cx="1766039" cy="770044"/>
      </dsp:txXfrm>
    </dsp:sp>
    <dsp:sp modelId="{4BC84FD6-C601-4661-A6A1-DAF440917E6F}">
      <dsp:nvSpPr>
        <dsp:cNvPr id="0" name=""/>
        <dsp:cNvSpPr/>
      </dsp:nvSpPr>
      <dsp:spPr>
        <a:xfrm rot="18436723">
          <a:off x="1681704" y="2353046"/>
          <a:ext cx="452984" cy="11392"/>
        </a:xfrm>
        <a:custGeom>
          <a:avLst/>
          <a:gdLst/>
          <a:ahLst/>
          <a:cxnLst/>
          <a:rect l="0" t="0" r="0" b="0"/>
          <a:pathLst>
            <a:path>
              <a:moveTo>
                <a:pt x="0" y="5696"/>
              </a:moveTo>
              <a:lnTo>
                <a:pt x="452984" y="56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 rot="18436723">
        <a:off x="1896872" y="2347418"/>
        <a:ext cx="22649" cy="22649"/>
      </dsp:txXfrm>
    </dsp:sp>
    <dsp:sp modelId="{D4173AE3-C14A-4C64-ADA3-16090BCB2C95}">
      <dsp:nvSpPr>
        <dsp:cNvPr id="0" name=""/>
        <dsp:cNvSpPr/>
      </dsp:nvSpPr>
      <dsp:spPr>
        <a:xfrm>
          <a:off x="2045381" y="1807797"/>
          <a:ext cx="1526789" cy="7414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n-lt"/>
              <a:cs typeface="Times New Roman" panose="02020603050405020304" pitchFamily="18" charset="0"/>
            </a:rPr>
            <a:t>PATRIMONIO NATURAL</a:t>
          </a:r>
          <a:endParaRPr lang="es-EC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2045381" y="1807797"/>
        <a:ext cx="1526789" cy="741452"/>
      </dsp:txXfrm>
    </dsp:sp>
    <dsp:sp modelId="{95614105-DBCB-4FA6-9D57-39EA6D190FF4}">
      <dsp:nvSpPr>
        <dsp:cNvPr id="0" name=""/>
        <dsp:cNvSpPr/>
      </dsp:nvSpPr>
      <dsp:spPr>
        <a:xfrm rot="3318847">
          <a:off x="1667131" y="2731489"/>
          <a:ext cx="482130" cy="11392"/>
        </a:xfrm>
        <a:custGeom>
          <a:avLst/>
          <a:gdLst/>
          <a:ahLst/>
          <a:cxnLst/>
          <a:rect l="0" t="0" r="0" b="0"/>
          <a:pathLst>
            <a:path>
              <a:moveTo>
                <a:pt x="0" y="5696"/>
              </a:moveTo>
              <a:lnTo>
                <a:pt x="482130" y="569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 rot="3318847">
        <a:off x="1896143" y="2725133"/>
        <a:ext cx="24106" cy="24106"/>
      </dsp:txXfrm>
    </dsp:sp>
    <dsp:sp modelId="{AF02E2B2-E58D-420B-B581-A48774D17C4D}">
      <dsp:nvSpPr>
        <dsp:cNvPr id="0" name=""/>
        <dsp:cNvSpPr/>
      </dsp:nvSpPr>
      <dsp:spPr>
        <a:xfrm>
          <a:off x="2045381" y="2600693"/>
          <a:ext cx="1510066" cy="669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n-lt"/>
              <a:cs typeface="Times New Roman" panose="02020603050405020304" pitchFamily="18" charset="0"/>
            </a:rPr>
            <a:t>PATRIMONIO CULTURAL</a:t>
          </a:r>
          <a:endParaRPr lang="es-EC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2045381" y="2600693"/>
        <a:ext cx="1510066" cy="669433"/>
      </dsp:txXfrm>
    </dsp:sp>
    <dsp:sp modelId="{9AEF7688-EB38-4E7A-A3D2-0C240F7363A1}">
      <dsp:nvSpPr>
        <dsp:cNvPr id="0" name=""/>
        <dsp:cNvSpPr/>
      </dsp:nvSpPr>
      <dsp:spPr>
        <a:xfrm>
          <a:off x="3555448" y="2929714"/>
          <a:ext cx="274369" cy="11392"/>
        </a:xfrm>
        <a:custGeom>
          <a:avLst/>
          <a:gdLst/>
          <a:ahLst/>
          <a:cxnLst/>
          <a:rect l="0" t="0" r="0" b="0"/>
          <a:pathLst>
            <a:path>
              <a:moveTo>
                <a:pt x="0" y="5696"/>
              </a:moveTo>
              <a:lnTo>
                <a:pt x="274369" y="5696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3685773" y="2928551"/>
        <a:ext cx="13718" cy="13718"/>
      </dsp:txXfrm>
    </dsp:sp>
    <dsp:sp modelId="{5E53C5E9-5C7D-47AD-8CE9-3D92AAC4110D}">
      <dsp:nvSpPr>
        <dsp:cNvPr id="0" name=""/>
        <dsp:cNvSpPr/>
      </dsp:nvSpPr>
      <dsp:spPr>
        <a:xfrm>
          <a:off x="3829817" y="2669184"/>
          <a:ext cx="1489091" cy="5324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n-lt"/>
              <a:cs typeface="Times New Roman" panose="02020603050405020304" pitchFamily="18" charset="0"/>
            </a:rPr>
            <a:t>Bienes Inmateriales</a:t>
          </a:r>
          <a:endParaRPr lang="es-EC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3829817" y="2669184"/>
        <a:ext cx="1489091" cy="532451"/>
      </dsp:txXfrm>
    </dsp:sp>
    <dsp:sp modelId="{DFDF991A-D5CF-485B-BF81-90B3CF329A26}">
      <dsp:nvSpPr>
        <dsp:cNvPr id="0" name=""/>
        <dsp:cNvSpPr/>
      </dsp:nvSpPr>
      <dsp:spPr>
        <a:xfrm>
          <a:off x="5318909" y="2929714"/>
          <a:ext cx="274369" cy="11392"/>
        </a:xfrm>
        <a:custGeom>
          <a:avLst/>
          <a:gdLst/>
          <a:ahLst/>
          <a:cxnLst/>
          <a:rect l="0" t="0" r="0" b="0"/>
          <a:pathLst>
            <a:path>
              <a:moveTo>
                <a:pt x="0" y="5696"/>
              </a:moveTo>
              <a:lnTo>
                <a:pt x="274369" y="5696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5449234" y="2928551"/>
        <a:ext cx="13718" cy="13718"/>
      </dsp:txXfrm>
    </dsp:sp>
    <dsp:sp modelId="{E8DF77F1-E3A2-41DE-A86A-90F6B3BC75D4}">
      <dsp:nvSpPr>
        <dsp:cNvPr id="0" name=""/>
        <dsp:cNvSpPr/>
      </dsp:nvSpPr>
      <dsp:spPr>
        <a:xfrm>
          <a:off x="5593278" y="2259950"/>
          <a:ext cx="2085090" cy="1350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n-lt"/>
              <a:cs typeface="Times New Roman" panose="02020603050405020304" pitchFamily="18" charset="0"/>
            </a:rPr>
            <a:t>Conocimientos y usos relacionados con la naturaleza y el universo</a:t>
          </a:r>
          <a:endParaRPr lang="es-EC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5593278" y="2259950"/>
        <a:ext cx="2085090" cy="1350919"/>
      </dsp:txXfrm>
    </dsp:sp>
    <dsp:sp modelId="{6079A676-4CBF-4D7A-B60F-64F4E2745D3E}">
      <dsp:nvSpPr>
        <dsp:cNvPr id="0" name=""/>
        <dsp:cNvSpPr/>
      </dsp:nvSpPr>
      <dsp:spPr>
        <a:xfrm>
          <a:off x="7678368" y="2929714"/>
          <a:ext cx="274369" cy="11392"/>
        </a:xfrm>
        <a:custGeom>
          <a:avLst/>
          <a:gdLst/>
          <a:ahLst/>
          <a:cxnLst/>
          <a:rect l="0" t="0" r="0" b="0"/>
          <a:pathLst>
            <a:path>
              <a:moveTo>
                <a:pt x="0" y="5696"/>
              </a:moveTo>
              <a:lnTo>
                <a:pt x="274369" y="5696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7808693" y="2928551"/>
        <a:ext cx="13718" cy="13718"/>
      </dsp:txXfrm>
    </dsp:sp>
    <dsp:sp modelId="{FBAC853B-564D-4501-8B63-3F1613F7E68B}">
      <dsp:nvSpPr>
        <dsp:cNvPr id="0" name=""/>
        <dsp:cNvSpPr/>
      </dsp:nvSpPr>
      <dsp:spPr>
        <a:xfrm>
          <a:off x="7952737" y="2763929"/>
          <a:ext cx="1810227" cy="3429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n-lt"/>
              <a:cs typeface="Times New Roman" panose="02020603050405020304" pitchFamily="18" charset="0"/>
            </a:rPr>
            <a:t>Gastronomía</a:t>
          </a:r>
          <a:endParaRPr lang="es-EC" sz="2000" kern="1200" dirty="0">
            <a:latin typeface="+mn-lt"/>
            <a:cs typeface="Times New Roman" panose="02020603050405020304" pitchFamily="18" charset="0"/>
          </a:endParaRPr>
        </a:p>
      </dsp:txBody>
      <dsp:txXfrm>
        <a:off x="7952737" y="2763929"/>
        <a:ext cx="1810227" cy="34296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727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5966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0329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9991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649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720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769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574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3652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5526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976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9BF2776-C6ED-446C-AFBD-573E2168CF83}" type="datetimeFigureOut">
              <a:rPr lang="es-ES" smtClean="0"/>
              <a:pPr/>
              <a:t>06/08/2018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9A7D34-ED9A-429E-9261-8E1CD4983AE7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5787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6.png"/><Relationship Id="rId4" Type="http://schemas.openxmlformats.org/officeDocument/2006/relationships/hyperlink" Target="MARCO%20TEORICO.xlsx" TargetMode="Externa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hyperlink" Target="OPERACIONALIZACION.xlsx" TargetMode="External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8.jpeg"/><Relationship Id="rId5" Type="http://schemas.openxmlformats.org/officeDocument/2006/relationships/diagramData" Target="../diagrams/data5.xml"/><Relationship Id="rId10" Type="http://schemas.openxmlformats.org/officeDocument/2006/relationships/image" Target="../media/image17.jpeg"/><Relationship Id="rId4" Type="http://schemas.openxmlformats.org/officeDocument/2006/relationships/hyperlink" Target="MARCO%20TEORICO.xlsx" TargetMode="External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hyperlink" Target="201712_Tabulados%20Marco%20Oficial.xlsx" TargetMode="External"/><Relationship Id="rId3" Type="http://schemas.openxmlformats.org/officeDocument/2006/relationships/image" Target="../media/image20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microsoft.com/office/2007/relationships/diagramDrawing" Target="../diagrams/drawing6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6.xml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MARCO%20TEORICO.xls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ENCUESTA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CHI%20CUADRADO.docx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Hoja_de_c_lculo_de_Microsoft_Office_Excel1.xlsx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cronograma%20(Autoguardado).xlsx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5.png"/><Relationship Id="rId4" Type="http://schemas.openxmlformats.org/officeDocument/2006/relationships/hyperlink" Target="MARCO%20TEORICO.xlsx" TargetMode="Externa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9838"/>
            <a:ext cx="4892844" cy="1009935"/>
          </a:xfrm>
          <a:prstGeom prst="rect">
            <a:avLst/>
          </a:prstGeom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310063" y="1185858"/>
            <a:ext cx="8582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COMERCIO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212350" y="2172940"/>
            <a:ext cx="4553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COMERCIO Y MARKETING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 CuadroTexto"/>
          <p:cNvSpPr txBox="1"/>
          <p:nvPr/>
        </p:nvSpPr>
        <p:spPr>
          <a:xfrm>
            <a:off x="2310063" y="2687991"/>
            <a:ext cx="85825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LICENCIADO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COMERCIO Y MARKETING</a:t>
            </a:r>
          </a:p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EXPLICATIVOS DEL COMPORTAMIENTO DEL CONSUMIDOR FRENTE A LA GASTRONOMÍA PATRIMONIAL EN EL DISTRITO METROPOLITANO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QUITO”</a:t>
            </a: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12 CuadroTexto"/>
          <p:cNvSpPr txBox="1"/>
          <p:nvPr/>
        </p:nvSpPr>
        <p:spPr>
          <a:xfrm>
            <a:off x="3957483" y="4945184"/>
            <a:ext cx="588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AUTORA: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RODRIGUEZ CORREA, CINTYA SUSANA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3302215" y="5540384"/>
            <a:ext cx="659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 CÓRDOVA SAMANIEGO</a:t>
            </a:r>
            <a:r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.ARCENIO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MBA.</a:t>
            </a: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2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13649"/>
            <a:ext cx="4803534" cy="1009935"/>
          </a:xfrm>
          <a:prstGeom prst="rect">
            <a:avLst/>
          </a:prstGeom>
        </p:spPr>
      </p:pic>
      <p:sp>
        <p:nvSpPr>
          <p:cNvPr id="6" name="CuadroTexto 5">
            <a:hlinkClick r:id="rId4" action="ppaction://hlinkfile"/>
          </p:cNvPr>
          <p:cNvSpPr txBox="1"/>
          <p:nvPr/>
        </p:nvSpPr>
        <p:spPr>
          <a:xfrm>
            <a:off x="4803535" y="294869"/>
            <a:ext cx="708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Black" panose="020B0A04020102020204" pitchFamily="34" charset="0"/>
              </a:rPr>
              <a:t>MARCO TEÓRICO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62978698"/>
              </p:ext>
            </p:extLst>
          </p:nvPr>
        </p:nvGraphicFramePr>
        <p:xfrm>
          <a:off x="1619876" y="2199766"/>
          <a:ext cx="9713532" cy="402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>
            <a:hlinkClick r:id="rId4" action="ppaction://hlinkfile"/>
          </p:cNvPr>
          <p:cNvSpPr txBox="1"/>
          <p:nvPr/>
        </p:nvSpPr>
        <p:spPr>
          <a:xfrm>
            <a:off x="2747944" y="1336897"/>
            <a:ext cx="708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Black" panose="020B0A04020102020204" pitchFamily="34" charset="0"/>
              </a:rPr>
              <a:t>PAPERS CIENTÍFICOS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14578" y="695377"/>
            <a:ext cx="2237094" cy="1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5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-1" y="1009935"/>
            <a:ext cx="2310063" cy="5848065"/>
          </a:xfrm>
          <a:prstGeom prst="rect">
            <a:avLst/>
          </a:prstGeom>
        </p:spPr>
      </p:pic>
      <p:pic>
        <p:nvPicPr>
          <p:cNvPr id="4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54593"/>
            <a:ext cx="4803534" cy="1009935"/>
          </a:xfrm>
          <a:prstGeom prst="rect">
            <a:avLst/>
          </a:prstGeom>
        </p:spPr>
      </p:pic>
      <p:sp>
        <p:nvSpPr>
          <p:cNvPr id="5" name="CuadroTexto 4">
            <a:hlinkClick r:id="rId4" action="ppaction://hlinkfile"/>
          </p:cNvPr>
          <p:cNvSpPr txBox="1"/>
          <p:nvPr/>
        </p:nvSpPr>
        <p:spPr>
          <a:xfrm>
            <a:off x="4803534" y="254116"/>
            <a:ext cx="703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OPERACIONALIZACIÓN DE VARIABLES</a:t>
            </a:r>
            <a:endParaRPr lang="es-ES" sz="28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491729" y="2970517"/>
            <a:ext cx="2086377" cy="515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4094821521"/>
              </p:ext>
            </p:extLst>
          </p:nvPr>
        </p:nvGraphicFramePr>
        <p:xfrm>
          <a:off x="1670185" y="1407746"/>
          <a:ext cx="9495797" cy="473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361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9838"/>
            <a:ext cx="4892844" cy="1009935"/>
          </a:xfrm>
          <a:prstGeom prst="rect">
            <a:avLst/>
          </a:prstGeom>
        </p:spPr>
      </p:pic>
      <p:sp>
        <p:nvSpPr>
          <p:cNvPr id="6" name="CuadroTexto 5">
            <a:hlinkClick r:id="rId4" action="ppaction://hlinkfile"/>
          </p:cNvPr>
          <p:cNvSpPr txBox="1"/>
          <p:nvPr/>
        </p:nvSpPr>
        <p:spPr>
          <a:xfrm>
            <a:off x="4803535" y="294869"/>
            <a:ext cx="708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Black" panose="020B0A04020102020204" pitchFamily="34" charset="0"/>
              </a:rPr>
              <a:t>MARCO METODOLÓGICO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700083730"/>
              </p:ext>
            </p:extLst>
          </p:nvPr>
        </p:nvGraphicFramePr>
        <p:xfrm>
          <a:off x="2052486" y="1029773"/>
          <a:ext cx="8147582" cy="453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5311" y="1458094"/>
            <a:ext cx="1893195" cy="18931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1" y="3451538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55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1445" y="1267228"/>
            <a:ext cx="1475379" cy="147537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4172" y="1200544"/>
            <a:ext cx="1367157" cy="13671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9838"/>
            <a:ext cx="4892844" cy="1009935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991344571"/>
              </p:ext>
            </p:extLst>
          </p:nvPr>
        </p:nvGraphicFramePr>
        <p:xfrm>
          <a:off x="224138" y="1261659"/>
          <a:ext cx="7093222" cy="471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50857" y="2743073"/>
            <a:ext cx="1261104" cy="15421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953" y="4315921"/>
            <a:ext cx="1724338" cy="1724338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>
            <a:off x="4945487" y="1634821"/>
            <a:ext cx="2150772" cy="96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892844" y="3360996"/>
            <a:ext cx="2150772" cy="289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4892844" y="5018831"/>
            <a:ext cx="2150772" cy="2829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7317360" y="4709810"/>
            <a:ext cx="191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384 ENCUESTADOS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131905" y="3133405"/>
            <a:ext cx="191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908.583 </a:t>
            </a:r>
            <a:endParaRPr lang="es-EC" dirty="0" smtClean="0"/>
          </a:p>
          <a:p>
            <a:pPr algn="ctr"/>
            <a:r>
              <a:rPr lang="es-EC" dirty="0" smtClean="0"/>
              <a:t>PERSONAS</a:t>
            </a:r>
            <a:endParaRPr lang="es-EC" dirty="0"/>
          </a:p>
        </p:txBody>
      </p:sp>
      <p:sp>
        <p:nvSpPr>
          <p:cNvPr id="14" name="CuadroTexto 13">
            <a:hlinkClick r:id="rId13" action="ppaction://hlinkfile"/>
          </p:cNvPr>
          <p:cNvSpPr txBox="1"/>
          <p:nvPr/>
        </p:nvSpPr>
        <p:spPr>
          <a:xfrm>
            <a:off x="4803534" y="254116"/>
            <a:ext cx="703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POBLACIÓN MUESTRA DE ESTUDIO</a:t>
            </a:r>
            <a:endParaRPr lang="es-ES" sz="28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25309" y="1345179"/>
            <a:ext cx="1367157" cy="136715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131905" y="1321324"/>
            <a:ext cx="191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mtClean="0"/>
              <a:t>2´632.359</a:t>
            </a:r>
            <a:endParaRPr lang="es-EC"/>
          </a:p>
          <a:p>
            <a:pPr algn="ctr"/>
            <a:r>
              <a:rPr lang="es-EC" smtClean="0"/>
              <a:t>PERSONAS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1274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9838"/>
            <a:ext cx="4892844" cy="1009935"/>
          </a:xfrm>
          <a:prstGeom prst="rect">
            <a:avLst/>
          </a:prstGeom>
        </p:spPr>
      </p:pic>
      <p:sp>
        <p:nvSpPr>
          <p:cNvPr id="6" name="CuadroTexto 5">
            <a:hlinkClick r:id="rId4" action="ppaction://hlinkfile"/>
          </p:cNvPr>
          <p:cNvSpPr txBox="1"/>
          <p:nvPr/>
        </p:nvSpPr>
        <p:spPr>
          <a:xfrm>
            <a:off x="4803535" y="294869"/>
            <a:ext cx="708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Black" panose="020B0A04020102020204" pitchFamily="34" charset="0"/>
              </a:rPr>
              <a:t>CÁLCULO DE LA MUESTRA</a:t>
            </a:r>
            <a:endParaRPr lang="es-ES" sz="24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ángulo 9"/>
              <p:cNvSpPr/>
              <p:nvPr/>
            </p:nvSpPr>
            <p:spPr>
              <a:xfrm>
                <a:off x="5327479" y="3416095"/>
                <a:ext cx="1910651" cy="689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𝑃𝑄𝑁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𝑃𝑄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479" y="3416095"/>
                <a:ext cx="1910651" cy="689356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1373747" y="142779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</a:rPr>
              <a:t>N = universo de 908.583 PEA en DMQ</a:t>
            </a:r>
            <a:endParaRPr lang="es-EC" sz="1400" dirty="0"/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</a:rPr>
              <a:t>Z = Nivel de confianza (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números determinados según la tabla de valores críticos de la distribución normal estándar; donde Z de 95% es igual a 1,96</a:t>
            </a:r>
            <a:r>
              <a:rPr lang="es-EC" sz="1400" dirty="0">
                <a:latin typeface="Times New Roman" panose="02020603050405020304" pitchFamily="18" charset="0"/>
              </a:rPr>
              <a:t>)</a:t>
            </a:r>
            <a:endParaRPr lang="es-EC" sz="1400" dirty="0"/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</a:rPr>
              <a:t>P = probabilidad a favor; 0,5</a:t>
            </a:r>
            <a:endParaRPr lang="es-EC" sz="1400" dirty="0"/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</a:rPr>
              <a:t>Q = probabilidad en contra; 0,5</a:t>
            </a:r>
            <a:endParaRPr lang="es-EC" sz="1400" dirty="0"/>
          </a:p>
          <a:p>
            <a:pPr>
              <a:lnSpc>
                <a:spcPct val="200000"/>
              </a:lnSpc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 = error de estimación; 0,05</a:t>
            </a:r>
            <a:endParaRPr lang="es-EC" sz="1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Rectángulo 6"/>
              <p:cNvSpPr/>
              <p:nvPr/>
            </p:nvSpPr>
            <p:spPr>
              <a:xfrm>
                <a:off x="5752466" y="4592046"/>
                <a:ext cx="10606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=384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466" y="4592046"/>
                <a:ext cx="1060675" cy="36933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1561" y="3245475"/>
            <a:ext cx="3483053" cy="25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5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224529" y="368489"/>
            <a:ext cx="63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latin typeface="Arial Black" panose="020B0A04020102020204" pitchFamily="34" charset="0"/>
              </a:rPr>
              <a:t>TÉCNICA DE MUESTREO</a:t>
            </a:r>
            <a:endParaRPr lang="es-ES" sz="28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Rectángulo 17"/>
              <p:cNvSpPr/>
              <p:nvPr/>
            </p:nvSpPr>
            <p:spPr>
              <a:xfrm>
                <a:off x="1855114" y="1440999"/>
                <a:ext cx="17016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0">
                        <a:latin typeface="Cambria Math" panose="02040503050406030204" pitchFamily="18" charset="0"/>
                      </a:rPr>
                      <m:t>384</m:t>
                    </m:r>
                  </m:oMath>
                </a14:m>
                <a:r>
                  <a:rPr lang="es-EC" dirty="0" smtClean="0"/>
                  <a:t> ENCUESTAS</a:t>
                </a:r>
                <a:endParaRPr lang="es-EC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114" y="1440999"/>
                <a:ext cx="1701684" cy="369332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t="-8197" r="-3584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/>
          <a:srcRect l="44772" t="2708" r="3627" b="6163"/>
          <a:stretch/>
        </p:blipFill>
        <p:spPr>
          <a:xfrm>
            <a:off x="1436218" y="2199681"/>
            <a:ext cx="2331077" cy="2550017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0568470"/>
              </p:ext>
            </p:extLst>
          </p:nvPr>
        </p:nvGraphicFramePr>
        <p:xfrm>
          <a:off x="4584878" y="1625662"/>
          <a:ext cx="6748530" cy="4002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9962"/>
                <a:gridCol w="1989962"/>
                <a:gridCol w="1702877"/>
                <a:gridCol w="1065729"/>
              </a:tblGrid>
              <a:tr h="12728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PARROQUIA, ADMINISTRACIÓN </a:t>
                      </a:r>
                      <a:r>
                        <a:rPr lang="es-EC" sz="1200">
                          <a:effectLst/>
                        </a:rPr>
                        <a:t/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 smtClean="0">
                          <a:effectLst/>
                        </a:rPr>
                        <a:t>ZONAL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(ESTRATOS)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 DE CRECIMIENTO DE LA POBLACIÓN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ECONOMICAMENTE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ACTIVA 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POR ADMINISTRACIÓN ZONAL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POBLACIÓN ECONOMICAMENTE ACTIVA POR ADMINISTRACIÓN ZONAL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NÚMERO DE ENCUESTAS</a:t>
                      </a:r>
                      <a:br>
                        <a:rPr lang="es-EC" sz="1200">
                          <a:effectLst/>
                        </a:rPr>
                      </a:br>
                      <a:r>
                        <a:rPr lang="es-EC" sz="1200">
                          <a:effectLst/>
                        </a:rPr>
                        <a:t>POR ZONAS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8353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CALDERÓN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85.230,34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ELOY ALFARO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17,87%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162408,26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EUGENIO ESPEJO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16,38%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148884,25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LOS CHILLOS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8,67%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78769,03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 DELICIA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16,82%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152874,45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MANUELA SAENZ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8,65%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78592,61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QUITUMBE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18,12%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164658,64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45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TUMBACO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4,10%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37165,42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2846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908583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384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981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4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5" name="CuadroTexto 4">
            <a:hlinkClick r:id="rId4" action="ppaction://hlinkfile"/>
          </p:cNvPr>
          <p:cNvSpPr txBox="1"/>
          <p:nvPr/>
        </p:nvSpPr>
        <p:spPr>
          <a:xfrm>
            <a:off x="5074276" y="183883"/>
            <a:ext cx="6633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smtClean="0">
                <a:latin typeface="Arial Black" panose="020B0A04020102020204" pitchFamily="34" charset="0"/>
              </a:rPr>
              <a:t>APLICACIÓN DE LA ENCUESTA</a:t>
            </a:r>
            <a:endParaRPr lang="es-EC" sz="2800" dirty="0" smtClean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5" cstate="print"/>
          <a:srcRect b="12530"/>
          <a:stretch/>
        </p:blipFill>
        <p:spPr bwMode="auto">
          <a:xfrm>
            <a:off x="4890479" y="945663"/>
            <a:ext cx="3304549" cy="2562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6" cstate="print"/>
          <a:srcRect l="1799" b="10797"/>
          <a:stretch/>
        </p:blipFill>
        <p:spPr bwMode="auto">
          <a:xfrm>
            <a:off x="8324879" y="945663"/>
            <a:ext cx="3304549" cy="2524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7" cstate="print"/>
          <a:srcRect l="1537" r="1" b="11484"/>
          <a:stretch/>
        </p:blipFill>
        <p:spPr bwMode="auto">
          <a:xfrm>
            <a:off x="6738598" y="3747116"/>
            <a:ext cx="3304549" cy="244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/>
          <a:srcRect l="32024" t="10986" r="32857" b="12151"/>
          <a:stretch/>
        </p:blipFill>
        <p:spPr>
          <a:xfrm>
            <a:off x="1243693" y="1505247"/>
            <a:ext cx="3256066" cy="40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9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56068" y="1445250"/>
            <a:ext cx="10753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Pregunta 1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/>
              <a:t>¿El GAD Municipal del Distrito Metropolitano de Quito ha brindado apoyo suficiente a los comerciantes de gastronomía patrimonial?</a:t>
            </a:r>
          </a:p>
        </p:txBody>
      </p:sp>
      <p:pic>
        <p:nvPicPr>
          <p:cNvPr id="9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54593"/>
            <a:ext cx="4803534" cy="100993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152144" y="407914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>
                <a:latin typeface="Arial Black" panose="020B0A04020102020204" pitchFamily="34" charset="0"/>
              </a:rPr>
              <a:t>ANÁLISIS </a:t>
            </a:r>
            <a:r>
              <a:rPr lang="es-EC" sz="2800" smtClean="0">
                <a:latin typeface="Arial Black" panose="020B0A04020102020204" pitchFamily="34" charset="0"/>
              </a:rPr>
              <a:t>UNIVARIADO </a:t>
            </a:r>
            <a:endParaRPr lang="es-EC" sz="2800" dirty="0">
              <a:latin typeface="Arial Black" panose="020B0A04020102020204" pitchFamily="34" charset="0"/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4" cstate="print"/>
          <a:srcRect t="9914" b="11253"/>
          <a:stretch/>
        </p:blipFill>
        <p:spPr bwMode="auto">
          <a:xfrm>
            <a:off x="1590459" y="2373008"/>
            <a:ext cx="5057083" cy="3253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37976" t="23267" r="38334" b="21256"/>
          <a:stretch/>
        </p:blipFill>
        <p:spPr>
          <a:xfrm>
            <a:off x="7929665" y="1901371"/>
            <a:ext cx="2888344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01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64265" y="285071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dirty="0">
                <a:latin typeface="Arial Black" panose="020B0A04020102020204" pitchFamily="34" charset="0"/>
              </a:rPr>
              <a:t>ANÁLISIS UNIVARIADO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031" y="1526750"/>
            <a:ext cx="1042307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 3.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le motiva acudir a un restaurante de comida tradicional en lugar de un local de comida rápida?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/>
          <a:srcRect t="8529" b="10450"/>
          <a:stretch/>
        </p:blipFill>
        <p:spPr bwMode="auto">
          <a:xfrm>
            <a:off x="6183086" y="2494971"/>
            <a:ext cx="5148278" cy="3323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37738" t="22420" r="38214" b="20832"/>
          <a:stretch/>
        </p:blipFill>
        <p:spPr>
          <a:xfrm>
            <a:off x="1692022" y="2233643"/>
            <a:ext cx="2931886" cy="388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6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37753" y="640603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dirty="0">
                <a:latin typeface="Arial Black" panose="020B0A04020102020204" pitchFamily="34" charset="0"/>
              </a:rPr>
              <a:t>ANÁLISIS UNIVARIADO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031" y="1408522"/>
            <a:ext cx="10397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 4.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¿Los factores que influyen en la decisión de compra de los diferentes platillos típicos son?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/>
          <a:srcRect t="8937" b="11252"/>
          <a:stretch/>
        </p:blipFill>
        <p:spPr bwMode="auto">
          <a:xfrm>
            <a:off x="1155031" y="2244749"/>
            <a:ext cx="5028055" cy="348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38095" t="22632" r="37857" b="20833"/>
          <a:stretch/>
        </p:blipFill>
        <p:spPr>
          <a:xfrm>
            <a:off x="7590971" y="1884667"/>
            <a:ext cx="3118180" cy="41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3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4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3648"/>
            <a:ext cx="5117433" cy="1009935"/>
          </a:xfrm>
          <a:prstGeom prst="rect">
            <a:avLst/>
          </a:prstGeom>
        </p:spPr>
      </p:pic>
      <p:sp>
        <p:nvSpPr>
          <p:cNvPr id="5" name="CuadroTexto 17"/>
          <p:cNvSpPr txBox="1"/>
          <p:nvPr/>
        </p:nvSpPr>
        <p:spPr>
          <a:xfrm>
            <a:off x="6741202" y="554955"/>
            <a:ext cx="445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</a:rPr>
              <a:t>ANTECEDENTES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/>
          <a:srcRect l="14789" t="17214" r="50246" b="5377"/>
          <a:stretch/>
        </p:blipFill>
        <p:spPr>
          <a:xfrm>
            <a:off x="1582295" y="1455313"/>
            <a:ext cx="6891007" cy="4288663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992451" y="2253804"/>
            <a:ext cx="528033" cy="399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" name="Conector recto de flecha 7"/>
          <p:cNvCxnSpPr>
            <a:stCxn id="12" idx="1"/>
          </p:cNvCxnSpPr>
          <p:nvPr/>
        </p:nvCxnSpPr>
        <p:spPr>
          <a:xfrm flipH="1" flipV="1">
            <a:off x="4636395" y="2472745"/>
            <a:ext cx="4211392" cy="7511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8847787" y="2439748"/>
            <a:ext cx="276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La ciudad de Quito fue declarada </a:t>
            </a:r>
          </a:p>
          <a:p>
            <a:pPr algn="ctr"/>
            <a:r>
              <a:rPr lang="es-EC" dirty="0" smtClean="0"/>
              <a:t>"Patrimonio </a:t>
            </a:r>
            <a:r>
              <a:rPr lang="es-EC" dirty="0"/>
              <a:t>Cultural de la Humanidad", el 18 de septiembre de </a:t>
            </a:r>
            <a:r>
              <a:rPr lang="es-EC" dirty="0" smtClean="0"/>
              <a:t>1978 por </a:t>
            </a:r>
            <a:r>
              <a:rPr lang="es-EC" dirty="0"/>
              <a:t>la </a:t>
            </a:r>
            <a:r>
              <a:rPr lang="es-EC" dirty="0" smtClean="0"/>
              <a:t>UNESCO.</a:t>
            </a:r>
            <a:endParaRPr lang="es-EC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1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37753" y="640603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dirty="0">
                <a:latin typeface="Arial Black" panose="020B0A04020102020204" pitchFamily="34" charset="0"/>
              </a:rPr>
              <a:t>ANÁLISIS UNIVARIADO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030" y="1257614"/>
            <a:ext cx="10461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 8.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¿Con que frecuencia visita un restaurante de venta de platillos típicos?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/>
          <a:srcRect l="2235" t="8273" b="10372"/>
          <a:stretch/>
        </p:blipFill>
        <p:spPr bwMode="auto">
          <a:xfrm>
            <a:off x="6838748" y="2342138"/>
            <a:ext cx="4777995" cy="3370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29048" t="22209" r="28333" b="21256"/>
          <a:stretch/>
        </p:blipFill>
        <p:spPr>
          <a:xfrm>
            <a:off x="1465943" y="2228911"/>
            <a:ext cx="4628291" cy="3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6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37753" y="640603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dirty="0">
                <a:latin typeface="Arial Black" panose="020B0A04020102020204" pitchFamily="34" charset="0"/>
              </a:rPr>
              <a:t>ANÁLISIS UNIVARIADO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031" y="1270286"/>
            <a:ext cx="1048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 11.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usted la presentación, seguridad, atención que ofrecen los dueños de los locales que ofrecen gastronomía patrimonial es. (Marque la respuesta según crea usted la que tiene más relevancia)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/>
          <a:srcRect t="12933" b="11154"/>
          <a:stretch/>
        </p:blipFill>
        <p:spPr bwMode="auto">
          <a:xfrm>
            <a:off x="980428" y="2278744"/>
            <a:ext cx="4897857" cy="3338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38572" t="22632" r="37976" b="21256"/>
          <a:stretch/>
        </p:blipFill>
        <p:spPr>
          <a:xfrm>
            <a:off x="7944180" y="2024743"/>
            <a:ext cx="2859314" cy="38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37753" y="640603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dirty="0">
                <a:latin typeface="Arial Black" panose="020B0A04020102020204" pitchFamily="34" charset="0"/>
              </a:rPr>
              <a:t>ANÁLISIS UNIVARIADO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031" y="1163823"/>
            <a:ext cx="10448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 12.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medios de promoción que usted considera ideales para realizar una promoción de gastronomía patrimonial son: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/>
          <a:srcRect t="11445" r="26545" b="41116"/>
          <a:stretch/>
        </p:blipFill>
        <p:spPr bwMode="auto">
          <a:xfrm>
            <a:off x="6241067" y="2123424"/>
            <a:ext cx="4872168" cy="3128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38334" t="23056" r="38095" b="21044"/>
          <a:stretch/>
        </p:blipFill>
        <p:spPr>
          <a:xfrm>
            <a:off x="1929629" y="1922328"/>
            <a:ext cx="2873829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43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937753" y="640603"/>
            <a:ext cx="4872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800" dirty="0">
                <a:latin typeface="Arial Black" panose="020B0A04020102020204" pitchFamily="34" charset="0"/>
              </a:rPr>
              <a:t>ANÁLISIS UNIVARIADO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031" y="1163823"/>
            <a:ext cx="1048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Pregunta 14.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¿En orden de preferencia enumere del 1 al 4, siendo 4 el más importante, el tipo de plato que le gustaría probar o degustar cuando sale a un restaurante?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/>
          <a:srcRect t="9117" b="12977"/>
          <a:stretch/>
        </p:blipFill>
        <p:spPr bwMode="auto">
          <a:xfrm>
            <a:off x="1155031" y="2333374"/>
            <a:ext cx="4766798" cy="3292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38095" t="22209" r="37857" b="20409"/>
          <a:stretch/>
        </p:blipFill>
        <p:spPr>
          <a:xfrm>
            <a:off x="7779657" y="1922328"/>
            <a:ext cx="2931886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2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0"/>
            <a:ext cx="4803534" cy="10099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289730" y="341575"/>
            <a:ext cx="4893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C" sz="2800" b="1" dirty="0">
                <a:latin typeface="Arial Black" panose="020B0A04020102020204" pitchFamily="34" charset="0"/>
              </a:rPr>
              <a:t>ANÁLISIS BIVARIADO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62743" y="5452360"/>
            <a:ext cx="1060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Se acepta la hipótesis nula: </a:t>
            </a:r>
            <a:r>
              <a:rPr lang="es-EC" b="1" dirty="0"/>
              <a:t>“</a:t>
            </a:r>
            <a:r>
              <a:rPr lang="es-EC" dirty="0"/>
              <a:t>El consumo de la gastronomía patrimonial de las familias que viven en el Distrito Metropolitano de Quito, se encuentra en constante </a:t>
            </a:r>
            <a:r>
              <a:rPr lang="es-EC" dirty="0" smtClean="0"/>
              <a:t>crecimiento</a:t>
            </a:r>
            <a:endParaRPr lang="es-EC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7690196"/>
              </p:ext>
            </p:extLst>
          </p:nvPr>
        </p:nvGraphicFramePr>
        <p:xfrm>
          <a:off x="2401767" y="1436048"/>
          <a:ext cx="8064896" cy="3778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862"/>
                <a:gridCol w="1389077"/>
                <a:gridCol w="1389077"/>
                <a:gridCol w="987052"/>
                <a:gridCol w="987633"/>
                <a:gridCol w="987633"/>
                <a:gridCol w="678562"/>
              </a:tblGrid>
              <a:tr h="382905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¿Con que frecuencia visita un restaurante de venta de platillos típicos? * ¿Cuánto es el costo promedio que invierte por platillo típico, cuando come fuera de su casa?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2905">
                <a:tc rowSpan="2" gridSpan="3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¿Cuánto es el costo promedio que invierte por platillo típico, cuando come fuera de su casa?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07035">
                <a:tc gridSpan="3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 USD 5 a USD 10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 USD 10 a USD 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 USD 15 a más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1135">
                <a:tc rowSpan="10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¿Con que frecuencia visita un restaurante de venta de platillos típicos?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frecuentemente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Recuento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Frecuencia esperada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Frecuentemente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Recuento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Frecuencia esperada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148,0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Ocasionalmente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Recuento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Frecuencia esperada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67,6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119,0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Raramente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Recuento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Frecuencia esperada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Nunca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Recuento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Frecuencia esperada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,7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1135">
                <a:tc rowSpan="2"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Recuento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5265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Frecuencia esperada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218,0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132,0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34,0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384,0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CuadroTexto 8">
            <a:hlinkClick r:id="rId4" action="ppaction://hlinkfile"/>
          </p:cNvPr>
          <p:cNvSpPr txBox="1"/>
          <p:nvPr/>
        </p:nvSpPr>
        <p:spPr>
          <a:xfrm>
            <a:off x="7346089" y="777711"/>
            <a:ext cx="323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CHI-CUADRADO DE PEARSON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xmlns="" val="41711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-38637"/>
            <a:ext cx="4803534" cy="10099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96260" y="605307"/>
            <a:ext cx="382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anose="020B0A04020102020204" pitchFamily="34" charset="0"/>
              </a:rPr>
              <a:t>PROPUESTA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55030" y="1167164"/>
            <a:ext cx="1032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Marketing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Mix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incentivar el consumo de la gastronomía patrimonial de las personas que viven en el Distrito Metropolitano de Quito.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Resultado de imagen para logotipo comidas tipicas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" t="12504" r="4160" b="14725"/>
          <a:stretch/>
        </p:blipFill>
        <p:spPr bwMode="auto">
          <a:xfrm>
            <a:off x="1690925" y="2324046"/>
            <a:ext cx="2129083" cy="903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Imagen 7" descr="Resultado de imagen para los motes de la magdalen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990" y="4081484"/>
            <a:ext cx="2943409" cy="154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Resultado de imagen para los motes de la magdalena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02"/>
          <a:stretch/>
        </p:blipFill>
        <p:spPr bwMode="auto">
          <a:xfrm>
            <a:off x="4906273" y="4081485"/>
            <a:ext cx="2641998" cy="1542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7" cstate="print"/>
          <a:srcRect t="4184" b="5664"/>
          <a:stretch/>
        </p:blipFill>
        <p:spPr bwMode="auto">
          <a:xfrm>
            <a:off x="4906273" y="2030591"/>
            <a:ext cx="2641998" cy="1276068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7122" y="3306659"/>
            <a:ext cx="3709932" cy="26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45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-38637"/>
            <a:ext cx="4803534" cy="10099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96260" y="605307"/>
            <a:ext cx="382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anose="020B0A04020102020204" pitchFamily="34" charset="0"/>
              </a:rPr>
              <a:t>PROPUESTA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xmlns="" val="1275661905"/>
              </p:ext>
            </p:extLst>
          </p:nvPr>
        </p:nvGraphicFramePr>
        <p:xfrm>
          <a:off x="2032000" y="1493950"/>
          <a:ext cx="8889285" cy="4631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1246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0"/>
            <a:ext cx="4803534" cy="10099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96260" y="605307"/>
            <a:ext cx="382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anose="020B0A04020102020204" pitchFamily="34" charset="0"/>
              </a:rPr>
              <a:t>CONCLUSIONES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49318" y="5597007"/>
            <a:ext cx="2401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 smtClean="0"/>
              <a:t>OPCIONES </a:t>
            </a:r>
          </a:p>
          <a:p>
            <a:pPr lvl="0" algn="ctr"/>
            <a:r>
              <a:rPr lang="es-EC" dirty="0" smtClean="0"/>
              <a:t>NUTRITIVAS</a:t>
            </a:r>
            <a:endParaRPr lang="es-EC" dirty="0">
              <a:effectLst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59" t="10840" r="7619"/>
          <a:stretch/>
        </p:blipFill>
        <p:spPr>
          <a:xfrm>
            <a:off x="1675842" y="1430841"/>
            <a:ext cx="1672966" cy="14899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0875" y="2983067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ATENCIÓN  </a:t>
            </a:r>
            <a:r>
              <a:rPr lang="es-EC" dirty="0"/>
              <a:t>AL </a:t>
            </a:r>
            <a:r>
              <a:rPr lang="es-EC" dirty="0" smtClean="0"/>
              <a:t>CLIENTE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/>
          <a:srcRect l="20426" t="5285" r="18220" b="7811"/>
          <a:stretch/>
        </p:blipFill>
        <p:spPr>
          <a:xfrm>
            <a:off x="3949994" y="1446246"/>
            <a:ext cx="1769483" cy="149191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429424" y="3121566"/>
            <a:ext cx="208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dirty="0" smtClean="0"/>
              <a:t>CALIDAD 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786930" y="3047610"/>
            <a:ext cx="208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dirty="0" smtClean="0"/>
              <a:t>PRECIO</a:t>
            </a:r>
            <a:endParaRPr lang="es-EC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721" y="1530586"/>
            <a:ext cx="2501939" cy="140757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071918" y="2983067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PRESENTACIÓN DEL </a:t>
            </a:r>
            <a:r>
              <a:rPr lang="es-EC" dirty="0" smtClean="0"/>
              <a:t>PRODUCTO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117593" y="5594476"/>
            <a:ext cx="208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dirty="0"/>
              <a:t>APOYO DEL GAD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3875" y="1390307"/>
            <a:ext cx="2166988" cy="1468472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848522" y="5508755"/>
            <a:ext cx="2819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 smtClean="0"/>
              <a:t>SATISFACCIÓN </a:t>
            </a:r>
          </a:p>
          <a:p>
            <a:pPr lvl="0" algn="ctr"/>
            <a:r>
              <a:rPr lang="es-EC" dirty="0" smtClean="0"/>
              <a:t>DEL CLIENTE</a:t>
            </a:r>
            <a:endParaRPr lang="es-EC" dirty="0">
              <a:effectLst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 cstate="print"/>
          <a:srcRect l="6959" t="13508" r="5463" b="18001"/>
          <a:stretch/>
        </p:blipFill>
        <p:spPr>
          <a:xfrm>
            <a:off x="5319838" y="3793463"/>
            <a:ext cx="1876927" cy="146785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4271" y="3769906"/>
            <a:ext cx="2318465" cy="173884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8591" y="3784840"/>
            <a:ext cx="1939902" cy="17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83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0"/>
            <a:ext cx="4803534" cy="10099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77319" y="643943"/>
            <a:ext cx="4250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anose="020B0A04020102020204" pitchFamily="34" charset="0"/>
              </a:rPr>
              <a:t>RECOMENDACIONES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5" t="13296" r="2435" b="10247"/>
          <a:stretch/>
        </p:blipFill>
        <p:spPr>
          <a:xfrm>
            <a:off x="1155031" y="1419367"/>
            <a:ext cx="2791726" cy="14330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90875" y="2983067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ALIANZAS ESTRATÉGICAS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3313" y="1419367"/>
            <a:ext cx="2097414" cy="117918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907547" y="2983066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PERMISOS DE FUNCIONAMIENTOS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7283" y="1419367"/>
            <a:ext cx="3019425" cy="151447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324219" y="2983066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IMAGEN CORPORATIVA</a:t>
            </a:r>
            <a:endParaRPr lang="es-EC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/>
          <a:srcRect l="3079" t="2398" r="5512" b="20335"/>
          <a:stretch/>
        </p:blipFill>
        <p:spPr>
          <a:xfrm>
            <a:off x="2928782" y="4662435"/>
            <a:ext cx="2802672" cy="148065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319256" y="3952057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MARKETING DIGITAL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639699" y="3952057"/>
            <a:ext cx="208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MEDIOS TRADICIONALES</a:t>
            </a:r>
            <a:endParaRPr lang="es-EC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/>
          <a:srcRect t="4818" b="15800"/>
          <a:stretch/>
        </p:blipFill>
        <p:spPr>
          <a:xfrm>
            <a:off x="6544437" y="4598388"/>
            <a:ext cx="2279468" cy="15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456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9838"/>
            <a:ext cx="4892844" cy="100993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41256" y="368171"/>
            <a:ext cx="622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anose="020B0A04020102020204" pitchFamily="34" charset="0"/>
              </a:rPr>
              <a:t>FUTURAS INVESTIGACIONES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81825" y="1175426"/>
            <a:ext cx="107667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uso de redes sociales como plataformas de venta de comida tradicional en el Ecuador.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Influencia de costumbre y cultura gastronómica extranjera en el Ecuador.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del consumidor frente a la venta de comida tradicional en puestos ambulantes, higiene y seguridad.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Alternativas alimenticias en los países de la región interandina, costumbres y cultura.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del consumidor en las diferentes regiones de América Latina, gastronomía tradicional.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Estudio de precios de la gastronomía tradicional en el Ecuador.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r="21293"/>
          <a:stretch/>
        </p:blipFill>
        <p:spPr>
          <a:xfrm>
            <a:off x="8470766" y="4043966"/>
            <a:ext cx="3097119" cy="20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4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3648"/>
            <a:ext cx="5117433" cy="1009935"/>
          </a:xfrm>
          <a:prstGeom prst="rect">
            <a:avLst/>
          </a:prstGeom>
        </p:spPr>
      </p:pic>
      <p:sp>
        <p:nvSpPr>
          <p:cNvPr id="5" name="CuadroTexto 17"/>
          <p:cNvSpPr txBox="1"/>
          <p:nvPr/>
        </p:nvSpPr>
        <p:spPr>
          <a:xfrm>
            <a:off x="6741202" y="554955"/>
            <a:ext cx="445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</a:rPr>
              <a:t>ANTECEDENTES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xmlns="" val="3774756352"/>
              </p:ext>
            </p:extLst>
          </p:nvPr>
        </p:nvGraphicFramePr>
        <p:xfrm>
          <a:off x="1539714" y="834640"/>
          <a:ext cx="97679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107583" y="1378039"/>
            <a:ext cx="1008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El Instituto Nacional de Patrimonio Cultural INPC utiliza la siguiente clasificación para estudiar el patrimonio.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5825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-38637"/>
            <a:ext cx="4803534" cy="10099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9752" y="2369303"/>
            <a:ext cx="5975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Arial Black" panose="020B0A04020102020204" pitchFamily="34" charset="0"/>
              </a:rPr>
              <a:t>GRACIAS</a:t>
            </a:r>
            <a:endParaRPr lang="es-E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779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0"/>
            <a:ext cx="5117433" cy="1009935"/>
          </a:xfrm>
          <a:prstGeom prst="rect">
            <a:avLst/>
          </a:prstGeom>
        </p:spPr>
      </p:pic>
      <p:sp>
        <p:nvSpPr>
          <p:cNvPr id="10" name="CuadroTexto 17"/>
          <p:cNvSpPr txBox="1"/>
          <p:nvPr/>
        </p:nvSpPr>
        <p:spPr>
          <a:xfrm>
            <a:off x="5434885" y="486715"/>
            <a:ext cx="632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</a:rPr>
              <a:t>ÁRBOL DE PROBLEMAS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6833838"/>
              </p:ext>
            </p:extLst>
          </p:nvPr>
        </p:nvGraphicFramePr>
        <p:xfrm>
          <a:off x="1592955" y="1009935"/>
          <a:ext cx="9779000" cy="5170487"/>
        </p:xfrm>
        <a:graphic>
          <a:graphicData uri="http://schemas.openxmlformats.org/presentationml/2006/ole">
            <p:oleObj spid="_x0000_s1059" name="Hoja de cálculo" r:id="rId5" imgW="9572669" imgH="6610319" progId="Excel.Sheet.12">
              <p:embed/>
            </p:oleObj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0309492" y="5602310"/>
            <a:ext cx="96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</a:rPr>
              <a:t>CAUSAS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212946" y="1533155"/>
            <a:ext cx="115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</a:rPr>
              <a:t>EFECTOS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0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68240"/>
            <a:ext cx="5117433" cy="1009935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326028" y="4346645"/>
            <a:ext cx="9867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solidFill>
                  <a:schemeClr val="accent5">
                    <a:lumMod val="50000"/>
                  </a:schemeClr>
                </a:solidFill>
              </a:rPr>
              <a:t>Identificar los factores </a:t>
            </a:r>
            <a:r>
              <a:rPr lang="es-EC" sz="2000" dirty="0"/>
              <a:t>que inciden en el comportamiento del consumidor frente a la gastronomía patrimonial que ofrecen los restaurantes de comida típica en el Distrito Metropolitano de Quito, para proponer alternativas </a:t>
            </a:r>
            <a:r>
              <a:rPr lang="es-EC" sz="2000" dirty="0" smtClean="0"/>
              <a:t>para </a:t>
            </a:r>
            <a:r>
              <a:rPr lang="es-EC" sz="2000" dirty="0"/>
              <a:t>mayor consumo y resaltar la cultura gastronómica a nivel local y nacional.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741202" y="554955"/>
            <a:ext cx="445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</a:rPr>
              <a:t>OBJETIVO GENERAL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193" y="2346592"/>
            <a:ext cx="2450730" cy="13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4217" y="2368065"/>
            <a:ext cx="2450730" cy="13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GASTRONOMIA DEL ORIENTE ECUATORIA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478" y="2368065"/>
            <a:ext cx="2443192" cy="14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6"/>
          <p:cNvSpPr txBox="1"/>
          <p:nvPr/>
        </p:nvSpPr>
        <p:spPr>
          <a:xfrm>
            <a:off x="2706540" y="1822595"/>
            <a:ext cx="98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COSTA</a:t>
            </a:r>
            <a:endParaRPr lang="es-EC" dirty="0"/>
          </a:p>
        </p:txBody>
      </p:sp>
      <p:sp>
        <p:nvSpPr>
          <p:cNvPr id="20" name="CuadroTexto 16"/>
          <p:cNvSpPr txBox="1"/>
          <p:nvPr/>
        </p:nvSpPr>
        <p:spPr>
          <a:xfrm>
            <a:off x="5767564" y="1822595"/>
            <a:ext cx="98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SIERRA</a:t>
            </a:r>
            <a:endParaRPr lang="es-EC" dirty="0"/>
          </a:p>
        </p:txBody>
      </p:sp>
      <p:sp>
        <p:nvSpPr>
          <p:cNvPr id="21" name="CuadroTexto 16"/>
          <p:cNvSpPr txBox="1"/>
          <p:nvPr/>
        </p:nvSpPr>
        <p:spPr>
          <a:xfrm>
            <a:off x="8758672" y="1822595"/>
            <a:ext cx="117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ORIENTE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8985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68241"/>
            <a:ext cx="5117433" cy="10099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90796" y="554956"/>
            <a:ext cx="548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Black" panose="020B0A04020102020204" pitchFamily="34" charset="0"/>
              </a:rPr>
              <a:t>OBJETIVOS ESPECIFICOS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76230" y="1217790"/>
            <a:ext cx="106015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C" sz="2000" dirty="0" smtClean="0"/>
              <a:t>Investigar </a:t>
            </a:r>
            <a:r>
              <a:rPr lang="es-EC" sz="2000" dirty="0"/>
              <a:t>si la </a:t>
            </a:r>
            <a:r>
              <a:rPr lang="es-EC" sz="2000" dirty="0">
                <a:solidFill>
                  <a:schemeClr val="accent5">
                    <a:lumMod val="50000"/>
                  </a:schemeClr>
                </a:solidFill>
              </a:rPr>
              <a:t>ubicación </a:t>
            </a:r>
            <a:r>
              <a:rPr lang="es-EC" sz="2000" dirty="0"/>
              <a:t>de los establecimientos de comidas típicas en el Distrito Metropolitano de Quito se encuentra en lugares estratégicos.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C" sz="2000" dirty="0"/>
              <a:t>Verificar la </a:t>
            </a:r>
            <a:r>
              <a:rPr lang="es-EC" sz="2000" dirty="0">
                <a:solidFill>
                  <a:schemeClr val="accent5">
                    <a:lumMod val="50000"/>
                  </a:schemeClr>
                </a:solidFill>
              </a:rPr>
              <a:t>frecuencia de consumo </a:t>
            </a:r>
            <a:r>
              <a:rPr lang="es-EC" sz="2000" dirty="0"/>
              <a:t>de platillos patrimoniales en el Distrito Metropolitano de Quito, tendencias, gustos y preferencias.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C" sz="2000" dirty="0"/>
              <a:t>Plantear una </a:t>
            </a:r>
            <a:r>
              <a:rPr lang="es-EC" sz="2000" dirty="0">
                <a:solidFill>
                  <a:schemeClr val="accent5">
                    <a:lumMod val="50000"/>
                  </a:schemeClr>
                </a:solidFill>
              </a:rPr>
              <a:t>propuesta de marketing </a:t>
            </a:r>
            <a:r>
              <a:rPr lang="es-EC" sz="2000" dirty="0"/>
              <a:t>que permita dar a conocer los restaurantes que ofrecen gastronomía patrimonial. </a:t>
            </a:r>
          </a:p>
          <a:p>
            <a:pPr lvl="0"/>
            <a:endParaRPr lang="es-EC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05917" y="4855335"/>
            <a:ext cx="1971847" cy="13155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7433" y="4831453"/>
            <a:ext cx="1971847" cy="13114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0" r="5677"/>
          <a:stretch/>
        </p:blipFill>
        <p:spPr>
          <a:xfrm>
            <a:off x="7315199" y="4831453"/>
            <a:ext cx="1973157" cy="13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3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56069" y="1488759"/>
            <a:ext cx="10659862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/>
              <a:t>Hipótesis Nula:</a:t>
            </a:r>
            <a:r>
              <a:rPr lang="es-EC" dirty="0"/>
              <a:t> El consumo de la gastronomía patrimonial de las familias que viven en el Distrito Metropolitano de </a:t>
            </a:r>
            <a:r>
              <a:rPr lang="es-EC" dirty="0" smtClean="0"/>
              <a:t>Quito </a:t>
            </a:r>
            <a:r>
              <a:rPr lang="es-EC" dirty="0"/>
              <a:t>se encuentra en constante crecimiento.</a:t>
            </a:r>
          </a:p>
          <a:p>
            <a:pPr indent="180340" algn="just">
              <a:lnSpc>
                <a:spcPct val="150000"/>
              </a:lnSpc>
              <a:spcAft>
                <a:spcPts val="800"/>
              </a:spcAft>
            </a:pP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800"/>
              </a:spcAft>
            </a:pP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800"/>
              </a:spcAft>
            </a:pP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800"/>
              </a:spcAft>
            </a:pP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800"/>
              </a:spcAft>
            </a:pP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s-EC" b="1" dirty="0" smtClean="0"/>
              <a:t>Hipótesis Alternativa:</a:t>
            </a:r>
            <a:r>
              <a:rPr lang="es-EC" dirty="0" smtClean="0"/>
              <a:t> El comportamiento del consumidor para el consumo de la gastronomía patrimonial es baja porque no existe incentivos por parte de los dueños de restaurantes, ni de los organismos gubernamentales.</a:t>
            </a:r>
            <a:endParaRPr lang="es-EC" dirty="0">
              <a:effectLst/>
            </a:endParaRPr>
          </a:p>
        </p:txBody>
      </p:sp>
      <p:sp>
        <p:nvSpPr>
          <p:cNvPr id="6" name="AutoShape 2" descr="Resultado de imagen para INGRES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41714"/>
            <a:ext cx="4803534" cy="100993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769735" y="591109"/>
            <a:ext cx="580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HIPÓTESIS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5135" y="2474045"/>
            <a:ext cx="3341729" cy="18674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693" y="2459863"/>
            <a:ext cx="2820436" cy="18674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7363" y="2459863"/>
            <a:ext cx="2829503" cy="18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0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4"/>
          <a:stretch>
            <a:fillRect/>
          </a:stretch>
        </p:blipFill>
        <p:spPr>
          <a:xfrm>
            <a:off x="0" y="19838"/>
            <a:ext cx="4892844" cy="1009935"/>
          </a:xfrm>
          <a:prstGeom prst="rect">
            <a:avLst/>
          </a:prstGeom>
        </p:spPr>
      </p:pic>
      <p:sp>
        <p:nvSpPr>
          <p:cNvPr id="7" name="CuadroTexto 6">
            <a:hlinkClick r:id="rId4" action="ppaction://hlinkfile"/>
          </p:cNvPr>
          <p:cNvSpPr txBox="1"/>
          <p:nvPr/>
        </p:nvSpPr>
        <p:spPr>
          <a:xfrm>
            <a:off x="2489965" y="1575270"/>
            <a:ext cx="703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MARCO TEÓRICO</a:t>
            </a:r>
            <a:endParaRPr lang="es-ES" sz="40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64" t="5797"/>
          <a:stretch/>
        </p:blipFill>
        <p:spPr>
          <a:xfrm>
            <a:off x="5177266" y="2828654"/>
            <a:ext cx="1872344" cy="338585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46171" y="2828653"/>
            <a:ext cx="986972" cy="249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3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1716" t="29635" r="54418" b="22244"/>
          <a:stretch/>
        </p:blipFill>
        <p:spPr>
          <a:xfrm>
            <a:off x="0" y="1009935"/>
            <a:ext cx="2310063" cy="5848065"/>
          </a:xfrm>
          <a:prstGeom prst="rect">
            <a:avLst/>
          </a:prstGeom>
        </p:spPr>
      </p:pic>
      <p:pic>
        <p:nvPicPr>
          <p:cNvPr id="3" name="1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b="13334"/>
          <a:stretch/>
        </p:blipFill>
        <p:spPr>
          <a:xfrm>
            <a:off x="0" y="13649"/>
            <a:ext cx="4803534" cy="1009935"/>
          </a:xfrm>
          <a:prstGeom prst="rect">
            <a:avLst/>
          </a:prstGeom>
        </p:spPr>
      </p:pic>
      <p:sp>
        <p:nvSpPr>
          <p:cNvPr id="6" name="CuadroTexto 5">
            <a:hlinkClick r:id="rId4" action="ppaction://hlinkfile"/>
          </p:cNvPr>
          <p:cNvSpPr txBox="1"/>
          <p:nvPr/>
        </p:nvSpPr>
        <p:spPr>
          <a:xfrm>
            <a:off x="4803535" y="294869"/>
            <a:ext cx="708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Black" panose="020B0A04020102020204" pitchFamily="34" charset="0"/>
              </a:rPr>
              <a:t>MARCO TEÓRICO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909151714"/>
              </p:ext>
            </p:extLst>
          </p:nvPr>
        </p:nvGraphicFramePr>
        <p:xfrm>
          <a:off x="1619876" y="2199766"/>
          <a:ext cx="9713532" cy="402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>
            <a:hlinkClick r:id="rId4" action="ppaction://hlinkfile"/>
          </p:cNvPr>
          <p:cNvSpPr txBox="1"/>
          <p:nvPr/>
        </p:nvSpPr>
        <p:spPr>
          <a:xfrm>
            <a:off x="2310063" y="1336897"/>
            <a:ext cx="708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Black" panose="020B0A04020102020204" pitchFamily="34" charset="0"/>
              </a:rPr>
              <a:t>TEORIAS DE SOPORTE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83176" y="806689"/>
            <a:ext cx="1967456" cy="12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7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10448</TotalTime>
  <Words>1200</Words>
  <Application>Microsoft Office PowerPoint</Application>
  <PresentationFormat>Personalizado</PresentationFormat>
  <Paragraphs>303</Paragraphs>
  <Slides>30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Retrospección</vt:lpstr>
      <vt:lpstr>Hoja de cálculo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crodriguez</cp:lastModifiedBy>
  <cp:revision>163</cp:revision>
  <dcterms:created xsi:type="dcterms:W3CDTF">2017-11-28T01:51:51Z</dcterms:created>
  <dcterms:modified xsi:type="dcterms:W3CDTF">2018-08-06T19:36:48Z</dcterms:modified>
</cp:coreProperties>
</file>