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5" r:id="rId1"/>
  </p:sldMasterIdLst>
  <p:sldIdLst>
    <p:sldId id="256" r:id="rId2"/>
    <p:sldId id="296" r:id="rId3"/>
    <p:sldId id="301" r:id="rId4"/>
    <p:sldId id="298" r:id="rId5"/>
    <p:sldId id="258" r:id="rId6"/>
    <p:sldId id="299" r:id="rId7"/>
    <p:sldId id="305" r:id="rId8"/>
    <p:sldId id="303" r:id="rId9"/>
    <p:sldId id="261" r:id="rId10"/>
    <p:sldId id="264" r:id="rId11"/>
    <p:sldId id="312" r:id="rId12"/>
    <p:sldId id="270" r:id="rId13"/>
    <p:sldId id="271" r:id="rId14"/>
    <p:sldId id="282" r:id="rId15"/>
    <p:sldId id="279" r:id="rId16"/>
    <p:sldId id="280" r:id="rId17"/>
    <p:sldId id="289" r:id="rId18"/>
    <p:sldId id="281" r:id="rId19"/>
    <p:sldId id="284" r:id="rId20"/>
    <p:sldId id="283" r:id="rId21"/>
    <p:sldId id="285" r:id="rId22"/>
    <p:sldId id="291" r:id="rId23"/>
    <p:sldId id="286" r:id="rId24"/>
    <p:sldId id="287" r:id="rId25"/>
    <p:sldId id="288" r:id="rId26"/>
    <p:sldId id="292" r:id="rId27"/>
    <p:sldId id="293" r:id="rId28"/>
    <p:sldId id="294" r:id="rId29"/>
    <p:sldId id="295" r:id="rId30"/>
    <p:sldId id="272" r:id="rId31"/>
    <p:sldId id="273" r:id="rId32"/>
    <p:sldId id="274" r:id="rId33"/>
    <p:sldId id="275" r:id="rId34"/>
    <p:sldId id="276" r:id="rId35"/>
    <p:sldId id="277" r:id="rId36"/>
    <p:sldId id="278" r:id="rId37"/>
    <p:sldId id="306" r:id="rId38"/>
    <p:sldId id="307" r:id="rId39"/>
    <p:sldId id="308" r:id="rId40"/>
    <p:sldId id="309" r:id="rId41"/>
    <p:sldId id="310" r:id="rId42"/>
    <p:sldId id="31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131" d="100"/>
          <a:sy n="131" d="100"/>
        </p:scale>
        <p:origin x="33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C24AC-E350-462B-81B8-3D28B42C4B72}" type="doc">
      <dgm:prSet loTypeId="urn:microsoft.com/office/officeart/2005/8/layout/gear1" loCatId="cycle" qsTypeId="urn:microsoft.com/office/officeart/2005/8/quickstyle/simple1" qsCatId="simple" csTypeId="urn:microsoft.com/office/officeart/2005/8/colors/colorful3" csCatId="colorful" phldr="1"/>
      <dgm:spPr/>
    </dgm:pt>
    <dgm:pt modelId="{B07FADC8-2157-49C5-BF85-5D9835350E5D}">
      <dgm:prSet phldrT="[Texto]" custT="1"/>
      <dgm:spPr/>
      <dgm:t>
        <a:bodyPr/>
        <a:lstStyle/>
        <a:p>
          <a:r>
            <a:rPr lang="es-ES" sz="1200">
              <a:solidFill>
                <a:schemeClr val="tx1"/>
              </a:solidFill>
            </a:rPr>
            <a:t>Integrada acumulación de conocimientos que regulan la progresión y mejora económica</a:t>
          </a:r>
          <a:endParaRPr lang="es-ES" sz="1200" dirty="0">
            <a:solidFill>
              <a:schemeClr val="tx1"/>
            </a:solidFill>
          </a:endParaRPr>
        </a:p>
      </dgm:t>
    </dgm:pt>
    <dgm:pt modelId="{40E16515-0F60-46F4-96D3-94360719608F}" type="parTrans" cxnId="{A76566FE-F5E7-4D6F-BB0B-B59700447EF3}">
      <dgm:prSet/>
      <dgm:spPr/>
      <dgm:t>
        <a:bodyPr/>
        <a:lstStyle/>
        <a:p>
          <a:endParaRPr lang="es-ES" sz="3600">
            <a:solidFill>
              <a:schemeClr val="tx1"/>
            </a:solidFill>
          </a:endParaRPr>
        </a:p>
      </dgm:t>
    </dgm:pt>
    <dgm:pt modelId="{AD009C9D-F793-4C49-806F-4646B48C7D69}" type="sibTrans" cxnId="{A76566FE-F5E7-4D6F-BB0B-B59700447EF3}">
      <dgm:prSet/>
      <dgm:spPr/>
      <dgm:t>
        <a:bodyPr/>
        <a:lstStyle/>
        <a:p>
          <a:endParaRPr lang="es-ES" sz="3600">
            <a:solidFill>
              <a:schemeClr val="tx1"/>
            </a:solidFill>
          </a:endParaRPr>
        </a:p>
      </dgm:t>
    </dgm:pt>
    <dgm:pt modelId="{1E2A9006-BAF0-42B5-A5C8-981CD0FBFF49}">
      <dgm:prSet phldrT="[Texto]" custT="1"/>
      <dgm:spPr/>
      <dgm:t>
        <a:bodyPr/>
        <a:lstStyle/>
        <a:p>
          <a:r>
            <a:rPr lang="es-ES" sz="1200">
              <a:solidFill>
                <a:schemeClr val="tx1"/>
              </a:solidFill>
            </a:rPr>
            <a:t>Estadística, economía, matemática</a:t>
          </a:r>
          <a:endParaRPr lang="es-ES" sz="1200" dirty="0">
            <a:solidFill>
              <a:schemeClr val="tx1"/>
            </a:solidFill>
          </a:endParaRPr>
        </a:p>
      </dgm:t>
    </dgm:pt>
    <dgm:pt modelId="{29EAB87D-6A30-4198-80A4-08CF6595829B}" type="parTrans" cxnId="{CC3F8D47-7794-4AA8-9759-8CBCFB18B666}">
      <dgm:prSet/>
      <dgm:spPr/>
      <dgm:t>
        <a:bodyPr/>
        <a:lstStyle/>
        <a:p>
          <a:endParaRPr lang="es-ES" sz="3600">
            <a:solidFill>
              <a:schemeClr val="tx1"/>
            </a:solidFill>
          </a:endParaRPr>
        </a:p>
      </dgm:t>
    </dgm:pt>
    <dgm:pt modelId="{3B57D79B-B7B9-41AD-AB16-F1497FDE917C}" type="sibTrans" cxnId="{CC3F8D47-7794-4AA8-9759-8CBCFB18B666}">
      <dgm:prSet/>
      <dgm:spPr/>
      <dgm:t>
        <a:bodyPr/>
        <a:lstStyle/>
        <a:p>
          <a:endParaRPr lang="es-ES" sz="3600">
            <a:solidFill>
              <a:schemeClr val="tx1"/>
            </a:solidFill>
          </a:endParaRPr>
        </a:p>
      </dgm:t>
    </dgm:pt>
    <dgm:pt modelId="{440A72EC-66A2-426D-8876-C193E8336764}">
      <dgm:prSet phldrT="[Texto]" custT="1"/>
      <dgm:spPr/>
      <dgm:t>
        <a:bodyPr/>
        <a:lstStyle/>
        <a:p>
          <a:r>
            <a:rPr lang="es-ES" sz="1200">
              <a:solidFill>
                <a:schemeClr val="tx1"/>
              </a:solidFill>
            </a:rPr>
            <a:t>Carreras administrativas (Siglo XIX): Establecer organización y división del trabajo</a:t>
          </a:r>
          <a:endParaRPr lang="es-ES" sz="1200" dirty="0">
            <a:solidFill>
              <a:schemeClr val="tx1"/>
            </a:solidFill>
          </a:endParaRPr>
        </a:p>
      </dgm:t>
    </dgm:pt>
    <dgm:pt modelId="{4BF94E25-7CA8-45C9-B169-CC573620DB54}" type="parTrans" cxnId="{C3A53DF2-A569-4FAF-8279-795877E98918}">
      <dgm:prSet/>
      <dgm:spPr/>
      <dgm:t>
        <a:bodyPr/>
        <a:lstStyle/>
        <a:p>
          <a:endParaRPr lang="es-ES" sz="3600">
            <a:solidFill>
              <a:schemeClr val="tx1"/>
            </a:solidFill>
          </a:endParaRPr>
        </a:p>
      </dgm:t>
    </dgm:pt>
    <dgm:pt modelId="{D2A6C79B-8B65-4C37-94E2-663A4B8ABBF0}" type="sibTrans" cxnId="{C3A53DF2-A569-4FAF-8279-795877E98918}">
      <dgm:prSet/>
      <dgm:spPr/>
      <dgm:t>
        <a:bodyPr/>
        <a:lstStyle/>
        <a:p>
          <a:endParaRPr lang="es-ES" sz="3600">
            <a:solidFill>
              <a:schemeClr val="tx1"/>
            </a:solidFill>
          </a:endParaRPr>
        </a:p>
      </dgm:t>
    </dgm:pt>
    <dgm:pt modelId="{5541E3D3-8A2B-4983-83F6-FC8A77F440AF}" type="pres">
      <dgm:prSet presAssocID="{F5EC24AC-E350-462B-81B8-3D28B42C4B72}" presName="composite" presStyleCnt="0">
        <dgm:presLayoutVars>
          <dgm:chMax val="3"/>
          <dgm:animLvl val="lvl"/>
          <dgm:resizeHandles val="exact"/>
        </dgm:presLayoutVars>
      </dgm:prSet>
      <dgm:spPr/>
    </dgm:pt>
    <dgm:pt modelId="{50CBFB7D-E648-414B-94BC-B82148F28B61}" type="pres">
      <dgm:prSet presAssocID="{B07FADC8-2157-49C5-BF85-5D9835350E5D}" presName="gear1" presStyleLbl="node1" presStyleIdx="0" presStyleCnt="3">
        <dgm:presLayoutVars>
          <dgm:chMax val="1"/>
          <dgm:bulletEnabled val="1"/>
        </dgm:presLayoutVars>
      </dgm:prSet>
      <dgm:spPr/>
    </dgm:pt>
    <dgm:pt modelId="{7539EE1F-3408-4705-BE41-D7B60B6669BC}" type="pres">
      <dgm:prSet presAssocID="{B07FADC8-2157-49C5-BF85-5D9835350E5D}" presName="gear1srcNode" presStyleLbl="node1" presStyleIdx="0" presStyleCnt="3"/>
      <dgm:spPr/>
    </dgm:pt>
    <dgm:pt modelId="{1A542D59-92D5-4D3F-B872-D8CAB11D435A}" type="pres">
      <dgm:prSet presAssocID="{B07FADC8-2157-49C5-BF85-5D9835350E5D}" presName="gear1dstNode" presStyleLbl="node1" presStyleIdx="0" presStyleCnt="3"/>
      <dgm:spPr/>
    </dgm:pt>
    <dgm:pt modelId="{1485279B-7298-46B1-9741-BA1D6C170FBC}" type="pres">
      <dgm:prSet presAssocID="{1E2A9006-BAF0-42B5-A5C8-981CD0FBFF49}" presName="gear2" presStyleLbl="node1" presStyleIdx="1" presStyleCnt="3">
        <dgm:presLayoutVars>
          <dgm:chMax val="1"/>
          <dgm:bulletEnabled val="1"/>
        </dgm:presLayoutVars>
      </dgm:prSet>
      <dgm:spPr/>
    </dgm:pt>
    <dgm:pt modelId="{3F110A7D-4E3B-4168-92CD-9F870E80ECDD}" type="pres">
      <dgm:prSet presAssocID="{1E2A9006-BAF0-42B5-A5C8-981CD0FBFF49}" presName="gear2srcNode" presStyleLbl="node1" presStyleIdx="1" presStyleCnt="3"/>
      <dgm:spPr/>
    </dgm:pt>
    <dgm:pt modelId="{EA8AFAAE-0F96-43E0-9A61-1107E09E11BA}" type="pres">
      <dgm:prSet presAssocID="{1E2A9006-BAF0-42B5-A5C8-981CD0FBFF49}" presName="gear2dstNode" presStyleLbl="node1" presStyleIdx="1" presStyleCnt="3"/>
      <dgm:spPr/>
    </dgm:pt>
    <dgm:pt modelId="{0B00D604-2EB9-40E5-878B-157CD7A8F397}" type="pres">
      <dgm:prSet presAssocID="{440A72EC-66A2-426D-8876-C193E8336764}" presName="gear3" presStyleLbl="node1" presStyleIdx="2" presStyleCnt="3"/>
      <dgm:spPr/>
    </dgm:pt>
    <dgm:pt modelId="{7CEF278D-B798-496E-BE28-F2570376312D}" type="pres">
      <dgm:prSet presAssocID="{440A72EC-66A2-426D-8876-C193E8336764}" presName="gear3tx" presStyleLbl="node1" presStyleIdx="2" presStyleCnt="3">
        <dgm:presLayoutVars>
          <dgm:chMax val="1"/>
          <dgm:bulletEnabled val="1"/>
        </dgm:presLayoutVars>
      </dgm:prSet>
      <dgm:spPr/>
    </dgm:pt>
    <dgm:pt modelId="{BBA16B67-FCCF-44C6-A7E7-B7309F86DD06}" type="pres">
      <dgm:prSet presAssocID="{440A72EC-66A2-426D-8876-C193E8336764}" presName="gear3srcNode" presStyleLbl="node1" presStyleIdx="2" presStyleCnt="3"/>
      <dgm:spPr/>
    </dgm:pt>
    <dgm:pt modelId="{A64BF8D9-AB56-45E0-B21A-9B421AAABE37}" type="pres">
      <dgm:prSet presAssocID="{440A72EC-66A2-426D-8876-C193E8336764}" presName="gear3dstNode" presStyleLbl="node1" presStyleIdx="2" presStyleCnt="3"/>
      <dgm:spPr/>
    </dgm:pt>
    <dgm:pt modelId="{1F8482CD-C04E-4AB8-8DDB-E8412310E190}" type="pres">
      <dgm:prSet presAssocID="{AD009C9D-F793-4C49-806F-4646B48C7D69}" presName="connector1" presStyleLbl="sibTrans2D1" presStyleIdx="0" presStyleCnt="3"/>
      <dgm:spPr/>
    </dgm:pt>
    <dgm:pt modelId="{EB9353EA-02B0-4372-A4CC-72B61D5F7004}" type="pres">
      <dgm:prSet presAssocID="{3B57D79B-B7B9-41AD-AB16-F1497FDE917C}" presName="connector2" presStyleLbl="sibTrans2D1" presStyleIdx="1" presStyleCnt="3"/>
      <dgm:spPr/>
    </dgm:pt>
    <dgm:pt modelId="{54D7CEAC-FA13-422F-AAFC-B0CCC86DA956}" type="pres">
      <dgm:prSet presAssocID="{D2A6C79B-8B65-4C37-94E2-663A4B8ABBF0}" presName="connector3" presStyleLbl="sibTrans2D1" presStyleIdx="2" presStyleCnt="3"/>
      <dgm:spPr/>
    </dgm:pt>
  </dgm:ptLst>
  <dgm:cxnLst>
    <dgm:cxn modelId="{7FF99B0B-74D7-7941-AF27-0051928397E9}" type="presOf" srcId="{B07FADC8-2157-49C5-BF85-5D9835350E5D}" destId="{7539EE1F-3408-4705-BE41-D7B60B6669BC}" srcOrd="1" destOrd="0" presId="urn:microsoft.com/office/officeart/2005/8/layout/gear1"/>
    <dgm:cxn modelId="{C5DE620F-0992-AC44-9F1A-68BF73F6B255}" type="presOf" srcId="{440A72EC-66A2-426D-8876-C193E8336764}" destId="{A64BF8D9-AB56-45E0-B21A-9B421AAABE37}" srcOrd="3" destOrd="0" presId="urn:microsoft.com/office/officeart/2005/8/layout/gear1"/>
    <dgm:cxn modelId="{05271616-946A-C14F-9C7F-57EE0BC60A4F}" type="presOf" srcId="{D2A6C79B-8B65-4C37-94E2-663A4B8ABBF0}" destId="{54D7CEAC-FA13-422F-AAFC-B0CCC86DA956}" srcOrd="0" destOrd="0" presId="urn:microsoft.com/office/officeart/2005/8/layout/gear1"/>
    <dgm:cxn modelId="{EEFE6425-3C27-AD43-80D3-82C8C35DEF7D}" type="presOf" srcId="{B07FADC8-2157-49C5-BF85-5D9835350E5D}" destId="{1A542D59-92D5-4D3F-B872-D8CAB11D435A}" srcOrd="2" destOrd="0" presId="urn:microsoft.com/office/officeart/2005/8/layout/gear1"/>
    <dgm:cxn modelId="{584DB826-0254-494C-8A99-4F3FC5A2EB34}" type="presOf" srcId="{440A72EC-66A2-426D-8876-C193E8336764}" destId="{BBA16B67-FCCF-44C6-A7E7-B7309F86DD06}" srcOrd="2" destOrd="0" presId="urn:microsoft.com/office/officeart/2005/8/layout/gear1"/>
    <dgm:cxn modelId="{4E3CDE28-91E3-284B-B49F-07515F3A4543}" type="presOf" srcId="{440A72EC-66A2-426D-8876-C193E8336764}" destId="{0B00D604-2EB9-40E5-878B-157CD7A8F397}" srcOrd="0" destOrd="0" presId="urn:microsoft.com/office/officeart/2005/8/layout/gear1"/>
    <dgm:cxn modelId="{B8F6E72F-97F4-3E4D-9667-29C00D935AC3}" type="presOf" srcId="{F5EC24AC-E350-462B-81B8-3D28B42C4B72}" destId="{5541E3D3-8A2B-4983-83F6-FC8A77F440AF}" srcOrd="0" destOrd="0" presId="urn:microsoft.com/office/officeart/2005/8/layout/gear1"/>
    <dgm:cxn modelId="{B6F82743-73EB-AE4A-A77B-DF1F88141D2A}" type="presOf" srcId="{440A72EC-66A2-426D-8876-C193E8336764}" destId="{7CEF278D-B798-496E-BE28-F2570376312D}" srcOrd="1" destOrd="0" presId="urn:microsoft.com/office/officeart/2005/8/layout/gear1"/>
    <dgm:cxn modelId="{CC3F8D47-7794-4AA8-9759-8CBCFB18B666}" srcId="{F5EC24AC-E350-462B-81B8-3D28B42C4B72}" destId="{1E2A9006-BAF0-42B5-A5C8-981CD0FBFF49}" srcOrd="1" destOrd="0" parTransId="{29EAB87D-6A30-4198-80A4-08CF6595829B}" sibTransId="{3B57D79B-B7B9-41AD-AB16-F1497FDE917C}"/>
    <dgm:cxn modelId="{9FF51D87-1595-DB42-B6AE-35AF87AE8017}" type="presOf" srcId="{1E2A9006-BAF0-42B5-A5C8-981CD0FBFF49}" destId="{1485279B-7298-46B1-9741-BA1D6C170FBC}" srcOrd="0" destOrd="0" presId="urn:microsoft.com/office/officeart/2005/8/layout/gear1"/>
    <dgm:cxn modelId="{355174A4-F519-2B4D-AD84-B30AE96B1F7A}" type="presOf" srcId="{1E2A9006-BAF0-42B5-A5C8-981CD0FBFF49}" destId="{EA8AFAAE-0F96-43E0-9A61-1107E09E11BA}" srcOrd="2" destOrd="0" presId="urn:microsoft.com/office/officeart/2005/8/layout/gear1"/>
    <dgm:cxn modelId="{209D9BAC-A06E-1E46-B493-8DEED724DCC4}" type="presOf" srcId="{1E2A9006-BAF0-42B5-A5C8-981CD0FBFF49}" destId="{3F110A7D-4E3B-4168-92CD-9F870E80ECDD}" srcOrd="1" destOrd="0" presId="urn:microsoft.com/office/officeart/2005/8/layout/gear1"/>
    <dgm:cxn modelId="{F01167B3-4856-5341-B92C-718169F3820E}" type="presOf" srcId="{3B57D79B-B7B9-41AD-AB16-F1497FDE917C}" destId="{EB9353EA-02B0-4372-A4CC-72B61D5F7004}" srcOrd="0" destOrd="0" presId="urn:microsoft.com/office/officeart/2005/8/layout/gear1"/>
    <dgm:cxn modelId="{C3A53DF2-A569-4FAF-8279-795877E98918}" srcId="{F5EC24AC-E350-462B-81B8-3D28B42C4B72}" destId="{440A72EC-66A2-426D-8876-C193E8336764}" srcOrd="2" destOrd="0" parTransId="{4BF94E25-7CA8-45C9-B169-CC573620DB54}" sibTransId="{D2A6C79B-8B65-4C37-94E2-663A4B8ABBF0}"/>
    <dgm:cxn modelId="{297233F7-C842-8148-8BCC-E1F4D38CC5E7}" type="presOf" srcId="{AD009C9D-F793-4C49-806F-4646B48C7D69}" destId="{1F8482CD-C04E-4AB8-8DDB-E8412310E190}" srcOrd="0" destOrd="0" presId="urn:microsoft.com/office/officeart/2005/8/layout/gear1"/>
    <dgm:cxn modelId="{150800FA-FE8A-8F41-B445-71B11F8648BA}" type="presOf" srcId="{B07FADC8-2157-49C5-BF85-5D9835350E5D}" destId="{50CBFB7D-E648-414B-94BC-B82148F28B61}" srcOrd="0" destOrd="0" presId="urn:microsoft.com/office/officeart/2005/8/layout/gear1"/>
    <dgm:cxn modelId="{A76566FE-F5E7-4D6F-BB0B-B59700447EF3}" srcId="{F5EC24AC-E350-462B-81B8-3D28B42C4B72}" destId="{B07FADC8-2157-49C5-BF85-5D9835350E5D}" srcOrd="0" destOrd="0" parTransId="{40E16515-0F60-46F4-96D3-94360719608F}" sibTransId="{AD009C9D-F793-4C49-806F-4646B48C7D69}"/>
    <dgm:cxn modelId="{2A17B3C6-C52E-6C44-9064-727136F4B33A}" type="presParOf" srcId="{5541E3D3-8A2B-4983-83F6-FC8A77F440AF}" destId="{50CBFB7D-E648-414B-94BC-B82148F28B61}" srcOrd="0" destOrd="0" presId="urn:microsoft.com/office/officeart/2005/8/layout/gear1"/>
    <dgm:cxn modelId="{A7BF2109-41C8-5346-8DA0-98A549D51D69}" type="presParOf" srcId="{5541E3D3-8A2B-4983-83F6-FC8A77F440AF}" destId="{7539EE1F-3408-4705-BE41-D7B60B6669BC}" srcOrd="1" destOrd="0" presId="urn:microsoft.com/office/officeart/2005/8/layout/gear1"/>
    <dgm:cxn modelId="{25C1BF15-E7EB-074D-8EAB-6C3D97014FCB}" type="presParOf" srcId="{5541E3D3-8A2B-4983-83F6-FC8A77F440AF}" destId="{1A542D59-92D5-4D3F-B872-D8CAB11D435A}" srcOrd="2" destOrd="0" presId="urn:microsoft.com/office/officeart/2005/8/layout/gear1"/>
    <dgm:cxn modelId="{219C1971-691F-3E43-9FA1-02EC6D4DA7AE}" type="presParOf" srcId="{5541E3D3-8A2B-4983-83F6-FC8A77F440AF}" destId="{1485279B-7298-46B1-9741-BA1D6C170FBC}" srcOrd="3" destOrd="0" presId="urn:microsoft.com/office/officeart/2005/8/layout/gear1"/>
    <dgm:cxn modelId="{A267C71F-16F4-374B-9746-7F7CF053B5CC}" type="presParOf" srcId="{5541E3D3-8A2B-4983-83F6-FC8A77F440AF}" destId="{3F110A7D-4E3B-4168-92CD-9F870E80ECDD}" srcOrd="4" destOrd="0" presId="urn:microsoft.com/office/officeart/2005/8/layout/gear1"/>
    <dgm:cxn modelId="{8EA3E2D7-ED85-7043-ADC8-FE8B6D076068}" type="presParOf" srcId="{5541E3D3-8A2B-4983-83F6-FC8A77F440AF}" destId="{EA8AFAAE-0F96-43E0-9A61-1107E09E11BA}" srcOrd="5" destOrd="0" presId="urn:microsoft.com/office/officeart/2005/8/layout/gear1"/>
    <dgm:cxn modelId="{07EA0164-93B3-F145-894B-F1C335E78407}" type="presParOf" srcId="{5541E3D3-8A2B-4983-83F6-FC8A77F440AF}" destId="{0B00D604-2EB9-40E5-878B-157CD7A8F397}" srcOrd="6" destOrd="0" presId="urn:microsoft.com/office/officeart/2005/8/layout/gear1"/>
    <dgm:cxn modelId="{2891C4A0-2C11-2445-90F4-98ADB4745DD3}" type="presParOf" srcId="{5541E3D3-8A2B-4983-83F6-FC8A77F440AF}" destId="{7CEF278D-B798-496E-BE28-F2570376312D}" srcOrd="7" destOrd="0" presId="urn:microsoft.com/office/officeart/2005/8/layout/gear1"/>
    <dgm:cxn modelId="{F8DC12A1-7886-5142-89CD-7BC44EDB35B2}" type="presParOf" srcId="{5541E3D3-8A2B-4983-83F6-FC8A77F440AF}" destId="{BBA16B67-FCCF-44C6-A7E7-B7309F86DD06}" srcOrd="8" destOrd="0" presId="urn:microsoft.com/office/officeart/2005/8/layout/gear1"/>
    <dgm:cxn modelId="{7809FF8C-31B7-7449-8BE0-909F86F09223}" type="presParOf" srcId="{5541E3D3-8A2B-4983-83F6-FC8A77F440AF}" destId="{A64BF8D9-AB56-45E0-B21A-9B421AAABE37}" srcOrd="9" destOrd="0" presId="urn:microsoft.com/office/officeart/2005/8/layout/gear1"/>
    <dgm:cxn modelId="{33DA7625-DC38-4942-9D62-5CA231759B04}" type="presParOf" srcId="{5541E3D3-8A2B-4983-83F6-FC8A77F440AF}" destId="{1F8482CD-C04E-4AB8-8DDB-E8412310E190}" srcOrd="10" destOrd="0" presId="urn:microsoft.com/office/officeart/2005/8/layout/gear1"/>
    <dgm:cxn modelId="{AF4AFC94-0278-3446-BCEA-F5EB450E1ED3}" type="presParOf" srcId="{5541E3D3-8A2B-4983-83F6-FC8A77F440AF}" destId="{EB9353EA-02B0-4372-A4CC-72B61D5F7004}" srcOrd="11" destOrd="0" presId="urn:microsoft.com/office/officeart/2005/8/layout/gear1"/>
    <dgm:cxn modelId="{9B11D5B5-8607-AB4E-A27F-8B18B5B2BEE9}" type="presParOf" srcId="{5541E3D3-8A2B-4983-83F6-FC8A77F440AF}" destId="{54D7CEAC-FA13-422F-AAFC-B0CCC86DA95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E898A1-F679-F048-953D-4C7B7454A821}" type="doc">
      <dgm:prSet loTypeId="urn:microsoft.com/office/officeart/2005/8/layout/bProcess3" loCatId="process" qsTypeId="urn:microsoft.com/office/officeart/2005/8/quickstyle/simple3" qsCatId="simple" csTypeId="urn:microsoft.com/office/officeart/2005/8/colors/accent4_5" csCatId="accent4" phldr="1"/>
      <dgm:spPr/>
      <dgm:t>
        <a:bodyPr/>
        <a:lstStyle/>
        <a:p>
          <a:endParaRPr lang="es-ES"/>
        </a:p>
      </dgm:t>
    </dgm:pt>
    <dgm:pt modelId="{A1670C63-B743-FA4D-97A3-C4A7AD6AF47C}">
      <dgm:prSet phldrT="[Texto]"/>
      <dgm:spPr/>
      <dgm:t>
        <a:bodyPr/>
        <a:lstStyle/>
        <a:p>
          <a:r>
            <a:rPr lang="es-ES" dirty="0"/>
            <a:t>Empresas</a:t>
          </a:r>
        </a:p>
      </dgm:t>
    </dgm:pt>
    <dgm:pt modelId="{77C3BED7-06B3-D645-9ECE-67A603C6F7C2}" type="parTrans" cxnId="{832F10D0-B575-5D4C-BE36-D4336DB481E6}">
      <dgm:prSet/>
      <dgm:spPr/>
      <dgm:t>
        <a:bodyPr/>
        <a:lstStyle/>
        <a:p>
          <a:endParaRPr lang="es-ES"/>
        </a:p>
      </dgm:t>
    </dgm:pt>
    <dgm:pt modelId="{05EA1C6B-8BF0-F145-BF44-CCE83394F1B7}" type="sibTrans" cxnId="{832F10D0-B575-5D4C-BE36-D4336DB481E6}">
      <dgm:prSet/>
      <dgm:spPr/>
      <dgm:t>
        <a:bodyPr/>
        <a:lstStyle/>
        <a:p>
          <a:endParaRPr lang="es-ES"/>
        </a:p>
      </dgm:t>
    </dgm:pt>
    <dgm:pt modelId="{DFC688C8-D281-BC4F-902A-1FDA87344993}">
      <dgm:prSet phldrT="[Texto]"/>
      <dgm:spPr/>
      <dgm:t>
        <a:bodyPr/>
        <a:lstStyle/>
        <a:p>
          <a:r>
            <a:rPr lang="es-ES_tradnl" dirty="0"/>
            <a:t>A nivel de profesionales de postgrado con experiencia no existen cargos operacionales</a:t>
          </a:r>
          <a:endParaRPr lang="es-ES" dirty="0"/>
        </a:p>
      </dgm:t>
    </dgm:pt>
    <dgm:pt modelId="{F4920BC2-D491-8C45-B8EE-8B104BD58937}" type="parTrans" cxnId="{CF80F230-A1B0-B540-8D3B-525FA882115C}">
      <dgm:prSet/>
      <dgm:spPr/>
      <dgm:t>
        <a:bodyPr/>
        <a:lstStyle/>
        <a:p>
          <a:endParaRPr lang="es-ES"/>
        </a:p>
      </dgm:t>
    </dgm:pt>
    <dgm:pt modelId="{69B88AA2-1B5D-F646-937F-FF97B67C4D7F}" type="sibTrans" cxnId="{CF80F230-A1B0-B540-8D3B-525FA882115C}">
      <dgm:prSet/>
      <dgm:spPr/>
      <dgm:t>
        <a:bodyPr/>
        <a:lstStyle/>
        <a:p>
          <a:endParaRPr lang="es-ES"/>
        </a:p>
      </dgm:t>
    </dgm:pt>
    <dgm:pt modelId="{149B0162-132B-244A-8ED8-D1B45730574C}">
      <dgm:prSet phldrT="[Texto]"/>
      <dgm:spPr/>
      <dgm:t>
        <a:bodyPr/>
        <a:lstStyle/>
        <a:p>
          <a:r>
            <a:rPr lang="es-ES" dirty="0"/>
            <a:t>Las empresas encuestadas prefieren profesionales que hayan cursado estudios en la Universidad de las Fuerzas Armadas – ESPE, la Universidad San Francisco la Universidad Católica – PUCE y Universidad Central del Ecuador – UCE.</a:t>
          </a:r>
        </a:p>
      </dgm:t>
    </dgm:pt>
    <dgm:pt modelId="{3054B317-59AE-064E-8753-D6CB8BC9EAA4}" type="parTrans" cxnId="{3224A16E-DF05-114C-9716-EF3455E4CC16}">
      <dgm:prSet/>
      <dgm:spPr/>
      <dgm:t>
        <a:bodyPr/>
        <a:lstStyle/>
        <a:p>
          <a:endParaRPr lang="es-ES"/>
        </a:p>
      </dgm:t>
    </dgm:pt>
    <dgm:pt modelId="{F4726D86-34AF-AB4F-9397-8B0F660A0A49}" type="sibTrans" cxnId="{3224A16E-DF05-114C-9716-EF3455E4CC16}">
      <dgm:prSet/>
      <dgm:spPr/>
      <dgm:t>
        <a:bodyPr/>
        <a:lstStyle/>
        <a:p>
          <a:endParaRPr lang="es-ES"/>
        </a:p>
      </dgm:t>
    </dgm:pt>
    <dgm:pt modelId="{A560BA9F-238E-7645-ADD3-85B337E16EBE}">
      <dgm:prSet phldrT="[Texto]"/>
      <dgm:spPr/>
      <dgm:t>
        <a:bodyPr/>
        <a:lstStyle/>
        <a:p>
          <a:r>
            <a:rPr lang="es-ES_tradnl" dirty="0"/>
            <a:t> En los profesionales de grado sin experiencia y con experiencia no existen oportunidad de ocupar cargos directivos.</a:t>
          </a:r>
          <a:endParaRPr lang="es-ES" dirty="0"/>
        </a:p>
      </dgm:t>
    </dgm:pt>
    <dgm:pt modelId="{1530CA40-83A3-434E-8DBB-ABCA1E1EA2B4}" type="parTrans" cxnId="{B6F2F02F-1714-ED4B-A60C-61A6AFB61083}">
      <dgm:prSet/>
      <dgm:spPr/>
      <dgm:t>
        <a:bodyPr/>
        <a:lstStyle/>
        <a:p>
          <a:endParaRPr lang="es-ES"/>
        </a:p>
      </dgm:t>
    </dgm:pt>
    <dgm:pt modelId="{221F7CC8-0521-794C-8C55-06AF3893E151}" type="sibTrans" cxnId="{B6F2F02F-1714-ED4B-A60C-61A6AFB61083}">
      <dgm:prSet/>
      <dgm:spPr/>
      <dgm:t>
        <a:bodyPr/>
        <a:lstStyle/>
        <a:p>
          <a:endParaRPr lang="es-ES"/>
        </a:p>
      </dgm:t>
    </dgm:pt>
    <dgm:pt modelId="{3CDFD295-6347-514C-82A9-E7647C585E8F}">
      <dgm:prSet phldrT="[Texto]"/>
      <dgm:spPr/>
      <dgm:t>
        <a:bodyPr/>
        <a:lstStyle/>
        <a:p>
          <a:r>
            <a:rPr lang="es-ES" dirty="0"/>
            <a:t>Existe la misma preferencia en los profesionales de postgrado con la única diferencia de que también prefieren profesionales de la Universidad Simón Bolívar.</a:t>
          </a:r>
        </a:p>
      </dgm:t>
    </dgm:pt>
    <dgm:pt modelId="{3936A398-7240-7842-9EC6-09ED8DC0C3EF}" type="parTrans" cxnId="{897AB722-9A35-2A49-9702-CE831DA7790A}">
      <dgm:prSet/>
      <dgm:spPr/>
      <dgm:t>
        <a:bodyPr/>
        <a:lstStyle/>
        <a:p>
          <a:endParaRPr lang="es-ES"/>
        </a:p>
      </dgm:t>
    </dgm:pt>
    <dgm:pt modelId="{3DEDEEB6-67B5-B444-ACF8-7C1AD0E0B9BB}" type="sibTrans" cxnId="{897AB722-9A35-2A49-9702-CE831DA7790A}">
      <dgm:prSet/>
      <dgm:spPr/>
      <dgm:t>
        <a:bodyPr/>
        <a:lstStyle/>
        <a:p>
          <a:endParaRPr lang="es-ES"/>
        </a:p>
      </dgm:t>
    </dgm:pt>
    <dgm:pt modelId="{C5285C5D-7280-6143-9C18-EF0F52CC0019}" type="pres">
      <dgm:prSet presAssocID="{1BE898A1-F679-F048-953D-4C7B7454A821}" presName="Name0" presStyleCnt="0">
        <dgm:presLayoutVars>
          <dgm:dir/>
          <dgm:resizeHandles val="exact"/>
        </dgm:presLayoutVars>
      </dgm:prSet>
      <dgm:spPr/>
    </dgm:pt>
    <dgm:pt modelId="{3F044835-C64C-D74C-AE36-E3ED732E2B77}" type="pres">
      <dgm:prSet presAssocID="{A1670C63-B743-FA4D-97A3-C4A7AD6AF47C}" presName="node" presStyleLbl="node1" presStyleIdx="0" presStyleCnt="5">
        <dgm:presLayoutVars>
          <dgm:bulletEnabled val="1"/>
        </dgm:presLayoutVars>
      </dgm:prSet>
      <dgm:spPr/>
    </dgm:pt>
    <dgm:pt modelId="{301ADC6F-7279-9243-B15B-F2AD5E36C820}" type="pres">
      <dgm:prSet presAssocID="{05EA1C6B-8BF0-F145-BF44-CCE83394F1B7}" presName="sibTrans" presStyleLbl="sibTrans1D1" presStyleIdx="0" presStyleCnt="4"/>
      <dgm:spPr/>
    </dgm:pt>
    <dgm:pt modelId="{6D987DA6-D0A5-3C44-8015-A8985740A8AF}" type="pres">
      <dgm:prSet presAssocID="{05EA1C6B-8BF0-F145-BF44-CCE83394F1B7}" presName="connectorText" presStyleLbl="sibTrans1D1" presStyleIdx="0" presStyleCnt="4"/>
      <dgm:spPr/>
    </dgm:pt>
    <dgm:pt modelId="{4C65693A-6804-284B-8012-F0B596C518BF}" type="pres">
      <dgm:prSet presAssocID="{DFC688C8-D281-BC4F-902A-1FDA87344993}" presName="node" presStyleLbl="node1" presStyleIdx="1" presStyleCnt="5">
        <dgm:presLayoutVars>
          <dgm:bulletEnabled val="1"/>
        </dgm:presLayoutVars>
      </dgm:prSet>
      <dgm:spPr/>
    </dgm:pt>
    <dgm:pt modelId="{2AD35FB6-909A-A94C-906A-0C49E0BD0373}" type="pres">
      <dgm:prSet presAssocID="{69B88AA2-1B5D-F646-937F-FF97B67C4D7F}" presName="sibTrans" presStyleLbl="sibTrans1D1" presStyleIdx="1" presStyleCnt="4"/>
      <dgm:spPr/>
    </dgm:pt>
    <dgm:pt modelId="{2B6095D7-243D-C64E-9A17-7CAA7B369796}" type="pres">
      <dgm:prSet presAssocID="{69B88AA2-1B5D-F646-937F-FF97B67C4D7F}" presName="connectorText" presStyleLbl="sibTrans1D1" presStyleIdx="1" presStyleCnt="4"/>
      <dgm:spPr/>
    </dgm:pt>
    <dgm:pt modelId="{E66E3706-DB9C-C542-86B7-426EF901895D}" type="pres">
      <dgm:prSet presAssocID="{A560BA9F-238E-7645-ADD3-85B337E16EBE}" presName="node" presStyleLbl="node1" presStyleIdx="2" presStyleCnt="5">
        <dgm:presLayoutVars>
          <dgm:bulletEnabled val="1"/>
        </dgm:presLayoutVars>
      </dgm:prSet>
      <dgm:spPr/>
    </dgm:pt>
    <dgm:pt modelId="{821AC9AE-D23E-5940-AA85-EB56F77BD322}" type="pres">
      <dgm:prSet presAssocID="{221F7CC8-0521-794C-8C55-06AF3893E151}" presName="sibTrans" presStyleLbl="sibTrans1D1" presStyleIdx="2" presStyleCnt="4"/>
      <dgm:spPr/>
    </dgm:pt>
    <dgm:pt modelId="{54E6C46F-84B4-134A-847A-FBDFE95E79A5}" type="pres">
      <dgm:prSet presAssocID="{221F7CC8-0521-794C-8C55-06AF3893E151}" presName="connectorText" presStyleLbl="sibTrans1D1" presStyleIdx="2" presStyleCnt="4"/>
      <dgm:spPr/>
    </dgm:pt>
    <dgm:pt modelId="{28805820-ACEB-944B-9231-30572D4324F5}" type="pres">
      <dgm:prSet presAssocID="{149B0162-132B-244A-8ED8-D1B45730574C}" presName="node" presStyleLbl="node1" presStyleIdx="3" presStyleCnt="5">
        <dgm:presLayoutVars>
          <dgm:bulletEnabled val="1"/>
        </dgm:presLayoutVars>
      </dgm:prSet>
      <dgm:spPr/>
    </dgm:pt>
    <dgm:pt modelId="{6F12C31C-37E4-C740-B0CF-20FB2A86B527}" type="pres">
      <dgm:prSet presAssocID="{F4726D86-34AF-AB4F-9397-8B0F660A0A49}" presName="sibTrans" presStyleLbl="sibTrans1D1" presStyleIdx="3" presStyleCnt="4"/>
      <dgm:spPr/>
    </dgm:pt>
    <dgm:pt modelId="{8698AC08-04F3-E840-A34B-E1C4DD850265}" type="pres">
      <dgm:prSet presAssocID="{F4726D86-34AF-AB4F-9397-8B0F660A0A49}" presName="connectorText" presStyleLbl="sibTrans1D1" presStyleIdx="3" presStyleCnt="4"/>
      <dgm:spPr/>
    </dgm:pt>
    <dgm:pt modelId="{7BF53999-D467-4E4C-9551-B23125143B5A}" type="pres">
      <dgm:prSet presAssocID="{3CDFD295-6347-514C-82A9-E7647C585E8F}" presName="node" presStyleLbl="node1" presStyleIdx="4" presStyleCnt="5">
        <dgm:presLayoutVars>
          <dgm:bulletEnabled val="1"/>
        </dgm:presLayoutVars>
      </dgm:prSet>
      <dgm:spPr/>
    </dgm:pt>
  </dgm:ptLst>
  <dgm:cxnLst>
    <dgm:cxn modelId="{C9160706-4ABE-174B-A2CD-93C8B0676F6F}" type="presOf" srcId="{F4726D86-34AF-AB4F-9397-8B0F660A0A49}" destId="{8698AC08-04F3-E840-A34B-E1C4DD850265}" srcOrd="1" destOrd="0" presId="urn:microsoft.com/office/officeart/2005/8/layout/bProcess3"/>
    <dgm:cxn modelId="{1435790B-0190-744A-8126-16A8C51D6952}" type="presOf" srcId="{05EA1C6B-8BF0-F145-BF44-CCE83394F1B7}" destId="{6D987DA6-D0A5-3C44-8015-A8985740A8AF}" srcOrd="1" destOrd="0" presId="urn:microsoft.com/office/officeart/2005/8/layout/bProcess3"/>
    <dgm:cxn modelId="{897AB722-9A35-2A49-9702-CE831DA7790A}" srcId="{1BE898A1-F679-F048-953D-4C7B7454A821}" destId="{3CDFD295-6347-514C-82A9-E7647C585E8F}" srcOrd="4" destOrd="0" parTransId="{3936A398-7240-7842-9EC6-09ED8DC0C3EF}" sibTransId="{3DEDEEB6-67B5-B444-ACF8-7C1AD0E0B9BB}"/>
    <dgm:cxn modelId="{C1DFA22C-F044-7942-90DD-6DFA9D9C98C4}" type="presOf" srcId="{221F7CC8-0521-794C-8C55-06AF3893E151}" destId="{54E6C46F-84B4-134A-847A-FBDFE95E79A5}" srcOrd="1" destOrd="0" presId="urn:microsoft.com/office/officeart/2005/8/layout/bProcess3"/>
    <dgm:cxn modelId="{B6F2F02F-1714-ED4B-A60C-61A6AFB61083}" srcId="{1BE898A1-F679-F048-953D-4C7B7454A821}" destId="{A560BA9F-238E-7645-ADD3-85B337E16EBE}" srcOrd="2" destOrd="0" parTransId="{1530CA40-83A3-434E-8DBB-ABCA1E1EA2B4}" sibTransId="{221F7CC8-0521-794C-8C55-06AF3893E151}"/>
    <dgm:cxn modelId="{CF80F230-A1B0-B540-8D3B-525FA882115C}" srcId="{1BE898A1-F679-F048-953D-4C7B7454A821}" destId="{DFC688C8-D281-BC4F-902A-1FDA87344993}" srcOrd="1" destOrd="0" parTransId="{F4920BC2-D491-8C45-B8EE-8B104BD58937}" sibTransId="{69B88AA2-1B5D-F646-937F-FF97B67C4D7F}"/>
    <dgm:cxn modelId="{BC149A36-6BB8-DA43-8D1C-0DA569453D5C}" type="presOf" srcId="{A1670C63-B743-FA4D-97A3-C4A7AD6AF47C}" destId="{3F044835-C64C-D74C-AE36-E3ED732E2B77}" srcOrd="0" destOrd="0" presId="urn:microsoft.com/office/officeart/2005/8/layout/bProcess3"/>
    <dgm:cxn modelId="{7FE9685C-0F36-E940-9DE3-EDC014DA3556}" type="presOf" srcId="{69B88AA2-1B5D-F646-937F-FF97B67C4D7F}" destId="{2AD35FB6-909A-A94C-906A-0C49E0BD0373}" srcOrd="0" destOrd="0" presId="urn:microsoft.com/office/officeart/2005/8/layout/bProcess3"/>
    <dgm:cxn modelId="{CEE52363-319C-F848-A34D-A36C7E65CB5F}" type="presOf" srcId="{221F7CC8-0521-794C-8C55-06AF3893E151}" destId="{821AC9AE-D23E-5940-AA85-EB56F77BD322}" srcOrd="0" destOrd="0" presId="urn:microsoft.com/office/officeart/2005/8/layout/bProcess3"/>
    <dgm:cxn modelId="{3224A16E-DF05-114C-9716-EF3455E4CC16}" srcId="{1BE898A1-F679-F048-953D-4C7B7454A821}" destId="{149B0162-132B-244A-8ED8-D1B45730574C}" srcOrd="3" destOrd="0" parTransId="{3054B317-59AE-064E-8753-D6CB8BC9EAA4}" sibTransId="{F4726D86-34AF-AB4F-9397-8B0F660A0A49}"/>
    <dgm:cxn modelId="{14AACA72-6959-3E41-9BC5-73E2513E6120}" type="presOf" srcId="{1BE898A1-F679-F048-953D-4C7B7454A821}" destId="{C5285C5D-7280-6143-9C18-EF0F52CC0019}" srcOrd="0" destOrd="0" presId="urn:microsoft.com/office/officeart/2005/8/layout/bProcess3"/>
    <dgm:cxn modelId="{BA70498C-FE39-E343-B3CF-A1D59E1312EB}" type="presOf" srcId="{A560BA9F-238E-7645-ADD3-85B337E16EBE}" destId="{E66E3706-DB9C-C542-86B7-426EF901895D}" srcOrd="0" destOrd="0" presId="urn:microsoft.com/office/officeart/2005/8/layout/bProcess3"/>
    <dgm:cxn modelId="{B1DF378E-ED74-9F48-B0C5-50EA3F1F2341}" type="presOf" srcId="{F4726D86-34AF-AB4F-9397-8B0F660A0A49}" destId="{6F12C31C-37E4-C740-B0CF-20FB2A86B527}" srcOrd="0" destOrd="0" presId="urn:microsoft.com/office/officeart/2005/8/layout/bProcess3"/>
    <dgm:cxn modelId="{9CEC6F93-A707-A94A-B625-9D2A8D4E3EEF}" type="presOf" srcId="{05EA1C6B-8BF0-F145-BF44-CCE83394F1B7}" destId="{301ADC6F-7279-9243-B15B-F2AD5E36C820}" srcOrd="0" destOrd="0" presId="urn:microsoft.com/office/officeart/2005/8/layout/bProcess3"/>
    <dgm:cxn modelId="{5F2B8995-8F80-FC4D-A100-D00BC1E65BD7}" type="presOf" srcId="{DFC688C8-D281-BC4F-902A-1FDA87344993}" destId="{4C65693A-6804-284B-8012-F0B596C518BF}" srcOrd="0" destOrd="0" presId="urn:microsoft.com/office/officeart/2005/8/layout/bProcess3"/>
    <dgm:cxn modelId="{5613F5CB-7611-5F41-A932-D3A5000B610D}" type="presOf" srcId="{3CDFD295-6347-514C-82A9-E7647C585E8F}" destId="{7BF53999-D467-4E4C-9551-B23125143B5A}" srcOrd="0" destOrd="0" presId="urn:microsoft.com/office/officeart/2005/8/layout/bProcess3"/>
    <dgm:cxn modelId="{832F10D0-B575-5D4C-BE36-D4336DB481E6}" srcId="{1BE898A1-F679-F048-953D-4C7B7454A821}" destId="{A1670C63-B743-FA4D-97A3-C4A7AD6AF47C}" srcOrd="0" destOrd="0" parTransId="{77C3BED7-06B3-D645-9ECE-67A603C6F7C2}" sibTransId="{05EA1C6B-8BF0-F145-BF44-CCE83394F1B7}"/>
    <dgm:cxn modelId="{4535BDDB-741E-0A4A-82CB-7F0AE05A5373}" type="presOf" srcId="{149B0162-132B-244A-8ED8-D1B45730574C}" destId="{28805820-ACEB-944B-9231-30572D4324F5}" srcOrd="0" destOrd="0" presId="urn:microsoft.com/office/officeart/2005/8/layout/bProcess3"/>
    <dgm:cxn modelId="{4F72ABE8-6663-8D4C-9B77-2B5068E93370}" type="presOf" srcId="{69B88AA2-1B5D-F646-937F-FF97B67C4D7F}" destId="{2B6095D7-243D-C64E-9A17-7CAA7B369796}" srcOrd="1" destOrd="0" presId="urn:microsoft.com/office/officeart/2005/8/layout/bProcess3"/>
    <dgm:cxn modelId="{42E785BC-819B-1642-8606-7E50AD0F1556}" type="presParOf" srcId="{C5285C5D-7280-6143-9C18-EF0F52CC0019}" destId="{3F044835-C64C-D74C-AE36-E3ED732E2B77}" srcOrd="0" destOrd="0" presId="urn:microsoft.com/office/officeart/2005/8/layout/bProcess3"/>
    <dgm:cxn modelId="{DA007CE8-E8FE-834B-ACC5-EC6B3D2F0E17}" type="presParOf" srcId="{C5285C5D-7280-6143-9C18-EF0F52CC0019}" destId="{301ADC6F-7279-9243-B15B-F2AD5E36C820}" srcOrd="1" destOrd="0" presId="urn:microsoft.com/office/officeart/2005/8/layout/bProcess3"/>
    <dgm:cxn modelId="{A6E4264F-9611-2E49-854B-3D05FC31F591}" type="presParOf" srcId="{301ADC6F-7279-9243-B15B-F2AD5E36C820}" destId="{6D987DA6-D0A5-3C44-8015-A8985740A8AF}" srcOrd="0" destOrd="0" presId="urn:microsoft.com/office/officeart/2005/8/layout/bProcess3"/>
    <dgm:cxn modelId="{0854154D-0B64-C34C-96AA-867F36FBA434}" type="presParOf" srcId="{C5285C5D-7280-6143-9C18-EF0F52CC0019}" destId="{4C65693A-6804-284B-8012-F0B596C518BF}" srcOrd="2" destOrd="0" presId="urn:microsoft.com/office/officeart/2005/8/layout/bProcess3"/>
    <dgm:cxn modelId="{DDE7A240-1CD4-4548-B5B8-D3B29DF22DF9}" type="presParOf" srcId="{C5285C5D-7280-6143-9C18-EF0F52CC0019}" destId="{2AD35FB6-909A-A94C-906A-0C49E0BD0373}" srcOrd="3" destOrd="0" presId="urn:microsoft.com/office/officeart/2005/8/layout/bProcess3"/>
    <dgm:cxn modelId="{EA8D62B8-9949-A949-9F9C-20033FDCE7CA}" type="presParOf" srcId="{2AD35FB6-909A-A94C-906A-0C49E0BD0373}" destId="{2B6095D7-243D-C64E-9A17-7CAA7B369796}" srcOrd="0" destOrd="0" presId="urn:microsoft.com/office/officeart/2005/8/layout/bProcess3"/>
    <dgm:cxn modelId="{0A25D45B-20ED-EA4B-B07D-0BBC1773F203}" type="presParOf" srcId="{C5285C5D-7280-6143-9C18-EF0F52CC0019}" destId="{E66E3706-DB9C-C542-86B7-426EF901895D}" srcOrd="4" destOrd="0" presId="urn:microsoft.com/office/officeart/2005/8/layout/bProcess3"/>
    <dgm:cxn modelId="{D03D568E-9E97-2046-B6BA-19EAC75C79C1}" type="presParOf" srcId="{C5285C5D-7280-6143-9C18-EF0F52CC0019}" destId="{821AC9AE-D23E-5940-AA85-EB56F77BD322}" srcOrd="5" destOrd="0" presId="urn:microsoft.com/office/officeart/2005/8/layout/bProcess3"/>
    <dgm:cxn modelId="{4347C76E-3E16-3A4D-88CC-E2E3A70584A0}" type="presParOf" srcId="{821AC9AE-D23E-5940-AA85-EB56F77BD322}" destId="{54E6C46F-84B4-134A-847A-FBDFE95E79A5}" srcOrd="0" destOrd="0" presId="urn:microsoft.com/office/officeart/2005/8/layout/bProcess3"/>
    <dgm:cxn modelId="{367A03A2-4E89-DD4F-AA9F-A9DF1D30BF6F}" type="presParOf" srcId="{C5285C5D-7280-6143-9C18-EF0F52CC0019}" destId="{28805820-ACEB-944B-9231-30572D4324F5}" srcOrd="6" destOrd="0" presId="urn:microsoft.com/office/officeart/2005/8/layout/bProcess3"/>
    <dgm:cxn modelId="{4E23DF51-B5C1-4C4B-8907-476A94A5D89A}" type="presParOf" srcId="{C5285C5D-7280-6143-9C18-EF0F52CC0019}" destId="{6F12C31C-37E4-C740-B0CF-20FB2A86B527}" srcOrd="7" destOrd="0" presId="urn:microsoft.com/office/officeart/2005/8/layout/bProcess3"/>
    <dgm:cxn modelId="{C1D10B63-71E8-BC4E-BF6C-DCCAAFEF067A}" type="presParOf" srcId="{6F12C31C-37E4-C740-B0CF-20FB2A86B527}" destId="{8698AC08-04F3-E840-A34B-E1C4DD850265}" srcOrd="0" destOrd="0" presId="urn:microsoft.com/office/officeart/2005/8/layout/bProcess3"/>
    <dgm:cxn modelId="{68302796-E721-9749-9B06-D95B30EAAD21}" type="presParOf" srcId="{C5285C5D-7280-6143-9C18-EF0F52CC0019}" destId="{7BF53999-D467-4E4C-9551-B23125143B5A}"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97D94-0573-FB41-9EDB-131B77472ACE}" type="doc">
      <dgm:prSet loTypeId="urn:microsoft.com/office/officeart/2005/8/layout/vList5" loCatId="process" qsTypeId="urn:microsoft.com/office/officeart/2005/8/quickstyle/3D2" qsCatId="3D" csTypeId="urn:microsoft.com/office/officeart/2005/8/colors/accent0_1" csCatId="mainScheme" phldr="1"/>
      <dgm:spPr/>
      <dgm:t>
        <a:bodyPr/>
        <a:lstStyle/>
        <a:p>
          <a:endParaRPr lang="es-ES"/>
        </a:p>
      </dgm:t>
    </dgm:pt>
    <dgm:pt modelId="{92E8CF0C-C7D2-314B-88F2-7C5F810E2A26}">
      <dgm:prSet phldrT="[Texto]"/>
      <dgm:spPr/>
      <dgm:t>
        <a:bodyPr/>
        <a:lstStyle/>
        <a:p>
          <a:r>
            <a:rPr lang="es-EC" b="1" dirty="0"/>
            <a:t>Objetivo General: </a:t>
          </a:r>
          <a:r>
            <a:rPr lang="es-ES_tradnl" dirty="0"/>
            <a:t>Determinar el nivel de oferta y demanda de profesionales de administración de empresas en los niveles de grado y postgrado.</a:t>
          </a:r>
          <a:endParaRPr lang="es-ES" dirty="0"/>
        </a:p>
      </dgm:t>
    </dgm:pt>
    <dgm:pt modelId="{21B80F65-62AC-9B43-AC3E-CC692CCCDEA2}" type="parTrans" cxnId="{1C82B150-660F-D042-9848-72739A1E70A0}">
      <dgm:prSet/>
      <dgm:spPr/>
      <dgm:t>
        <a:bodyPr/>
        <a:lstStyle/>
        <a:p>
          <a:endParaRPr lang="es-ES"/>
        </a:p>
      </dgm:t>
    </dgm:pt>
    <dgm:pt modelId="{11174254-4AAC-E14A-B1CC-D47C05FA2682}" type="sibTrans" cxnId="{1C82B150-660F-D042-9848-72739A1E70A0}">
      <dgm:prSet/>
      <dgm:spPr/>
      <dgm:t>
        <a:bodyPr/>
        <a:lstStyle/>
        <a:p>
          <a:endParaRPr lang="es-ES"/>
        </a:p>
      </dgm:t>
    </dgm:pt>
    <dgm:pt modelId="{4913ED57-E42C-9340-AACE-EC5D4E6618EE}">
      <dgm:prSet phldrT="[Texto]"/>
      <dgm:spPr/>
      <dgm:t>
        <a:bodyPr/>
        <a:lstStyle/>
        <a:p>
          <a:r>
            <a:rPr lang="es-ES" dirty="0"/>
            <a:t>Determinar la oferta de carreras.</a:t>
          </a:r>
        </a:p>
      </dgm:t>
    </dgm:pt>
    <dgm:pt modelId="{C47411C0-A1ED-1747-AEBB-6E43D0591DEC}" type="parTrans" cxnId="{AA0B6481-CC24-8547-91FA-2E6D274A260F}">
      <dgm:prSet/>
      <dgm:spPr/>
      <dgm:t>
        <a:bodyPr/>
        <a:lstStyle/>
        <a:p>
          <a:endParaRPr lang="es-ES"/>
        </a:p>
      </dgm:t>
    </dgm:pt>
    <dgm:pt modelId="{3D28F176-A925-C942-A15C-1B742C9F8A82}" type="sibTrans" cxnId="{AA0B6481-CC24-8547-91FA-2E6D274A260F}">
      <dgm:prSet/>
      <dgm:spPr/>
      <dgm:t>
        <a:bodyPr/>
        <a:lstStyle/>
        <a:p>
          <a:endParaRPr lang="es-ES"/>
        </a:p>
      </dgm:t>
    </dgm:pt>
    <dgm:pt modelId="{7E949447-0047-3443-9CDC-6769750142C9}">
      <dgm:prSet phldrT="[Texto]"/>
      <dgm:spPr/>
      <dgm:t>
        <a:bodyPr/>
        <a:lstStyle/>
        <a:p>
          <a:r>
            <a:rPr lang="es-ES" dirty="0"/>
            <a:t>Determinar la demanda insatisfecha por parte de bachilleres.</a:t>
          </a:r>
        </a:p>
      </dgm:t>
    </dgm:pt>
    <dgm:pt modelId="{361786AC-91BF-BB43-AE12-F42B574419C9}" type="parTrans" cxnId="{4CBB64CE-C984-9E4F-B85D-67CF573FCFB0}">
      <dgm:prSet/>
      <dgm:spPr/>
      <dgm:t>
        <a:bodyPr/>
        <a:lstStyle/>
        <a:p>
          <a:endParaRPr lang="es-ES"/>
        </a:p>
      </dgm:t>
    </dgm:pt>
    <dgm:pt modelId="{67FD6E46-80BC-D84D-B203-48F1AFE696D0}" type="sibTrans" cxnId="{4CBB64CE-C984-9E4F-B85D-67CF573FCFB0}">
      <dgm:prSet/>
      <dgm:spPr/>
      <dgm:t>
        <a:bodyPr/>
        <a:lstStyle/>
        <a:p>
          <a:endParaRPr lang="es-ES"/>
        </a:p>
      </dgm:t>
    </dgm:pt>
    <dgm:pt modelId="{DC6E0FF9-ABA3-BF47-B366-57BC1B55DD52}">
      <dgm:prSet phldrT="[Texto]"/>
      <dgm:spPr/>
      <dgm:t>
        <a:bodyPr/>
        <a:lstStyle/>
        <a:p>
          <a:r>
            <a:rPr lang="es-ES" dirty="0"/>
            <a:t>Determinar la demanda insatisfecha por parte de profesionales.</a:t>
          </a:r>
        </a:p>
      </dgm:t>
    </dgm:pt>
    <dgm:pt modelId="{CA272647-F612-2145-8612-BED05D76FFF2}" type="parTrans" cxnId="{EFD6007E-3756-3941-908F-C843D3F00E10}">
      <dgm:prSet/>
      <dgm:spPr/>
      <dgm:t>
        <a:bodyPr/>
        <a:lstStyle/>
        <a:p>
          <a:endParaRPr lang="es-ES"/>
        </a:p>
      </dgm:t>
    </dgm:pt>
    <dgm:pt modelId="{BCB4F80E-0D7D-4749-8F32-B52E24670902}" type="sibTrans" cxnId="{EFD6007E-3756-3941-908F-C843D3F00E10}">
      <dgm:prSet/>
      <dgm:spPr/>
      <dgm:t>
        <a:bodyPr/>
        <a:lstStyle/>
        <a:p>
          <a:endParaRPr lang="es-ES"/>
        </a:p>
      </dgm:t>
    </dgm:pt>
    <dgm:pt modelId="{D9BAE734-BBB8-844C-814E-2ED6A5310CBE}">
      <dgm:prSet phldrT="[Texto]"/>
      <dgm:spPr/>
      <dgm:t>
        <a:bodyPr/>
        <a:lstStyle/>
        <a:p>
          <a:r>
            <a:rPr lang="es-ES" dirty="0"/>
            <a:t>Determinar la demando por parte de las empresas.</a:t>
          </a:r>
        </a:p>
      </dgm:t>
    </dgm:pt>
    <dgm:pt modelId="{D11F3A45-E7C3-404F-80A0-6B75EDD1DC20}" type="parTrans" cxnId="{E9B3F2C4-5749-204F-9088-98425749D3D3}">
      <dgm:prSet/>
      <dgm:spPr/>
      <dgm:t>
        <a:bodyPr/>
        <a:lstStyle/>
        <a:p>
          <a:endParaRPr lang="es-ES"/>
        </a:p>
      </dgm:t>
    </dgm:pt>
    <dgm:pt modelId="{0212A08B-E803-7C41-9ADA-8086C845A827}" type="sibTrans" cxnId="{E9B3F2C4-5749-204F-9088-98425749D3D3}">
      <dgm:prSet/>
      <dgm:spPr/>
      <dgm:t>
        <a:bodyPr/>
        <a:lstStyle/>
        <a:p>
          <a:endParaRPr lang="es-ES"/>
        </a:p>
      </dgm:t>
    </dgm:pt>
    <dgm:pt modelId="{6FC1847B-F4CF-DE43-8106-1004F1E3C470}" type="pres">
      <dgm:prSet presAssocID="{F5397D94-0573-FB41-9EDB-131B77472ACE}" presName="Name0" presStyleCnt="0">
        <dgm:presLayoutVars>
          <dgm:dir/>
          <dgm:animLvl val="lvl"/>
          <dgm:resizeHandles val="exact"/>
        </dgm:presLayoutVars>
      </dgm:prSet>
      <dgm:spPr/>
    </dgm:pt>
    <dgm:pt modelId="{0DE32561-63D6-354D-8887-06DD7089CA94}" type="pres">
      <dgm:prSet presAssocID="{92E8CF0C-C7D2-314B-88F2-7C5F810E2A26}" presName="linNode" presStyleCnt="0"/>
      <dgm:spPr/>
    </dgm:pt>
    <dgm:pt modelId="{B8144A70-01BE-FF4B-95FA-DA1F393DD90D}" type="pres">
      <dgm:prSet presAssocID="{92E8CF0C-C7D2-314B-88F2-7C5F810E2A26}" presName="parentText" presStyleLbl="node1" presStyleIdx="0" presStyleCnt="1">
        <dgm:presLayoutVars>
          <dgm:chMax val="1"/>
          <dgm:bulletEnabled val="1"/>
        </dgm:presLayoutVars>
      </dgm:prSet>
      <dgm:spPr/>
    </dgm:pt>
    <dgm:pt modelId="{831951BA-9270-5F4C-B002-B80C7805087F}" type="pres">
      <dgm:prSet presAssocID="{92E8CF0C-C7D2-314B-88F2-7C5F810E2A26}" presName="descendantText" presStyleLbl="alignAccFollowNode1" presStyleIdx="0" presStyleCnt="1">
        <dgm:presLayoutVars>
          <dgm:bulletEnabled val="1"/>
        </dgm:presLayoutVars>
      </dgm:prSet>
      <dgm:spPr/>
    </dgm:pt>
  </dgm:ptLst>
  <dgm:cxnLst>
    <dgm:cxn modelId="{E9F4C81F-9174-0C44-A572-C49F22AC73D3}" type="presOf" srcId="{4913ED57-E42C-9340-AACE-EC5D4E6618EE}" destId="{831951BA-9270-5F4C-B002-B80C7805087F}" srcOrd="0" destOrd="0" presId="urn:microsoft.com/office/officeart/2005/8/layout/vList5"/>
    <dgm:cxn modelId="{1C82B150-660F-D042-9848-72739A1E70A0}" srcId="{F5397D94-0573-FB41-9EDB-131B77472ACE}" destId="{92E8CF0C-C7D2-314B-88F2-7C5F810E2A26}" srcOrd="0" destOrd="0" parTransId="{21B80F65-62AC-9B43-AC3E-CC692CCCDEA2}" sibTransId="{11174254-4AAC-E14A-B1CC-D47C05FA2682}"/>
    <dgm:cxn modelId="{2128F454-7EBD-3E4C-B120-D80CFA0CE33E}" type="presOf" srcId="{DC6E0FF9-ABA3-BF47-B366-57BC1B55DD52}" destId="{831951BA-9270-5F4C-B002-B80C7805087F}" srcOrd="0" destOrd="2" presId="urn:microsoft.com/office/officeart/2005/8/layout/vList5"/>
    <dgm:cxn modelId="{9C6C6A58-4AE8-A74A-B01E-A237D290AD9C}" type="presOf" srcId="{F5397D94-0573-FB41-9EDB-131B77472ACE}" destId="{6FC1847B-F4CF-DE43-8106-1004F1E3C470}" srcOrd="0" destOrd="0" presId="urn:microsoft.com/office/officeart/2005/8/layout/vList5"/>
    <dgm:cxn modelId="{EFD6007E-3756-3941-908F-C843D3F00E10}" srcId="{92E8CF0C-C7D2-314B-88F2-7C5F810E2A26}" destId="{DC6E0FF9-ABA3-BF47-B366-57BC1B55DD52}" srcOrd="2" destOrd="0" parTransId="{CA272647-F612-2145-8612-BED05D76FFF2}" sibTransId="{BCB4F80E-0D7D-4749-8F32-B52E24670902}"/>
    <dgm:cxn modelId="{AA0B6481-CC24-8547-91FA-2E6D274A260F}" srcId="{92E8CF0C-C7D2-314B-88F2-7C5F810E2A26}" destId="{4913ED57-E42C-9340-AACE-EC5D4E6618EE}" srcOrd="0" destOrd="0" parTransId="{C47411C0-A1ED-1747-AEBB-6E43D0591DEC}" sibTransId="{3D28F176-A925-C942-A15C-1B742C9F8A82}"/>
    <dgm:cxn modelId="{7E268F90-CAC3-B140-95B5-D73C9E06632B}" type="presOf" srcId="{92E8CF0C-C7D2-314B-88F2-7C5F810E2A26}" destId="{B8144A70-01BE-FF4B-95FA-DA1F393DD90D}" srcOrd="0" destOrd="0" presId="urn:microsoft.com/office/officeart/2005/8/layout/vList5"/>
    <dgm:cxn modelId="{E8BCDCA4-1905-3F45-BEE5-C127ABC7683F}" type="presOf" srcId="{D9BAE734-BBB8-844C-814E-2ED6A5310CBE}" destId="{831951BA-9270-5F4C-B002-B80C7805087F}" srcOrd="0" destOrd="3" presId="urn:microsoft.com/office/officeart/2005/8/layout/vList5"/>
    <dgm:cxn modelId="{9B9CF3B2-589E-4543-886A-E26B03440D2E}" type="presOf" srcId="{7E949447-0047-3443-9CDC-6769750142C9}" destId="{831951BA-9270-5F4C-B002-B80C7805087F}" srcOrd="0" destOrd="1" presId="urn:microsoft.com/office/officeart/2005/8/layout/vList5"/>
    <dgm:cxn modelId="{E9B3F2C4-5749-204F-9088-98425749D3D3}" srcId="{92E8CF0C-C7D2-314B-88F2-7C5F810E2A26}" destId="{D9BAE734-BBB8-844C-814E-2ED6A5310CBE}" srcOrd="3" destOrd="0" parTransId="{D11F3A45-E7C3-404F-80A0-6B75EDD1DC20}" sibTransId="{0212A08B-E803-7C41-9ADA-8086C845A827}"/>
    <dgm:cxn modelId="{4CBB64CE-C984-9E4F-B85D-67CF573FCFB0}" srcId="{92E8CF0C-C7D2-314B-88F2-7C5F810E2A26}" destId="{7E949447-0047-3443-9CDC-6769750142C9}" srcOrd="1" destOrd="0" parTransId="{361786AC-91BF-BB43-AE12-F42B574419C9}" sibTransId="{67FD6E46-80BC-D84D-B203-48F1AFE696D0}"/>
    <dgm:cxn modelId="{2C080061-8278-3340-AFB0-7EC6CCE6D873}" type="presParOf" srcId="{6FC1847B-F4CF-DE43-8106-1004F1E3C470}" destId="{0DE32561-63D6-354D-8887-06DD7089CA94}" srcOrd="0" destOrd="0" presId="urn:microsoft.com/office/officeart/2005/8/layout/vList5"/>
    <dgm:cxn modelId="{AF120496-B9C4-9D49-BD0A-F946E4317BB1}" type="presParOf" srcId="{0DE32561-63D6-354D-8887-06DD7089CA94}" destId="{B8144A70-01BE-FF4B-95FA-DA1F393DD90D}" srcOrd="0" destOrd="0" presId="urn:microsoft.com/office/officeart/2005/8/layout/vList5"/>
    <dgm:cxn modelId="{F80F1623-E1F7-AB43-B0DC-3C78CFC4CDD7}" type="presParOf" srcId="{0DE32561-63D6-354D-8887-06DD7089CA94}" destId="{831951BA-9270-5F4C-B002-B80C780508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B9DC15-F969-044C-A53D-79BF7800ECF1}" type="doc">
      <dgm:prSet loTypeId="urn:microsoft.com/office/officeart/2005/8/layout/cycle4" loCatId="process" qsTypeId="urn:microsoft.com/office/officeart/2005/8/quickstyle/simple1" qsCatId="simple" csTypeId="urn:microsoft.com/office/officeart/2005/8/colors/accent0_1" csCatId="mainScheme" phldr="1"/>
      <dgm:spPr/>
      <dgm:t>
        <a:bodyPr/>
        <a:lstStyle/>
        <a:p>
          <a:endParaRPr lang="es-ES"/>
        </a:p>
      </dgm:t>
    </dgm:pt>
    <dgm:pt modelId="{9E15F077-6225-1347-8118-B8E5E4396584}">
      <dgm:prSet phldrT="[Texto]"/>
      <dgm:spPr/>
      <dgm:t>
        <a:bodyPr/>
        <a:lstStyle/>
        <a:p>
          <a:r>
            <a:rPr lang="es-ES" dirty="0"/>
            <a:t>Demanda:</a:t>
          </a:r>
        </a:p>
        <a:p>
          <a:r>
            <a:rPr lang="es-ES" dirty="0"/>
            <a:t>Perspectiva en la actualidad</a:t>
          </a:r>
        </a:p>
      </dgm:t>
    </dgm:pt>
    <dgm:pt modelId="{DF3AA00E-E166-6C47-8203-990CCC0160DA}" type="parTrans" cxnId="{B68DF47B-E9CF-FF40-A212-BB1D2758A976}">
      <dgm:prSet/>
      <dgm:spPr/>
      <dgm:t>
        <a:bodyPr/>
        <a:lstStyle/>
        <a:p>
          <a:endParaRPr lang="es-ES"/>
        </a:p>
      </dgm:t>
    </dgm:pt>
    <dgm:pt modelId="{003CB009-CE4C-C042-8196-13BC8AF04229}" type="sibTrans" cxnId="{B68DF47B-E9CF-FF40-A212-BB1D2758A976}">
      <dgm:prSet/>
      <dgm:spPr/>
      <dgm:t>
        <a:bodyPr/>
        <a:lstStyle/>
        <a:p>
          <a:endParaRPr lang="es-ES"/>
        </a:p>
      </dgm:t>
    </dgm:pt>
    <dgm:pt modelId="{5801A652-8FBA-124B-884B-81827EACE56D}">
      <dgm:prSet phldrT="[Texto]"/>
      <dgm:spPr/>
      <dgm:t>
        <a:bodyPr/>
        <a:lstStyle/>
        <a:p>
          <a:r>
            <a:rPr lang="es-ES" dirty="0"/>
            <a:t>Niveles de Demanda</a:t>
          </a:r>
        </a:p>
      </dgm:t>
    </dgm:pt>
    <dgm:pt modelId="{C78B111D-4231-1441-8BD0-C80A2B62A438}" type="parTrans" cxnId="{3AFD5F2B-C817-9A45-80B1-824C894F9A14}">
      <dgm:prSet/>
      <dgm:spPr/>
      <dgm:t>
        <a:bodyPr/>
        <a:lstStyle/>
        <a:p>
          <a:endParaRPr lang="es-ES"/>
        </a:p>
      </dgm:t>
    </dgm:pt>
    <dgm:pt modelId="{D7F72C17-EBC2-7747-B886-BCBEF137343A}" type="sibTrans" cxnId="{3AFD5F2B-C817-9A45-80B1-824C894F9A14}">
      <dgm:prSet/>
      <dgm:spPr/>
      <dgm:t>
        <a:bodyPr/>
        <a:lstStyle/>
        <a:p>
          <a:endParaRPr lang="es-ES"/>
        </a:p>
      </dgm:t>
    </dgm:pt>
    <dgm:pt modelId="{6E23B72D-4144-7A4D-BE24-984FEE5DCC31}">
      <dgm:prSet phldrT="[Texto]"/>
      <dgm:spPr/>
      <dgm:t>
        <a:bodyPr/>
        <a:lstStyle/>
        <a:p>
          <a:r>
            <a:rPr lang="es-ES" dirty="0"/>
            <a:t>Oferta</a:t>
          </a:r>
        </a:p>
      </dgm:t>
    </dgm:pt>
    <dgm:pt modelId="{EF4265E5-24BC-D04D-A9EC-E138D19485A2}" type="parTrans" cxnId="{93CEF39C-A9A7-4249-A944-CA426E33FDA3}">
      <dgm:prSet/>
      <dgm:spPr/>
      <dgm:t>
        <a:bodyPr/>
        <a:lstStyle/>
        <a:p>
          <a:endParaRPr lang="es-ES"/>
        </a:p>
      </dgm:t>
    </dgm:pt>
    <dgm:pt modelId="{2B5CE503-B1C1-F342-BDA9-B679E63F75F6}" type="sibTrans" cxnId="{93CEF39C-A9A7-4249-A944-CA426E33FDA3}">
      <dgm:prSet/>
      <dgm:spPr/>
      <dgm:t>
        <a:bodyPr/>
        <a:lstStyle/>
        <a:p>
          <a:endParaRPr lang="es-ES"/>
        </a:p>
      </dgm:t>
    </dgm:pt>
    <dgm:pt modelId="{2E516293-312F-B749-94A9-2554297B9727}">
      <dgm:prSet phldrT="[Texto]"/>
      <dgm:spPr/>
      <dgm:t>
        <a:bodyPr/>
        <a:lstStyle/>
        <a:p>
          <a:r>
            <a:rPr lang="es-ES" dirty="0"/>
            <a:t>Servicios productivos frente a la competencia</a:t>
          </a:r>
        </a:p>
      </dgm:t>
    </dgm:pt>
    <dgm:pt modelId="{2CF577D1-8EC7-E84F-9A65-1676BAE129ED}" type="parTrans" cxnId="{55E2F957-384A-CE41-825C-5E96367A8518}">
      <dgm:prSet/>
      <dgm:spPr/>
      <dgm:t>
        <a:bodyPr/>
        <a:lstStyle/>
        <a:p>
          <a:endParaRPr lang="es-ES"/>
        </a:p>
      </dgm:t>
    </dgm:pt>
    <dgm:pt modelId="{070D43C6-FA1C-B24B-BE31-1AEC0014ED50}" type="sibTrans" cxnId="{55E2F957-384A-CE41-825C-5E96367A8518}">
      <dgm:prSet/>
      <dgm:spPr/>
      <dgm:t>
        <a:bodyPr/>
        <a:lstStyle/>
        <a:p>
          <a:endParaRPr lang="es-ES"/>
        </a:p>
      </dgm:t>
    </dgm:pt>
    <dgm:pt modelId="{969976E9-6643-8B4E-9B19-4585912FD84F}">
      <dgm:prSet phldrT="[Texto]"/>
      <dgm:spPr/>
      <dgm:t>
        <a:bodyPr/>
        <a:lstStyle/>
        <a:p>
          <a:r>
            <a:rPr lang="es-ES" dirty="0"/>
            <a:t>Investigación de mercado</a:t>
          </a:r>
        </a:p>
      </dgm:t>
    </dgm:pt>
    <dgm:pt modelId="{1AC34758-22AB-6B45-A013-41CEAEA3CABC}" type="parTrans" cxnId="{B6C5D2CE-D8AD-0A4B-BBB1-F38FB5B5A7FC}">
      <dgm:prSet/>
      <dgm:spPr/>
      <dgm:t>
        <a:bodyPr/>
        <a:lstStyle/>
        <a:p>
          <a:endParaRPr lang="es-ES"/>
        </a:p>
      </dgm:t>
    </dgm:pt>
    <dgm:pt modelId="{47B4B60C-F694-6441-848B-2B5051962436}" type="sibTrans" cxnId="{B6C5D2CE-D8AD-0A4B-BBB1-F38FB5B5A7FC}">
      <dgm:prSet/>
      <dgm:spPr/>
      <dgm:t>
        <a:bodyPr/>
        <a:lstStyle/>
        <a:p>
          <a:endParaRPr lang="es-ES"/>
        </a:p>
      </dgm:t>
    </dgm:pt>
    <dgm:pt modelId="{A540140A-6A3C-9347-9B24-8D2B5F4FD75F}">
      <dgm:prSet phldrT="[Texto]"/>
      <dgm:spPr/>
      <dgm:t>
        <a:bodyPr/>
        <a:lstStyle/>
        <a:p>
          <a:r>
            <a:rPr lang="es-ES" dirty="0"/>
            <a:t>Hacia un escenario real</a:t>
          </a:r>
        </a:p>
      </dgm:t>
    </dgm:pt>
    <dgm:pt modelId="{B8CFC379-2D2C-9949-B5AA-77A8EEBF4416}" type="parTrans" cxnId="{305535CE-A517-4A42-A6ED-DB3E165E6BA2}">
      <dgm:prSet/>
      <dgm:spPr/>
      <dgm:t>
        <a:bodyPr/>
        <a:lstStyle/>
        <a:p>
          <a:endParaRPr lang="es-ES"/>
        </a:p>
      </dgm:t>
    </dgm:pt>
    <dgm:pt modelId="{A854C6EF-67B7-4645-BA0D-4A32D3C8476D}" type="sibTrans" cxnId="{305535CE-A517-4A42-A6ED-DB3E165E6BA2}">
      <dgm:prSet/>
      <dgm:spPr/>
      <dgm:t>
        <a:bodyPr/>
        <a:lstStyle/>
        <a:p>
          <a:endParaRPr lang="es-ES"/>
        </a:p>
      </dgm:t>
    </dgm:pt>
    <dgm:pt modelId="{5077203F-2DAB-F048-AEAC-C7CB98BDC014}">
      <dgm:prSet phldrT="[Texto]"/>
      <dgm:spPr/>
      <dgm:t>
        <a:bodyPr/>
        <a:lstStyle/>
        <a:p>
          <a:r>
            <a:rPr lang="es-ES" dirty="0"/>
            <a:t>Comportamiento de compra</a:t>
          </a:r>
        </a:p>
      </dgm:t>
    </dgm:pt>
    <dgm:pt modelId="{94B66B92-E624-B74F-BF93-BAEE42AAEBD8}" type="parTrans" cxnId="{9401B9EE-7C43-894A-8EEF-82AB7BE1C2C1}">
      <dgm:prSet/>
      <dgm:spPr/>
      <dgm:t>
        <a:bodyPr/>
        <a:lstStyle/>
        <a:p>
          <a:endParaRPr lang="es-ES"/>
        </a:p>
      </dgm:t>
    </dgm:pt>
    <dgm:pt modelId="{A2408602-E1E6-8042-A6F6-47AC35777338}" type="sibTrans" cxnId="{9401B9EE-7C43-894A-8EEF-82AB7BE1C2C1}">
      <dgm:prSet/>
      <dgm:spPr/>
      <dgm:t>
        <a:bodyPr/>
        <a:lstStyle/>
        <a:p>
          <a:endParaRPr lang="es-ES"/>
        </a:p>
      </dgm:t>
    </dgm:pt>
    <dgm:pt modelId="{4BD67775-ED09-084E-B673-93E647092732}">
      <dgm:prSet phldrT="[Texto]"/>
      <dgm:spPr/>
      <dgm:t>
        <a:bodyPr/>
        <a:lstStyle/>
        <a:p>
          <a:r>
            <a:rPr lang="es-ES" dirty="0"/>
            <a:t>Influencia de factores en los individuos</a:t>
          </a:r>
        </a:p>
      </dgm:t>
    </dgm:pt>
    <dgm:pt modelId="{916C644B-D0D3-B746-B901-4145DC922517}" type="parTrans" cxnId="{9206126B-97E6-434F-88F3-73D6B2F31955}">
      <dgm:prSet/>
      <dgm:spPr/>
      <dgm:t>
        <a:bodyPr/>
        <a:lstStyle/>
        <a:p>
          <a:endParaRPr lang="es-ES"/>
        </a:p>
      </dgm:t>
    </dgm:pt>
    <dgm:pt modelId="{7FD9BAE4-5499-614A-8335-EB129C42C391}" type="sibTrans" cxnId="{9206126B-97E6-434F-88F3-73D6B2F31955}">
      <dgm:prSet/>
      <dgm:spPr/>
      <dgm:t>
        <a:bodyPr/>
        <a:lstStyle/>
        <a:p>
          <a:endParaRPr lang="es-ES"/>
        </a:p>
      </dgm:t>
    </dgm:pt>
    <dgm:pt modelId="{9737AB64-57D7-4F4F-B212-11A0DE198CFC}">
      <dgm:prSet phldrT="[Texto]"/>
      <dgm:spPr/>
      <dgm:t>
        <a:bodyPr/>
        <a:lstStyle/>
        <a:p>
          <a:r>
            <a:rPr lang="es-ES" dirty="0"/>
            <a:t>Demanda frente a los esfuerzos del marketing</a:t>
          </a:r>
        </a:p>
      </dgm:t>
    </dgm:pt>
    <dgm:pt modelId="{78A5724B-7B66-AD49-B967-41DC7B0D466A}" type="parTrans" cxnId="{8D58A914-194E-9C49-9C10-3A7ECFA6A3A9}">
      <dgm:prSet/>
      <dgm:spPr/>
      <dgm:t>
        <a:bodyPr/>
        <a:lstStyle/>
        <a:p>
          <a:endParaRPr lang="es-ES"/>
        </a:p>
      </dgm:t>
    </dgm:pt>
    <dgm:pt modelId="{39785AF8-27BB-1C4F-BA97-0C73314ED452}" type="sibTrans" cxnId="{8D58A914-194E-9C49-9C10-3A7ECFA6A3A9}">
      <dgm:prSet/>
      <dgm:spPr/>
      <dgm:t>
        <a:bodyPr/>
        <a:lstStyle/>
        <a:p>
          <a:endParaRPr lang="es-ES"/>
        </a:p>
      </dgm:t>
    </dgm:pt>
    <dgm:pt modelId="{CF58F6AE-4D66-D44F-8BD1-B7CCB8F404D2}">
      <dgm:prSet phldrT="[Texto]"/>
      <dgm:spPr/>
      <dgm:t>
        <a:bodyPr/>
        <a:lstStyle/>
        <a:p>
          <a:r>
            <a:rPr lang="es-ES" dirty="0"/>
            <a:t>Proceso de compra</a:t>
          </a:r>
        </a:p>
      </dgm:t>
    </dgm:pt>
    <dgm:pt modelId="{685B0CE0-871F-924C-BE76-311B963B28D4}" type="parTrans" cxnId="{9406807D-8817-B042-96DC-05972AD27BE7}">
      <dgm:prSet/>
      <dgm:spPr/>
      <dgm:t>
        <a:bodyPr/>
        <a:lstStyle/>
        <a:p>
          <a:endParaRPr lang="es-ES"/>
        </a:p>
      </dgm:t>
    </dgm:pt>
    <dgm:pt modelId="{83E67316-5905-1741-BC3F-04EA6FB7B641}" type="sibTrans" cxnId="{9406807D-8817-B042-96DC-05972AD27BE7}">
      <dgm:prSet/>
      <dgm:spPr/>
      <dgm:t>
        <a:bodyPr/>
        <a:lstStyle/>
        <a:p>
          <a:endParaRPr lang="es-ES"/>
        </a:p>
      </dgm:t>
    </dgm:pt>
    <dgm:pt modelId="{2093A52F-D504-9440-BDAC-A0CC3A48193A}">
      <dgm:prSet phldrT="[Texto]"/>
      <dgm:spPr/>
      <dgm:t>
        <a:bodyPr/>
        <a:lstStyle/>
        <a:p>
          <a:endParaRPr lang="es-ES" dirty="0"/>
        </a:p>
      </dgm:t>
    </dgm:pt>
    <dgm:pt modelId="{1F6DC9FC-9519-184D-834B-97D3057ED2EC}" type="parTrans" cxnId="{C97B7715-DCEE-3E4F-B56A-34E6AE04099C}">
      <dgm:prSet/>
      <dgm:spPr/>
      <dgm:t>
        <a:bodyPr/>
        <a:lstStyle/>
        <a:p>
          <a:endParaRPr lang="es-ES"/>
        </a:p>
      </dgm:t>
    </dgm:pt>
    <dgm:pt modelId="{EA9DA33A-9C33-244F-A2C2-6427B31024B1}" type="sibTrans" cxnId="{C97B7715-DCEE-3E4F-B56A-34E6AE04099C}">
      <dgm:prSet/>
      <dgm:spPr/>
      <dgm:t>
        <a:bodyPr/>
        <a:lstStyle/>
        <a:p>
          <a:endParaRPr lang="es-ES"/>
        </a:p>
      </dgm:t>
    </dgm:pt>
    <dgm:pt modelId="{2F69B480-EE57-4F42-926E-240454C6D169}" type="pres">
      <dgm:prSet presAssocID="{EBB9DC15-F969-044C-A53D-79BF7800ECF1}" presName="cycleMatrixDiagram" presStyleCnt="0">
        <dgm:presLayoutVars>
          <dgm:chMax val="1"/>
          <dgm:dir/>
          <dgm:animLvl val="lvl"/>
          <dgm:resizeHandles val="exact"/>
        </dgm:presLayoutVars>
      </dgm:prSet>
      <dgm:spPr/>
    </dgm:pt>
    <dgm:pt modelId="{54EE5624-74BC-E84C-8B37-3497E58BF6ED}" type="pres">
      <dgm:prSet presAssocID="{EBB9DC15-F969-044C-A53D-79BF7800ECF1}" presName="children" presStyleCnt="0"/>
      <dgm:spPr/>
    </dgm:pt>
    <dgm:pt modelId="{B6286638-394A-184C-BD09-422ADDE79E75}" type="pres">
      <dgm:prSet presAssocID="{EBB9DC15-F969-044C-A53D-79BF7800ECF1}" presName="child1group" presStyleCnt="0"/>
      <dgm:spPr/>
    </dgm:pt>
    <dgm:pt modelId="{3A2B48F2-5BDF-D34B-A014-0F4E2E46B228}" type="pres">
      <dgm:prSet presAssocID="{EBB9DC15-F969-044C-A53D-79BF7800ECF1}" presName="child1" presStyleLbl="bgAcc1" presStyleIdx="0" presStyleCnt="4"/>
      <dgm:spPr/>
    </dgm:pt>
    <dgm:pt modelId="{FE177BE8-CBFD-474E-9AF7-1A6ED0F683C8}" type="pres">
      <dgm:prSet presAssocID="{EBB9DC15-F969-044C-A53D-79BF7800ECF1}" presName="child1Text" presStyleLbl="bgAcc1" presStyleIdx="0" presStyleCnt="4">
        <dgm:presLayoutVars>
          <dgm:bulletEnabled val="1"/>
        </dgm:presLayoutVars>
      </dgm:prSet>
      <dgm:spPr/>
    </dgm:pt>
    <dgm:pt modelId="{B82BE27B-B324-2142-A897-8C80565F3FC8}" type="pres">
      <dgm:prSet presAssocID="{EBB9DC15-F969-044C-A53D-79BF7800ECF1}" presName="child2group" presStyleCnt="0"/>
      <dgm:spPr/>
    </dgm:pt>
    <dgm:pt modelId="{F2CB94F8-1672-4A47-ACB5-B94D0AC99D2E}" type="pres">
      <dgm:prSet presAssocID="{EBB9DC15-F969-044C-A53D-79BF7800ECF1}" presName="child2" presStyleLbl="bgAcc1" presStyleIdx="1" presStyleCnt="4"/>
      <dgm:spPr/>
    </dgm:pt>
    <dgm:pt modelId="{E75A48EA-F556-5144-8BF7-A09D74F68E8E}" type="pres">
      <dgm:prSet presAssocID="{EBB9DC15-F969-044C-A53D-79BF7800ECF1}" presName="child2Text" presStyleLbl="bgAcc1" presStyleIdx="1" presStyleCnt="4">
        <dgm:presLayoutVars>
          <dgm:bulletEnabled val="1"/>
        </dgm:presLayoutVars>
      </dgm:prSet>
      <dgm:spPr/>
    </dgm:pt>
    <dgm:pt modelId="{D8937800-91D3-DC49-9BD7-771224CAFEF9}" type="pres">
      <dgm:prSet presAssocID="{EBB9DC15-F969-044C-A53D-79BF7800ECF1}" presName="child3group" presStyleCnt="0"/>
      <dgm:spPr/>
    </dgm:pt>
    <dgm:pt modelId="{6FFBD0AB-F6E5-5A4E-9F72-92B0B143B9A6}" type="pres">
      <dgm:prSet presAssocID="{EBB9DC15-F969-044C-A53D-79BF7800ECF1}" presName="child3" presStyleLbl="bgAcc1" presStyleIdx="2" presStyleCnt="4"/>
      <dgm:spPr/>
    </dgm:pt>
    <dgm:pt modelId="{A21B8EDB-8ED3-9B4B-BE8D-736C26196CF0}" type="pres">
      <dgm:prSet presAssocID="{EBB9DC15-F969-044C-A53D-79BF7800ECF1}" presName="child3Text" presStyleLbl="bgAcc1" presStyleIdx="2" presStyleCnt="4">
        <dgm:presLayoutVars>
          <dgm:bulletEnabled val="1"/>
        </dgm:presLayoutVars>
      </dgm:prSet>
      <dgm:spPr/>
    </dgm:pt>
    <dgm:pt modelId="{2108F33F-811A-4742-B2A3-6005C7586C68}" type="pres">
      <dgm:prSet presAssocID="{EBB9DC15-F969-044C-A53D-79BF7800ECF1}" presName="child4group" presStyleCnt="0"/>
      <dgm:spPr/>
    </dgm:pt>
    <dgm:pt modelId="{B2C3E2DA-B959-9A49-BB05-C771AF4342F0}" type="pres">
      <dgm:prSet presAssocID="{EBB9DC15-F969-044C-A53D-79BF7800ECF1}" presName="child4" presStyleLbl="bgAcc1" presStyleIdx="3" presStyleCnt="4"/>
      <dgm:spPr/>
    </dgm:pt>
    <dgm:pt modelId="{179D1A2C-82F1-B641-B121-8A34532ADA43}" type="pres">
      <dgm:prSet presAssocID="{EBB9DC15-F969-044C-A53D-79BF7800ECF1}" presName="child4Text" presStyleLbl="bgAcc1" presStyleIdx="3" presStyleCnt="4">
        <dgm:presLayoutVars>
          <dgm:bulletEnabled val="1"/>
        </dgm:presLayoutVars>
      </dgm:prSet>
      <dgm:spPr/>
    </dgm:pt>
    <dgm:pt modelId="{98CEB6E3-21F9-D34C-9EF3-938E83EA43B4}" type="pres">
      <dgm:prSet presAssocID="{EBB9DC15-F969-044C-A53D-79BF7800ECF1}" presName="childPlaceholder" presStyleCnt="0"/>
      <dgm:spPr/>
    </dgm:pt>
    <dgm:pt modelId="{23BDA587-7761-344F-9CB7-7C8ACF6D73F9}" type="pres">
      <dgm:prSet presAssocID="{EBB9DC15-F969-044C-A53D-79BF7800ECF1}" presName="circle" presStyleCnt="0"/>
      <dgm:spPr/>
    </dgm:pt>
    <dgm:pt modelId="{A953CF19-5DEA-734A-B5FB-9CF31AE067C8}" type="pres">
      <dgm:prSet presAssocID="{EBB9DC15-F969-044C-A53D-79BF7800ECF1}" presName="quadrant1" presStyleLbl="node1" presStyleIdx="0" presStyleCnt="4">
        <dgm:presLayoutVars>
          <dgm:chMax val="1"/>
          <dgm:bulletEnabled val="1"/>
        </dgm:presLayoutVars>
      </dgm:prSet>
      <dgm:spPr/>
    </dgm:pt>
    <dgm:pt modelId="{C01253CC-6A8F-ED4C-B0A4-CD4699256EAB}" type="pres">
      <dgm:prSet presAssocID="{EBB9DC15-F969-044C-A53D-79BF7800ECF1}" presName="quadrant2" presStyleLbl="node1" presStyleIdx="1" presStyleCnt="4">
        <dgm:presLayoutVars>
          <dgm:chMax val="1"/>
          <dgm:bulletEnabled val="1"/>
        </dgm:presLayoutVars>
      </dgm:prSet>
      <dgm:spPr/>
    </dgm:pt>
    <dgm:pt modelId="{CFCEB993-1138-4D4C-8F27-15681021885C}" type="pres">
      <dgm:prSet presAssocID="{EBB9DC15-F969-044C-A53D-79BF7800ECF1}" presName="quadrant3" presStyleLbl="node1" presStyleIdx="2" presStyleCnt="4">
        <dgm:presLayoutVars>
          <dgm:chMax val="1"/>
          <dgm:bulletEnabled val="1"/>
        </dgm:presLayoutVars>
      </dgm:prSet>
      <dgm:spPr/>
    </dgm:pt>
    <dgm:pt modelId="{44800185-ADA0-9C41-80C5-7BB54350F318}" type="pres">
      <dgm:prSet presAssocID="{EBB9DC15-F969-044C-A53D-79BF7800ECF1}" presName="quadrant4" presStyleLbl="node1" presStyleIdx="3" presStyleCnt="4">
        <dgm:presLayoutVars>
          <dgm:chMax val="1"/>
          <dgm:bulletEnabled val="1"/>
        </dgm:presLayoutVars>
      </dgm:prSet>
      <dgm:spPr/>
    </dgm:pt>
    <dgm:pt modelId="{164258E5-AAF9-7F4A-A574-7158F679DC9A}" type="pres">
      <dgm:prSet presAssocID="{EBB9DC15-F969-044C-A53D-79BF7800ECF1}" presName="quadrantPlaceholder" presStyleCnt="0"/>
      <dgm:spPr/>
    </dgm:pt>
    <dgm:pt modelId="{73B0B12F-BDB0-E543-A49A-D3DDC6383DF4}" type="pres">
      <dgm:prSet presAssocID="{EBB9DC15-F969-044C-A53D-79BF7800ECF1}" presName="center1" presStyleLbl="fgShp" presStyleIdx="0" presStyleCnt="2"/>
      <dgm:spPr/>
    </dgm:pt>
    <dgm:pt modelId="{19FC92CC-A3DD-614B-96E9-0911F546639D}" type="pres">
      <dgm:prSet presAssocID="{EBB9DC15-F969-044C-A53D-79BF7800ECF1}" presName="center2" presStyleLbl="fgShp" presStyleIdx="1" presStyleCnt="2"/>
      <dgm:spPr/>
    </dgm:pt>
  </dgm:ptLst>
  <dgm:cxnLst>
    <dgm:cxn modelId="{E9AFFE02-7542-9E4A-B289-6C9E8F75E195}" type="presOf" srcId="{5801A652-8FBA-124B-884B-81827EACE56D}" destId="{FE177BE8-CBFD-474E-9AF7-1A6ED0F683C8}" srcOrd="1" destOrd="0" presId="urn:microsoft.com/office/officeart/2005/8/layout/cycle4"/>
    <dgm:cxn modelId="{8D58A914-194E-9C49-9C10-3A7ECFA6A3A9}" srcId="{9E15F077-6225-1347-8118-B8E5E4396584}" destId="{9737AB64-57D7-4F4F-B212-11A0DE198CFC}" srcOrd="1" destOrd="0" parTransId="{78A5724B-7B66-AD49-B967-41DC7B0D466A}" sibTransId="{39785AF8-27BB-1C4F-BA97-0C73314ED452}"/>
    <dgm:cxn modelId="{C97B7715-DCEE-3E4F-B56A-34E6AE04099C}" srcId="{969976E9-6643-8B4E-9B19-4585912FD84F}" destId="{2093A52F-D504-9440-BDAC-A0CC3A48193A}" srcOrd="0" destOrd="0" parTransId="{1F6DC9FC-9519-184D-834B-97D3057ED2EC}" sibTransId="{EA9DA33A-9C33-244F-A2C2-6427B31024B1}"/>
    <dgm:cxn modelId="{8C0CED1F-2C75-A04C-A2E3-1A79844E9EBB}" type="presOf" srcId="{5077203F-2DAB-F048-AEAC-C7CB98BDC014}" destId="{44800185-ADA0-9C41-80C5-7BB54350F318}" srcOrd="0" destOrd="0" presId="urn:microsoft.com/office/officeart/2005/8/layout/cycle4"/>
    <dgm:cxn modelId="{48F39F22-8358-5F48-A5CD-81D305CAC81E}" type="presOf" srcId="{2E516293-312F-B749-94A9-2554297B9727}" destId="{F2CB94F8-1672-4A47-ACB5-B94D0AC99D2E}" srcOrd="0" destOrd="0" presId="urn:microsoft.com/office/officeart/2005/8/layout/cycle4"/>
    <dgm:cxn modelId="{CB196123-619C-CB47-AC99-CE738BB1AFB6}" type="presOf" srcId="{4BD67775-ED09-084E-B673-93E647092732}" destId="{179D1A2C-82F1-B641-B121-8A34532ADA43}" srcOrd="1" destOrd="0" presId="urn:microsoft.com/office/officeart/2005/8/layout/cycle4"/>
    <dgm:cxn modelId="{3AFD5F2B-C817-9A45-80B1-824C894F9A14}" srcId="{9E15F077-6225-1347-8118-B8E5E4396584}" destId="{5801A652-8FBA-124B-884B-81827EACE56D}" srcOrd="0" destOrd="0" parTransId="{C78B111D-4231-1441-8BD0-C80A2B62A438}" sibTransId="{D7F72C17-EBC2-7747-B886-BCBEF137343A}"/>
    <dgm:cxn modelId="{76E6F12E-A398-0247-84A6-E5E07ED4434F}" type="presOf" srcId="{6E23B72D-4144-7A4D-BE24-984FEE5DCC31}" destId="{C01253CC-6A8F-ED4C-B0A4-CD4699256EAB}" srcOrd="0" destOrd="0" presId="urn:microsoft.com/office/officeart/2005/8/layout/cycle4"/>
    <dgm:cxn modelId="{25CF554E-CA4B-834B-9094-AA50CDC28E64}" type="presOf" srcId="{2093A52F-D504-9440-BDAC-A0CC3A48193A}" destId="{6FFBD0AB-F6E5-5A4E-9F72-92B0B143B9A6}" srcOrd="0" destOrd="0" presId="urn:microsoft.com/office/officeart/2005/8/layout/cycle4"/>
    <dgm:cxn modelId="{409AB34F-9035-E043-BE06-591DC32C12E3}" type="presOf" srcId="{EBB9DC15-F969-044C-A53D-79BF7800ECF1}" destId="{2F69B480-EE57-4F42-926E-240454C6D169}" srcOrd="0" destOrd="0" presId="urn:microsoft.com/office/officeart/2005/8/layout/cycle4"/>
    <dgm:cxn modelId="{55E2F957-384A-CE41-825C-5E96367A8518}" srcId="{6E23B72D-4144-7A4D-BE24-984FEE5DCC31}" destId="{2E516293-312F-B749-94A9-2554297B9727}" srcOrd="0" destOrd="0" parTransId="{2CF577D1-8EC7-E84F-9A65-1676BAE129ED}" sibTransId="{070D43C6-FA1C-B24B-BE31-1AEC0014ED50}"/>
    <dgm:cxn modelId="{675C1E5E-AA7A-044B-9FE2-C3D60A33DC54}" type="presOf" srcId="{9737AB64-57D7-4F4F-B212-11A0DE198CFC}" destId="{FE177BE8-CBFD-474E-9AF7-1A6ED0F683C8}" srcOrd="1" destOrd="1" presId="urn:microsoft.com/office/officeart/2005/8/layout/cycle4"/>
    <dgm:cxn modelId="{D29CBB65-5FE5-BB43-964F-A0432275A836}" type="presOf" srcId="{5801A652-8FBA-124B-884B-81827EACE56D}" destId="{3A2B48F2-5BDF-D34B-A014-0F4E2E46B228}" srcOrd="0" destOrd="0" presId="urn:microsoft.com/office/officeart/2005/8/layout/cycle4"/>
    <dgm:cxn modelId="{9206126B-97E6-434F-88F3-73D6B2F31955}" srcId="{5077203F-2DAB-F048-AEAC-C7CB98BDC014}" destId="{4BD67775-ED09-084E-B673-93E647092732}" srcOrd="0" destOrd="0" parTransId="{916C644B-D0D3-B746-B901-4145DC922517}" sibTransId="{7FD9BAE4-5499-614A-8335-EB129C42C391}"/>
    <dgm:cxn modelId="{D353CD6C-8080-EB4E-826D-97AF56971E4F}" type="presOf" srcId="{9737AB64-57D7-4F4F-B212-11A0DE198CFC}" destId="{3A2B48F2-5BDF-D34B-A014-0F4E2E46B228}" srcOrd="0" destOrd="1" presId="urn:microsoft.com/office/officeart/2005/8/layout/cycle4"/>
    <dgm:cxn modelId="{B68DF47B-E9CF-FF40-A212-BB1D2758A976}" srcId="{EBB9DC15-F969-044C-A53D-79BF7800ECF1}" destId="{9E15F077-6225-1347-8118-B8E5E4396584}" srcOrd="0" destOrd="0" parTransId="{DF3AA00E-E166-6C47-8203-990CCC0160DA}" sibTransId="{003CB009-CE4C-C042-8196-13BC8AF04229}"/>
    <dgm:cxn modelId="{9406807D-8817-B042-96DC-05972AD27BE7}" srcId="{5077203F-2DAB-F048-AEAC-C7CB98BDC014}" destId="{CF58F6AE-4D66-D44F-8BD1-B7CCB8F404D2}" srcOrd="1" destOrd="0" parTransId="{685B0CE0-871F-924C-BE76-311B963B28D4}" sibTransId="{83E67316-5905-1741-BC3F-04EA6FB7B641}"/>
    <dgm:cxn modelId="{EECD1C9B-CCA0-3642-84B1-F8933E9AC361}" type="presOf" srcId="{4BD67775-ED09-084E-B673-93E647092732}" destId="{B2C3E2DA-B959-9A49-BB05-C771AF4342F0}" srcOrd="0" destOrd="0" presId="urn:microsoft.com/office/officeart/2005/8/layout/cycle4"/>
    <dgm:cxn modelId="{E663E09B-B824-DB4C-B89B-A68AC42923C5}" type="presOf" srcId="{A540140A-6A3C-9347-9B24-8D2B5F4FD75F}" destId="{A21B8EDB-8ED3-9B4B-BE8D-736C26196CF0}" srcOrd="1" destOrd="1" presId="urn:microsoft.com/office/officeart/2005/8/layout/cycle4"/>
    <dgm:cxn modelId="{93CEF39C-A9A7-4249-A944-CA426E33FDA3}" srcId="{EBB9DC15-F969-044C-A53D-79BF7800ECF1}" destId="{6E23B72D-4144-7A4D-BE24-984FEE5DCC31}" srcOrd="1" destOrd="0" parTransId="{EF4265E5-24BC-D04D-A9EC-E138D19485A2}" sibTransId="{2B5CE503-B1C1-F342-BDA9-B679E63F75F6}"/>
    <dgm:cxn modelId="{C3E976A8-5329-2344-B9BE-209F925FD5E3}" type="presOf" srcId="{2093A52F-D504-9440-BDAC-A0CC3A48193A}" destId="{A21B8EDB-8ED3-9B4B-BE8D-736C26196CF0}" srcOrd="1" destOrd="0" presId="urn:microsoft.com/office/officeart/2005/8/layout/cycle4"/>
    <dgm:cxn modelId="{00BE7CBD-A7F4-CC44-AFC2-1B220BD0322C}" type="presOf" srcId="{969976E9-6643-8B4E-9B19-4585912FD84F}" destId="{CFCEB993-1138-4D4C-8F27-15681021885C}" srcOrd="0" destOrd="0" presId="urn:microsoft.com/office/officeart/2005/8/layout/cycle4"/>
    <dgm:cxn modelId="{305535CE-A517-4A42-A6ED-DB3E165E6BA2}" srcId="{969976E9-6643-8B4E-9B19-4585912FD84F}" destId="{A540140A-6A3C-9347-9B24-8D2B5F4FD75F}" srcOrd="1" destOrd="0" parTransId="{B8CFC379-2D2C-9949-B5AA-77A8EEBF4416}" sibTransId="{A854C6EF-67B7-4645-BA0D-4A32D3C8476D}"/>
    <dgm:cxn modelId="{B6C5D2CE-D8AD-0A4B-BBB1-F38FB5B5A7FC}" srcId="{EBB9DC15-F969-044C-A53D-79BF7800ECF1}" destId="{969976E9-6643-8B4E-9B19-4585912FD84F}" srcOrd="2" destOrd="0" parTransId="{1AC34758-22AB-6B45-A013-41CEAEA3CABC}" sibTransId="{47B4B60C-F694-6441-848B-2B5051962436}"/>
    <dgm:cxn modelId="{E58B76D9-0327-1242-B0D9-A591754C0957}" type="presOf" srcId="{2E516293-312F-B749-94A9-2554297B9727}" destId="{E75A48EA-F556-5144-8BF7-A09D74F68E8E}" srcOrd="1" destOrd="0" presId="urn:microsoft.com/office/officeart/2005/8/layout/cycle4"/>
    <dgm:cxn modelId="{F38B67DC-3B1C-2C40-A106-DB96AE6C62A4}" type="presOf" srcId="{A540140A-6A3C-9347-9B24-8D2B5F4FD75F}" destId="{6FFBD0AB-F6E5-5A4E-9F72-92B0B143B9A6}" srcOrd="0" destOrd="1" presId="urn:microsoft.com/office/officeart/2005/8/layout/cycle4"/>
    <dgm:cxn modelId="{8FA5F7DC-FBD3-D441-B28D-CB762BA5649F}" type="presOf" srcId="{CF58F6AE-4D66-D44F-8BD1-B7CCB8F404D2}" destId="{179D1A2C-82F1-B641-B121-8A34532ADA43}" srcOrd="1" destOrd="1" presId="urn:microsoft.com/office/officeart/2005/8/layout/cycle4"/>
    <dgm:cxn modelId="{97D35CE4-C9F7-C840-A15C-0E34564A6D93}" type="presOf" srcId="{CF58F6AE-4D66-D44F-8BD1-B7CCB8F404D2}" destId="{B2C3E2DA-B959-9A49-BB05-C771AF4342F0}" srcOrd="0" destOrd="1" presId="urn:microsoft.com/office/officeart/2005/8/layout/cycle4"/>
    <dgm:cxn modelId="{FD3253E8-851E-A746-9E45-FF3E34F83BAC}" type="presOf" srcId="{9E15F077-6225-1347-8118-B8E5E4396584}" destId="{A953CF19-5DEA-734A-B5FB-9CF31AE067C8}" srcOrd="0" destOrd="0" presId="urn:microsoft.com/office/officeart/2005/8/layout/cycle4"/>
    <dgm:cxn modelId="{9401B9EE-7C43-894A-8EEF-82AB7BE1C2C1}" srcId="{EBB9DC15-F969-044C-A53D-79BF7800ECF1}" destId="{5077203F-2DAB-F048-AEAC-C7CB98BDC014}" srcOrd="3" destOrd="0" parTransId="{94B66B92-E624-B74F-BF93-BAEE42AAEBD8}" sibTransId="{A2408602-E1E6-8042-A6F6-47AC35777338}"/>
    <dgm:cxn modelId="{94DDF944-F30D-3E47-8EEC-7D9A04DF9A1A}" type="presParOf" srcId="{2F69B480-EE57-4F42-926E-240454C6D169}" destId="{54EE5624-74BC-E84C-8B37-3497E58BF6ED}" srcOrd="0" destOrd="0" presId="urn:microsoft.com/office/officeart/2005/8/layout/cycle4"/>
    <dgm:cxn modelId="{90FD34E9-B396-B049-8858-D28EB2B879CF}" type="presParOf" srcId="{54EE5624-74BC-E84C-8B37-3497E58BF6ED}" destId="{B6286638-394A-184C-BD09-422ADDE79E75}" srcOrd="0" destOrd="0" presId="urn:microsoft.com/office/officeart/2005/8/layout/cycle4"/>
    <dgm:cxn modelId="{7F08B0B2-CF84-254F-8FE0-42685E289E53}" type="presParOf" srcId="{B6286638-394A-184C-BD09-422ADDE79E75}" destId="{3A2B48F2-5BDF-D34B-A014-0F4E2E46B228}" srcOrd="0" destOrd="0" presId="urn:microsoft.com/office/officeart/2005/8/layout/cycle4"/>
    <dgm:cxn modelId="{02A7E160-C3E8-0E47-B062-699D490D968A}" type="presParOf" srcId="{B6286638-394A-184C-BD09-422ADDE79E75}" destId="{FE177BE8-CBFD-474E-9AF7-1A6ED0F683C8}" srcOrd="1" destOrd="0" presId="urn:microsoft.com/office/officeart/2005/8/layout/cycle4"/>
    <dgm:cxn modelId="{EDE39A52-A9CA-9A41-A339-FEF3F89D15D5}" type="presParOf" srcId="{54EE5624-74BC-E84C-8B37-3497E58BF6ED}" destId="{B82BE27B-B324-2142-A897-8C80565F3FC8}" srcOrd="1" destOrd="0" presId="urn:microsoft.com/office/officeart/2005/8/layout/cycle4"/>
    <dgm:cxn modelId="{0817715A-28CD-2E46-B01B-8382F7EE4069}" type="presParOf" srcId="{B82BE27B-B324-2142-A897-8C80565F3FC8}" destId="{F2CB94F8-1672-4A47-ACB5-B94D0AC99D2E}" srcOrd="0" destOrd="0" presId="urn:microsoft.com/office/officeart/2005/8/layout/cycle4"/>
    <dgm:cxn modelId="{86E7915C-3A48-9642-8705-0E00F6E2840D}" type="presParOf" srcId="{B82BE27B-B324-2142-A897-8C80565F3FC8}" destId="{E75A48EA-F556-5144-8BF7-A09D74F68E8E}" srcOrd="1" destOrd="0" presId="urn:microsoft.com/office/officeart/2005/8/layout/cycle4"/>
    <dgm:cxn modelId="{968681AB-90D7-6444-89D9-87D03F856919}" type="presParOf" srcId="{54EE5624-74BC-E84C-8B37-3497E58BF6ED}" destId="{D8937800-91D3-DC49-9BD7-771224CAFEF9}" srcOrd="2" destOrd="0" presId="urn:microsoft.com/office/officeart/2005/8/layout/cycle4"/>
    <dgm:cxn modelId="{D20D2D56-7304-AF4F-838C-519EC47491BE}" type="presParOf" srcId="{D8937800-91D3-DC49-9BD7-771224CAFEF9}" destId="{6FFBD0AB-F6E5-5A4E-9F72-92B0B143B9A6}" srcOrd="0" destOrd="0" presId="urn:microsoft.com/office/officeart/2005/8/layout/cycle4"/>
    <dgm:cxn modelId="{0D6147E2-112F-2F45-BEF0-AD4A0379A590}" type="presParOf" srcId="{D8937800-91D3-DC49-9BD7-771224CAFEF9}" destId="{A21B8EDB-8ED3-9B4B-BE8D-736C26196CF0}" srcOrd="1" destOrd="0" presId="urn:microsoft.com/office/officeart/2005/8/layout/cycle4"/>
    <dgm:cxn modelId="{D014CCB0-1139-084E-A16B-6B26C5C9FE7B}" type="presParOf" srcId="{54EE5624-74BC-E84C-8B37-3497E58BF6ED}" destId="{2108F33F-811A-4742-B2A3-6005C7586C68}" srcOrd="3" destOrd="0" presId="urn:microsoft.com/office/officeart/2005/8/layout/cycle4"/>
    <dgm:cxn modelId="{502695AD-B47B-1944-ABCD-EAA6C3AADE44}" type="presParOf" srcId="{2108F33F-811A-4742-B2A3-6005C7586C68}" destId="{B2C3E2DA-B959-9A49-BB05-C771AF4342F0}" srcOrd="0" destOrd="0" presId="urn:microsoft.com/office/officeart/2005/8/layout/cycle4"/>
    <dgm:cxn modelId="{5D33780D-BB4F-C54E-A1AB-2DC9166DB378}" type="presParOf" srcId="{2108F33F-811A-4742-B2A3-6005C7586C68}" destId="{179D1A2C-82F1-B641-B121-8A34532ADA43}" srcOrd="1" destOrd="0" presId="urn:microsoft.com/office/officeart/2005/8/layout/cycle4"/>
    <dgm:cxn modelId="{BA79898B-4DBC-E646-B022-FF4442BFB80B}" type="presParOf" srcId="{54EE5624-74BC-E84C-8B37-3497E58BF6ED}" destId="{98CEB6E3-21F9-D34C-9EF3-938E83EA43B4}" srcOrd="4" destOrd="0" presId="urn:microsoft.com/office/officeart/2005/8/layout/cycle4"/>
    <dgm:cxn modelId="{80FE7366-0FDC-564E-B116-60B2B6D5A917}" type="presParOf" srcId="{2F69B480-EE57-4F42-926E-240454C6D169}" destId="{23BDA587-7761-344F-9CB7-7C8ACF6D73F9}" srcOrd="1" destOrd="0" presId="urn:microsoft.com/office/officeart/2005/8/layout/cycle4"/>
    <dgm:cxn modelId="{6C925157-F7E6-6E45-AFF4-D04EDDF411D7}" type="presParOf" srcId="{23BDA587-7761-344F-9CB7-7C8ACF6D73F9}" destId="{A953CF19-5DEA-734A-B5FB-9CF31AE067C8}" srcOrd="0" destOrd="0" presId="urn:microsoft.com/office/officeart/2005/8/layout/cycle4"/>
    <dgm:cxn modelId="{F07A508F-8BE2-ED4C-BCF5-1F247FAF3077}" type="presParOf" srcId="{23BDA587-7761-344F-9CB7-7C8ACF6D73F9}" destId="{C01253CC-6A8F-ED4C-B0A4-CD4699256EAB}" srcOrd="1" destOrd="0" presId="urn:microsoft.com/office/officeart/2005/8/layout/cycle4"/>
    <dgm:cxn modelId="{DF8BC4F9-F4FE-BE42-8D62-DC4BD3D84C5C}" type="presParOf" srcId="{23BDA587-7761-344F-9CB7-7C8ACF6D73F9}" destId="{CFCEB993-1138-4D4C-8F27-15681021885C}" srcOrd="2" destOrd="0" presId="urn:microsoft.com/office/officeart/2005/8/layout/cycle4"/>
    <dgm:cxn modelId="{7DB09685-81B4-8F4D-8BC3-2D46B6FA3331}" type="presParOf" srcId="{23BDA587-7761-344F-9CB7-7C8ACF6D73F9}" destId="{44800185-ADA0-9C41-80C5-7BB54350F318}" srcOrd="3" destOrd="0" presId="urn:microsoft.com/office/officeart/2005/8/layout/cycle4"/>
    <dgm:cxn modelId="{7B34848B-B119-3A42-955A-DF0FF328182E}" type="presParOf" srcId="{23BDA587-7761-344F-9CB7-7C8ACF6D73F9}" destId="{164258E5-AAF9-7F4A-A574-7158F679DC9A}" srcOrd="4" destOrd="0" presId="urn:microsoft.com/office/officeart/2005/8/layout/cycle4"/>
    <dgm:cxn modelId="{F539F42F-6092-754C-8FF1-CB259749D1F6}" type="presParOf" srcId="{2F69B480-EE57-4F42-926E-240454C6D169}" destId="{73B0B12F-BDB0-E543-A49A-D3DDC6383DF4}" srcOrd="2" destOrd="0" presId="urn:microsoft.com/office/officeart/2005/8/layout/cycle4"/>
    <dgm:cxn modelId="{1CCBC3D2-9C37-E344-A350-979546D521D6}" type="presParOf" srcId="{2F69B480-EE57-4F42-926E-240454C6D169}" destId="{19FC92CC-A3DD-614B-96E9-0911F546639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7AB7F-6B49-3C41-9B94-8EA7392D34A6}" type="doc">
      <dgm:prSet loTypeId="urn:microsoft.com/office/officeart/2005/8/layout/vList5" loCatId="process" qsTypeId="urn:microsoft.com/office/officeart/2005/8/quickstyle/3D2" qsCatId="3D" csTypeId="urn:microsoft.com/office/officeart/2005/8/colors/accent0_1" csCatId="mainScheme" phldr="1"/>
      <dgm:spPr/>
      <dgm:t>
        <a:bodyPr/>
        <a:lstStyle/>
        <a:p>
          <a:endParaRPr lang="es-ES"/>
        </a:p>
      </dgm:t>
    </dgm:pt>
    <dgm:pt modelId="{7611C4C0-ACFB-F448-AF65-EBA0B95D219B}">
      <dgm:prSet phldrT="[Texto]"/>
      <dgm:spPr/>
      <dgm:t>
        <a:bodyPr/>
        <a:lstStyle/>
        <a:p>
          <a:r>
            <a:rPr lang="es-EC" b="1" dirty="0"/>
            <a:t>ESTUDIO DE PERTINENCIA PARA DETERMINAR LA DEMANDA DE CARRERAS DE GRADO Y PROGRAMAS DE POSGRADO EN LA PROVINCIA DE SANTO DOMINGO DE LOS TSÁCHILAS Y SUS ZONAS DE INFLUENCIA</a:t>
          </a:r>
          <a:endParaRPr lang="es-ES" dirty="0"/>
        </a:p>
      </dgm:t>
    </dgm:pt>
    <dgm:pt modelId="{0A3B6E3E-4939-1442-BF1B-565402BFFFF3}" type="parTrans" cxnId="{FAC71CC2-21D3-594E-88E5-60EAAA4541FE}">
      <dgm:prSet/>
      <dgm:spPr/>
      <dgm:t>
        <a:bodyPr/>
        <a:lstStyle/>
        <a:p>
          <a:endParaRPr lang="es-ES"/>
        </a:p>
      </dgm:t>
    </dgm:pt>
    <dgm:pt modelId="{C9A429E0-31C2-9842-A135-B9765C0BE3CC}" type="sibTrans" cxnId="{FAC71CC2-21D3-594E-88E5-60EAAA4541FE}">
      <dgm:prSet/>
      <dgm:spPr/>
      <dgm:t>
        <a:bodyPr/>
        <a:lstStyle/>
        <a:p>
          <a:endParaRPr lang="es-ES"/>
        </a:p>
      </dgm:t>
    </dgm:pt>
    <dgm:pt modelId="{0EC28F18-47B4-D24B-B436-2839A901D5F4}">
      <dgm:prSet phldrT="[Texto]"/>
      <dgm:spPr/>
      <dgm:t>
        <a:bodyPr/>
        <a:lstStyle/>
        <a:p>
          <a:r>
            <a:rPr lang="es-EC" dirty="0"/>
            <a:t>Oferta académica el campus IASA II en la sede Santo Domingo de los Tsáchilas.</a:t>
          </a:r>
          <a:endParaRPr lang="es-ES" dirty="0"/>
        </a:p>
      </dgm:t>
    </dgm:pt>
    <dgm:pt modelId="{E6C683F7-F05D-EE48-A0CE-077AEEED2D26}" type="parTrans" cxnId="{D98E25A5-1083-E64D-B44F-2BD4F7F81C32}">
      <dgm:prSet/>
      <dgm:spPr/>
      <dgm:t>
        <a:bodyPr/>
        <a:lstStyle/>
        <a:p>
          <a:endParaRPr lang="es-ES"/>
        </a:p>
      </dgm:t>
    </dgm:pt>
    <dgm:pt modelId="{89F7E610-417D-FC4D-881C-5E98703D8C05}" type="sibTrans" cxnId="{D98E25A5-1083-E64D-B44F-2BD4F7F81C32}">
      <dgm:prSet/>
      <dgm:spPr/>
      <dgm:t>
        <a:bodyPr/>
        <a:lstStyle/>
        <a:p>
          <a:endParaRPr lang="es-ES"/>
        </a:p>
      </dgm:t>
    </dgm:pt>
    <dgm:pt modelId="{D9A82DE9-8251-644E-B8EB-47D22FD94F40}">
      <dgm:prSet phldrT="[Texto]"/>
      <dgm:spPr/>
      <dgm:t>
        <a:bodyPr/>
        <a:lstStyle/>
        <a:p>
          <a:r>
            <a:rPr lang="es-EC" b="1" dirty="0"/>
            <a:t>ANÁLISIS DE MERCADO PARA PROFESIONALES DEL ÁREA DE MARKETING DE NIVELES GRADO Y POSGRADO EN LAS ZONAS ADMINISTRATIVAS 2 Y 9</a:t>
          </a:r>
          <a:endParaRPr lang="es-ES" dirty="0"/>
        </a:p>
      </dgm:t>
    </dgm:pt>
    <dgm:pt modelId="{A453DE06-3137-0D40-9882-5119D81D1A57}" type="parTrans" cxnId="{D9FC6286-FDF3-9548-905B-E1F088D5E832}">
      <dgm:prSet/>
      <dgm:spPr/>
      <dgm:t>
        <a:bodyPr/>
        <a:lstStyle/>
        <a:p>
          <a:endParaRPr lang="es-ES"/>
        </a:p>
      </dgm:t>
    </dgm:pt>
    <dgm:pt modelId="{F2F891E1-944C-AD4E-8D97-9A6433703013}" type="sibTrans" cxnId="{D9FC6286-FDF3-9548-905B-E1F088D5E832}">
      <dgm:prSet/>
      <dgm:spPr/>
      <dgm:t>
        <a:bodyPr/>
        <a:lstStyle/>
        <a:p>
          <a:endParaRPr lang="es-ES"/>
        </a:p>
      </dgm:t>
    </dgm:pt>
    <dgm:pt modelId="{59A16263-887B-1C4F-AE96-6AD03A5BE689}">
      <dgm:prSet phldrT="[Texto]"/>
      <dgm:spPr/>
      <dgm:t>
        <a:bodyPr/>
        <a:lstStyle/>
        <a:p>
          <a:r>
            <a:rPr lang="es-EC" dirty="0"/>
            <a:t>Demanda de mercado para profesionales del área de marketing de niveles pregrado y posgrado en las zonas administrativas 2 y 9.</a:t>
          </a:r>
          <a:endParaRPr lang="es-ES" dirty="0"/>
        </a:p>
      </dgm:t>
    </dgm:pt>
    <dgm:pt modelId="{736B8751-0322-A044-9976-77D68BEF36DC}" type="parTrans" cxnId="{CFA66106-4ABD-984B-B6DD-BB03A2DE2426}">
      <dgm:prSet/>
      <dgm:spPr/>
      <dgm:t>
        <a:bodyPr/>
        <a:lstStyle/>
        <a:p>
          <a:endParaRPr lang="es-ES"/>
        </a:p>
      </dgm:t>
    </dgm:pt>
    <dgm:pt modelId="{A68DA477-0740-554B-99C2-B9174756BC13}" type="sibTrans" cxnId="{CFA66106-4ABD-984B-B6DD-BB03A2DE2426}">
      <dgm:prSet/>
      <dgm:spPr/>
      <dgm:t>
        <a:bodyPr/>
        <a:lstStyle/>
        <a:p>
          <a:endParaRPr lang="es-ES"/>
        </a:p>
      </dgm:t>
    </dgm:pt>
    <dgm:pt modelId="{B0D301A4-E783-9C44-9771-325D7E9829BC}">
      <dgm:prSet phldrT="[Texto]"/>
      <dgm:spPr/>
      <dgm:t>
        <a:bodyPr/>
        <a:lstStyle/>
        <a:p>
          <a:r>
            <a:rPr lang="es-EC" b="1" dirty="0"/>
            <a:t>MERCADO DE FORMACIÓN Y DISPONIBILIDAD DE PROFESIONALES DE CIENCIAS DE LA SALUD EN EL PERÚ</a:t>
          </a:r>
          <a:endParaRPr lang="es-ES" dirty="0"/>
        </a:p>
      </dgm:t>
    </dgm:pt>
    <dgm:pt modelId="{E955FEDF-1200-1A47-A895-956160AC72C8}" type="parTrans" cxnId="{6221D545-9B85-3144-B64F-2A52DBA919B6}">
      <dgm:prSet/>
      <dgm:spPr/>
      <dgm:t>
        <a:bodyPr/>
        <a:lstStyle/>
        <a:p>
          <a:endParaRPr lang="es-ES"/>
        </a:p>
      </dgm:t>
    </dgm:pt>
    <dgm:pt modelId="{4D1D16A1-01D9-4045-AEDB-355FCB1CA20D}" type="sibTrans" cxnId="{6221D545-9B85-3144-B64F-2A52DBA919B6}">
      <dgm:prSet/>
      <dgm:spPr/>
      <dgm:t>
        <a:bodyPr/>
        <a:lstStyle/>
        <a:p>
          <a:endParaRPr lang="es-ES"/>
        </a:p>
      </dgm:t>
    </dgm:pt>
    <dgm:pt modelId="{64CFAE0A-E753-C647-9EC8-733F51E0D2CE}">
      <dgm:prSet phldrT="[Texto]"/>
      <dgm:spPr/>
      <dgm:t>
        <a:bodyPr/>
        <a:lstStyle/>
        <a:p>
          <a:r>
            <a:rPr lang="es-EC" dirty="0"/>
            <a:t>Su objetivo es describir el mercado de formación y la disponibilidad de profesionales de ocho carreras de la salud en Perú.</a:t>
          </a:r>
          <a:endParaRPr lang="es-ES" dirty="0"/>
        </a:p>
      </dgm:t>
    </dgm:pt>
    <dgm:pt modelId="{DD16F2C6-EEC6-7D4F-91BC-519AAA06748C}" type="parTrans" cxnId="{88B92F61-A8D3-974A-AA0D-3E6B3C21E969}">
      <dgm:prSet/>
      <dgm:spPr/>
      <dgm:t>
        <a:bodyPr/>
        <a:lstStyle/>
        <a:p>
          <a:endParaRPr lang="es-ES"/>
        </a:p>
      </dgm:t>
    </dgm:pt>
    <dgm:pt modelId="{7554C64D-2F7F-7246-9DB4-306E5B92B632}" type="sibTrans" cxnId="{88B92F61-A8D3-974A-AA0D-3E6B3C21E969}">
      <dgm:prSet/>
      <dgm:spPr/>
      <dgm:t>
        <a:bodyPr/>
        <a:lstStyle/>
        <a:p>
          <a:endParaRPr lang="es-ES"/>
        </a:p>
      </dgm:t>
    </dgm:pt>
    <dgm:pt modelId="{518ED0BC-7215-E34F-B5FC-C9335FA5563A}">
      <dgm:prSet phldrT="[Texto]"/>
      <dgm:spPr/>
      <dgm:t>
        <a:bodyPr/>
        <a:lstStyle/>
        <a:p>
          <a:r>
            <a:rPr lang="en-US" b="1" dirty="0"/>
            <a:t>GREAT JOBS, GREAT LIVES: THE 2014 GALLUP- PURDUE INDEX REPORT</a:t>
          </a:r>
          <a:endParaRPr lang="es-ES" dirty="0"/>
        </a:p>
      </dgm:t>
    </dgm:pt>
    <dgm:pt modelId="{2A4E907C-890A-484C-8161-82D943685C13}" type="parTrans" cxnId="{88282C90-861F-4849-BFBB-7853A4F4C346}">
      <dgm:prSet/>
      <dgm:spPr/>
      <dgm:t>
        <a:bodyPr/>
        <a:lstStyle/>
        <a:p>
          <a:endParaRPr lang="es-ES"/>
        </a:p>
      </dgm:t>
    </dgm:pt>
    <dgm:pt modelId="{F6EBDADC-36AD-3645-B429-F45E8F22F3ED}" type="sibTrans" cxnId="{88282C90-861F-4849-BFBB-7853A4F4C346}">
      <dgm:prSet/>
      <dgm:spPr/>
      <dgm:t>
        <a:bodyPr/>
        <a:lstStyle/>
        <a:p>
          <a:endParaRPr lang="es-ES"/>
        </a:p>
      </dgm:t>
    </dgm:pt>
    <dgm:pt modelId="{E3716681-62A1-BF41-A529-D38E98769ACE}">
      <dgm:prSet phldrT="[Texto]"/>
      <dgm:spPr/>
      <dgm:t>
        <a:bodyPr/>
        <a:lstStyle/>
        <a:p>
          <a:r>
            <a:rPr lang="es-EC" dirty="0"/>
            <a:t>Tasas de colocación en el puesto de trabajo y postgrado y los salarios de los antiguos alumnos sino también de variables relacionadas a resultados de la educación universitaria</a:t>
          </a:r>
          <a:endParaRPr lang="es-ES" dirty="0"/>
        </a:p>
      </dgm:t>
    </dgm:pt>
    <dgm:pt modelId="{8A70B150-C1EC-9B44-8AD8-33D99657FFEB}" type="parTrans" cxnId="{61ACE680-8D80-EA4D-9BDC-F3E61C8114B6}">
      <dgm:prSet/>
      <dgm:spPr/>
      <dgm:t>
        <a:bodyPr/>
        <a:lstStyle/>
        <a:p>
          <a:endParaRPr lang="es-ES"/>
        </a:p>
      </dgm:t>
    </dgm:pt>
    <dgm:pt modelId="{89559095-DD87-E547-ADC1-C0CBF1B345C7}" type="sibTrans" cxnId="{61ACE680-8D80-EA4D-9BDC-F3E61C8114B6}">
      <dgm:prSet/>
      <dgm:spPr/>
      <dgm:t>
        <a:bodyPr/>
        <a:lstStyle/>
        <a:p>
          <a:endParaRPr lang="es-ES"/>
        </a:p>
      </dgm:t>
    </dgm:pt>
    <dgm:pt modelId="{920798F7-A30B-6844-935C-9C89C012F537}" type="pres">
      <dgm:prSet presAssocID="{2EA7AB7F-6B49-3C41-9B94-8EA7392D34A6}" presName="Name0" presStyleCnt="0">
        <dgm:presLayoutVars>
          <dgm:dir/>
          <dgm:animLvl val="lvl"/>
          <dgm:resizeHandles val="exact"/>
        </dgm:presLayoutVars>
      </dgm:prSet>
      <dgm:spPr/>
    </dgm:pt>
    <dgm:pt modelId="{97C85459-88D0-4B4D-A4B7-4816D31588A4}" type="pres">
      <dgm:prSet presAssocID="{7611C4C0-ACFB-F448-AF65-EBA0B95D219B}" presName="linNode" presStyleCnt="0"/>
      <dgm:spPr/>
    </dgm:pt>
    <dgm:pt modelId="{B9101408-3FCD-5D48-A3AA-D7AC0B0700E7}" type="pres">
      <dgm:prSet presAssocID="{7611C4C0-ACFB-F448-AF65-EBA0B95D219B}" presName="parentText" presStyleLbl="node1" presStyleIdx="0" presStyleCnt="4">
        <dgm:presLayoutVars>
          <dgm:chMax val="1"/>
          <dgm:bulletEnabled val="1"/>
        </dgm:presLayoutVars>
      </dgm:prSet>
      <dgm:spPr/>
    </dgm:pt>
    <dgm:pt modelId="{4A7A1B12-67A4-9A43-949D-F29B8647F8D6}" type="pres">
      <dgm:prSet presAssocID="{7611C4C0-ACFB-F448-AF65-EBA0B95D219B}" presName="descendantText" presStyleLbl="alignAccFollowNode1" presStyleIdx="0" presStyleCnt="4">
        <dgm:presLayoutVars>
          <dgm:bulletEnabled val="1"/>
        </dgm:presLayoutVars>
      </dgm:prSet>
      <dgm:spPr/>
    </dgm:pt>
    <dgm:pt modelId="{2837095B-6F24-604E-BC90-41C66B69363F}" type="pres">
      <dgm:prSet presAssocID="{C9A429E0-31C2-9842-A135-B9765C0BE3CC}" presName="sp" presStyleCnt="0"/>
      <dgm:spPr/>
    </dgm:pt>
    <dgm:pt modelId="{76E214A7-D3C2-5547-8C39-C512BECFDD78}" type="pres">
      <dgm:prSet presAssocID="{D9A82DE9-8251-644E-B8EB-47D22FD94F40}" presName="linNode" presStyleCnt="0"/>
      <dgm:spPr/>
    </dgm:pt>
    <dgm:pt modelId="{039EED8D-42D9-444B-AD0D-F4AFC8A8484E}" type="pres">
      <dgm:prSet presAssocID="{D9A82DE9-8251-644E-B8EB-47D22FD94F40}" presName="parentText" presStyleLbl="node1" presStyleIdx="1" presStyleCnt="4">
        <dgm:presLayoutVars>
          <dgm:chMax val="1"/>
          <dgm:bulletEnabled val="1"/>
        </dgm:presLayoutVars>
      </dgm:prSet>
      <dgm:spPr/>
    </dgm:pt>
    <dgm:pt modelId="{DB5A9E12-5604-1C43-A3EB-5D4876CDC739}" type="pres">
      <dgm:prSet presAssocID="{D9A82DE9-8251-644E-B8EB-47D22FD94F40}" presName="descendantText" presStyleLbl="alignAccFollowNode1" presStyleIdx="1" presStyleCnt="4">
        <dgm:presLayoutVars>
          <dgm:bulletEnabled val="1"/>
        </dgm:presLayoutVars>
      </dgm:prSet>
      <dgm:spPr/>
    </dgm:pt>
    <dgm:pt modelId="{2FF6E1DF-BA34-DC48-92DE-DC90567408C0}" type="pres">
      <dgm:prSet presAssocID="{F2F891E1-944C-AD4E-8D97-9A6433703013}" presName="sp" presStyleCnt="0"/>
      <dgm:spPr/>
    </dgm:pt>
    <dgm:pt modelId="{8225E0DA-BF38-7D48-8FDF-4B9AE4914F14}" type="pres">
      <dgm:prSet presAssocID="{B0D301A4-E783-9C44-9771-325D7E9829BC}" presName="linNode" presStyleCnt="0"/>
      <dgm:spPr/>
    </dgm:pt>
    <dgm:pt modelId="{0484AFCB-A914-F344-8D4F-9BCC222E7343}" type="pres">
      <dgm:prSet presAssocID="{B0D301A4-E783-9C44-9771-325D7E9829BC}" presName="parentText" presStyleLbl="node1" presStyleIdx="2" presStyleCnt="4">
        <dgm:presLayoutVars>
          <dgm:chMax val="1"/>
          <dgm:bulletEnabled val="1"/>
        </dgm:presLayoutVars>
      </dgm:prSet>
      <dgm:spPr/>
    </dgm:pt>
    <dgm:pt modelId="{C5FEFE29-A509-7A4F-9434-A9BAAC145BEA}" type="pres">
      <dgm:prSet presAssocID="{B0D301A4-E783-9C44-9771-325D7E9829BC}" presName="descendantText" presStyleLbl="alignAccFollowNode1" presStyleIdx="2" presStyleCnt="4">
        <dgm:presLayoutVars>
          <dgm:bulletEnabled val="1"/>
        </dgm:presLayoutVars>
      </dgm:prSet>
      <dgm:spPr/>
    </dgm:pt>
    <dgm:pt modelId="{FF047C16-5EF4-7B48-A7C7-92878ABFA60A}" type="pres">
      <dgm:prSet presAssocID="{4D1D16A1-01D9-4045-AEDB-355FCB1CA20D}" presName="sp" presStyleCnt="0"/>
      <dgm:spPr/>
    </dgm:pt>
    <dgm:pt modelId="{DBC2F6A9-E7C8-3445-BE8F-5AFA832B73E7}" type="pres">
      <dgm:prSet presAssocID="{518ED0BC-7215-E34F-B5FC-C9335FA5563A}" presName="linNode" presStyleCnt="0"/>
      <dgm:spPr/>
    </dgm:pt>
    <dgm:pt modelId="{96EF1AD3-14C2-BC4E-A348-B69E56216602}" type="pres">
      <dgm:prSet presAssocID="{518ED0BC-7215-E34F-B5FC-C9335FA5563A}" presName="parentText" presStyleLbl="node1" presStyleIdx="3" presStyleCnt="4">
        <dgm:presLayoutVars>
          <dgm:chMax val="1"/>
          <dgm:bulletEnabled val="1"/>
        </dgm:presLayoutVars>
      </dgm:prSet>
      <dgm:spPr/>
    </dgm:pt>
    <dgm:pt modelId="{0379F296-85D0-8A42-84F6-6165034EB0FC}" type="pres">
      <dgm:prSet presAssocID="{518ED0BC-7215-E34F-B5FC-C9335FA5563A}" presName="descendantText" presStyleLbl="alignAccFollowNode1" presStyleIdx="3" presStyleCnt="4">
        <dgm:presLayoutVars>
          <dgm:bulletEnabled val="1"/>
        </dgm:presLayoutVars>
      </dgm:prSet>
      <dgm:spPr/>
    </dgm:pt>
  </dgm:ptLst>
  <dgm:cxnLst>
    <dgm:cxn modelId="{CFA66106-4ABD-984B-B6DD-BB03A2DE2426}" srcId="{D9A82DE9-8251-644E-B8EB-47D22FD94F40}" destId="{59A16263-887B-1C4F-AE96-6AD03A5BE689}" srcOrd="0" destOrd="0" parTransId="{736B8751-0322-A044-9976-77D68BEF36DC}" sibTransId="{A68DA477-0740-554B-99C2-B9174756BC13}"/>
    <dgm:cxn modelId="{D1F67C13-BEA6-FC42-B7E2-3F5BB570FCDD}" type="presOf" srcId="{2EA7AB7F-6B49-3C41-9B94-8EA7392D34A6}" destId="{920798F7-A30B-6844-935C-9C89C012F537}" srcOrd="0" destOrd="0" presId="urn:microsoft.com/office/officeart/2005/8/layout/vList5"/>
    <dgm:cxn modelId="{AEF64F17-ADFA-3C44-943A-7492BA2759EC}" type="presOf" srcId="{59A16263-887B-1C4F-AE96-6AD03A5BE689}" destId="{DB5A9E12-5604-1C43-A3EB-5D4876CDC739}" srcOrd="0" destOrd="0" presId="urn:microsoft.com/office/officeart/2005/8/layout/vList5"/>
    <dgm:cxn modelId="{6C59BF41-1249-7049-B87A-A8F5698FEA27}" type="presOf" srcId="{64CFAE0A-E753-C647-9EC8-733F51E0D2CE}" destId="{C5FEFE29-A509-7A4F-9434-A9BAAC145BEA}" srcOrd="0" destOrd="0" presId="urn:microsoft.com/office/officeart/2005/8/layout/vList5"/>
    <dgm:cxn modelId="{6221D545-9B85-3144-B64F-2A52DBA919B6}" srcId="{2EA7AB7F-6B49-3C41-9B94-8EA7392D34A6}" destId="{B0D301A4-E783-9C44-9771-325D7E9829BC}" srcOrd="2" destOrd="0" parTransId="{E955FEDF-1200-1A47-A895-956160AC72C8}" sibTransId="{4D1D16A1-01D9-4045-AEDB-355FCB1CA20D}"/>
    <dgm:cxn modelId="{88B92F61-A8D3-974A-AA0D-3E6B3C21E969}" srcId="{B0D301A4-E783-9C44-9771-325D7E9829BC}" destId="{64CFAE0A-E753-C647-9EC8-733F51E0D2CE}" srcOrd="0" destOrd="0" parTransId="{DD16F2C6-EEC6-7D4F-91BC-519AAA06748C}" sibTransId="{7554C64D-2F7F-7246-9DB4-306E5B92B632}"/>
    <dgm:cxn modelId="{9C42B262-95E0-4340-A6DC-219FE697B94C}" type="presOf" srcId="{B0D301A4-E783-9C44-9771-325D7E9829BC}" destId="{0484AFCB-A914-F344-8D4F-9BCC222E7343}" srcOrd="0" destOrd="0" presId="urn:microsoft.com/office/officeart/2005/8/layout/vList5"/>
    <dgm:cxn modelId="{61ACE680-8D80-EA4D-9BDC-F3E61C8114B6}" srcId="{518ED0BC-7215-E34F-B5FC-C9335FA5563A}" destId="{E3716681-62A1-BF41-A529-D38E98769ACE}" srcOrd="0" destOrd="0" parTransId="{8A70B150-C1EC-9B44-8AD8-33D99657FFEB}" sibTransId="{89559095-DD87-E547-ADC1-C0CBF1B345C7}"/>
    <dgm:cxn modelId="{D9FC6286-FDF3-9548-905B-E1F088D5E832}" srcId="{2EA7AB7F-6B49-3C41-9B94-8EA7392D34A6}" destId="{D9A82DE9-8251-644E-B8EB-47D22FD94F40}" srcOrd="1" destOrd="0" parTransId="{A453DE06-3137-0D40-9882-5119D81D1A57}" sibTransId="{F2F891E1-944C-AD4E-8D97-9A6433703013}"/>
    <dgm:cxn modelId="{88282C90-861F-4849-BFBB-7853A4F4C346}" srcId="{2EA7AB7F-6B49-3C41-9B94-8EA7392D34A6}" destId="{518ED0BC-7215-E34F-B5FC-C9335FA5563A}" srcOrd="3" destOrd="0" parTransId="{2A4E907C-890A-484C-8161-82D943685C13}" sibTransId="{F6EBDADC-36AD-3645-B429-F45E8F22F3ED}"/>
    <dgm:cxn modelId="{D12408A2-E8DA-FA40-B0BB-C7000E5B3DDE}" type="presOf" srcId="{E3716681-62A1-BF41-A529-D38E98769ACE}" destId="{0379F296-85D0-8A42-84F6-6165034EB0FC}" srcOrd="0" destOrd="0" presId="urn:microsoft.com/office/officeart/2005/8/layout/vList5"/>
    <dgm:cxn modelId="{D98E25A5-1083-E64D-B44F-2BD4F7F81C32}" srcId="{7611C4C0-ACFB-F448-AF65-EBA0B95D219B}" destId="{0EC28F18-47B4-D24B-B436-2839A901D5F4}" srcOrd="0" destOrd="0" parTransId="{E6C683F7-F05D-EE48-A0CE-077AEEED2D26}" sibTransId="{89F7E610-417D-FC4D-881C-5E98703D8C05}"/>
    <dgm:cxn modelId="{68E12EC0-3D9D-0F4D-A857-D2D525A22295}" type="presOf" srcId="{7611C4C0-ACFB-F448-AF65-EBA0B95D219B}" destId="{B9101408-3FCD-5D48-A3AA-D7AC0B0700E7}" srcOrd="0" destOrd="0" presId="urn:microsoft.com/office/officeart/2005/8/layout/vList5"/>
    <dgm:cxn modelId="{FAC71CC2-21D3-594E-88E5-60EAAA4541FE}" srcId="{2EA7AB7F-6B49-3C41-9B94-8EA7392D34A6}" destId="{7611C4C0-ACFB-F448-AF65-EBA0B95D219B}" srcOrd="0" destOrd="0" parTransId="{0A3B6E3E-4939-1442-BF1B-565402BFFFF3}" sibTransId="{C9A429E0-31C2-9842-A135-B9765C0BE3CC}"/>
    <dgm:cxn modelId="{04954DDC-7B4D-8D4B-8193-E0FAE018D0E7}" type="presOf" srcId="{518ED0BC-7215-E34F-B5FC-C9335FA5563A}" destId="{96EF1AD3-14C2-BC4E-A348-B69E56216602}" srcOrd="0" destOrd="0" presId="urn:microsoft.com/office/officeart/2005/8/layout/vList5"/>
    <dgm:cxn modelId="{2EFD41E7-3964-664A-93A7-AA166914AE13}" type="presOf" srcId="{D9A82DE9-8251-644E-B8EB-47D22FD94F40}" destId="{039EED8D-42D9-444B-AD0D-F4AFC8A8484E}" srcOrd="0" destOrd="0" presId="urn:microsoft.com/office/officeart/2005/8/layout/vList5"/>
    <dgm:cxn modelId="{472D95F0-EE82-304F-846B-41EC8C649ED9}" type="presOf" srcId="{0EC28F18-47B4-D24B-B436-2839A901D5F4}" destId="{4A7A1B12-67A4-9A43-949D-F29B8647F8D6}" srcOrd="0" destOrd="0" presId="urn:microsoft.com/office/officeart/2005/8/layout/vList5"/>
    <dgm:cxn modelId="{8669B1E7-3753-5546-BFE0-16690C06C873}" type="presParOf" srcId="{920798F7-A30B-6844-935C-9C89C012F537}" destId="{97C85459-88D0-4B4D-A4B7-4816D31588A4}" srcOrd="0" destOrd="0" presId="urn:microsoft.com/office/officeart/2005/8/layout/vList5"/>
    <dgm:cxn modelId="{E30BB229-987C-D544-82EB-43793067C626}" type="presParOf" srcId="{97C85459-88D0-4B4D-A4B7-4816D31588A4}" destId="{B9101408-3FCD-5D48-A3AA-D7AC0B0700E7}" srcOrd="0" destOrd="0" presId="urn:microsoft.com/office/officeart/2005/8/layout/vList5"/>
    <dgm:cxn modelId="{205572A3-2B80-CD41-A59E-F0DB4E8B9BF4}" type="presParOf" srcId="{97C85459-88D0-4B4D-A4B7-4816D31588A4}" destId="{4A7A1B12-67A4-9A43-949D-F29B8647F8D6}" srcOrd="1" destOrd="0" presId="urn:microsoft.com/office/officeart/2005/8/layout/vList5"/>
    <dgm:cxn modelId="{4CBD3FE2-6E5C-E343-96D7-4684DE97952F}" type="presParOf" srcId="{920798F7-A30B-6844-935C-9C89C012F537}" destId="{2837095B-6F24-604E-BC90-41C66B69363F}" srcOrd="1" destOrd="0" presId="urn:microsoft.com/office/officeart/2005/8/layout/vList5"/>
    <dgm:cxn modelId="{2B347A02-DF4B-AF44-9D5C-26469A1EB677}" type="presParOf" srcId="{920798F7-A30B-6844-935C-9C89C012F537}" destId="{76E214A7-D3C2-5547-8C39-C512BECFDD78}" srcOrd="2" destOrd="0" presId="urn:microsoft.com/office/officeart/2005/8/layout/vList5"/>
    <dgm:cxn modelId="{CD022EFF-94B8-BA40-88B6-33DA6A6A0BF5}" type="presParOf" srcId="{76E214A7-D3C2-5547-8C39-C512BECFDD78}" destId="{039EED8D-42D9-444B-AD0D-F4AFC8A8484E}" srcOrd="0" destOrd="0" presId="urn:microsoft.com/office/officeart/2005/8/layout/vList5"/>
    <dgm:cxn modelId="{882CFDA4-6975-9449-8142-B4EE68515513}" type="presParOf" srcId="{76E214A7-D3C2-5547-8C39-C512BECFDD78}" destId="{DB5A9E12-5604-1C43-A3EB-5D4876CDC739}" srcOrd="1" destOrd="0" presId="urn:microsoft.com/office/officeart/2005/8/layout/vList5"/>
    <dgm:cxn modelId="{1EC6ECAD-5014-8F47-9E52-2A2D84458624}" type="presParOf" srcId="{920798F7-A30B-6844-935C-9C89C012F537}" destId="{2FF6E1DF-BA34-DC48-92DE-DC90567408C0}" srcOrd="3" destOrd="0" presId="urn:microsoft.com/office/officeart/2005/8/layout/vList5"/>
    <dgm:cxn modelId="{25D6E8E1-332A-8646-97FD-55CB7BD4DDE0}" type="presParOf" srcId="{920798F7-A30B-6844-935C-9C89C012F537}" destId="{8225E0DA-BF38-7D48-8FDF-4B9AE4914F14}" srcOrd="4" destOrd="0" presId="urn:microsoft.com/office/officeart/2005/8/layout/vList5"/>
    <dgm:cxn modelId="{CB951C66-89CB-2747-A89A-C62FEB90880E}" type="presParOf" srcId="{8225E0DA-BF38-7D48-8FDF-4B9AE4914F14}" destId="{0484AFCB-A914-F344-8D4F-9BCC222E7343}" srcOrd="0" destOrd="0" presId="urn:microsoft.com/office/officeart/2005/8/layout/vList5"/>
    <dgm:cxn modelId="{E15A8A09-13F3-C743-A0AC-3A47332D89AC}" type="presParOf" srcId="{8225E0DA-BF38-7D48-8FDF-4B9AE4914F14}" destId="{C5FEFE29-A509-7A4F-9434-A9BAAC145BEA}" srcOrd="1" destOrd="0" presId="urn:microsoft.com/office/officeart/2005/8/layout/vList5"/>
    <dgm:cxn modelId="{C4C9DAD6-E2AE-5C46-8B09-D78AC7DC13A1}" type="presParOf" srcId="{920798F7-A30B-6844-935C-9C89C012F537}" destId="{FF047C16-5EF4-7B48-A7C7-92878ABFA60A}" srcOrd="5" destOrd="0" presId="urn:microsoft.com/office/officeart/2005/8/layout/vList5"/>
    <dgm:cxn modelId="{F00CD550-0D18-FF41-835B-0628EABBA1F5}" type="presParOf" srcId="{920798F7-A30B-6844-935C-9C89C012F537}" destId="{DBC2F6A9-E7C8-3445-BE8F-5AFA832B73E7}" srcOrd="6" destOrd="0" presId="urn:microsoft.com/office/officeart/2005/8/layout/vList5"/>
    <dgm:cxn modelId="{00ABB20B-687D-5640-8E2B-C27E229EFAD5}" type="presParOf" srcId="{DBC2F6A9-E7C8-3445-BE8F-5AFA832B73E7}" destId="{96EF1AD3-14C2-BC4E-A348-B69E56216602}" srcOrd="0" destOrd="0" presId="urn:microsoft.com/office/officeart/2005/8/layout/vList5"/>
    <dgm:cxn modelId="{79E33303-B778-8A48-8E2B-C915D4DCD86D}" type="presParOf" srcId="{DBC2F6A9-E7C8-3445-BE8F-5AFA832B73E7}" destId="{0379F296-85D0-8A42-84F6-6165034EB0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9D4EFA-0A18-4F48-BCE6-0D76DB2561E0}" type="doc">
      <dgm:prSet loTypeId="urn:microsoft.com/office/officeart/2005/8/layout/vList5" loCatId="process" qsTypeId="urn:microsoft.com/office/officeart/2005/8/quickstyle/simple1" qsCatId="simple" csTypeId="urn:microsoft.com/office/officeart/2005/8/colors/colorful4" csCatId="colorful" phldr="1"/>
      <dgm:spPr/>
      <dgm:t>
        <a:bodyPr/>
        <a:lstStyle/>
        <a:p>
          <a:endParaRPr lang="es-ES"/>
        </a:p>
      </dgm:t>
    </dgm:pt>
    <dgm:pt modelId="{45F8A94D-AF1A-4F7A-990A-40E4D4051053}">
      <dgm:prSet phldrT="[Texto]" custT="1"/>
      <dgm:spPr/>
      <dgm:t>
        <a:bodyPr/>
        <a:lstStyle/>
        <a:p>
          <a:r>
            <a:rPr lang="es-ES" sz="1600" dirty="0">
              <a:solidFill>
                <a:srgbClr val="000000"/>
              </a:solidFill>
            </a:rPr>
            <a:t>Establecimiento de la necesidad</a:t>
          </a:r>
        </a:p>
      </dgm:t>
    </dgm:pt>
    <dgm:pt modelId="{ECAB487B-10AB-445D-8059-25B1120256C5}" type="parTrans" cxnId="{56C84887-7D3E-4BD2-BEBD-7CED42D59AF9}">
      <dgm:prSet/>
      <dgm:spPr/>
      <dgm:t>
        <a:bodyPr/>
        <a:lstStyle/>
        <a:p>
          <a:endParaRPr lang="es-ES" sz="1600">
            <a:solidFill>
              <a:srgbClr val="000000"/>
            </a:solidFill>
          </a:endParaRPr>
        </a:p>
      </dgm:t>
    </dgm:pt>
    <dgm:pt modelId="{C21907A6-B3DE-4355-A743-A41964F4FEC4}" type="sibTrans" cxnId="{56C84887-7D3E-4BD2-BEBD-7CED42D59AF9}">
      <dgm:prSet/>
      <dgm:spPr/>
      <dgm:t>
        <a:bodyPr/>
        <a:lstStyle/>
        <a:p>
          <a:endParaRPr lang="es-ES" sz="1600">
            <a:solidFill>
              <a:srgbClr val="000000"/>
            </a:solidFill>
          </a:endParaRPr>
        </a:p>
      </dgm:t>
    </dgm:pt>
    <dgm:pt modelId="{32D34BF2-C58F-4F45-84C2-1189F005AAC8}">
      <dgm:prSet phldrT="[Texto]" custT="1"/>
      <dgm:spPr/>
      <dgm:t>
        <a:bodyPr/>
        <a:lstStyle/>
        <a:p>
          <a:r>
            <a:rPr lang="es-ES" sz="1600" dirty="0">
              <a:solidFill>
                <a:srgbClr val="000000"/>
              </a:solidFill>
            </a:rPr>
            <a:t>Definición del problema</a:t>
          </a:r>
        </a:p>
      </dgm:t>
    </dgm:pt>
    <dgm:pt modelId="{B266D80A-61A1-4C93-BB7A-44355F340852}" type="parTrans" cxnId="{7CFCCE6C-1860-4252-8C2B-4D8AB8587221}">
      <dgm:prSet/>
      <dgm:spPr/>
      <dgm:t>
        <a:bodyPr/>
        <a:lstStyle/>
        <a:p>
          <a:endParaRPr lang="es-ES" sz="1600">
            <a:solidFill>
              <a:srgbClr val="000000"/>
            </a:solidFill>
          </a:endParaRPr>
        </a:p>
      </dgm:t>
    </dgm:pt>
    <dgm:pt modelId="{103C0129-5FDB-4F46-B320-7758989F7B50}" type="sibTrans" cxnId="{7CFCCE6C-1860-4252-8C2B-4D8AB8587221}">
      <dgm:prSet/>
      <dgm:spPr/>
      <dgm:t>
        <a:bodyPr/>
        <a:lstStyle/>
        <a:p>
          <a:endParaRPr lang="es-ES" sz="1600">
            <a:solidFill>
              <a:srgbClr val="000000"/>
            </a:solidFill>
          </a:endParaRPr>
        </a:p>
      </dgm:t>
    </dgm:pt>
    <dgm:pt modelId="{74C24711-D062-49E8-AD3F-7F7E8E8E5250}">
      <dgm:prSet phldrT="[Texto]" custT="1"/>
      <dgm:spPr/>
      <dgm:t>
        <a:bodyPr/>
        <a:lstStyle/>
        <a:p>
          <a:r>
            <a:rPr lang="es-ES" sz="1600" dirty="0">
              <a:solidFill>
                <a:srgbClr val="000000"/>
              </a:solidFill>
            </a:rPr>
            <a:t>Establecimiento de objetivos</a:t>
          </a:r>
        </a:p>
      </dgm:t>
    </dgm:pt>
    <dgm:pt modelId="{DCAFD9C8-4F90-4AE1-BD7E-0E851A58842E}" type="parTrans" cxnId="{534A633F-42F6-4ECF-BBA8-D1BA851C116A}">
      <dgm:prSet/>
      <dgm:spPr/>
      <dgm:t>
        <a:bodyPr/>
        <a:lstStyle/>
        <a:p>
          <a:endParaRPr lang="es-ES" sz="1600">
            <a:solidFill>
              <a:srgbClr val="000000"/>
            </a:solidFill>
          </a:endParaRPr>
        </a:p>
      </dgm:t>
    </dgm:pt>
    <dgm:pt modelId="{AB86BFA1-9C35-4E8F-8AF7-31256403B191}" type="sibTrans" cxnId="{534A633F-42F6-4ECF-BBA8-D1BA851C116A}">
      <dgm:prSet/>
      <dgm:spPr/>
      <dgm:t>
        <a:bodyPr/>
        <a:lstStyle/>
        <a:p>
          <a:endParaRPr lang="es-ES" sz="1600">
            <a:solidFill>
              <a:srgbClr val="000000"/>
            </a:solidFill>
          </a:endParaRPr>
        </a:p>
      </dgm:t>
    </dgm:pt>
    <dgm:pt modelId="{6AE83F37-1C49-4DDC-AC69-EE161B8266D6}">
      <dgm:prSet phldrT="[Texto]" custT="1"/>
      <dgm:spPr/>
      <dgm:t>
        <a:bodyPr/>
        <a:lstStyle/>
        <a:p>
          <a:r>
            <a:rPr lang="es-ES" sz="1600" dirty="0">
              <a:solidFill>
                <a:srgbClr val="000000"/>
              </a:solidFill>
            </a:rPr>
            <a:t>Determinar el diseño de la investigación</a:t>
          </a:r>
        </a:p>
      </dgm:t>
    </dgm:pt>
    <dgm:pt modelId="{502B6242-9E4A-4C73-AD4E-DCD09DBA270F}" type="parTrans" cxnId="{7F1A8BD9-67FD-4D04-A045-F6192251407F}">
      <dgm:prSet/>
      <dgm:spPr/>
      <dgm:t>
        <a:bodyPr/>
        <a:lstStyle/>
        <a:p>
          <a:endParaRPr lang="es-ES" sz="1600">
            <a:solidFill>
              <a:srgbClr val="000000"/>
            </a:solidFill>
          </a:endParaRPr>
        </a:p>
      </dgm:t>
    </dgm:pt>
    <dgm:pt modelId="{5DA690E9-94B7-4987-9B7F-FD5E54AE60E9}" type="sibTrans" cxnId="{7F1A8BD9-67FD-4D04-A045-F6192251407F}">
      <dgm:prSet/>
      <dgm:spPr/>
      <dgm:t>
        <a:bodyPr/>
        <a:lstStyle/>
        <a:p>
          <a:endParaRPr lang="es-ES" sz="1600">
            <a:solidFill>
              <a:srgbClr val="000000"/>
            </a:solidFill>
          </a:endParaRPr>
        </a:p>
      </dgm:t>
    </dgm:pt>
    <dgm:pt modelId="{5DBF9472-55FB-46F1-9C41-88805D77FA33}">
      <dgm:prSet phldrT="[Texto]" custT="1"/>
      <dgm:spPr/>
      <dgm:t>
        <a:bodyPr/>
        <a:lstStyle/>
        <a:p>
          <a:r>
            <a:rPr lang="es-ES" sz="1600" dirty="0">
              <a:solidFill>
                <a:srgbClr val="000000"/>
              </a:solidFill>
            </a:rPr>
            <a:t>Identificar el tipo de información y fuentes</a:t>
          </a:r>
        </a:p>
      </dgm:t>
    </dgm:pt>
    <dgm:pt modelId="{AF0E97DF-88D2-42B9-8645-CDB594ECFAE2}" type="parTrans" cxnId="{B55506D5-FA2F-4544-8120-A1CAE395989C}">
      <dgm:prSet/>
      <dgm:spPr/>
      <dgm:t>
        <a:bodyPr/>
        <a:lstStyle/>
        <a:p>
          <a:endParaRPr lang="es-ES" sz="1600">
            <a:solidFill>
              <a:srgbClr val="000000"/>
            </a:solidFill>
          </a:endParaRPr>
        </a:p>
      </dgm:t>
    </dgm:pt>
    <dgm:pt modelId="{48FF8ABB-EFBD-471F-B6C6-2DD7BBE2692E}" type="sibTrans" cxnId="{B55506D5-FA2F-4544-8120-A1CAE395989C}">
      <dgm:prSet/>
      <dgm:spPr/>
      <dgm:t>
        <a:bodyPr/>
        <a:lstStyle/>
        <a:p>
          <a:endParaRPr lang="es-ES" sz="1600">
            <a:solidFill>
              <a:srgbClr val="000000"/>
            </a:solidFill>
          </a:endParaRPr>
        </a:p>
      </dgm:t>
    </dgm:pt>
    <dgm:pt modelId="{0DC93FDF-5629-6740-821C-89E2C37B3ED2}">
      <dgm:prSet phldrT="[Texto]" custT="1"/>
      <dgm:spPr/>
      <dgm:t>
        <a:bodyPr/>
        <a:lstStyle/>
        <a:p>
          <a:r>
            <a:rPr lang="es-ES" sz="1600" dirty="0">
              <a:solidFill>
                <a:srgbClr val="000000"/>
              </a:solidFill>
            </a:rPr>
            <a:t>Síntomas que demuestran incertidumbre + falta de información adecuada</a:t>
          </a:r>
        </a:p>
      </dgm:t>
    </dgm:pt>
    <dgm:pt modelId="{6B001936-98BC-2340-88E6-42182BC781B9}" type="parTrans" cxnId="{B40B9AAF-833E-AA42-B168-C1E003915826}">
      <dgm:prSet/>
      <dgm:spPr/>
      <dgm:t>
        <a:bodyPr/>
        <a:lstStyle/>
        <a:p>
          <a:endParaRPr lang="es-ES" sz="1600"/>
        </a:p>
      </dgm:t>
    </dgm:pt>
    <dgm:pt modelId="{094325D3-3E37-DB4F-A8DA-BE1CD1449A8D}" type="sibTrans" cxnId="{B40B9AAF-833E-AA42-B168-C1E003915826}">
      <dgm:prSet/>
      <dgm:spPr/>
      <dgm:t>
        <a:bodyPr/>
        <a:lstStyle/>
        <a:p>
          <a:endParaRPr lang="es-ES" sz="1600"/>
        </a:p>
      </dgm:t>
    </dgm:pt>
    <dgm:pt modelId="{AEEB73E4-DB09-EB48-AC27-CAB17DF6AF6A}">
      <dgm:prSet phldrT="[Texto]" custT="1"/>
      <dgm:spPr/>
      <dgm:t>
        <a:bodyPr/>
        <a:lstStyle/>
        <a:p>
          <a:r>
            <a:rPr lang="es-ES" sz="1600" dirty="0">
              <a:solidFill>
                <a:srgbClr val="000000"/>
              </a:solidFill>
            </a:rPr>
            <a:t>Comunicación con grupos de interés</a:t>
          </a:r>
        </a:p>
      </dgm:t>
    </dgm:pt>
    <dgm:pt modelId="{B1961E91-AC4D-E845-BCCA-7B4F0C4FF987}" type="parTrans" cxnId="{43472E59-9EF9-A049-B3A8-2F516C934922}">
      <dgm:prSet/>
      <dgm:spPr/>
      <dgm:t>
        <a:bodyPr/>
        <a:lstStyle/>
        <a:p>
          <a:endParaRPr lang="es-ES" sz="1600"/>
        </a:p>
      </dgm:t>
    </dgm:pt>
    <dgm:pt modelId="{DF088956-5F68-264E-AAEE-50AFA661A951}" type="sibTrans" cxnId="{43472E59-9EF9-A049-B3A8-2F516C934922}">
      <dgm:prSet/>
      <dgm:spPr/>
      <dgm:t>
        <a:bodyPr/>
        <a:lstStyle/>
        <a:p>
          <a:endParaRPr lang="es-ES" sz="1600"/>
        </a:p>
      </dgm:t>
    </dgm:pt>
    <dgm:pt modelId="{B9331CF3-48AF-D244-9D41-90639317CAE9}">
      <dgm:prSet phldrT="[Texto]" custT="1"/>
      <dgm:spPr/>
      <dgm:t>
        <a:bodyPr/>
        <a:lstStyle/>
        <a:p>
          <a:r>
            <a:rPr lang="es-ES" sz="1600" dirty="0">
              <a:solidFill>
                <a:srgbClr val="000000"/>
              </a:solidFill>
            </a:rPr>
            <a:t>Problema de decisión administrativa + Problema de investigación de mercados</a:t>
          </a:r>
        </a:p>
      </dgm:t>
    </dgm:pt>
    <dgm:pt modelId="{6AECA21D-EA4A-B545-AD7A-5B4B863F7785}" type="parTrans" cxnId="{09FBFEA1-5670-9040-9F4C-8159418DC3A6}">
      <dgm:prSet/>
      <dgm:spPr/>
      <dgm:t>
        <a:bodyPr/>
        <a:lstStyle/>
        <a:p>
          <a:endParaRPr lang="es-ES" sz="1600"/>
        </a:p>
      </dgm:t>
    </dgm:pt>
    <dgm:pt modelId="{C631D27B-29D3-FD48-ADA8-8724E7DF2EAF}" type="sibTrans" cxnId="{09FBFEA1-5670-9040-9F4C-8159418DC3A6}">
      <dgm:prSet/>
      <dgm:spPr/>
      <dgm:t>
        <a:bodyPr/>
        <a:lstStyle/>
        <a:p>
          <a:endParaRPr lang="es-ES" sz="1600"/>
        </a:p>
      </dgm:t>
    </dgm:pt>
    <dgm:pt modelId="{0C242664-AEB3-244B-85A3-13A3F501C41E}">
      <dgm:prSet phldrT="[Texto]" custT="1"/>
      <dgm:spPr/>
      <dgm:t>
        <a:bodyPr/>
        <a:lstStyle/>
        <a:p>
          <a:r>
            <a:rPr lang="es-ES" sz="1600" dirty="0">
              <a:solidFill>
                <a:srgbClr val="000000"/>
              </a:solidFill>
            </a:rPr>
            <a:t>Definir el porqué de las necesidades detectadas</a:t>
          </a:r>
        </a:p>
      </dgm:t>
    </dgm:pt>
    <dgm:pt modelId="{5CD07845-887B-6B46-A8B4-DB0FADA12A5F}" type="parTrans" cxnId="{311309FC-2A75-1442-9A64-368D7B13C963}">
      <dgm:prSet/>
      <dgm:spPr/>
      <dgm:t>
        <a:bodyPr/>
        <a:lstStyle/>
        <a:p>
          <a:endParaRPr lang="es-ES" sz="1600"/>
        </a:p>
      </dgm:t>
    </dgm:pt>
    <dgm:pt modelId="{D69357B9-7AD4-7445-AB19-CE3458C9DD19}" type="sibTrans" cxnId="{311309FC-2A75-1442-9A64-368D7B13C963}">
      <dgm:prSet/>
      <dgm:spPr/>
      <dgm:t>
        <a:bodyPr/>
        <a:lstStyle/>
        <a:p>
          <a:endParaRPr lang="es-ES" sz="1600"/>
        </a:p>
      </dgm:t>
    </dgm:pt>
    <dgm:pt modelId="{29E8A8C5-32A3-834E-A151-924155FA3477}">
      <dgm:prSet phldrT="[Texto]" custT="1"/>
      <dgm:spPr/>
      <dgm:t>
        <a:bodyPr/>
        <a:lstStyle/>
        <a:p>
          <a:r>
            <a:rPr lang="es-ES" sz="1600" dirty="0">
              <a:solidFill>
                <a:srgbClr val="000000"/>
              </a:solidFill>
            </a:rPr>
            <a:t>Investigación exploratoria + investigación concluyente descriptiva </a:t>
          </a:r>
        </a:p>
      </dgm:t>
    </dgm:pt>
    <dgm:pt modelId="{48FF8A03-A3AF-ED42-A505-B9CABFDFF0D2}" type="parTrans" cxnId="{B29EB988-7597-7C4C-A735-78EAE2911A19}">
      <dgm:prSet/>
      <dgm:spPr/>
      <dgm:t>
        <a:bodyPr/>
        <a:lstStyle/>
        <a:p>
          <a:endParaRPr lang="es-ES" sz="1600"/>
        </a:p>
      </dgm:t>
    </dgm:pt>
    <dgm:pt modelId="{ED544A3F-6868-E94B-904D-4FA357EBB08D}" type="sibTrans" cxnId="{B29EB988-7597-7C4C-A735-78EAE2911A19}">
      <dgm:prSet/>
      <dgm:spPr/>
      <dgm:t>
        <a:bodyPr/>
        <a:lstStyle/>
        <a:p>
          <a:endParaRPr lang="es-ES" sz="1600"/>
        </a:p>
      </dgm:t>
    </dgm:pt>
    <dgm:pt modelId="{72D02D60-D144-6242-BBA1-52906CDB02EE}">
      <dgm:prSet phldrT="[Texto]" custT="1"/>
      <dgm:spPr/>
      <dgm:t>
        <a:bodyPr/>
        <a:lstStyle/>
        <a:p>
          <a:r>
            <a:rPr lang="es-ES" sz="1600" dirty="0">
              <a:solidFill>
                <a:srgbClr val="000000"/>
              </a:solidFill>
            </a:rPr>
            <a:t>Fuentes primarias y secundarias</a:t>
          </a:r>
        </a:p>
      </dgm:t>
    </dgm:pt>
    <dgm:pt modelId="{E414E658-AB1A-B349-84ED-26BD98B3B639}" type="parTrans" cxnId="{F9B2B332-C50F-8E4A-93C1-5ECB2E365FD1}">
      <dgm:prSet/>
      <dgm:spPr/>
      <dgm:t>
        <a:bodyPr/>
        <a:lstStyle/>
        <a:p>
          <a:endParaRPr lang="es-ES" sz="1600"/>
        </a:p>
      </dgm:t>
    </dgm:pt>
    <dgm:pt modelId="{8FBDB771-7DC2-8849-8E9E-8CCBAE1AC702}" type="sibTrans" cxnId="{F9B2B332-C50F-8E4A-93C1-5ECB2E365FD1}">
      <dgm:prSet/>
      <dgm:spPr/>
      <dgm:t>
        <a:bodyPr/>
        <a:lstStyle/>
        <a:p>
          <a:endParaRPr lang="es-ES" sz="1600"/>
        </a:p>
      </dgm:t>
    </dgm:pt>
    <dgm:pt modelId="{0E37297C-B0A0-1E4A-8AF2-8D07AC703DDA}">
      <dgm:prSet phldrT="[Texto]" custT="1"/>
      <dgm:spPr/>
      <dgm:t>
        <a:bodyPr/>
        <a:lstStyle/>
        <a:p>
          <a:r>
            <a:rPr lang="es-ES" sz="1600" dirty="0">
              <a:solidFill>
                <a:srgbClr val="000000"/>
              </a:solidFill>
            </a:rPr>
            <a:t>Entrevista / encuestas</a:t>
          </a:r>
        </a:p>
      </dgm:t>
    </dgm:pt>
    <dgm:pt modelId="{1CC61D2F-0A12-4C34-9A26-1E7DCC21AB56}">
      <dgm:prSet phldrT="[Texto]" custT="1"/>
      <dgm:spPr/>
      <dgm:t>
        <a:bodyPr/>
        <a:lstStyle/>
        <a:p>
          <a:r>
            <a:rPr lang="es-ES" sz="1600" dirty="0">
              <a:solidFill>
                <a:srgbClr val="000000"/>
              </a:solidFill>
            </a:rPr>
            <a:t>Desarrollo del procedimiento de recolección de datos</a:t>
          </a:r>
        </a:p>
      </dgm:t>
    </dgm:pt>
    <dgm:pt modelId="{01BC1382-8F17-48B1-95AC-53006A54AB37}" type="sibTrans" cxnId="{D12DD41F-CC1D-47D7-9466-657EF9B9BB3A}">
      <dgm:prSet/>
      <dgm:spPr/>
      <dgm:t>
        <a:bodyPr/>
        <a:lstStyle/>
        <a:p>
          <a:endParaRPr lang="es-ES" sz="1600">
            <a:solidFill>
              <a:srgbClr val="000000"/>
            </a:solidFill>
          </a:endParaRPr>
        </a:p>
      </dgm:t>
    </dgm:pt>
    <dgm:pt modelId="{0A174495-73AF-4F22-8E06-FE721828797E}" type="parTrans" cxnId="{D12DD41F-CC1D-47D7-9466-657EF9B9BB3A}">
      <dgm:prSet/>
      <dgm:spPr/>
      <dgm:t>
        <a:bodyPr/>
        <a:lstStyle/>
        <a:p>
          <a:endParaRPr lang="es-ES" sz="1600">
            <a:solidFill>
              <a:srgbClr val="000000"/>
            </a:solidFill>
          </a:endParaRPr>
        </a:p>
      </dgm:t>
    </dgm:pt>
    <dgm:pt modelId="{1E7BF49B-248F-0F4C-8957-8A9EA8AF9BCC}" type="sibTrans" cxnId="{F9E07C7C-5C35-FD4E-A594-62D778DA50A0}">
      <dgm:prSet/>
      <dgm:spPr/>
      <dgm:t>
        <a:bodyPr/>
        <a:lstStyle/>
        <a:p>
          <a:endParaRPr lang="es-ES" sz="1600"/>
        </a:p>
      </dgm:t>
    </dgm:pt>
    <dgm:pt modelId="{E8EAEECA-EA4D-FE40-84C2-E062B94A5EDF}" type="parTrans" cxnId="{F9E07C7C-5C35-FD4E-A594-62D778DA50A0}">
      <dgm:prSet/>
      <dgm:spPr/>
      <dgm:t>
        <a:bodyPr/>
        <a:lstStyle/>
        <a:p>
          <a:endParaRPr lang="es-ES" sz="1600"/>
        </a:p>
      </dgm:t>
    </dgm:pt>
    <dgm:pt modelId="{3E85DB8C-F7D2-CE4D-BC70-BA6A78DFB381}" type="pres">
      <dgm:prSet presAssocID="{089D4EFA-0A18-4F48-BCE6-0D76DB2561E0}" presName="Name0" presStyleCnt="0">
        <dgm:presLayoutVars>
          <dgm:dir/>
          <dgm:animLvl val="lvl"/>
          <dgm:resizeHandles val="exact"/>
        </dgm:presLayoutVars>
      </dgm:prSet>
      <dgm:spPr/>
    </dgm:pt>
    <dgm:pt modelId="{60001AA2-9F9F-6640-9DA2-CE8C5A8486F8}" type="pres">
      <dgm:prSet presAssocID="{45F8A94D-AF1A-4F7A-990A-40E4D4051053}" presName="linNode" presStyleCnt="0"/>
      <dgm:spPr/>
    </dgm:pt>
    <dgm:pt modelId="{2CE0E4A1-62AB-EE4D-AD0D-14C8F17B42CB}" type="pres">
      <dgm:prSet presAssocID="{45F8A94D-AF1A-4F7A-990A-40E4D4051053}" presName="parentText" presStyleLbl="node1" presStyleIdx="0" presStyleCnt="6">
        <dgm:presLayoutVars>
          <dgm:chMax val="1"/>
          <dgm:bulletEnabled val="1"/>
        </dgm:presLayoutVars>
      </dgm:prSet>
      <dgm:spPr/>
    </dgm:pt>
    <dgm:pt modelId="{929C9935-718E-3F49-993B-7F30872F2B8A}" type="pres">
      <dgm:prSet presAssocID="{45F8A94D-AF1A-4F7A-990A-40E4D4051053}" presName="descendantText" presStyleLbl="alignAccFollowNode1" presStyleIdx="0" presStyleCnt="6">
        <dgm:presLayoutVars>
          <dgm:bulletEnabled val="1"/>
        </dgm:presLayoutVars>
      </dgm:prSet>
      <dgm:spPr/>
    </dgm:pt>
    <dgm:pt modelId="{F987153A-D5EF-D044-8759-3F687CAF30AF}" type="pres">
      <dgm:prSet presAssocID="{C21907A6-B3DE-4355-A743-A41964F4FEC4}" presName="sp" presStyleCnt="0"/>
      <dgm:spPr/>
    </dgm:pt>
    <dgm:pt modelId="{45C736F1-93E1-594C-A41B-4F7ACD586E11}" type="pres">
      <dgm:prSet presAssocID="{32D34BF2-C58F-4F45-84C2-1189F005AAC8}" presName="linNode" presStyleCnt="0"/>
      <dgm:spPr/>
    </dgm:pt>
    <dgm:pt modelId="{8BC6D6F9-936D-9B42-A81F-587F2CB24FFC}" type="pres">
      <dgm:prSet presAssocID="{32D34BF2-C58F-4F45-84C2-1189F005AAC8}" presName="parentText" presStyleLbl="node1" presStyleIdx="1" presStyleCnt="6">
        <dgm:presLayoutVars>
          <dgm:chMax val="1"/>
          <dgm:bulletEnabled val="1"/>
        </dgm:presLayoutVars>
      </dgm:prSet>
      <dgm:spPr/>
    </dgm:pt>
    <dgm:pt modelId="{FE9EB43D-E460-4040-AB5B-C6A14B16BF20}" type="pres">
      <dgm:prSet presAssocID="{32D34BF2-C58F-4F45-84C2-1189F005AAC8}" presName="descendantText" presStyleLbl="alignAccFollowNode1" presStyleIdx="1" presStyleCnt="6">
        <dgm:presLayoutVars>
          <dgm:bulletEnabled val="1"/>
        </dgm:presLayoutVars>
      </dgm:prSet>
      <dgm:spPr/>
    </dgm:pt>
    <dgm:pt modelId="{8C8DB699-F31D-3E4C-892F-36C4515353BD}" type="pres">
      <dgm:prSet presAssocID="{103C0129-5FDB-4F46-B320-7758989F7B50}" presName="sp" presStyleCnt="0"/>
      <dgm:spPr/>
    </dgm:pt>
    <dgm:pt modelId="{DA2271C5-261E-0C40-B6DC-D7A413ADA37C}" type="pres">
      <dgm:prSet presAssocID="{74C24711-D062-49E8-AD3F-7F7E8E8E5250}" presName="linNode" presStyleCnt="0"/>
      <dgm:spPr/>
    </dgm:pt>
    <dgm:pt modelId="{AD865B74-62AE-464D-928C-DA8090053935}" type="pres">
      <dgm:prSet presAssocID="{74C24711-D062-49E8-AD3F-7F7E8E8E5250}" presName="parentText" presStyleLbl="node1" presStyleIdx="2" presStyleCnt="6">
        <dgm:presLayoutVars>
          <dgm:chMax val="1"/>
          <dgm:bulletEnabled val="1"/>
        </dgm:presLayoutVars>
      </dgm:prSet>
      <dgm:spPr/>
    </dgm:pt>
    <dgm:pt modelId="{45B662BF-CD86-C84D-BB9F-4A38E5F5BDBE}" type="pres">
      <dgm:prSet presAssocID="{74C24711-D062-49E8-AD3F-7F7E8E8E5250}" presName="descendantText" presStyleLbl="alignAccFollowNode1" presStyleIdx="2" presStyleCnt="6">
        <dgm:presLayoutVars>
          <dgm:bulletEnabled val="1"/>
        </dgm:presLayoutVars>
      </dgm:prSet>
      <dgm:spPr/>
    </dgm:pt>
    <dgm:pt modelId="{9E21B99C-2D01-CB4F-9481-78FD593004C9}" type="pres">
      <dgm:prSet presAssocID="{AB86BFA1-9C35-4E8F-8AF7-31256403B191}" presName="sp" presStyleCnt="0"/>
      <dgm:spPr/>
    </dgm:pt>
    <dgm:pt modelId="{364D08AC-3C71-5542-82AF-F953C331872C}" type="pres">
      <dgm:prSet presAssocID="{6AE83F37-1C49-4DDC-AC69-EE161B8266D6}" presName="linNode" presStyleCnt="0"/>
      <dgm:spPr/>
    </dgm:pt>
    <dgm:pt modelId="{6809967C-B6F7-284B-B616-E159C0A6726D}" type="pres">
      <dgm:prSet presAssocID="{6AE83F37-1C49-4DDC-AC69-EE161B8266D6}" presName="parentText" presStyleLbl="node1" presStyleIdx="3" presStyleCnt="6">
        <dgm:presLayoutVars>
          <dgm:chMax val="1"/>
          <dgm:bulletEnabled val="1"/>
        </dgm:presLayoutVars>
      </dgm:prSet>
      <dgm:spPr/>
    </dgm:pt>
    <dgm:pt modelId="{C8B962A0-FFB2-6041-A5A7-61B3337B1491}" type="pres">
      <dgm:prSet presAssocID="{6AE83F37-1C49-4DDC-AC69-EE161B8266D6}" presName="descendantText" presStyleLbl="alignAccFollowNode1" presStyleIdx="3" presStyleCnt="6">
        <dgm:presLayoutVars>
          <dgm:bulletEnabled val="1"/>
        </dgm:presLayoutVars>
      </dgm:prSet>
      <dgm:spPr/>
    </dgm:pt>
    <dgm:pt modelId="{26E86F9C-B214-E945-A959-DD7E51158C5F}" type="pres">
      <dgm:prSet presAssocID="{5DA690E9-94B7-4987-9B7F-FD5E54AE60E9}" presName="sp" presStyleCnt="0"/>
      <dgm:spPr/>
    </dgm:pt>
    <dgm:pt modelId="{84CAFFFF-8BBF-E14E-9114-63B2E915A631}" type="pres">
      <dgm:prSet presAssocID="{5DBF9472-55FB-46F1-9C41-88805D77FA33}" presName="linNode" presStyleCnt="0"/>
      <dgm:spPr/>
    </dgm:pt>
    <dgm:pt modelId="{37FC8C30-18E8-1048-8F9A-57C6D5ECF81E}" type="pres">
      <dgm:prSet presAssocID="{5DBF9472-55FB-46F1-9C41-88805D77FA33}" presName="parentText" presStyleLbl="node1" presStyleIdx="4" presStyleCnt="6">
        <dgm:presLayoutVars>
          <dgm:chMax val="1"/>
          <dgm:bulletEnabled val="1"/>
        </dgm:presLayoutVars>
      </dgm:prSet>
      <dgm:spPr/>
    </dgm:pt>
    <dgm:pt modelId="{C40A90D6-2EA4-9342-B287-4D144D3CA0D6}" type="pres">
      <dgm:prSet presAssocID="{5DBF9472-55FB-46F1-9C41-88805D77FA33}" presName="descendantText" presStyleLbl="alignAccFollowNode1" presStyleIdx="4" presStyleCnt="6">
        <dgm:presLayoutVars>
          <dgm:bulletEnabled val="1"/>
        </dgm:presLayoutVars>
      </dgm:prSet>
      <dgm:spPr/>
    </dgm:pt>
    <dgm:pt modelId="{011233B7-6BE1-854A-ADD3-04C498BD3556}" type="pres">
      <dgm:prSet presAssocID="{48FF8ABB-EFBD-471F-B6C6-2DD7BBE2692E}" presName="sp" presStyleCnt="0"/>
      <dgm:spPr/>
    </dgm:pt>
    <dgm:pt modelId="{7F2B9617-BDFD-0940-8EFB-4E02CE6608C2}" type="pres">
      <dgm:prSet presAssocID="{1CC61D2F-0A12-4C34-9A26-1E7DCC21AB56}" presName="linNode" presStyleCnt="0"/>
      <dgm:spPr/>
    </dgm:pt>
    <dgm:pt modelId="{9C3F30CF-D4C3-5048-BE35-531689C49B06}" type="pres">
      <dgm:prSet presAssocID="{1CC61D2F-0A12-4C34-9A26-1E7DCC21AB56}" presName="parentText" presStyleLbl="node1" presStyleIdx="5" presStyleCnt="6">
        <dgm:presLayoutVars>
          <dgm:chMax val="1"/>
          <dgm:bulletEnabled val="1"/>
        </dgm:presLayoutVars>
      </dgm:prSet>
      <dgm:spPr/>
    </dgm:pt>
    <dgm:pt modelId="{0449AE43-7FCC-6E40-A511-381B5CCC4DAC}" type="pres">
      <dgm:prSet presAssocID="{1CC61D2F-0A12-4C34-9A26-1E7DCC21AB56}" presName="descendantText" presStyleLbl="alignAccFollowNode1" presStyleIdx="5" presStyleCnt="6">
        <dgm:presLayoutVars>
          <dgm:bulletEnabled val="1"/>
        </dgm:presLayoutVars>
      </dgm:prSet>
      <dgm:spPr/>
    </dgm:pt>
  </dgm:ptLst>
  <dgm:cxnLst>
    <dgm:cxn modelId="{3A30D20F-D65C-0F47-97A2-BB1090DB7D6C}" type="presOf" srcId="{B9331CF3-48AF-D244-9D41-90639317CAE9}" destId="{FE9EB43D-E460-4040-AB5B-C6A14B16BF20}" srcOrd="0" destOrd="1" presId="urn:microsoft.com/office/officeart/2005/8/layout/vList5"/>
    <dgm:cxn modelId="{CF995517-BDD6-6D4D-BA6D-DA44053FAF78}" type="presOf" srcId="{29E8A8C5-32A3-834E-A151-924155FA3477}" destId="{C8B962A0-FFB2-6041-A5A7-61B3337B1491}" srcOrd="0" destOrd="0" presId="urn:microsoft.com/office/officeart/2005/8/layout/vList5"/>
    <dgm:cxn modelId="{D12DD41F-CC1D-47D7-9466-657EF9B9BB3A}" srcId="{089D4EFA-0A18-4F48-BCE6-0D76DB2561E0}" destId="{1CC61D2F-0A12-4C34-9A26-1E7DCC21AB56}" srcOrd="5" destOrd="0" parTransId="{0A174495-73AF-4F22-8E06-FE721828797E}" sibTransId="{01BC1382-8F17-48B1-95AC-53006A54AB37}"/>
    <dgm:cxn modelId="{55352031-8191-E84C-B78D-4A7617E5DD3C}" type="presOf" srcId="{0DC93FDF-5629-6740-821C-89E2C37B3ED2}" destId="{929C9935-718E-3F49-993B-7F30872F2B8A}" srcOrd="0" destOrd="0" presId="urn:microsoft.com/office/officeart/2005/8/layout/vList5"/>
    <dgm:cxn modelId="{F9B2B332-C50F-8E4A-93C1-5ECB2E365FD1}" srcId="{5DBF9472-55FB-46F1-9C41-88805D77FA33}" destId="{72D02D60-D144-6242-BBA1-52906CDB02EE}" srcOrd="0" destOrd="0" parTransId="{E414E658-AB1A-B349-84ED-26BD98B3B639}" sibTransId="{8FBDB771-7DC2-8849-8E9E-8CCBAE1AC702}"/>
    <dgm:cxn modelId="{700EA83C-904E-394D-B8CC-76ACBA89B645}" type="presOf" srcId="{089D4EFA-0A18-4F48-BCE6-0D76DB2561E0}" destId="{3E85DB8C-F7D2-CE4D-BC70-BA6A78DFB381}" srcOrd="0" destOrd="0" presId="urn:microsoft.com/office/officeart/2005/8/layout/vList5"/>
    <dgm:cxn modelId="{534A633F-42F6-4ECF-BBA8-D1BA851C116A}" srcId="{089D4EFA-0A18-4F48-BCE6-0D76DB2561E0}" destId="{74C24711-D062-49E8-AD3F-7F7E8E8E5250}" srcOrd="2" destOrd="0" parTransId="{DCAFD9C8-4F90-4AE1-BD7E-0E851A58842E}" sibTransId="{AB86BFA1-9C35-4E8F-8AF7-31256403B191}"/>
    <dgm:cxn modelId="{6800B555-B5FD-1B4D-BE6C-74AC3F9D106F}" type="presOf" srcId="{6AE83F37-1C49-4DDC-AC69-EE161B8266D6}" destId="{6809967C-B6F7-284B-B616-E159C0A6726D}" srcOrd="0" destOrd="0" presId="urn:microsoft.com/office/officeart/2005/8/layout/vList5"/>
    <dgm:cxn modelId="{43472E59-9EF9-A049-B3A8-2F516C934922}" srcId="{32D34BF2-C58F-4F45-84C2-1189F005AAC8}" destId="{AEEB73E4-DB09-EB48-AC27-CAB17DF6AF6A}" srcOrd="0" destOrd="0" parTransId="{B1961E91-AC4D-E845-BCCA-7B4F0C4FF987}" sibTransId="{DF088956-5F68-264E-AAEE-50AFA661A951}"/>
    <dgm:cxn modelId="{7CFCCE6C-1860-4252-8C2B-4D8AB8587221}" srcId="{089D4EFA-0A18-4F48-BCE6-0D76DB2561E0}" destId="{32D34BF2-C58F-4F45-84C2-1189F005AAC8}" srcOrd="1" destOrd="0" parTransId="{B266D80A-61A1-4C93-BB7A-44355F340852}" sibTransId="{103C0129-5FDB-4F46-B320-7758989F7B50}"/>
    <dgm:cxn modelId="{930B266E-318B-8D4F-BB48-097B644C732A}" type="presOf" srcId="{0E37297C-B0A0-1E4A-8AF2-8D07AC703DDA}" destId="{0449AE43-7FCC-6E40-A511-381B5CCC4DAC}" srcOrd="0" destOrd="0" presId="urn:microsoft.com/office/officeart/2005/8/layout/vList5"/>
    <dgm:cxn modelId="{F9E07C7C-5C35-FD4E-A594-62D778DA50A0}" srcId="{1CC61D2F-0A12-4C34-9A26-1E7DCC21AB56}" destId="{0E37297C-B0A0-1E4A-8AF2-8D07AC703DDA}" srcOrd="0" destOrd="0" parTransId="{E8EAEECA-EA4D-FE40-84C2-E062B94A5EDF}" sibTransId="{1E7BF49B-248F-0F4C-8957-8A9EA8AF9BCC}"/>
    <dgm:cxn modelId="{56C84887-7D3E-4BD2-BEBD-7CED42D59AF9}" srcId="{089D4EFA-0A18-4F48-BCE6-0D76DB2561E0}" destId="{45F8A94D-AF1A-4F7A-990A-40E4D4051053}" srcOrd="0" destOrd="0" parTransId="{ECAB487B-10AB-445D-8059-25B1120256C5}" sibTransId="{C21907A6-B3DE-4355-A743-A41964F4FEC4}"/>
    <dgm:cxn modelId="{B29EB988-7597-7C4C-A735-78EAE2911A19}" srcId="{6AE83F37-1C49-4DDC-AC69-EE161B8266D6}" destId="{29E8A8C5-32A3-834E-A151-924155FA3477}" srcOrd="0" destOrd="0" parTransId="{48FF8A03-A3AF-ED42-A505-B9CABFDFF0D2}" sibTransId="{ED544A3F-6868-E94B-904D-4FA357EBB08D}"/>
    <dgm:cxn modelId="{3A61C69D-FE9B-504F-B5AA-F7CF94D3B460}" type="presOf" srcId="{1CC61D2F-0A12-4C34-9A26-1E7DCC21AB56}" destId="{9C3F30CF-D4C3-5048-BE35-531689C49B06}" srcOrd="0" destOrd="0" presId="urn:microsoft.com/office/officeart/2005/8/layout/vList5"/>
    <dgm:cxn modelId="{0CD0F09F-9E9E-9545-83DF-7D9A112AD1E2}" type="presOf" srcId="{45F8A94D-AF1A-4F7A-990A-40E4D4051053}" destId="{2CE0E4A1-62AB-EE4D-AD0D-14C8F17B42CB}" srcOrd="0" destOrd="0" presId="urn:microsoft.com/office/officeart/2005/8/layout/vList5"/>
    <dgm:cxn modelId="{09FBFEA1-5670-9040-9F4C-8159418DC3A6}" srcId="{32D34BF2-C58F-4F45-84C2-1189F005AAC8}" destId="{B9331CF3-48AF-D244-9D41-90639317CAE9}" srcOrd="1" destOrd="0" parTransId="{6AECA21D-EA4A-B545-AD7A-5B4B863F7785}" sibTransId="{C631D27B-29D3-FD48-ADA8-8724E7DF2EAF}"/>
    <dgm:cxn modelId="{B40B9AAF-833E-AA42-B168-C1E003915826}" srcId="{45F8A94D-AF1A-4F7A-990A-40E4D4051053}" destId="{0DC93FDF-5629-6740-821C-89E2C37B3ED2}" srcOrd="0" destOrd="0" parTransId="{6B001936-98BC-2340-88E6-42182BC781B9}" sibTransId="{094325D3-3E37-DB4F-A8DA-BE1CD1449A8D}"/>
    <dgm:cxn modelId="{84D5C6B1-323E-1E47-9E38-44ACA481E62D}" type="presOf" srcId="{74C24711-D062-49E8-AD3F-7F7E8E8E5250}" destId="{AD865B74-62AE-464D-928C-DA8090053935}" srcOrd="0" destOrd="0" presId="urn:microsoft.com/office/officeart/2005/8/layout/vList5"/>
    <dgm:cxn modelId="{114BE5B8-7406-EE4B-AE36-D6AF0171797A}" type="presOf" srcId="{0C242664-AEB3-244B-85A3-13A3F501C41E}" destId="{45B662BF-CD86-C84D-BB9F-4A38E5F5BDBE}" srcOrd="0" destOrd="0" presId="urn:microsoft.com/office/officeart/2005/8/layout/vList5"/>
    <dgm:cxn modelId="{A7D6B0C1-60C4-5344-AC3C-770CC512CB02}" type="presOf" srcId="{32D34BF2-C58F-4F45-84C2-1189F005AAC8}" destId="{8BC6D6F9-936D-9B42-A81F-587F2CB24FFC}" srcOrd="0" destOrd="0" presId="urn:microsoft.com/office/officeart/2005/8/layout/vList5"/>
    <dgm:cxn modelId="{B55506D5-FA2F-4544-8120-A1CAE395989C}" srcId="{089D4EFA-0A18-4F48-BCE6-0D76DB2561E0}" destId="{5DBF9472-55FB-46F1-9C41-88805D77FA33}" srcOrd="4" destOrd="0" parTransId="{AF0E97DF-88D2-42B9-8645-CDB594ECFAE2}" sibTransId="{48FF8ABB-EFBD-471F-B6C6-2DD7BBE2692E}"/>
    <dgm:cxn modelId="{7F1A8BD9-67FD-4D04-A045-F6192251407F}" srcId="{089D4EFA-0A18-4F48-BCE6-0D76DB2561E0}" destId="{6AE83F37-1C49-4DDC-AC69-EE161B8266D6}" srcOrd="3" destOrd="0" parTransId="{502B6242-9E4A-4C73-AD4E-DCD09DBA270F}" sibTransId="{5DA690E9-94B7-4987-9B7F-FD5E54AE60E9}"/>
    <dgm:cxn modelId="{4A5DEFE2-33EE-6F46-8EE4-F6D81A6CE74C}" type="presOf" srcId="{72D02D60-D144-6242-BBA1-52906CDB02EE}" destId="{C40A90D6-2EA4-9342-B287-4D144D3CA0D6}" srcOrd="0" destOrd="0" presId="urn:microsoft.com/office/officeart/2005/8/layout/vList5"/>
    <dgm:cxn modelId="{F484AEEC-D647-8F4C-B4A8-CCB04A89DDEB}" type="presOf" srcId="{AEEB73E4-DB09-EB48-AC27-CAB17DF6AF6A}" destId="{FE9EB43D-E460-4040-AB5B-C6A14B16BF20}" srcOrd="0" destOrd="0" presId="urn:microsoft.com/office/officeart/2005/8/layout/vList5"/>
    <dgm:cxn modelId="{7DE09AED-F2FF-744B-B73D-87333680226F}" type="presOf" srcId="{5DBF9472-55FB-46F1-9C41-88805D77FA33}" destId="{37FC8C30-18E8-1048-8F9A-57C6D5ECF81E}" srcOrd="0" destOrd="0" presId="urn:microsoft.com/office/officeart/2005/8/layout/vList5"/>
    <dgm:cxn modelId="{311309FC-2A75-1442-9A64-368D7B13C963}" srcId="{74C24711-D062-49E8-AD3F-7F7E8E8E5250}" destId="{0C242664-AEB3-244B-85A3-13A3F501C41E}" srcOrd="0" destOrd="0" parTransId="{5CD07845-887B-6B46-A8B4-DB0FADA12A5F}" sibTransId="{D69357B9-7AD4-7445-AB19-CE3458C9DD19}"/>
    <dgm:cxn modelId="{D3AEA564-8B78-0442-9446-EA838149FA34}" type="presParOf" srcId="{3E85DB8C-F7D2-CE4D-BC70-BA6A78DFB381}" destId="{60001AA2-9F9F-6640-9DA2-CE8C5A8486F8}" srcOrd="0" destOrd="0" presId="urn:microsoft.com/office/officeart/2005/8/layout/vList5"/>
    <dgm:cxn modelId="{03D0D52B-5BBB-DD48-8190-28CF009442B0}" type="presParOf" srcId="{60001AA2-9F9F-6640-9DA2-CE8C5A8486F8}" destId="{2CE0E4A1-62AB-EE4D-AD0D-14C8F17B42CB}" srcOrd="0" destOrd="0" presId="urn:microsoft.com/office/officeart/2005/8/layout/vList5"/>
    <dgm:cxn modelId="{F2E6EDAF-D589-D740-ADC0-67FEE94E0C26}" type="presParOf" srcId="{60001AA2-9F9F-6640-9DA2-CE8C5A8486F8}" destId="{929C9935-718E-3F49-993B-7F30872F2B8A}" srcOrd="1" destOrd="0" presId="urn:microsoft.com/office/officeart/2005/8/layout/vList5"/>
    <dgm:cxn modelId="{ABD4E3CF-5BC1-F842-9C64-78A028E3116C}" type="presParOf" srcId="{3E85DB8C-F7D2-CE4D-BC70-BA6A78DFB381}" destId="{F987153A-D5EF-D044-8759-3F687CAF30AF}" srcOrd="1" destOrd="0" presId="urn:microsoft.com/office/officeart/2005/8/layout/vList5"/>
    <dgm:cxn modelId="{E264B914-E8F8-AB46-947E-9F4501D1D4D8}" type="presParOf" srcId="{3E85DB8C-F7D2-CE4D-BC70-BA6A78DFB381}" destId="{45C736F1-93E1-594C-A41B-4F7ACD586E11}" srcOrd="2" destOrd="0" presId="urn:microsoft.com/office/officeart/2005/8/layout/vList5"/>
    <dgm:cxn modelId="{7BD20218-3EAE-AF48-8632-C52A9C9ABEA7}" type="presParOf" srcId="{45C736F1-93E1-594C-A41B-4F7ACD586E11}" destId="{8BC6D6F9-936D-9B42-A81F-587F2CB24FFC}" srcOrd="0" destOrd="0" presId="urn:microsoft.com/office/officeart/2005/8/layout/vList5"/>
    <dgm:cxn modelId="{2B384AF2-D660-C243-8224-6BB8141A3FA7}" type="presParOf" srcId="{45C736F1-93E1-594C-A41B-4F7ACD586E11}" destId="{FE9EB43D-E460-4040-AB5B-C6A14B16BF20}" srcOrd="1" destOrd="0" presId="urn:microsoft.com/office/officeart/2005/8/layout/vList5"/>
    <dgm:cxn modelId="{1C0CFD97-5578-654E-9A48-FF334AE6542A}" type="presParOf" srcId="{3E85DB8C-F7D2-CE4D-BC70-BA6A78DFB381}" destId="{8C8DB699-F31D-3E4C-892F-36C4515353BD}" srcOrd="3" destOrd="0" presId="urn:microsoft.com/office/officeart/2005/8/layout/vList5"/>
    <dgm:cxn modelId="{AA060EBF-B1D6-DE43-A7CF-A04BDA664B4A}" type="presParOf" srcId="{3E85DB8C-F7D2-CE4D-BC70-BA6A78DFB381}" destId="{DA2271C5-261E-0C40-B6DC-D7A413ADA37C}" srcOrd="4" destOrd="0" presId="urn:microsoft.com/office/officeart/2005/8/layout/vList5"/>
    <dgm:cxn modelId="{37F33CA4-968D-8D46-AD46-C34A055EE1AD}" type="presParOf" srcId="{DA2271C5-261E-0C40-B6DC-D7A413ADA37C}" destId="{AD865B74-62AE-464D-928C-DA8090053935}" srcOrd="0" destOrd="0" presId="urn:microsoft.com/office/officeart/2005/8/layout/vList5"/>
    <dgm:cxn modelId="{42674CF0-49BA-5548-8C05-6DA1AFF4F162}" type="presParOf" srcId="{DA2271C5-261E-0C40-B6DC-D7A413ADA37C}" destId="{45B662BF-CD86-C84D-BB9F-4A38E5F5BDBE}" srcOrd="1" destOrd="0" presId="urn:microsoft.com/office/officeart/2005/8/layout/vList5"/>
    <dgm:cxn modelId="{ACF81C72-AAD9-9049-A2A0-96A1146FE59B}" type="presParOf" srcId="{3E85DB8C-F7D2-CE4D-BC70-BA6A78DFB381}" destId="{9E21B99C-2D01-CB4F-9481-78FD593004C9}" srcOrd="5" destOrd="0" presId="urn:microsoft.com/office/officeart/2005/8/layout/vList5"/>
    <dgm:cxn modelId="{BEE9A812-F501-034D-AC65-7A21F0D4A40C}" type="presParOf" srcId="{3E85DB8C-F7D2-CE4D-BC70-BA6A78DFB381}" destId="{364D08AC-3C71-5542-82AF-F953C331872C}" srcOrd="6" destOrd="0" presId="urn:microsoft.com/office/officeart/2005/8/layout/vList5"/>
    <dgm:cxn modelId="{D83A7BCB-228B-2B4C-BA92-600C90FF0870}" type="presParOf" srcId="{364D08AC-3C71-5542-82AF-F953C331872C}" destId="{6809967C-B6F7-284B-B616-E159C0A6726D}" srcOrd="0" destOrd="0" presId="urn:microsoft.com/office/officeart/2005/8/layout/vList5"/>
    <dgm:cxn modelId="{21759144-1C34-AF4B-B881-48CFC671A20F}" type="presParOf" srcId="{364D08AC-3C71-5542-82AF-F953C331872C}" destId="{C8B962A0-FFB2-6041-A5A7-61B3337B1491}" srcOrd="1" destOrd="0" presId="urn:microsoft.com/office/officeart/2005/8/layout/vList5"/>
    <dgm:cxn modelId="{BA243E65-58D3-EA48-873B-FB4CB4029FED}" type="presParOf" srcId="{3E85DB8C-F7D2-CE4D-BC70-BA6A78DFB381}" destId="{26E86F9C-B214-E945-A959-DD7E51158C5F}" srcOrd="7" destOrd="0" presId="urn:microsoft.com/office/officeart/2005/8/layout/vList5"/>
    <dgm:cxn modelId="{957C8CA8-49C7-9741-B52C-B24BDD2C06DC}" type="presParOf" srcId="{3E85DB8C-F7D2-CE4D-BC70-BA6A78DFB381}" destId="{84CAFFFF-8BBF-E14E-9114-63B2E915A631}" srcOrd="8" destOrd="0" presId="urn:microsoft.com/office/officeart/2005/8/layout/vList5"/>
    <dgm:cxn modelId="{8974611B-2386-DF49-B8C7-15532A438F78}" type="presParOf" srcId="{84CAFFFF-8BBF-E14E-9114-63B2E915A631}" destId="{37FC8C30-18E8-1048-8F9A-57C6D5ECF81E}" srcOrd="0" destOrd="0" presId="urn:microsoft.com/office/officeart/2005/8/layout/vList5"/>
    <dgm:cxn modelId="{E4F8964A-0804-814A-94E7-CE97467218C2}" type="presParOf" srcId="{84CAFFFF-8BBF-E14E-9114-63B2E915A631}" destId="{C40A90D6-2EA4-9342-B287-4D144D3CA0D6}" srcOrd="1" destOrd="0" presId="urn:microsoft.com/office/officeart/2005/8/layout/vList5"/>
    <dgm:cxn modelId="{723761F7-2204-B641-8359-B07C5C0B8BE7}" type="presParOf" srcId="{3E85DB8C-F7D2-CE4D-BC70-BA6A78DFB381}" destId="{011233B7-6BE1-854A-ADD3-04C498BD3556}" srcOrd="9" destOrd="0" presId="urn:microsoft.com/office/officeart/2005/8/layout/vList5"/>
    <dgm:cxn modelId="{1A674F8D-A553-CF49-A164-F97E93A61FAB}" type="presParOf" srcId="{3E85DB8C-F7D2-CE4D-BC70-BA6A78DFB381}" destId="{7F2B9617-BDFD-0940-8EFB-4E02CE6608C2}" srcOrd="10" destOrd="0" presId="urn:microsoft.com/office/officeart/2005/8/layout/vList5"/>
    <dgm:cxn modelId="{108396E7-4409-2E45-8061-66749A4A7D91}" type="presParOf" srcId="{7F2B9617-BDFD-0940-8EFB-4E02CE6608C2}" destId="{9C3F30CF-D4C3-5048-BE35-531689C49B06}" srcOrd="0" destOrd="0" presId="urn:microsoft.com/office/officeart/2005/8/layout/vList5"/>
    <dgm:cxn modelId="{B3261E0A-5925-2741-AD6A-AE094950AD28}" type="presParOf" srcId="{7F2B9617-BDFD-0940-8EFB-4E02CE6608C2}" destId="{0449AE43-7FCC-6E40-A511-381B5CCC4D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342F57-82F7-4D4A-B1E3-6971EEB86A62}" type="doc">
      <dgm:prSet loTypeId="urn:microsoft.com/office/officeart/2005/8/layout/process5" loCatId="process" qsTypeId="urn:microsoft.com/office/officeart/2005/8/quickstyle/simple2" qsCatId="simple" csTypeId="urn:microsoft.com/office/officeart/2005/8/colors/accent0_1" csCatId="mainScheme" phldr="1"/>
      <dgm:spPr/>
      <dgm:t>
        <a:bodyPr/>
        <a:lstStyle/>
        <a:p>
          <a:endParaRPr lang="es-ES"/>
        </a:p>
      </dgm:t>
    </dgm:pt>
    <dgm:pt modelId="{26946B59-EBB5-984B-802D-FCBC44C07E46}">
      <dgm:prSet phldrT="[Texto]"/>
      <dgm:spPr/>
      <dgm:t>
        <a:bodyPr/>
        <a:lstStyle/>
        <a:p>
          <a:r>
            <a:rPr lang="es-ES" dirty="0"/>
            <a:t>Operatividad</a:t>
          </a:r>
        </a:p>
      </dgm:t>
    </dgm:pt>
    <dgm:pt modelId="{CE23711E-44DF-AC44-BA99-150F7D17FF3D}" type="parTrans" cxnId="{31CB8F17-BE91-2249-84BD-9DDAC82A56E5}">
      <dgm:prSet/>
      <dgm:spPr/>
      <dgm:t>
        <a:bodyPr/>
        <a:lstStyle/>
        <a:p>
          <a:endParaRPr lang="es-ES"/>
        </a:p>
      </dgm:t>
    </dgm:pt>
    <dgm:pt modelId="{9F58E860-C28B-B743-A094-1585E347B0E4}" type="sibTrans" cxnId="{31CB8F17-BE91-2249-84BD-9DDAC82A56E5}">
      <dgm:prSet/>
      <dgm:spPr/>
      <dgm:t>
        <a:bodyPr/>
        <a:lstStyle/>
        <a:p>
          <a:endParaRPr lang="es-ES"/>
        </a:p>
      </dgm:t>
    </dgm:pt>
    <dgm:pt modelId="{A5A0DB72-6CC5-6C41-B142-9F509E16C04E}">
      <dgm:prSet phldrT="[Texto]"/>
      <dgm:spPr/>
      <dgm:t>
        <a:bodyPr/>
        <a:lstStyle/>
        <a:p>
          <a:r>
            <a:rPr lang="es-ES" dirty="0"/>
            <a:t>Dimensiones</a:t>
          </a:r>
        </a:p>
      </dgm:t>
    </dgm:pt>
    <dgm:pt modelId="{8525915B-9096-7C44-8FA3-A3F6A1F89848}" type="parTrans" cxnId="{FB679E65-D5B0-9D46-9A66-5D8EA5142D34}">
      <dgm:prSet/>
      <dgm:spPr/>
      <dgm:t>
        <a:bodyPr/>
        <a:lstStyle/>
        <a:p>
          <a:endParaRPr lang="es-ES"/>
        </a:p>
      </dgm:t>
    </dgm:pt>
    <dgm:pt modelId="{C1766E35-F196-9F40-A74F-D5E0E414E30A}" type="sibTrans" cxnId="{FB679E65-D5B0-9D46-9A66-5D8EA5142D34}">
      <dgm:prSet/>
      <dgm:spPr/>
      <dgm:t>
        <a:bodyPr/>
        <a:lstStyle/>
        <a:p>
          <a:endParaRPr lang="es-ES"/>
        </a:p>
      </dgm:t>
    </dgm:pt>
    <dgm:pt modelId="{BEC73730-3005-5141-9A08-10B51F4EF5E0}">
      <dgm:prSet phldrT="[Texto]"/>
      <dgm:spPr/>
      <dgm:t>
        <a:bodyPr/>
        <a:lstStyle/>
        <a:p>
          <a:r>
            <a:rPr lang="es-ES" dirty="0"/>
            <a:t>Variables</a:t>
          </a:r>
        </a:p>
      </dgm:t>
    </dgm:pt>
    <dgm:pt modelId="{84840850-9E78-524B-9699-933AC22138C9}" type="parTrans" cxnId="{D5B71783-3596-134B-A279-3507252BC851}">
      <dgm:prSet/>
      <dgm:spPr/>
      <dgm:t>
        <a:bodyPr/>
        <a:lstStyle/>
        <a:p>
          <a:endParaRPr lang="es-ES"/>
        </a:p>
      </dgm:t>
    </dgm:pt>
    <dgm:pt modelId="{E2166761-15FE-8D46-9692-73A81FD6B734}" type="sibTrans" cxnId="{D5B71783-3596-134B-A279-3507252BC851}">
      <dgm:prSet/>
      <dgm:spPr/>
      <dgm:t>
        <a:bodyPr/>
        <a:lstStyle/>
        <a:p>
          <a:endParaRPr lang="es-ES"/>
        </a:p>
      </dgm:t>
    </dgm:pt>
    <dgm:pt modelId="{D6BAE322-5246-AA43-A857-4127B4DE9089}">
      <dgm:prSet phldrT="[Texto]"/>
      <dgm:spPr/>
      <dgm:t>
        <a:bodyPr/>
        <a:lstStyle/>
        <a:p>
          <a:r>
            <a:rPr lang="es-ES" dirty="0"/>
            <a:t>Modelo jerárquico</a:t>
          </a:r>
        </a:p>
      </dgm:t>
    </dgm:pt>
    <dgm:pt modelId="{A23CD751-E4DD-AE44-89B0-93471814222C}" type="parTrans" cxnId="{D2D64E35-3AAF-9F43-880A-0142CAB5BC0C}">
      <dgm:prSet/>
      <dgm:spPr/>
      <dgm:t>
        <a:bodyPr/>
        <a:lstStyle/>
        <a:p>
          <a:endParaRPr lang="es-ES"/>
        </a:p>
      </dgm:t>
    </dgm:pt>
    <dgm:pt modelId="{7B837F24-4AFA-0242-863C-C1BFBABA2274}" type="sibTrans" cxnId="{D2D64E35-3AAF-9F43-880A-0142CAB5BC0C}">
      <dgm:prSet/>
      <dgm:spPr/>
      <dgm:t>
        <a:bodyPr/>
        <a:lstStyle/>
        <a:p>
          <a:endParaRPr lang="es-ES"/>
        </a:p>
      </dgm:t>
    </dgm:pt>
    <dgm:pt modelId="{6469C4CE-AC04-4040-8B96-1123CE6CBA14}">
      <dgm:prSet phldrT="[Texto]"/>
      <dgm:spPr/>
      <dgm:t>
        <a:bodyPr/>
        <a:lstStyle/>
        <a:p>
          <a:r>
            <a:rPr lang="es-ES" dirty="0"/>
            <a:t>Escalas</a:t>
          </a:r>
        </a:p>
      </dgm:t>
    </dgm:pt>
    <dgm:pt modelId="{E7AF33E4-BA04-794C-82D2-CBF9B4D4344C}" type="parTrans" cxnId="{95B97806-654A-6C42-84F4-88AB45F1B97D}">
      <dgm:prSet/>
      <dgm:spPr/>
      <dgm:t>
        <a:bodyPr/>
        <a:lstStyle/>
        <a:p>
          <a:endParaRPr lang="es-ES"/>
        </a:p>
      </dgm:t>
    </dgm:pt>
    <dgm:pt modelId="{48A37212-F43A-8D48-9FF6-A4ABE900F046}" type="sibTrans" cxnId="{95B97806-654A-6C42-84F4-88AB45F1B97D}">
      <dgm:prSet/>
      <dgm:spPr/>
      <dgm:t>
        <a:bodyPr/>
        <a:lstStyle/>
        <a:p>
          <a:endParaRPr lang="es-ES"/>
        </a:p>
      </dgm:t>
    </dgm:pt>
    <dgm:pt modelId="{CD8964B2-F7B8-6048-8745-D94BE7494253}">
      <dgm:prSet phldrT="[Texto]"/>
      <dgm:spPr/>
      <dgm:t>
        <a:bodyPr/>
        <a:lstStyle/>
        <a:p>
          <a:r>
            <a:rPr lang="es-ES" dirty="0"/>
            <a:t>Diseño de la investigación</a:t>
          </a:r>
        </a:p>
      </dgm:t>
    </dgm:pt>
    <dgm:pt modelId="{71B6E25F-A317-B542-94E7-62306E351AFC}" type="parTrans" cxnId="{59FC2CEC-C943-A44D-81B5-419458B39CD8}">
      <dgm:prSet/>
      <dgm:spPr/>
      <dgm:t>
        <a:bodyPr/>
        <a:lstStyle/>
        <a:p>
          <a:endParaRPr lang="es-ES"/>
        </a:p>
      </dgm:t>
    </dgm:pt>
    <dgm:pt modelId="{F3C5869D-BF88-584F-A2FC-B4456378926B}" type="sibTrans" cxnId="{59FC2CEC-C943-A44D-81B5-419458B39CD8}">
      <dgm:prSet/>
      <dgm:spPr/>
      <dgm:t>
        <a:bodyPr/>
        <a:lstStyle/>
        <a:p>
          <a:endParaRPr lang="es-ES"/>
        </a:p>
      </dgm:t>
    </dgm:pt>
    <dgm:pt modelId="{781E733D-76B5-804A-841A-7EF670DA4851}">
      <dgm:prSet phldrT="[Texto]"/>
      <dgm:spPr/>
      <dgm:t>
        <a:bodyPr/>
        <a:lstStyle/>
        <a:p>
          <a:r>
            <a:rPr lang="es-ES" dirty="0"/>
            <a:t>Tipo de información y fuentes</a:t>
          </a:r>
        </a:p>
      </dgm:t>
    </dgm:pt>
    <dgm:pt modelId="{F98564BA-DE19-774D-ACFC-0773671BA0B4}" type="parTrans" cxnId="{98400CA2-403A-3846-ABB1-250A6F524D3C}">
      <dgm:prSet/>
      <dgm:spPr/>
      <dgm:t>
        <a:bodyPr/>
        <a:lstStyle/>
        <a:p>
          <a:endParaRPr lang="es-ES"/>
        </a:p>
      </dgm:t>
    </dgm:pt>
    <dgm:pt modelId="{A1E46E48-C9C2-1C41-BC11-127D03231ACB}" type="sibTrans" cxnId="{98400CA2-403A-3846-ABB1-250A6F524D3C}">
      <dgm:prSet/>
      <dgm:spPr/>
      <dgm:t>
        <a:bodyPr/>
        <a:lstStyle/>
        <a:p>
          <a:endParaRPr lang="es-ES"/>
        </a:p>
      </dgm:t>
    </dgm:pt>
    <dgm:pt modelId="{C247F716-0677-274C-B409-A2A095861636}" type="pres">
      <dgm:prSet presAssocID="{E5342F57-82F7-4D4A-B1E3-6971EEB86A62}" presName="diagram" presStyleCnt="0">
        <dgm:presLayoutVars>
          <dgm:dir/>
          <dgm:resizeHandles val="exact"/>
        </dgm:presLayoutVars>
      </dgm:prSet>
      <dgm:spPr/>
    </dgm:pt>
    <dgm:pt modelId="{27302244-41F7-1446-9CF7-FC7B4783A5F5}" type="pres">
      <dgm:prSet presAssocID="{26946B59-EBB5-984B-802D-FCBC44C07E46}" presName="node" presStyleLbl="node1" presStyleIdx="0" presStyleCnt="7">
        <dgm:presLayoutVars>
          <dgm:bulletEnabled val="1"/>
        </dgm:presLayoutVars>
      </dgm:prSet>
      <dgm:spPr/>
    </dgm:pt>
    <dgm:pt modelId="{63C979CD-B018-2748-9DFB-849B44E0DB46}" type="pres">
      <dgm:prSet presAssocID="{9F58E860-C28B-B743-A094-1585E347B0E4}" presName="sibTrans" presStyleLbl="sibTrans2D1" presStyleIdx="0" presStyleCnt="6"/>
      <dgm:spPr/>
    </dgm:pt>
    <dgm:pt modelId="{BBE74AC9-5D3A-FC4B-91B0-299300FD53A0}" type="pres">
      <dgm:prSet presAssocID="{9F58E860-C28B-B743-A094-1585E347B0E4}" presName="connectorText" presStyleLbl="sibTrans2D1" presStyleIdx="0" presStyleCnt="6"/>
      <dgm:spPr/>
    </dgm:pt>
    <dgm:pt modelId="{92FC97D6-077F-0046-A050-E6007339E352}" type="pres">
      <dgm:prSet presAssocID="{D6BAE322-5246-AA43-A857-4127B4DE9089}" presName="node" presStyleLbl="node1" presStyleIdx="1" presStyleCnt="7">
        <dgm:presLayoutVars>
          <dgm:bulletEnabled val="1"/>
        </dgm:presLayoutVars>
      </dgm:prSet>
      <dgm:spPr/>
    </dgm:pt>
    <dgm:pt modelId="{EE923F7E-A095-E54A-95AF-E4697B0A5C3C}" type="pres">
      <dgm:prSet presAssocID="{7B837F24-4AFA-0242-863C-C1BFBABA2274}" presName="sibTrans" presStyleLbl="sibTrans2D1" presStyleIdx="1" presStyleCnt="6"/>
      <dgm:spPr/>
    </dgm:pt>
    <dgm:pt modelId="{8F7AFDC6-E9F3-B340-9E7B-0088819CBBB1}" type="pres">
      <dgm:prSet presAssocID="{7B837F24-4AFA-0242-863C-C1BFBABA2274}" presName="connectorText" presStyleLbl="sibTrans2D1" presStyleIdx="1" presStyleCnt="6"/>
      <dgm:spPr/>
    </dgm:pt>
    <dgm:pt modelId="{E51B4479-7BDA-BD4A-B13E-B6CDFA8DD075}" type="pres">
      <dgm:prSet presAssocID="{A5A0DB72-6CC5-6C41-B142-9F509E16C04E}" presName="node" presStyleLbl="node1" presStyleIdx="2" presStyleCnt="7">
        <dgm:presLayoutVars>
          <dgm:bulletEnabled val="1"/>
        </dgm:presLayoutVars>
      </dgm:prSet>
      <dgm:spPr/>
    </dgm:pt>
    <dgm:pt modelId="{3A32017B-3531-4D48-A9A5-DBF3ACDB8C49}" type="pres">
      <dgm:prSet presAssocID="{C1766E35-F196-9F40-A74F-D5E0E414E30A}" presName="sibTrans" presStyleLbl="sibTrans2D1" presStyleIdx="2" presStyleCnt="6"/>
      <dgm:spPr/>
    </dgm:pt>
    <dgm:pt modelId="{663A2217-A6ED-9948-9BFE-0EE2707B3483}" type="pres">
      <dgm:prSet presAssocID="{C1766E35-F196-9F40-A74F-D5E0E414E30A}" presName="connectorText" presStyleLbl="sibTrans2D1" presStyleIdx="2" presStyleCnt="6"/>
      <dgm:spPr/>
    </dgm:pt>
    <dgm:pt modelId="{3A938B8D-866D-5A46-A77B-C162EE34A3D4}" type="pres">
      <dgm:prSet presAssocID="{BEC73730-3005-5141-9A08-10B51F4EF5E0}" presName="node" presStyleLbl="node1" presStyleIdx="3" presStyleCnt="7">
        <dgm:presLayoutVars>
          <dgm:bulletEnabled val="1"/>
        </dgm:presLayoutVars>
      </dgm:prSet>
      <dgm:spPr/>
    </dgm:pt>
    <dgm:pt modelId="{C7EB0D42-E499-544C-B07A-31D71842619F}" type="pres">
      <dgm:prSet presAssocID="{E2166761-15FE-8D46-9692-73A81FD6B734}" presName="sibTrans" presStyleLbl="sibTrans2D1" presStyleIdx="3" presStyleCnt="6"/>
      <dgm:spPr/>
    </dgm:pt>
    <dgm:pt modelId="{0E5E2F0D-30A6-0C46-90FB-E6E6AE03254E}" type="pres">
      <dgm:prSet presAssocID="{E2166761-15FE-8D46-9692-73A81FD6B734}" presName="connectorText" presStyleLbl="sibTrans2D1" presStyleIdx="3" presStyleCnt="6"/>
      <dgm:spPr/>
    </dgm:pt>
    <dgm:pt modelId="{AC2108C2-EB06-AC45-8787-B6019AFF23CB}" type="pres">
      <dgm:prSet presAssocID="{6469C4CE-AC04-4040-8B96-1123CE6CBA14}" presName="node" presStyleLbl="node1" presStyleIdx="4" presStyleCnt="7">
        <dgm:presLayoutVars>
          <dgm:bulletEnabled val="1"/>
        </dgm:presLayoutVars>
      </dgm:prSet>
      <dgm:spPr/>
    </dgm:pt>
    <dgm:pt modelId="{D51A8F92-694C-914C-A050-52089B0A30DA}" type="pres">
      <dgm:prSet presAssocID="{48A37212-F43A-8D48-9FF6-A4ABE900F046}" presName="sibTrans" presStyleLbl="sibTrans2D1" presStyleIdx="4" presStyleCnt="6"/>
      <dgm:spPr/>
    </dgm:pt>
    <dgm:pt modelId="{5A01FD0A-12D5-BA48-8035-C6B836F57231}" type="pres">
      <dgm:prSet presAssocID="{48A37212-F43A-8D48-9FF6-A4ABE900F046}" presName="connectorText" presStyleLbl="sibTrans2D1" presStyleIdx="4" presStyleCnt="6"/>
      <dgm:spPr/>
    </dgm:pt>
    <dgm:pt modelId="{E8A53747-4E8D-AE44-B311-5080BC957E9D}" type="pres">
      <dgm:prSet presAssocID="{CD8964B2-F7B8-6048-8745-D94BE7494253}" presName="node" presStyleLbl="node1" presStyleIdx="5" presStyleCnt="7">
        <dgm:presLayoutVars>
          <dgm:bulletEnabled val="1"/>
        </dgm:presLayoutVars>
      </dgm:prSet>
      <dgm:spPr/>
    </dgm:pt>
    <dgm:pt modelId="{378FACBF-ACF5-0148-AE3C-C35E5D3ABAA6}" type="pres">
      <dgm:prSet presAssocID="{F3C5869D-BF88-584F-A2FC-B4456378926B}" presName="sibTrans" presStyleLbl="sibTrans2D1" presStyleIdx="5" presStyleCnt="6"/>
      <dgm:spPr/>
    </dgm:pt>
    <dgm:pt modelId="{36F3322E-1574-8E46-8628-05225077FB41}" type="pres">
      <dgm:prSet presAssocID="{F3C5869D-BF88-584F-A2FC-B4456378926B}" presName="connectorText" presStyleLbl="sibTrans2D1" presStyleIdx="5" presStyleCnt="6"/>
      <dgm:spPr/>
    </dgm:pt>
    <dgm:pt modelId="{48F05C39-BA10-7B4C-80E7-582C02C7410F}" type="pres">
      <dgm:prSet presAssocID="{781E733D-76B5-804A-841A-7EF670DA4851}" presName="node" presStyleLbl="node1" presStyleIdx="6" presStyleCnt="7">
        <dgm:presLayoutVars>
          <dgm:bulletEnabled val="1"/>
        </dgm:presLayoutVars>
      </dgm:prSet>
      <dgm:spPr/>
    </dgm:pt>
  </dgm:ptLst>
  <dgm:cxnLst>
    <dgm:cxn modelId="{16DE6602-B8D8-0B4E-86E5-7E5EF5D2CC40}" type="presOf" srcId="{7B837F24-4AFA-0242-863C-C1BFBABA2274}" destId="{EE923F7E-A095-E54A-95AF-E4697B0A5C3C}" srcOrd="0" destOrd="0" presId="urn:microsoft.com/office/officeart/2005/8/layout/process5"/>
    <dgm:cxn modelId="{677F4303-D111-9E44-BFCB-54F55DAE6838}" type="presOf" srcId="{F3C5869D-BF88-584F-A2FC-B4456378926B}" destId="{36F3322E-1574-8E46-8628-05225077FB41}" srcOrd="1" destOrd="0" presId="urn:microsoft.com/office/officeart/2005/8/layout/process5"/>
    <dgm:cxn modelId="{7881AA03-A2F0-7445-B727-A2922E7180BF}" type="presOf" srcId="{E2166761-15FE-8D46-9692-73A81FD6B734}" destId="{C7EB0D42-E499-544C-B07A-31D71842619F}" srcOrd="0" destOrd="0" presId="urn:microsoft.com/office/officeart/2005/8/layout/process5"/>
    <dgm:cxn modelId="{95B97806-654A-6C42-84F4-88AB45F1B97D}" srcId="{E5342F57-82F7-4D4A-B1E3-6971EEB86A62}" destId="{6469C4CE-AC04-4040-8B96-1123CE6CBA14}" srcOrd="4" destOrd="0" parTransId="{E7AF33E4-BA04-794C-82D2-CBF9B4D4344C}" sibTransId="{48A37212-F43A-8D48-9FF6-A4ABE900F046}"/>
    <dgm:cxn modelId="{EF0A7F0E-CFB6-B54E-84D3-A3DB8947E4C6}" type="presOf" srcId="{48A37212-F43A-8D48-9FF6-A4ABE900F046}" destId="{D51A8F92-694C-914C-A050-52089B0A30DA}" srcOrd="0" destOrd="0" presId="urn:microsoft.com/office/officeart/2005/8/layout/process5"/>
    <dgm:cxn modelId="{31CB8F17-BE91-2249-84BD-9DDAC82A56E5}" srcId="{E5342F57-82F7-4D4A-B1E3-6971EEB86A62}" destId="{26946B59-EBB5-984B-802D-FCBC44C07E46}" srcOrd="0" destOrd="0" parTransId="{CE23711E-44DF-AC44-BA99-150F7D17FF3D}" sibTransId="{9F58E860-C28B-B743-A094-1585E347B0E4}"/>
    <dgm:cxn modelId="{D2D64E35-3AAF-9F43-880A-0142CAB5BC0C}" srcId="{E5342F57-82F7-4D4A-B1E3-6971EEB86A62}" destId="{D6BAE322-5246-AA43-A857-4127B4DE9089}" srcOrd="1" destOrd="0" parTransId="{A23CD751-E4DD-AE44-89B0-93471814222C}" sibTransId="{7B837F24-4AFA-0242-863C-C1BFBABA2274}"/>
    <dgm:cxn modelId="{28ACA741-FDC7-0949-A1AF-D5DED6C2DDF4}" type="presOf" srcId="{E2166761-15FE-8D46-9692-73A81FD6B734}" destId="{0E5E2F0D-30A6-0C46-90FB-E6E6AE03254E}" srcOrd="1" destOrd="0" presId="urn:microsoft.com/office/officeart/2005/8/layout/process5"/>
    <dgm:cxn modelId="{E37F6D44-7E8F-6948-A63D-A1586E014A0B}" type="presOf" srcId="{9F58E860-C28B-B743-A094-1585E347B0E4}" destId="{63C979CD-B018-2748-9DFB-849B44E0DB46}" srcOrd="0" destOrd="0" presId="urn:microsoft.com/office/officeart/2005/8/layout/process5"/>
    <dgm:cxn modelId="{F5577955-4EC6-AE4F-9C43-C4038FBF6C6B}" type="presOf" srcId="{CD8964B2-F7B8-6048-8745-D94BE7494253}" destId="{E8A53747-4E8D-AE44-B311-5080BC957E9D}" srcOrd="0" destOrd="0" presId="urn:microsoft.com/office/officeart/2005/8/layout/process5"/>
    <dgm:cxn modelId="{7B84F45A-250F-DF4F-8E73-B400C9AE0464}" type="presOf" srcId="{9F58E860-C28B-B743-A094-1585E347B0E4}" destId="{BBE74AC9-5D3A-FC4B-91B0-299300FD53A0}" srcOrd="1" destOrd="0" presId="urn:microsoft.com/office/officeart/2005/8/layout/process5"/>
    <dgm:cxn modelId="{FB679E65-D5B0-9D46-9A66-5D8EA5142D34}" srcId="{E5342F57-82F7-4D4A-B1E3-6971EEB86A62}" destId="{A5A0DB72-6CC5-6C41-B142-9F509E16C04E}" srcOrd="2" destOrd="0" parTransId="{8525915B-9096-7C44-8FA3-A3F6A1F89848}" sibTransId="{C1766E35-F196-9F40-A74F-D5E0E414E30A}"/>
    <dgm:cxn modelId="{AA247E66-A0C2-C541-9040-1AD5337B6216}" type="presOf" srcId="{F3C5869D-BF88-584F-A2FC-B4456378926B}" destId="{378FACBF-ACF5-0148-AE3C-C35E5D3ABAA6}" srcOrd="0" destOrd="0" presId="urn:microsoft.com/office/officeart/2005/8/layout/process5"/>
    <dgm:cxn modelId="{94647972-61CB-3B40-9B12-F856B4404999}" type="presOf" srcId="{C1766E35-F196-9F40-A74F-D5E0E414E30A}" destId="{663A2217-A6ED-9948-9BFE-0EE2707B3483}" srcOrd="1" destOrd="0" presId="urn:microsoft.com/office/officeart/2005/8/layout/process5"/>
    <dgm:cxn modelId="{54E2507A-538D-B741-9A65-38521A785155}" type="presOf" srcId="{E5342F57-82F7-4D4A-B1E3-6971EEB86A62}" destId="{C247F716-0677-274C-B409-A2A095861636}" srcOrd="0" destOrd="0" presId="urn:microsoft.com/office/officeart/2005/8/layout/process5"/>
    <dgm:cxn modelId="{6D1C0B7F-F4B4-3E41-8C42-D490518BA393}" type="presOf" srcId="{48A37212-F43A-8D48-9FF6-A4ABE900F046}" destId="{5A01FD0A-12D5-BA48-8035-C6B836F57231}" srcOrd="1" destOrd="0" presId="urn:microsoft.com/office/officeart/2005/8/layout/process5"/>
    <dgm:cxn modelId="{59D44F81-9829-864A-B9DE-DFD50EB05390}" type="presOf" srcId="{6469C4CE-AC04-4040-8B96-1123CE6CBA14}" destId="{AC2108C2-EB06-AC45-8787-B6019AFF23CB}" srcOrd="0" destOrd="0" presId="urn:microsoft.com/office/officeart/2005/8/layout/process5"/>
    <dgm:cxn modelId="{2DA0AE81-8BEC-2B42-98A8-69B3F6358121}" type="presOf" srcId="{26946B59-EBB5-984B-802D-FCBC44C07E46}" destId="{27302244-41F7-1446-9CF7-FC7B4783A5F5}" srcOrd="0" destOrd="0" presId="urn:microsoft.com/office/officeart/2005/8/layout/process5"/>
    <dgm:cxn modelId="{D5B71783-3596-134B-A279-3507252BC851}" srcId="{E5342F57-82F7-4D4A-B1E3-6971EEB86A62}" destId="{BEC73730-3005-5141-9A08-10B51F4EF5E0}" srcOrd="3" destOrd="0" parTransId="{84840850-9E78-524B-9699-933AC22138C9}" sibTransId="{E2166761-15FE-8D46-9692-73A81FD6B734}"/>
    <dgm:cxn modelId="{98400CA2-403A-3846-ABB1-250A6F524D3C}" srcId="{E5342F57-82F7-4D4A-B1E3-6971EEB86A62}" destId="{781E733D-76B5-804A-841A-7EF670DA4851}" srcOrd="6" destOrd="0" parTransId="{F98564BA-DE19-774D-ACFC-0773671BA0B4}" sibTransId="{A1E46E48-C9C2-1C41-BC11-127D03231ACB}"/>
    <dgm:cxn modelId="{7AA89EA4-8015-B24E-90E9-DF85009EE117}" type="presOf" srcId="{7B837F24-4AFA-0242-863C-C1BFBABA2274}" destId="{8F7AFDC6-E9F3-B340-9E7B-0088819CBBB1}" srcOrd="1" destOrd="0" presId="urn:microsoft.com/office/officeart/2005/8/layout/process5"/>
    <dgm:cxn modelId="{ED19EAA9-7828-2A45-8964-F82768FF97E0}" type="presOf" srcId="{D6BAE322-5246-AA43-A857-4127B4DE9089}" destId="{92FC97D6-077F-0046-A050-E6007339E352}" srcOrd="0" destOrd="0" presId="urn:microsoft.com/office/officeart/2005/8/layout/process5"/>
    <dgm:cxn modelId="{B07195BA-D0AC-F84E-B499-BC944D184623}" type="presOf" srcId="{A5A0DB72-6CC5-6C41-B142-9F509E16C04E}" destId="{E51B4479-7BDA-BD4A-B13E-B6CDFA8DD075}" srcOrd="0" destOrd="0" presId="urn:microsoft.com/office/officeart/2005/8/layout/process5"/>
    <dgm:cxn modelId="{A4A2A9E5-B398-7046-BC22-F2DB312AAD90}" type="presOf" srcId="{781E733D-76B5-804A-841A-7EF670DA4851}" destId="{48F05C39-BA10-7B4C-80E7-582C02C7410F}" srcOrd="0" destOrd="0" presId="urn:microsoft.com/office/officeart/2005/8/layout/process5"/>
    <dgm:cxn modelId="{59FC2CEC-C943-A44D-81B5-419458B39CD8}" srcId="{E5342F57-82F7-4D4A-B1E3-6971EEB86A62}" destId="{CD8964B2-F7B8-6048-8745-D94BE7494253}" srcOrd="5" destOrd="0" parTransId="{71B6E25F-A317-B542-94E7-62306E351AFC}" sibTransId="{F3C5869D-BF88-584F-A2FC-B4456378926B}"/>
    <dgm:cxn modelId="{979E51F0-A249-374A-9F8D-CAAAA1C861D1}" type="presOf" srcId="{C1766E35-F196-9F40-A74F-D5E0E414E30A}" destId="{3A32017B-3531-4D48-A9A5-DBF3ACDB8C49}" srcOrd="0" destOrd="0" presId="urn:microsoft.com/office/officeart/2005/8/layout/process5"/>
    <dgm:cxn modelId="{57E4D3F6-6821-F947-8ECA-176EDEE19432}" type="presOf" srcId="{BEC73730-3005-5141-9A08-10B51F4EF5E0}" destId="{3A938B8D-866D-5A46-A77B-C162EE34A3D4}" srcOrd="0" destOrd="0" presId="urn:microsoft.com/office/officeart/2005/8/layout/process5"/>
    <dgm:cxn modelId="{D466CB50-8F4B-4348-AFF4-5F31514C4F2D}" type="presParOf" srcId="{C247F716-0677-274C-B409-A2A095861636}" destId="{27302244-41F7-1446-9CF7-FC7B4783A5F5}" srcOrd="0" destOrd="0" presId="urn:microsoft.com/office/officeart/2005/8/layout/process5"/>
    <dgm:cxn modelId="{1FFFED10-3D01-A94C-A021-0DED8857D3B1}" type="presParOf" srcId="{C247F716-0677-274C-B409-A2A095861636}" destId="{63C979CD-B018-2748-9DFB-849B44E0DB46}" srcOrd="1" destOrd="0" presId="urn:microsoft.com/office/officeart/2005/8/layout/process5"/>
    <dgm:cxn modelId="{00BD5102-4B2C-7E46-86A2-381225AAAFA8}" type="presParOf" srcId="{63C979CD-B018-2748-9DFB-849B44E0DB46}" destId="{BBE74AC9-5D3A-FC4B-91B0-299300FD53A0}" srcOrd="0" destOrd="0" presId="urn:microsoft.com/office/officeart/2005/8/layout/process5"/>
    <dgm:cxn modelId="{85239550-8F41-8B40-B4E0-A30EFE0DBB03}" type="presParOf" srcId="{C247F716-0677-274C-B409-A2A095861636}" destId="{92FC97D6-077F-0046-A050-E6007339E352}" srcOrd="2" destOrd="0" presId="urn:microsoft.com/office/officeart/2005/8/layout/process5"/>
    <dgm:cxn modelId="{ED7E0A19-0ABE-2747-92C9-51471B162070}" type="presParOf" srcId="{C247F716-0677-274C-B409-A2A095861636}" destId="{EE923F7E-A095-E54A-95AF-E4697B0A5C3C}" srcOrd="3" destOrd="0" presId="urn:microsoft.com/office/officeart/2005/8/layout/process5"/>
    <dgm:cxn modelId="{E7307812-8D2C-254A-88BE-20EB1611CA97}" type="presParOf" srcId="{EE923F7E-A095-E54A-95AF-E4697B0A5C3C}" destId="{8F7AFDC6-E9F3-B340-9E7B-0088819CBBB1}" srcOrd="0" destOrd="0" presId="urn:microsoft.com/office/officeart/2005/8/layout/process5"/>
    <dgm:cxn modelId="{0D14B561-40F7-AF48-8DB4-9F6056CB0C9C}" type="presParOf" srcId="{C247F716-0677-274C-B409-A2A095861636}" destId="{E51B4479-7BDA-BD4A-B13E-B6CDFA8DD075}" srcOrd="4" destOrd="0" presId="urn:microsoft.com/office/officeart/2005/8/layout/process5"/>
    <dgm:cxn modelId="{EF185C19-6543-4141-907D-DCAA701C8CF9}" type="presParOf" srcId="{C247F716-0677-274C-B409-A2A095861636}" destId="{3A32017B-3531-4D48-A9A5-DBF3ACDB8C49}" srcOrd="5" destOrd="0" presId="urn:microsoft.com/office/officeart/2005/8/layout/process5"/>
    <dgm:cxn modelId="{25DFC9EA-1938-6B44-8C21-D83EC1DEAD48}" type="presParOf" srcId="{3A32017B-3531-4D48-A9A5-DBF3ACDB8C49}" destId="{663A2217-A6ED-9948-9BFE-0EE2707B3483}" srcOrd="0" destOrd="0" presId="urn:microsoft.com/office/officeart/2005/8/layout/process5"/>
    <dgm:cxn modelId="{9EA6408B-BA69-6C4A-8571-3F303D931D87}" type="presParOf" srcId="{C247F716-0677-274C-B409-A2A095861636}" destId="{3A938B8D-866D-5A46-A77B-C162EE34A3D4}" srcOrd="6" destOrd="0" presId="urn:microsoft.com/office/officeart/2005/8/layout/process5"/>
    <dgm:cxn modelId="{9AFD1BF6-9C51-D141-A12D-F3389E0A062B}" type="presParOf" srcId="{C247F716-0677-274C-B409-A2A095861636}" destId="{C7EB0D42-E499-544C-B07A-31D71842619F}" srcOrd="7" destOrd="0" presId="urn:microsoft.com/office/officeart/2005/8/layout/process5"/>
    <dgm:cxn modelId="{6F6D3B37-1F11-744F-BF62-01143DFDA856}" type="presParOf" srcId="{C7EB0D42-E499-544C-B07A-31D71842619F}" destId="{0E5E2F0D-30A6-0C46-90FB-E6E6AE03254E}" srcOrd="0" destOrd="0" presId="urn:microsoft.com/office/officeart/2005/8/layout/process5"/>
    <dgm:cxn modelId="{D88F6867-D643-2641-953E-86993D4FB760}" type="presParOf" srcId="{C247F716-0677-274C-B409-A2A095861636}" destId="{AC2108C2-EB06-AC45-8787-B6019AFF23CB}" srcOrd="8" destOrd="0" presId="urn:microsoft.com/office/officeart/2005/8/layout/process5"/>
    <dgm:cxn modelId="{E5B86BE9-315A-974B-8BCB-2DE3FAAEAB3E}" type="presParOf" srcId="{C247F716-0677-274C-B409-A2A095861636}" destId="{D51A8F92-694C-914C-A050-52089B0A30DA}" srcOrd="9" destOrd="0" presId="urn:microsoft.com/office/officeart/2005/8/layout/process5"/>
    <dgm:cxn modelId="{477A191D-797E-664B-99DA-FF0C45AA179D}" type="presParOf" srcId="{D51A8F92-694C-914C-A050-52089B0A30DA}" destId="{5A01FD0A-12D5-BA48-8035-C6B836F57231}" srcOrd="0" destOrd="0" presId="urn:microsoft.com/office/officeart/2005/8/layout/process5"/>
    <dgm:cxn modelId="{F615CAAA-589A-034A-B7A6-A6546D5AD2AD}" type="presParOf" srcId="{C247F716-0677-274C-B409-A2A095861636}" destId="{E8A53747-4E8D-AE44-B311-5080BC957E9D}" srcOrd="10" destOrd="0" presId="urn:microsoft.com/office/officeart/2005/8/layout/process5"/>
    <dgm:cxn modelId="{0E261EE5-08B1-5246-8F54-6103939FA888}" type="presParOf" srcId="{C247F716-0677-274C-B409-A2A095861636}" destId="{378FACBF-ACF5-0148-AE3C-C35E5D3ABAA6}" srcOrd="11" destOrd="0" presId="urn:microsoft.com/office/officeart/2005/8/layout/process5"/>
    <dgm:cxn modelId="{2EDAB43F-6B13-A841-B8E0-4E7434E51D86}" type="presParOf" srcId="{378FACBF-ACF5-0148-AE3C-C35E5D3ABAA6}" destId="{36F3322E-1574-8E46-8628-05225077FB41}" srcOrd="0" destOrd="0" presId="urn:microsoft.com/office/officeart/2005/8/layout/process5"/>
    <dgm:cxn modelId="{A2E5E286-2A82-3243-BEEF-AB8E84AB028E}" type="presParOf" srcId="{C247F716-0677-274C-B409-A2A095861636}" destId="{48F05C39-BA10-7B4C-80E7-582C02C7410F}"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05A1EF-AD6D-AE43-B997-87B6EF943780}" type="doc">
      <dgm:prSet loTypeId="urn:microsoft.com/office/officeart/2005/8/layout/vList5" loCatId="process" qsTypeId="urn:microsoft.com/office/officeart/2005/8/quickstyle/simple4" qsCatId="simple" csTypeId="urn:microsoft.com/office/officeart/2005/8/colors/colorful4" csCatId="colorful" phldr="1"/>
      <dgm:spPr/>
      <dgm:t>
        <a:bodyPr/>
        <a:lstStyle/>
        <a:p>
          <a:endParaRPr lang="es-ES"/>
        </a:p>
      </dgm:t>
    </dgm:pt>
    <dgm:pt modelId="{D2008663-59DB-B94C-8563-E5A9F8349F9D}">
      <dgm:prSet phldrT="[Texto]"/>
      <dgm:spPr/>
      <dgm:t>
        <a:bodyPr/>
        <a:lstStyle/>
        <a:p>
          <a:r>
            <a:rPr lang="es-ES">
              <a:solidFill>
                <a:srgbClr val="000000"/>
              </a:solidFill>
            </a:rPr>
            <a:t>Plan de muestreo y tamaño de la muestra</a:t>
          </a:r>
        </a:p>
      </dgm:t>
    </dgm:pt>
    <dgm:pt modelId="{2C47F3EA-9EB1-D449-93C4-C48B60CE6631}" type="parTrans" cxnId="{734CF5D1-5476-234B-A63D-773A2F681E23}">
      <dgm:prSet/>
      <dgm:spPr/>
      <dgm:t>
        <a:bodyPr/>
        <a:lstStyle/>
        <a:p>
          <a:endParaRPr lang="es-ES">
            <a:solidFill>
              <a:srgbClr val="000000"/>
            </a:solidFill>
          </a:endParaRPr>
        </a:p>
      </dgm:t>
    </dgm:pt>
    <dgm:pt modelId="{70F29929-2D9B-A941-B5B6-FC0A5870DA11}" type="sibTrans" cxnId="{734CF5D1-5476-234B-A63D-773A2F681E23}">
      <dgm:prSet/>
      <dgm:spPr/>
      <dgm:t>
        <a:bodyPr/>
        <a:lstStyle/>
        <a:p>
          <a:endParaRPr lang="es-ES">
            <a:solidFill>
              <a:srgbClr val="000000"/>
            </a:solidFill>
          </a:endParaRPr>
        </a:p>
      </dgm:t>
    </dgm:pt>
    <dgm:pt modelId="{C6C569EC-FFE7-2542-B217-001A04C60B46}">
      <dgm:prSet phldrT="[Texto]"/>
      <dgm:spPr/>
      <dgm:t>
        <a:bodyPr/>
        <a:lstStyle/>
        <a:p>
          <a:r>
            <a:rPr lang="es-ES" dirty="0">
              <a:solidFill>
                <a:srgbClr val="000000"/>
              </a:solidFill>
            </a:rPr>
            <a:t>Técnicas de muestreo: Aleatorio estratificado</a:t>
          </a:r>
        </a:p>
      </dgm:t>
    </dgm:pt>
    <dgm:pt modelId="{664D8322-8B21-7847-8319-20EACC43D7A7}" type="parTrans" cxnId="{A22637CE-A99F-7348-8653-436F59D95706}">
      <dgm:prSet/>
      <dgm:spPr/>
      <dgm:t>
        <a:bodyPr/>
        <a:lstStyle/>
        <a:p>
          <a:endParaRPr lang="es-ES">
            <a:solidFill>
              <a:srgbClr val="000000"/>
            </a:solidFill>
          </a:endParaRPr>
        </a:p>
      </dgm:t>
    </dgm:pt>
    <dgm:pt modelId="{1ACAC2E1-0307-2741-B957-AA1B48D415A7}" type="sibTrans" cxnId="{A22637CE-A99F-7348-8653-436F59D95706}">
      <dgm:prSet/>
      <dgm:spPr/>
      <dgm:t>
        <a:bodyPr/>
        <a:lstStyle/>
        <a:p>
          <a:endParaRPr lang="es-ES">
            <a:solidFill>
              <a:srgbClr val="000000"/>
            </a:solidFill>
          </a:endParaRPr>
        </a:p>
      </dgm:t>
    </dgm:pt>
    <dgm:pt modelId="{85547425-1547-4249-967A-41CB7D4FBD02}">
      <dgm:prSet phldrT="[Texto]"/>
      <dgm:spPr/>
      <dgm:t>
        <a:bodyPr/>
        <a:lstStyle/>
        <a:p>
          <a:r>
            <a:rPr lang="es-ES">
              <a:solidFill>
                <a:srgbClr val="000000"/>
              </a:solidFill>
            </a:rPr>
            <a:t>Recolección de datos</a:t>
          </a:r>
          <a:endParaRPr lang="es-ES" dirty="0">
            <a:solidFill>
              <a:srgbClr val="000000"/>
            </a:solidFill>
          </a:endParaRPr>
        </a:p>
      </dgm:t>
    </dgm:pt>
    <dgm:pt modelId="{145B740B-1AD0-D445-8E76-7020BC24A813}" type="parTrans" cxnId="{53F0B2FF-AF86-9341-AF86-6DEE1FC03DC6}">
      <dgm:prSet/>
      <dgm:spPr/>
      <dgm:t>
        <a:bodyPr/>
        <a:lstStyle/>
        <a:p>
          <a:endParaRPr lang="es-ES">
            <a:solidFill>
              <a:srgbClr val="000000"/>
            </a:solidFill>
          </a:endParaRPr>
        </a:p>
      </dgm:t>
    </dgm:pt>
    <dgm:pt modelId="{D64C50D6-0B85-D340-BCDF-2BF2CDB8F1F4}" type="sibTrans" cxnId="{53F0B2FF-AF86-9341-AF86-6DEE1FC03DC6}">
      <dgm:prSet/>
      <dgm:spPr/>
      <dgm:t>
        <a:bodyPr/>
        <a:lstStyle/>
        <a:p>
          <a:endParaRPr lang="es-ES">
            <a:solidFill>
              <a:srgbClr val="000000"/>
            </a:solidFill>
          </a:endParaRPr>
        </a:p>
      </dgm:t>
    </dgm:pt>
    <dgm:pt modelId="{52239AE5-6E57-8348-903F-1C06FBAB73F5}">
      <dgm:prSet phldrT="[Texto]"/>
      <dgm:spPr/>
      <dgm:t>
        <a:bodyPr/>
        <a:lstStyle/>
        <a:p>
          <a:r>
            <a:rPr lang="es-ES">
              <a:solidFill>
                <a:srgbClr val="000000"/>
              </a:solidFill>
            </a:rPr>
            <a:t>Trabajo de campo</a:t>
          </a:r>
          <a:endParaRPr lang="es-ES" dirty="0">
            <a:solidFill>
              <a:srgbClr val="000000"/>
            </a:solidFill>
          </a:endParaRPr>
        </a:p>
      </dgm:t>
    </dgm:pt>
    <dgm:pt modelId="{DF4FD6B0-1073-814F-A457-EDB4F7C70ECD}" type="parTrans" cxnId="{9631DEC6-EC99-164E-A0F9-7EE9A20FAF88}">
      <dgm:prSet/>
      <dgm:spPr/>
      <dgm:t>
        <a:bodyPr/>
        <a:lstStyle/>
        <a:p>
          <a:endParaRPr lang="es-ES">
            <a:solidFill>
              <a:srgbClr val="000000"/>
            </a:solidFill>
          </a:endParaRPr>
        </a:p>
      </dgm:t>
    </dgm:pt>
    <dgm:pt modelId="{125023C4-56C1-E140-8B07-BB59B002A881}" type="sibTrans" cxnId="{9631DEC6-EC99-164E-A0F9-7EE9A20FAF88}">
      <dgm:prSet/>
      <dgm:spPr/>
      <dgm:t>
        <a:bodyPr/>
        <a:lstStyle/>
        <a:p>
          <a:endParaRPr lang="es-ES">
            <a:solidFill>
              <a:srgbClr val="000000"/>
            </a:solidFill>
          </a:endParaRPr>
        </a:p>
      </dgm:t>
    </dgm:pt>
    <dgm:pt modelId="{72765778-FA9A-BA4D-9BB4-DB6F43C3CD15}">
      <dgm:prSet phldrT="[Texto]"/>
      <dgm:spPr/>
      <dgm:t>
        <a:bodyPr/>
        <a:lstStyle/>
        <a:p>
          <a:r>
            <a:rPr lang="es-ES">
              <a:solidFill>
                <a:srgbClr val="000000"/>
              </a:solidFill>
            </a:rPr>
            <a:t>Análisis de datos</a:t>
          </a:r>
          <a:endParaRPr lang="es-ES" dirty="0">
            <a:solidFill>
              <a:srgbClr val="000000"/>
            </a:solidFill>
          </a:endParaRPr>
        </a:p>
      </dgm:t>
    </dgm:pt>
    <dgm:pt modelId="{3A2BDEB0-C2DD-6D47-9CD0-E4DC43AE38CE}" type="parTrans" cxnId="{3EC243B7-49E9-8E4F-98D6-DD5EE5A10399}">
      <dgm:prSet/>
      <dgm:spPr/>
      <dgm:t>
        <a:bodyPr/>
        <a:lstStyle/>
        <a:p>
          <a:endParaRPr lang="es-ES">
            <a:solidFill>
              <a:srgbClr val="000000"/>
            </a:solidFill>
          </a:endParaRPr>
        </a:p>
      </dgm:t>
    </dgm:pt>
    <dgm:pt modelId="{0A3B16D9-A183-1443-A4C0-B5A2EDDD8EF7}" type="sibTrans" cxnId="{3EC243B7-49E9-8E4F-98D6-DD5EE5A10399}">
      <dgm:prSet/>
      <dgm:spPr/>
      <dgm:t>
        <a:bodyPr/>
        <a:lstStyle/>
        <a:p>
          <a:endParaRPr lang="es-ES">
            <a:solidFill>
              <a:srgbClr val="000000"/>
            </a:solidFill>
          </a:endParaRPr>
        </a:p>
      </dgm:t>
    </dgm:pt>
    <dgm:pt modelId="{F6A0CA60-A8A7-E64A-89B7-DB7F12DD2977}">
      <dgm:prSet phldrT="[Texto]"/>
      <dgm:spPr/>
      <dgm:t>
        <a:bodyPr/>
        <a:lstStyle/>
        <a:p>
          <a:r>
            <a:rPr lang="es-ES">
              <a:solidFill>
                <a:srgbClr val="000000"/>
              </a:solidFill>
            </a:rPr>
            <a:t>Resultados</a:t>
          </a:r>
          <a:endParaRPr lang="es-ES" dirty="0">
            <a:solidFill>
              <a:srgbClr val="000000"/>
            </a:solidFill>
          </a:endParaRPr>
        </a:p>
      </dgm:t>
    </dgm:pt>
    <dgm:pt modelId="{19B68A81-A7B1-0E49-BCA8-7DA603544E71}" type="parTrans" cxnId="{76609E1D-4F54-9249-9340-02D087846C30}">
      <dgm:prSet/>
      <dgm:spPr/>
      <dgm:t>
        <a:bodyPr/>
        <a:lstStyle/>
        <a:p>
          <a:endParaRPr lang="es-ES">
            <a:solidFill>
              <a:srgbClr val="000000"/>
            </a:solidFill>
          </a:endParaRPr>
        </a:p>
      </dgm:t>
    </dgm:pt>
    <dgm:pt modelId="{B8DC1833-5C0F-0F47-B609-EF6C879E3963}" type="sibTrans" cxnId="{76609E1D-4F54-9249-9340-02D087846C30}">
      <dgm:prSet/>
      <dgm:spPr/>
      <dgm:t>
        <a:bodyPr/>
        <a:lstStyle/>
        <a:p>
          <a:endParaRPr lang="es-ES">
            <a:solidFill>
              <a:srgbClr val="000000"/>
            </a:solidFill>
          </a:endParaRPr>
        </a:p>
      </dgm:t>
    </dgm:pt>
    <dgm:pt modelId="{0753A3CF-3DCB-1B4C-AEF0-AA6730790DC4}">
      <dgm:prSet phldrT="[Texto]"/>
      <dgm:spPr/>
      <dgm:t>
        <a:bodyPr/>
        <a:lstStyle/>
        <a:p>
          <a:r>
            <a:rPr lang="es-ES">
              <a:solidFill>
                <a:srgbClr val="000000"/>
              </a:solidFill>
            </a:rPr>
            <a:t>Preparación y presentación de resultados</a:t>
          </a:r>
          <a:endParaRPr lang="es-ES" dirty="0">
            <a:solidFill>
              <a:srgbClr val="000000"/>
            </a:solidFill>
          </a:endParaRPr>
        </a:p>
      </dgm:t>
    </dgm:pt>
    <dgm:pt modelId="{35F90F3D-882A-F54F-A703-273FBAB8371F}" type="parTrans" cxnId="{D4BEC54F-3350-CF46-B68B-A21245066D8F}">
      <dgm:prSet/>
      <dgm:spPr/>
      <dgm:t>
        <a:bodyPr/>
        <a:lstStyle/>
        <a:p>
          <a:endParaRPr lang="es-ES">
            <a:solidFill>
              <a:srgbClr val="000000"/>
            </a:solidFill>
          </a:endParaRPr>
        </a:p>
      </dgm:t>
    </dgm:pt>
    <dgm:pt modelId="{3DED52F8-30E3-C348-92A4-40D992F18F12}" type="sibTrans" cxnId="{D4BEC54F-3350-CF46-B68B-A21245066D8F}">
      <dgm:prSet/>
      <dgm:spPr/>
      <dgm:t>
        <a:bodyPr/>
        <a:lstStyle/>
        <a:p>
          <a:endParaRPr lang="es-ES">
            <a:solidFill>
              <a:srgbClr val="000000"/>
            </a:solidFill>
          </a:endParaRPr>
        </a:p>
      </dgm:t>
    </dgm:pt>
    <dgm:pt modelId="{239C3107-A011-7D45-8676-3B17261F3B3C}">
      <dgm:prSet phldrT="[Texto]"/>
      <dgm:spPr/>
      <dgm:t>
        <a:bodyPr/>
        <a:lstStyle/>
        <a:p>
          <a:r>
            <a:rPr lang="es-ES" dirty="0">
              <a:solidFill>
                <a:srgbClr val="000000"/>
              </a:solidFill>
            </a:rPr>
            <a:t>Registro del proyecto de investigación</a:t>
          </a:r>
        </a:p>
      </dgm:t>
    </dgm:pt>
    <dgm:pt modelId="{853F8CEB-E1A3-D143-A513-281423D507D2}" type="parTrans" cxnId="{42BCA52A-227A-2844-A9C4-601A75810076}">
      <dgm:prSet/>
      <dgm:spPr/>
      <dgm:t>
        <a:bodyPr/>
        <a:lstStyle/>
        <a:p>
          <a:endParaRPr lang="es-ES">
            <a:solidFill>
              <a:srgbClr val="000000"/>
            </a:solidFill>
          </a:endParaRPr>
        </a:p>
      </dgm:t>
    </dgm:pt>
    <dgm:pt modelId="{201D830E-84DC-EE44-8670-EE9C2C1B4453}" type="sibTrans" cxnId="{42BCA52A-227A-2844-A9C4-601A75810076}">
      <dgm:prSet/>
      <dgm:spPr/>
      <dgm:t>
        <a:bodyPr/>
        <a:lstStyle/>
        <a:p>
          <a:endParaRPr lang="es-ES">
            <a:solidFill>
              <a:srgbClr val="000000"/>
            </a:solidFill>
          </a:endParaRPr>
        </a:p>
      </dgm:t>
    </dgm:pt>
    <dgm:pt modelId="{9FD72A54-D8AD-E440-85BA-4D4A0ED2B32E}" type="pres">
      <dgm:prSet presAssocID="{2705A1EF-AD6D-AE43-B997-87B6EF943780}" presName="Name0" presStyleCnt="0">
        <dgm:presLayoutVars>
          <dgm:dir/>
          <dgm:animLvl val="lvl"/>
          <dgm:resizeHandles val="exact"/>
        </dgm:presLayoutVars>
      </dgm:prSet>
      <dgm:spPr/>
    </dgm:pt>
    <dgm:pt modelId="{2840DAC2-026E-BE45-9054-2EB82333FCF6}" type="pres">
      <dgm:prSet presAssocID="{D2008663-59DB-B94C-8563-E5A9F8349F9D}" presName="linNode" presStyleCnt="0"/>
      <dgm:spPr/>
    </dgm:pt>
    <dgm:pt modelId="{924FA7B9-F002-7044-94A6-0C371E5F87CD}" type="pres">
      <dgm:prSet presAssocID="{D2008663-59DB-B94C-8563-E5A9F8349F9D}" presName="parentText" presStyleLbl="node1" presStyleIdx="0" presStyleCnt="4">
        <dgm:presLayoutVars>
          <dgm:chMax val="1"/>
          <dgm:bulletEnabled val="1"/>
        </dgm:presLayoutVars>
      </dgm:prSet>
      <dgm:spPr/>
    </dgm:pt>
    <dgm:pt modelId="{ACC3D935-5BB3-E041-90D2-F3E2AA232759}" type="pres">
      <dgm:prSet presAssocID="{D2008663-59DB-B94C-8563-E5A9F8349F9D}" presName="descendantText" presStyleLbl="alignAccFollowNode1" presStyleIdx="0" presStyleCnt="4">
        <dgm:presLayoutVars>
          <dgm:bulletEnabled val="1"/>
        </dgm:presLayoutVars>
      </dgm:prSet>
      <dgm:spPr/>
    </dgm:pt>
    <dgm:pt modelId="{79EF913B-8BD0-4042-AB2F-422DEFF865DE}" type="pres">
      <dgm:prSet presAssocID="{70F29929-2D9B-A941-B5B6-FC0A5870DA11}" presName="sp" presStyleCnt="0"/>
      <dgm:spPr/>
    </dgm:pt>
    <dgm:pt modelId="{6E337124-6EA1-7E4A-8B74-75D8E5482C50}" type="pres">
      <dgm:prSet presAssocID="{85547425-1547-4249-967A-41CB7D4FBD02}" presName="linNode" presStyleCnt="0"/>
      <dgm:spPr/>
    </dgm:pt>
    <dgm:pt modelId="{80942073-CDFE-2E40-BB9F-C5A26C0F6B57}" type="pres">
      <dgm:prSet presAssocID="{85547425-1547-4249-967A-41CB7D4FBD02}" presName="parentText" presStyleLbl="node1" presStyleIdx="1" presStyleCnt="4">
        <dgm:presLayoutVars>
          <dgm:chMax val="1"/>
          <dgm:bulletEnabled val="1"/>
        </dgm:presLayoutVars>
      </dgm:prSet>
      <dgm:spPr/>
    </dgm:pt>
    <dgm:pt modelId="{E1DB2315-F005-BA44-B0BE-89E11FD8016A}" type="pres">
      <dgm:prSet presAssocID="{85547425-1547-4249-967A-41CB7D4FBD02}" presName="descendantText" presStyleLbl="alignAccFollowNode1" presStyleIdx="1" presStyleCnt="4">
        <dgm:presLayoutVars>
          <dgm:bulletEnabled val="1"/>
        </dgm:presLayoutVars>
      </dgm:prSet>
      <dgm:spPr/>
    </dgm:pt>
    <dgm:pt modelId="{161478B3-BED3-7245-A092-CDFAE2B8BF20}" type="pres">
      <dgm:prSet presAssocID="{D64C50D6-0B85-D340-BCDF-2BF2CDB8F1F4}" presName="sp" presStyleCnt="0"/>
      <dgm:spPr/>
    </dgm:pt>
    <dgm:pt modelId="{4434875F-A929-BA4E-A0D1-4701C23EE628}" type="pres">
      <dgm:prSet presAssocID="{72765778-FA9A-BA4D-9BB4-DB6F43C3CD15}" presName="linNode" presStyleCnt="0"/>
      <dgm:spPr/>
    </dgm:pt>
    <dgm:pt modelId="{3482E547-B21F-9649-A68F-1C0C05537638}" type="pres">
      <dgm:prSet presAssocID="{72765778-FA9A-BA4D-9BB4-DB6F43C3CD15}" presName="parentText" presStyleLbl="node1" presStyleIdx="2" presStyleCnt="4">
        <dgm:presLayoutVars>
          <dgm:chMax val="1"/>
          <dgm:bulletEnabled val="1"/>
        </dgm:presLayoutVars>
      </dgm:prSet>
      <dgm:spPr/>
    </dgm:pt>
    <dgm:pt modelId="{D541BF18-79C9-BE4D-AE39-07F3BFA86D79}" type="pres">
      <dgm:prSet presAssocID="{72765778-FA9A-BA4D-9BB4-DB6F43C3CD15}" presName="descendantText" presStyleLbl="alignAccFollowNode1" presStyleIdx="2" presStyleCnt="4">
        <dgm:presLayoutVars>
          <dgm:bulletEnabled val="1"/>
        </dgm:presLayoutVars>
      </dgm:prSet>
      <dgm:spPr/>
    </dgm:pt>
    <dgm:pt modelId="{C8E86D7F-4F98-504A-8B6E-42F0BB563A25}" type="pres">
      <dgm:prSet presAssocID="{0A3B16D9-A183-1443-A4C0-B5A2EDDD8EF7}" presName="sp" presStyleCnt="0"/>
      <dgm:spPr/>
    </dgm:pt>
    <dgm:pt modelId="{BC7E5005-92C3-B347-9581-63C8A3BDC61C}" type="pres">
      <dgm:prSet presAssocID="{0753A3CF-3DCB-1B4C-AEF0-AA6730790DC4}" presName="linNode" presStyleCnt="0"/>
      <dgm:spPr/>
    </dgm:pt>
    <dgm:pt modelId="{297AE0C6-D7C7-F748-ADB8-8F0EB8D2FF2C}" type="pres">
      <dgm:prSet presAssocID="{0753A3CF-3DCB-1B4C-AEF0-AA6730790DC4}" presName="parentText" presStyleLbl="node1" presStyleIdx="3" presStyleCnt="4">
        <dgm:presLayoutVars>
          <dgm:chMax val="1"/>
          <dgm:bulletEnabled val="1"/>
        </dgm:presLayoutVars>
      </dgm:prSet>
      <dgm:spPr/>
    </dgm:pt>
    <dgm:pt modelId="{881FC2AD-5DAD-8343-98F2-5420C1B8FFDD}" type="pres">
      <dgm:prSet presAssocID="{0753A3CF-3DCB-1B4C-AEF0-AA6730790DC4}" presName="descendantText" presStyleLbl="alignAccFollowNode1" presStyleIdx="3" presStyleCnt="4">
        <dgm:presLayoutVars>
          <dgm:bulletEnabled val="1"/>
        </dgm:presLayoutVars>
      </dgm:prSet>
      <dgm:spPr/>
    </dgm:pt>
  </dgm:ptLst>
  <dgm:cxnLst>
    <dgm:cxn modelId="{F1E4070E-D0DC-BF4C-BA4B-3928B60AA00C}" type="presOf" srcId="{C6C569EC-FFE7-2542-B217-001A04C60B46}" destId="{ACC3D935-5BB3-E041-90D2-F3E2AA232759}" srcOrd="0" destOrd="0" presId="urn:microsoft.com/office/officeart/2005/8/layout/vList5"/>
    <dgm:cxn modelId="{76609E1D-4F54-9249-9340-02D087846C30}" srcId="{72765778-FA9A-BA4D-9BB4-DB6F43C3CD15}" destId="{F6A0CA60-A8A7-E64A-89B7-DB7F12DD2977}" srcOrd="0" destOrd="0" parTransId="{19B68A81-A7B1-0E49-BCA8-7DA603544E71}" sibTransId="{B8DC1833-5C0F-0F47-B609-EF6C879E3963}"/>
    <dgm:cxn modelId="{54CA9922-A5C5-D140-B537-29BD8A226E2D}" type="presOf" srcId="{72765778-FA9A-BA4D-9BB4-DB6F43C3CD15}" destId="{3482E547-B21F-9649-A68F-1C0C05537638}" srcOrd="0" destOrd="0" presId="urn:microsoft.com/office/officeart/2005/8/layout/vList5"/>
    <dgm:cxn modelId="{52E95D28-0BCB-1046-8A23-69FA4C03FFBB}" type="presOf" srcId="{D2008663-59DB-B94C-8563-E5A9F8349F9D}" destId="{924FA7B9-F002-7044-94A6-0C371E5F87CD}" srcOrd="0" destOrd="0" presId="urn:microsoft.com/office/officeart/2005/8/layout/vList5"/>
    <dgm:cxn modelId="{42BCA52A-227A-2844-A9C4-601A75810076}" srcId="{0753A3CF-3DCB-1B4C-AEF0-AA6730790DC4}" destId="{239C3107-A011-7D45-8676-3B17261F3B3C}" srcOrd="0" destOrd="0" parTransId="{853F8CEB-E1A3-D143-A513-281423D507D2}" sibTransId="{201D830E-84DC-EE44-8670-EE9C2C1B4453}"/>
    <dgm:cxn modelId="{FE7D144F-2C28-C64F-8DC3-D5CCD93BB1AB}" type="presOf" srcId="{0753A3CF-3DCB-1B4C-AEF0-AA6730790DC4}" destId="{297AE0C6-D7C7-F748-ADB8-8F0EB8D2FF2C}" srcOrd="0" destOrd="0" presId="urn:microsoft.com/office/officeart/2005/8/layout/vList5"/>
    <dgm:cxn modelId="{D4BEC54F-3350-CF46-B68B-A21245066D8F}" srcId="{2705A1EF-AD6D-AE43-B997-87B6EF943780}" destId="{0753A3CF-3DCB-1B4C-AEF0-AA6730790DC4}" srcOrd="3" destOrd="0" parTransId="{35F90F3D-882A-F54F-A703-273FBAB8371F}" sibTransId="{3DED52F8-30E3-C348-92A4-40D992F18F12}"/>
    <dgm:cxn modelId="{94FA097C-AA0D-0E4C-9FAE-9C858BCD9D61}" type="presOf" srcId="{F6A0CA60-A8A7-E64A-89B7-DB7F12DD2977}" destId="{D541BF18-79C9-BE4D-AE39-07F3BFA86D79}" srcOrd="0" destOrd="0" presId="urn:microsoft.com/office/officeart/2005/8/layout/vList5"/>
    <dgm:cxn modelId="{3EC243B7-49E9-8E4F-98D6-DD5EE5A10399}" srcId="{2705A1EF-AD6D-AE43-B997-87B6EF943780}" destId="{72765778-FA9A-BA4D-9BB4-DB6F43C3CD15}" srcOrd="2" destOrd="0" parTransId="{3A2BDEB0-C2DD-6D47-9CD0-E4DC43AE38CE}" sibTransId="{0A3B16D9-A183-1443-A4C0-B5A2EDDD8EF7}"/>
    <dgm:cxn modelId="{5EC510C3-4E51-0049-B371-9423E5FB4377}" type="presOf" srcId="{52239AE5-6E57-8348-903F-1C06FBAB73F5}" destId="{E1DB2315-F005-BA44-B0BE-89E11FD8016A}" srcOrd="0" destOrd="0" presId="urn:microsoft.com/office/officeart/2005/8/layout/vList5"/>
    <dgm:cxn modelId="{9631DEC6-EC99-164E-A0F9-7EE9A20FAF88}" srcId="{85547425-1547-4249-967A-41CB7D4FBD02}" destId="{52239AE5-6E57-8348-903F-1C06FBAB73F5}" srcOrd="0" destOrd="0" parTransId="{DF4FD6B0-1073-814F-A457-EDB4F7C70ECD}" sibTransId="{125023C4-56C1-E140-8B07-BB59B002A881}"/>
    <dgm:cxn modelId="{A22637CE-A99F-7348-8653-436F59D95706}" srcId="{D2008663-59DB-B94C-8563-E5A9F8349F9D}" destId="{C6C569EC-FFE7-2542-B217-001A04C60B46}" srcOrd="0" destOrd="0" parTransId="{664D8322-8B21-7847-8319-20EACC43D7A7}" sibTransId="{1ACAC2E1-0307-2741-B957-AA1B48D415A7}"/>
    <dgm:cxn modelId="{4722BFCE-4805-3E4A-B7C4-36D64E4BBC3E}" type="presOf" srcId="{2705A1EF-AD6D-AE43-B997-87B6EF943780}" destId="{9FD72A54-D8AD-E440-85BA-4D4A0ED2B32E}" srcOrd="0" destOrd="0" presId="urn:microsoft.com/office/officeart/2005/8/layout/vList5"/>
    <dgm:cxn modelId="{734CF5D1-5476-234B-A63D-773A2F681E23}" srcId="{2705A1EF-AD6D-AE43-B997-87B6EF943780}" destId="{D2008663-59DB-B94C-8563-E5A9F8349F9D}" srcOrd="0" destOrd="0" parTransId="{2C47F3EA-9EB1-D449-93C4-C48B60CE6631}" sibTransId="{70F29929-2D9B-A941-B5B6-FC0A5870DA11}"/>
    <dgm:cxn modelId="{464923D6-51E7-354D-8319-C2905D937811}" type="presOf" srcId="{85547425-1547-4249-967A-41CB7D4FBD02}" destId="{80942073-CDFE-2E40-BB9F-C5A26C0F6B57}" srcOrd="0" destOrd="0" presId="urn:microsoft.com/office/officeart/2005/8/layout/vList5"/>
    <dgm:cxn modelId="{9934D9F0-E4CD-724F-9FA5-81F369F7971B}" type="presOf" srcId="{239C3107-A011-7D45-8676-3B17261F3B3C}" destId="{881FC2AD-5DAD-8343-98F2-5420C1B8FFDD}" srcOrd="0" destOrd="0" presId="urn:microsoft.com/office/officeart/2005/8/layout/vList5"/>
    <dgm:cxn modelId="{53F0B2FF-AF86-9341-AF86-6DEE1FC03DC6}" srcId="{2705A1EF-AD6D-AE43-B997-87B6EF943780}" destId="{85547425-1547-4249-967A-41CB7D4FBD02}" srcOrd="1" destOrd="0" parTransId="{145B740B-1AD0-D445-8E76-7020BC24A813}" sibTransId="{D64C50D6-0B85-D340-BCDF-2BF2CDB8F1F4}"/>
    <dgm:cxn modelId="{0A8BE26A-9EEC-3D48-96BC-F14528A22513}" type="presParOf" srcId="{9FD72A54-D8AD-E440-85BA-4D4A0ED2B32E}" destId="{2840DAC2-026E-BE45-9054-2EB82333FCF6}" srcOrd="0" destOrd="0" presId="urn:microsoft.com/office/officeart/2005/8/layout/vList5"/>
    <dgm:cxn modelId="{38E91CA4-81F4-7445-9FAC-B2C7B579A6C3}" type="presParOf" srcId="{2840DAC2-026E-BE45-9054-2EB82333FCF6}" destId="{924FA7B9-F002-7044-94A6-0C371E5F87CD}" srcOrd="0" destOrd="0" presId="urn:microsoft.com/office/officeart/2005/8/layout/vList5"/>
    <dgm:cxn modelId="{E9DA4132-8693-394F-8123-2B11427BD2DB}" type="presParOf" srcId="{2840DAC2-026E-BE45-9054-2EB82333FCF6}" destId="{ACC3D935-5BB3-E041-90D2-F3E2AA232759}" srcOrd="1" destOrd="0" presId="urn:microsoft.com/office/officeart/2005/8/layout/vList5"/>
    <dgm:cxn modelId="{0A793A5C-7832-D248-824B-CB9BC6D50FE2}" type="presParOf" srcId="{9FD72A54-D8AD-E440-85BA-4D4A0ED2B32E}" destId="{79EF913B-8BD0-4042-AB2F-422DEFF865DE}" srcOrd="1" destOrd="0" presId="urn:microsoft.com/office/officeart/2005/8/layout/vList5"/>
    <dgm:cxn modelId="{D69E99EF-1220-F041-8786-EFF98551D63B}" type="presParOf" srcId="{9FD72A54-D8AD-E440-85BA-4D4A0ED2B32E}" destId="{6E337124-6EA1-7E4A-8B74-75D8E5482C50}" srcOrd="2" destOrd="0" presId="urn:microsoft.com/office/officeart/2005/8/layout/vList5"/>
    <dgm:cxn modelId="{1B8AACC1-7FF2-D146-84EA-D21FAC416558}" type="presParOf" srcId="{6E337124-6EA1-7E4A-8B74-75D8E5482C50}" destId="{80942073-CDFE-2E40-BB9F-C5A26C0F6B57}" srcOrd="0" destOrd="0" presId="urn:microsoft.com/office/officeart/2005/8/layout/vList5"/>
    <dgm:cxn modelId="{232DB897-AFF3-4C45-A2B6-2D791BB5D8BA}" type="presParOf" srcId="{6E337124-6EA1-7E4A-8B74-75D8E5482C50}" destId="{E1DB2315-F005-BA44-B0BE-89E11FD8016A}" srcOrd="1" destOrd="0" presId="urn:microsoft.com/office/officeart/2005/8/layout/vList5"/>
    <dgm:cxn modelId="{30C99373-1E89-E044-8429-FCE394A5A16D}" type="presParOf" srcId="{9FD72A54-D8AD-E440-85BA-4D4A0ED2B32E}" destId="{161478B3-BED3-7245-A092-CDFAE2B8BF20}" srcOrd="3" destOrd="0" presId="urn:microsoft.com/office/officeart/2005/8/layout/vList5"/>
    <dgm:cxn modelId="{C1A86D81-176D-E249-A019-0CAF8FDD5C09}" type="presParOf" srcId="{9FD72A54-D8AD-E440-85BA-4D4A0ED2B32E}" destId="{4434875F-A929-BA4E-A0D1-4701C23EE628}" srcOrd="4" destOrd="0" presId="urn:microsoft.com/office/officeart/2005/8/layout/vList5"/>
    <dgm:cxn modelId="{1E079A97-3682-F748-9B3A-9A10430443F3}" type="presParOf" srcId="{4434875F-A929-BA4E-A0D1-4701C23EE628}" destId="{3482E547-B21F-9649-A68F-1C0C05537638}" srcOrd="0" destOrd="0" presId="urn:microsoft.com/office/officeart/2005/8/layout/vList5"/>
    <dgm:cxn modelId="{E4155B84-949E-FB40-8506-EFD5526A5E92}" type="presParOf" srcId="{4434875F-A929-BA4E-A0D1-4701C23EE628}" destId="{D541BF18-79C9-BE4D-AE39-07F3BFA86D79}" srcOrd="1" destOrd="0" presId="urn:microsoft.com/office/officeart/2005/8/layout/vList5"/>
    <dgm:cxn modelId="{82C12F89-19A5-754E-AB24-489C2A6C102E}" type="presParOf" srcId="{9FD72A54-D8AD-E440-85BA-4D4A0ED2B32E}" destId="{C8E86D7F-4F98-504A-8B6E-42F0BB563A25}" srcOrd="5" destOrd="0" presId="urn:microsoft.com/office/officeart/2005/8/layout/vList5"/>
    <dgm:cxn modelId="{DF45A96E-E757-5944-8407-0B77C3535315}" type="presParOf" srcId="{9FD72A54-D8AD-E440-85BA-4D4A0ED2B32E}" destId="{BC7E5005-92C3-B347-9581-63C8A3BDC61C}" srcOrd="6" destOrd="0" presId="urn:microsoft.com/office/officeart/2005/8/layout/vList5"/>
    <dgm:cxn modelId="{D128A45C-B35B-5046-BBCF-45BBAD3767EA}" type="presParOf" srcId="{BC7E5005-92C3-B347-9581-63C8A3BDC61C}" destId="{297AE0C6-D7C7-F748-ADB8-8F0EB8D2FF2C}" srcOrd="0" destOrd="0" presId="urn:microsoft.com/office/officeart/2005/8/layout/vList5"/>
    <dgm:cxn modelId="{C1E15904-14CE-0B42-8B39-1B594DCB173B}" type="presParOf" srcId="{BC7E5005-92C3-B347-9581-63C8A3BDC61C}" destId="{881FC2AD-5DAD-8343-98F2-5420C1B8FF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D84F6B-FB15-4E75-85DA-C33E414B1D06}"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s-ES"/>
        </a:p>
      </dgm:t>
    </dgm:pt>
    <dgm:pt modelId="{1336CA23-EA78-4C3B-98DD-516660B31A9D}">
      <dgm:prSet phldrT="[Texto]"/>
      <dgm:spPr/>
      <dgm:t>
        <a:bodyPr/>
        <a:lstStyle/>
        <a:p>
          <a:r>
            <a:rPr lang="es-ES" dirty="0">
              <a:solidFill>
                <a:schemeClr val="tx1"/>
              </a:solidFill>
            </a:rPr>
            <a:t>Análisis de Encuestas</a:t>
          </a:r>
        </a:p>
      </dgm:t>
    </dgm:pt>
    <dgm:pt modelId="{230FA5E4-867A-4F14-B1CF-A758FC436A7F}" type="parTrans" cxnId="{08CA468F-7BCC-45E9-985A-23B437FB0031}">
      <dgm:prSet/>
      <dgm:spPr/>
      <dgm:t>
        <a:bodyPr/>
        <a:lstStyle/>
        <a:p>
          <a:endParaRPr lang="es-ES">
            <a:solidFill>
              <a:schemeClr val="tx1"/>
            </a:solidFill>
          </a:endParaRPr>
        </a:p>
      </dgm:t>
    </dgm:pt>
    <dgm:pt modelId="{74659B8F-CB2C-4CE0-8E5E-3B91C9905387}" type="sibTrans" cxnId="{08CA468F-7BCC-45E9-985A-23B437FB0031}">
      <dgm:prSet/>
      <dgm:spPr/>
      <dgm:t>
        <a:bodyPr/>
        <a:lstStyle/>
        <a:p>
          <a:endParaRPr lang="es-ES">
            <a:solidFill>
              <a:schemeClr val="tx1"/>
            </a:solidFill>
          </a:endParaRPr>
        </a:p>
      </dgm:t>
    </dgm:pt>
    <dgm:pt modelId="{AC29A267-4F7F-4F8A-94DB-2401FD9F4C9F}">
      <dgm:prSet phldrT="[Texto]"/>
      <dgm:spPr/>
      <dgm:t>
        <a:bodyPr/>
        <a:lstStyle/>
        <a:p>
          <a:r>
            <a:rPr lang="es-ES">
              <a:solidFill>
                <a:schemeClr val="tx1"/>
              </a:solidFill>
            </a:rPr>
            <a:t>Análisis univariado</a:t>
          </a:r>
          <a:endParaRPr lang="es-ES" dirty="0">
            <a:solidFill>
              <a:schemeClr val="tx1"/>
            </a:solidFill>
          </a:endParaRPr>
        </a:p>
      </dgm:t>
    </dgm:pt>
    <dgm:pt modelId="{C12F1E75-738C-44B2-9619-8A953EACD97F}" type="parTrans" cxnId="{0645DF7B-E7B9-4906-8B17-769B5D50B421}">
      <dgm:prSet/>
      <dgm:spPr/>
      <dgm:t>
        <a:bodyPr/>
        <a:lstStyle/>
        <a:p>
          <a:endParaRPr lang="es-ES">
            <a:solidFill>
              <a:schemeClr val="tx1"/>
            </a:solidFill>
          </a:endParaRPr>
        </a:p>
      </dgm:t>
    </dgm:pt>
    <dgm:pt modelId="{B9670369-0E83-4FC3-8D04-9AC3203FDEE4}" type="sibTrans" cxnId="{0645DF7B-E7B9-4906-8B17-769B5D50B421}">
      <dgm:prSet/>
      <dgm:spPr/>
      <dgm:t>
        <a:bodyPr/>
        <a:lstStyle/>
        <a:p>
          <a:endParaRPr lang="es-ES">
            <a:solidFill>
              <a:schemeClr val="tx1"/>
            </a:solidFill>
          </a:endParaRPr>
        </a:p>
      </dgm:t>
    </dgm:pt>
    <dgm:pt modelId="{57D023E6-DE08-4C0A-AD24-AA8D3A30B0A1}">
      <dgm:prSet phldrT="[Texto]"/>
      <dgm:spPr/>
      <dgm:t>
        <a:bodyPr/>
        <a:lstStyle/>
        <a:p>
          <a:r>
            <a:rPr lang="es-ES">
              <a:solidFill>
                <a:schemeClr val="tx1"/>
              </a:solidFill>
            </a:rPr>
            <a:t>Análisis general</a:t>
          </a:r>
          <a:endParaRPr lang="es-ES" dirty="0">
            <a:solidFill>
              <a:schemeClr val="tx1"/>
            </a:solidFill>
          </a:endParaRPr>
        </a:p>
      </dgm:t>
    </dgm:pt>
    <dgm:pt modelId="{3D7E1065-A5D1-44EA-93A8-98FCA4F48B32}" type="parTrans" cxnId="{2B71B13A-0EBF-49C0-890A-3172A9020C53}">
      <dgm:prSet/>
      <dgm:spPr/>
      <dgm:t>
        <a:bodyPr/>
        <a:lstStyle/>
        <a:p>
          <a:endParaRPr lang="es-ES">
            <a:solidFill>
              <a:schemeClr val="tx1"/>
            </a:solidFill>
          </a:endParaRPr>
        </a:p>
      </dgm:t>
    </dgm:pt>
    <dgm:pt modelId="{EB1F932C-C174-4B70-8FB0-686602D25FF3}" type="sibTrans" cxnId="{2B71B13A-0EBF-49C0-890A-3172A9020C53}">
      <dgm:prSet/>
      <dgm:spPr/>
      <dgm:t>
        <a:bodyPr/>
        <a:lstStyle/>
        <a:p>
          <a:endParaRPr lang="es-ES">
            <a:solidFill>
              <a:schemeClr val="tx1"/>
            </a:solidFill>
          </a:endParaRPr>
        </a:p>
      </dgm:t>
    </dgm:pt>
    <dgm:pt modelId="{60542CA0-2C91-4D02-AEFE-E8D9E448EC89}">
      <dgm:prSet phldrT="[Texto]"/>
      <dgm:spPr/>
      <dgm:t>
        <a:bodyPr/>
        <a:lstStyle/>
        <a:p>
          <a:r>
            <a:rPr lang="es-ES">
              <a:solidFill>
                <a:schemeClr val="tx1"/>
              </a:solidFill>
            </a:rPr>
            <a:t>Análisis pregunta filtro</a:t>
          </a:r>
          <a:endParaRPr lang="es-ES" dirty="0">
            <a:solidFill>
              <a:schemeClr val="tx1"/>
            </a:solidFill>
          </a:endParaRPr>
        </a:p>
      </dgm:t>
    </dgm:pt>
    <dgm:pt modelId="{943FE159-552D-4DD0-801A-C00F1E74E1C3}" type="parTrans" cxnId="{4FA353B3-5A94-4BF2-AA80-4A3BC1C4B88F}">
      <dgm:prSet/>
      <dgm:spPr/>
      <dgm:t>
        <a:bodyPr/>
        <a:lstStyle/>
        <a:p>
          <a:endParaRPr lang="es-ES">
            <a:solidFill>
              <a:schemeClr val="tx1"/>
            </a:solidFill>
          </a:endParaRPr>
        </a:p>
      </dgm:t>
    </dgm:pt>
    <dgm:pt modelId="{37C1D382-427C-4F30-8BCC-C058E690788F}" type="sibTrans" cxnId="{4FA353B3-5A94-4BF2-AA80-4A3BC1C4B88F}">
      <dgm:prSet/>
      <dgm:spPr/>
      <dgm:t>
        <a:bodyPr/>
        <a:lstStyle/>
        <a:p>
          <a:endParaRPr lang="es-ES">
            <a:solidFill>
              <a:schemeClr val="tx1"/>
            </a:solidFill>
          </a:endParaRPr>
        </a:p>
      </dgm:t>
    </dgm:pt>
    <dgm:pt modelId="{A8B6D5FE-76D2-4AA7-BDFD-992D3DB886B0}">
      <dgm:prSet phldrT="[Texto]"/>
      <dgm:spPr/>
      <dgm:t>
        <a:bodyPr/>
        <a:lstStyle/>
        <a:p>
          <a:r>
            <a:rPr lang="es-ES">
              <a:solidFill>
                <a:schemeClr val="tx1"/>
              </a:solidFill>
            </a:rPr>
            <a:t>Análisis bivariado</a:t>
          </a:r>
          <a:endParaRPr lang="es-ES" dirty="0">
            <a:solidFill>
              <a:schemeClr val="tx1"/>
            </a:solidFill>
          </a:endParaRPr>
        </a:p>
      </dgm:t>
    </dgm:pt>
    <dgm:pt modelId="{726BC58B-8277-497D-B3BC-364094E49DB8}" type="parTrans" cxnId="{221C0F13-ED67-4A02-BFFD-DBE8233D567B}">
      <dgm:prSet/>
      <dgm:spPr/>
      <dgm:t>
        <a:bodyPr/>
        <a:lstStyle/>
        <a:p>
          <a:endParaRPr lang="es-ES">
            <a:solidFill>
              <a:schemeClr val="tx1"/>
            </a:solidFill>
          </a:endParaRPr>
        </a:p>
      </dgm:t>
    </dgm:pt>
    <dgm:pt modelId="{63869BF1-F1A0-4F3E-873A-69E07D754DA5}" type="sibTrans" cxnId="{221C0F13-ED67-4A02-BFFD-DBE8233D567B}">
      <dgm:prSet/>
      <dgm:spPr/>
      <dgm:t>
        <a:bodyPr/>
        <a:lstStyle/>
        <a:p>
          <a:endParaRPr lang="es-ES">
            <a:solidFill>
              <a:schemeClr val="tx1"/>
            </a:solidFill>
          </a:endParaRPr>
        </a:p>
      </dgm:t>
    </dgm:pt>
    <dgm:pt modelId="{5B50E81B-F68A-440A-94D5-CA1238A1C407}">
      <dgm:prSet phldrT="[Texto]"/>
      <dgm:spPr/>
      <dgm:t>
        <a:bodyPr/>
        <a:lstStyle/>
        <a:p>
          <a:r>
            <a:rPr lang="es-ES">
              <a:solidFill>
                <a:schemeClr val="tx1"/>
              </a:solidFill>
            </a:rPr>
            <a:t>Cruce de variables para determinar el perfil de la demanda</a:t>
          </a:r>
          <a:endParaRPr lang="es-ES" dirty="0">
            <a:solidFill>
              <a:schemeClr val="tx1"/>
            </a:solidFill>
          </a:endParaRPr>
        </a:p>
      </dgm:t>
    </dgm:pt>
    <dgm:pt modelId="{1ACB8538-003C-4778-9DEF-6578468F730A}" type="parTrans" cxnId="{084BCE00-ACBC-42C4-B84C-AF1B559D210A}">
      <dgm:prSet/>
      <dgm:spPr/>
      <dgm:t>
        <a:bodyPr/>
        <a:lstStyle/>
        <a:p>
          <a:endParaRPr lang="es-ES">
            <a:solidFill>
              <a:schemeClr val="tx1"/>
            </a:solidFill>
          </a:endParaRPr>
        </a:p>
      </dgm:t>
    </dgm:pt>
    <dgm:pt modelId="{9CCE65A8-48FC-4B04-B0F1-AADFDDC934BC}" type="sibTrans" cxnId="{084BCE00-ACBC-42C4-B84C-AF1B559D210A}">
      <dgm:prSet/>
      <dgm:spPr/>
      <dgm:t>
        <a:bodyPr/>
        <a:lstStyle/>
        <a:p>
          <a:endParaRPr lang="es-ES">
            <a:solidFill>
              <a:schemeClr val="tx1"/>
            </a:solidFill>
          </a:endParaRPr>
        </a:p>
      </dgm:t>
    </dgm:pt>
    <dgm:pt modelId="{660188BF-9928-4517-9E6B-1E7999575B78}">
      <dgm:prSet phldrT="[Texto]"/>
      <dgm:spPr/>
      <dgm:t>
        <a:bodyPr/>
        <a:lstStyle/>
        <a:p>
          <a:r>
            <a:rPr lang="es-ES">
              <a:solidFill>
                <a:schemeClr val="tx1"/>
              </a:solidFill>
            </a:rPr>
            <a:t>Codificación</a:t>
          </a:r>
          <a:endParaRPr lang="es-ES" dirty="0">
            <a:solidFill>
              <a:schemeClr val="tx1"/>
            </a:solidFill>
          </a:endParaRPr>
        </a:p>
      </dgm:t>
    </dgm:pt>
    <dgm:pt modelId="{A5D3EDF3-CA64-4C78-B578-AF90E88D1F84}" type="parTrans" cxnId="{DCD79699-1EC3-4FA7-AC8E-F993D0744C11}">
      <dgm:prSet/>
      <dgm:spPr/>
      <dgm:t>
        <a:bodyPr/>
        <a:lstStyle/>
        <a:p>
          <a:endParaRPr lang="es-ES">
            <a:solidFill>
              <a:schemeClr val="tx1"/>
            </a:solidFill>
          </a:endParaRPr>
        </a:p>
      </dgm:t>
    </dgm:pt>
    <dgm:pt modelId="{3E11602E-CC5B-4409-BDB4-8E11FFF2B00E}" type="sibTrans" cxnId="{DCD79699-1EC3-4FA7-AC8E-F993D0744C11}">
      <dgm:prSet/>
      <dgm:spPr/>
      <dgm:t>
        <a:bodyPr/>
        <a:lstStyle/>
        <a:p>
          <a:endParaRPr lang="es-ES">
            <a:solidFill>
              <a:schemeClr val="tx1"/>
            </a:solidFill>
          </a:endParaRPr>
        </a:p>
      </dgm:t>
    </dgm:pt>
    <dgm:pt modelId="{C2920D55-62BF-4169-8869-1C2605814E24}">
      <dgm:prSet phldrT="[Texto]"/>
      <dgm:spPr/>
      <dgm:t>
        <a:bodyPr/>
        <a:lstStyle/>
        <a:p>
          <a:r>
            <a:rPr lang="es-ES">
              <a:solidFill>
                <a:schemeClr val="tx1"/>
              </a:solidFill>
            </a:rPr>
            <a:t>Software SPSS</a:t>
          </a:r>
          <a:endParaRPr lang="es-ES" dirty="0">
            <a:solidFill>
              <a:schemeClr val="tx1"/>
            </a:solidFill>
          </a:endParaRPr>
        </a:p>
      </dgm:t>
    </dgm:pt>
    <dgm:pt modelId="{DC464879-8225-4E36-9E60-DE7B6BD3CCCA}" type="parTrans" cxnId="{364E5EDC-5475-480B-9E53-9822930D6030}">
      <dgm:prSet/>
      <dgm:spPr/>
      <dgm:t>
        <a:bodyPr/>
        <a:lstStyle/>
        <a:p>
          <a:endParaRPr lang="es-ES">
            <a:solidFill>
              <a:schemeClr val="tx1"/>
            </a:solidFill>
          </a:endParaRPr>
        </a:p>
      </dgm:t>
    </dgm:pt>
    <dgm:pt modelId="{B67C2B3F-C430-4EEA-9C78-1A35EA038A8F}" type="sibTrans" cxnId="{364E5EDC-5475-480B-9E53-9822930D6030}">
      <dgm:prSet/>
      <dgm:spPr/>
      <dgm:t>
        <a:bodyPr/>
        <a:lstStyle/>
        <a:p>
          <a:endParaRPr lang="es-ES">
            <a:solidFill>
              <a:schemeClr val="tx1"/>
            </a:solidFill>
          </a:endParaRPr>
        </a:p>
      </dgm:t>
    </dgm:pt>
    <dgm:pt modelId="{6ACA1272-0B77-4CCA-938E-1B194077702A}">
      <dgm:prSet phldrT="[Texto]"/>
      <dgm:spPr/>
      <dgm:t>
        <a:bodyPr/>
        <a:lstStyle/>
        <a:p>
          <a:r>
            <a:rPr lang="es-ES">
              <a:solidFill>
                <a:schemeClr val="tx1"/>
              </a:solidFill>
            </a:rPr>
            <a:t>Creación de base de datos</a:t>
          </a:r>
          <a:endParaRPr lang="es-ES" dirty="0">
            <a:solidFill>
              <a:schemeClr val="tx1"/>
            </a:solidFill>
          </a:endParaRPr>
        </a:p>
      </dgm:t>
    </dgm:pt>
    <dgm:pt modelId="{CF96A305-A094-4460-AB23-6F34DC5EEB2A}" type="parTrans" cxnId="{AF132484-EFAD-4EFA-BBD2-E462852C1685}">
      <dgm:prSet/>
      <dgm:spPr/>
      <dgm:t>
        <a:bodyPr/>
        <a:lstStyle/>
        <a:p>
          <a:endParaRPr lang="es-ES">
            <a:solidFill>
              <a:schemeClr val="tx1"/>
            </a:solidFill>
          </a:endParaRPr>
        </a:p>
      </dgm:t>
    </dgm:pt>
    <dgm:pt modelId="{1BC5A816-FF7E-4482-9AFC-C3496FA68049}" type="sibTrans" cxnId="{AF132484-EFAD-4EFA-BBD2-E462852C1685}">
      <dgm:prSet/>
      <dgm:spPr/>
      <dgm:t>
        <a:bodyPr/>
        <a:lstStyle/>
        <a:p>
          <a:endParaRPr lang="es-ES">
            <a:solidFill>
              <a:schemeClr val="tx1"/>
            </a:solidFill>
          </a:endParaRPr>
        </a:p>
      </dgm:t>
    </dgm:pt>
    <dgm:pt modelId="{12E85E1B-BAA2-4E9F-8D46-F84A2E2F5D6F}" type="pres">
      <dgm:prSet presAssocID="{7FD84F6B-FB15-4E75-85DA-C33E414B1D06}" presName="Name0" presStyleCnt="0">
        <dgm:presLayoutVars>
          <dgm:chMax val="5"/>
          <dgm:chPref val="5"/>
          <dgm:dir/>
          <dgm:animLvl val="lvl"/>
        </dgm:presLayoutVars>
      </dgm:prSet>
      <dgm:spPr/>
    </dgm:pt>
    <dgm:pt modelId="{4FA0D779-E716-4ABE-8E76-C8873F28B44D}" type="pres">
      <dgm:prSet presAssocID="{1336CA23-EA78-4C3B-98DD-516660B31A9D}" presName="parentText1" presStyleLbl="node1" presStyleIdx="0" presStyleCnt="3">
        <dgm:presLayoutVars>
          <dgm:chMax/>
          <dgm:chPref val="3"/>
          <dgm:bulletEnabled val="1"/>
        </dgm:presLayoutVars>
      </dgm:prSet>
      <dgm:spPr/>
    </dgm:pt>
    <dgm:pt modelId="{D29035F0-B3EB-482C-A8E0-FAC21794AE08}" type="pres">
      <dgm:prSet presAssocID="{1336CA23-EA78-4C3B-98DD-516660B31A9D}" presName="childText1" presStyleLbl="solidAlignAcc1" presStyleIdx="0" presStyleCnt="3">
        <dgm:presLayoutVars>
          <dgm:chMax val="0"/>
          <dgm:chPref val="0"/>
          <dgm:bulletEnabled val="1"/>
        </dgm:presLayoutVars>
      </dgm:prSet>
      <dgm:spPr/>
    </dgm:pt>
    <dgm:pt modelId="{A43694B4-5A7F-4917-8C2A-B08FCC7568B9}" type="pres">
      <dgm:prSet presAssocID="{AC29A267-4F7F-4F8A-94DB-2401FD9F4C9F}" presName="parentText2" presStyleLbl="node1" presStyleIdx="1" presStyleCnt="3">
        <dgm:presLayoutVars>
          <dgm:chMax/>
          <dgm:chPref val="3"/>
          <dgm:bulletEnabled val="1"/>
        </dgm:presLayoutVars>
      </dgm:prSet>
      <dgm:spPr/>
    </dgm:pt>
    <dgm:pt modelId="{C6CF1B71-342D-41B8-A482-B4DBA137148E}" type="pres">
      <dgm:prSet presAssocID="{AC29A267-4F7F-4F8A-94DB-2401FD9F4C9F}" presName="childText2" presStyleLbl="solidAlignAcc1" presStyleIdx="1" presStyleCnt="3">
        <dgm:presLayoutVars>
          <dgm:chMax val="0"/>
          <dgm:chPref val="0"/>
          <dgm:bulletEnabled val="1"/>
        </dgm:presLayoutVars>
      </dgm:prSet>
      <dgm:spPr/>
    </dgm:pt>
    <dgm:pt modelId="{E742FF6E-BCD8-475E-9A63-8A7CBFAD0873}" type="pres">
      <dgm:prSet presAssocID="{A8B6D5FE-76D2-4AA7-BDFD-992D3DB886B0}" presName="parentText3" presStyleLbl="node1" presStyleIdx="2" presStyleCnt="3">
        <dgm:presLayoutVars>
          <dgm:chMax/>
          <dgm:chPref val="3"/>
          <dgm:bulletEnabled val="1"/>
        </dgm:presLayoutVars>
      </dgm:prSet>
      <dgm:spPr/>
    </dgm:pt>
    <dgm:pt modelId="{DD7023F2-5437-460A-ABB9-7EA13AC70DBD}" type="pres">
      <dgm:prSet presAssocID="{A8B6D5FE-76D2-4AA7-BDFD-992D3DB886B0}" presName="childText3" presStyleLbl="solidAlignAcc1" presStyleIdx="2" presStyleCnt="3">
        <dgm:presLayoutVars>
          <dgm:chMax val="0"/>
          <dgm:chPref val="0"/>
          <dgm:bulletEnabled val="1"/>
        </dgm:presLayoutVars>
      </dgm:prSet>
      <dgm:spPr/>
    </dgm:pt>
  </dgm:ptLst>
  <dgm:cxnLst>
    <dgm:cxn modelId="{084BCE00-ACBC-42C4-B84C-AF1B559D210A}" srcId="{A8B6D5FE-76D2-4AA7-BDFD-992D3DB886B0}" destId="{5B50E81B-F68A-440A-94D5-CA1238A1C407}" srcOrd="0" destOrd="0" parTransId="{1ACB8538-003C-4778-9DEF-6578468F730A}" sibTransId="{9CCE65A8-48FC-4B04-B0F1-AADFDDC934BC}"/>
    <dgm:cxn modelId="{221C0F13-ED67-4A02-BFFD-DBE8233D567B}" srcId="{7FD84F6B-FB15-4E75-85DA-C33E414B1D06}" destId="{A8B6D5FE-76D2-4AA7-BDFD-992D3DB886B0}" srcOrd="2" destOrd="0" parTransId="{726BC58B-8277-497D-B3BC-364094E49DB8}" sibTransId="{63869BF1-F1A0-4F3E-873A-69E07D754DA5}"/>
    <dgm:cxn modelId="{23FBFB14-0E41-4877-B84F-0790B917338F}" type="presOf" srcId="{6ACA1272-0B77-4CCA-938E-1B194077702A}" destId="{D29035F0-B3EB-482C-A8E0-FAC21794AE08}" srcOrd="0" destOrd="1" presId="urn:microsoft.com/office/officeart/2009/3/layout/IncreasingArrowsProcess"/>
    <dgm:cxn modelId="{53A6541D-2DC4-43AC-881F-22CEA36D1649}" type="presOf" srcId="{A8B6D5FE-76D2-4AA7-BDFD-992D3DB886B0}" destId="{E742FF6E-BCD8-475E-9A63-8A7CBFAD0873}" srcOrd="0" destOrd="0" presId="urn:microsoft.com/office/officeart/2009/3/layout/IncreasingArrowsProcess"/>
    <dgm:cxn modelId="{C5404428-83E4-49F6-B228-CD6B5CF7C8EC}" type="presOf" srcId="{5B50E81B-F68A-440A-94D5-CA1238A1C407}" destId="{DD7023F2-5437-460A-ABB9-7EA13AC70DBD}" srcOrd="0" destOrd="0" presId="urn:microsoft.com/office/officeart/2009/3/layout/IncreasingArrowsProcess"/>
    <dgm:cxn modelId="{2B71B13A-0EBF-49C0-890A-3172A9020C53}" srcId="{AC29A267-4F7F-4F8A-94DB-2401FD9F4C9F}" destId="{57D023E6-DE08-4C0A-AD24-AA8D3A30B0A1}" srcOrd="0" destOrd="0" parTransId="{3D7E1065-A5D1-44EA-93A8-98FCA4F48B32}" sibTransId="{EB1F932C-C174-4B70-8FB0-686602D25FF3}"/>
    <dgm:cxn modelId="{17C3E541-FA28-4804-8327-3C768D621BE0}" type="presOf" srcId="{60542CA0-2C91-4D02-AEFE-E8D9E448EC89}" destId="{C6CF1B71-342D-41B8-A482-B4DBA137148E}" srcOrd="0" destOrd="1" presId="urn:microsoft.com/office/officeart/2009/3/layout/IncreasingArrowsProcess"/>
    <dgm:cxn modelId="{5ACBF249-287F-4BC8-A04F-5763DC1045AF}" type="presOf" srcId="{57D023E6-DE08-4C0A-AD24-AA8D3A30B0A1}" destId="{C6CF1B71-342D-41B8-A482-B4DBA137148E}" srcOrd="0" destOrd="0" presId="urn:microsoft.com/office/officeart/2009/3/layout/IncreasingArrowsProcess"/>
    <dgm:cxn modelId="{F295CF5A-FA9B-4F98-A490-19E7C600C8E2}" type="presOf" srcId="{7FD84F6B-FB15-4E75-85DA-C33E414B1D06}" destId="{12E85E1B-BAA2-4E9F-8D46-F84A2E2F5D6F}" srcOrd="0" destOrd="0" presId="urn:microsoft.com/office/officeart/2009/3/layout/IncreasingArrowsProcess"/>
    <dgm:cxn modelId="{0645DF7B-E7B9-4906-8B17-769B5D50B421}" srcId="{7FD84F6B-FB15-4E75-85DA-C33E414B1D06}" destId="{AC29A267-4F7F-4F8A-94DB-2401FD9F4C9F}" srcOrd="1" destOrd="0" parTransId="{C12F1E75-738C-44B2-9619-8A953EACD97F}" sibTransId="{B9670369-0E83-4FC3-8D04-9AC3203FDEE4}"/>
    <dgm:cxn modelId="{AF132484-EFAD-4EFA-BBD2-E462852C1685}" srcId="{1336CA23-EA78-4C3B-98DD-516660B31A9D}" destId="{6ACA1272-0B77-4CCA-938E-1B194077702A}" srcOrd="1" destOrd="0" parTransId="{CF96A305-A094-4460-AB23-6F34DC5EEB2A}" sibTransId="{1BC5A816-FF7E-4482-9AFC-C3496FA68049}"/>
    <dgm:cxn modelId="{08CA468F-7BCC-45E9-985A-23B437FB0031}" srcId="{7FD84F6B-FB15-4E75-85DA-C33E414B1D06}" destId="{1336CA23-EA78-4C3B-98DD-516660B31A9D}" srcOrd="0" destOrd="0" parTransId="{230FA5E4-867A-4F14-B1CF-A758FC436A7F}" sibTransId="{74659B8F-CB2C-4CE0-8E5E-3B91C9905387}"/>
    <dgm:cxn modelId="{DCD79699-1EC3-4FA7-AC8E-F993D0744C11}" srcId="{1336CA23-EA78-4C3B-98DD-516660B31A9D}" destId="{660188BF-9928-4517-9E6B-1E7999575B78}" srcOrd="0" destOrd="0" parTransId="{A5D3EDF3-CA64-4C78-B578-AF90E88D1F84}" sibTransId="{3E11602E-CC5B-4409-BDB4-8E11FFF2B00E}"/>
    <dgm:cxn modelId="{87E6FAA4-1E01-499E-96DC-B0FDD6B15D9F}" type="presOf" srcId="{AC29A267-4F7F-4F8A-94DB-2401FD9F4C9F}" destId="{A43694B4-5A7F-4917-8C2A-B08FCC7568B9}" srcOrd="0" destOrd="0" presId="urn:microsoft.com/office/officeart/2009/3/layout/IncreasingArrowsProcess"/>
    <dgm:cxn modelId="{4FA353B3-5A94-4BF2-AA80-4A3BC1C4B88F}" srcId="{AC29A267-4F7F-4F8A-94DB-2401FD9F4C9F}" destId="{60542CA0-2C91-4D02-AEFE-E8D9E448EC89}" srcOrd="1" destOrd="0" parTransId="{943FE159-552D-4DD0-801A-C00F1E74E1C3}" sibTransId="{37C1D382-427C-4F30-8BCC-C058E690788F}"/>
    <dgm:cxn modelId="{364E5EDC-5475-480B-9E53-9822930D6030}" srcId="{6ACA1272-0B77-4CCA-938E-1B194077702A}" destId="{C2920D55-62BF-4169-8869-1C2605814E24}" srcOrd="0" destOrd="0" parTransId="{DC464879-8225-4E36-9E60-DE7B6BD3CCCA}" sibTransId="{B67C2B3F-C430-4EEA-9C78-1A35EA038A8F}"/>
    <dgm:cxn modelId="{98C02DE6-4E01-4125-A810-FD75174C05CA}" type="presOf" srcId="{1336CA23-EA78-4C3B-98DD-516660B31A9D}" destId="{4FA0D779-E716-4ABE-8E76-C8873F28B44D}" srcOrd="0" destOrd="0" presId="urn:microsoft.com/office/officeart/2009/3/layout/IncreasingArrowsProcess"/>
    <dgm:cxn modelId="{7C46DDE9-AED7-4CDC-89AC-7531EDE0C841}" type="presOf" srcId="{660188BF-9928-4517-9E6B-1E7999575B78}" destId="{D29035F0-B3EB-482C-A8E0-FAC21794AE08}" srcOrd="0" destOrd="0" presId="urn:microsoft.com/office/officeart/2009/3/layout/IncreasingArrowsProcess"/>
    <dgm:cxn modelId="{1E1100F4-F3E8-4433-B19D-83E87F6A415D}" type="presOf" srcId="{C2920D55-62BF-4169-8869-1C2605814E24}" destId="{D29035F0-B3EB-482C-A8E0-FAC21794AE08}" srcOrd="0" destOrd="2" presId="urn:microsoft.com/office/officeart/2009/3/layout/IncreasingArrowsProcess"/>
    <dgm:cxn modelId="{5F676984-5790-418A-8C00-ED2FED5B9274}" type="presParOf" srcId="{12E85E1B-BAA2-4E9F-8D46-F84A2E2F5D6F}" destId="{4FA0D779-E716-4ABE-8E76-C8873F28B44D}" srcOrd="0" destOrd="0" presId="urn:microsoft.com/office/officeart/2009/3/layout/IncreasingArrowsProcess"/>
    <dgm:cxn modelId="{05E2BB70-EED2-42F0-B859-9987C95DDAFC}" type="presParOf" srcId="{12E85E1B-BAA2-4E9F-8D46-F84A2E2F5D6F}" destId="{D29035F0-B3EB-482C-A8E0-FAC21794AE08}" srcOrd="1" destOrd="0" presId="urn:microsoft.com/office/officeart/2009/3/layout/IncreasingArrowsProcess"/>
    <dgm:cxn modelId="{733FF9E4-5E1B-44EF-9CCB-CCD7BAC76DE3}" type="presParOf" srcId="{12E85E1B-BAA2-4E9F-8D46-F84A2E2F5D6F}" destId="{A43694B4-5A7F-4917-8C2A-B08FCC7568B9}" srcOrd="2" destOrd="0" presId="urn:microsoft.com/office/officeart/2009/3/layout/IncreasingArrowsProcess"/>
    <dgm:cxn modelId="{A4F1462F-9881-42C4-94AF-B2D89AB31AC2}" type="presParOf" srcId="{12E85E1B-BAA2-4E9F-8D46-F84A2E2F5D6F}" destId="{C6CF1B71-342D-41B8-A482-B4DBA137148E}" srcOrd="3" destOrd="0" presId="urn:microsoft.com/office/officeart/2009/3/layout/IncreasingArrowsProcess"/>
    <dgm:cxn modelId="{1E3CBE35-51AA-45B2-AE85-43684965D2D7}" type="presParOf" srcId="{12E85E1B-BAA2-4E9F-8D46-F84A2E2F5D6F}" destId="{E742FF6E-BCD8-475E-9A63-8A7CBFAD0873}" srcOrd="4" destOrd="0" presId="urn:microsoft.com/office/officeart/2009/3/layout/IncreasingArrowsProcess"/>
    <dgm:cxn modelId="{792F3BA3-DF31-44C5-9FD0-E46931E4F8E4}" type="presParOf" srcId="{12E85E1B-BAA2-4E9F-8D46-F84A2E2F5D6F}" destId="{DD7023F2-5437-460A-ABB9-7EA13AC70DB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14AC17-BC90-BA40-8C01-C7A4BFCE82D0}" type="doc">
      <dgm:prSet loTypeId="urn:microsoft.com/office/officeart/2005/8/layout/vList6" loCatId="process" qsTypeId="urn:microsoft.com/office/officeart/2005/8/quickstyle/simple3" qsCatId="simple" csTypeId="urn:microsoft.com/office/officeart/2005/8/colors/accent4_5" csCatId="accent4" phldr="1"/>
      <dgm:spPr/>
      <dgm:t>
        <a:bodyPr/>
        <a:lstStyle/>
        <a:p>
          <a:endParaRPr lang="es-ES"/>
        </a:p>
      </dgm:t>
    </dgm:pt>
    <dgm:pt modelId="{C436D314-282A-414C-87EF-01B319C96121}">
      <dgm:prSet phldrT="[Texto]"/>
      <dgm:spPr/>
      <dgm:t>
        <a:bodyPr/>
        <a:lstStyle/>
        <a:p>
          <a:r>
            <a:rPr lang="es-ES" dirty="0"/>
            <a:t>Bachilleres</a:t>
          </a:r>
        </a:p>
      </dgm:t>
    </dgm:pt>
    <dgm:pt modelId="{08FF2B2E-3F02-184F-BBBF-66AF4820A26F}" type="parTrans" cxnId="{6658AE0F-1745-994A-9538-97ACBB912A77}">
      <dgm:prSet/>
      <dgm:spPr/>
      <dgm:t>
        <a:bodyPr/>
        <a:lstStyle/>
        <a:p>
          <a:endParaRPr lang="es-ES"/>
        </a:p>
      </dgm:t>
    </dgm:pt>
    <dgm:pt modelId="{701AACFD-4BDF-EB4D-9D07-A1FE077A5CD0}" type="sibTrans" cxnId="{6658AE0F-1745-994A-9538-97ACBB912A77}">
      <dgm:prSet/>
      <dgm:spPr/>
      <dgm:t>
        <a:bodyPr/>
        <a:lstStyle/>
        <a:p>
          <a:endParaRPr lang="es-ES"/>
        </a:p>
      </dgm:t>
    </dgm:pt>
    <dgm:pt modelId="{DFFE8779-6E55-BC41-8A0F-7B61596DBB41}">
      <dgm:prSet phldrT="[Texto]" custT="1"/>
      <dgm:spPr/>
      <dgm:t>
        <a:bodyPr/>
        <a:lstStyle/>
        <a:p>
          <a:r>
            <a:rPr lang="es-ES" sz="2000" dirty="0"/>
            <a:t>No existe interés por parte de los bachilleres de la provincia de Santo Domingo de los Tsáchilas.</a:t>
          </a:r>
        </a:p>
      </dgm:t>
    </dgm:pt>
    <dgm:pt modelId="{93F7EFDF-DA0B-174F-A09D-104CE8071C9F}" type="parTrans" cxnId="{A44DD1B3-FD90-5042-BDFD-3A424FD92BB6}">
      <dgm:prSet/>
      <dgm:spPr/>
      <dgm:t>
        <a:bodyPr/>
        <a:lstStyle/>
        <a:p>
          <a:endParaRPr lang="es-ES"/>
        </a:p>
      </dgm:t>
    </dgm:pt>
    <dgm:pt modelId="{0A6937D6-41C9-694E-BDEB-EE19138917B7}" type="sibTrans" cxnId="{A44DD1B3-FD90-5042-BDFD-3A424FD92BB6}">
      <dgm:prSet/>
      <dgm:spPr/>
      <dgm:t>
        <a:bodyPr/>
        <a:lstStyle/>
        <a:p>
          <a:endParaRPr lang="es-ES"/>
        </a:p>
      </dgm:t>
    </dgm:pt>
    <dgm:pt modelId="{D4CC0295-BA1B-9A45-8B39-E1E6BE29135B}">
      <dgm:prSet phldrT="[Texto]"/>
      <dgm:spPr/>
      <dgm:t>
        <a:bodyPr/>
        <a:lstStyle/>
        <a:p>
          <a:r>
            <a:rPr lang="es-ES" dirty="0"/>
            <a:t>Profesionales</a:t>
          </a:r>
        </a:p>
      </dgm:t>
    </dgm:pt>
    <dgm:pt modelId="{39844CE6-2104-C24E-BBE4-151C7C94F15F}" type="parTrans" cxnId="{EF76DA98-3A23-674F-B6E8-CAC9D99BBB79}">
      <dgm:prSet/>
      <dgm:spPr/>
      <dgm:t>
        <a:bodyPr/>
        <a:lstStyle/>
        <a:p>
          <a:endParaRPr lang="es-ES"/>
        </a:p>
      </dgm:t>
    </dgm:pt>
    <dgm:pt modelId="{001F52ED-34D2-1347-A995-0289017E31C5}" type="sibTrans" cxnId="{EF76DA98-3A23-674F-B6E8-CAC9D99BBB79}">
      <dgm:prSet/>
      <dgm:spPr/>
      <dgm:t>
        <a:bodyPr/>
        <a:lstStyle/>
        <a:p>
          <a:endParaRPr lang="es-ES"/>
        </a:p>
      </dgm:t>
    </dgm:pt>
    <dgm:pt modelId="{5C01E083-1A22-5E4B-9EEE-0A638986AE43}">
      <dgm:prSet phldrT="[Texto]" custT="1"/>
      <dgm:spPr/>
      <dgm:t>
        <a:bodyPr/>
        <a:lstStyle/>
        <a:p>
          <a:r>
            <a:rPr lang="es-ES_tradnl" sz="2000" dirty="0"/>
            <a:t>Preferencias de postgrado: maestría profesional y en su mayoría está dispuestos a pagar de $4000 a $8000 por seguir su postgrado.</a:t>
          </a:r>
          <a:endParaRPr lang="es-ES" sz="2000" dirty="0"/>
        </a:p>
      </dgm:t>
    </dgm:pt>
    <dgm:pt modelId="{6FB0B7A2-5880-C745-9E8E-40AD97AB10CA}" type="parTrans" cxnId="{18E1F3D8-0160-9640-A8FC-F115CF211D39}">
      <dgm:prSet/>
      <dgm:spPr/>
      <dgm:t>
        <a:bodyPr/>
        <a:lstStyle/>
        <a:p>
          <a:endParaRPr lang="es-ES"/>
        </a:p>
      </dgm:t>
    </dgm:pt>
    <dgm:pt modelId="{2090B4FB-ABF5-8442-A286-5A2FBE86C088}" type="sibTrans" cxnId="{18E1F3D8-0160-9640-A8FC-F115CF211D39}">
      <dgm:prSet/>
      <dgm:spPr/>
      <dgm:t>
        <a:bodyPr/>
        <a:lstStyle/>
        <a:p>
          <a:endParaRPr lang="es-ES"/>
        </a:p>
      </dgm:t>
    </dgm:pt>
    <dgm:pt modelId="{1D8CFE9C-A17B-C044-BBC5-A48EFD62695D}">
      <dgm:prSet phldrT="[Texto]" custT="1"/>
      <dgm:spPr/>
      <dgm:t>
        <a:bodyPr/>
        <a:lstStyle/>
        <a:p>
          <a:r>
            <a:rPr lang="es-ES" sz="2000" dirty="0"/>
            <a:t>Las primeras 3 universidades de preferencia: Universidad de las Fuerzas Armadas – ESPE, la Pontificia Universidad Católica del Ecuador – PUCE y la Universidad Simón Bolívar.</a:t>
          </a:r>
          <a:r>
            <a:rPr lang="es-ES_tradnl" sz="2000" dirty="0"/>
            <a:t> </a:t>
          </a:r>
          <a:endParaRPr lang="es-ES" sz="2000" dirty="0"/>
        </a:p>
      </dgm:t>
    </dgm:pt>
    <dgm:pt modelId="{269841DF-9EAA-244D-995A-2562E6EC850E}" type="parTrans" cxnId="{F549663E-5879-FE48-AFE0-9A8CCDDA032C}">
      <dgm:prSet/>
      <dgm:spPr/>
      <dgm:t>
        <a:bodyPr/>
        <a:lstStyle/>
        <a:p>
          <a:endParaRPr lang="es-ES"/>
        </a:p>
      </dgm:t>
    </dgm:pt>
    <dgm:pt modelId="{E9F72EDA-960B-A94B-8516-25FE9053184F}" type="sibTrans" cxnId="{F549663E-5879-FE48-AFE0-9A8CCDDA032C}">
      <dgm:prSet/>
      <dgm:spPr/>
      <dgm:t>
        <a:bodyPr/>
        <a:lstStyle/>
        <a:p>
          <a:endParaRPr lang="es-ES"/>
        </a:p>
      </dgm:t>
    </dgm:pt>
    <dgm:pt modelId="{14CA1516-E59E-1349-B528-7FDB2D61D647}">
      <dgm:prSet phldrT="[Texto]" custT="1"/>
      <dgm:spPr/>
      <dgm:t>
        <a:bodyPr/>
        <a:lstStyle/>
        <a:p>
          <a:r>
            <a:rPr lang="es-ES" sz="2000" dirty="0"/>
            <a:t>Preferencia universidades: Universidad de las Fuerzas Armadas – ESPE, la Pontificia Universidad Católica del Ecuador – PUCE y la Universidad Central del Ecuador.</a:t>
          </a:r>
          <a:r>
            <a:rPr lang="es-ES_tradnl" sz="2000" dirty="0"/>
            <a:t> </a:t>
          </a:r>
          <a:endParaRPr lang="es-ES" sz="2000" dirty="0"/>
        </a:p>
      </dgm:t>
    </dgm:pt>
    <dgm:pt modelId="{B61374CE-450C-8640-A7EA-DC9BA8574E81}" type="parTrans" cxnId="{94AB7741-71C2-EE4F-B4B4-73595DB22678}">
      <dgm:prSet/>
      <dgm:spPr/>
      <dgm:t>
        <a:bodyPr/>
        <a:lstStyle/>
        <a:p>
          <a:endParaRPr lang="es-ES"/>
        </a:p>
      </dgm:t>
    </dgm:pt>
    <dgm:pt modelId="{A0A928CC-FCB2-4D4C-A90B-40DEAAA31CDB}" type="sibTrans" cxnId="{94AB7741-71C2-EE4F-B4B4-73595DB22678}">
      <dgm:prSet/>
      <dgm:spPr/>
      <dgm:t>
        <a:bodyPr/>
        <a:lstStyle/>
        <a:p>
          <a:endParaRPr lang="es-ES"/>
        </a:p>
      </dgm:t>
    </dgm:pt>
    <dgm:pt modelId="{8661F1B4-497D-A844-B5E7-532BE1635210}" type="pres">
      <dgm:prSet presAssocID="{BA14AC17-BC90-BA40-8C01-C7A4BFCE82D0}" presName="Name0" presStyleCnt="0">
        <dgm:presLayoutVars>
          <dgm:dir/>
          <dgm:animLvl val="lvl"/>
          <dgm:resizeHandles/>
        </dgm:presLayoutVars>
      </dgm:prSet>
      <dgm:spPr/>
    </dgm:pt>
    <dgm:pt modelId="{63BE64B1-1542-7E4C-9926-2CBE82664A71}" type="pres">
      <dgm:prSet presAssocID="{C436D314-282A-414C-87EF-01B319C96121}" presName="linNode" presStyleCnt="0"/>
      <dgm:spPr/>
    </dgm:pt>
    <dgm:pt modelId="{84067324-DADC-D147-9C49-BA84A2E53EFD}" type="pres">
      <dgm:prSet presAssocID="{C436D314-282A-414C-87EF-01B319C96121}" presName="parentShp" presStyleLbl="node1" presStyleIdx="0" presStyleCnt="2">
        <dgm:presLayoutVars>
          <dgm:bulletEnabled val="1"/>
        </dgm:presLayoutVars>
      </dgm:prSet>
      <dgm:spPr/>
    </dgm:pt>
    <dgm:pt modelId="{384A1104-EF1E-6442-93FC-AF85E031BA26}" type="pres">
      <dgm:prSet presAssocID="{C436D314-282A-414C-87EF-01B319C96121}" presName="childShp" presStyleLbl="bgAccFollowNode1" presStyleIdx="0" presStyleCnt="2">
        <dgm:presLayoutVars>
          <dgm:bulletEnabled val="1"/>
        </dgm:presLayoutVars>
      </dgm:prSet>
      <dgm:spPr/>
    </dgm:pt>
    <dgm:pt modelId="{B9F2D352-792F-C244-8570-C5210626B1EC}" type="pres">
      <dgm:prSet presAssocID="{701AACFD-4BDF-EB4D-9D07-A1FE077A5CD0}" presName="spacing" presStyleCnt="0"/>
      <dgm:spPr/>
    </dgm:pt>
    <dgm:pt modelId="{27A65B37-569D-D249-BC41-F534BABACA11}" type="pres">
      <dgm:prSet presAssocID="{D4CC0295-BA1B-9A45-8B39-E1E6BE29135B}" presName="linNode" presStyleCnt="0"/>
      <dgm:spPr/>
    </dgm:pt>
    <dgm:pt modelId="{83E955BB-8AEB-894B-87B2-4B09EB0414DB}" type="pres">
      <dgm:prSet presAssocID="{D4CC0295-BA1B-9A45-8B39-E1E6BE29135B}" presName="parentShp" presStyleLbl="node1" presStyleIdx="1" presStyleCnt="2">
        <dgm:presLayoutVars>
          <dgm:bulletEnabled val="1"/>
        </dgm:presLayoutVars>
      </dgm:prSet>
      <dgm:spPr/>
    </dgm:pt>
    <dgm:pt modelId="{BEC910F7-3735-794E-9F0F-EFAC01CD35ED}" type="pres">
      <dgm:prSet presAssocID="{D4CC0295-BA1B-9A45-8B39-E1E6BE29135B}" presName="childShp" presStyleLbl="bgAccFollowNode1" presStyleIdx="1" presStyleCnt="2">
        <dgm:presLayoutVars>
          <dgm:bulletEnabled val="1"/>
        </dgm:presLayoutVars>
      </dgm:prSet>
      <dgm:spPr/>
    </dgm:pt>
  </dgm:ptLst>
  <dgm:cxnLst>
    <dgm:cxn modelId="{C97FC005-883B-CC4E-B06F-2830D0658B2A}" type="presOf" srcId="{D4CC0295-BA1B-9A45-8B39-E1E6BE29135B}" destId="{83E955BB-8AEB-894B-87B2-4B09EB0414DB}" srcOrd="0" destOrd="0" presId="urn:microsoft.com/office/officeart/2005/8/layout/vList6"/>
    <dgm:cxn modelId="{6658AE0F-1745-994A-9538-97ACBB912A77}" srcId="{BA14AC17-BC90-BA40-8C01-C7A4BFCE82D0}" destId="{C436D314-282A-414C-87EF-01B319C96121}" srcOrd="0" destOrd="0" parTransId="{08FF2B2E-3F02-184F-BBBF-66AF4820A26F}" sibTransId="{701AACFD-4BDF-EB4D-9D07-A1FE077A5CD0}"/>
    <dgm:cxn modelId="{9B6BF337-7B87-A948-B5D2-12FE13514CC7}" type="presOf" srcId="{14CA1516-E59E-1349-B528-7FDB2D61D647}" destId="{384A1104-EF1E-6442-93FC-AF85E031BA26}" srcOrd="0" destOrd="1" presId="urn:microsoft.com/office/officeart/2005/8/layout/vList6"/>
    <dgm:cxn modelId="{F549663E-5879-FE48-AFE0-9A8CCDDA032C}" srcId="{D4CC0295-BA1B-9A45-8B39-E1E6BE29135B}" destId="{1D8CFE9C-A17B-C044-BBC5-A48EFD62695D}" srcOrd="1" destOrd="0" parTransId="{269841DF-9EAA-244D-995A-2562E6EC850E}" sibTransId="{E9F72EDA-960B-A94B-8516-25FE9053184F}"/>
    <dgm:cxn modelId="{94AB7741-71C2-EE4F-B4B4-73595DB22678}" srcId="{C436D314-282A-414C-87EF-01B319C96121}" destId="{14CA1516-E59E-1349-B528-7FDB2D61D647}" srcOrd="1" destOrd="0" parTransId="{B61374CE-450C-8640-A7EA-DC9BA8574E81}" sibTransId="{A0A928CC-FCB2-4D4C-A90B-40DEAAA31CDB}"/>
    <dgm:cxn modelId="{B6012244-B48E-A047-969D-BBDB7656A5FB}" type="presOf" srcId="{BA14AC17-BC90-BA40-8C01-C7A4BFCE82D0}" destId="{8661F1B4-497D-A844-B5E7-532BE1635210}" srcOrd="0" destOrd="0" presId="urn:microsoft.com/office/officeart/2005/8/layout/vList6"/>
    <dgm:cxn modelId="{8E560F84-6999-774E-A5A1-78F14FB3760A}" type="presOf" srcId="{DFFE8779-6E55-BC41-8A0F-7B61596DBB41}" destId="{384A1104-EF1E-6442-93FC-AF85E031BA26}" srcOrd="0" destOrd="0" presId="urn:microsoft.com/office/officeart/2005/8/layout/vList6"/>
    <dgm:cxn modelId="{EF76DA98-3A23-674F-B6E8-CAC9D99BBB79}" srcId="{BA14AC17-BC90-BA40-8C01-C7A4BFCE82D0}" destId="{D4CC0295-BA1B-9A45-8B39-E1E6BE29135B}" srcOrd="1" destOrd="0" parTransId="{39844CE6-2104-C24E-BBE4-151C7C94F15F}" sibTransId="{001F52ED-34D2-1347-A995-0289017E31C5}"/>
    <dgm:cxn modelId="{A44DD1B3-FD90-5042-BDFD-3A424FD92BB6}" srcId="{C436D314-282A-414C-87EF-01B319C96121}" destId="{DFFE8779-6E55-BC41-8A0F-7B61596DBB41}" srcOrd="0" destOrd="0" parTransId="{93F7EFDF-DA0B-174F-A09D-104CE8071C9F}" sibTransId="{0A6937D6-41C9-694E-BDEB-EE19138917B7}"/>
    <dgm:cxn modelId="{C8E252C5-136F-5F4A-BA9F-D8A01FA3091A}" type="presOf" srcId="{C436D314-282A-414C-87EF-01B319C96121}" destId="{84067324-DADC-D147-9C49-BA84A2E53EFD}" srcOrd="0" destOrd="0" presId="urn:microsoft.com/office/officeart/2005/8/layout/vList6"/>
    <dgm:cxn modelId="{F5EFFDCC-2526-934B-B619-40FB0E068F63}" type="presOf" srcId="{1D8CFE9C-A17B-C044-BBC5-A48EFD62695D}" destId="{BEC910F7-3735-794E-9F0F-EFAC01CD35ED}" srcOrd="0" destOrd="1" presId="urn:microsoft.com/office/officeart/2005/8/layout/vList6"/>
    <dgm:cxn modelId="{832A97D4-129F-3744-9564-6CFDF7B7FE33}" type="presOf" srcId="{5C01E083-1A22-5E4B-9EEE-0A638986AE43}" destId="{BEC910F7-3735-794E-9F0F-EFAC01CD35ED}" srcOrd="0" destOrd="0" presId="urn:microsoft.com/office/officeart/2005/8/layout/vList6"/>
    <dgm:cxn modelId="{18E1F3D8-0160-9640-A8FC-F115CF211D39}" srcId="{D4CC0295-BA1B-9A45-8B39-E1E6BE29135B}" destId="{5C01E083-1A22-5E4B-9EEE-0A638986AE43}" srcOrd="0" destOrd="0" parTransId="{6FB0B7A2-5880-C745-9E8E-40AD97AB10CA}" sibTransId="{2090B4FB-ABF5-8442-A286-5A2FBE86C088}"/>
    <dgm:cxn modelId="{E1F4A7AC-F8F7-6344-840B-E53ECF273358}" type="presParOf" srcId="{8661F1B4-497D-A844-B5E7-532BE1635210}" destId="{63BE64B1-1542-7E4C-9926-2CBE82664A71}" srcOrd="0" destOrd="0" presId="urn:microsoft.com/office/officeart/2005/8/layout/vList6"/>
    <dgm:cxn modelId="{1E447944-FB38-A842-878D-1CE04CC53225}" type="presParOf" srcId="{63BE64B1-1542-7E4C-9926-2CBE82664A71}" destId="{84067324-DADC-D147-9C49-BA84A2E53EFD}" srcOrd="0" destOrd="0" presId="urn:microsoft.com/office/officeart/2005/8/layout/vList6"/>
    <dgm:cxn modelId="{75E45C86-5532-F945-9BE5-3BD814B0ECC9}" type="presParOf" srcId="{63BE64B1-1542-7E4C-9926-2CBE82664A71}" destId="{384A1104-EF1E-6442-93FC-AF85E031BA26}" srcOrd="1" destOrd="0" presId="urn:microsoft.com/office/officeart/2005/8/layout/vList6"/>
    <dgm:cxn modelId="{E3898B82-B942-914F-B0A1-170DEAF5B784}" type="presParOf" srcId="{8661F1B4-497D-A844-B5E7-532BE1635210}" destId="{B9F2D352-792F-C244-8570-C5210626B1EC}" srcOrd="1" destOrd="0" presId="urn:microsoft.com/office/officeart/2005/8/layout/vList6"/>
    <dgm:cxn modelId="{AFF2860E-98F9-B34C-AE21-2D00F4763C0B}" type="presParOf" srcId="{8661F1B4-497D-A844-B5E7-532BE1635210}" destId="{27A65B37-569D-D249-BC41-F534BABACA11}" srcOrd="2" destOrd="0" presId="urn:microsoft.com/office/officeart/2005/8/layout/vList6"/>
    <dgm:cxn modelId="{EBA219A3-35D5-3048-A939-D77976E147DA}" type="presParOf" srcId="{27A65B37-569D-D249-BC41-F534BABACA11}" destId="{83E955BB-8AEB-894B-87B2-4B09EB0414DB}" srcOrd="0" destOrd="0" presId="urn:microsoft.com/office/officeart/2005/8/layout/vList6"/>
    <dgm:cxn modelId="{D583A62D-D3AB-B94C-ADEB-9E42027ECF01}" type="presParOf" srcId="{27A65B37-569D-D249-BC41-F534BABACA11}" destId="{BEC910F7-3735-794E-9F0F-EFAC01CD35E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BFB7D-E648-414B-94BC-B82148F28B61}">
      <dsp:nvSpPr>
        <dsp:cNvPr id="0" name=""/>
        <dsp:cNvSpPr/>
      </dsp:nvSpPr>
      <dsp:spPr>
        <a:xfrm>
          <a:off x="4679384" y="2312522"/>
          <a:ext cx="2826415" cy="2826415"/>
        </a:xfrm>
        <a:prstGeom prst="gear9">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Integrada acumulación de conocimientos que regulan la progresión y mejora económica</a:t>
          </a:r>
          <a:endParaRPr lang="es-ES" sz="1200" kern="1200" dirty="0">
            <a:solidFill>
              <a:schemeClr val="tx1"/>
            </a:solidFill>
          </a:endParaRPr>
        </a:p>
      </dsp:txBody>
      <dsp:txXfrm>
        <a:off x="5247619" y="2974596"/>
        <a:ext cx="1689945" cy="1452836"/>
      </dsp:txXfrm>
    </dsp:sp>
    <dsp:sp modelId="{1485279B-7298-46B1-9741-BA1D6C170FBC}">
      <dsp:nvSpPr>
        <dsp:cNvPr id="0" name=""/>
        <dsp:cNvSpPr/>
      </dsp:nvSpPr>
      <dsp:spPr>
        <a:xfrm>
          <a:off x="3034924" y="1644460"/>
          <a:ext cx="2055575" cy="2055575"/>
        </a:xfrm>
        <a:prstGeom prst="gear6">
          <a:avLst/>
        </a:prstGeom>
        <a:solidFill>
          <a:schemeClr val="accent3">
            <a:hueOff val="4927703"/>
            <a:satOff val="-26639"/>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Estadística, economía, matemática</a:t>
          </a:r>
          <a:endParaRPr lang="es-ES" sz="1200" kern="1200" dirty="0">
            <a:solidFill>
              <a:schemeClr val="tx1"/>
            </a:solidFill>
          </a:endParaRPr>
        </a:p>
      </dsp:txBody>
      <dsp:txXfrm>
        <a:off x="3552421" y="2165085"/>
        <a:ext cx="1020581" cy="1014325"/>
      </dsp:txXfrm>
    </dsp:sp>
    <dsp:sp modelId="{0B00D604-2EB9-40E5-878B-157CD7A8F397}">
      <dsp:nvSpPr>
        <dsp:cNvPr id="0" name=""/>
        <dsp:cNvSpPr/>
      </dsp:nvSpPr>
      <dsp:spPr>
        <a:xfrm rot="20700000">
          <a:off x="4186256" y="226323"/>
          <a:ext cx="2014044" cy="2014044"/>
        </a:xfrm>
        <a:prstGeom prst="gear6">
          <a:avLst/>
        </a:prstGeom>
        <a:solidFill>
          <a:schemeClr val="accent3">
            <a:hueOff val="9855406"/>
            <a:satOff val="-53278"/>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Carreras administrativas (Siglo XIX): Establecer organización y división del trabajo</a:t>
          </a:r>
          <a:endParaRPr lang="es-ES" sz="1200" kern="1200" dirty="0">
            <a:solidFill>
              <a:schemeClr val="tx1"/>
            </a:solidFill>
          </a:endParaRPr>
        </a:p>
      </dsp:txBody>
      <dsp:txXfrm rot="-20700000">
        <a:off x="4627995" y="668061"/>
        <a:ext cx="1130566" cy="1130566"/>
      </dsp:txXfrm>
    </dsp:sp>
    <dsp:sp modelId="{1F8482CD-C04E-4AB8-8DDB-E8412310E190}">
      <dsp:nvSpPr>
        <dsp:cNvPr id="0" name=""/>
        <dsp:cNvSpPr/>
      </dsp:nvSpPr>
      <dsp:spPr>
        <a:xfrm>
          <a:off x="4472561" y="1880018"/>
          <a:ext cx="3617812" cy="3617812"/>
        </a:xfrm>
        <a:prstGeom prst="circularArrow">
          <a:avLst>
            <a:gd name="adj1" fmla="val 4688"/>
            <a:gd name="adj2" fmla="val 299029"/>
            <a:gd name="adj3" fmla="val 2534893"/>
            <a:gd name="adj4" fmla="val 15821508"/>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9353EA-02B0-4372-A4CC-72B61D5F7004}">
      <dsp:nvSpPr>
        <dsp:cNvPr id="0" name=""/>
        <dsp:cNvSpPr/>
      </dsp:nvSpPr>
      <dsp:spPr>
        <a:xfrm>
          <a:off x="2670885" y="1185585"/>
          <a:ext cx="2628566" cy="2628566"/>
        </a:xfrm>
        <a:prstGeom prst="leftCircularArrow">
          <a:avLst>
            <a:gd name="adj1" fmla="val 6452"/>
            <a:gd name="adj2" fmla="val 429999"/>
            <a:gd name="adj3" fmla="val 10489124"/>
            <a:gd name="adj4" fmla="val 14837806"/>
            <a:gd name="adj5" fmla="val 7527"/>
          </a:avLst>
        </a:prstGeom>
        <a:solidFill>
          <a:schemeClr val="accent3">
            <a:hueOff val="4927703"/>
            <a:satOff val="-26639"/>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D7CEAC-FA13-422F-AAFC-B0CCC86DA956}">
      <dsp:nvSpPr>
        <dsp:cNvPr id="0" name=""/>
        <dsp:cNvSpPr/>
      </dsp:nvSpPr>
      <dsp:spPr>
        <a:xfrm>
          <a:off x="3720387" y="-218882"/>
          <a:ext cx="2834124" cy="2834124"/>
        </a:xfrm>
        <a:prstGeom prst="circularArrow">
          <a:avLst>
            <a:gd name="adj1" fmla="val 5984"/>
            <a:gd name="adj2" fmla="val 394124"/>
            <a:gd name="adj3" fmla="val 13313824"/>
            <a:gd name="adj4" fmla="val 10508221"/>
            <a:gd name="adj5" fmla="val 6981"/>
          </a:avLst>
        </a:prstGeom>
        <a:solidFill>
          <a:schemeClr val="accent3">
            <a:hueOff val="9855406"/>
            <a:satOff val="-53278"/>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ADC6F-7279-9243-B15B-F2AD5E36C820}">
      <dsp:nvSpPr>
        <dsp:cNvPr id="0" name=""/>
        <dsp:cNvSpPr/>
      </dsp:nvSpPr>
      <dsp:spPr>
        <a:xfrm>
          <a:off x="3262134" y="1621453"/>
          <a:ext cx="718115" cy="91440"/>
        </a:xfrm>
        <a:custGeom>
          <a:avLst/>
          <a:gdLst/>
          <a:ahLst/>
          <a:cxnLst/>
          <a:rect l="0" t="0" r="0" b="0"/>
          <a:pathLst>
            <a:path>
              <a:moveTo>
                <a:pt x="0" y="45720"/>
              </a:moveTo>
              <a:lnTo>
                <a:pt x="718115" y="45720"/>
              </a:lnTo>
            </a:path>
          </a:pathLst>
        </a:custGeom>
        <a:noFill/>
        <a:ln w="10000" cap="flat" cmpd="sng" algn="ctr">
          <a:solidFill>
            <a:schemeClr val="accent4">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602474" y="1663429"/>
        <a:ext cx="37435" cy="7487"/>
      </dsp:txXfrm>
    </dsp:sp>
    <dsp:sp modelId="{3F044835-C64C-D74C-AE36-E3ED732E2B77}">
      <dsp:nvSpPr>
        <dsp:cNvPr id="0" name=""/>
        <dsp:cNvSpPr/>
      </dsp:nvSpPr>
      <dsp:spPr>
        <a:xfrm>
          <a:off x="8647" y="690587"/>
          <a:ext cx="3255286" cy="1953172"/>
        </a:xfrm>
        <a:prstGeom prst="rect">
          <a:avLst/>
        </a:prstGeom>
        <a:solidFill>
          <a:schemeClr val="accent4">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t>Empresas</a:t>
          </a:r>
        </a:p>
      </dsp:txBody>
      <dsp:txXfrm>
        <a:off x="8647" y="690587"/>
        <a:ext cx="3255286" cy="1953172"/>
      </dsp:txXfrm>
    </dsp:sp>
    <dsp:sp modelId="{2AD35FB6-909A-A94C-906A-0C49E0BD0373}">
      <dsp:nvSpPr>
        <dsp:cNvPr id="0" name=""/>
        <dsp:cNvSpPr/>
      </dsp:nvSpPr>
      <dsp:spPr>
        <a:xfrm>
          <a:off x="7266137" y="1621453"/>
          <a:ext cx="718115" cy="91440"/>
        </a:xfrm>
        <a:custGeom>
          <a:avLst/>
          <a:gdLst/>
          <a:ahLst/>
          <a:cxnLst/>
          <a:rect l="0" t="0" r="0" b="0"/>
          <a:pathLst>
            <a:path>
              <a:moveTo>
                <a:pt x="0" y="45720"/>
              </a:moveTo>
              <a:lnTo>
                <a:pt x="718115" y="45720"/>
              </a:lnTo>
            </a:path>
          </a:pathLst>
        </a:custGeom>
        <a:noFill/>
        <a:ln w="10000" cap="flat" cmpd="sng" algn="ctr">
          <a:solidFill>
            <a:schemeClr val="accent4">
              <a:shade val="90000"/>
              <a:hueOff val="133437"/>
              <a:satOff val="-5521"/>
              <a:lumOff val="118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606477" y="1663429"/>
        <a:ext cx="37435" cy="7487"/>
      </dsp:txXfrm>
    </dsp:sp>
    <dsp:sp modelId="{4C65693A-6804-284B-8012-F0B596C518BF}">
      <dsp:nvSpPr>
        <dsp:cNvPr id="0" name=""/>
        <dsp:cNvSpPr/>
      </dsp:nvSpPr>
      <dsp:spPr>
        <a:xfrm>
          <a:off x="4012650" y="690587"/>
          <a:ext cx="3255286" cy="1953172"/>
        </a:xfrm>
        <a:prstGeom prst="rect">
          <a:avLst/>
        </a:prstGeom>
        <a:solidFill>
          <a:schemeClr val="accent4">
            <a:alpha val="90000"/>
            <a:hueOff val="0"/>
            <a:satOff val="0"/>
            <a:lumOff val="0"/>
            <a:alphaOff val="-1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_tradnl" sz="1500" kern="1200" dirty="0"/>
            <a:t>A nivel de profesionales de postgrado con experiencia no existen cargos operacionales</a:t>
          </a:r>
          <a:endParaRPr lang="es-ES" sz="1500" kern="1200" dirty="0"/>
        </a:p>
      </dsp:txBody>
      <dsp:txXfrm>
        <a:off x="4012650" y="690587"/>
        <a:ext cx="3255286" cy="1953172"/>
      </dsp:txXfrm>
    </dsp:sp>
    <dsp:sp modelId="{821AC9AE-D23E-5940-AA85-EB56F77BD322}">
      <dsp:nvSpPr>
        <dsp:cNvPr id="0" name=""/>
        <dsp:cNvSpPr/>
      </dsp:nvSpPr>
      <dsp:spPr>
        <a:xfrm>
          <a:off x="1636291" y="2641959"/>
          <a:ext cx="8008005" cy="718115"/>
        </a:xfrm>
        <a:custGeom>
          <a:avLst/>
          <a:gdLst/>
          <a:ahLst/>
          <a:cxnLst/>
          <a:rect l="0" t="0" r="0" b="0"/>
          <a:pathLst>
            <a:path>
              <a:moveTo>
                <a:pt x="8008005" y="0"/>
              </a:moveTo>
              <a:lnTo>
                <a:pt x="8008005" y="376157"/>
              </a:lnTo>
              <a:lnTo>
                <a:pt x="0" y="376157"/>
              </a:lnTo>
              <a:lnTo>
                <a:pt x="0" y="718115"/>
              </a:lnTo>
            </a:path>
          </a:pathLst>
        </a:custGeom>
        <a:noFill/>
        <a:ln w="10000" cap="flat" cmpd="sng" algn="ctr">
          <a:solidFill>
            <a:schemeClr val="accent4">
              <a:shade val="90000"/>
              <a:hueOff val="266874"/>
              <a:satOff val="-11043"/>
              <a:lumOff val="236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439220" y="2997273"/>
        <a:ext cx="402146" cy="7487"/>
      </dsp:txXfrm>
    </dsp:sp>
    <dsp:sp modelId="{E66E3706-DB9C-C542-86B7-426EF901895D}">
      <dsp:nvSpPr>
        <dsp:cNvPr id="0" name=""/>
        <dsp:cNvSpPr/>
      </dsp:nvSpPr>
      <dsp:spPr>
        <a:xfrm>
          <a:off x="8016653" y="690587"/>
          <a:ext cx="3255286" cy="1953172"/>
        </a:xfrm>
        <a:prstGeom prst="rect">
          <a:avLst/>
        </a:prstGeom>
        <a:solidFill>
          <a:schemeClr val="accent4">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_tradnl" sz="1500" kern="1200" dirty="0"/>
            <a:t> En los profesionales de grado sin experiencia y con experiencia no existen oportunidad de ocupar cargos directivos.</a:t>
          </a:r>
          <a:endParaRPr lang="es-ES" sz="1500" kern="1200" dirty="0"/>
        </a:p>
      </dsp:txBody>
      <dsp:txXfrm>
        <a:off x="8016653" y="690587"/>
        <a:ext cx="3255286" cy="1953172"/>
      </dsp:txXfrm>
    </dsp:sp>
    <dsp:sp modelId="{6F12C31C-37E4-C740-B0CF-20FB2A86B527}">
      <dsp:nvSpPr>
        <dsp:cNvPr id="0" name=""/>
        <dsp:cNvSpPr/>
      </dsp:nvSpPr>
      <dsp:spPr>
        <a:xfrm>
          <a:off x="3262134" y="4323341"/>
          <a:ext cx="718115" cy="91440"/>
        </a:xfrm>
        <a:custGeom>
          <a:avLst/>
          <a:gdLst/>
          <a:ahLst/>
          <a:cxnLst/>
          <a:rect l="0" t="0" r="0" b="0"/>
          <a:pathLst>
            <a:path>
              <a:moveTo>
                <a:pt x="0" y="45720"/>
              </a:moveTo>
              <a:lnTo>
                <a:pt x="718115" y="45720"/>
              </a:lnTo>
            </a:path>
          </a:pathLst>
        </a:custGeom>
        <a:noFill/>
        <a:ln w="10000" cap="flat" cmpd="sng" algn="ctr">
          <a:solidFill>
            <a:schemeClr val="accent4">
              <a:shade val="90000"/>
              <a:hueOff val="400312"/>
              <a:satOff val="-16564"/>
              <a:lumOff val="3546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602474" y="4365317"/>
        <a:ext cx="37435" cy="7487"/>
      </dsp:txXfrm>
    </dsp:sp>
    <dsp:sp modelId="{28805820-ACEB-944B-9231-30572D4324F5}">
      <dsp:nvSpPr>
        <dsp:cNvPr id="0" name=""/>
        <dsp:cNvSpPr/>
      </dsp:nvSpPr>
      <dsp:spPr>
        <a:xfrm>
          <a:off x="8647" y="3392475"/>
          <a:ext cx="3255286" cy="1953172"/>
        </a:xfrm>
        <a:prstGeom prst="rect">
          <a:avLst/>
        </a:prstGeom>
        <a:solidFill>
          <a:schemeClr val="accent4">
            <a:alpha val="90000"/>
            <a:hueOff val="0"/>
            <a:satOff val="0"/>
            <a:lumOff val="0"/>
            <a:alphaOff val="-3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t>Las empresas encuestadas prefieren profesionales que hayan cursado estudios en la Universidad de las Fuerzas Armadas – ESPE, la Universidad San Francisco la Universidad Católica – PUCE y Universidad Central del Ecuador – UCE.</a:t>
          </a:r>
        </a:p>
      </dsp:txBody>
      <dsp:txXfrm>
        <a:off x="8647" y="3392475"/>
        <a:ext cx="3255286" cy="1953172"/>
      </dsp:txXfrm>
    </dsp:sp>
    <dsp:sp modelId="{7BF53999-D467-4E4C-9551-B23125143B5A}">
      <dsp:nvSpPr>
        <dsp:cNvPr id="0" name=""/>
        <dsp:cNvSpPr/>
      </dsp:nvSpPr>
      <dsp:spPr>
        <a:xfrm>
          <a:off x="4012650" y="3392475"/>
          <a:ext cx="3255286" cy="1953172"/>
        </a:xfrm>
        <a:prstGeom prst="rect">
          <a:avLst/>
        </a:prstGeom>
        <a:solidFill>
          <a:schemeClr val="accent4">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t>Existe la misma preferencia en los profesionales de postgrado con la única diferencia de que también prefieren profesionales de la Universidad Simón Bolívar.</a:t>
          </a:r>
        </a:p>
      </dsp:txBody>
      <dsp:txXfrm>
        <a:off x="4012650" y="3392475"/>
        <a:ext cx="3255286" cy="1953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951BA-9270-5F4C-B002-B80C7805087F}">
      <dsp:nvSpPr>
        <dsp:cNvPr id="0" name=""/>
        <dsp:cNvSpPr/>
      </dsp:nvSpPr>
      <dsp:spPr>
        <a:xfrm rot="5400000">
          <a:off x="5741488" y="-1204422"/>
          <a:ext cx="3842524" cy="7212000"/>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a:t>Determinar la oferta de carreras.</a:t>
          </a:r>
        </a:p>
        <a:p>
          <a:pPr marL="285750" lvl="1" indent="-285750" algn="l" defTabSz="1377950">
            <a:lnSpc>
              <a:spcPct val="90000"/>
            </a:lnSpc>
            <a:spcBef>
              <a:spcPct val="0"/>
            </a:spcBef>
            <a:spcAft>
              <a:spcPct val="15000"/>
            </a:spcAft>
            <a:buChar char="•"/>
          </a:pPr>
          <a:r>
            <a:rPr lang="es-ES" sz="3100" kern="1200" dirty="0"/>
            <a:t>Determinar la demanda insatisfecha por parte de bachilleres.</a:t>
          </a:r>
        </a:p>
        <a:p>
          <a:pPr marL="285750" lvl="1" indent="-285750" algn="l" defTabSz="1377950">
            <a:lnSpc>
              <a:spcPct val="90000"/>
            </a:lnSpc>
            <a:spcBef>
              <a:spcPct val="0"/>
            </a:spcBef>
            <a:spcAft>
              <a:spcPct val="15000"/>
            </a:spcAft>
            <a:buChar char="•"/>
          </a:pPr>
          <a:r>
            <a:rPr lang="es-ES" sz="3100" kern="1200" dirty="0"/>
            <a:t>Determinar la demanda insatisfecha por parte de profesionales.</a:t>
          </a:r>
        </a:p>
        <a:p>
          <a:pPr marL="285750" lvl="1" indent="-285750" algn="l" defTabSz="1377950">
            <a:lnSpc>
              <a:spcPct val="90000"/>
            </a:lnSpc>
            <a:spcBef>
              <a:spcPct val="0"/>
            </a:spcBef>
            <a:spcAft>
              <a:spcPct val="15000"/>
            </a:spcAft>
            <a:buChar char="•"/>
          </a:pPr>
          <a:r>
            <a:rPr lang="es-ES" sz="3100" kern="1200" dirty="0"/>
            <a:t>Determinar la demando por parte de las empresas.</a:t>
          </a:r>
        </a:p>
      </dsp:txBody>
      <dsp:txXfrm rot="-5400000">
        <a:off x="4056751" y="667892"/>
        <a:ext cx="7024423" cy="3467370"/>
      </dsp:txXfrm>
    </dsp:sp>
    <dsp:sp modelId="{B8144A70-01BE-FF4B-95FA-DA1F393DD90D}">
      <dsp:nvSpPr>
        <dsp:cNvPr id="0" name=""/>
        <dsp:cNvSpPr/>
      </dsp:nvSpPr>
      <dsp:spPr>
        <a:xfrm>
          <a:off x="0" y="0"/>
          <a:ext cx="4056750" cy="4803155"/>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s-EC" sz="3400" b="1" kern="1200" dirty="0"/>
            <a:t>Objetivo General: </a:t>
          </a:r>
          <a:r>
            <a:rPr lang="es-ES_tradnl" sz="3400" kern="1200" dirty="0"/>
            <a:t>Determinar el nivel de oferta y demanda de profesionales de administración de empresas en los niveles de grado y postgrado.</a:t>
          </a:r>
          <a:endParaRPr lang="es-ES" sz="3400" kern="1200" dirty="0"/>
        </a:p>
      </dsp:txBody>
      <dsp:txXfrm>
        <a:off x="198034" y="198034"/>
        <a:ext cx="3660682" cy="4407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BD0AB-F6E5-5A4E-9F72-92B0B143B9A6}">
      <dsp:nvSpPr>
        <dsp:cNvPr id="0" name=""/>
        <dsp:cNvSpPr/>
      </dsp:nvSpPr>
      <dsp:spPr>
        <a:xfrm>
          <a:off x="5581156" y="3373120"/>
          <a:ext cx="2450472" cy="1587350"/>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endParaRPr lang="es-ES" sz="1300" kern="1200" dirty="0"/>
        </a:p>
        <a:p>
          <a:pPr marL="114300" lvl="1" indent="-114300" algn="l" defTabSz="577850">
            <a:lnSpc>
              <a:spcPct val="90000"/>
            </a:lnSpc>
            <a:spcBef>
              <a:spcPct val="0"/>
            </a:spcBef>
            <a:spcAft>
              <a:spcPct val="15000"/>
            </a:spcAft>
            <a:buChar char="•"/>
          </a:pPr>
          <a:r>
            <a:rPr lang="es-ES" sz="1300" kern="1200" dirty="0"/>
            <a:t>Hacia un escenario real</a:t>
          </a:r>
        </a:p>
      </dsp:txBody>
      <dsp:txXfrm>
        <a:off x="6351167" y="3804826"/>
        <a:ext cx="1645592" cy="1120775"/>
      </dsp:txXfrm>
    </dsp:sp>
    <dsp:sp modelId="{B2C3E2DA-B959-9A49-BB05-C771AF4342F0}">
      <dsp:nvSpPr>
        <dsp:cNvPr id="0" name=""/>
        <dsp:cNvSpPr/>
      </dsp:nvSpPr>
      <dsp:spPr>
        <a:xfrm>
          <a:off x="1583017" y="3373120"/>
          <a:ext cx="2450472" cy="1587350"/>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ES" sz="1300" kern="1200" dirty="0"/>
            <a:t>Influencia de factores en los individuos</a:t>
          </a:r>
        </a:p>
        <a:p>
          <a:pPr marL="114300" lvl="1" indent="-114300" algn="l" defTabSz="577850">
            <a:lnSpc>
              <a:spcPct val="90000"/>
            </a:lnSpc>
            <a:spcBef>
              <a:spcPct val="0"/>
            </a:spcBef>
            <a:spcAft>
              <a:spcPct val="15000"/>
            </a:spcAft>
            <a:buChar char="•"/>
          </a:pPr>
          <a:r>
            <a:rPr lang="es-ES" sz="1300" kern="1200" dirty="0"/>
            <a:t>Proceso de compra</a:t>
          </a:r>
        </a:p>
      </dsp:txBody>
      <dsp:txXfrm>
        <a:off x="1617886" y="3804826"/>
        <a:ext cx="1645592" cy="1120775"/>
      </dsp:txXfrm>
    </dsp:sp>
    <dsp:sp modelId="{F2CB94F8-1672-4A47-ACB5-B94D0AC99D2E}">
      <dsp:nvSpPr>
        <dsp:cNvPr id="0" name=""/>
        <dsp:cNvSpPr/>
      </dsp:nvSpPr>
      <dsp:spPr>
        <a:xfrm>
          <a:off x="5581156" y="0"/>
          <a:ext cx="2450472" cy="1587350"/>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ES" sz="1300" kern="1200" dirty="0"/>
            <a:t>Servicios productivos frente a la competencia</a:t>
          </a:r>
        </a:p>
      </dsp:txBody>
      <dsp:txXfrm>
        <a:off x="6351167" y="34869"/>
        <a:ext cx="1645592" cy="1120775"/>
      </dsp:txXfrm>
    </dsp:sp>
    <dsp:sp modelId="{3A2B48F2-5BDF-D34B-A014-0F4E2E46B228}">
      <dsp:nvSpPr>
        <dsp:cNvPr id="0" name=""/>
        <dsp:cNvSpPr/>
      </dsp:nvSpPr>
      <dsp:spPr>
        <a:xfrm>
          <a:off x="1583017" y="0"/>
          <a:ext cx="2450472" cy="1587350"/>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ES" sz="1300" kern="1200" dirty="0"/>
            <a:t>Niveles de Demanda</a:t>
          </a:r>
        </a:p>
        <a:p>
          <a:pPr marL="114300" lvl="1" indent="-114300" algn="l" defTabSz="577850">
            <a:lnSpc>
              <a:spcPct val="90000"/>
            </a:lnSpc>
            <a:spcBef>
              <a:spcPct val="0"/>
            </a:spcBef>
            <a:spcAft>
              <a:spcPct val="15000"/>
            </a:spcAft>
            <a:buChar char="•"/>
          </a:pPr>
          <a:r>
            <a:rPr lang="es-ES" sz="1300" kern="1200" dirty="0"/>
            <a:t>Demanda frente a los esfuerzos del marketing</a:t>
          </a:r>
        </a:p>
      </dsp:txBody>
      <dsp:txXfrm>
        <a:off x="1617886" y="34869"/>
        <a:ext cx="1645592" cy="1120775"/>
      </dsp:txXfrm>
    </dsp:sp>
    <dsp:sp modelId="{A953CF19-5DEA-734A-B5FB-9CF31AE067C8}">
      <dsp:nvSpPr>
        <dsp:cNvPr id="0" name=""/>
        <dsp:cNvSpPr/>
      </dsp:nvSpPr>
      <dsp:spPr>
        <a:xfrm>
          <a:off x="2609834" y="282746"/>
          <a:ext cx="2147883" cy="2147883"/>
        </a:xfrm>
        <a:prstGeom prst="pieWedg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t>Demanda:</a:t>
          </a:r>
        </a:p>
        <a:p>
          <a:pPr marL="0" lvl="0" indent="0" algn="ctr" defTabSz="622300">
            <a:lnSpc>
              <a:spcPct val="90000"/>
            </a:lnSpc>
            <a:spcBef>
              <a:spcPct val="0"/>
            </a:spcBef>
            <a:spcAft>
              <a:spcPct val="35000"/>
            </a:spcAft>
            <a:buNone/>
          </a:pPr>
          <a:r>
            <a:rPr lang="es-ES" sz="1400" kern="1200" dirty="0"/>
            <a:t>Perspectiva en la actualidad</a:t>
          </a:r>
        </a:p>
      </dsp:txBody>
      <dsp:txXfrm>
        <a:off x="3238934" y="911846"/>
        <a:ext cx="1518783" cy="1518783"/>
      </dsp:txXfrm>
    </dsp:sp>
    <dsp:sp modelId="{C01253CC-6A8F-ED4C-B0A4-CD4699256EAB}">
      <dsp:nvSpPr>
        <dsp:cNvPr id="0" name=""/>
        <dsp:cNvSpPr/>
      </dsp:nvSpPr>
      <dsp:spPr>
        <a:xfrm rot="5400000">
          <a:off x="4856928" y="282746"/>
          <a:ext cx="2147883" cy="2147883"/>
        </a:xfrm>
        <a:prstGeom prst="pieWedg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t>Oferta</a:t>
          </a:r>
        </a:p>
      </dsp:txBody>
      <dsp:txXfrm rot="-5400000">
        <a:off x="4856928" y="911846"/>
        <a:ext cx="1518783" cy="1518783"/>
      </dsp:txXfrm>
    </dsp:sp>
    <dsp:sp modelId="{CFCEB993-1138-4D4C-8F27-15681021885C}">
      <dsp:nvSpPr>
        <dsp:cNvPr id="0" name=""/>
        <dsp:cNvSpPr/>
      </dsp:nvSpPr>
      <dsp:spPr>
        <a:xfrm rot="10800000">
          <a:off x="4856928" y="2529840"/>
          <a:ext cx="2147883" cy="2147883"/>
        </a:xfrm>
        <a:prstGeom prst="pieWedg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t>Investigación de mercado</a:t>
          </a:r>
        </a:p>
      </dsp:txBody>
      <dsp:txXfrm rot="10800000">
        <a:off x="4856928" y="2529840"/>
        <a:ext cx="1518783" cy="1518783"/>
      </dsp:txXfrm>
    </dsp:sp>
    <dsp:sp modelId="{44800185-ADA0-9C41-80C5-7BB54350F318}">
      <dsp:nvSpPr>
        <dsp:cNvPr id="0" name=""/>
        <dsp:cNvSpPr/>
      </dsp:nvSpPr>
      <dsp:spPr>
        <a:xfrm rot="16200000">
          <a:off x="2609834" y="2529840"/>
          <a:ext cx="2147883" cy="2147883"/>
        </a:xfrm>
        <a:prstGeom prst="pieWedg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t>Comportamiento de compra</a:t>
          </a:r>
        </a:p>
      </dsp:txBody>
      <dsp:txXfrm rot="5400000">
        <a:off x="3238934" y="2529840"/>
        <a:ext cx="1518783" cy="1518783"/>
      </dsp:txXfrm>
    </dsp:sp>
    <dsp:sp modelId="{73B0B12F-BDB0-E543-A49A-D3DDC6383DF4}">
      <dsp:nvSpPr>
        <dsp:cNvPr id="0" name=""/>
        <dsp:cNvSpPr/>
      </dsp:nvSpPr>
      <dsp:spPr>
        <a:xfrm>
          <a:off x="4436528" y="2033793"/>
          <a:ext cx="741590" cy="644861"/>
        </a:xfrm>
        <a:prstGeom prst="circularArrow">
          <a:avLst/>
        </a:prstGeom>
        <a:solidFill>
          <a:schemeClr val="dk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C92CC-A3DD-614B-96E9-0911F546639D}">
      <dsp:nvSpPr>
        <dsp:cNvPr id="0" name=""/>
        <dsp:cNvSpPr/>
      </dsp:nvSpPr>
      <dsp:spPr>
        <a:xfrm rot="10800000">
          <a:off x="4436528" y="2281816"/>
          <a:ext cx="741590" cy="644861"/>
        </a:xfrm>
        <a:prstGeom prst="circularArrow">
          <a:avLst/>
        </a:prstGeom>
        <a:solidFill>
          <a:schemeClr val="dk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1B12-67A4-9A43-949D-F29B8647F8D6}">
      <dsp:nvSpPr>
        <dsp:cNvPr id="0" name=""/>
        <dsp:cNvSpPr/>
      </dsp:nvSpPr>
      <dsp:spPr>
        <a:xfrm rot="5400000">
          <a:off x="6324679" y="-2671206"/>
          <a:ext cx="777746" cy="6318637"/>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Oferta académica el campus IASA II en la sede Santo Domingo de los Tsáchilas.</a:t>
          </a:r>
          <a:endParaRPr lang="es-ES" sz="1500" kern="1200" dirty="0"/>
        </a:p>
      </dsp:txBody>
      <dsp:txXfrm rot="-5400000">
        <a:off x="3554234" y="137205"/>
        <a:ext cx="6280671" cy="701814"/>
      </dsp:txXfrm>
    </dsp:sp>
    <dsp:sp modelId="{B9101408-3FCD-5D48-A3AA-D7AC0B0700E7}">
      <dsp:nvSpPr>
        <dsp:cNvPr id="0" name=""/>
        <dsp:cNvSpPr/>
      </dsp:nvSpPr>
      <dsp:spPr>
        <a:xfrm>
          <a:off x="0" y="2021"/>
          <a:ext cx="3554233" cy="972182"/>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s-EC" sz="1100" b="1" kern="1200" dirty="0"/>
            <a:t>ESTUDIO DE PERTINENCIA PARA DETERMINAR LA DEMANDA DE CARRERAS DE GRADO Y PROGRAMAS DE POSGRADO EN LA PROVINCIA DE SANTO DOMINGO DE LOS TSÁCHILAS Y SUS ZONAS DE INFLUENCIA</a:t>
          </a:r>
          <a:endParaRPr lang="es-ES" sz="1100" kern="1200" dirty="0"/>
        </a:p>
      </dsp:txBody>
      <dsp:txXfrm>
        <a:off x="47458" y="49479"/>
        <a:ext cx="3459317" cy="877266"/>
      </dsp:txXfrm>
    </dsp:sp>
    <dsp:sp modelId="{DB5A9E12-5604-1C43-A3EB-5D4876CDC739}">
      <dsp:nvSpPr>
        <dsp:cNvPr id="0" name=""/>
        <dsp:cNvSpPr/>
      </dsp:nvSpPr>
      <dsp:spPr>
        <a:xfrm rot="5400000">
          <a:off x="6324679" y="-1650414"/>
          <a:ext cx="777746" cy="6318637"/>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Demanda de mercado para profesionales del área de marketing de niveles pregrado y posgrado en las zonas administrativas 2 y 9.</a:t>
          </a:r>
          <a:endParaRPr lang="es-ES" sz="1500" kern="1200" dirty="0"/>
        </a:p>
      </dsp:txBody>
      <dsp:txXfrm rot="-5400000">
        <a:off x="3554234" y="1157997"/>
        <a:ext cx="6280671" cy="701814"/>
      </dsp:txXfrm>
    </dsp:sp>
    <dsp:sp modelId="{039EED8D-42D9-444B-AD0D-F4AFC8A8484E}">
      <dsp:nvSpPr>
        <dsp:cNvPr id="0" name=""/>
        <dsp:cNvSpPr/>
      </dsp:nvSpPr>
      <dsp:spPr>
        <a:xfrm>
          <a:off x="0" y="1022812"/>
          <a:ext cx="3554233" cy="972182"/>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s-EC" sz="1100" b="1" kern="1200" dirty="0"/>
            <a:t>ANÁLISIS DE MERCADO PARA PROFESIONALES DEL ÁREA DE MARKETING DE NIVELES GRADO Y POSGRADO EN LAS ZONAS ADMINISTRATIVAS 2 Y 9</a:t>
          </a:r>
          <a:endParaRPr lang="es-ES" sz="1100" kern="1200" dirty="0"/>
        </a:p>
      </dsp:txBody>
      <dsp:txXfrm>
        <a:off x="47458" y="1070270"/>
        <a:ext cx="3459317" cy="877266"/>
      </dsp:txXfrm>
    </dsp:sp>
    <dsp:sp modelId="{C5FEFE29-A509-7A4F-9434-A9BAAC145BEA}">
      <dsp:nvSpPr>
        <dsp:cNvPr id="0" name=""/>
        <dsp:cNvSpPr/>
      </dsp:nvSpPr>
      <dsp:spPr>
        <a:xfrm rot="5400000">
          <a:off x="6324679" y="-629622"/>
          <a:ext cx="777746" cy="6318637"/>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Su objetivo es describir el mercado de formación y la disponibilidad de profesionales de ocho carreras de la salud en Perú.</a:t>
          </a:r>
          <a:endParaRPr lang="es-ES" sz="1500" kern="1200" dirty="0"/>
        </a:p>
      </dsp:txBody>
      <dsp:txXfrm rot="-5400000">
        <a:off x="3554234" y="2178789"/>
        <a:ext cx="6280671" cy="701814"/>
      </dsp:txXfrm>
    </dsp:sp>
    <dsp:sp modelId="{0484AFCB-A914-F344-8D4F-9BCC222E7343}">
      <dsp:nvSpPr>
        <dsp:cNvPr id="0" name=""/>
        <dsp:cNvSpPr/>
      </dsp:nvSpPr>
      <dsp:spPr>
        <a:xfrm>
          <a:off x="0" y="2043604"/>
          <a:ext cx="3554233" cy="972182"/>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s-EC" sz="1100" b="1" kern="1200" dirty="0"/>
            <a:t>MERCADO DE FORMACIÓN Y DISPONIBILIDAD DE PROFESIONALES DE CIENCIAS DE LA SALUD EN EL PERÚ</a:t>
          </a:r>
          <a:endParaRPr lang="es-ES" sz="1100" kern="1200" dirty="0"/>
        </a:p>
      </dsp:txBody>
      <dsp:txXfrm>
        <a:off x="47458" y="2091062"/>
        <a:ext cx="3459317" cy="877266"/>
      </dsp:txXfrm>
    </dsp:sp>
    <dsp:sp modelId="{0379F296-85D0-8A42-84F6-6165034EB0FC}">
      <dsp:nvSpPr>
        <dsp:cNvPr id="0" name=""/>
        <dsp:cNvSpPr/>
      </dsp:nvSpPr>
      <dsp:spPr>
        <a:xfrm rot="5400000">
          <a:off x="6324679" y="391168"/>
          <a:ext cx="777746" cy="6318637"/>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Tasas de colocación en el puesto de trabajo y postgrado y los salarios de los antiguos alumnos sino también de variables relacionadas a resultados de la educación universitaria</a:t>
          </a:r>
          <a:endParaRPr lang="es-ES" sz="1500" kern="1200" dirty="0"/>
        </a:p>
      </dsp:txBody>
      <dsp:txXfrm rot="-5400000">
        <a:off x="3554234" y="3199579"/>
        <a:ext cx="6280671" cy="701814"/>
      </dsp:txXfrm>
    </dsp:sp>
    <dsp:sp modelId="{96EF1AD3-14C2-BC4E-A348-B69E56216602}">
      <dsp:nvSpPr>
        <dsp:cNvPr id="0" name=""/>
        <dsp:cNvSpPr/>
      </dsp:nvSpPr>
      <dsp:spPr>
        <a:xfrm>
          <a:off x="0" y="3064396"/>
          <a:ext cx="3554233" cy="972182"/>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t>GREAT JOBS, GREAT LIVES: THE 2014 GALLUP- PURDUE INDEX REPORT</a:t>
          </a:r>
          <a:endParaRPr lang="es-ES" sz="1100" kern="1200" dirty="0"/>
        </a:p>
      </dsp:txBody>
      <dsp:txXfrm>
        <a:off x="47458" y="3111854"/>
        <a:ext cx="3459317" cy="877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C9935-718E-3F49-993B-7F30872F2B8A}">
      <dsp:nvSpPr>
        <dsp:cNvPr id="0" name=""/>
        <dsp:cNvSpPr/>
      </dsp:nvSpPr>
      <dsp:spPr>
        <a:xfrm rot="5400000">
          <a:off x="7479191" y="-3259079"/>
          <a:ext cx="664893" cy="7352129"/>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00000"/>
              </a:solidFill>
            </a:rPr>
            <a:t>Síntomas que demuestran incertidumbre + falta de información adecuada</a:t>
          </a:r>
        </a:p>
      </dsp:txBody>
      <dsp:txXfrm rot="-5400000">
        <a:off x="4135574" y="116995"/>
        <a:ext cx="7319672" cy="599979"/>
      </dsp:txXfrm>
    </dsp:sp>
    <dsp:sp modelId="{2CE0E4A1-62AB-EE4D-AD0D-14C8F17B42CB}">
      <dsp:nvSpPr>
        <dsp:cNvPr id="0" name=""/>
        <dsp:cNvSpPr/>
      </dsp:nvSpPr>
      <dsp:spPr>
        <a:xfrm>
          <a:off x="0" y="1427"/>
          <a:ext cx="4135573" cy="83111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00"/>
              </a:solidFill>
            </a:rPr>
            <a:t>Establecimiento de la necesidad</a:t>
          </a:r>
        </a:p>
      </dsp:txBody>
      <dsp:txXfrm>
        <a:off x="40572" y="41999"/>
        <a:ext cx="4054429" cy="749972"/>
      </dsp:txXfrm>
    </dsp:sp>
    <dsp:sp modelId="{FE9EB43D-E460-4040-AB5B-C6A14B16BF20}">
      <dsp:nvSpPr>
        <dsp:cNvPr id="0" name=""/>
        <dsp:cNvSpPr/>
      </dsp:nvSpPr>
      <dsp:spPr>
        <a:xfrm rot="5400000">
          <a:off x="7479191" y="-2386406"/>
          <a:ext cx="664893" cy="7352129"/>
        </a:xfrm>
        <a:prstGeom prst="round2SameRect">
          <a:avLst/>
        </a:prstGeom>
        <a:solidFill>
          <a:schemeClr val="accent4">
            <a:tint val="40000"/>
            <a:alpha val="90000"/>
            <a:hueOff val="-1806440"/>
            <a:satOff val="4595"/>
            <a:lumOff val="473"/>
            <a:alphaOff val="0"/>
          </a:schemeClr>
        </a:solidFill>
        <a:ln w="19050" cap="flat" cmpd="sng" algn="ctr">
          <a:solidFill>
            <a:schemeClr val="accent4">
              <a:tint val="40000"/>
              <a:alpha val="90000"/>
              <a:hueOff val="-1806440"/>
              <a:satOff val="4595"/>
              <a:lumOff val="4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00000"/>
              </a:solidFill>
            </a:rPr>
            <a:t>Comunicación con grupos de interés</a:t>
          </a:r>
        </a:p>
        <a:p>
          <a:pPr marL="171450" lvl="1" indent="-171450" algn="l" defTabSz="711200">
            <a:lnSpc>
              <a:spcPct val="90000"/>
            </a:lnSpc>
            <a:spcBef>
              <a:spcPct val="0"/>
            </a:spcBef>
            <a:spcAft>
              <a:spcPct val="15000"/>
            </a:spcAft>
            <a:buChar char="•"/>
          </a:pPr>
          <a:r>
            <a:rPr lang="es-ES" sz="1600" kern="1200" dirty="0">
              <a:solidFill>
                <a:srgbClr val="000000"/>
              </a:solidFill>
            </a:rPr>
            <a:t>Problema de decisión administrativa + Problema de investigación de mercados</a:t>
          </a:r>
        </a:p>
      </dsp:txBody>
      <dsp:txXfrm rot="-5400000">
        <a:off x="4135574" y="989668"/>
        <a:ext cx="7319672" cy="599979"/>
      </dsp:txXfrm>
    </dsp:sp>
    <dsp:sp modelId="{8BC6D6F9-936D-9B42-A81F-587F2CB24FFC}">
      <dsp:nvSpPr>
        <dsp:cNvPr id="0" name=""/>
        <dsp:cNvSpPr/>
      </dsp:nvSpPr>
      <dsp:spPr>
        <a:xfrm>
          <a:off x="0" y="874099"/>
          <a:ext cx="4135573" cy="831116"/>
        </a:xfrm>
        <a:prstGeom prst="roundRect">
          <a:avLst/>
        </a:prstGeom>
        <a:solidFill>
          <a:schemeClr val="accent4">
            <a:hueOff val="-1713955"/>
            <a:satOff val="3513"/>
            <a:lumOff val="16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00"/>
              </a:solidFill>
            </a:rPr>
            <a:t>Definición del problema</a:t>
          </a:r>
        </a:p>
      </dsp:txBody>
      <dsp:txXfrm>
        <a:off x="40572" y="914671"/>
        <a:ext cx="4054429" cy="749972"/>
      </dsp:txXfrm>
    </dsp:sp>
    <dsp:sp modelId="{45B662BF-CD86-C84D-BB9F-4A38E5F5BDBE}">
      <dsp:nvSpPr>
        <dsp:cNvPr id="0" name=""/>
        <dsp:cNvSpPr/>
      </dsp:nvSpPr>
      <dsp:spPr>
        <a:xfrm rot="5400000">
          <a:off x="7479191" y="-1513734"/>
          <a:ext cx="664893" cy="7352129"/>
        </a:xfrm>
        <a:prstGeom prst="round2SameRect">
          <a:avLst/>
        </a:prstGeom>
        <a:solidFill>
          <a:schemeClr val="accent4">
            <a:tint val="40000"/>
            <a:alpha val="90000"/>
            <a:hueOff val="-3612881"/>
            <a:satOff val="9191"/>
            <a:lumOff val="947"/>
            <a:alphaOff val="0"/>
          </a:schemeClr>
        </a:solidFill>
        <a:ln w="19050" cap="flat" cmpd="sng" algn="ctr">
          <a:solidFill>
            <a:schemeClr val="accent4">
              <a:tint val="40000"/>
              <a:alpha val="90000"/>
              <a:hueOff val="-3612881"/>
              <a:satOff val="9191"/>
              <a:lumOff val="9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00000"/>
              </a:solidFill>
            </a:rPr>
            <a:t>Definir el porqué de las necesidades detectadas</a:t>
          </a:r>
        </a:p>
      </dsp:txBody>
      <dsp:txXfrm rot="-5400000">
        <a:off x="4135574" y="1862340"/>
        <a:ext cx="7319672" cy="599979"/>
      </dsp:txXfrm>
    </dsp:sp>
    <dsp:sp modelId="{AD865B74-62AE-464D-928C-DA8090053935}">
      <dsp:nvSpPr>
        <dsp:cNvPr id="0" name=""/>
        <dsp:cNvSpPr/>
      </dsp:nvSpPr>
      <dsp:spPr>
        <a:xfrm>
          <a:off x="0" y="1746772"/>
          <a:ext cx="4135573" cy="831116"/>
        </a:xfrm>
        <a:prstGeom prst="roundRect">
          <a:avLst/>
        </a:prstGeom>
        <a:solidFill>
          <a:schemeClr val="accent4">
            <a:hueOff val="-3427909"/>
            <a:satOff val="7025"/>
            <a:lumOff val="32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00"/>
              </a:solidFill>
            </a:rPr>
            <a:t>Establecimiento de objetivos</a:t>
          </a:r>
        </a:p>
      </dsp:txBody>
      <dsp:txXfrm>
        <a:off x="40572" y="1787344"/>
        <a:ext cx="4054429" cy="749972"/>
      </dsp:txXfrm>
    </dsp:sp>
    <dsp:sp modelId="{C8B962A0-FFB2-6041-A5A7-61B3337B1491}">
      <dsp:nvSpPr>
        <dsp:cNvPr id="0" name=""/>
        <dsp:cNvSpPr/>
      </dsp:nvSpPr>
      <dsp:spPr>
        <a:xfrm rot="5400000">
          <a:off x="7479191" y="-641061"/>
          <a:ext cx="664893" cy="7352129"/>
        </a:xfrm>
        <a:prstGeom prst="round2SameRect">
          <a:avLst/>
        </a:prstGeom>
        <a:solidFill>
          <a:schemeClr val="accent4">
            <a:tint val="40000"/>
            <a:alpha val="90000"/>
            <a:hueOff val="-5419321"/>
            <a:satOff val="13786"/>
            <a:lumOff val="1420"/>
            <a:alphaOff val="0"/>
          </a:schemeClr>
        </a:solidFill>
        <a:ln w="19050" cap="flat" cmpd="sng" algn="ctr">
          <a:solidFill>
            <a:schemeClr val="accent4">
              <a:tint val="40000"/>
              <a:alpha val="90000"/>
              <a:hueOff val="-5419321"/>
              <a:satOff val="13786"/>
              <a:lumOff val="14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00000"/>
              </a:solidFill>
            </a:rPr>
            <a:t>Investigación exploratoria + investigación concluyente descriptiva </a:t>
          </a:r>
        </a:p>
      </dsp:txBody>
      <dsp:txXfrm rot="-5400000">
        <a:off x="4135574" y="2735013"/>
        <a:ext cx="7319672" cy="599979"/>
      </dsp:txXfrm>
    </dsp:sp>
    <dsp:sp modelId="{6809967C-B6F7-284B-B616-E159C0A6726D}">
      <dsp:nvSpPr>
        <dsp:cNvPr id="0" name=""/>
        <dsp:cNvSpPr/>
      </dsp:nvSpPr>
      <dsp:spPr>
        <a:xfrm>
          <a:off x="0" y="2619444"/>
          <a:ext cx="4135573" cy="831116"/>
        </a:xfrm>
        <a:prstGeom prst="roundRect">
          <a:avLst/>
        </a:prstGeom>
        <a:solidFill>
          <a:schemeClr val="accent4">
            <a:hueOff val="-5141864"/>
            <a:satOff val="10538"/>
            <a:lumOff val="4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00"/>
              </a:solidFill>
            </a:rPr>
            <a:t>Determinar el diseño de la investigación</a:t>
          </a:r>
        </a:p>
      </dsp:txBody>
      <dsp:txXfrm>
        <a:off x="40572" y="2660016"/>
        <a:ext cx="4054429" cy="749972"/>
      </dsp:txXfrm>
    </dsp:sp>
    <dsp:sp modelId="{C40A90D6-2EA4-9342-B287-4D144D3CA0D6}">
      <dsp:nvSpPr>
        <dsp:cNvPr id="0" name=""/>
        <dsp:cNvSpPr/>
      </dsp:nvSpPr>
      <dsp:spPr>
        <a:xfrm rot="5400000">
          <a:off x="7479191" y="231610"/>
          <a:ext cx="664893" cy="7352129"/>
        </a:xfrm>
        <a:prstGeom prst="round2SameRect">
          <a:avLst/>
        </a:prstGeom>
        <a:solidFill>
          <a:schemeClr val="accent4">
            <a:tint val="40000"/>
            <a:alpha val="90000"/>
            <a:hueOff val="-7225762"/>
            <a:satOff val="18382"/>
            <a:lumOff val="1894"/>
            <a:alphaOff val="0"/>
          </a:schemeClr>
        </a:solidFill>
        <a:ln w="19050" cap="flat" cmpd="sng" algn="ctr">
          <a:solidFill>
            <a:schemeClr val="accent4">
              <a:tint val="40000"/>
              <a:alpha val="90000"/>
              <a:hueOff val="-7225762"/>
              <a:satOff val="18382"/>
              <a:lumOff val="18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00000"/>
              </a:solidFill>
            </a:rPr>
            <a:t>Fuentes primarias y secundarias</a:t>
          </a:r>
        </a:p>
      </dsp:txBody>
      <dsp:txXfrm rot="-5400000">
        <a:off x="4135574" y="3607685"/>
        <a:ext cx="7319672" cy="599979"/>
      </dsp:txXfrm>
    </dsp:sp>
    <dsp:sp modelId="{37FC8C30-18E8-1048-8F9A-57C6D5ECF81E}">
      <dsp:nvSpPr>
        <dsp:cNvPr id="0" name=""/>
        <dsp:cNvSpPr/>
      </dsp:nvSpPr>
      <dsp:spPr>
        <a:xfrm>
          <a:off x="0" y="3492117"/>
          <a:ext cx="4135573" cy="831116"/>
        </a:xfrm>
        <a:prstGeom prst="roundRect">
          <a:avLst/>
        </a:prstGeom>
        <a:solidFill>
          <a:schemeClr val="accent4">
            <a:hueOff val="-6855818"/>
            <a:satOff val="14050"/>
            <a:lumOff val="6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00"/>
              </a:solidFill>
            </a:rPr>
            <a:t>Identificar el tipo de información y fuentes</a:t>
          </a:r>
        </a:p>
      </dsp:txBody>
      <dsp:txXfrm>
        <a:off x="40572" y="3532689"/>
        <a:ext cx="4054429" cy="749972"/>
      </dsp:txXfrm>
    </dsp:sp>
    <dsp:sp modelId="{0449AE43-7FCC-6E40-A511-381B5CCC4DAC}">
      <dsp:nvSpPr>
        <dsp:cNvPr id="0" name=""/>
        <dsp:cNvSpPr/>
      </dsp:nvSpPr>
      <dsp:spPr>
        <a:xfrm rot="5400000">
          <a:off x="7479191" y="1104283"/>
          <a:ext cx="664893" cy="7352129"/>
        </a:xfrm>
        <a:prstGeom prst="round2SameRect">
          <a:avLst/>
        </a:prstGeom>
        <a:solidFill>
          <a:schemeClr val="accent4">
            <a:tint val="40000"/>
            <a:alpha val="90000"/>
            <a:hueOff val="-9032202"/>
            <a:satOff val="22977"/>
            <a:lumOff val="2367"/>
            <a:alphaOff val="0"/>
          </a:schemeClr>
        </a:solidFill>
        <a:ln w="19050" cap="flat" cmpd="sng" algn="ctr">
          <a:solidFill>
            <a:schemeClr val="accent4">
              <a:tint val="40000"/>
              <a:alpha val="90000"/>
              <a:hueOff val="-9032202"/>
              <a:satOff val="22977"/>
              <a:lumOff val="23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00000"/>
              </a:solidFill>
            </a:rPr>
            <a:t>Entrevista / encuestas</a:t>
          </a:r>
        </a:p>
      </dsp:txBody>
      <dsp:txXfrm rot="-5400000">
        <a:off x="4135574" y="4480358"/>
        <a:ext cx="7319672" cy="599979"/>
      </dsp:txXfrm>
    </dsp:sp>
    <dsp:sp modelId="{9C3F30CF-D4C3-5048-BE35-531689C49B06}">
      <dsp:nvSpPr>
        <dsp:cNvPr id="0" name=""/>
        <dsp:cNvSpPr/>
      </dsp:nvSpPr>
      <dsp:spPr>
        <a:xfrm>
          <a:off x="0" y="4364789"/>
          <a:ext cx="4135573" cy="831116"/>
        </a:xfrm>
        <a:prstGeom prst="roundRect">
          <a:avLst/>
        </a:prstGeom>
        <a:solidFill>
          <a:schemeClr val="accent4">
            <a:hueOff val="-8569773"/>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00"/>
              </a:solidFill>
            </a:rPr>
            <a:t>Desarrollo del procedimiento de recolección de datos</a:t>
          </a:r>
        </a:p>
      </dsp:txBody>
      <dsp:txXfrm>
        <a:off x="40572" y="4405361"/>
        <a:ext cx="4054429" cy="7499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02244-41F7-1446-9CF7-FC7B4783A5F5}">
      <dsp:nvSpPr>
        <dsp:cNvPr id="0" name=""/>
        <dsp:cNvSpPr/>
      </dsp:nvSpPr>
      <dsp:spPr>
        <a:xfrm>
          <a:off x="4414" y="271486"/>
          <a:ext cx="1930237" cy="1158142"/>
        </a:xfrm>
        <a:prstGeom prst="roundRect">
          <a:avLst>
            <a:gd name="adj" fmla="val 10000"/>
          </a:avLst>
        </a:prstGeom>
        <a:solidFill>
          <a:schemeClr val="lt1">
            <a:hueOff val="0"/>
            <a:satOff val="0"/>
            <a:lumOff val="0"/>
            <a:alphaOff val="0"/>
          </a:schemeClr>
        </a:solidFill>
        <a:ln w="53975" cap="flat" cmpd="dbl"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Operatividad</a:t>
          </a:r>
        </a:p>
      </dsp:txBody>
      <dsp:txXfrm>
        <a:off x="38335" y="305407"/>
        <a:ext cx="1862395" cy="1090300"/>
      </dsp:txXfrm>
    </dsp:sp>
    <dsp:sp modelId="{63C979CD-B018-2748-9DFB-849B44E0DB46}">
      <dsp:nvSpPr>
        <dsp:cNvPr id="0" name=""/>
        <dsp:cNvSpPr/>
      </dsp:nvSpPr>
      <dsp:spPr>
        <a:xfrm>
          <a:off x="2104513" y="611208"/>
          <a:ext cx="409210" cy="4786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2104513" y="706948"/>
        <a:ext cx="286447" cy="287218"/>
      </dsp:txXfrm>
    </dsp:sp>
    <dsp:sp modelId="{92FC97D6-077F-0046-A050-E6007339E352}">
      <dsp:nvSpPr>
        <dsp:cNvPr id="0" name=""/>
        <dsp:cNvSpPr/>
      </dsp:nvSpPr>
      <dsp:spPr>
        <a:xfrm>
          <a:off x="2706747" y="271486"/>
          <a:ext cx="1930237" cy="1158142"/>
        </a:xfrm>
        <a:prstGeom prst="roundRect">
          <a:avLst>
            <a:gd name="adj" fmla="val 10000"/>
          </a:avLst>
        </a:prstGeom>
        <a:solidFill>
          <a:schemeClr val="lt1">
            <a:hueOff val="0"/>
            <a:satOff val="0"/>
            <a:lumOff val="0"/>
            <a:alphaOff val="0"/>
          </a:schemeClr>
        </a:solidFill>
        <a:ln w="53975" cap="flat" cmpd="dbl"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Modelo jerárquico</a:t>
          </a:r>
        </a:p>
      </dsp:txBody>
      <dsp:txXfrm>
        <a:off x="2740668" y="305407"/>
        <a:ext cx="1862395" cy="1090300"/>
      </dsp:txXfrm>
    </dsp:sp>
    <dsp:sp modelId="{EE923F7E-A095-E54A-95AF-E4697B0A5C3C}">
      <dsp:nvSpPr>
        <dsp:cNvPr id="0" name=""/>
        <dsp:cNvSpPr/>
      </dsp:nvSpPr>
      <dsp:spPr>
        <a:xfrm>
          <a:off x="4806846" y="611208"/>
          <a:ext cx="409210" cy="4786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4806846" y="706948"/>
        <a:ext cx="286447" cy="287218"/>
      </dsp:txXfrm>
    </dsp:sp>
    <dsp:sp modelId="{E51B4479-7BDA-BD4A-B13E-B6CDFA8DD075}">
      <dsp:nvSpPr>
        <dsp:cNvPr id="0" name=""/>
        <dsp:cNvSpPr/>
      </dsp:nvSpPr>
      <dsp:spPr>
        <a:xfrm>
          <a:off x="5409080" y="271486"/>
          <a:ext cx="1930237" cy="1158142"/>
        </a:xfrm>
        <a:prstGeom prst="roundRect">
          <a:avLst>
            <a:gd name="adj" fmla="val 10000"/>
          </a:avLst>
        </a:prstGeom>
        <a:solidFill>
          <a:schemeClr val="lt1">
            <a:hueOff val="0"/>
            <a:satOff val="0"/>
            <a:lumOff val="0"/>
            <a:alphaOff val="0"/>
          </a:schemeClr>
        </a:solidFill>
        <a:ln w="53975" cap="flat" cmpd="dbl"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Dimensiones</a:t>
          </a:r>
        </a:p>
      </dsp:txBody>
      <dsp:txXfrm>
        <a:off x="5443001" y="305407"/>
        <a:ext cx="1862395" cy="1090300"/>
      </dsp:txXfrm>
    </dsp:sp>
    <dsp:sp modelId="{3A32017B-3531-4D48-A9A5-DBF3ACDB8C49}">
      <dsp:nvSpPr>
        <dsp:cNvPr id="0" name=""/>
        <dsp:cNvSpPr/>
      </dsp:nvSpPr>
      <dsp:spPr>
        <a:xfrm>
          <a:off x="7509179" y="611208"/>
          <a:ext cx="409210" cy="4786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7509179" y="706948"/>
        <a:ext cx="286447" cy="287218"/>
      </dsp:txXfrm>
    </dsp:sp>
    <dsp:sp modelId="{3A938B8D-866D-5A46-A77B-C162EE34A3D4}">
      <dsp:nvSpPr>
        <dsp:cNvPr id="0" name=""/>
        <dsp:cNvSpPr/>
      </dsp:nvSpPr>
      <dsp:spPr>
        <a:xfrm>
          <a:off x="8111413" y="271486"/>
          <a:ext cx="1930237" cy="1158142"/>
        </a:xfrm>
        <a:prstGeom prst="roundRect">
          <a:avLst>
            <a:gd name="adj" fmla="val 10000"/>
          </a:avLst>
        </a:prstGeom>
        <a:solidFill>
          <a:schemeClr val="lt1">
            <a:hueOff val="0"/>
            <a:satOff val="0"/>
            <a:lumOff val="0"/>
            <a:alphaOff val="0"/>
          </a:schemeClr>
        </a:solidFill>
        <a:ln w="53975" cap="flat" cmpd="dbl"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Variables</a:t>
          </a:r>
        </a:p>
      </dsp:txBody>
      <dsp:txXfrm>
        <a:off x="8145334" y="305407"/>
        <a:ext cx="1862395" cy="1090300"/>
      </dsp:txXfrm>
    </dsp:sp>
    <dsp:sp modelId="{C7EB0D42-E499-544C-B07A-31D71842619F}">
      <dsp:nvSpPr>
        <dsp:cNvPr id="0" name=""/>
        <dsp:cNvSpPr/>
      </dsp:nvSpPr>
      <dsp:spPr>
        <a:xfrm rot="5400000">
          <a:off x="8871927" y="1564746"/>
          <a:ext cx="409210" cy="4786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5400000">
        <a:off x="8932924" y="1599490"/>
        <a:ext cx="287218" cy="286447"/>
      </dsp:txXfrm>
    </dsp:sp>
    <dsp:sp modelId="{AC2108C2-EB06-AC45-8787-B6019AFF23CB}">
      <dsp:nvSpPr>
        <dsp:cNvPr id="0" name=""/>
        <dsp:cNvSpPr/>
      </dsp:nvSpPr>
      <dsp:spPr>
        <a:xfrm>
          <a:off x="8111413" y="2201724"/>
          <a:ext cx="1930237" cy="1158142"/>
        </a:xfrm>
        <a:prstGeom prst="roundRect">
          <a:avLst>
            <a:gd name="adj" fmla="val 10000"/>
          </a:avLst>
        </a:prstGeom>
        <a:solidFill>
          <a:schemeClr val="lt1">
            <a:hueOff val="0"/>
            <a:satOff val="0"/>
            <a:lumOff val="0"/>
            <a:alphaOff val="0"/>
          </a:schemeClr>
        </a:solidFill>
        <a:ln w="53975" cap="flat" cmpd="dbl"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Escalas</a:t>
          </a:r>
        </a:p>
      </dsp:txBody>
      <dsp:txXfrm>
        <a:off x="8145334" y="2235645"/>
        <a:ext cx="1862395" cy="1090300"/>
      </dsp:txXfrm>
    </dsp:sp>
    <dsp:sp modelId="{D51A8F92-694C-914C-A050-52089B0A30DA}">
      <dsp:nvSpPr>
        <dsp:cNvPr id="0" name=""/>
        <dsp:cNvSpPr/>
      </dsp:nvSpPr>
      <dsp:spPr>
        <a:xfrm rot="10800000">
          <a:off x="7532342" y="2541446"/>
          <a:ext cx="409210" cy="4786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10800000">
        <a:off x="7655105" y="2637186"/>
        <a:ext cx="286447" cy="287218"/>
      </dsp:txXfrm>
    </dsp:sp>
    <dsp:sp modelId="{E8A53747-4E8D-AE44-B311-5080BC957E9D}">
      <dsp:nvSpPr>
        <dsp:cNvPr id="0" name=""/>
        <dsp:cNvSpPr/>
      </dsp:nvSpPr>
      <dsp:spPr>
        <a:xfrm>
          <a:off x="5409080" y="2201724"/>
          <a:ext cx="1930237" cy="1158142"/>
        </a:xfrm>
        <a:prstGeom prst="roundRect">
          <a:avLst>
            <a:gd name="adj" fmla="val 10000"/>
          </a:avLst>
        </a:prstGeom>
        <a:solidFill>
          <a:schemeClr val="lt1">
            <a:hueOff val="0"/>
            <a:satOff val="0"/>
            <a:lumOff val="0"/>
            <a:alphaOff val="0"/>
          </a:schemeClr>
        </a:solidFill>
        <a:ln w="53975" cap="flat" cmpd="dbl"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Diseño de la investigación</a:t>
          </a:r>
        </a:p>
      </dsp:txBody>
      <dsp:txXfrm>
        <a:off x="5443001" y="2235645"/>
        <a:ext cx="1862395" cy="1090300"/>
      </dsp:txXfrm>
    </dsp:sp>
    <dsp:sp modelId="{378FACBF-ACF5-0148-AE3C-C35E5D3ABAA6}">
      <dsp:nvSpPr>
        <dsp:cNvPr id="0" name=""/>
        <dsp:cNvSpPr/>
      </dsp:nvSpPr>
      <dsp:spPr>
        <a:xfrm rot="10800000">
          <a:off x="4830009" y="2541446"/>
          <a:ext cx="409210" cy="4786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10800000">
        <a:off x="4952772" y="2637186"/>
        <a:ext cx="286447" cy="287218"/>
      </dsp:txXfrm>
    </dsp:sp>
    <dsp:sp modelId="{48F05C39-BA10-7B4C-80E7-582C02C7410F}">
      <dsp:nvSpPr>
        <dsp:cNvPr id="0" name=""/>
        <dsp:cNvSpPr/>
      </dsp:nvSpPr>
      <dsp:spPr>
        <a:xfrm>
          <a:off x="2706747" y="2201724"/>
          <a:ext cx="1930237" cy="1158142"/>
        </a:xfrm>
        <a:prstGeom prst="roundRect">
          <a:avLst>
            <a:gd name="adj" fmla="val 10000"/>
          </a:avLst>
        </a:prstGeom>
        <a:solidFill>
          <a:schemeClr val="lt1">
            <a:hueOff val="0"/>
            <a:satOff val="0"/>
            <a:lumOff val="0"/>
            <a:alphaOff val="0"/>
          </a:schemeClr>
        </a:solidFill>
        <a:ln w="53975" cap="flat" cmpd="dbl"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Tipo de información y fuentes</a:t>
          </a:r>
        </a:p>
      </dsp:txBody>
      <dsp:txXfrm>
        <a:off x="2740668" y="2235645"/>
        <a:ext cx="1862395" cy="1090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3D935-5BB3-E041-90D2-F3E2AA232759}">
      <dsp:nvSpPr>
        <dsp:cNvPr id="0" name=""/>
        <dsp:cNvSpPr/>
      </dsp:nvSpPr>
      <dsp:spPr>
        <a:xfrm rot="5400000">
          <a:off x="6324679" y="-2671206"/>
          <a:ext cx="777746" cy="6318637"/>
        </a:xfrm>
        <a:prstGeom prst="round2Same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solidFill>
                <a:srgbClr val="000000"/>
              </a:solidFill>
            </a:rPr>
            <a:t>Técnicas de muestreo: Aleatorio estratificado</a:t>
          </a:r>
        </a:p>
      </dsp:txBody>
      <dsp:txXfrm rot="-5400000">
        <a:off x="3554234" y="137205"/>
        <a:ext cx="6280671" cy="701814"/>
      </dsp:txXfrm>
    </dsp:sp>
    <dsp:sp modelId="{924FA7B9-F002-7044-94A6-0C371E5F87CD}">
      <dsp:nvSpPr>
        <dsp:cNvPr id="0" name=""/>
        <dsp:cNvSpPr/>
      </dsp:nvSpPr>
      <dsp:spPr>
        <a:xfrm>
          <a:off x="0" y="2021"/>
          <a:ext cx="3554233" cy="972182"/>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kern="1200">
              <a:solidFill>
                <a:srgbClr val="000000"/>
              </a:solidFill>
            </a:rPr>
            <a:t>Plan de muestreo y tamaño de la muestra</a:t>
          </a:r>
        </a:p>
      </dsp:txBody>
      <dsp:txXfrm>
        <a:off x="47458" y="49479"/>
        <a:ext cx="3459317" cy="877266"/>
      </dsp:txXfrm>
    </dsp:sp>
    <dsp:sp modelId="{E1DB2315-F005-BA44-B0BE-89E11FD8016A}">
      <dsp:nvSpPr>
        <dsp:cNvPr id="0" name=""/>
        <dsp:cNvSpPr/>
      </dsp:nvSpPr>
      <dsp:spPr>
        <a:xfrm rot="5400000">
          <a:off x="6324679" y="-1650414"/>
          <a:ext cx="777746" cy="6318637"/>
        </a:xfrm>
        <a:prstGeom prst="round2SameRect">
          <a:avLst/>
        </a:prstGeom>
        <a:solidFill>
          <a:schemeClr val="accent4">
            <a:tint val="40000"/>
            <a:alpha val="90000"/>
            <a:hueOff val="-3010734"/>
            <a:satOff val="7659"/>
            <a:lumOff val="789"/>
            <a:alphaOff val="0"/>
          </a:schemeClr>
        </a:solidFill>
        <a:ln w="10000" cap="flat" cmpd="sng" algn="ctr">
          <a:solidFill>
            <a:schemeClr val="accent4">
              <a:tint val="40000"/>
              <a:alpha val="90000"/>
              <a:hueOff val="-3010734"/>
              <a:satOff val="7659"/>
              <a:lumOff val="7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ES" sz="2400" kern="1200">
              <a:solidFill>
                <a:srgbClr val="000000"/>
              </a:solidFill>
            </a:rPr>
            <a:t>Trabajo de campo</a:t>
          </a:r>
          <a:endParaRPr lang="es-ES" sz="2400" kern="1200" dirty="0">
            <a:solidFill>
              <a:srgbClr val="000000"/>
            </a:solidFill>
          </a:endParaRPr>
        </a:p>
      </dsp:txBody>
      <dsp:txXfrm rot="-5400000">
        <a:off x="3554234" y="1157997"/>
        <a:ext cx="6280671" cy="701814"/>
      </dsp:txXfrm>
    </dsp:sp>
    <dsp:sp modelId="{80942073-CDFE-2E40-BB9F-C5A26C0F6B57}">
      <dsp:nvSpPr>
        <dsp:cNvPr id="0" name=""/>
        <dsp:cNvSpPr/>
      </dsp:nvSpPr>
      <dsp:spPr>
        <a:xfrm>
          <a:off x="0" y="1022812"/>
          <a:ext cx="3554233" cy="972182"/>
        </a:xfrm>
        <a:prstGeom prst="roundRect">
          <a:avLst/>
        </a:prstGeom>
        <a:gradFill rotWithShape="0">
          <a:gsLst>
            <a:gs pos="0">
              <a:schemeClr val="accent4">
                <a:hueOff val="-2856591"/>
                <a:satOff val="5854"/>
                <a:lumOff val="2745"/>
                <a:alphaOff val="0"/>
              </a:schemeClr>
            </a:gs>
            <a:gs pos="90000">
              <a:schemeClr val="accent4">
                <a:hueOff val="-2856591"/>
                <a:satOff val="5854"/>
                <a:lumOff val="2745"/>
                <a:alphaOff val="0"/>
                <a:shade val="100000"/>
                <a:satMod val="105000"/>
              </a:schemeClr>
            </a:gs>
            <a:gs pos="100000">
              <a:schemeClr val="accent4">
                <a:hueOff val="-2856591"/>
                <a:satOff val="5854"/>
                <a:lumOff val="2745"/>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kern="1200">
              <a:solidFill>
                <a:srgbClr val="000000"/>
              </a:solidFill>
            </a:rPr>
            <a:t>Recolección de datos</a:t>
          </a:r>
          <a:endParaRPr lang="es-ES" sz="2300" kern="1200" dirty="0">
            <a:solidFill>
              <a:srgbClr val="000000"/>
            </a:solidFill>
          </a:endParaRPr>
        </a:p>
      </dsp:txBody>
      <dsp:txXfrm>
        <a:off x="47458" y="1070270"/>
        <a:ext cx="3459317" cy="877266"/>
      </dsp:txXfrm>
    </dsp:sp>
    <dsp:sp modelId="{D541BF18-79C9-BE4D-AE39-07F3BFA86D79}">
      <dsp:nvSpPr>
        <dsp:cNvPr id="0" name=""/>
        <dsp:cNvSpPr/>
      </dsp:nvSpPr>
      <dsp:spPr>
        <a:xfrm rot="5400000">
          <a:off x="6324679" y="-629622"/>
          <a:ext cx="777746" cy="6318637"/>
        </a:xfrm>
        <a:prstGeom prst="round2SameRect">
          <a:avLst/>
        </a:prstGeom>
        <a:solidFill>
          <a:schemeClr val="accent4">
            <a:tint val="40000"/>
            <a:alpha val="90000"/>
            <a:hueOff val="-6021468"/>
            <a:satOff val="15318"/>
            <a:lumOff val="1578"/>
            <a:alphaOff val="0"/>
          </a:schemeClr>
        </a:solidFill>
        <a:ln w="10000" cap="flat" cmpd="sng" algn="ctr">
          <a:solidFill>
            <a:schemeClr val="accent4">
              <a:tint val="40000"/>
              <a:alpha val="90000"/>
              <a:hueOff val="-6021468"/>
              <a:satOff val="15318"/>
              <a:lumOff val="15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ES" sz="2400" kern="1200">
              <a:solidFill>
                <a:srgbClr val="000000"/>
              </a:solidFill>
            </a:rPr>
            <a:t>Resultados</a:t>
          </a:r>
          <a:endParaRPr lang="es-ES" sz="2400" kern="1200" dirty="0">
            <a:solidFill>
              <a:srgbClr val="000000"/>
            </a:solidFill>
          </a:endParaRPr>
        </a:p>
      </dsp:txBody>
      <dsp:txXfrm rot="-5400000">
        <a:off x="3554234" y="2178789"/>
        <a:ext cx="6280671" cy="701814"/>
      </dsp:txXfrm>
    </dsp:sp>
    <dsp:sp modelId="{3482E547-B21F-9649-A68F-1C0C05537638}">
      <dsp:nvSpPr>
        <dsp:cNvPr id="0" name=""/>
        <dsp:cNvSpPr/>
      </dsp:nvSpPr>
      <dsp:spPr>
        <a:xfrm>
          <a:off x="0" y="2043604"/>
          <a:ext cx="3554233" cy="972182"/>
        </a:xfrm>
        <a:prstGeom prst="roundRect">
          <a:avLst/>
        </a:prstGeom>
        <a:gradFill rotWithShape="0">
          <a:gsLst>
            <a:gs pos="0">
              <a:schemeClr val="accent4">
                <a:hueOff val="-5713182"/>
                <a:satOff val="11709"/>
                <a:lumOff val="5490"/>
                <a:alphaOff val="0"/>
              </a:schemeClr>
            </a:gs>
            <a:gs pos="90000">
              <a:schemeClr val="accent4">
                <a:hueOff val="-5713182"/>
                <a:satOff val="11709"/>
                <a:lumOff val="5490"/>
                <a:alphaOff val="0"/>
                <a:shade val="100000"/>
                <a:satMod val="105000"/>
              </a:schemeClr>
            </a:gs>
            <a:gs pos="100000">
              <a:schemeClr val="accent4">
                <a:hueOff val="-5713182"/>
                <a:satOff val="11709"/>
                <a:lumOff val="549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kern="1200">
              <a:solidFill>
                <a:srgbClr val="000000"/>
              </a:solidFill>
            </a:rPr>
            <a:t>Análisis de datos</a:t>
          </a:r>
          <a:endParaRPr lang="es-ES" sz="2300" kern="1200" dirty="0">
            <a:solidFill>
              <a:srgbClr val="000000"/>
            </a:solidFill>
          </a:endParaRPr>
        </a:p>
      </dsp:txBody>
      <dsp:txXfrm>
        <a:off x="47458" y="2091062"/>
        <a:ext cx="3459317" cy="877266"/>
      </dsp:txXfrm>
    </dsp:sp>
    <dsp:sp modelId="{881FC2AD-5DAD-8343-98F2-5420C1B8FFDD}">
      <dsp:nvSpPr>
        <dsp:cNvPr id="0" name=""/>
        <dsp:cNvSpPr/>
      </dsp:nvSpPr>
      <dsp:spPr>
        <a:xfrm rot="5400000">
          <a:off x="6324679" y="391168"/>
          <a:ext cx="777746" cy="6318637"/>
        </a:xfrm>
        <a:prstGeom prst="round2SameRect">
          <a:avLst/>
        </a:prstGeom>
        <a:solidFill>
          <a:schemeClr val="accent4">
            <a:tint val="40000"/>
            <a:alpha val="90000"/>
            <a:hueOff val="-9032202"/>
            <a:satOff val="22977"/>
            <a:lumOff val="2367"/>
            <a:alphaOff val="0"/>
          </a:schemeClr>
        </a:solidFill>
        <a:ln w="10000" cap="flat" cmpd="sng" algn="ctr">
          <a:solidFill>
            <a:schemeClr val="accent4">
              <a:tint val="40000"/>
              <a:alpha val="90000"/>
              <a:hueOff val="-9032202"/>
              <a:satOff val="22977"/>
              <a:lumOff val="23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solidFill>
                <a:srgbClr val="000000"/>
              </a:solidFill>
            </a:rPr>
            <a:t>Registro del proyecto de investigación</a:t>
          </a:r>
        </a:p>
      </dsp:txBody>
      <dsp:txXfrm rot="-5400000">
        <a:off x="3554234" y="3199579"/>
        <a:ext cx="6280671" cy="701814"/>
      </dsp:txXfrm>
    </dsp:sp>
    <dsp:sp modelId="{297AE0C6-D7C7-F748-ADB8-8F0EB8D2FF2C}">
      <dsp:nvSpPr>
        <dsp:cNvPr id="0" name=""/>
        <dsp:cNvSpPr/>
      </dsp:nvSpPr>
      <dsp:spPr>
        <a:xfrm>
          <a:off x="0" y="3064396"/>
          <a:ext cx="3554233" cy="972182"/>
        </a:xfrm>
        <a:prstGeom prst="roundRect">
          <a:avLst/>
        </a:prstGeom>
        <a:gradFill rotWithShape="0">
          <a:gsLst>
            <a:gs pos="0">
              <a:schemeClr val="accent4">
                <a:hueOff val="-8569773"/>
                <a:satOff val="17563"/>
                <a:lumOff val="8235"/>
                <a:alphaOff val="0"/>
              </a:schemeClr>
            </a:gs>
            <a:gs pos="90000">
              <a:schemeClr val="accent4">
                <a:hueOff val="-8569773"/>
                <a:satOff val="17563"/>
                <a:lumOff val="8235"/>
                <a:alphaOff val="0"/>
                <a:shade val="100000"/>
                <a:satMod val="105000"/>
              </a:schemeClr>
            </a:gs>
            <a:gs pos="100000">
              <a:schemeClr val="accent4">
                <a:hueOff val="-8569773"/>
                <a:satOff val="17563"/>
                <a:lumOff val="8235"/>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kern="1200">
              <a:solidFill>
                <a:srgbClr val="000000"/>
              </a:solidFill>
            </a:rPr>
            <a:t>Preparación y presentación de resultados</a:t>
          </a:r>
          <a:endParaRPr lang="es-ES" sz="2300" kern="1200" dirty="0">
            <a:solidFill>
              <a:srgbClr val="000000"/>
            </a:solidFill>
          </a:endParaRPr>
        </a:p>
      </dsp:txBody>
      <dsp:txXfrm>
        <a:off x="47458" y="3111854"/>
        <a:ext cx="3459317" cy="8772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0D779-E716-4ABE-8E76-C8873F28B44D}">
      <dsp:nvSpPr>
        <dsp:cNvPr id="0" name=""/>
        <dsp:cNvSpPr/>
      </dsp:nvSpPr>
      <dsp:spPr>
        <a:xfrm>
          <a:off x="799237" y="9306"/>
          <a:ext cx="8274188" cy="1205037"/>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300" numCol="1" spcCol="1270" anchor="ctr" anchorCtr="0">
          <a:noAutofit/>
        </a:bodyPr>
        <a:lstStyle/>
        <a:p>
          <a:pPr marL="0" lvl="0" indent="0" algn="l" defTabSz="1022350">
            <a:lnSpc>
              <a:spcPct val="90000"/>
            </a:lnSpc>
            <a:spcBef>
              <a:spcPct val="0"/>
            </a:spcBef>
            <a:spcAft>
              <a:spcPct val="35000"/>
            </a:spcAft>
            <a:buNone/>
          </a:pPr>
          <a:r>
            <a:rPr lang="es-ES" sz="2300" kern="1200" dirty="0">
              <a:solidFill>
                <a:schemeClr val="tx1"/>
              </a:solidFill>
            </a:rPr>
            <a:t>Análisis de Encuestas</a:t>
          </a:r>
        </a:p>
      </dsp:txBody>
      <dsp:txXfrm>
        <a:off x="799237" y="310565"/>
        <a:ext cx="7972929" cy="602519"/>
      </dsp:txXfrm>
    </dsp:sp>
    <dsp:sp modelId="{D29035F0-B3EB-482C-A8E0-FAC21794AE08}">
      <dsp:nvSpPr>
        <dsp:cNvPr id="0" name=""/>
        <dsp:cNvSpPr/>
      </dsp:nvSpPr>
      <dsp:spPr>
        <a:xfrm>
          <a:off x="799237" y="938563"/>
          <a:ext cx="2548450" cy="2321345"/>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S" sz="2300" kern="1200">
              <a:solidFill>
                <a:schemeClr val="tx1"/>
              </a:solidFill>
            </a:rPr>
            <a:t>Codificación</a:t>
          </a:r>
          <a:endParaRPr lang="es-ES" sz="2300" kern="1200" dirty="0">
            <a:solidFill>
              <a:schemeClr val="tx1"/>
            </a:solidFill>
          </a:endParaRPr>
        </a:p>
        <a:p>
          <a:pPr marL="0" lvl="0" indent="0" algn="l" defTabSz="1022350">
            <a:lnSpc>
              <a:spcPct val="90000"/>
            </a:lnSpc>
            <a:spcBef>
              <a:spcPct val="0"/>
            </a:spcBef>
            <a:spcAft>
              <a:spcPct val="35000"/>
            </a:spcAft>
            <a:buNone/>
          </a:pPr>
          <a:r>
            <a:rPr lang="es-ES" sz="2300" kern="1200">
              <a:solidFill>
                <a:schemeClr val="tx1"/>
              </a:solidFill>
            </a:rPr>
            <a:t>Creación de base de datos</a:t>
          </a:r>
          <a:endParaRPr lang="es-ES" sz="2300" kern="1200" dirty="0">
            <a:solidFill>
              <a:schemeClr val="tx1"/>
            </a:solidFill>
          </a:endParaRPr>
        </a:p>
        <a:p>
          <a:pPr marL="228600" lvl="1" indent="-228600" algn="l" defTabSz="1022350">
            <a:lnSpc>
              <a:spcPct val="90000"/>
            </a:lnSpc>
            <a:spcBef>
              <a:spcPct val="0"/>
            </a:spcBef>
            <a:spcAft>
              <a:spcPct val="15000"/>
            </a:spcAft>
            <a:buChar char="•"/>
          </a:pPr>
          <a:r>
            <a:rPr lang="es-ES" sz="2300" kern="1200">
              <a:solidFill>
                <a:schemeClr val="tx1"/>
              </a:solidFill>
            </a:rPr>
            <a:t>Software SPSS</a:t>
          </a:r>
          <a:endParaRPr lang="es-ES" sz="2300" kern="1200" dirty="0">
            <a:solidFill>
              <a:schemeClr val="tx1"/>
            </a:solidFill>
          </a:endParaRPr>
        </a:p>
      </dsp:txBody>
      <dsp:txXfrm>
        <a:off x="799237" y="938563"/>
        <a:ext cx="2548450" cy="2321345"/>
      </dsp:txXfrm>
    </dsp:sp>
    <dsp:sp modelId="{A43694B4-5A7F-4917-8C2A-B08FCC7568B9}">
      <dsp:nvSpPr>
        <dsp:cNvPr id="0" name=""/>
        <dsp:cNvSpPr/>
      </dsp:nvSpPr>
      <dsp:spPr>
        <a:xfrm>
          <a:off x="3347687" y="410985"/>
          <a:ext cx="5725738" cy="1205037"/>
        </a:xfrm>
        <a:prstGeom prst="rightArrow">
          <a:avLst>
            <a:gd name="adj1" fmla="val 50000"/>
            <a:gd name="adj2" fmla="val 50000"/>
          </a:avLst>
        </a:prstGeom>
        <a:solidFill>
          <a:schemeClr val="accent3">
            <a:hueOff val="4927703"/>
            <a:satOff val="-26639"/>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300" numCol="1" spcCol="1270" anchor="ctr" anchorCtr="0">
          <a:noAutofit/>
        </a:bodyPr>
        <a:lstStyle/>
        <a:p>
          <a:pPr marL="0" lvl="0" indent="0" algn="l" defTabSz="1022350">
            <a:lnSpc>
              <a:spcPct val="90000"/>
            </a:lnSpc>
            <a:spcBef>
              <a:spcPct val="0"/>
            </a:spcBef>
            <a:spcAft>
              <a:spcPct val="35000"/>
            </a:spcAft>
            <a:buNone/>
          </a:pPr>
          <a:r>
            <a:rPr lang="es-ES" sz="2300" kern="1200">
              <a:solidFill>
                <a:schemeClr val="tx1"/>
              </a:solidFill>
            </a:rPr>
            <a:t>Análisis univariado</a:t>
          </a:r>
          <a:endParaRPr lang="es-ES" sz="2300" kern="1200" dirty="0">
            <a:solidFill>
              <a:schemeClr val="tx1"/>
            </a:solidFill>
          </a:endParaRPr>
        </a:p>
      </dsp:txBody>
      <dsp:txXfrm>
        <a:off x="3347687" y="712244"/>
        <a:ext cx="5424479" cy="602519"/>
      </dsp:txXfrm>
    </dsp:sp>
    <dsp:sp modelId="{C6CF1B71-342D-41B8-A482-B4DBA137148E}">
      <dsp:nvSpPr>
        <dsp:cNvPr id="0" name=""/>
        <dsp:cNvSpPr/>
      </dsp:nvSpPr>
      <dsp:spPr>
        <a:xfrm>
          <a:off x="3347687" y="1340242"/>
          <a:ext cx="2548450" cy="2321345"/>
        </a:xfrm>
        <a:prstGeom prst="rect">
          <a:avLst/>
        </a:prstGeom>
        <a:solidFill>
          <a:schemeClr val="lt1">
            <a:hueOff val="0"/>
            <a:satOff val="0"/>
            <a:lumOff val="0"/>
            <a:alphaOff val="0"/>
          </a:schemeClr>
        </a:solidFill>
        <a:ln w="19050" cap="flat" cmpd="sng" algn="ctr">
          <a:solidFill>
            <a:schemeClr val="accent3">
              <a:hueOff val="4927703"/>
              <a:satOff val="-26639"/>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S" sz="2300" kern="1200">
              <a:solidFill>
                <a:schemeClr val="tx1"/>
              </a:solidFill>
            </a:rPr>
            <a:t>Análisis general</a:t>
          </a:r>
          <a:endParaRPr lang="es-ES" sz="2300" kern="1200" dirty="0">
            <a:solidFill>
              <a:schemeClr val="tx1"/>
            </a:solidFill>
          </a:endParaRPr>
        </a:p>
        <a:p>
          <a:pPr marL="0" lvl="0" indent="0" algn="l" defTabSz="1022350">
            <a:lnSpc>
              <a:spcPct val="90000"/>
            </a:lnSpc>
            <a:spcBef>
              <a:spcPct val="0"/>
            </a:spcBef>
            <a:spcAft>
              <a:spcPct val="35000"/>
            </a:spcAft>
            <a:buNone/>
          </a:pPr>
          <a:r>
            <a:rPr lang="es-ES" sz="2300" kern="1200">
              <a:solidFill>
                <a:schemeClr val="tx1"/>
              </a:solidFill>
            </a:rPr>
            <a:t>Análisis pregunta filtro</a:t>
          </a:r>
          <a:endParaRPr lang="es-ES" sz="2300" kern="1200" dirty="0">
            <a:solidFill>
              <a:schemeClr val="tx1"/>
            </a:solidFill>
          </a:endParaRPr>
        </a:p>
      </dsp:txBody>
      <dsp:txXfrm>
        <a:off x="3347687" y="1340242"/>
        <a:ext cx="2548450" cy="2321345"/>
      </dsp:txXfrm>
    </dsp:sp>
    <dsp:sp modelId="{E742FF6E-BCD8-475E-9A63-8A7CBFAD0873}">
      <dsp:nvSpPr>
        <dsp:cNvPr id="0" name=""/>
        <dsp:cNvSpPr/>
      </dsp:nvSpPr>
      <dsp:spPr>
        <a:xfrm>
          <a:off x="5896137" y="812664"/>
          <a:ext cx="3177288" cy="1205037"/>
        </a:xfrm>
        <a:prstGeom prst="rightArrow">
          <a:avLst>
            <a:gd name="adj1" fmla="val 50000"/>
            <a:gd name="adj2" fmla="val 50000"/>
          </a:avLst>
        </a:prstGeom>
        <a:solidFill>
          <a:schemeClr val="accent3">
            <a:hueOff val="9855406"/>
            <a:satOff val="-53278"/>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300" numCol="1" spcCol="1270" anchor="ctr" anchorCtr="0">
          <a:noAutofit/>
        </a:bodyPr>
        <a:lstStyle/>
        <a:p>
          <a:pPr marL="0" lvl="0" indent="0" algn="l" defTabSz="1022350">
            <a:lnSpc>
              <a:spcPct val="90000"/>
            </a:lnSpc>
            <a:spcBef>
              <a:spcPct val="0"/>
            </a:spcBef>
            <a:spcAft>
              <a:spcPct val="35000"/>
            </a:spcAft>
            <a:buNone/>
          </a:pPr>
          <a:r>
            <a:rPr lang="es-ES" sz="2300" kern="1200">
              <a:solidFill>
                <a:schemeClr val="tx1"/>
              </a:solidFill>
            </a:rPr>
            <a:t>Análisis bivariado</a:t>
          </a:r>
          <a:endParaRPr lang="es-ES" sz="2300" kern="1200" dirty="0">
            <a:solidFill>
              <a:schemeClr val="tx1"/>
            </a:solidFill>
          </a:endParaRPr>
        </a:p>
      </dsp:txBody>
      <dsp:txXfrm>
        <a:off x="5896137" y="1113923"/>
        <a:ext cx="2876029" cy="602519"/>
      </dsp:txXfrm>
    </dsp:sp>
    <dsp:sp modelId="{DD7023F2-5437-460A-ABB9-7EA13AC70DBD}">
      <dsp:nvSpPr>
        <dsp:cNvPr id="0" name=""/>
        <dsp:cNvSpPr/>
      </dsp:nvSpPr>
      <dsp:spPr>
        <a:xfrm>
          <a:off x="5896137" y="1741921"/>
          <a:ext cx="2548450" cy="2287372"/>
        </a:xfrm>
        <a:prstGeom prst="rect">
          <a:avLst/>
        </a:prstGeom>
        <a:solidFill>
          <a:schemeClr val="lt1">
            <a:hueOff val="0"/>
            <a:satOff val="0"/>
            <a:lumOff val="0"/>
            <a:alphaOff val="0"/>
          </a:schemeClr>
        </a:solidFill>
        <a:ln w="19050" cap="flat" cmpd="sng" algn="ctr">
          <a:solidFill>
            <a:schemeClr val="accent3">
              <a:hueOff val="9855406"/>
              <a:satOff val="-53278"/>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S" sz="2300" kern="1200">
              <a:solidFill>
                <a:schemeClr val="tx1"/>
              </a:solidFill>
            </a:rPr>
            <a:t>Cruce de variables para determinar el perfil de la demanda</a:t>
          </a:r>
          <a:endParaRPr lang="es-ES" sz="2300" kern="1200" dirty="0">
            <a:solidFill>
              <a:schemeClr val="tx1"/>
            </a:solidFill>
          </a:endParaRPr>
        </a:p>
      </dsp:txBody>
      <dsp:txXfrm>
        <a:off x="5896137" y="1741921"/>
        <a:ext cx="2548450" cy="2287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1104-EF1E-6442-93FC-AF85E031BA26}">
      <dsp:nvSpPr>
        <dsp:cNvPr id="0" name=""/>
        <dsp:cNvSpPr/>
      </dsp:nvSpPr>
      <dsp:spPr>
        <a:xfrm>
          <a:off x="4494305" y="694"/>
          <a:ext cx="6741458" cy="2710094"/>
        </a:xfrm>
        <a:prstGeom prst="rightArrow">
          <a:avLst>
            <a:gd name="adj1" fmla="val 75000"/>
            <a:gd name="adj2" fmla="val 50000"/>
          </a:avLst>
        </a:prstGeom>
        <a:solidFill>
          <a:schemeClr val="accent4">
            <a:alpha val="90000"/>
            <a:tint val="40000"/>
            <a:hueOff val="0"/>
            <a:satOff val="0"/>
            <a:lumOff val="0"/>
            <a:alphaOff val="0"/>
          </a:schemeClr>
        </a:solidFill>
        <a:ln w="1000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No existe interés por parte de los bachilleres de la provincia de Santo Domingo de los Tsáchilas.</a:t>
          </a:r>
        </a:p>
        <a:p>
          <a:pPr marL="228600" lvl="1" indent="-228600" algn="l" defTabSz="889000">
            <a:lnSpc>
              <a:spcPct val="90000"/>
            </a:lnSpc>
            <a:spcBef>
              <a:spcPct val="0"/>
            </a:spcBef>
            <a:spcAft>
              <a:spcPct val="15000"/>
            </a:spcAft>
            <a:buChar char="•"/>
          </a:pPr>
          <a:r>
            <a:rPr lang="es-ES" sz="2000" kern="1200" dirty="0"/>
            <a:t>Preferencia universidades: Universidad de las Fuerzas Armadas – ESPE, la Pontificia Universidad Católica del Ecuador – PUCE y la Universidad Central del Ecuador.</a:t>
          </a:r>
          <a:r>
            <a:rPr lang="es-ES_tradnl" sz="2000" kern="1200" dirty="0"/>
            <a:t> </a:t>
          </a:r>
          <a:endParaRPr lang="es-ES" sz="2000" kern="1200" dirty="0"/>
        </a:p>
      </dsp:txBody>
      <dsp:txXfrm>
        <a:off x="4494305" y="339456"/>
        <a:ext cx="5725173" cy="2032570"/>
      </dsp:txXfrm>
    </dsp:sp>
    <dsp:sp modelId="{84067324-DADC-D147-9C49-BA84A2E53EFD}">
      <dsp:nvSpPr>
        <dsp:cNvPr id="0" name=""/>
        <dsp:cNvSpPr/>
      </dsp:nvSpPr>
      <dsp:spPr>
        <a:xfrm>
          <a:off x="0" y="694"/>
          <a:ext cx="4494305" cy="2710094"/>
        </a:xfrm>
        <a:prstGeom prst="roundRect">
          <a:avLst/>
        </a:prstGeom>
        <a:solidFill>
          <a:schemeClr val="accent4">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s-ES" sz="5100" kern="1200" dirty="0"/>
            <a:t>Bachilleres</a:t>
          </a:r>
        </a:p>
      </dsp:txBody>
      <dsp:txXfrm>
        <a:off x="132296" y="132990"/>
        <a:ext cx="4229713" cy="2445502"/>
      </dsp:txXfrm>
    </dsp:sp>
    <dsp:sp modelId="{BEC910F7-3735-794E-9F0F-EFAC01CD35ED}">
      <dsp:nvSpPr>
        <dsp:cNvPr id="0" name=""/>
        <dsp:cNvSpPr/>
      </dsp:nvSpPr>
      <dsp:spPr>
        <a:xfrm>
          <a:off x="4494305" y="2981799"/>
          <a:ext cx="6741458" cy="2710094"/>
        </a:xfrm>
        <a:prstGeom prst="rightArrow">
          <a:avLst>
            <a:gd name="adj1" fmla="val 75000"/>
            <a:gd name="adj2" fmla="val 50000"/>
          </a:avLst>
        </a:prstGeom>
        <a:solidFill>
          <a:schemeClr val="accent4">
            <a:alpha val="90000"/>
            <a:tint val="40000"/>
            <a:hueOff val="0"/>
            <a:satOff val="0"/>
            <a:lumOff val="0"/>
            <a:alphaOff val="0"/>
          </a:schemeClr>
        </a:solidFill>
        <a:ln w="1000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_tradnl" sz="2000" kern="1200" dirty="0"/>
            <a:t>Preferencias de postgrado: maestría profesional y en su mayoría está dispuestos a pagar de $4000 a $8000 por seguir su postgrado.</a:t>
          </a:r>
          <a:endParaRPr lang="es-ES" sz="2000" kern="1200" dirty="0"/>
        </a:p>
        <a:p>
          <a:pPr marL="228600" lvl="1" indent="-228600" algn="l" defTabSz="889000">
            <a:lnSpc>
              <a:spcPct val="90000"/>
            </a:lnSpc>
            <a:spcBef>
              <a:spcPct val="0"/>
            </a:spcBef>
            <a:spcAft>
              <a:spcPct val="15000"/>
            </a:spcAft>
            <a:buChar char="•"/>
          </a:pPr>
          <a:r>
            <a:rPr lang="es-ES" sz="2000" kern="1200" dirty="0"/>
            <a:t>Las primeras 3 universidades de preferencia: Universidad de las Fuerzas Armadas – ESPE, la Pontificia Universidad Católica del Ecuador – PUCE y la Universidad Simón Bolívar.</a:t>
          </a:r>
          <a:r>
            <a:rPr lang="es-ES_tradnl" sz="2000" kern="1200" dirty="0"/>
            <a:t> </a:t>
          </a:r>
          <a:endParaRPr lang="es-ES" sz="2000" kern="1200" dirty="0"/>
        </a:p>
      </dsp:txBody>
      <dsp:txXfrm>
        <a:off x="4494305" y="3320561"/>
        <a:ext cx="5725173" cy="2032570"/>
      </dsp:txXfrm>
    </dsp:sp>
    <dsp:sp modelId="{83E955BB-8AEB-894B-87B2-4B09EB0414DB}">
      <dsp:nvSpPr>
        <dsp:cNvPr id="0" name=""/>
        <dsp:cNvSpPr/>
      </dsp:nvSpPr>
      <dsp:spPr>
        <a:xfrm>
          <a:off x="0" y="2981799"/>
          <a:ext cx="4494305" cy="2710094"/>
        </a:xfrm>
        <a:prstGeom prst="roundRect">
          <a:avLst/>
        </a:prstGeom>
        <a:solidFill>
          <a:schemeClr val="accent4">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s-ES" sz="5100" kern="1200" dirty="0"/>
            <a:t>Profesionales</a:t>
          </a:r>
        </a:p>
      </dsp:txBody>
      <dsp:txXfrm>
        <a:off x="132296" y="3114095"/>
        <a:ext cx="4229713" cy="244550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48A87A34-81AB-432B-8DAE-1953F412C126}" type="datetimeFigureOut">
              <a:rPr lang="en-US" smtClean="0"/>
              <a:t>8/1/18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D22F896-40B5-4ADD-8801-0D06FADFA095}" type="slidenum">
              <a:rPr lang="en-US" smtClean="0"/>
              <a:t>‹Nº›</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60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822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9294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5998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04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5658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7364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0165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0593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4295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4630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48A87A34-81AB-432B-8DAE-1953F412C126}" type="datetimeFigureOut">
              <a:rPr lang="en-US" smtClean="0"/>
              <a:pPr/>
              <a:t>8/1/18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9015069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tiff"/><Relationship Id="rId4" Type="http://schemas.openxmlformats.org/officeDocument/2006/relationships/diagramQuickStyle" Target="../diagrams/quickStyle1.xml"/><Relationship Id="rId9"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EC" sz="2000" dirty="0">
                <a:solidFill>
                  <a:schemeClr val="tx1"/>
                </a:solidFill>
              </a:rPr>
              <a:t>Tema: ANÁLISIS DE LA DEMANDA Y OFERTA DE PROFESIONALES DEL ÁREA DE ADMINISTRACIÓN DE EMPRESAS NIVELES DE GRADO Y POSTGRADO EN LAS PROVINCIAS DE PICHINCHA, IMBABURA, COTOPAXI Y SANTO DOMINGO DE LOS TSÁCHILAS</a:t>
            </a:r>
          </a:p>
        </p:txBody>
      </p:sp>
      <p:sp>
        <p:nvSpPr>
          <p:cNvPr id="3" name="Subtítulo 2"/>
          <p:cNvSpPr>
            <a:spLocks noGrp="1"/>
          </p:cNvSpPr>
          <p:nvPr>
            <p:ph type="subTitle" idx="1"/>
          </p:nvPr>
        </p:nvSpPr>
        <p:spPr>
          <a:xfrm>
            <a:off x="1851640" y="4071804"/>
            <a:ext cx="8789445" cy="1832897"/>
          </a:xfrm>
        </p:spPr>
        <p:txBody>
          <a:bodyPr>
            <a:normAutofit/>
          </a:bodyPr>
          <a:lstStyle/>
          <a:p>
            <a:r>
              <a:rPr lang="es-ES_tradnl" dirty="0">
                <a:solidFill>
                  <a:schemeClr val="tx1"/>
                </a:solidFill>
              </a:rPr>
              <a:t>TRABAJO DE TITULACIÓN, PREVIO A LA OBTENCIÓN DEL TÍTULO DE INGENIERO EN MERCADOTECNIA</a:t>
            </a:r>
            <a:endParaRPr lang="es-EC" dirty="0">
              <a:solidFill>
                <a:schemeClr val="tx1"/>
              </a:solidFill>
            </a:endParaRPr>
          </a:p>
          <a:p>
            <a:r>
              <a:rPr lang="es-EC" b="1" dirty="0">
                <a:solidFill>
                  <a:schemeClr val="tx1"/>
                </a:solidFill>
              </a:rPr>
              <a:t>AUTOR: CLAUDIO ESCUDERO, MAYRA DAYANNA</a:t>
            </a:r>
          </a:p>
          <a:p>
            <a:r>
              <a:rPr lang="es-EC" dirty="0">
                <a:solidFill>
                  <a:schemeClr val="tx1"/>
                </a:solidFill>
              </a:rPr>
              <a:t>DIRECTOR: </a:t>
            </a:r>
            <a:r>
              <a:rPr lang="es-ES" dirty="0">
                <a:solidFill>
                  <a:schemeClr val="tx1"/>
                </a:solidFill>
              </a:rPr>
              <a:t>SERRANO PROAÑO, GERMÁN HUMBERTO</a:t>
            </a:r>
            <a:endParaRPr lang="es-EC" dirty="0">
              <a:solidFill>
                <a:schemeClr val="tx1"/>
              </a:solidFill>
            </a:endParaRPr>
          </a:p>
          <a:p>
            <a:endParaRPr lang="es-EC" dirty="0"/>
          </a:p>
        </p:txBody>
      </p:sp>
      <p:pic>
        <p:nvPicPr>
          <p:cNvPr id="4" name="Imagen 3" descr="Resultado de imagen para logo espe"/>
          <p:cNvPicPr/>
          <p:nvPr/>
        </p:nvPicPr>
        <p:blipFill>
          <a:blip r:embed="rId2" cstate="print"/>
          <a:srcRect/>
          <a:stretch>
            <a:fillRect/>
          </a:stretch>
        </p:blipFill>
        <p:spPr bwMode="auto">
          <a:xfrm>
            <a:off x="3686166" y="406481"/>
            <a:ext cx="4918820" cy="951789"/>
          </a:xfrm>
          <a:prstGeom prst="rect">
            <a:avLst/>
          </a:prstGeom>
          <a:noFill/>
          <a:ln w="9525">
            <a:noFill/>
            <a:miter lim="800000"/>
            <a:headEnd/>
            <a:tailEnd/>
          </a:ln>
        </p:spPr>
      </p:pic>
      <p:sp>
        <p:nvSpPr>
          <p:cNvPr id="6" name="Rectángulo 5"/>
          <p:cNvSpPr/>
          <p:nvPr/>
        </p:nvSpPr>
        <p:spPr>
          <a:xfrm>
            <a:off x="1722424" y="1621618"/>
            <a:ext cx="8918661" cy="830997"/>
          </a:xfrm>
          <a:prstGeom prst="rect">
            <a:avLst/>
          </a:prstGeom>
        </p:spPr>
        <p:txBody>
          <a:bodyPr wrap="square">
            <a:spAutoFit/>
          </a:bodyPr>
          <a:lstStyle/>
          <a:p>
            <a:pPr algn="ctr"/>
            <a:r>
              <a:rPr lang="es-ES_tradnl" sz="1600" b="1" dirty="0">
                <a:latin typeface="Arial" panose="020B0604020202020204" pitchFamily="34" charset="0"/>
                <a:ea typeface="MS Mincho"/>
              </a:rPr>
              <a:t>DEPARTAMENTO DE CIENCIAS ECONÓMICAS, ADMINISTRATIVAS Y DEL COMERCIO</a:t>
            </a:r>
            <a:endParaRPr lang="es-EC" sz="1000" dirty="0">
              <a:latin typeface="Lucida Grande"/>
              <a:ea typeface="MS Mincho"/>
            </a:endParaRPr>
          </a:p>
          <a:p>
            <a:pPr algn="ctr"/>
            <a:endParaRPr lang="es-ES_tradnl" sz="1600" b="1" dirty="0">
              <a:latin typeface="Arial" panose="020B0604020202020204" pitchFamily="34" charset="0"/>
              <a:ea typeface="MS Mincho"/>
            </a:endParaRPr>
          </a:p>
          <a:p>
            <a:pPr algn="ctr"/>
            <a:r>
              <a:rPr lang="es-ES_tradnl" sz="1600" b="1" dirty="0">
                <a:latin typeface="Arial" panose="020B0604020202020204" pitchFamily="34" charset="0"/>
                <a:ea typeface="MS Mincho"/>
              </a:rPr>
              <a:t>CARRERA DE INGENIERÍA EN MERCADOTECNIA</a:t>
            </a:r>
            <a:endParaRPr lang="es-EC" sz="1600" dirty="0"/>
          </a:p>
        </p:txBody>
      </p:sp>
    </p:spTree>
    <p:extLst>
      <p:ext uri="{BB962C8B-B14F-4D97-AF65-F5344CB8AC3E}">
        <p14:creationId xmlns:p14="http://schemas.microsoft.com/office/powerpoint/2010/main" val="101354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Metodología:  Elaboración del constructo</a:t>
            </a:r>
          </a:p>
        </p:txBody>
      </p:sp>
      <p:sp>
        <p:nvSpPr>
          <p:cNvPr id="7" name="Marcador de texto 6"/>
          <p:cNvSpPr>
            <a:spLocks noGrp="1"/>
          </p:cNvSpPr>
          <p:nvPr>
            <p:ph type="body" sz="quarter" idx="3"/>
          </p:nvPr>
        </p:nvSpPr>
        <p:spPr>
          <a:xfrm>
            <a:off x="1240730" y="1999032"/>
            <a:ext cx="9783323" cy="777240"/>
          </a:xfrm>
        </p:spPr>
        <p:txBody>
          <a:bodyPr>
            <a:normAutofit/>
          </a:bodyPr>
          <a:lstStyle/>
          <a:p>
            <a:r>
              <a:rPr lang="es-ES" dirty="0"/>
              <a:t>Necesidades de información</a:t>
            </a:r>
          </a:p>
        </p:txBody>
      </p:sp>
      <p:graphicFrame>
        <p:nvGraphicFramePr>
          <p:cNvPr id="12" name="Marcador de contenido 11"/>
          <p:cNvGraphicFramePr>
            <a:graphicFrameLocks noGrp="1"/>
          </p:cNvGraphicFramePr>
          <p:nvPr>
            <p:ph sz="quarter" idx="4"/>
            <p:extLst>
              <p:ext uri="{D42A27DB-BD31-4B8C-83A1-F6EECF244321}">
                <p14:modId xmlns:p14="http://schemas.microsoft.com/office/powerpoint/2010/main" val="2500666054"/>
              </p:ext>
            </p:extLst>
          </p:nvPr>
        </p:nvGraphicFramePr>
        <p:xfrm>
          <a:off x="977987" y="2719322"/>
          <a:ext cx="10046066" cy="363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descr="Resultado de imagen para logo espe"/>
          <p:cNvPicPr/>
          <p:nvPr/>
        </p:nvPicPr>
        <p:blipFill>
          <a:blip r:embed="rId7"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118942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Investigación de mercados</a:t>
            </a:r>
            <a:endParaRPr lang="es-ES" dirty="0"/>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199667165"/>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descr="Resultado de imagen para logo espe"/>
          <p:cNvPicPr/>
          <p:nvPr/>
        </p:nvPicPr>
        <p:blipFill>
          <a:blip r:embed="rId7"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87419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5311588" cy="1272988"/>
          </a:xfrm>
        </p:spPr>
        <p:txBody>
          <a:bodyPr>
            <a:normAutofit fontScale="90000"/>
          </a:bodyPr>
          <a:lstStyle/>
          <a:p>
            <a:r>
              <a:rPr lang="es-EC" dirty="0"/>
              <a:t>Plan de Muestreo: Muestras aleatorias por estrato</a:t>
            </a:r>
          </a:p>
        </p:txBody>
      </p:sp>
      <p:pic>
        <p:nvPicPr>
          <p:cNvPr id="7" name="Imagen 6"/>
          <p:cNvPicPr/>
          <p:nvPr/>
        </p:nvPicPr>
        <p:blipFill rotWithShape="1">
          <a:blip r:embed="rId2">
            <a:extLst>
              <a:ext uri="{28A0092B-C50C-407E-A947-70E740481C1C}">
                <a14:useLocalDpi xmlns:a14="http://schemas.microsoft.com/office/drawing/2010/main" val="0"/>
              </a:ext>
            </a:extLst>
          </a:blip>
          <a:srcRect b="11929"/>
          <a:stretch/>
        </p:blipFill>
        <p:spPr bwMode="auto">
          <a:xfrm>
            <a:off x="6395662" y="1506306"/>
            <a:ext cx="4953000" cy="1569403"/>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t="-1" b="17902"/>
          <a:stretch/>
        </p:blipFill>
        <p:spPr bwMode="auto">
          <a:xfrm>
            <a:off x="6395662" y="4980882"/>
            <a:ext cx="4953000" cy="1070783"/>
          </a:xfrm>
          <a:prstGeom prst="rect">
            <a:avLst/>
          </a:prstGeom>
          <a:noFill/>
          <a:ln>
            <a:noFill/>
          </a:ln>
          <a:extLst>
            <a:ext uri="{53640926-AAD7-44D8-BBD7-CCE9431645EC}">
              <a14:shadowObscured xmlns:a14="http://schemas.microsoft.com/office/drawing/2010/main"/>
            </a:ext>
          </a:extLst>
        </p:spPr>
      </p:pic>
      <p:sp>
        <p:nvSpPr>
          <p:cNvPr id="10" name="CuadroTexto 9"/>
          <p:cNvSpPr txBox="1"/>
          <p:nvPr/>
        </p:nvSpPr>
        <p:spPr>
          <a:xfrm>
            <a:off x="1225218" y="2196536"/>
            <a:ext cx="2685011" cy="369332"/>
          </a:xfrm>
          <a:prstGeom prst="rect">
            <a:avLst/>
          </a:prstGeom>
          <a:noFill/>
        </p:spPr>
        <p:txBody>
          <a:bodyPr wrap="square" rtlCol="0">
            <a:spAutoFit/>
          </a:bodyPr>
          <a:lstStyle/>
          <a:p>
            <a:r>
              <a:rPr lang="es-EC" b="1" dirty="0"/>
              <a:t>Tamaño de la muestra</a:t>
            </a:r>
          </a:p>
        </p:txBody>
      </p:sp>
      <p:pic>
        <p:nvPicPr>
          <p:cNvPr id="11" name="Imagen 10"/>
          <p:cNvPicPr/>
          <p:nvPr/>
        </p:nvPicPr>
        <p:blipFill>
          <a:blip r:embed="rId4"/>
          <a:stretch>
            <a:fillRect/>
          </a:stretch>
        </p:blipFill>
        <p:spPr>
          <a:xfrm>
            <a:off x="6395662" y="3249149"/>
            <a:ext cx="4953000" cy="1476375"/>
          </a:xfrm>
          <a:prstGeom prst="rect">
            <a:avLst/>
          </a:prstGeom>
        </p:spPr>
      </p:pic>
      <p:pic>
        <p:nvPicPr>
          <p:cNvPr id="8" name="Imagen 7" descr="Resultado de imagen para logo espe"/>
          <p:cNvPicPr/>
          <p:nvPr/>
        </p:nvPicPr>
        <p:blipFill>
          <a:blip r:embed="rId5" cstate="print"/>
          <a:srcRect/>
          <a:stretch>
            <a:fillRect/>
          </a:stretch>
        </p:blipFill>
        <p:spPr bwMode="auto">
          <a:xfrm>
            <a:off x="8561294" y="408716"/>
            <a:ext cx="3179529" cy="667048"/>
          </a:xfrm>
          <a:prstGeom prst="rect">
            <a:avLst/>
          </a:prstGeom>
          <a:noFill/>
          <a:ln w="9525">
            <a:noFill/>
            <a:miter lim="800000"/>
            <a:headEnd/>
            <a:tailEnd/>
          </a:ln>
        </p:spPr>
      </p:pic>
      <p:graphicFrame>
        <p:nvGraphicFramePr>
          <p:cNvPr id="12" name="Tabla 11">
            <a:extLst>
              <a:ext uri="{FF2B5EF4-FFF2-40B4-BE49-F238E27FC236}">
                <a16:creationId xmlns:a16="http://schemas.microsoft.com/office/drawing/2014/main" id="{AE1D419C-303F-464D-94ED-EC56E0A5BCCE}"/>
              </a:ext>
            </a:extLst>
          </p:cNvPr>
          <p:cNvGraphicFramePr>
            <a:graphicFrameLocks noGrp="1"/>
          </p:cNvGraphicFramePr>
          <p:nvPr>
            <p:extLst>
              <p:ext uri="{D42A27DB-BD31-4B8C-83A1-F6EECF244321}">
                <p14:modId xmlns:p14="http://schemas.microsoft.com/office/powerpoint/2010/main" val="2139713304"/>
              </p:ext>
            </p:extLst>
          </p:nvPr>
        </p:nvGraphicFramePr>
        <p:xfrm>
          <a:off x="933388" y="2674463"/>
          <a:ext cx="4728111" cy="1514544"/>
        </p:xfrm>
        <a:graphic>
          <a:graphicData uri="http://schemas.openxmlformats.org/drawingml/2006/table">
            <a:tbl>
              <a:tblPr firstRow="1" firstCol="1" bandRow="1"/>
              <a:tblGrid>
                <a:gridCol w="981126">
                  <a:extLst>
                    <a:ext uri="{9D8B030D-6E8A-4147-A177-3AD203B41FA5}">
                      <a16:colId xmlns:a16="http://schemas.microsoft.com/office/drawing/2014/main" val="2605366452"/>
                    </a:ext>
                  </a:extLst>
                </a:gridCol>
                <a:gridCol w="970639">
                  <a:extLst>
                    <a:ext uri="{9D8B030D-6E8A-4147-A177-3AD203B41FA5}">
                      <a16:colId xmlns:a16="http://schemas.microsoft.com/office/drawing/2014/main" val="3949080642"/>
                    </a:ext>
                  </a:extLst>
                </a:gridCol>
                <a:gridCol w="680448">
                  <a:extLst>
                    <a:ext uri="{9D8B030D-6E8A-4147-A177-3AD203B41FA5}">
                      <a16:colId xmlns:a16="http://schemas.microsoft.com/office/drawing/2014/main" val="768139020"/>
                    </a:ext>
                  </a:extLst>
                </a:gridCol>
                <a:gridCol w="607565">
                  <a:extLst>
                    <a:ext uri="{9D8B030D-6E8A-4147-A177-3AD203B41FA5}">
                      <a16:colId xmlns:a16="http://schemas.microsoft.com/office/drawing/2014/main" val="1434381952"/>
                    </a:ext>
                  </a:extLst>
                </a:gridCol>
                <a:gridCol w="700391">
                  <a:extLst>
                    <a:ext uri="{9D8B030D-6E8A-4147-A177-3AD203B41FA5}">
                      <a16:colId xmlns:a16="http://schemas.microsoft.com/office/drawing/2014/main" val="4096960624"/>
                    </a:ext>
                  </a:extLst>
                </a:gridCol>
                <a:gridCol w="787942">
                  <a:extLst>
                    <a:ext uri="{9D8B030D-6E8A-4147-A177-3AD203B41FA5}">
                      <a16:colId xmlns:a16="http://schemas.microsoft.com/office/drawing/2014/main" val="2826305493"/>
                    </a:ext>
                  </a:extLst>
                </a:gridCol>
              </a:tblGrid>
              <a:tr h="378636">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Elementos</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39370" marR="39370" algn="just">
                        <a:spcAft>
                          <a:spcPts val="0"/>
                        </a:spcAft>
                      </a:pPr>
                      <a:r>
                        <a:rPr lang="es-ES_tradnl" sz="900" dirty="0">
                          <a:effectLst/>
                          <a:latin typeface="Arial" panose="020B0604020202020204" pitchFamily="34" charset="0"/>
                          <a:ea typeface="MS Mincho" panose="02020609040205080304" pitchFamily="49" charset="-128"/>
                          <a:cs typeface="Times New Roman" panose="02020603050405020304" pitchFamily="18" charset="0"/>
                        </a:rPr>
                        <a:t>Nivel de Confianza (z)</a:t>
                      </a:r>
                      <a:endParaRPr lang="es-EC"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p</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39370" marR="39370" algn="just">
                        <a:spcAft>
                          <a:spcPts val="0"/>
                        </a:spcAft>
                      </a:pPr>
                      <a:r>
                        <a:rPr lang="es-ES_tradnl" sz="900" dirty="0">
                          <a:effectLst/>
                          <a:latin typeface="Arial" panose="020B0604020202020204" pitchFamily="34" charset="0"/>
                          <a:ea typeface="MS Mincho" panose="02020609040205080304" pitchFamily="49" charset="-128"/>
                          <a:cs typeface="Times New Roman" panose="02020603050405020304" pitchFamily="18" charset="0"/>
                        </a:rPr>
                        <a:t>q</a:t>
                      </a:r>
                      <a:endParaRPr lang="es-EC"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Error muestral</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Resultado</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extLst>
                  <a:ext uri="{0D108BD9-81ED-4DB2-BD59-A6C34878D82A}">
                    <a16:rowId xmlns:a16="http://schemas.microsoft.com/office/drawing/2014/main" val="3178376408"/>
                  </a:ext>
                </a:extLst>
              </a:tr>
              <a:tr h="378636">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Bachilleres</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1,96</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83,33%</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16,67%</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0,06</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148</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3895146592"/>
                  </a:ext>
                </a:extLst>
              </a:tr>
              <a:tr h="378636">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Profesionales</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1,96</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70%</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30%</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0,06</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224</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876357600"/>
                  </a:ext>
                </a:extLst>
              </a:tr>
              <a:tr h="378636">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Empresas* (30152)</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1,96</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65%</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35%</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a:effectLst/>
                          <a:latin typeface="Arial" panose="020B0604020202020204" pitchFamily="34" charset="0"/>
                          <a:ea typeface="MS Mincho" panose="02020609040205080304" pitchFamily="49" charset="-128"/>
                          <a:cs typeface="Times New Roman" panose="02020603050405020304" pitchFamily="18" charset="0"/>
                        </a:rPr>
                        <a:t>0,06</a:t>
                      </a:r>
                      <a:endParaRPr lang="es-EC"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just">
                        <a:spcAft>
                          <a:spcPts val="0"/>
                        </a:spcAft>
                      </a:pPr>
                      <a:r>
                        <a:rPr lang="es-ES_tradnl" sz="900" dirty="0">
                          <a:effectLst/>
                          <a:latin typeface="Arial" panose="020B0604020202020204" pitchFamily="34" charset="0"/>
                          <a:ea typeface="MS Mincho" panose="02020609040205080304" pitchFamily="49" charset="-128"/>
                          <a:cs typeface="Times New Roman" panose="02020603050405020304" pitchFamily="18" charset="0"/>
                        </a:rPr>
                        <a:t>244</a:t>
                      </a:r>
                      <a:endParaRPr lang="es-EC"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3648519069"/>
                  </a:ext>
                </a:extLst>
              </a:tr>
            </a:tbl>
          </a:graphicData>
        </a:graphic>
      </p:graphicFrame>
      <p:sp>
        <p:nvSpPr>
          <p:cNvPr id="13" name="CuadroTexto 12">
            <a:extLst>
              <a:ext uri="{FF2B5EF4-FFF2-40B4-BE49-F238E27FC236}">
                <a16:creationId xmlns:a16="http://schemas.microsoft.com/office/drawing/2014/main" id="{D8288494-9EA7-BE45-8714-64B137B37288}"/>
              </a:ext>
            </a:extLst>
          </p:cNvPr>
          <p:cNvSpPr txBox="1"/>
          <p:nvPr/>
        </p:nvSpPr>
        <p:spPr>
          <a:xfrm>
            <a:off x="1153711" y="4297602"/>
            <a:ext cx="2645083" cy="369332"/>
          </a:xfrm>
          <a:prstGeom prst="rect">
            <a:avLst/>
          </a:prstGeom>
          <a:noFill/>
        </p:spPr>
        <p:txBody>
          <a:bodyPr wrap="none" rtlCol="0">
            <a:spAutoFit/>
          </a:bodyPr>
          <a:lstStyle/>
          <a:p>
            <a:r>
              <a:rPr lang="es-ES" dirty="0"/>
              <a:t>cálculo población infinita</a:t>
            </a:r>
            <a:endParaRPr lang="es-EC" dirty="0"/>
          </a:p>
        </p:txBody>
      </p:sp>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CA859FDE-0C0A-4D4E-925A-FD675CDA8055}"/>
                  </a:ext>
                </a:extLst>
              </p:cNvPr>
              <p:cNvSpPr/>
              <p:nvPr/>
            </p:nvSpPr>
            <p:spPr>
              <a:xfrm>
                <a:off x="1782836" y="4725524"/>
                <a:ext cx="1516056"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en>
                      </m:f>
                    </m:oMath>
                  </m:oMathPara>
                </a14:m>
                <a:endParaRPr lang="es-EC" dirty="0"/>
              </a:p>
            </p:txBody>
          </p:sp>
        </mc:Choice>
        <mc:Fallback xmlns="">
          <p:sp>
            <p:nvSpPr>
              <p:cNvPr id="14" name="Rectángulo 13">
                <a:extLst>
                  <a:ext uri="{FF2B5EF4-FFF2-40B4-BE49-F238E27FC236}">
                    <a16:creationId xmlns:a16="http://schemas.microsoft.com/office/drawing/2014/main" id="{CA859FDE-0C0A-4D4E-925A-FD675CDA8055}"/>
                  </a:ext>
                </a:extLst>
              </p:cNvPr>
              <p:cNvSpPr>
                <a:spLocks noRot="1" noChangeAspect="1" noMove="1" noResize="1" noEditPoints="1" noAdjustHandles="1" noChangeArrowheads="1" noChangeShapeType="1" noTextEdit="1"/>
              </p:cNvSpPr>
              <p:nvPr/>
            </p:nvSpPr>
            <p:spPr>
              <a:xfrm>
                <a:off x="1782836" y="4725524"/>
                <a:ext cx="1516056" cy="648126"/>
              </a:xfrm>
              <a:prstGeom prst="rect">
                <a:avLst/>
              </a:prstGeom>
              <a:blipFill>
                <a:blip r:embed="rId6"/>
                <a:stretch>
                  <a:fillRect/>
                </a:stretch>
              </a:blipFill>
            </p:spPr>
            <p:txBody>
              <a:bodyPr/>
              <a:lstStyle/>
              <a:p>
                <a:r>
                  <a:rPr lang="es-EC">
                    <a:noFill/>
                  </a:rPr>
                  <a:t> </a:t>
                </a:r>
              </a:p>
            </p:txBody>
          </p:sp>
        </mc:Fallback>
      </mc:AlternateContent>
      <p:sp>
        <p:nvSpPr>
          <p:cNvPr id="15" name="CuadroTexto 14">
            <a:extLst>
              <a:ext uri="{FF2B5EF4-FFF2-40B4-BE49-F238E27FC236}">
                <a16:creationId xmlns:a16="http://schemas.microsoft.com/office/drawing/2014/main" id="{0DC666C8-8D49-044E-9C64-31CDE3EF5B8C}"/>
              </a:ext>
            </a:extLst>
          </p:cNvPr>
          <p:cNvSpPr txBox="1"/>
          <p:nvPr/>
        </p:nvSpPr>
        <p:spPr>
          <a:xfrm>
            <a:off x="1153711" y="5373650"/>
            <a:ext cx="2372765" cy="369332"/>
          </a:xfrm>
          <a:prstGeom prst="rect">
            <a:avLst/>
          </a:prstGeom>
          <a:noFill/>
        </p:spPr>
        <p:txBody>
          <a:bodyPr wrap="none" rtlCol="0">
            <a:spAutoFit/>
          </a:bodyPr>
          <a:lstStyle/>
          <a:p>
            <a:r>
              <a:rPr lang="es-ES" dirty="0"/>
              <a:t>cálculo población finita</a:t>
            </a:r>
            <a:endParaRPr lang="es-EC" dirty="0"/>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B6B64206-DF90-7C44-A346-A28F7E19C32A}"/>
                  </a:ext>
                </a:extLst>
              </p:cNvPr>
              <p:cNvSpPr/>
              <p:nvPr/>
            </p:nvSpPr>
            <p:spPr>
              <a:xfrm>
                <a:off x="855520" y="5704798"/>
                <a:ext cx="2969146" cy="6339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d>
                            <m:dPr>
                              <m:begChr m:val=""/>
                              <m:ctrlPr>
                                <a:rPr lang="es-EC" i="1">
                                  <a:latin typeface="Cambria Math" panose="02040503050406030204" pitchFamily="18" charset="0"/>
                                </a:rPr>
                              </m:ctrlPr>
                            </m:dPr>
                            <m:e>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e>
                              </m:d>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m:t>
                              </m:r>
                              <m:r>
                                <a:rPr lang="es-EC" i="1">
                                  <a:latin typeface="Cambria Math" panose="02040503050406030204" pitchFamily="18" charset="0"/>
                                </a:rPr>
                                <m:t>𝑁</m:t>
                              </m:r>
                            </m:e>
                          </m:d>
                        </m:den>
                      </m:f>
                    </m:oMath>
                  </m:oMathPara>
                </a14:m>
                <a:endParaRPr lang="es-EC" dirty="0"/>
              </a:p>
            </p:txBody>
          </p:sp>
        </mc:Choice>
        <mc:Fallback xmlns="">
          <p:sp>
            <p:nvSpPr>
              <p:cNvPr id="16" name="Rectángulo 15">
                <a:extLst>
                  <a:ext uri="{FF2B5EF4-FFF2-40B4-BE49-F238E27FC236}">
                    <a16:creationId xmlns:a16="http://schemas.microsoft.com/office/drawing/2014/main" id="{B6B64206-DF90-7C44-A346-A28F7E19C32A}"/>
                  </a:ext>
                </a:extLst>
              </p:cNvPr>
              <p:cNvSpPr>
                <a:spLocks noRot="1" noChangeAspect="1" noMove="1" noResize="1" noEditPoints="1" noAdjustHandles="1" noChangeArrowheads="1" noChangeShapeType="1" noTextEdit="1"/>
              </p:cNvSpPr>
              <p:nvPr/>
            </p:nvSpPr>
            <p:spPr>
              <a:xfrm>
                <a:off x="855520" y="5704798"/>
                <a:ext cx="2969146" cy="633956"/>
              </a:xfrm>
              <a:prstGeom prst="rect">
                <a:avLst/>
              </a:prstGeom>
              <a:blipFill>
                <a:blip r:embed="rId7"/>
                <a:stretch>
                  <a:fillRect t="-27451" r="-6809" b="-107843"/>
                </a:stretch>
              </a:blipFill>
            </p:spPr>
            <p:txBody>
              <a:bodyPr/>
              <a:lstStyle/>
              <a:p>
                <a:r>
                  <a:rPr lang="es-EC">
                    <a:noFill/>
                  </a:rPr>
                  <a:t> </a:t>
                </a:r>
              </a:p>
            </p:txBody>
          </p:sp>
        </mc:Fallback>
      </mc:AlternateContent>
    </p:spTree>
    <p:extLst>
      <p:ext uri="{BB962C8B-B14F-4D97-AF65-F5344CB8AC3E}">
        <p14:creationId xmlns:p14="http://schemas.microsoft.com/office/powerpoint/2010/main" val="184578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Recolección y análisis de datos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30196928"/>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para logo espe"/>
          <p:cNvPicPr/>
          <p:nvPr/>
        </p:nvPicPr>
        <p:blipFill>
          <a:blip r:embed="rId7"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49345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Bachilleres</a:t>
            </a:r>
          </a:p>
        </p:txBody>
      </p:sp>
      <p:sp>
        <p:nvSpPr>
          <p:cNvPr id="5" name="Marcador de texto 4"/>
          <p:cNvSpPr>
            <a:spLocks noGrp="1"/>
          </p:cNvSpPr>
          <p:nvPr>
            <p:ph type="body" idx="1"/>
          </p:nvPr>
        </p:nvSpPr>
        <p:spPr/>
        <p:txBody>
          <a:bodyPr/>
          <a:lstStyle/>
          <a:p>
            <a:r>
              <a:rPr lang="es-EC" dirty="0"/>
              <a:t>Análisis de datos</a:t>
            </a:r>
          </a:p>
        </p:txBody>
      </p:sp>
    </p:spTree>
    <p:extLst>
      <p:ext uri="{BB962C8B-B14F-4D97-AF65-F5344CB8AC3E}">
        <p14:creationId xmlns:p14="http://schemas.microsoft.com/office/powerpoint/2010/main" val="319229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general: (p y q)</a:t>
            </a:r>
          </a:p>
        </p:txBody>
      </p:sp>
      <p:pic>
        <p:nvPicPr>
          <p:cNvPr id="6" name="Marcador de posición de imagen 5"/>
          <p:cNvPicPr>
            <a:picLocks noGrp="1"/>
          </p:cNvPicPr>
          <p:nvPr>
            <p:ph type="pic" idx="1"/>
          </p:nvPr>
        </p:nvPicPr>
        <p:blipFill>
          <a:blip r:embed="rId2">
            <a:extLst>
              <a:ext uri="{28A0092B-C50C-407E-A947-70E740481C1C}">
                <a14:useLocalDpi xmlns:a14="http://schemas.microsoft.com/office/drawing/2010/main" val="0"/>
              </a:ext>
            </a:extLst>
          </a:blip>
          <a:srcRect t="827" b="827"/>
          <a:stretch>
            <a:fillRect/>
          </a:stretch>
        </p:blipFill>
        <p:spPr bwMode="auto">
          <a:xfrm>
            <a:off x="6104909" y="1323847"/>
            <a:ext cx="5377503" cy="4325113"/>
          </a:xfrm>
          <a:prstGeom prst="rect">
            <a:avLst/>
          </a:prstGeom>
          <a:noFill/>
          <a:ln>
            <a:noFill/>
          </a:ln>
        </p:spPr>
      </p:pic>
      <p:sp>
        <p:nvSpPr>
          <p:cNvPr id="5" name="Marcador de texto 4"/>
          <p:cNvSpPr>
            <a:spLocks noGrp="1"/>
          </p:cNvSpPr>
          <p:nvPr>
            <p:ph type="body" sz="half" idx="2"/>
          </p:nvPr>
        </p:nvSpPr>
        <p:spPr>
          <a:xfrm>
            <a:off x="1143000" y="2834640"/>
            <a:ext cx="3931920" cy="615142"/>
          </a:xfrm>
        </p:spPr>
        <p:txBody>
          <a:bodyPr/>
          <a:lstStyle/>
          <a:p>
            <a:r>
              <a:rPr lang="es-ES_tradnl" dirty="0"/>
              <a:t>¿Piensa seguir una carrera universitaria?=Sí</a:t>
            </a:r>
            <a:endParaRPr lang="es-EC" dirty="0"/>
          </a:p>
        </p:txBody>
      </p:sp>
      <p:pic>
        <p:nvPicPr>
          <p:cNvPr id="7" name="Imagen 6" descr="Resultado de imagen para logo espe"/>
          <p:cNvPicPr/>
          <p:nvPr/>
        </p:nvPicPr>
        <p:blipFill>
          <a:blip r:embed="rId3"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41863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Pregunta filtro</a:t>
            </a:r>
          </a:p>
        </p:txBody>
      </p:sp>
      <p:pic>
        <p:nvPicPr>
          <p:cNvPr id="5" name="Marcador de posición de imagen 4"/>
          <p:cNvPicPr>
            <a:picLocks noGrp="1"/>
          </p:cNvPicPr>
          <p:nvPr>
            <p:ph type="pic" idx="1"/>
          </p:nvPr>
        </p:nvPicPr>
        <p:blipFill>
          <a:blip r:embed="rId2">
            <a:extLst>
              <a:ext uri="{28A0092B-C50C-407E-A947-70E740481C1C}">
                <a14:useLocalDpi xmlns:a14="http://schemas.microsoft.com/office/drawing/2010/main" val="0"/>
              </a:ext>
            </a:extLst>
          </a:blip>
          <a:srcRect t="827" b="827"/>
          <a:stretch>
            <a:fillRect/>
          </a:stretch>
        </p:blipFill>
        <p:spPr bwMode="auto">
          <a:xfrm>
            <a:off x="5323601" y="1398552"/>
            <a:ext cx="6099048" cy="4800600"/>
          </a:xfrm>
          <a:prstGeom prst="rect">
            <a:avLst/>
          </a:prstGeom>
          <a:noFill/>
          <a:ln>
            <a:noFill/>
          </a:ln>
        </p:spPr>
      </p:pic>
      <p:sp>
        <p:nvSpPr>
          <p:cNvPr id="4" name="Marcador de texto 3"/>
          <p:cNvSpPr>
            <a:spLocks noGrp="1"/>
          </p:cNvSpPr>
          <p:nvPr>
            <p:ph type="body" sz="half" idx="2"/>
          </p:nvPr>
        </p:nvSpPr>
        <p:spPr/>
        <p:txBody>
          <a:bodyPr/>
          <a:lstStyle/>
          <a:p>
            <a:r>
              <a:rPr lang="es-ES_tradnl" dirty="0"/>
              <a:t>¿Qué carrera universitaria va a seguir?= Administración de empresas</a:t>
            </a:r>
            <a:endParaRPr lang="es-EC" dirty="0"/>
          </a:p>
        </p:txBody>
      </p:sp>
      <p:pic>
        <p:nvPicPr>
          <p:cNvPr id="6" name="Imagen 5" descr="Resultado de imagen para logo espe"/>
          <p:cNvPicPr/>
          <p:nvPr/>
        </p:nvPicPr>
        <p:blipFill>
          <a:blip r:embed="rId3"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110808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ASPECTOS DE DECISIÓN</a:t>
            </a:r>
          </a:p>
        </p:txBody>
      </p:sp>
      <p:sp>
        <p:nvSpPr>
          <p:cNvPr id="6" name="Marcador de texto 5"/>
          <p:cNvSpPr>
            <a:spLocks noGrp="1"/>
          </p:cNvSpPr>
          <p:nvPr>
            <p:ph type="body" idx="1"/>
          </p:nvPr>
        </p:nvSpPr>
        <p:spPr/>
        <p:txBody>
          <a:bodyPr>
            <a:normAutofit fontScale="85000" lnSpcReduction="10000"/>
          </a:bodyPr>
          <a:lstStyle/>
          <a:p>
            <a:r>
              <a:rPr lang="es-EC" dirty="0"/>
              <a:t>Motivos que impulsan seguir la carrera de administración de empresas</a:t>
            </a:r>
          </a:p>
        </p:txBody>
      </p:sp>
      <p:pic>
        <p:nvPicPr>
          <p:cNvPr id="12" name="Marcador de contenido 11"/>
          <p:cNvPicPr>
            <a:picLocks noGrp="1"/>
          </p:cNvPicPr>
          <p:nvPr>
            <p:ph sz="half" idx="2"/>
          </p:nvPr>
        </p:nvPicPr>
        <p:blipFill rotWithShape="1">
          <a:blip r:embed="rId2"/>
          <a:srcRect r="267" b="9585"/>
          <a:stretch/>
        </p:blipFill>
        <p:spPr bwMode="auto">
          <a:xfrm>
            <a:off x="1143317" y="2776272"/>
            <a:ext cx="4754563" cy="2141133"/>
          </a:xfrm>
          <a:prstGeom prst="rect">
            <a:avLst/>
          </a:prstGeom>
          <a:ln>
            <a:noFill/>
          </a:ln>
          <a:extLst>
            <a:ext uri="{53640926-AAD7-44D8-BBD7-CCE9431645EC}">
              <a14:shadowObscured xmlns:a14="http://schemas.microsoft.com/office/drawing/2010/main"/>
            </a:ext>
          </a:extLst>
        </p:spPr>
      </p:pic>
      <p:sp>
        <p:nvSpPr>
          <p:cNvPr id="8" name="Marcador de texto 7"/>
          <p:cNvSpPr>
            <a:spLocks noGrp="1"/>
          </p:cNvSpPr>
          <p:nvPr>
            <p:ph type="body" sz="quarter" idx="3"/>
          </p:nvPr>
        </p:nvSpPr>
        <p:spPr/>
        <p:txBody>
          <a:bodyPr/>
          <a:lstStyle/>
          <a:p>
            <a:r>
              <a:rPr lang="es-EC" dirty="0"/>
              <a:t>Beneficios buscados</a:t>
            </a:r>
          </a:p>
        </p:txBody>
      </p:sp>
      <p:pic>
        <p:nvPicPr>
          <p:cNvPr id="14" name="Marcador de contenido 13"/>
          <p:cNvPicPr>
            <a:picLocks noGrp="1"/>
          </p:cNvPicPr>
          <p:nvPr>
            <p:ph sz="quarter" idx="4"/>
          </p:nvPr>
        </p:nvPicPr>
        <p:blipFill rotWithShape="1">
          <a:blip r:embed="rId3"/>
          <a:srcRect b="9791"/>
          <a:stretch/>
        </p:blipFill>
        <p:spPr bwMode="auto">
          <a:xfrm>
            <a:off x="6269332" y="2732754"/>
            <a:ext cx="4754562" cy="1851134"/>
          </a:xfrm>
          <a:prstGeom prst="rect">
            <a:avLst/>
          </a:prstGeom>
          <a:ln>
            <a:noFill/>
          </a:ln>
          <a:extLst>
            <a:ext uri="{53640926-AAD7-44D8-BBD7-CCE9431645EC}">
              <a14:shadowObscured xmlns:a14="http://schemas.microsoft.com/office/drawing/2010/main"/>
            </a:ext>
          </a:extLst>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1464224" y="4917405"/>
            <a:ext cx="4155180" cy="1682900"/>
          </a:xfrm>
          <a:prstGeom prst="rect">
            <a:avLst/>
          </a:prstGeom>
          <a:noFill/>
        </p:spPr>
      </p:pic>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6314893" y="4583888"/>
            <a:ext cx="4703627" cy="1900039"/>
          </a:xfrm>
          <a:prstGeom prst="rect">
            <a:avLst/>
          </a:prstGeom>
          <a:noFill/>
        </p:spPr>
      </p:pic>
      <p:pic>
        <p:nvPicPr>
          <p:cNvPr id="9" name="Imagen 8" descr="Resultado de imagen para logo espe"/>
          <p:cNvPicPr/>
          <p:nvPr/>
        </p:nvPicPr>
        <p:blipFill>
          <a:blip r:embed="rId6"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92935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Bivariado</a:t>
            </a:r>
          </a:p>
        </p:txBody>
      </p:sp>
      <p:pic>
        <p:nvPicPr>
          <p:cNvPr id="5" name="Marcador de posición de imagen 4"/>
          <p:cNvPicPr>
            <a:picLocks noGrp="1"/>
          </p:cNvPicPr>
          <p:nvPr>
            <p:ph type="pic" idx="1"/>
          </p:nvPr>
        </p:nvPicPr>
        <p:blipFill>
          <a:blip r:embed="rId2">
            <a:extLst>
              <a:ext uri="{28A0092B-C50C-407E-A947-70E740481C1C}">
                <a14:useLocalDpi xmlns:a14="http://schemas.microsoft.com/office/drawing/2010/main" val="0"/>
              </a:ext>
            </a:extLst>
          </a:blip>
          <a:srcRect t="827" b="827"/>
          <a:stretch>
            <a:fillRect/>
          </a:stretch>
        </p:blipFill>
        <p:spPr bwMode="auto">
          <a:xfrm>
            <a:off x="5323601" y="1308906"/>
            <a:ext cx="6099048" cy="4800600"/>
          </a:xfrm>
          <a:prstGeom prst="rect">
            <a:avLst/>
          </a:prstGeom>
          <a:noFill/>
          <a:ln>
            <a:noFill/>
          </a:ln>
        </p:spPr>
      </p:pic>
      <p:sp>
        <p:nvSpPr>
          <p:cNvPr id="4" name="Marcador de texto 3"/>
          <p:cNvSpPr>
            <a:spLocks noGrp="1"/>
          </p:cNvSpPr>
          <p:nvPr>
            <p:ph type="body" sz="half" idx="2"/>
          </p:nvPr>
        </p:nvSpPr>
        <p:spPr/>
        <p:txBody>
          <a:bodyPr/>
          <a:lstStyle/>
          <a:p>
            <a:r>
              <a:rPr lang="es-EC" dirty="0"/>
              <a:t>Cruce principal: </a:t>
            </a:r>
            <a:r>
              <a:rPr lang="es-ES_tradnl" dirty="0"/>
              <a:t>¿En qué universidad piensa estudiar?= Universidad de las Fuerzas Armadas - ESPE</a:t>
            </a:r>
            <a:endParaRPr lang="es-EC" dirty="0"/>
          </a:p>
        </p:txBody>
      </p:sp>
      <p:pic>
        <p:nvPicPr>
          <p:cNvPr id="6" name="Imagen 5" descr="Resultado de imagen para logo espe"/>
          <p:cNvPicPr/>
          <p:nvPr/>
        </p:nvPicPr>
        <p:blipFill>
          <a:blip r:embed="rId3"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78804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profesionales</a:t>
            </a:r>
          </a:p>
        </p:txBody>
      </p:sp>
      <p:sp>
        <p:nvSpPr>
          <p:cNvPr id="5" name="Marcador de texto 4"/>
          <p:cNvSpPr>
            <a:spLocks noGrp="1"/>
          </p:cNvSpPr>
          <p:nvPr>
            <p:ph type="body" idx="1"/>
          </p:nvPr>
        </p:nvSpPr>
        <p:spPr/>
        <p:txBody>
          <a:bodyPr/>
          <a:lstStyle/>
          <a:p>
            <a:r>
              <a:rPr lang="es-EC" dirty="0"/>
              <a:t>Análsis de datos</a:t>
            </a:r>
          </a:p>
        </p:txBody>
      </p:sp>
    </p:spTree>
    <p:extLst>
      <p:ext uri="{BB962C8B-B14F-4D97-AF65-F5344CB8AC3E}">
        <p14:creationId xmlns:p14="http://schemas.microsoft.com/office/powerpoint/2010/main" val="45970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Contenidos</a:t>
            </a:r>
          </a:p>
        </p:txBody>
      </p:sp>
      <p:sp>
        <p:nvSpPr>
          <p:cNvPr id="3" name="Marcador de contenido 2"/>
          <p:cNvSpPr>
            <a:spLocks noGrp="1"/>
          </p:cNvSpPr>
          <p:nvPr>
            <p:ph idx="1"/>
          </p:nvPr>
        </p:nvSpPr>
        <p:spPr/>
        <p:txBody>
          <a:bodyPr/>
          <a:lstStyle/>
          <a:p>
            <a:pPr marL="502920" indent="-457200">
              <a:buFont typeface="+mj-lt"/>
              <a:buAutoNum type="arabicPeriod"/>
            </a:pPr>
            <a:r>
              <a:rPr lang="es-ES" dirty="0"/>
              <a:t>Objetivos</a:t>
            </a:r>
          </a:p>
          <a:p>
            <a:pPr marL="502920" indent="-457200">
              <a:buFont typeface="+mj-lt"/>
              <a:buAutoNum type="arabicPeriod"/>
            </a:pPr>
            <a:r>
              <a:rPr lang="es-ES" dirty="0"/>
              <a:t>Marco teórico</a:t>
            </a:r>
          </a:p>
          <a:p>
            <a:pPr marL="502920" indent="-457200">
              <a:buFont typeface="+mj-lt"/>
              <a:buAutoNum type="arabicPeriod"/>
            </a:pPr>
            <a:r>
              <a:rPr lang="es-ES" dirty="0"/>
              <a:t>Metodología</a:t>
            </a:r>
          </a:p>
          <a:p>
            <a:pPr marL="502920" indent="-457200">
              <a:buFont typeface="+mj-lt"/>
              <a:buAutoNum type="arabicPeriod"/>
            </a:pPr>
            <a:r>
              <a:rPr lang="es-ES" dirty="0"/>
              <a:t>Discusión y resultados</a:t>
            </a:r>
          </a:p>
          <a:p>
            <a:pPr marL="502920" indent="-457200">
              <a:buFont typeface="+mj-lt"/>
              <a:buAutoNum type="arabicPeriod"/>
            </a:pPr>
            <a:r>
              <a:rPr lang="es-ES" dirty="0"/>
              <a:t>Conclusiones</a:t>
            </a:r>
          </a:p>
          <a:p>
            <a:pPr marL="502920" indent="-457200">
              <a:buFont typeface="+mj-lt"/>
              <a:buAutoNum type="arabicPeriod"/>
            </a:pPr>
            <a:r>
              <a:rPr lang="es-ES" dirty="0"/>
              <a:t>Recomendaciones</a:t>
            </a:r>
          </a:p>
        </p:txBody>
      </p:sp>
      <p:pic>
        <p:nvPicPr>
          <p:cNvPr id="4" name="Imagen 3" descr="Resultado de imagen para logo espe"/>
          <p:cNvPicPr/>
          <p:nvPr/>
        </p:nvPicPr>
        <p:blipFill>
          <a:blip r:embed="rId2" cstate="print"/>
          <a:srcRect/>
          <a:stretch>
            <a:fillRect/>
          </a:stretch>
        </p:blipFill>
        <p:spPr bwMode="auto">
          <a:xfrm>
            <a:off x="8561294" y="408716"/>
            <a:ext cx="3179529" cy="667048"/>
          </a:xfrm>
          <a:prstGeom prst="rect">
            <a:avLst/>
          </a:prstGeom>
          <a:noFill/>
          <a:ln w="9525">
            <a:noFill/>
            <a:miter lim="800000"/>
            <a:headEnd/>
            <a:tailEnd/>
          </a:ln>
        </p:spPr>
      </p:pic>
      <p:pic>
        <p:nvPicPr>
          <p:cNvPr id="5" name="Imagen 4">
            <a:extLst>
              <a:ext uri="{FF2B5EF4-FFF2-40B4-BE49-F238E27FC236}">
                <a16:creationId xmlns:a16="http://schemas.microsoft.com/office/drawing/2014/main" id="{BCAD2C99-3664-8848-A107-C02CEC582164}"/>
              </a:ext>
            </a:extLst>
          </p:cNvPr>
          <p:cNvPicPr>
            <a:picLocks noChangeAspect="1"/>
          </p:cNvPicPr>
          <p:nvPr/>
        </p:nvPicPr>
        <p:blipFill>
          <a:blip r:embed="rId3"/>
          <a:stretch>
            <a:fillRect/>
          </a:stretch>
        </p:blipFill>
        <p:spPr>
          <a:xfrm>
            <a:off x="6341058" y="1965960"/>
            <a:ext cx="3810000" cy="3810000"/>
          </a:xfrm>
          <a:prstGeom prst="rect">
            <a:avLst/>
          </a:prstGeom>
        </p:spPr>
      </p:pic>
    </p:spTree>
    <p:extLst>
      <p:ext uri="{BB962C8B-B14F-4D97-AF65-F5344CB8AC3E}">
        <p14:creationId xmlns:p14="http://schemas.microsoft.com/office/powerpoint/2010/main" val="402425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general (p y q)</a:t>
            </a:r>
          </a:p>
        </p:txBody>
      </p:sp>
      <p:pic>
        <p:nvPicPr>
          <p:cNvPr id="5" name="Marcador de posición de imagen 4"/>
          <p:cNvPicPr>
            <a:picLocks noGrp="1"/>
          </p:cNvPicPr>
          <p:nvPr>
            <p:ph type="pic" idx="1"/>
          </p:nvPr>
        </p:nvPicPr>
        <p:blipFill>
          <a:blip r:embed="rId2">
            <a:extLst>
              <a:ext uri="{28A0092B-C50C-407E-A947-70E740481C1C}">
                <a14:useLocalDpi xmlns:a14="http://schemas.microsoft.com/office/drawing/2010/main" val="0"/>
              </a:ext>
            </a:extLst>
          </a:blip>
          <a:srcRect t="827" b="827"/>
          <a:stretch>
            <a:fillRect/>
          </a:stretch>
        </p:blipFill>
        <p:spPr bwMode="auto">
          <a:xfrm>
            <a:off x="5114425" y="1353729"/>
            <a:ext cx="6099048" cy="4800600"/>
          </a:xfrm>
          <a:prstGeom prst="rect">
            <a:avLst/>
          </a:prstGeom>
          <a:noFill/>
          <a:ln>
            <a:noFill/>
          </a:ln>
        </p:spPr>
      </p:pic>
      <p:sp>
        <p:nvSpPr>
          <p:cNvPr id="4" name="Marcador de texto 3"/>
          <p:cNvSpPr>
            <a:spLocks noGrp="1"/>
          </p:cNvSpPr>
          <p:nvPr>
            <p:ph type="body" sz="half" idx="2"/>
          </p:nvPr>
        </p:nvSpPr>
        <p:spPr/>
        <p:txBody>
          <a:bodyPr/>
          <a:lstStyle/>
          <a:p>
            <a:r>
              <a:rPr lang="es-ES_tradnl" dirty="0"/>
              <a:t>¿Piensa seguir un postgrado?= Sí</a:t>
            </a:r>
            <a:endParaRPr lang="es-EC" dirty="0"/>
          </a:p>
        </p:txBody>
      </p:sp>
      <p:pic>
        <p:nvPicPr>
          <p:cNvPr id="6" name="Imagen 5" descr="Resultado de imagen para logo espe"/>
          <p:cNvPicPr/>
          <p:nvPr/>
        </p:nvPicPr>
        <p:blipFill>
          <a:blip r:embed="rId3"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414993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Pregunta Filtro</a:t>
            </a:r>
          </a:p>
        </p:txBody>
      </p:sp>
      <p:pic>
        <p:nvPicPr>
          <p:cNvPr id="5" name="Marcador de posición de imagen 4"/>
          <p:cNvPicPr>
            <a:picLocks noGrp="1"/>
          </p:cNvPicPr>
          <p:nvPr>
            <p:ph type="pic" idx="1"/>
          </p:nvPr>
        </p:nvPicPr>
        <p:blipFill>
          <a:blip r:embed="rId2">
            <a:extLst>
              <a:ext uri="{28A0092B-C50C-407E-A947-70E740481C1C}">
                <a14:useLocalDpi xmlns:a14="http://schemas.microsoft.com/office/drawing/2010/main" val="0"/>
              </a:ext>
            </a:extLst>
          </a:blip>
          <a:srcRect t="827" b="827"/>
          <a:stretch>
            <a:fillRect/>
          </a:stretch>
        </p:blipFill>
        <p:spPr bwMode="auto">
          <a:xfrm>
            <a:off x="5368425" y="1383611"/>
            <a:ext cx="6099048" cy="4800600"/>
          </a:xfrm>
          <a:prstGeom prst="rect">
            <a:avLst/>
          </a:prstGeom>
          <a:noFill/>
          <a:ln>
            <a:noFill/>
          </a:ln>
        </p:spPr>
      </p:pic>
      <p:sp>
        <p:nvSpPr>
          <p:cNvPr id="4" name="Marcador de texto 3"/>
          <p:cNvSpPr>
            <a:spLocks noGrp="1"/>
          </p:cNvSpPr>
          <p:nvPr>
            <p:ph type="body" sz="half" idx="2"/>
          </p:nvPr>
        </p:nvSpPr>
        <p:spPr/>
        <p:txBody>
          <a:bodyPr/>
          <a:lstStyle/>
          <a:p>
            <a:r>
              <a:rPr lang="es-ES_tradnl" dirty="0"/>
              <a:t>¿Qué postgrado va a seguir?= Administración de empresas</a:t>
            </a:r>
            <a:endParaRPr lang="es-EC" dirty="0"/>
          </a:p>
        </p:txBody>
      </p:sp>
      <p:pic>
        <p:nvPicPr>
          <p:cNvPr id="6" name="Imagen 5" descr="Resultado de imagen para logo espe"/>
          <p:cNvPicPr/>
          <p:nvPr/>
        </p:nvPicPr>
        <p:blipFill>
          <a:blip r:embed="rId3"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322958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ASPECTOS DE DECISIÓN</a:t>
            </a:r>
          </a:p>
        </p:txBody>
      </p:sp>
      <p:sp>
        <p:nvSpPr>
          <p:cNvPr id="6" name="Marcador de texto 5"/>
          <p:cNvSpPr>
            <a:spLocks noGrp="1"/>
          </p:cNvSpPr>
          <p:nvPr>
            <p:ph type="body" idx="1"/>
          </p:nvPr>
        </p:nvSpPr>
        <p:spPr>
          <a:xfrm>
            <a:off x="1143000" y="1743816"/>
            <a:ext cx="4754880" cy="777240"/>
          </a:xfrm>
        </p:spPr>
        <p:txBody>
          <a:bodyPr>
            <a:normAutofit fontScale="85000" lnSpcReduction="10000"/>
          </a:bodyPr>
          <a:lstStyle/>
          <a:p>
            <a:r>
              <a:rPr lang="es-EC" dirty="0"/>
              <a:t>Motivos que impulsan seguir un postgrado de administración de empresas</a:t>
            </a:r>
          </a:p>
        </p:txBody>
      </p:sp>
      <p:pic>
        <p:nvPicPr>
          <p:cNvPr id="11" name="Marcador de contenido 10"/>
          <p:cNvPicPr>
            <a:picLocks noGrp="1"/>
          </p:cNvPicPr>
          <p:nvPr>
            <p:ph sz="half" idx="2"/>
          </p:nvPr>
        </p:nvPicPr>
        <p:blipFill rotWithShape="1">
          <a:blip r:embed="rId2">
            <a:extLst>
              <a:ext uri="{28A0092B-C50C-407E-A947-70E740481C1C}">
                <a14:useLocalDpi xmlns:a14="http://schemas.microsoft.com/office/drawing/2010/main" val="0"/>
              </a:ext>
            </a:extLst>
          </a:blip>
          <a:srcRect b="9614"/>
          <a:stretch/>
        </p:blipFill>
        <p:spPr bwMode="auto">
          <a:xfrm>
            <a:off x="1143000" y="2387652"/>
            <a:ext cx="4754563" cy="2185288"/>
          </a:xfrm>
          <a:prstGeom prst="rect">
            <a:avLst/>
          </a:prstGeom>
          <a:noFill/>
          <a:ln>
            <a:noFill/>
          </a:ln>
          <a:extLst>
            <a:ext uri="{53640926-AAD7-44D8-BBD7-CCE9431645EC}">
              <a14:shadowObscured xmlns:a14="http://schemas.microsoft.com/office/drawing/2010/main"/>
            </a:ext>
          </a:extLst>
        </p:spPr>
      </p:pic>
      <p:sp>
        <p:nvSpPr>
          <p:cNvPr id="8" name="Marcador de texto 7"/>
          <p:cNvSpPr>
            <a:spLocks noGrp="1"/>
          </p:cNvSpPr>
          <p:nvPr>
            <p:ph type="body" sz="quarter" idx="3"/>
          </p:nvPr>
        </p:nvSpPr>
        <p:spPr>
          <a:xfrm>
            <a:off x="6263640" y="1743816"/>
            <a:ext cx="4754880" cy="777240"/>
          </a:xfrm>
        </p:spPr>
        <p:txBody>
          <a:bodyPr/>
          <a:lstStyle/>
          <a:p>
            <a:r>
              <a:rPr lang="es-EC" dirty="0"/>
              <a:t>Beneficios buscados</a:t>
            </a:r>
          </a:p>
        </p:txBody>
      </p:sp>
      <p:pic>
        <p:nvPicPr>
          <p:cNvPr id="17" name="Marcador de contenido 16"/>
          <p:cNvPicPr>
            <a:picLocks noGrp="1"/>
          </p:cNvPicPr>
          <p:nvPr>
            <p:ph sz="quarter" idx="4"/>
          </p:nvPr>
        </p:nvPicPr>
        <p:blipFill rotWithShape="1">
          <a:blip r:embed="rId3"/>
          <a:srcRect r="1034" b="11551"/>
          <a:stretch/>
        </p:blipFill>
        <p:spPr bwMode="auto">
          <a:xfrm>
            <a:off x="6263323" y="2377564"/>
            <a:ext cx="4754562" cy="1764775"/>
          </a:xfrm>
          <a:prstGeom prst="rect">
            <a:avLst/>
          </a:prstGeom>
          <a:ln>
            <a:noFill/>
          </a:ln>
          <a:extLst>
            <a:ext uri="{53640926-AAD7-44D8-BBD7-CCE9431645EC}">
              <a14:shadowObscured xmlns:a14="http://schemas.microsoft.com/office/drawing/2010/main"/>
            </a:ext>
          </a:extLst>
        </p:spPr>
      </p:pic>
      <p:pic>
        <p:nvPicPr>
          <p:cNvPr id="16" name="Imagen 15"/>
          <p:cNvPicPr/>
          <p:nvPr/>
        </p:nvPicPr>
        <p:blipFill>
          <a:blip r:embed="rId4"/>
          <a:stretch>
            <a:fillRect/>
          </a:stretch>
        </p:blipFill>
        <p:spPr>
          <a:xfrm>
            <a:off x="1142999" y="4553943"/>
            <a:ext cx="4754563" cy="2021424"/>
          </a:xfrm>
          <a:prstGeom prst="rect">
            <a:avLst/>
          </a:prstGeom>
        </p:spPr>
      </p:pic>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6263323" y="4358470"/>
            <a:ext cx="4754562" cy="2216897"/>
          </a:xfrm>
          <a:prstGeom prst="rect">
            <a:avLst/>
          </a:prstGeom>
          <a:noFill/>
        </p:spPr>
      </p:pic>
      <p:pic>
        <p:nvPicPr>
          <p:cNvPr id="9" name="Imagen 8" descr="Resultado de imagen para logo espe"/>
          <p:cNvPicPr/>
          <p:nvPr/>
        </p:nvPicPr>
        <p:blipFill>
          <a:blip r:embed="rId6"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3903239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Bivariado</a:t>
            </a:r>
          </a:p>
        </p:txBody>
      </p:sp>
      <p:pic>
        <p:nvPicPr>
          <p:cNvPr id="5" name="Marcador de posición de imagen 4"/>
          <p:cNvPicPr>
            <a:picLocks noGrp="1"/>
          </p:cNvPicPr>
          <p:nvPr>
            <p:ph type="pic" idx="1"/>
          </p:nvPr>
        </p:nvPicPr>
        <p:blipFill>
          <a:blip r:embed="rId2">
            <a:extLst>
              <a:ext uri="{28A0092B-C50C-407E-A947-70E740481C1C}">
                <a14:useLocalDpi xmlns:a14="http://schemas.microsoft.com/office/drawing/2010/main" val="0"/>
              </a:ext>
            </a:extLst>
          </a:blip>
          <a:srcRect t="827" b="827"/>
          <a:stretch>
            <a:fillRect/>
          </a:stretch>
        </p:blipFill>
        <p:spPr bwMode="auto">
          <a:xfrm>
            <a:off x="5413248" y="1279024"/>
            <a:ext cx="6099048" cy="4800600"/>
          </a:xfrm>
          <a:prstGeom prst="rect">
            <a:avLst/>
          </a:prstGeom>
          <a:noFill/>
          <a:ln>
            <a:noFill/>
          </a:ln>
        </p:spPr>
      </p:pic>
      <p:sp>
        <p:nvSpPr>
          <p:cNvPr id="4" name="Marcador de texto 3"/>
          <p:cNvSpPr>
            <a:spLocks noGrp="1"/>
          </p:cNvSpPr>
          <p:nvPr>
            <p:ph type="body" sz="half" idx="2"/>
          </p:nvPr>
        </p:nvSpPr>
        <p:spPr/>
        <p:txBody>
          <a:bodyPr/>
          <a:lstStyle/>
          <a:p>
            <a:r>
              <a:rPr lang="es-EC" dirty="0"/>
              <a:t>Cruce principal: ¿En qué universidad piensa seguir el postgrado?= Univesidad de las Fuerzas Armadas - ESPE</a:t>
            </a:r>
          </a:p>
        </p:txBody>
      </p:sp>
      <p:pic>
        <p:nvPicPr>
          <p:cNvPr id="6" name="Imagen 5" descr="Resultado de imagen para logo espe"/>
          <p:cNvPicPr/>
          <p:nvPr/>
        </p:nvPicPr>
        <p:blipFill>
          <a:blip r:embed="rId3"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45481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a:t>Empresas</a:t>
            </a:r>
          </a:p>
        </p:txBody>
      </p:sp>
      <p:sp>
        <p:nvSpPr>
          <p:cNvPr id="6" name="Marcador de texto 5"/>
          <p:cNvSpPr>
            <a:spLocks noGrp="1"/>
          </p:cNvSpPr>
          <p:nvPr>
            <p:ph type="body" idx="1"/>
          </p:nvPr>
        </p:nvSpPr>
        <p:spPr/>
        <p:txBody>
          <a:bodyPr/>
          <a:lstStyle/>
          <a:p>
            <a:r>
              <a:rPr lang="es-EC" dirty="0"/>
              <a:t>Análisis de datos</a:t>
            </a:r>
          </a:p>
        </p:txBody>
      </p:sp>
    </p:spTree>
    <p:extLst>
      <p:ext uri="{BB962C8B-B14F-4D97-AF65-F5344CB8AC3E}">
        <p14:creationId xmlns:p14="http://schemas.microsoft.com/office/powerpoint/2010/main" val="401041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C" dirty="0"/>
              <a:t>Análisis general (p y q)</a:t>
            </a:r>
          </a:p>
        </p:txBody>
      </p:sp>
      <p:pic>
        <p:nvPicPr>
          <p:cNvPr id="11" name="Marcador de posición de imagen 10"/>
          <p:cNvPicPr>
            <a:picLocks noGrp="1"/>
          </p:cNvPicPr>
          <p:nvPr>
            <p:ph type="pic" idx="1"/>
          </p:nvPr>
        </p:nvPicPr>
        <p:blipFill>
          <a:blip r:embed="rId2">
            <a:extLst>
              <a:ext uri="{28A0092B-C50C-407E-A947-70E740481C1C}">
                <a14:useLocalDpi xmlns:a14="http://schemas.microsoft.com/office/drawing/2010/main" val="0"/>
              </a:ext>
            </a:extLst>
          </a:blip>
          <a:srcRect t="827" b="827"/>
          <a:stretch>
            <a:fillRect/>
          </a:stretch>
        </p:blipFill>
        <p:spPr bwMode="auto">
          <a:xfrm>
            <a:off x="5443130" y="1249141"/>
            <a:ext cx="6099048" cy="4800600"/>
          </a:xfrm>
          <a:prstGeom prst="rect">
            <a:avLst/>
          </a:prstGeom>
          <a:noFill/>
          <a:ln>
            <a:noFill/>
          </a:ln>
        </p:spPr>
      </p:pic>
      <p:sp>
        <p:nvSpPr>
          <p:cNvPr id="10" name="Marcador de texto 9"/>
          <p:cNvSpPr>
            <a:spLocks noGrp="1"/>
          </p:cNvSpPr>
          <p:nvPr>
            <p:ph type="body" sz="half" idx="2"/>
          </p:nvPr>
        </p:nvSpPr>
        <p:spPr/>
        <p:txBody>
          <a:bodyPr/>
          <a:lstStyle/>
          <a:p>
            <a:r>
              <a:rPr lang="es-EC" dirty="0"/>
              <a:t>¿Su empresa contrata profesionales de grado o postgrado en el área de administración de empresas?= Sí </a:t>
            </a:r>
          </a:p>
        </p:txBody>
      </p:sp>
      <p:pic>
        <p:nvPicPr>
          <p:cNvPr id="5" name="Imagen 4" descr="Resultado de imagen para logo espe"/>
          <p:cNvPicPr/>
          <p:nvPr/>
        </p:nvPicPr>
        <p:blipFill>
          <a:blip r:embed="rId3"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82235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a:t>ASPECTOS DE DECISIÓN</a:t>
            </a:r>
          </a:p>
        </p:txBody>
      </p:sp>
      <p:sp>
        <p:nvSpPr>
          <p:cNvPr id="7" name="Marcador de texto 6"/>
          <p:cNvSpPr>
            <a:spLocks noGrp="1"/>
          </p:cNvSpPr>
          <p:nvPr>
            <p:ph type="body" idx="1"/>
          </p:nvPr>
        </p:nvSpPr>
        <p:spPr/>
        <p:txBody>
          <a:bodyPr>
            <a:normAutofit fontScale="85000" lnSpcReduction="10000"/>
          </a:bodyPr>
          <a:lstStyle/>
          <a:p>
            <a:r>
              <a:rPr lang="es-ES" dirty="0"/>
              <a:t>Frecuencia de contratación profesionales de grado recién graduados </a:t>
            </a:r>
            <a:endParaRPr lang="es-EC" dirty="0"/>
          </a:p>
        </p:txBody>
      </p:sp>
      <p:pic>
        <p:nvPicPr>
          <p:cNvPr id="11" name="Marcador de contenido 10"/>
          <p:cNvPicPr>
            <a:picLocks noGrp="1"/>
          </p:cNvPicPr>
          <p:nvPr>
            <p:ph sz="half" idx="2"/>
          </p:nvPr>
        </p:nvPicPr>
        <p:blipFill rotWithShape="1">
          <a:blip r:embed="rId2">
            <a:extLst>
              <a:ext uri="{28A0092B-C50C-407E-A947-70E740481C1C}">
                <a14:useLocalDpi xmlns:a14="http://schemas.microsoft.com/office/drawing/2010/main" val="0"/>
              </a:ext>
            </a:extLst>
          </a:blip>
          <a:srcRect b="10516"/>
          <a:stretch/>
        </p:blipFill>
        <p:spPr bwMode="auto">
          <a:xfrm>
            <a:off x="1143000" y="2814302"/>
            <a:ext cx="4754563" cy="1928162"/>
          </a:xfrm>
          <a:prstGeom prst="rect">
            <a:avLst/>
          </a:prstGeom>
          <a:noFill/>
          <a:ln>
            <a:noFill/>
          </a:ln>
          <a:extLst>
            <a:ext uri="{53640926-AAD7-44D8-BBD7-CCE9431645EC}">
              <a14:shadowObscured xmlns:a14="http://schemas.microsoft.com/office/drawing/2010/main"/>
            </a:ext>
          </a:extLst>
        </p:spPr>
      </p:pic>
      <p:sp>
        <p:nvSpPr>
          <p:cNvPr id="9" name="Marcador de texto 8"/>
          <p:cNvSpPr>
            <a:spLocks noGrp="1"/>
          </p:cNvSpPr>
          <p:nvPr>
            <p:ph type="body" sz="quarter" idx="3"/>
          </p:nvPr>
        </p:nvSpPr>
        <p:spPr/>
        <p:txBody>
          <a:bodyPr>
            <a:normAutofit fontScale="85000" lnSpcReduction="10000"/>
          </a:bodyPr>
          <a:lstStyle/>
          <a:p>
            <a:r>
              <a:rPr lang="es-ES_tradnl" dirty="0"/>
              <a:t>Frecuencia de contratación de profesionales de grado con experiencia </a:t>
            </a:r>
            <a:endParaRPr lang="es-EC" dirty="0"/>
          </a:p>
        </p:txBody>
      </p:sp>
      <p:pic>
        <p:nvPicPr>
          <p:cNvPr id="18" name="Marcador de contenido 17"/>
          <p:cNvPicPr>
            <a:picLocks noGrp="1" noChangeAspect="1"/>
          </p:cNvPicPr>
          <p:nvPr>
            <p:ph sz="quarter" idx="4"/>
          </p:nvPr>
        </p:nvPicPr>
        <p:blipFill>
          <a:blip r:embed="rId3"/>
          <a:stretch>
            <a:fillRect/>
          </a:stretch>
        </p:blipFill>
        <p:spPr>
          <a:xfrm>
            <a:off x="6263958" y="2809344"/>
            <a:ext cx="4754562" cy="2215929"/>
          </a:xfrm>
          <a:prstGeom prst="rect">
            <a:avLst/>
          </a:prstGeom>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78015"/>
            <a:ext cx="4754563" cy="1506407"/>
          </a:xfrm>
          <a:prstGeom prst="rect">
            <a:avLst/>
          </a:prstGeom>
          <a:noFill/>
          <a:ln>
            <a:noFill/>
          </a:ln>
        </p:spPr>
      </p:pic>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6269173" y="4742464"/>
            <a:ext cx="4749347" cy="1650023"/>
          </a:xfrm>
          <a:prstGeom prst="rect">
            <a:avLst/>
          </a:prstGeom>
          <a:noFill/>
          <a:ln>
            <a:noFill/>
          </a:ln>
        </p:spPr>
      </p:pic>
      <p:pic>
        <p:nvPicPr>
          <p:cNvPr id="10" name="Imagen 9" descr="Resultado de imagen para logo espe"/>
          <p:cNvPicPr/>
          <p:nvPr/>
        </p:nvPicPr>
        <p:blipFill>
          <a:blip r:embed="rId6"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02658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a:t>ASPECTOS DE DECISIÓN</a:t>
            </a:r>
          </a:p>
        </p:txBody>
      </p:sp>
      <p:sp>
        <p:nvSpPr>
          <p:cNvPr id="7" name="Marcador de texto 6"/>
          <p:cNvSpPr>
            <a:spLocks noGrp="1"/>
          </p:cNvSpPr>
          <p:nvPr>
            <p:ph type="body" idx="1"/>
          </p:nvPr>
        </p:nvSpPr>
        <p:spPr/>
        <p:txBody>
          <a:bodyPr>
            <a:normAutofit fontScale="85000" lnSpcReduction="20000"/>
          </a:bodyPr>
          <a:lstStyle/>
          <a:p>
            <a:r>
              <a:rPr lang="es-ES_tradnl" dirty="0"/>
              <a:t>Frecuencia de contratación de profesionales de postgrado sin experiencia</a:t>
            </a:r>
            <a:endParaRPr lang="es-EC" dirty="0"/>
          </a:p>
        </p:txBody>
      </p:sp>
      <p:pic>
        <p:nvPicPr>
          <p:cNvPr id="13" name="Marcador de contenido 12"/>
          <p:cNvPicPr>
            <a:picLocks noGrp="1"/>
          </p:cNvPicPr>
          <p:nvPr>
            <p:ph sz="half" idx="2"/>
          </p:nvPr>
        </p:nvPicPr>
        <p:blipFill rotWithShape="1">
          <a:blip r:embed="rId2">
            <a:extLst>
              <a:ext uri="{28A0092B-C50C-407E-A947-70E740481C1C}">
                <a14:useLocalDpi xmlns:a14="http://schemas.microsoft.com/office/drawing/2010/main" val="0"/>
              </a:ext>
            </a:extLst>
          </a:blip>
          <a:srcRect b="12635"/>
          <a:stretch/>
        </p:blipFill>
        <p:spPr bwMode="auto">
          <a:xfrm>
            <a:off x="1143317" y="2719322"/>
            <a:ext cx="4754563" cy="1648069"/>
          </a:xfrm>
          <a:prstGeom prst="rect">
            <a:avLst/>
          </a:prstGeom>
          <a:noFill/>
          <a:ln>
            <a:noFill/>
          </a:ln>
          <a:extLst>
            <a:ext uri="{53640926-AAD7-44D8-BBD7-CCE9431645EC}">
              <a14:shadowObscured xmlns:a14="http://schemas.microsoft.com/office/drawing/2010/main"/>
            </a:ext>
          </a:extLst>
        </p:spPr>
      </p:pic>
      <p:sp>
        <p:nvSpPr>
          <p:cNvPr id="9" name="Marcador de texto 8"/>
          <p:cNvSpPr>
            <a:spLocks noGrp="1"/>
          </p:cNvSpPr>
          <p:nvPr>
            <p:ph type="body" sz="quarter" idx="3"/>
          </p:nvPr>
        </p:nvSpPr>
        <p:spPr/>
        <p:txBody>
          <a:bodyPr>
            <a:normAutofit fontScale="85000" lnSpcReduction="10000"/>
          </a:bodyPr>
          <a:lstStyle/>
          <a:p>
            <a:r>
              <a:rPr lang="es-ES_tradnl" dirty="0"/>
              <a:t>Frecuencia de contratación de profesionales de grado con experiencia </a:t>
            </a:r>
            <a:endParaRPr lang="es-EC" dirty="0"/>
          </a:p>
        </p:txBody>
      </p:sp>
      <p:pic>
        <p:nvPicPr>
          <p:cNvPr id="4" name="Marcador de contenido 3"/>
          <p:cNvPicPr>
            <a:picLocks noGrp="1" noChangeAspect="1"/>
          </p:cNvPicPr>
          <p:nvPr>
            <p:ph sz="quarter" idx="4"/>
          </p:nvPr>
        </p:nvPicPr>
        <p:blipFill>
          <a:blip r:embed="rId3"/>
          <a:stretch>
            <a:fillRect/>
          </a:stretch>
        </p:blipFill>
        <p:spPr>
          <a:xfrm>
            <a:off x="6269332" y="2719322"/>
            <a:ext cx="4754562" cy="2085416"/>
          </a:xfrm>
          <a:prstGeom prst="rect">
            <a:avLst/>
          </a:prstGeom>
        </p:spPr>
      </p:pic>
      <p:pic>
        <p:nvPicPr>
          <p:cNvPr id="15" name="Imagen 14"/>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487488"/>
            <a:ext cx="4754880" cy="1489364"/>
          </a:xfrm>
          <a:prstGeom prst="rect">
            <a:avLst/>
          </a:prstGeom>
          <a:noFill/>
          <a:ln>
            <a:noFill/>
          </a:ln>
        </p:spPr>
      </p:pic>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6269173" y="4574433"/>
            <a:ext cx="4749347" cy="1643487"/>
          </a:xfrm>
          <a:prstGeom prst="rect">
            <a:avLst/>
          </a:prstGeom>
          <a:noFill/>
          <a:ln>
            <a:noFill/>
          </a:ln>
        </p:spPr>
      </p:pic>
      <p:pic>
        <p:nvPicPr>
          <p:cNvPr id="10" name="Imagen 9" descr="Resultado de imagen para logo espe"/>
          <p:cNvPicPr/>
          <p:nvPr/>
        </p:nvPicPr>
        <p:blipFill>
          <a:blip r:embed="rId6"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020349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ASPECTOS DE DECISIÓN</a:t>
            </a:r>
          </a:p>
        </p:txBody>
      </p:sp>
      <p:sp>
        <p:nvSpPr>
          <p:cNvPr id="3" name="Marcador de texto 2"/>
          <p:cNvSpPr>
            <a:spLocks noGrp="1"/>
          </p:cNvSpPr>
          <p:nvPr>
            <p:ph type="body" idx="1"/>
          </p:nvPr>
        </p:nvSpPr>
        <p:spPr>
          <a:xfrm>
            <a:off x="1143000" y="2001511"/>
            <a:ext cx="4754880" cy="475682"/>
          </a:xfrm>
        </p:spPr>
        <p:txBody>
          <a:bodyPr>
            <a:normAutofit fontScale="70000" lnSpcReduction="20000"/>
          </a:bodyPr>
          <a:lstStyle/>
          <a:p>
            <a:r>
              <a:rPr lang="es-ES_tradnl" b="0" dirty="0"/>
              <a:t>Importancia de los conocimientos, habilidades y aptitudes - profesionales de grado </a:t>
            </a:r>
            <a:endParaRPr lang="es-EC" b="0" dirty="0"/>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1431231939"/>
              </p:ext>
            </p:extLst>
          </p:nvPr>
        </p:nvGraphicFramePr>
        <p:xfrm>
          <a:off x="1371599" y="2512743"/>
          <a:ext cx="3993358" cy="3593102"/>
        </p:xfrm>
        <a:graphic>
          <a:graphicData uri="http://schemas.openxmlformats.org/drawingml/2006/table">
            <a:tbl>
              <a:tblPr firstRow="1" firstCol="1" bandRow="1"/>
              <a:tblGrid>
                <a:gridCol w="131339">
                  <a:extLst>
                    <a:ext uri="{9D8B030D-6E8A-4147-A177-3AD203B41FA5}">
                      <a16:colId xmlns:a16="http://schemas.microsoft.com/office/drawing/2014/main" val="4127877738"/>
                    </a:ext>
                  </a:extLst>
                </a:gridCol>
                <a:gridCol w="1807478">
                  <a:extLst>
                    <a:ext uri="{9D8B030D-6E8A-4147-A177-3AD203B41FA5}">
                      <a16:colId xmlns:a16="http://schemas.microsoft.com/office/drawing/2014/main" val="4161108848"/>
                    </a:ext>
                  </a:extLst>
                </a:gridCol>
                <a:gridCol w="1064856">
                  <a:extLst>
                    <a:ext uri="{9D8B030D-6E8A-4147-A177-3AD203B41FA5}">
                      <a16:colId xmlns:a16="http://schemas.microsoft.com/office/drawing/2014/main" val="4088827739"/>
                    </a:ext>
                  </a:extLst>
                </a:gridCol>
                <a:gridCol w="989685">
                  <a:extLst>
                    <a:ext uri="{9D8B030D-6E8A-4147-A177-3AD203B41FA5}">
                      <a16:colId xmlns:a16="http://schemas.microsoft.com/office/drawing/2014/main" val="2543028281"/>
                    </a:ext>
                  </a:extLst>
                </a:gridCol>
              </a:tblGrid>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gridSpan="3">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Conocimientos</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68660102"/>
                  </a:ext>
                </a:extLst>
              </a:tr>
              <a:tr h="22646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Conocimiento</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Calificación promedio</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Interpretación</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838626821"/>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dirty="0">
                          <a:effectLst/>
                          <a:latin typeface="Arial" panose="020B0604020202020204" pitchFamily="34" charset="0"/>
                          <a:ea typeface="MS Mincho"/>
                          <a:cs typeface="Times New Roman" panose="02020603050405020304" pitchFamily="18" charset="0"/>
                        </a:rPr>
                        <a:t>Planificación y control</a:t>
                      </a:r>
                      <a:endParaRPr lang="es-EC" sz="800" dirty="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3,91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748346903"/>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Producción</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3,62</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4151479442"/>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Procesos</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3,59</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Regular</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3317895094"/>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Ventas</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3,45</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Regular</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3602539621"/>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5</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administración</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3,35</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Regular</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3020724110"/>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6</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Finanzas y auditoría</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2,01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Poco 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2147389590"/>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gridSpan="3">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Habilidades</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11191458"/>
                  </a:ext>
                </a:extLst>
              </a:tr>
              <a:tr h="22646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Habilidad</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Calificación promedio</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Interpretación</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776041611"/>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Habilidad para elaborar informes</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4,52</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Muy 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2389786602"/>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Manejo de paquetes de computación</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4,51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Muy 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3960305267"/>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Capacidad de liderazgo</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3,97</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457760072"/>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Comunicación</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5884464"/>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5</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Excelentes relaciones interpersonales</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3496902869"/>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6</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Trabajo en equipo</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3,47</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072414910"/>
                  </a:ext>
                </a:extLst>
              </a:tr>
              <a:tr h="22646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7</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Capacidad de generar ideas de negocio</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2,91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Regular</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856473491"/>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gridSpan="3">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Aptitudes</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832207"/>
                  </a:ext>
                </a:extLst>
              </a:tr>
              <a:tr h="22646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Aptitud</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Calificación promedio</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Interpretación</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2703738769"/>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dirty="0">
                          <a:effectLst/>
                          <a:latin typeface="Arial" panose="020B0604020202020204" pitchFamily="34" charset="0"/>
                          <a:ea typeface="MS Mincho"/>
                          <a:cs typeface="Times New Roman" panose="02020603050405020304" pitchFamily="18" charset="0"/>
                        </a:rPr>
                        <a:t>Objetividad</a:t>
                      </a:r>
                      <a:endParaRPr lang="es-EC" sz="800" dirty="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3,58</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956185266"/>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Competencia</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437312212"/>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Integridad</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2885828377"/>
                  </a:ext>
                </a:extLst>
              </a:tr>
              <a:tr h="14143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Emprendimiento</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3,31</a:t>
                      </a:r>
                      <a:endParaRPr lang="es-EC" sz="800">
                        <a:effectLst/>
                        <a:latin typeface="Arial" panose="020B0604020202020204" pitchFamily="34" charset="0"/>
                        <a:ea typeface="MS Mincho"/>
                        <a:cs typeface="Times New Roman" panose="02020603050405020304" pitchFamily="18" charset="0"/>
                      </a:endParaRPr>
                    </a:p>
                  </a:txBody>
                  <a:tcPr marL="47970" marR="4797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39370" marR="39370" algn="l">
                        <a:spcAft>
                          <a:spcPts val="0"/>
                        </a:spcAft>
                      </a:pPr>
                      <a:r>
                        <a:rPr lang="es-EC" sz="700" dirty="0">
                          <a:effectLst/>
                          <a:latin typeface="Arial" panose="020B0604020202020204" pitchFamily="34" charset="0"/>
                          <a:ea typeface="MS Mincho"/>
                          <a:cs typeface="Times New Roman" panose="02020603050405020304" pitchFamily="18" charset="0"/>
                        </a:rPr>
                        <a:t>Importante</a:t>
                      </a:r>
                      <a:endParaRPr lang="es-EC" sz="800" dirty="0">
                        <a:effectLst/>
                        <a:latin typeface="Arial" panose="020B0604020202020204" pitchFamily="34" charset="0"/>
                        <a:ea typeface="MS Mincho"/>
                        <a:cs typeface="Times New Roman" panose="02020603050405020304" pitchFamily="18" charset="0"/>
                      </a:endParaRPr>
                    </a:p>
                  </a:txBody>
                  <a:tcPr marL="47970" marR="4797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653542475"/>
                  </a:ext>
                </a:extLst>
              </a:tr>
            </a:tbl>
          </a:graphicData>
        </a:graphic>
      </p:graphicFrame>
      <p:sp>
        <p:nvSpPr>
          <p:cNvPr id="5" name="Marcador de texto 4"/>
          <p:cNvSpPr>
            <a:spLocks noGrp="1"/>
          </p:cNvSpPr>
          <p:nvPr>
            <p:ph type="body" sz="quarter" idx="3"/>
          </p:nvPr>
        </p:nvSpPr>
        <p:spPr>
          <a:xfrm>
            <a:off x="6269173" y="1999032"/>
            <a:ext cx="4754880" cy="513711"/>
          </a:xfrm>
        </p:spPr>
        <p:txBody>
          <a:bodyPr>
            <a:normAutofit lnSpcReduction="10000"/>
          </a:bodyPr>
          <a:lstStyle/>
          <a:p>
            <a:r>
              <a:rPr lang="es-ES_tradnl" sz="1700" b="0" dirty="0"/>
              <a:t>Importancia de los conocimientos, habilidades y aptitudes - profesionales de postgrado </a:t>
            </a:r>
            <a:endParaRPr lang="es-EC" sz="1700" b="0" dirty="0"/>
          </a:p>
        </p:txBody>
      </p:sp>
      <p:graphicFrame>
        <p:nvGraphicFramePr>
          <p:cNvPr id="11" name="Marcador de contenido 10"/>
          <p:cNvGraphicFramePr>
            <a:graphicFrameLocks noGrp="1"/>
          </p:cNvGraphicFramePr>
          <p:nvPr>
            <p:ph sz="quarter" idx="4"/>
            <p:extLst>
              <p:ext uri="{D42A27DB-BD31-4B8C-83A1-F6EECF244321}">
                <p14:modId xmlns:p14="http://schemas.microsoft.com/office/powerpoint/2010/main" val="2209012233"/>
              </p:ext>
            </p:extLst>
          </p:nvPr>
        </p:nvGraphicFramePr>
        <p:xfrm>
          <a:off x="6434051" y="2545811"/>
          <a:ext cx="4584469" cy="3560032"/>
        </p:xfrm>
        <a:graphic>
          <a:graphicData uri="http://schemas.openxmlformats.org/drawingml/2006/table">
            <a:tbl>
              <a:tblPr firstRow="1" firstCol="1" bandRow="1"/>
              <a:tblGrid>
                <a:gridCol w="121947">
                  <a:extLst>
                    <a:ext uri="{9D8B030D-6E8A-4147-A177-3AD203B41FA5}">
                      <a16:colId xmlns:a16="http://schemas.microsoft.com/office/drawing/2014/main" val="3582466634"/>
                    </a:ext>
                  </a:extLst>
                </a:gridCol>
                <a:gridCol w="2147366">
                  <a:extLst>
                    <a:ext uri="{9D8B030D-6E8A-4147-A177-3AD203B41FA5}">
                      <a16:colId xmlns:a16="http://schemas.microsoft.com/office/drawing/2014/main" val="2264656678"/>
                    </a:ext>
                  </a:extLst>
                </a:gridCol>
                <a:gridCol w="1314825">
                  <a:extLst>
                    <a:ext uri="{9D8B030D-6E8A-4147-A177-3AD203B41FA5}">
                      <a16:colId xmlns:a16="http://schemas.microsoft.com/office/drawing/2014/main" val="754238393"/>
                    </a:ext>
                  </a:extLst>
                </a:gridCol>
                <a:gridCol w="1000331">
                  <a:extLst>
                    <a:ext uri="{9D8B030D-6E8A-4147-A177-3AD203B41FA5}">
                      <a16:colId xmlns:a16="http://schemas.microsoft.com/office/drawing/2014/main" val="645861883"/>
                    </a:ext>
                  </a:extLst>
                </a:gridCol>
              </a:tblGrid>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3">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Conocimientos</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56548346"/>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Conocimiento</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Calificación promedio</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Interpretación</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extLst>
                  <a:ext uri="{0D108BD9-81ED-4DB2-BD59-A6C34878D82A}">
                    <a16:rowId xmlns:a16="http://schemas.microsoft.com/office/drawing/2014/main" val="412057631"/>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1</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Ventas</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4,2</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Muy 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708872384"/>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dirty="0">
                          <a:effectLst/>
                          <a:latin typeface="Arial" panose="020B0604020202020204" pitchFamily="34" charset="0"/>
                          <a:ea typeface="MS Mincho"/>
                          <a:cs typeface="Times New Roman" panose="02020603050405020304" pitchFamily="18" charset="0"/>
                        </a:rPr>
                        <a:t>Planificación y control</a:t>
                      </a:r>
                      <a:endParaRPr lang="es-EC" sz="800" dirty="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3,97</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592786871"/>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Procesos</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3,43</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847304517"/>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Producción</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3478291767"/>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5</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Finanzas y auditoría</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3,3</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2063438215"/>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6</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Administración</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2,32</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Regular</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160281996"/>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3">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Habilidades</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57306996"/>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Habilidad</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Calificación promedio</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Interpretación</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extLst>
                  <a:ext uri="{0D108BD9-81ED-4DB2-BD59-A6C34878D82A}">
                    <a16:rowId xmlns:a16="http://schemas.microsoft.com/office/drawing/2014/main" val="4206048669"/>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1</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Capacidad de liderazgo</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4,58</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Muy 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3764211244"/>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Comunicación</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3,68</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923250410"/>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Habilidad para elaborar informes</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3,54</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856964280"/>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Excelentes relaciones interpersonales</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3,51</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431669548"/>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5</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Capacidad de generar ideas de negocio</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3,49</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2329644137"/>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6</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Manejo de paquetes de computación</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3,46</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417077594"/>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7</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Trabajo en equipo</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3,44</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766739676"/>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3">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Aptitudes</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41643420"/>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 </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Aptitud</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Calificación promedio</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Interpretación</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extLst>
                  <a:ext uri="{0D108BD9-81ED-4DB2-BD59-A6C34878D82A}">
                    <a16:rowId xmlns:a16="http://schemas.microsoft.com/office/drawing/2014/main" val="788029771"/>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1</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Emprendimiento</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3,58</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2255516487"/>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2</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Objetividad</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3,54</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2117309195"/>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Integridad</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3,48</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Importante</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7611920"/>
                  </a:ext>
                </a:extLst>
              </a:tr>
              <a:tr h="154784">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4</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Competencia</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a:effectLst/>
                          <a:latin typeface="Arial" panose="020B0604020202020204" pitchFamily="34" charset="0"/>
                          <a:ea typeface="MS Mincho"/>
                          <a:cs typeface="Times New Roman" panose="02020603050405020304" pitchFamily="18" charset="0"/>
                        </a:rPr>
                        <a:t>3,44</a:t>
                      </a:r>
                      <a:endParaRPr lang="es-EC" sz="800">
                        <a:effectLst/>
                        <a:latin typeface="Arial" panose="020B0604020202020204" pitchFamily="34" charset="0"/>
                        <a:ea typeface="MS Mincho"/>
                        <a:cs typeface="Times New Roman" panose="02020603050405020304" pitchFamily="18" charset="0"/>
                      </a:endParaRPr>
                    </a:p>
                  </a:txBody>
                  <a:tcPr marL="33027" marR="33027"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39370" marR="39370" algn="l">
                        <a:spcAft>
                          <a:spcPts val="0"/>
                        </a:spcAft>
                      </a:pPr>
                      <a:r>
                        <a:rPr lang="es-EC" sz="700" dirty="0">
                          <a:effectLst/>
                          <a:latin typeface="Arial" panose="020B0604020202020204" pitchFamily="34" charset="0"/>
                          <a:ea typeface="MS Mincho"/>
                          <a:cs typeface="Times New Roman" panose="02020603050405020304" pitchFamily="18" charset="0"/>
                        </a:rPr>
                        <a:t>Importante</a:t>
                      </a:r>
                      <a:endParaRPr lang="es-EC" sz="800" dirty="0">
                        <a:effectLst/>
                        <a:latin typeface="Arial" panose="020B0604020202020204" pitchFamily="34" charset="0"/>
                        <a:ea typeface="MS Mincho"/>
                        <a:cs typeface="Times New Roman" panose="02020603050405020304" pitchFamily="18" charset="0"/>
                      </a:endParaRPr>
                    </a:p>
                  </a:txBody>
                  <a:tcPr marL="33027" marR="33027"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535402991"/>
                  </a:ext>
                </a:extLst>
              </a:tr>
            </a:tbl>
          </a:graphicData>
        </a:graphic>
      </p:graphicFrame>
      <p:pic>
        <p:nvPicPr>
          <p:cNvPr id="7" name="Imagen 6" descr="Resultado de imagen para logo espe"/>
          <p:cNvPicPr/>
          <p:nvPr/>
        </p:nvPicPr>
        <p:blipFill>
          <a:blip r:embed="rId2"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356268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72882" y="903044"/>
            <a:ext cx="3931920" cy="620955"/>
          </a:xfrm>
        </p:spPr>
        <p:txBody>
          <a:bodyPr/>
          <a:lstStyle/>
          <a:p>
            <a:r>
              <a:rPr lang="es-EC" dirty="0"/>
              <a:t>Análisis Bivariado</a:t>
            </a:r>
          </a:p>
        </p:txBody>
      </p:sp>
      <p:sp>
        <p:nvSpPr>
          <p:cNvPr id="9" name="Marcador de texto 8"/>
          <p:cNvSpPr>
            <a:spLocks noGrp="1"/>
          </p:cNvSpPr>
          <p:nvPr>
            <p:ph type="body" sz="half" idx="2"/>
          </p:nvPr>
        </p:nvSpPr>
        <p:spPr>
          <a:xfrm>
            <a:off x="963706" y="1643529"/>
            <a:ext cx="10122647" cy="1524000"/>
          </a:xfrm>
        </p:spPr>
        <p:txBody>
          <a:bodyPr>
            <a:normAutofit/>
          </a:bodyPr>
          <a:lstStyle/>
          <a:p>
            <a:r>
              <a:rPr lang="es-EC" dirty="0"/>
              <a:t>Filtro</a:t>
            </a:r>
            <a:r>
              <a:rPr lang="es-EC" dirty="0">
                <a:solidFill>
                  <a:schemeClr val="tx1"/>
                </a:solidFill>
              </a:rPr>
              <a:t> 1: </a:t>
            </a:r>
            <a:r>
              <a:rPr lang="es-ES" dirty="0">
                <a:solidFill>
                  <a:schemeClr val="tx1"/>
                </a:solidFill>
              </a:rPr>
              <a:t>¿A qué institución de educación superior da preferencia al momento de contratar personal de grado en administración de empresas para su empresa? = Universidad de las Fuerzas Armadas – ESPE</a:t>
            </a:r>
          </a:p>
          <a:p>
            <a:r>
              <a:rPr lang="es-ES" dirty="0"/>
              <a:t>Filtro</a:t>
            </a:r>
            <a:r>
              <a:rPr lang="es-ES" dirty="0">
                <a:solidFill>
                  <a:schemeClr val="tx1"/>
                </a:solidFill>
              </a:rPr>
              <a:t> 2: ¿A qué institución de educación superior da preferencia al momento de contratar personal de posgrado para su empresa en el área de administración de empresas? = Universidad de las Fuerzas Armadas - ESPE</a:t>
            </a:r>
            <a:endParaRPr lang="es-EC" dirty="0">
              <a:solidFill>
                <a:schemeClr val="tx1"/>
              </a:solidFill>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1659177" y="3095073"/>
            <a:ext cx="4077161" cy="3090574"/>
          </a:xfrm>
          <a:prstGeom prst="rect">
            <a:avLst/>
          </a:prstGeom>
          <a:noFill/>
          <a:ln>
            <a:noFill/>
          </a:ln>
        </p:spPr>
      </p:pic>
      <p:pic>
        <p:nvPicPr>
          <p:cNvPr id="13" name="Imagen 12"/>
          <p:cNvPicPr/>
          <p:nvPr/>
        </p:nvPicPr>
        <p:blipFill>
          <a:blip r:embed="rId3">
            <a:extLst>
              <a:ext uri="{28A0092B-C50C-407E-A947-70E740481C1C}">
                <a14:useLocalDpi xmlns:a14="http://schemas.microsoft.com/office/drawing/2010/main" val="0"/>
              </a:ext>
            </a:extLst>
          </a:blip>
          <a:srcRect/>
          <a:stretch>
            <a:fillRect/>
          </a:stretch>
        </p:blipFill>
        <p:spPr bwMode="auto">
          <a:xfrm>
            <a:off x="6828118" y="3027952"/>
            <a:ext cx="4092808" cy="3172636"/>
          </a:xfrm>
          <a:prstGeom prst="rect">
            <a:avLst/>
          </a:prstGeom>
          <a:noFill/>
          <a:ln>
            <a:noFill/>
          </a:ln>
        </p:spPr>
      </p:pic>
      <p:pic>
        <p:nvPicPr>
          <p:cNvPr id="6" name="Imagen 5" descr="Resultado de imagen para logo espe"/>
          <p:cNvPicPr/>
          <p:nvPr/>
        </p:nvPicPr>
        <p:blipFill>
          <a:blip r:embed="rId4"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126578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215984" y="390611"/>
            <a:ext cx="9875520" cy="850326"/>
          </a:xfrm>
        </p:spPr>
        <p:txBody>
          <a:bodyPr>
            <a:normAutofit/>
          </a:bodyPr>
          <a:lstStyle/>
          <a:p>
            <a:r>
              <a:rPr lang="es-EC" dirty="0"/>
              <a:t>Introducción</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844908498"/>
              </p:ext>
            </p:extLst>
          </p:nvPr>
        </p:nvGraphicFramePr>
        <p:xfrm>
          <a:off x="1143000" y="1313933"/>
          <a:ext cx="9872663" cy="513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para logo espe"/>
          <p:cNvPicPr/>
          <p:nvPr/>
        </p:nvPicPr>
        <p:blipFill>
          <a:blip r:embed="rId7" cstate="print"/>
          <a:srcRect/>
          <a:stretch>
            <a:fillRect/>
          </a:stretch>
        </p:blipFill>
        <p:spPr bwMode="auto">
          <a:xfrm>
            <a:off x="8561294" y="408716"/>
            <a:ext cx="3179529" cy="667048"/>
          </a:xfrm>
          <a:prstGeom prst="rect">
            <a:avLst/>
          </a:prstGeom>
          <a:noFill/>
          <a:ln w="9525">
            <a:noFill/>
            <a:miter lim="800000"/>
            <a:headEnd/>
            <a:tailEnd/>
          </a:ln>
        </p:spPr>
      </p:pic>
      <p:pic>
        <p:nvPicPr>
          <p:cNvPr id="2" name="Imagen 1">
            <a:extLst>
              <a:ext uri="{FF2B5EF4-FFF2-40B4-BE49-F238E27FC236}">
                <a16:creationId xmlns:a16="http://schemas.microsoft.com/office/drawing/2014/main" id="{376A4FCC-FD3A-E54E-B23F-8B892A0CE899}"/>
              </a:ext>
            </a:extLst>
          </p:cNvPr>
          <p:cNvPicPr>
            <a:picLocks noChangeAspect="1"/>
          </p:cNvPicPr>
          <p:nvPr/>
        </p:nvPicPr>
        <p:blipFill>
          <a:blip r:embed="rId8"/>
          <a:stretch>
            <a:fillRect/>
          </a:stretch>
        </p:blipFill>
        <p:spPr>
          <a:xfrm>
            <a:off x="1538416" y="5022969"/>
            <a:ext cx="2908069" cy="1068912"/>
          </a:xfrm>
          <a:prstGeom prst="rect">
            <a:avLst/>
          </a:prstGeom>
        </p:spPr>
      </p:pic>
      <p:pic>
        <p:nvPicPr>
          <p:cNvPr id="3" name="Imagen 2">
            <a:extLst>
              <a:ext uri="{FF2B5EF4-FFF2-40B4-BE49-F238E27FC236}">
                <a16:creationId xmlns:a16="http://schemas.microsoft.com/office/drawing/2014/main" id="{2B3CEA6E-6DB8-E743-B77B-8CB9C43F32EC}"/>
              </a:ext>
            </a:extLst>
          </p:cNvPr>
          <p:cNvPicPr>
            <a:picLocks noChangeAspect="1"/>
          </p:cNvPicPr>
          <p:nvPr/>
        </p:nvPicPr>
        <p:blipFill>
          <a:blip r:embed="rId9"/>
          <a:stretch>
            <a:fillRect/>
          </a:stretch>
        </p:blipFill>
        <p:spPr>
          <a:xfrm>
            <a:off x="9221058" y="2814771"/>
            <a:ext cx="2184228" cy="1636063"/>
          </a:xfrm>
          <a:prstGeom prst="rect">
            <a:avLst/>
          </a:prstGeom>
        </p:spPr>
      </p:pic>
      <p:pic>
        <p:nvPicPr>
          <p:cNvPr id="7" name="Imagen 6">
            <a:extLst>
              <a:ext uri="{FF2B5EF4-FFF2-40B4-BE49-F238E27FC236}">
                <a16:creationId xmlns:a16="http://schemas.microsoft.com/office/drawing/2014/main" id="{6125734E-E92A-C84E-AD4D-858933E02733}"/>
              </a:ext>
            </a:extLst>
          </p:cNvPr>
          <p:cNvPicPr>
            <a:picLocks noChangeAspect="1"/>
          </p:cNvPicPr>
          <p:nvPr/>
        </p:nvPicPr>
        <p:blipFill>
          <a:blip r:embed="rId10"/>
          <a:stretch>
            <a:fillRect/>
          </a:stretch>
        </p:blipFill>
        <p:spPr>
          <a:xfrm>
            <a:off x="2155984" y="1313933"/>
            <a:ext cx="1311844" cy="2001795"/>
          </a:xfrm>
          <a:prstGeom prst="rect">
            <a:avLst/>
          </a:prstGeom>
        </p:spPr>
      </p:pic>
    </p:spTree>
    <p:extLst>
      <p:ext uri="{BB962C8B-B14F-4D97-AF65-F5344CB8AC3E}">
        <p14:creationId xmlns:p14="http://schemas.microsoft.com/office/powerpoint/2010/main" val="38026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Presentación de resultados</a:t>
            </a:r>
          </a:p>
        </p:txBody>
      </p:sp>
      <p:sp>
        <p:nvSpPr>
          <p:cNvPr id="5" name="Marcador de texto 4"/>
          <p:cNvSpPr>
            <a:spLocks noGrp="1"/>
          </p:cNvSpPr>
          <p:nvPr>
            <p:ph type="body" idx="1"/>
          </p:nvPr>
        </p:nvSpPr>
        <p:spPr/>
        <p:txBody>
          <a:bodyPr/>
          <a:lstStyle/>
          <a:p>
            <a:r>
              <a:rPr lang="es-EC" dirty="0"/>
              <a:t>Capítulo III</a:t>
            </a:r>
          </a:p>
        </p:txBody>
      </p:sp>
    </p:spTree>
    <p:extLst>
      <p:ext uri="{BB962C8B-B14F-4D97-AF65-F5344CB8AC3E}">
        <p14:creationId xmlns:p14="http://schemas.microsoft.com/office/powerpoint/2010/main" val="1953644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43000" y="609600"/>
            <a:ext cx="7463118" cy="974165"/>
          </a:xfrm>
        </p:spPr>
        <p:txBody>
          <a:bodyPr>
            <a:noAutofit/>
          </a:bodyPr>
          <a:lstStyle/>
          <a:p>
            <a:pPr algn="ctr"/>
            <a:r>
              <a:rPr lang="es-EC" sz="2000" b="1" dirty="0"/>
              <a:t>Objetivo 1: </a:t>
            </a:r>
            <a:r>
              <a:rPr lang="es-ES_tradnl" sz="2000" b="1" dirty="0"/>
              <a:t>Determinar la oferta de las carreras de grado y postgrado en administración de empresas por parte de las universidades de las provincias de Imbabura, Cotopaxi, Pichincha y Santo Domingo de los Tsáchilas</a:t>
            </a:r>
            <a:endParaRPr lang="es-EC" sz="2000" dirty="0"/>
          </a:p>
        </p:txBody>
      </p:sp>
      <p:sp>
        <p:nvSpPr>
          <p:cNvPr id="7" name="Marcador de texto 6"/>
          <p:cNvSpPr>
            <a:spLocks noGrp="1"/>
          </p:cNvSpPr>
          <p:nvPr>
            <p:ph type="body" idx="1"/>
          </p:nvPr>
        </p:nvSpPr>
        <p:spPr>
          <a:xfrm>
            <a:off x="1143001" y="1610412"/>
            <a:ext cx="4754880" cy="777240"/>
          </a:xfrm>
        </p:spPr>
        <p:txBody>
          <a:bodyPr/>
          <a:lstStyle/>
          <a:p>
            <a:r>
              <a:rPr lang="es-ES_tradnl" dirty="0"/>
              <a:t>Oferta universidades – carreras de grado</a:t>
            </a:r>
            <a:endParaRPr lang="es-EC" dirty="0"/>
          </a:p>
        </p:txBody>
      </p:sp>
      <p:graphicFrame>
        <p:nvGraphicFramePr>
          <p:cNvPr id="12" name="Marcador de contenido 11"/>
          <p:cNvGraphicFramePr>
            <a:graphicFrameLocks noGrp="1"/>
          </p:cNvGraphicFramePr>
          <p:nvPr>
            <p:ph sz="half" idx="2"/>
            <p:extLst>
              <p:ext uri="{D42A27DB-BD31-4B8C-83A1-F6EECF244321}">
                <p14:modId xmlns:p14="http://schemas.microsoft.com/office/powerpoint/2010/main" val="2057601861"/>
              </p:ext>
            </p:extLst>
          </p:nvPr>
        </p:nvGraphicFramePr>
        <p:xfrm>
          <a:off x="1143318" y="2387652"/>
          <a:ext cx="4754563" cy="4053840"/>
        </p:xfrm>
        <a:graphic>
          <a:graphicData uri="http://schemas.openxmlformats.org/drawingml/2006/table">
            <a:tbl>
              <a:tblPr firstRow="1" firstCol="1" bandRow="1">
                <a:tableStyleId>{775DCB02-9BB8-47FD-8907-85C794F793BA}</a:tableStyleId>
              </a:tblPr>
              <a:tblGrid>
                <a:gridCol w="770393">
                  <a:extLst>
                    <a:ext uri="{9D8B030D-6E8A-4147-A177-3AD203B41FA5}">
                      <a16:colId xmlns:a16="http://schemas.microsoft.com/office/drawing/2014/main" val="2520319569"/>
                    </a:ext>
                  </a:extLst>
                </a:gridCol>
                <a:gridCol w="1242141">
                  <a:extLst>
                    <a:ext uri="{9D8B030D-6E8A-4147-A177-3AD203B41FA5}">
                      <a16:colId xmlns:a16="http://schemas.microsoft.com/office/drawing/2014/main" val="1243172953"/>
                    </a:ext>
                  </a:extLst>
                </a:gridCol>
                <a:gridCol w="990098">
                  <a:extLst>
                    <a:ext uri="{9D8B030D-6E8A-4147-A177-3AD203B41FA5}">
                      <a16:colId xmlns:a16="http://schemas.microsoft.com/office/drawing/2014/main" val="4019030123"/>
                    </a:ext>
                  </a:extLst>
                </a:gridCol>
                <a:gridCol w="457480">
                  <a:extLst>
                    <a:ext uri="{9D8B030D-6E8A-4147-A177-3AD203B41FA5}">
                      <a16:colId xmlns:a16="http://schemas.microsoft.com/office/drawing/2014/main" val="3602981114"/>
                    </a:ext>
                  </a:extLst>
                </a:gridCol>
                <a:gridCol w="717132">
                  <a:extLst>
                    <a:ext uri="{9D8B030D-6E8A-4147-A177-3AD203B41FA5}">
                      <a16:colId xmlns:a16="http://schemas.microsoft.com/office/drawing/2014/main" val="881058779"/>
                    </a:ext>
                  </a:extLst>
                </a:gridCol>
                <a:gridCol w="577319">
                  <a:extLst>
                    <a:ext uri="{9D8B030D-6E8A-4147-A177-3AD203B41FA5}">
                      <a16:colId xmlns:a16="http://schemas.microsoft.com/office/drawing/2014/main" val="1454351800"/>
                    </a:ext>
                  </a:extLst>
                </a:gridCol>
              </a:tblGrid>
              <a:tr h="91743">
                <a:tc>
                  <a:txBody>
                    <a:bodyPr/>
                    <a:lstStyle/>
                    <a:p>
                      <a:pPr marL="39370" marR="39370" algn="l">
                        <a:spcAft>
                          <a:spcPts val="0"/>
                        </a:spcAft>
                      </a:pPr>
                      <a:r>
                        <a:rPr lang="es-ES_tradnl" sz="700">
                          <a:solidFill>
                            <a:schemeClr val="tx1"/>
                          </a:solidFill>
                          <a:effectLst/>
                        </a:rPr>
                        <a:t>Provincia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Instituto</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Carrera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Tipo</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Periodo</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Cupos </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2557951856"/>
                  </a:ext>
                </a:extLst>
              </a:tr>
              <a:tr h="91743">
                <a:tc>
                  <a:txBody>
                    <a:bodyPr/>
                    <a:lstStyle/>
                    <a:p>
                      <a:pPr marL="39370" marR="39370" algn="l">
                        <a:spcAft>
                          <a:spcPts val="0"/>
                        </a:spcAft>
                      </a:pPr>
                      <a:r>
                        <a:rPr lang="es-ES_tradnl" sz="700">
                          <a:solidFill>
                            <a:schemeClr val="tx1"/>
                          </a:solidFill>
                          <a:effectLst/>
                        </a:rPr>
                        <a:t>Cotopaxi</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dirty="0">
                          <a:solidFill>
                            <a:schemeClr val="tx1"/>
                          </a:solidFill>
                          <a:effectLst/>
                        </a:rPr>
                        <a:t>UNIVERSIDAD TÉCNICA DE COTOPAXI</a:t>
                      </a:r>
                      <a:endParaRPr lang="es-EC" sz="800" dirty="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34</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43905774"/>
                  </a:ext>
                </a:extLst>
              </a:tr>
              <a:tr h="146788">
                <a:tc>
                  <a:txBody>
                    <a:bodyPr/>
                    <a:lstStyle/>
                    <a:p>
                      <a:pPr marL="39370" marR="39370" algn="l">
                        <a:spcAft>
                          <a:spcPts val="0"/>
                        </a:spcAft>
                      </a:pPr>
                      <a:r>
                        <a:rPr lang="es-ES_tradnl" sz="700">
                          <a:solidFill>
                            <a:schemeClr val="tx1"/>
                          </a:solidFill>
                          <a:effectLst/>
                        </a:rPr>
                        <a:t>Cotopaxi</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UNIVERSIDAD DE LAS FUERZAS ARMADAS - ESPE</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41</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4218999580"/>
                  </a:ext>
                </a:extLst>
              </a:tr>
              <a:tr h="91743">
                <a:tc>
                  <a:txBody>
                    <a:bodyPr/>
                    <a:lstStyle/>
                    <a:p>
                      <a:pPr marL="39370" marR="39370" algn="l">
                        <a:spcAft>
                          <a:spcPts val="0"/>
                        </a:spcAft>
                      </a:pPr>
                      <a:r>
                        <a:rPr lang="es-ES_tradnl" sz="700">
                          <a:solidFill>
                            <a:schemeClr val="tx1"/>
                          </a:solidFill>
                          <a:effectLst/>
                        </a:rPr>
                        <a:t>Imbabura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UNIVERSIDAD TÉCNICA DEL NORTE</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35</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4036376904"/>
                  </a:ext>
                </a:extLst>
              </a:tr>
              <a:tr h="91743">
                <a:tc>
                  <a:txBody>
                    <a:bodyPr/>
                    <a:lstStyle/>
                    <a:p>
                      <a:pPr marL="39370" marR="39370" algn="l">
                        <a:spcAft>
                          <a:spcPts val="0"/>
                        </a:spcAft>
                      </a:pPr>
                      <a:r>
                        <a:rPr lang="es-ES_tradnl" sz="700">
                          <a:solidFill>
                            <a:schemeClr val="tx1"/>
                          </a:solidFill>
                          <a:effectLst/>
                        </a:rPr>
                        <a:t>Imbabura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dirty="0">
                          <a:solidFill>
                            <a:schemeClr val="tx1"/>
                          </a:solidFill>
                          <a:effectLst/>
                        </a:rPr>
                        <a:t>UNIVERSIDAD DE OTAVALO</a:t>
                      </a:r>
                      <a:endParaRPr lang="es-EC" sz="800" dirty="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14</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646751360"/>
                  </a:ext>
                </a:extLst>
              </a:tr>
              <a:tr h="146788">
                <a:tc>
                  <a:txBody>
                    <a:bodyPr/>
                    <a:lstStyle/>
                    <a:p>
                      <a:pPr marL="39370" marR="39370" algn="l">
                        <a:spcAft>
                          <a:spcPts val="0"/>
                        </a:spcAft>
                      </a:pPr>
                      <a:r>
                        <a:rPr lang="es-ES_tradnl" sz="700">
                          <a:solidFill>
                            <a:schemeClr val="tx1"/>
                          </a:solidFill>
                          <a:effectLst/>
                        </a:rPr>
                        <a:t>Imbabura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PONTIFICIA UNIVERSIDAD CATÓLICA DEL ECUADOR - SI</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28</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744734133"/>
                  </a:ext>
                </a:extLst>
              </a:tr>
              <a:tr h="146788">
                <a:tc>
                  <a:txBody>
                    <a:bodyPr/>
                    <a:lstStyle/>
                    <a:p>
                      <a:pPr marL="39370" marR="39370" algn="l">
                        <a:spcAft>
                          <a:spcPts val="0"/>
                        </a:spcAft>
                      </a:pPr>
                      <a:r>
                        <a:rPr lang="es-ES_tradnl"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UNIVERSIDAD DE LAS FUERZAS ARMADAS - ESPE</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70</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85428405"/>
                  </a:ext>
                </a:extLst>
              </a:tr>
              <a:tr h="146788">
                <a:tc>
                  <a:txBody>
                    <a:bodyPr/>
                    <a:lstStyle/>
                    <a:p>
                      <a:pPr marL="39370" marR="39370" algn="l">
                        <a:spcAft>
                          <a:spcPts val="0"/>
                        </a:spcAft>
                      </a:pPr>
                      <a:r>
                        <a:rPr lang="es-ES_tradnl"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dirty="0">
                          <a:solidFill>
                            <a:schemeClr val="tx1"/>
                          </a:solidFill>
                          <a:effectLst/>
                        </a:rPr>
                        <a:t>UNIVERSIDAD CENTRAL DEL ECUADOR </a:t>
                      </a:r>
                      <a:endParaRPr lang="es-EC" sz="800" dirty="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dirty="0">
                          <a:solidFill>
                            <a:schemeClr val="tx1"/>
                          </a:solidFill>
                          <a:effectLst/>
                        </a:rPr>
                        <a:t>3cer nivel</a:t>
                      </a:r>
                      <a:endParaRPr lang="es-EC" sz="800" dirty="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83</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292931247"/>
                  </a:ext>
                </a:extLst>
              </a:tr>
              <a:tr h="146788">
                <a:tc>
                  <a:txBody>
                    <a:bodyPr/>
                    <a:lstStyle/>
                    <a:p>
                      <a:pPr marL="39370" marR="39370" algn="l">
                        <a:spcAft>
                          <a:spcPts val="0"/>
                        </a:spcAft>
                      </a:pPr>
                      <a:r>
                        <a:rPr lang="es-ES_tradnl"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UNIVERSIDAD TECNOLÓGICA EQUINOCCIAL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52</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516877997"/>
                  </a:ext>
                </a:extLst>
              </a:tr>
              <a:tr h="146788">
                <a:tc>
                  <a:txBody>
                    <a:bodyPr/>
                    <a:lstStyle/>
                    <a:p>
                      <a:pPr marL="39370" marR="39370" algn="l">
                        <a:spcAft>
                          <a:spcPts val="0"/>
                        </a:spcAft>
                      </a:pPr>
                      <a:r>
                        <a:rPr lang="es-ES_tradnl"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UNIVERSIDAD SAN FRANCISCO DE QUITO</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44</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020901067"/>
                  </a:ext>
                </a:extLst>
              </a:tr>
              <a:tr h="146788">
                <a:tc>
                  <a:txBody>
                    <a:bodyPr/>
                    <a:lstStyle/>
                    <a:p>
                      <a:pPr marL="39370" marR="39370" algn="l">
                        <a:spcAft>
                          <a:spcPts val="0"/>
                        </a:spcAft>
                      </a:pPr>
                      <a:r>
                        <a:rPr lang="es-ES_tradnl"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UNIVERSIDAD DE LAS AMÉRICAS - UDLA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45</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507735812"/>
                  </a:ext>
                </a:extLst>
              </a:tr>
              <a:tr h="146788">
                <a:tc>
                  <a:txBody>
                    <a:bodyPr/>
                    <a:lstStyle/>
                    <a:p>
                      <a:pPr marL="39370" marR="39370" algn="l">
                        <a:spcAft>
                          <a:spcPts val="0"/>
                        </a:spcAft>
                      </a:pPr>
                      <a:r>
                        <a:rPr lang="es-ES_tradnl"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PONTIFICA UNIVERSIDAD CATÓLICA DEL ECUADOR </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68</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1934933429"/>
                  </a:ext>
                </a:extLst>
              </a:tr>
              <a:tr h="146788">
                <a:tc>
                  <a:txBody>
                    <a:bodyPr/>
                    <a:lstStyle/>
                    <a:p>
                      <a:pPr marL="39370" marR="39370" algn="l">
                        <a:spcAft>
                          <a:spcPts val="0"/>
                        </a:spcAft>
                      </a:pPr>
                      <a:r>
                        <a:rPr lang="es-ES_tradnl" sz="700">
                          <a:solidFill>
                            <a:schemeClr val="tx1"/>
                          </a:solidFill>
                          <a:effectLst/>
                        </a:rPr>
                        <a:t>Pichincha </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UNIVERSIDAD INTERNACIONAL DEL ECUADOR</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dirty="0">
                          <a:solidFill>
                            <a:schemeClr val="tx1"/>
                          </a:solidFill>
                          <a:effectLst/>
                        </a:rPr>
                        <a:t>Administración de empresas</a:t>
                      </a:r>
                      <a:endParaRPr lang="es-EC" sz="800" dirty="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28</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355428656"/>
                  </a:ext>
                </a:extLst>
              </a:tr>
              <a:tr h="91743">
                <a:tc>
                  <a:txBody>
                    <a:bodyPr/>
                    <a:lstStyle/>
                    <a:p>
                      <a:pPr marL="39370" marR="39370" algn="l">
                        <a:spcAft>
                          <a:spcPts val="0"/>
                        </a:spcAft>
                      </a:pPr>
                      <a:r>
                        <a:rPr lang="es-EC"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C" sz="700">
                          <a:solidFill>
                            <a:schemeClr val="tx1"/>
                          </a:solidFill>
                          <a:effectLst/>
                        </a:rPr>
                        <a:t>UNIVERSIDAD INTERNACIONAL SEK</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C" sz="700">
                          <a:solidFill>
                            <a:schemeClr val="tx1"/>
                          </a:solidFill>
                          <a:effectLst/>
                        </a:rPr>
                        <a:t>25</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681212335"/>
                  </a:ext>
                </a:extLst>
              </a:tr>
              <a:tr h="146788">
                <a:tc>
                  <a:txBody>
                    <a:bodyPr/>
                    <a:lstStyle/>
                    <a:p>
                      <a:pPr marL="39370" marR="39370" algn="l">
                        <a:spcAft>
                          <a:spcPts val="0"/>
                        </a:spcAft>
                      </a:pPr>
                      <a:r>
                        <a:rPr lang="es-EC"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C" sz="700">
                          <a:solidFill>
                            <a:schemeClr val="tx1"/>
                          </a:solidFill>
                          <a:effectLst/>
                        </a:rPr>
                        <a:t>UNIVERSIDAD POLITECNICA SALESIANA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C" sz="700">
                          <a:solidFill>
                            <a:schemeClr val="tx1"/>
                          </a:solidFill>
                          <a:effectLst/>
                        </a:rPr>
                        <a:t>31</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52739149"/>
                  </a:ext>
                </a:extLst>
              </a:tr>
              <a:tr h="91743">
                <a:tc>
                  <a:txBody>
                    <a:bodyPr/>
                    <a:lstStyle/>
                    <a:p>
                      <a:pPr marL="39370" marR="39370" algn="l">
                        <a:spcAft>
                          <a:spcPts val="0"/>
                        </a:spcAft>
                      </a:pPr>
                      <a:r>
                        <a:rPr lang="es-EC" sz="700">
                          <a:solidFill>
                            <a:schemeClr val="tx1"/>
                          </a:solidFill>
                          <a:effectLst/>
                        </a:rPr>
                        <a:t>Pichincha</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C" sz="700">
                          <a:solidFill>
                            <a:schemeClr val="tx1"/>
                          </a:solidFill>
                          <a:effectLst/>
                        </a:rPr>
                        <a:t>UNIVERSIDAD DE LOS HEMISFERIOS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dirty="0">
                          <a:solidFill>
                            <a:schemeClr val="tx1"/>
                          </a:solidFill>
                          <a:effectLst/>
                        </a:rPr>
                        <a:t>3cer nivel</a:t>
                      </a:r>
                      <a:endParaRPr lang="es-EC" sz="800" dirty="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C" sz="700">
                          <a:solidFill>
                            <a:schemeClr val="tx1"/>
                          </a:solidFill>
                          <a:effectLst/>
                        </a:rPr>
                        <a:t>25</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063011313"/>
                  </a:ext>
                </a:extLst>
              </a:tr>
              <a:tr h="146788">
                <a:tc>
                  <a:txBody>
                    <a:bodyPr/>
                    <a:lstStyle/>
                    <a:p>
                      <a:pPr marL="39370" marR="39370" algn="l">
                        <a:spcAft>
                          <a:spcPts val="0"/>
                        </a:spcAft>
                      </a:pPr>
                      <a:r>
                        <a:rPr lang="es-ES_tradnl" sz="700">
                          <a:solidFill>
                            <a:schemeClr val="tx1"/>
                          </a:solidFill>
                          <a:effectLst/>
                        </a:rPr>
                        <a:t>Santo domingo</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UNIVERSIDAD TECNOLÓGICA EQUINOCCIAL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Administración de empresas</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3cer nivel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I Semestre 2017</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700">
                          <a:solidFill>
                            <a:schemeClr val="tx1"/>
                          </a:solidFill>
                          <a:effectLst/>
                        </a:rPr>
                        <a:t>14</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415294056"/>
                  </a:ext>
                </a:extLst>
              </a:tr>
              <a:tr h="91743">
                <a:tc gridSpan="5">
                  <a:txBody>
                    <a:bodyPr/>
                    <a:lstStyle/>
                    <a:p>
                      <a:pPr marL="39370" marR="39370" algn="l">
                        <a:spcAft>
                          <a:spcPts val="0"/>
                        </a:spcAft>
                      </a:pPr>
                      <a:r>
                        <a:rPr lang="es-EC" sz="700">
                          <a:solidFill>
                            <a:schemeClr val="tx1"/>
                          </a:solidFill>
                          <a:effectLst/>
                        </a:rPr>
                        <a:t>TOTAL</a:t>
                      </a:r>
                      <a:endParaRPr lang="es-EC" sz="80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39370" marR="39370" algn="l">
                        <a:spcAft>
                          <a:spcPts val="0"/>
                        </a:spcAft>
                      </a:pPr>
                      <a:r>
                        <a:rPr lang="es-EC" sz="700" dirty="0">
                          <a:solidFill>
                            <a:schemeClr val="tx1"/>
                          </a:solidFill>
                          <a:effectLst/>
                        </a:rPr>
                        <a:t>637</a:t>
                      </a:r>
                      <a:endParaRPr lang="es-EC" sz="800" dirty="0">
                        <a:solidFill>
                          <a:schemeClr val="tx1"/>
                        </a:solidFill>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1503160693"/>
                  </a:ext>
                </a:extLst>
              </a:tr>
            </a:tbl>
          </a:graphicData>
        </a:graphic>
      </p:graphicFrame>
      <p:sp>
        <p:nvSpPr>
          <p:cNvPr id="9" name="Marcador de texto 8"/>
          <p:cNvSpPr>
            <a:spLocks noGrp="1"/>
          </p:cNvSpPr>
          <p:nvPr>
            <p:ph type="body" sz="quarter" idx="3"/>
          </p:nvPr>
        </p:nvSpPr>
        <p:spPr>
          <a:xfrm>
            <a:off x="6263641" y="1610412"/>
            <a:ext cx="4754880" cy="777240"/>
          </a:xfrm>
        </p:spPr>
        <p:txBody>
          <a:bodyPr/>
          <a:lstStyle/>
          <a:p>
            <a:r>
              <a:rPr lang="es-ES_tradnl" dirty="0"/>
              <a:t>Oferta universidades – carreras de postgrado</a:t>
            </a:r>
            <a:endParaRPr lang="es-EC" dirty="0"/>
          </a:p>
        </p:txBody>
      </p:sp>
      <p:graphicFrame>
        <p:nvGraphicFramePr>
          <p:cNvPr id="13" name="Marcador de contenido 12"/>
          <p:cNvGraphicFramePr>
            <a:graphicFrameLocks noGrp="1"/>
          </p:cNvGraphicFramePr>
          <p:nvPr>
            <p:ph sz="quarter" idx="4"/>
            <p:extLst>
              <p:ext uri="{D42A27DB-BD31-4B8C-83A1-F6EECF244321}">
                <p14:modId xmlns:p14="http://schemas.microsoft.com/office/powerpoint/2010/main" val="4293776727"/>
              </p:ext>
            </p:extLst>
          </p:nvPr>
        </p:nvGraphicFramePr>
        <p:xfrm>
          <a:off x="6411913" y="3132635"/>
          <a:ext cx="4754561" cy="1706880"/>
        </p:xfrm>
        <a:graphic>
          <a:graphicData uri="http://schemas.openxmlformats.org/drawingml/2006/table">
            <a:tbl>
              <a:tblPr firstRow="1" firstCol="1" bandRow="1">
                <a:tableStyleId>{8799B23B-EC83-4686-B30A-512413B5E67A}</a:tableStyleId>
              </a:tblPr>
              <a:tblGrid>
                <a:gridCol w="770393">
                  <a:extLst>
                    <a:ext uri="{9D8B030D-6E8A-4147-A177-3AD203B41FA5}">
                      <a16:colId xmlns:a16="http://schemas.microsoft.com/office/drawing/2014/main" val="3131556745"/>
                    </a:ext>
                  </a:extLst>
                </a:gridCol>
                <a:gridCol w="1262113">
                  <a:extLst>
                    <a:ext uri="{9D8B030D-6E8A-4147-A177-3AD203B41FA5}">
                      <a16:colId xmlns:a16="http://schemas.microsoft.com/office/drawing/2014/main" val="2244331804"/>
                    </a:ext>
                  </a:extLst>
                </a:gridCol>
                <a:gridCol w="990098">
                  <a:extLst>
                    <a:ext uri="{9D8B030D-6E8A-4147-A177-3AD203B41FA5}">
                      <a16:colId xmlns:a16="http://schemas.microsoft.com/office/drawing/2014/main" val="2347064394"/>
                    </a:ext>
                  </a:extLst>
                </a:gridCol>
                <a:gridCol w="457480">
                  <a:extLst>
                    <a:ext uri="{9D8B030D-6E8A-4147-A177-3AD203B41FA5}">
                      <a16:colId xmlns:a16="http://schemas.microsoft.com/office/drawing/2014/main" val="2924532797"/>
                    </a:ext>
                  </a:extLst>
                </a:gridCol>
                <a:gridCol w="697158">
                  <a:extLst>
                    <a:ext uri="{9D8B030D-6E8A-4147-A177-3AD203B41FA5}">
                      <a16:colId xmlns:a16="http://schemas.microsoft.com/office/drawing/2014/main" val="3621920331"/>
                    </a:ext>
                  </a:extLst>
                </a:gridCol>
                <a:gridCol w="577319">
                  <a:extLst>
                    <a:ext uri="{9D8B030D-6E8A-4147-A177-3AD203B41FA5}">
                      <a16:colId xmlns:a16="http://schemas.microsoft.com/office/drawing/2014/main" val="1564762353"/>
                    </a:ext>
                  </a:extLst>
                </a:gridCol>
              </a:tblGrid>
              <a:tr h="91743">
                <a:tc>
                  <a:txBody>
                    <a:bodyPr/>
                    <a:lstStyle/>
                    <a:p>
                      <a:pPr marL="39370" marR="39370" algn="l">
                        <a:spcAft>
                          <a:spcPts val="0"/>
                        </a:spcAft>
                      </a:pPr>
                      <a:r>
                        <a:rPr lang="es-ES_tradnl" sz="800">
                          <a:effectLst/>
                        </a:rPr>
                        <a:t>Provincia</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Instituto</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Carrera</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Tipo</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Periodo</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Cupos </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324743731"/>
                  </a:ext>
                </a:extLst>
              </a:tr>
              <a:tr h="146788">
                <a:tc>
                  <a:txBody>
                    <a:bodyPr/>
                    <a:lstStyle/>
                    <a:p>
                      <a:pPr marL="39370" marR="39370" algn="l">
                        <a:spcAft>
                          <a:spcPts val="0"/>
                        </a:spcAft>
                      </a:pPr>
                      <a:r>
                        <a:rPr lang="es-ES_tradnl" sz="800">
                          <a:effectLst/>
                        </a:rPr>
                        <a:t>Imbabura</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PONTIFICIA UNIVERSIDAD CATÓLICA DEL ECUADOR - SI</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Administración de empresas</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4to nivel</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I semestre 2017</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6</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155254837"/>
                  </a:ext>
                </a:extLst>
              </a:tr>
              <a:tr h="91743">
                <a:tc>
                  <a:txBody>
                    <a:bodyPr/>
                    <a:lstStyle/>
                    <a:p>
                      <a:pPr marL="39370" marR="39370" algn="l">
                        <a:spcAft>
                          <a:spcPts val="0"/>
                        </a:spcAft>
                      </a:pPr>
                      <a:r>
                        <a:rPr lang="es-ES_tradnl" sz="800">
                          <a:effectLst/>
                        </a:rPr>
                        <a:t>Pichincha</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ESCUELA POLITÉCNICA NACIONAL</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Administración de empresas</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4to nivel</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II semestre 2017</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20</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1170392766"/>
                  </a:ext>
                </a:extLst>
              </a:tr>
              <a:tr h="91743">
                <a:tc>
                  <a:txBody>
                    <a:bodyPr/>
                    <a:lstStyle/>
                    <a:p>
                      <a:pPr marL="39370" marR="39370" algn="l">
                        <a:spcAft>
                          <a:spcPts val="0"/>
                        </a:spcAft>
                      </a:pPr>
                      <a:r>
                        <a:rPr lang="es-ES_tradnl" sz="800">
                          <a:effectLst/>
                        </a:rPr>
                        <a:t>Pichincha</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UNIVERSIDAD SIMÓN BOLÍVAR</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Administración de empresas</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4to nivel</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II semestre 2017</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37</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3814676473"/>
                  </a:ext>
                </a:extLst>
              </a:tr>
              <a:tr h="146788">
                <a:tc>
                  <a:txBody>
                    <a:bodyPr/>
                    <a:lstStyle/>
                    <a:p>
                      <a:pPr marL="39370" marR="39370" algn="l">
                        <a:spcAft>
                          <a:spcPts val="0"/>
                        </a:spcAft>
                      </a:pPr>
                      <a:r>
                        <a:rPr lang="es-ES_tradnl" sz="800">
                          <a:effectLst/>
                        </a:rPr>
                        <a:t>Pichincha</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UNIVERSIDAD DE LAS AMÉRICAS - UDLA</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Administración de empresas</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4to nivel</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II semestre 2017</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22</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1728046976"/>
                  </a:ext>
                </a:extLst>
              </a:tr>
              <a:tr h="146788">
                <a:tc>
                  <a:txBody>
                    <a:bodyPr/>
                    <a:lstStyle/>
                    <a:p>
                      <a:pPr marL="39370" marR="39370" algn="l">
                        <a:spcAft>
                          <a:spcPts val="0"/>
                        </a:spcAft>
                      </a:pPr>
                      <a:r>
                        <a:rPr lang="es-ES_tradnl" sz="800">
                          <a:effectLst/>
                        </a:rPr>
                        <a:t>Santo domingo</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dirty="0">
                          <a:effectLst/>
                        </a:rPr>
                        <a:t>UNIVERSIDAD TECNOLÓGICA EQUINOCCIAL</a:t>
                      </a:r>
                      <a:endParaRPr lang="es-EC" sz="900" dirty="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Administración de empresas</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4to nivel</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I semestre 2017</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tc>
                  <a:txBody>
                    <a:bodyPr/>
                    <a:lstStyle/>
                    <a:p>
                      <a:pPr marL="39370" marR="39370" algn="l">
                        <a:spcAft>
                          <a:spcPts val="0"/>
                        </a:spcAft>
                      </a:pPr>
                      <a:r>
                        <a:rPr lang="es-ES_tradnl" sz="800">
                          <a:effectLst/>
                        </a:rPr>
                        <a:t>11</a:t>
                      </a:r>
                      <a:endParaRPr lang="es-EC" sz="900">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2769590840"/>
                  </a:ext>
                </a:extLst>
              </a:tr>
              <a:tr h="91743">
                <a:tc gridSpan="5">
                  <a:txBody>
                    <a:bodyPr/>
                    <a:lstStyle/>
                    <a:p>
                      <a:pPr marL="39370" marR="39370" algn="l">
                        <a:spcAft>
                          <a:spcPts val="0"/>
                        </a:spcAft>
                      </a:pPr>
                      <a:r>
                        <a:rPr lang="es-EC" sz="800" dirty="0">
                          <a:effectLst/>
                        </a:rPr>
                        <a:t>TOTAL</a:t>
                      </a:r>
                      <a:endParaRPr lang="es-EC" sz="900" dirty="0">
                        <a:effectLst/>
                        <a:latin typeface="Arial" panose="020B0604020202020204" pitchFamily="34" charset="0"/>
                        <a:ea typeface="MS Mincho"/>
                        <a:cs typeface="Times New Roman" panose="02020603050405020304" pitchFamily="18" charset="0"/>
                      </a:endParaRPr>
                    </a:p>
                  </a:txBody>
                  <a:tcPr marL="33027" marR="3302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39370" marR="39370" algn="l">
                        <a:spcAft>
                          <a:spcPts val="0"/>
                        </a:spcAft>
                      </a:pPr>
                      <a:r>
                        <a:rPr lang="es-EC" sz="800" dirty="0">
                          <a:effectLst/>
                        </a:rPr>
                        <a:t>96</a:t>
                      </a:r>
                      <a:endParaRPr lang="es-EC" sz="900" dirty="0">
                        <a:effectLst/>
                        <a:latin typeface="Arial" panose="020B0604020202020204" pitchFamily="34" charset="0"/>
                        <a:ea typeface="MS Mincho"/>
                        <a:cs typeface="Times New Roman" panose="02020603050405020304" pitchFamily="18" charset="0"/>
                      </a:endParaRPr>
                    </a:p>
                  </a:txBody>
                  <a:tcPr marL="33027" marR="33027" marT="0" marB="0"/>
                </a:tc>
                <a:extLst>
                  <a:ext uri="{0D108BD9-81ED-4DB2-BD59-A6C34878D82A}">
                    <a16:rowId xmlns:a16="http://schemas.microsoft.com/office/drawing/2014/main" val="1134409249"/>
                  </a:ext>
                </a:extLst>
              </a:tr>
            </a:tbl>
          </a:graphicData>
        </a:graphic>
      </p:graphicFrame>
      <p:pic>
        <p:nvPicPr>
          <p:cNvPr id="8" name="Imagen 7" descr="Resultado de imagen para logo espe"/>
          <p:cNvPicPr/>
          <p:nvPr/>
        </p:nvPicPr>
        <p:blipFill>
          <a:blip r:embed="rId2"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1327472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7418294" cy="1347694"/>
          </a:xfrm>
        </p:spPr>
        <p:txBody>
          <a:bodyPr>
            <a:noAutofit/>
          </a:bodyPr>
          <a:lstStyle/>
          <a:p>
            <a:pPr algn="ctr"/>
            <a:r>
              <a:rPr lang="es-EC" sz="2000" b="1" dirty="0"/>
              <a:t>Objetivo 2: </a:t>
            </a:r>
            <a:r>
              <a:rPr lang="es-ES_tradnl" sz="2000" b="1" dirty="0"/>
              <a:t>Determinar la demanda insatisfecha de la carrera de licenciatura en administración de empresas por parte de los bachilleres de las provincias de Imbabura, Cotopaxi, Pichincha y Santo Domingo de los Tsáchilas</a:t>
            </a:r>
            <a:endParaRPr lang="es-EC" sz="2000" b="1" dirty="0"/>
          </a:p>
        </p:txBody>
      </p:sp>
      <p:sp>
        <p:nvSpPr>
          <p:cNvPr id="3" name="Marcador de texto 2"/>
          <p:cNvSpPr>
            <a:spLocks noGrp="1"/>
          </p:cNvSpPr>
          <p:nvPr>
            <p:ph type="body" idx="1"/>
          </p:nvPr>
        </p:nvSpPr>
        <p:spPr/>
        <p:txBody>
          <a:bodyPr/>
          <a:lstStyle/>
          <a:p>
            <a:r>
              <a:rPr lang="es-EC" dirty="0"/>
              <a:t>Inferencia estadística</a:t>
            </a:r>
          </a:p>
        </p:txBody>
      </p:sp>
      <p:pic>
        <p:nvPicPr>
          <p:cNvPr id="7" name="Marcador de contenido 6"/>
          <p:cNvPicPr>
            <a:picLocks noGrp="1"/>
          </p:cNvPicPr>
          <p:nvPr>
            <p:ph sz="half" idx="2"/>
          </p:nvPr>
        </p:nvPicPr>
        <p:blipFill>
          <a:blip r:embed="rId2"/>
          <a:stretch>
            <a:fillRect/>
          </a:stretch>
        </p:blipFill>
        <p:spPr>
          <a:xfrm>
            <a:off x="1143001" y="3285587"/>
            <a:ext cx="4754563" cy="1495963"/>
          </a:xfrm>
          <a:prstGeom prst="rect">
            <a:avLst/>
          </a:prstGeom>
        </p:spPr>
      </p:pic>
      <p:sp>
        <p:nvSpPr>
          <p:cNvPr id="5" name="Marcador de texto 4"/>
          <p:cNvSpPr>
            <a:spLocks noGrp="1"/>
          </p:cNvSpPr>
          <p:nvPr>
            <p:ph type="body" sz="quarter" idx="3"/>
          </p:nvPr>
        </p:nvSpPr>
        <p:spPr/>
        <p:txBody>
          <a:bodyPr/>
          <a:lstStyle/>
          <a:p>
            <a:r>
              <a:rPr lang="es-EC" dirty="0"/>
              <a:t>Demanda insatisfecha</a:t>
            </a:r>
          </a:p>
        </p:txBody>
      </p:sp>
      <p:pic>
        <p:nvPicPr>
          <p:cNvPr id="12" name="Imagen 11"/>
          <p:cNvPicPr/>
          <p:nvPr/>
        </p:nvPicPr>
        <p:blipFill rotWithShape="1">
          <a:blip r:embed="rId3">
            <a:extLst>
              <a:ext uri="{28A0092B-C50C-407E-A947-70E740481C1C}">
                <a14:useLocalDpi xmlns:a14="http://schemas.microsoft.com/office/drawing/2010/main" val="0"/>
              </a:ext>
            </a:extLst>
          </a:blip>
          <a:srcRect r="7124" b="13274"/>
          <a:stretch/>
        </p:blipFill>
        <p:spPr bwMode="auto">
          <a:xfrm>
            <a:off x="6471602" y="3086100"/>
            <a:ext cx="4925695" cy="1695450"/>
          </a:xfrm>
          <a:prstGeom prst="rect">
            <a:avLst/>
          </a:prstGeom>
          <a:noFill/>
          <a:ln>
            <a:noFill/>
          </a:ln>
          <a:extLst>
            <a:ext uri="{53640926-AAD7-44D8-BBD7-CCE9431645EC}">
              <a14:shadowObscured xmlns:a14="http://schemas.microsoft.com/office/drawing/2010/main"/>
            </a:ext>
          </a:extLst>
        </p:spPr>
      </p:pic>
      <p:pic>
        <p:nvPicPr>
          <p:cNvPr id="8" name="Imagen 7" descr="Resultado de imagen para logo espe"/>
          <p:cNvPicPr/>
          <p:nvPr/>
        </p:nvPicPr>
        <p:blipFill>
          <a:blip r:embed="rId4"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385188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 2</a:t>
            </a:r>
          </a:p>
        </p:txBody>
      </p:sp>
      <p:sp>
        <p:nvSpPr>
          <p:cNvPr id="3" name="Marcador de texto 2"/>
          <p:cNvSpPr>
            <a:spLocks noGrp="1"/>
          </p:cNvSpPr>
          <p:nvPr>
            <p:ph type="body" idx="1"/>
          </p:nvPr>
        </p:nvSpPr>
        <p:spPr/>
        <p:txBody>
          <a:bodyPr/>
          <a:lstStyle/>
          <a:p>
            <a:r>
              <a:rPr lang="es-EC" dirty="0"/>
              <a:t>Perfil bachilleres – administración de empresas</a:t>
            </a:r>
          </a:p>
        </p:txBody>
      </p:sp>
      <p:pic>
        <p:nvPicPr>
          <p:cNvPr id="7" name="Marcador de contenido 6"/>
          <p:cNvPicPr>
            <a:picLocks noGrp="1"/>
          </p:cNvPicPr>
          <p:nvPr>
            <p:ph sz="half" idx="2"/>
          </p:nvPr>
        </p:nvPicPr>
        <p:blipFill rotWithShape="1">
          <a:blip r:embed="rId2">
            <a:extLst>
              <a:ext uri="{28A0092B-C50C-407E-A947-70E740481C1C}">
                <a14:useLocalDpi xmlns:a14="http://schemas.microsoft.com/office/drawing/2010/main" val="0"/>
              </a:ext>
            </a:extLst>
          </a:blip>
          <a:stretch/>
        </p:blipFill>
        <p:spPr bwMode="auto">
          <a:xfrm>
            <a:off x="1143000" y="2932023"/>
            <a:ext cx="4754563" cy="2962454"/>
          </a:xfrm>
          <a:prstGeom prst="rect">
            <a:avLst/>
          </a:prstGeom>
          <a:noFill/>
          <a:ln>
            <a:noFill/>
          </a:ln>
          <a:extLst>
            <a:ext uri="{53640926-AAD7-44D8-BBD7-CCE9431645EC}">
              <a14:shadowObscured xmlns:a14="http://schemas.microsoft.com/office/drawing/2010/main"/>
            </a:ext>
          </a:extLst>
        </p:spPr>
      </p:pic>
      <p:sp>
        <p:nvSpPr>
          <p:cNvPr id="5" name="Marcador de texto 4"/>
          <p:cNvSpPr>
            <a:spLocks noGrp="1"/>
          </p:cNvSpPr>
          <p:nvPr>
            <p:ph type="body" sz="quarter" idx="3"/>
          </p:nvPr>
        </p:nvSpPr>
        <p:spPr/>
        <p:txBody>
          <a:bodyPr/>
          <a:lstStyle/>
          <a:p>
            <a:r>
              <a:rPr lang="es-EC" dirty="0"/>
              <a:t>Perfil bachilleres – administración de empresas: Universidad ESPE</a:t>
            </a:r>
          </a:p>
        </p:txBody>
      </p:sp>
      <p:pic>
        <p:nvPicPr>
          <p:cNvPr id="8" name="Marcador de contenido 7"/>
          <p:cNvPicPr>
            <a:picLocks noGrp="1"/>
          </p:cNvPicPr>
          <p:nvPr>
            <p:ph sz="quarter" idx="4"/>
          </p:nvPr>
        </p:nvPicPr>
        <p:blipFill rotWithShape="1">
          <a:blip r:embed="rId3">
            <a:extLst>
              <a:ext uri="{28A0092B-C50C-407E-A947-70E740481C1C}">
                <a14:useLocalDpi xmlns:a14="http://schemas.microsoft.com/office/drawing/2010/main" val="0"/>
              </a:ext>
            </a:extLst>
          </a:blip>
          <a:stretch/>
        </p:blipFill>
        <p:spPr bwMode="auto">
          <a:xfrm>
            <a:off x="6471386" y="2719388"/>
            <a:ext cx="4349865" cy="3382962"/>
          </a:xfrm>
          <a:prstGeom prst="rect">
            <a:avLst/>
          </a:prstGeom>
          <a:noFill/>
          <a:ln>
            <a:noFill/>
          </a:ln>
          <a:extLst>
            <a:ext uri="{53640926-AAD7-44D8-BBD7-CCE9431645EC}">
              <a14:shadowObscured xmlns:a14="http://schemas.microsoft.com/office/drawing/2010/main"/>
            </a:ext>
          </a:extLst>
        </p:spPr>
      </p:pic>
      <p:pic>
        <p:nvPicPr>
          <p:cNvPr id="9" name="Imagen 8" descr="Resultado de imagen para logo espe"/>
          <p:cNvPicPr/>
          <p:nvPr/>
        </p:nvPicPr>
        <p:blipFill>
          <a:blip r:embed="rId4"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435579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7418294" cy="1392518"/>
          </a:xfrm>
        </p:spPr>
        <p:txBody>
          <a:bodyPr>
            <a:noAutofit/>
          </a:bodyPr>
          <a:lstStyle/>
          <a:p>
            <a:pPr algn="ctr"/>
            <a:r>
              <a:rPr lang="es-EC" sz="2400" b="1" dirty="0"/>
              <a:t>Objetivo 3: </a:t>
            </a:r>
            <a:r>
              <a:rPr lang="es-ES_tradnl" sz="2400" b="1" dirty="0"/>
              <a:t>Determinar la demanda insatisfecha de postgrado en administración de empresas por parte de los profesionales de tercer nivel de las provincias de Imbabura, Cotopaxi, Pichincha y Santo Domingo de los Tsáchilas</a:t>
            </a:r>
            <a:endParaRPr lang="es-EC" sz="2400" b="1" dirty="0"/>
          </a:p>
        </p:txBody>
      </p:sp>
      <p:sp>
        <p:nvSpPr>
          <p:cNvPr id="3" name="Marcador de texto 2"/>
          <p:cNvSpPr>
            <a:spLocks noGrp="1"/>
          </p:cNvSpPr>
          <p:nvPr>
            <p:ph type="body" idx="1"/>
          </p:nvPr>
        </p:nvSpPr>
        <p:spPr>
          <a:xfrm>
            <a:off x="1128059" y="2659528"/>
            <a:ext cx="4754880" cy="597339"/>
          </a:xfrm>
        </p:spPr>
        <p:txBody>
          <a:bodyPr>
            <a:normAutofit fontScale="92500"/>
          </a:bodyPr>
          <a:lstStyle/>
          <a:p>
            <a:r>
              <a:rPr lang="es-EC" dirty="0"/>
              <a:t>Inferencia estadística - profesionales</a:t>
            </a:r>
          </a:p>
        </p:txBody>
      </p:sp>
      <p:pic>
        <p:nvPicPr>
          <p:cNvPr id="7" name="Marcador de contenido 6"/>
          <p:cNvPicPr>
            <a:picLocks noGrp="1"/>
          </p:cNvPicPr>
          <p:nvPr>
            <p:ph sz="half" idx="2"/>
          </p:nvPr>
        </p:nvPicPr>
        <p:blipFill>
          <a:blip r:embed="rId2"/>
          <a:stretch>
            <a:fillRect/>
          </a:stretch>
        </p:blipFill>
        <p:spPr>
          <a:xfrm>
            <a:off x="1158258" y="3588130"/>
            <a:ext cx="4754563" cy="1455733"/>
          </a:xfrm>
          <a:prstGeom prst="rect">
            <a:avLst/>
          </a:prstGeom>
        </p:spPr>
      </p:pic>
      <p:sp>
        <p:nvSpPr>
          <p:cNvPr id="5" name="Marcador de texto 4"/>
          <p:cNvSpPr>
            <a:spLocks noGrp="1"/>
          </p:cNvSpPr>
          <p:nvPr>
            <p:ph type="body" sz="quarter" idx="3"/>
          </p:nvPr>
        </p:nvSpPr>
        <p:spPr>
          <a:xfrm>
            <a:off x="6254232" y="2749175"/>
            <a:ext cx="4754880" cy="505213"/>
          </a:xfrm>
        </p:spPr>
        <p:txBody>
          <a:bodyPr>
            <a:normAutofit fontScale="92500"/>
          </a:bodyPr>
          <a:lstStyle/>
          <a:p>
            <a:r>
              <a:rPr lang="es-EC" dirty="0"/>
              <a:t>Demanda Insatisfecha - profesionales</a:t>
            </a:r>
          </a:p>
        </p:txBody>
      </p:sp>
      <p:pic>
        <p:nvPicPr>
          <p:cNvPr id="8" name="Marcador de contenido 7"/>
          <p:cNvPicPr>
            <a:picLocks noGrp="1"/>
          </p:cNvPicPr>
          <p:nvPr>
            <p:ph sz="quarter" idx="4"/>
          </p:nvPr>
        </p:nvPicPr>
        <p:blipFill rotWithShape="1">
          <a:blip r:embed="rId3">
            <a:extLst>
              <a:ext uri="{28A0092B-C50C-407E-A947-70E740481C1C}">
                <a14:useLocalDpi xmlns:a14="http://schemas.microsoft.com/office/drawing/2010/main" val="0"/>
              </a:ext>
            </a:extLst>
          </a:blip>
          <a:stretch/>
        </p:blipFill>
        <p:spPr bwMode="auto">
          <a:xfrm>
            <a:off x="6284273" y="3519103"/>
            <a:ext cx="4754562" cy="1871659"/>
          </a:xfrm>
          <a:prstGeom prst="rect">
            <a:avLst/>
          </a:prstGeom>
          <a:noFill/>
          <a:ln>
            <a:noFill/>
          </a:ln>
          <a:extLst>
            <a:ext uri="{53640926-AAD7-44D8-BBD7-CCE9431645EC}">
              <a14:shadowObscured xmlns:a14="http://schemas.microsoft.com/office/drawing/2010/main"/>
            </a:ext>
          </a:extLst>
        </p:spPr>
      </p:pic>
      <p:pic>
        <p:nvPicPr>
          <p:cNvPr id="9" name="Imagen 8" descr="Resultado de imagen para logo espe"/>
          <p:cNvPicPr/>
          <p:nvPr/>
        </p:nvPicPr>
        <p:blipFill>
          <a:blip r:embed="rId4"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383838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 3</a:t>
            </a:r>
          </a:p>
        </p:txBody>
      </p:sp>
      <p:sp>
        <p:nvSpPr>
          <p:cNvPr id="3" name="Marcador de texto 2"/>
          <p:cNvSpPr>
            <a:spLocks noGrp="1"/>
          </p:cNvSpPr>
          <p:nvPr>
            <p:ph type="body" idx="1"/>
          </p:nvPr>
        </p:nvSpPr>
        <p:spPr/>
        <p:txBody>
          <a:bodyPr/>
          <a:lstStyle/>
          <a:p>
            <a:r>
              <a:rPr lang="es-EC" dirty="0"/>
              <a:t>Perfil profesionales – administración de empresas</a:t>
            </a:r>
          </a:p>
        </p:txBody>
      </p:sp>
      <p:pic>
        <p:nvPicPr>
          <p:cNvPr id="11" name="Marcador de contenido 10"/>
          <p:cNvPicPr>
            <a:picLocks noGrp="1"/>
          </p:cNvPicPr>
          <p:nvPr>
            <p:ph sz="half" idx="2"/>
          </p:nvPr>
        </p:nvPicPr>
        <p:blipFill rotWithShape="1">
          <a:blip r:embed="rId2">
            <a:extLst>
              <a:ext uri="{28A0092B-C50C-407E-A947-70E740481C1C}">
                <a14:useLocalDpi xmlns:a14="http://schemas.microsoft.com/office/drawing/2010/main" val="0"/>
              </a:ext>
            </a:extLst>
          </a:blip>
          <a:stretch/>
        </p:blipFill>
        <p:spPr bwMode="auto">
          <a:xfrm>
            <a:off x="1435843" y="2720975"/>
            <a:ext cx="4168876" cy="3384550"/>
          </a:xfrm>
          <a:prstGeom prst="rect">
            <a:avLst/>
          </a:prstGeom>
          <a:noFill/>
          <a:ln>
            <a:noFill/>
          </a:ln>
          <a:extLst>
            <a:ext uri="{53640926-AAD7-44D8-BBD7-CCE9431645EC}">
              <a14:shadowObscured xmlns:a14="http://schemas.microsoft.com/office/drawing/2010/main"/>
            </a:ext>
          </a:extLst>
        </p:spPr>
      </p:pic>
      <p:sp>
        <p:nvSpPr>
          <p:cNvPr id="5" name="Marcador de texto 4"/>
          <p:cNvSpPr>
            <a:spLocks noGrp="1"/>
          </p:cNvSpPr>
          <p:nvPr>
            <p:ph type="body" sz="quarter" idx="3"/>
          </p:nvPr>
        </p:nvSpPr>
        <p:spPr/>
        <p:txBody>
          <a:bodyPr>
            <a:normAutofit fontScale="92500"/>
          </a:bodyPr>
          <a:lstStyle/>
          <a:p>
            <a:r>
              <a:rPr lang="es-EC" dirty="0"/>
              <a:t>Perfil profesionales – administración de empresas: Universidad ESPE</a:t>
            </a:r>
          </a:p>
        </p:txBody>
      </p:sp>
      <p:pic>
        <p:nvPicPr>
          <p:cNvPr id="13" name="Marcador de contenido 12"/>
          <p:cNvPicPr>
            <a:picLocks noGrp="1"/>
          </p:cNvPicPr>
          <p:nvPr>
            <p:ph sz="quarter" idx="4"/>
          </p:nvPr>
        </p:nvPicPr>
        <p:blipFill rotWithShape="1">
          <a:blip r:embed="rId3">
            <a:extLst>
              <a:ext uri="{28A0092B-C50C-407E-A947-70E740481C1C}">
                <a14:useLocalDpi xmlns:a14="http://schemas.microsoft.com/office/drawing/2010/main" val="0"/>
              </a:ext>
            </a:extLst>
          </a:blip>
          <a:stretch/>
        </p:blipFill>
        <p:spPr bwMode="auto">
          <a:xfrm>
            <a:off x="6635546" y="2719388"/>
            <a:ext cx="4021546" cy="3382962"/>
          </a:xfrm>
          <a:prstGeom prst="rect">
            <a:avLst/>
          </a:prstGeom>
          <a:noFill/>
          <a:ln>
            <a:noFill/>
          </a:ln>
          <a:extLst>
            <a:ext uri="{53640926-AAD7-44D8-BBD7-CCE9431645EC}">
              <a14:shadowObscured xmlns:a14="http://schemas.microsoft.com/office/drawing/2010/main"/>
            </a:ext>
          </a:extLst>
        </p:spPr>
      </p:pic>
      <p:pic>
        <p:nvPicPr>
          <p:cNvPr id="7" name="Imagen 6" descr="Resultado de imagen para logo espe"/>
          <p:cNvPicPr/>
          <p:nvPr/>
        </p:nvPicPr>
        <p:blipFill>
          <a:blip r:embed="rId4"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1229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7044765" cy="1272988"/>
          </a:xfrm>
        </p:spPr>
        <p:txBody>
          <a:bodyPr>
            <a:noAutofit/>
          </a:bodyPr>
          <a:lstStyle/>
          <a:p>
            <a:pPr algn="ctr"/>
            <a:r>
              <a:rPr lang="es-EC" sz="2000" b="1" dirty="0"/>
              <a:t>Objetivo 4: </a:t>
            </a:r>
            <a:r>
              <a:rPr lang="es-ES_tradnl" sz="2000" b="1" dirty="0"/>
              <a:t>Determinar la demanda de profesionales en administración de empresas a nivel grado y postgrado por parte de las empresas en las provincias de Imbabura, Cotopaxi, Pichincha y Santo Domingo de los Tsáchilas.</a:t>
            </a:r>
            <a:endParaRPr lang="es-EC" sz="2000" b="1" dirty="0"/>
          </a:p>
        </p:txBody>
      </p:sp>
      <p:sp>
        <p:nvSpPr>
          <p:cNvPr id="3" name="Marcador de texto 2"/>
          <p:cNvSpPr>
            <a:spLocks noGrp="1"/>
          </p:cNvSpPr>
          <p:nvPr>
            <p:ph type="body" idx="1"/>
          </p:nvPr>
        </p:nvSpPr>
        <p:spPr>
          <a:xfrm>
            <a:off x="1143000" y="1768755"/>
            <a:ext cx="4754880" cy="777240"/>
          </a:xfrm>
        </p:spPr>
        <p:txBody>
          <a:bodyPr>
            <a:normAutofit fontScale="92500"/>
          </a:bodyPr>
          <a:lstStyle/>
          <a:p>
            <a:r>
              <a:rPr lang="es-EC" dirty="0">
                <a:solidFill>
                  <a:schemeClr val="tx1"/>
                </a:solidFill>
              </a:rPr>
              <a:t>Frecuencia de contratación -  profesionales grado sin experiencia</a:t>
            </a:r>
          </a:p>
        </p:txBody>
      </p:sp>
      <p:pic>
        <p:nvPicPr>
          <p:cNvPr id="7" name="Marcador de contenido 6"/>
          <p:cNvPicPr>
            <a:picLocks noGrp="1"/>
          </p:cNvPicPr>
          <p:nvPr>
            <p:ph sz="half" idx="2"/>
          </p:nvPr>
        </p:nvPicPr>
        <p:blipFill>
          <a:blip r:embed="rId2"/>
          <a:stretch>
            <a:fillRect/>
          </a:stretch>
        </p:blipFill>
        <p:spPr>
          <a:xfrm>
            <a:off x="1143000" y="2613014"/>
            <a:ext cx="4754563" cy="1517042"/>
          </a:xfrm>
          <a:prstGeom prst="rect">
            <a:avLst/>
          </a:prstGeom>
        </p:spPr>
      </p:pic>
      <p:sp>
        <p:nvSpPr>
          <p:cNvPr id="5" name="Marcador de texto 4"/>
          <p:cNvSpPr>
            <a:spLocks noGrp="1"/>
          </p:cNvSpPr>
          <p:nvPr>
            <p:ph type="body" sz="quarter" idx="3"/>
          </p:nvPr>
        </p:nvSpPr>
        <p:spPr>
          <a:xfrm>
            <a:off x="6263958" y="1768755"/>
            <a:ext cx="4754880" cy="777240"/>
          </a:xfrm>
        </p:spPr>
        <p:txBody>
          <a:bodyPr>
            <a:normAutofit fontScale="92500"/>
          </a:bodyPr>
          <a:lstStyle/>
          <a:p>
            <a:r>
              <a:rPr lang="es-EC" dirty="0">
                <a:solidFill>
                  <a:schemeClr val="tx1"/>
                </a:solidFill>
              </a:rPr>
              <a:t>Frecuencia de contratación -  profesionales grado con experiencia</a:t>
            </a:r>
          </a:p>
        </p:txBody>
      </p:sp>
      <p:pic>
        <p:nvPicPr>
          <p:cNvPr id="8" name="Marcador de contenido 7"/>
          <p:cNvPicPr>
            <a:picLocks noGrp="1"/>
          </p:cNvPicPr>
          <p:nvPr>
            <p:ph sz="quarter" idx="4"/>
          </p:nvPr>
        </p:nvPicPr>
        <p:blipFill>
          <a:blip r:embed="rId3"/>
          <a:stretch>
            <a:fillRect/>
          </a:stretch>
        </p:blipFill>
        <p:spPr>
          <a:xfrm>
            <a:off x="6264117" y="2559705"/>
            <a:ext cx="4625556" cy="1570351"/>
          </a:xfrm>
          <a:prstGeom prst="rect">
            <a:avLst/>
          </a:prstGeom>
        </p:spPr>
      </p:pic>
      <p:sp>
        <p:nvSpPr>
          <p:cNvPr id="9" name="Marcador de texto 2"/>
          <p:cNvSpPr txBox="1">
            <a:spLocks/>
          </p:cNvSpPr>
          <p:nvPr/>
        </p:nvSpPr>
        <p:spPr>
          <a:xfrm>
            <a:off x="1143000" y="4174135"/>
            <a:ext cx="4754880" cy="77724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0"/>
              </a:spcBef>
              <a:buClr>
                <a:schemeClr val="accent1"/>
              </a:buClr>
              <a:buSzPct val="80000"/>
              <a:buFont typeface="Corbel"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9pPr>
          </a:lstStyle>
          <a:p>
            <a:r>
              <a:rPr lang="es-EC" dirty="0">
                <a:solidFill>
                  <a:schemeClr val="tx1"/>
                </a:solidFill>
              </a:rPr>
              <a:t>Frecuencia de contratación -  profesionales de postgrado sin experiencia</a:t>
            </a:r>
          </a:p>
        </p:txBody>
      </p:sp>
      <p:pic>
        <p:nvPicPr>
          <p:cNvPr id="10" name="Imagen 9"/>
          <p:cNvPicPr/>
          <p:nvPr/>
        </p:nvPicPr>
        <p:blipFill>
          <a:blip r:embed="rId4"/>
          <a:stretch>
            <a:fillRect/>
          </a:stretch>
        </p:blipFill>
        <p:spPr>
          <a:xfrm>
            <a:off x="1143000" y="4948253"/>
            <a:ext cx="4818380" cy="1619885"/>
          </a:xfrm>
          <a:prstGeom prst="rect">
            <a:avLst/>
          </a:prstGeom>
        </p:spPr>
      </p:pic>
      <p:sp>
        <p:nvSpPr>
          <p:cNvPr id="11" name="Marcador de texto 2"/>
          <p:cNvSpPr txBox="1">
            <a:spLocks/>
          </p:cNvSpPr>
          <p:nvPr/>
        </p:nvSpPr>
        <p:spPr>
          <a:xfrm>
            <a:off x="6263958" y="4174135"/>
            <a:ext cx="4754880" cy="77724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0"/>
              </a:spcBef>
              <a:buClr>
                <a:schemeClr val="accent1"/>
              </a:buClr>
              <a:buSzPct val="80000"/>
              <a:buFont typeface="Corbel"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9pPr>
          </a:lstStyle>
          <a:p>
            <a:r>
              <a:rPr lang="es-EC" dirty="0">
                <a:solidFill>
                  <a:schemeClr val="tx1"/>
                </a:solidFill>
              </a:rPr>
              <a:t>Frecuencia de contratación -  profesionales de postgrado con experiencia</a:t>
            </a:r>
          </a:p>
        </p:txBody>
      </p:sp>
      <p:pic>
        <p:nvPicPr>
          <p:cNvPr id="12" name="Imagen 11"/>
          <p:cNvPicPr/>
          <p:nvPr/>
        </p:nvPicPr>
        <p:blipFill>
          <a:blip r:embed="rId5"/>
          <a:stretch>
            <a:fillRect/>
          </a:stretch>
        </p:blipFill>
        <p:spPr>
          <a:xfrm>
            <a:off x="6327457" y="4948253"/>
            <a:ext cx="4562215" cy="1619885"/>
          </a:xfrm>
          <a:prstGeom prst="rect">
            <a:avLst/>
          </a:prstGeom>
        </p:spPr>
      </p:pic>
      <p:pic>
        <p:nvPicPr>
          <p:cNvPr id="13" name="Imagen 12" descr="Resultado de imagen para logo espe"/>
          <p:cNvPicPr/>
          <p:nvPr/>
        </p:nvPicPr>
        <p:blipFill>
          <a:blip r:embed="rId6"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375319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a:t>Conclusiones</a:t>
            </a:r>
          </a:p>
        </p:txBody>
      </p:sp>
      <p:sp>
        <p:nvSpPr>
          <p:cNvPr id="8" name="Marcador de texto 7"/>
          <p:cNvSpPr>
            <a:spLocks noGrp="1"/>
          </p:cNvSpPr>
          <p:nvPr>
            <p:ph type="body" idx="1"/>
          </p:nvPr>
        </p:nvSpPr>
        <p:spPr/>
        <p:txBody>
          <a:bodyPr/>
          <a:lstStyle/>
          <a:p>
            <a:r>
              <a:rPr lang="es-ES" dirty="0"/>
              <a:t>Capítulo III</a:t>
            </a:r>
          </a:p>
        </p:txBody>
      </p:sp>
    </p:spTree>
    <p:extLst>
      <p:ext uri="{BB962C8B-B14F-4D97-AF65-F5344CB8AC3E}">
        <p14:creationId xmlns:p14="http://schemas.microsoft.com/office/powerpoint/2010/main" val="3985345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13499734"/>
              </p:ext>
            </p:extLst>
          </p:nvPr>
        </p:nvGraphicFramePr>
        <p:xfrm>
          <a:off x="403412" y="463176"/>
          <a:ext cx="11235764" cy="569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082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54845492"/>
              </p:ext>
            </p:extLst>
          </p:nvPr>
        </p:nvGraphicFramePr>
        <p:xfrm>
          <a:off x="343648" y="343647"/>
          <a:ext cx="11280588" cy="603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965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 de la investigación</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412415673"/>
              </p:ext>
            </p:extLst>
          </p:nvPr>
        </p:nvGraphicFramePr>
        <p:xfrm>
          <a:off x="452502" y="1678914"/>
          <a:ext cx="11268750" cy="48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Resultado de imagen para logo espe"/>
          <p:cNvPicPr/>
          <p:nvPr/>
        </p:nvPicPr>
        <p:blipFill>
          <a:blip r:embed="rId7"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3647948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recomendaciones</a:t>
            </a:r>
          </a:p>
        </p:txBody>
      </p:sp>
      <p:sp>
        <p:nvSpPr>
          <p:cNvPr id="5" name="Marcador de texto 4"/>
          <p:cNvSpPr>
            <a:spLocks noGrp="1"/>
          </p:cNvSpPr>
          <p:nvPr>
            <p:ph type="body" idx="1"/>
          </p:nvPr>
        </p:nvSpPr>
        <p:spPr/>
        <p:txBody>
          <a:bodyPr/>
          <a:lstStyle/>
          <a:p>
            <a:r>
              <a:rPr lang="es-ES" dirty="0"/>
              <a:t>Capítulo III</a:t>
            </a:r>
          </a:p>
        </p:txBody>
      </p:sp>
    </p:spTree>
    <p:extLst>
      <p:ext uri="{BB962C8B-B14F-4D97-AF65-F5344CB8AC3E}">
        <p14:creationId xmlns:p14="http://schemas.microsoft.com/office/powerpoint/2010/main" val="2377923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Recomendaciones</a:t>
            </a:r>
          </a:p>
        </p:txBody>
      </p:sp>
      <p:sp>
        <p:nvSpPr>
          <p:cNvPr id="5" name="Marcador de contenido 4"/>
          <p:cNvSpPr>
            <a:spLocks noGrp="1"/>
          </p:cNvSpPr>
          <p:nvPr>
            <p:ph idx="1"/>
          </p:nvPr>
        </p:nvSpPr>
        <p:spPr/>
        <p:txBody>
          <a:bodyPr>
            <a:normAutofit/>
          </a:bodyPr>
          <a:lstStyle/>
          <a:p>
            <a:pPr lvl="0"/>
            <a:r>
              <a:rPr lang="es-EC" dirty="0"/>
              <a:t>Actualizar constantemente la malla curricular para la formación de profesionales en administración de empresas ya que las personas interesadas en seguir la carrera consideran el pensum de estudios un componente de gran importancia, particularmente en el caso de continuar con estudios de cuarto nivel.</a:t>
            </a:r>
          </a:p>
          <a:p>
            <a:pPr lvl="0"/>
            <a:r>
              <a:rPr lang="es-EC" dirty="0"/>
              <a:t>Fortalecer las relaciones de la Universidad de las Fuerzas Armadas – ESPE con las empresas en las provincias del estudio para así lograr mayores oportunidades de trabajo para los profesionales de la universidad.</a:t>
            </a:r>
          </a:p>
          <a:p>
            <a:pPr lvl="0"/>
            <a:r>
              <a:rPr lang="es-EC" dirty="0"/>
              <a:t>Establecer un control de los egresados y graduados de la carrera de administración de empresas de la Universidad de las Fuerzas Armadas – ESPE con el propósito de mantener una base de datos que permita analizar datos de mayor exactitud relativos a la presente investigación.</a:t>
            </a:r>
          </a:p>
          <a:p>
            <a:pPr marL="45720" indent="0">
              <a:buNone/>
            </a:pPr>
            <a:endParaRPr lang="es-EC" dirty="0"/>
          </a:p>
        </p:txBody>
      </p:sp>
    </p:spTree>
    <p:extLst>
      <p:ext uri="{BB962C8B-B14F-4D97-AF65-F5344CB8AC3E}">
        <p14:creationId xmlns:p14="http://schemas.microsoft.com/office/powerpoint/2010/main" val="2503714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Gracias </a:t>
            </a:r>
            <a:r>
              <a:rPr lang="es-ES" dirty="0">
                <a:sym typeface="Wingdings"/>
              </a:rPr>
              <a:t> </a:t>
            </a:r>
            <a:endParaRPr lang="es-ES" dirty="0"/>
          </a:p>
        </p:txBody>
      </p:sp>
    </p:spTree>
    <p:extLst>
      <p:ext uri="{BB962C8B-B14F-4D97-AF65-F5344CB8AC3E}">
        <p14:creationId xmlns:p14="http://schemas.microsoft.com/office/powerpoint/2010/main" val="191858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a:t>Marco teórico</a:t>
            </a:r>
          </a:p>
        </p:txBody>
      </p:sp>
      <p:sp>
        <p:nvSpPr>
          <p:cNvPr id="7" name="Marcador de texto 6"/>
          <p:cNvSpPr>
            <a:spLocks noGrp="1"/>
          </p:cNvSpPr>
          <p:nvPr>
            <p:ph type="body" idx="1"/>
          </p:nvPr>
        </p:nvSpPr>
        <p:spPr/>
        <p:txBody>
          <a:bodyPr/>
          <a:lstStyle/>
          <a:p>
            <a:r>
              <a:rPr lang="es-EC" dirty="0"/>
              <a:t>Capítulo I</a:t>
            </a:r>
          </a:p>
        </p:txBody>
      </p:sp>
    </p:spTree>
    <p:extLst>
      <p:ext uri="{BB962C8B-B14F-4D97-AF65-F5344CB8AC3E}">
        <p14:creationId xmlns:p14="http://schemas.microsoft.com/office/powerpoint/2010/main" val="408095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57910003"/>
              </p:ext>
            </p:extLst>
          </p:nvPr>
        </p:nvGraphicFramePr>
        <p:xfrm>
          <a:off x="1143000" y="1135529"/>
          <a:ext cx="9614647" cy="4960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Resultado de imagen para logo espe"/>
          <p:cNvPicPr/>
          <p:nvPr/>
        </p:nvPicPr>
        <p:blipFill>
          <a:blip r:embed="rId7"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80006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Marco Referencial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17393278"/>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Resultado de imagen para logo espe"/>
          <p:cNvPicPr/>
          <p:nvPr/>
        </p:nvPicPr>
        <p:blipFill>
          <a:blip r:embed="rId7"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10532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metodología</a:t>
            </a:r>
          </a:p>
        </p:txBody>
      </p:sp>
      <p:sp>
        <p:nvSpPr>
          <p:cNvPr id="5" name="Marcador de texto 4"/>
          <p:cNvSpPr>
            <a:spLocks noGrp="1"/>
          </p:cNvSpPr>
          <p:nvPr>
            <p:ph type="body" idx="1"/>
          </p:nvPr>
        </p:nvSpPr>
        <p:spPr/>
        <p:txBody>
          <a:bodyPr/>
          <a:lstStyle/>
          <a:p>
            <a:r>
              <a:rPr lang="es-EC" dirty="0"/>
              <a:t>Capítulo II</a:t>
            </a:r>
          </a:p>
        </p:txBody>
      </p:sp>
    </p:spTree>
    <p:extLst>
      <p:ext uri="{BB962C8B-B14F-4D97-AF65-F5344CB8AC3E}">
        <p14:creationId xmlns:p14="http://schemas.microsoft.com/office/powerpoint/2010/main" val="406787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2261" y="609600"/>
            <a:ext cx="7246680" cy="735106"/>
          </a:xfrm>
        </p:spPr>
        <p:txBody>
          <a:bodyPr>
            <a:noAutofit/>
          </a:bodyPr>
          <a:lstStyle/>
          <a:p>
            <a:r>
              <a:rPr lang="es-EC" sz="2800" dirty="0"/>
              <a:t>Investigación de mercados: Identificador de problemas y oportunidades</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567200226"/>
              </p:ext>
            </p:extLst>
          </p:nvPr>
        </p:nvGraphicFramePr>
        <p:xfrm>
          <a:off x="379518" y="1343132"/>
          <a:ext cx="11487703" cy="519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para logo espe"/>
          <p:cNvPicPr/>
          <p:nvPr/>
        </p:nvPicPr>
        <p:blipFill>
          <a:blip r:embed="rId7" cstate="print"/>
          <a:srcRect/>
          <a:stretch>
            <a:fillRect/>
          </a:stretch>
        </p:blipFill>
        <p:spPr bwMode="auto">
          <a:xfrm>
            <a:off x="8561294" y="408716"/>
            <a:ext cx="3179529" cy="667048"/>
          </a:xfrm>
          <a:prstGeom prst="rect">
            <a:avLst/>
          </a:prstGeom>
          <a:noFill/>
          <a:ln w="9525">
            <a:noFill/>
            <a:miter lim="800000"/>
            <a:headEnd/>
            <a:tailEnd/>
          </a:ln>
        </p:spPr>
      </p:pic>
    </p:spTree>
    <p:extLst>
      <p:ext uri="{BB962C8B-B14F-4D97-AF65-F5344CB8AC3E}">
        <p14:creationId xmlns:p14="http://schemas.microsoft.com/office/powerpoint/2010/main" val="2931937734"/>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TM03457444[[fn=Base]]</Template>
  <TotalTime>679</TotalTime>
  <Words>2048</Words>
  <Application>Microsoft Macintosh PowerPoint</Application>
  <PresentationFormat>Panorámica</PresentationFormat>
  <Paragraphs>514</Paragraphs>
  <Slides>42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MS Mincho</vt:lpstr>
      <vt:lpstr>Arial</vt:lpstr>
      <vt:lpstr>Cambria Math</vt:lpstr>
      <vt:lpstr>Corbel</vt:lpstr>
      <vt:lpstr>Lucida Grande</vt:lpstr>
      <vt:lpstr>Times New Roman</vt:lpstr>
      <vt:lpstr>Wingdings</vt:lpstr>
      <vt:lpstr>Base</vt:lpstr>
      <vt:lpstr>Tema: ANÁLISIS DE LA DEMANDA Y OFERTA DE PROFESIONALES DEL ÁREA DE ADMINISTRACIÓN DE EMPRESAS NIVELES DE GRADO Y POSTGRADO EN LAS PROVINCIAS DE PICHINCHA, IMBABURA, COTOPAXI Y SANTO DOMINGO DE LOS TSÁCHILAS</vt:lpstr>
      <vt:lpstr>Contenidos</vt:lpstr>
      <vt:lpstr>Introducción</vt:lpstr>
      <vt:lpstr>Objetivos de la investigación</vt:lpstr>
      <vt:lpstr>Marco teórico</vt:lpstr>
      <vt:lpstr>Presentación de PowerPoint</vt:lpstr>
      <vt:lpstr>Marco Referencial</vt:lpstr>
      <vt:lpstr>metodología</vt:lpstr>
      <vt:lpstr>Investigación de mercados: Identificador de problemas y oportunidades</vt:lpstr>
      <vt:lpstr>Metodología:  Elaboración del constructo</vt:lpstr>
      <vt:lpstr>Investigación de mercados</vt:lpstr>
      <vt:lpstr>Plan de Muestreo: Muestras aleatorias por estrato</vt:lpstr>
      <vt:lpstr>Recolección y análisis de datos</vt:lpstr>
      <vt:lpstr>Bachilleres</vt:lpstr>
      <vt:lpstr>Análisis general: (p y q)</vt:lpstr>
      <vt:lpstr>Pregunta filtro</vt:lpstr>
      <vt:lpstr>ASPECTOS DE DECISIÓN</vt:lpstr>
      <vt:lpstr>Análisis Bivariado</vt:lpstr>
      <vt:lpstr>profesionales</vt:lpstr>
      <vt:lpstr>Análisis general (p y q)</vt:lpstr>
      <vt:lpstr>Pregunta Filtro</vt:lpstr>
      <vt:lpstr>ASPECTOS DE DECISIÓN</vt:lpstr>
      <vt:lpstr>Análisis Bivariado</vt:lpstr>
      <vt:lpstr>Empresas</vt:lpstr>
      <vt:lpstr>Análisis general (p y q)</vt:lpstr>
      <vt:lpstr>ASPECTOS DE DECISIÓN</vt:lpstr>
      <vt:lpstr>ASPECTOS DE DECISIÓN</vt:lpstr>
      <vt:lpstr>ASPECTOS DE DECISIÓN</vt:lpstr>
      <vt:lpstr>Análisis Bivariado</vt:lpstr>
      <vt:lpstr>Presentación de resultados</vt:lpstr>
      <vt:lpstr>Objetivo 1: Determinar la oferta de las carreras de grado y postgrado en administración de empresas por parte de las universidades de las provincias de Imbabura, Cotopaxi, Pichincha y Santo Domingo de los Tsáchilas</vt:lpstr>
      <vt:lpstr>Objetivo 2: Determinar la demanda insatisfecha de la carrera de licenciatura en administración de empresas por parte de los bachilleres de las provincias de Imbabura, Cotopaxi, Pichincha y Santo Domingo de los Tsáchilas</vt:lpstr>
      <vt:lpstr>Objetivo 2</vt:lpstr>
      <vt:lpstr>Objetivo 3: Determinar la demanda insatisfecha de postgrado en administración de empresas por parte de los profesionales de tercer nivel de las provincias de Imbabura, Cotopaxi, Pichincha y Santo Domingo de los Tsáchilas</vt:lpstr>
      <vt:lpstr>Objetivo 3</vt:lpstr>
      <vt:lpstr>Objetivo 4: Determinar la demanda de profesionales en administración de empresas a nivel grado y postgrado por parte de las empresas en las provincias de Imbabura, Cotopaxi, Pichincha y Santo Domingo de los Tsáchilas.</vt:lpstr>
      <vt:lpstr>Conclusiones</vt:lpstr>
      <vt:lpstr>Presentación de PowerPoint</vt:lpstr>
      <vt:lpstr>Presentación de PowerPoint</vt:lpstr>
      <vt:lpstr>recomendaciones</vt:lpstr>
      <vt:lpstr>Recomendaciones</vt:lpstr>
      <vt:lpstr>Gracias  </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Mayra Claudio</dc:creator>
  <cp:lastModifiedBy>Evelyn Claudio Escudero</cp:lastModifiedBy>
  <cp:revision>59</cp:revision>
  <dcterms:created xsi:type="dcterms:W3CDTF">2018-03-06T13:22:41Z</dcterms:created>
  <dcterms:modified xsi:type="dcterms:W3CDTF">2018-08-02T01:14:02Z</dcterms:modified>
</cp:coreProperties>
</file>