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1">
  <p:sldMasterIdLst>
    <p:sldMasterId id="2147483744" r:id="rId1"/>
  </p:sldMasterIdLst>
  <p:sldIdLst>
    <p:sldId id="257" r:id="rId2"/>
    <p:sldId id="271" r:id="rId3"/>
    <p:sldId id="363" r:id="rId4"/>
    <p:sldId id="360" r:id="rId5"/>
    <p:sldId id="366" r:id="rId6"/>
    <p:sldId id="374" r:id="rId7"/>
    <p:sldId id="370" r:id="rId8"/>
    <p:sldId id="369" r:id="rId9"/>
    <p:sldId id="375" r:id="rId10"/>
    <p:sldId id="379" r:id="rId11"/>
    <p:sldId id="416" r:id="rId12"/>
    <p:sldId id="417" r:id="rId13"/>
    <p:sldId id="418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19" r:id="rId31"/>
    <p:sldId id="420" r:id="rId32"/>
    <p:sldId id="421" r:id="rId33"/>
    <p:sldId id="422" r:id="rId34"/>
    <p:sldId id="423" r:id="rId35"/>
    <p:sldId id="424" r:id="rId3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errones" initials="a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6600"/>
    <a:srgbClr val="333300"/>
    <a:srgbClr val="CCFFFF"/>
    <a:srgbClr val="66FF66"/>
    <a:srgbClr val="99FF99"/>
    <a:srgbClr val="FF0066"/>
    <a:srgbClr val="FFCCFF"/>
    <a:srgbClr val="FF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5" autoAdjust="0"/>
    <p:restoredTop sz="99636" autoAdjust="0"/>
  </p:normalViewPr>
  <p:slideViewPr>
    <p:cSldViewPr snapToGrid="0">
      <p:cViewPr>
        <p:scale>
          <a:sx n="81" d="100"/>
          <a:sy n="81" d="100"/>
        </p:scale>
        <p:origin x="-192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PROYECTO%202\Variables%20unificadas%20(Autoguardad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PROYECTO%202\Variables%20unificadas%20(Autoguardado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AppData\Roaming\Microsoft\Excel\Variables%20unificadas%20(Autoguardado)%20(version%201).xlsb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AppData\Roaming\Microsoft\Excel\Variables%20unificadas%20(Autoguardado)%20(versio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AppData\Roaming\Microsoft\Excel\Variables%20unificadas%20(Autoguardado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Rentabilidad Económica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120193081162906"/>
          <c:y val="0.17222258675998833"/>
          <c:w val="0.83879806918837096"/>
          <c:h val="0.6494440799066783"/>
        </c:manualLayout>
      </c:layout>
      <c:lineChart>
        <c:grouping val="standard"/>
        <c:varyColors val="0"/>
        <c:ser>
          <c:idx val="0"/>
          <c:order val="0"/>
          <c:tx>
            <c:strRef>
              <c:f>'base 12'!$M$1</c:f>
              <c:strCache>
                <c:ptCount val="1"/>
                <c:pt idx="0">
                  <c:v>prof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3"/>
              <c:layout>
                <c:manualLayout>
                  <c:x val="-1.584158415841593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6-41C0-B69A-CAB268AA04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12'!$L$2:$L$6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12'!$M$2:$M$6</c:f>
              <c:numCache>
                <c:formatCode>0.000</c:formatCode>
                <c:ptCount val="5"/>
                <c:pt idx="0">
                  <c:v>5.5789645189650953E-2</c:v>
                </c:pt>
                <c:pt idx="1">
                  <c:v>7.4097658948145267E-2</c:v>
                </c:pt>
                <c:pt idx="2">
                  <c:v>5.4024891583067079E-2</c:v>
                </c:pt>
                <c:pt idx="3">
                  <c:v>3.6393839462756733E-2</c:v>
                </c:pt>
                <c:pt idx="4">
                  <c:v>3.5523144689755953E-2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7F6-41C0-B69A-CAB268AA0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16896"/>
        <c:axId val="105618432"/>
      </c:lineChart>
      <c:catAx>
        <c:axId val="10561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618432"/>
        <c:crosses val="autoZero"/>
        <c:auto val="1"/>
        <c:lblAlgn val="ctr"/>
        <c:lblOffset val="100"/>
        <c:noMultiLvlLbl val="0"/>
      </c:catAx>
      <c:valAx>
        <c:axId val="1056184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Porcentaje prof</a:t>
                </a:r>
              </a:p>
            </c:rich>
          </c:tx>
          <c:overlay val="0"/>
        </c:title>
        <c:numFmt formatCode="0.000" sourceLinked="1"/>
        <c:majorTickMark val="none"/>
        <c:minorTickMark val="none"/>
        <c:tickLblPos val="nextTo"/>
        <c:crossAx val="10561689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 sz="1200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innov</c:v>
                </c:pt>
              </c:strCache>
            </c:strRef>
          </c:tx>
          <c:spPr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3">
                    <a:lumMod val="75000"/>
                  </a:schemeClr>
                </a:solidFill>
                <a:prstDash val="solid"/>
              </a:ln>
              <a:effectLst/>
            </c:spPr>
          </c:marker>
          <c:dLbls>
            <c:dLbl>
              <c:idx val="1"/>
              <c:layout>
                <c:manualLayout>
                  <c:x val="-5.5555555555555497E-3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C6-4A20-B7BC-625083C68D69}"/>
                </c:ext>
              </c:extLst>
            </c:dLbl>
            <c:dLbl>
              <c:idx val="2"/>
              <c:layout>
                <c:manualLayout>
                  <c:x val="-6.9444444444444503E-2"/>
                  <c:y val="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C6-4A20-B7BC-625083C68D69}"/>
                </c:ext>
              </c:extLst>
            </c:dLbl>
            <c:dLbl>
              <c:idx val="4"/>
              <c:layout>
                <c:manualLayout>
                  <c:x val="-3.8888888888888903E-2"/>
                  <c:y val="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C6-4A20-B7BC-625083C68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Hoja1!$B$2:$B$6</c:f>
              <c:numCache>
                <c:formatCode>_(* #,##0.00_);_(* \(#,##0.00\);_(* "-"??_);_(@_)</c:formatCode>
                <c:ptCount val="5"/>
                <c:pt idx="0">
                  <c:v>16389.22</c:v>
                </c:pt>
                <c:pt idx="1">
                  <c:v>13202.94</c:v>
                </c:pt>
                <c:pt idx="2">
                  <c:v>10812.75</c:v>
                </c:pt>
                <c:pt idx="3">
                  <c:v>10733</c:v>
                </c:pt>
                <c:pt idx="4">
                  <c:v>5717.73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4C6-4A20-B7BC-625083C68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412544"/>
        <c:axId val="110414080"/>
      </c:lineChart>
      <c:catAx>
        <c:axId val="11041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414080"/>
        <c:crosses val="autoZero"/>
        <c:auto val="1"/>
        <c:lblAlgn val="ctr"/>
        <c:lblOffset val="100"/>
        <c:noMultiLvlLbl val="0"/>
      </c:catAx>
      <c:valAx>
        <c:axId val="1104140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Innovación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spPr>
          <a:ln>
            <a:solidFill>
              <a:srgbClr val="FF6600"/>
            </a:solidFill>
          </a:ln>
        </c:spPr>
        <c:crossAx val="11041254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  <a:ln>
      <a:solidFill>
        <a:schemeClr val="tx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0597030391961"/>
          <c:y val="4.6851527429742669E-2"/>
          <c:w val="0.74269402969608034"/>
          <c:h val="0.79817082249628557"/>
        </c:manualLayout>
      </c:layout>
      <c:lineChart>
        <c:grouping val="standard"/>
        <c:varyColors val="0"/>
        <c:ser>
          <c:idx val="0"/>
          <c:order val="0"/>
          <c:tx>
            <c:strRef>
              <c:f>Hoja1!$E$1</c:f>
              <c:strCache>
                <c:ptCount val="1"/>
                <c:pt idx="0">
                  <c:v>sale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8.00081972270619E-2"/>
                  <c:y val="6.6501447846482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2D-41B5-874F-25ED7AE42523}"/>
                </c:ext>
              </c:extLst>
            </c:dLbl>
            <c:dLbl>
              <c:idx val="1"/>
              <c:layout>
                <c:manualLayout>
                  <c:x val="-6.5889103598756799E-2"/>
                  <c:y val="-5.225113759366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2D-41B5-874F-25ED7AE42523}"/>
                </c:ext>
              </c:extLst>
            </c:dLbl>
            <c:dLbl>
              <c:idx val="3"/>
              <c:layout>
                <c:manualLayout>
                  <c:x val="-1.17659113569209E-2"/>
                  <c:y val="-3.8000827340847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2D-41B5-874F-25ED7AE42523}"/>
                </c:ext>
              </c:extLst>
            </c:dLbl>
            <c:dLbl>
              <c:idx val="4"/>
              <c:layout>
                <c:manualLayout>
                  <c:x val="-7.0595468141525196E-3"/>
                  <c:y val="6.175134442887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2D-41B5-874F-25ED7AE42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Hoja1!$E$2:$E$6</c:f>
              <c:numCache>
                <c:formatCode>_(* #,##0.00_);_(* \(#,##0.00\);_(* "-"??_);_(@_)</c:formatCode>
                <c:ptCount val="5"/>
                <c:pt idx="0">
                  <c:v>563028.99</c:v>
                </c:pt>
                <c:pt idx="1">
                  <c:v>595700.57999999984</c:v>
                </c:pt>
                <c:pt idx="2">
                  <c:v>583848.63</c:v>
                </c:pt>
                <c:pt idx="3">
                  <c:v>1005433</c:v>
                </c:pt>
                <c:pt idx="4">
                  <c:v>742949.1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02D-41B5-874F-25ED7AE42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44064"/>
        <c:axId val="108345600"/>
      </c:lineChart>
      <c:catAx>
        <c:axId val="108344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345600"/>
        <c:crosses val="autoZero"/>
        <c:auto val="1"/>
        <c:lblAlgn val="ctr"/>
        <c:lblOffset val="100"/>
        <c:noMultiLvlLbl val="0"/>
      </c:catAx>
      <c:valAx>
        <c:axId val="1083456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Ventas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crossAx val="10834406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  <a:ln>
      <a:solidFill>
        <a:srgbClr val="FF6600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12'!$M$22</c:f>
              <c:strCache>
                <c:ptCount val="1"/>
                <c:pt idx="0">
                  <c:v>Pequeña</c:v>
                </c:pt>
              </c:strCache>
            </c:strRef>
          </c:tx>
          <c:spPr>
            <a:ln>
              <a:solidFill>
                <a:srgbClr val="FF0066"/>
              </a:solidFill>
            </a:ln>
          </c:spPr>
          <c:marker>
            <c:spPr>
              <a:ln>
                <a:solidFill>
                  <a:srgbClr val="FF0066"/>
                </a:solidFill>
              </a:ln>
            </c:spPr>
          </c:marker>
          <c:dLbls>
            <c:dLbl>
              <c:idx val="0"/>
              <c:layout>
                <c:manualLayout>
                  <c:x val="-4.4444444444444502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43-4FF7-8DC4-B1D07AC38484}"/>
                </c:ext>
              </c:extLst>
            </c:dLbl>
            <c:dLbl>
              <c:idx val="1"/>
              <c:layout>
                <c:manualLayout>
                  <c:x val="-5.2777777777777798E-2"/>
                  <c:y val="-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43-4FF7-8DC4-B1D07AC38484}"/>
                </c:ext>
              </c:extLst>
            </c:dLbl>
            <c:dLbl>
              <c:idx val="2"/>
              <c:layout>
                <c:manualLayout>
                  <c:x val="-0.05"/>
                  <c:y val="-4.629629629629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43-4FF7-8DC4-B1D07AC38484}"/>
                </c:ext>
              </c:extLst>
            </c:dLbl>
            <c:dLbl>
              <c:idx val="3"/>
              <c:layout>
                <c:manualLayout>
                  <c:x val="-4.1666666666666699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43-4FF7-8DC4-B1D07AC38484}"/>
                </c:ext>
              </c:extLst>
            </c:dLbl>
            <c:dLbl>
              <c:idx val="4"/>
              <c:layout>
                <c:manualLayout>
                  <c:x val="-3.3333333333333298E-2"/>
                  <c:y val="5.09259259259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43-4FF7-8DC4-B1D07AC38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12'!$L$16:$L$20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12'!$M$23:$M$27</c:f>
              <c:numCache>
                <c:formatCode>General</c:formatCode>
                <c:ptCount val="5"/>
                <c:pt idx="0">
                  <c:v>700</c:v>
                </c:pt>
                <c:pt idx="1">
                  <c:v>725</c:v>
                </c:pt>
                <c:pt idx="2">
                  <c:v>727</c:v>
                </c:pt>
                <c:pt idx="3">
                  <c:v>663</c:v>
                </c:pt>
                <c:pt idx="4">
                  <c:v>593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343-4FF7-8DC4-B1D07AC38484}"/>
            </c:ext>
          </c:extLst>
        </c:ser>
        <c:ser>
          <c:idx val="1"/>
          <c:order val="1"/>
          <c:tx>
            <c:strRef>
              <c:f>'base 12'!$N$22</c:f>
              <c:strCache>
                <c:ptCount val="1"/>
                <c:pt idx="0">
                  <c:v>Mediana</c:v>
                </c:pt>
              </c:strCache>
            </c:strRef>
          </c:tx>
          <c:dLbls>
            <c:dLbl>
              <c:idx val="0"/>
              <c:layout>
                <c:manualLayout>
                  <c:x val="-3.8888888888888903E-2"/>
                  <c:y val="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43-4FF7-8DC4-B1D07AC38484}"/>
                </c:ext>
              </c:extLst>
            </c:dLbl>
            <c:dLbl>
              <c:idx val="1"/>
              <c:layout>
                <c:manualLayout>
                  <c:x val="-3.8888888888888903E-2"/>
                  <c:y val="6.4814814814814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43-4FF7-8DC4-B1D07AC38484}"/>
                </c:ext>
              </c:extLst>
            </c:dLbl>
            <c:dLbl>
              <c:idx val="2"/>
              <c:layout>
                <c:manualLayout>
                  <c:x val="-0.05"/>
                  <c:y val="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43-4FF7-8DC4-B1D07AC38484}"/>
                </c:ext>
              </c:extLst>
            </c:dLbl>
            <c:dLbl>
              <c:idx val="4"/>
              <c:layout>
                <c:manualLayout>
                  <c:x val="-4.72222222222222E-2"/>
                  <c:y val="-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43-4FF7-8DC4-B1D07AC38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12'!$L$16:$L$20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12'!$N$23:$N$27</c:f>
              <c:numCache>
                <c:formatCode>General</c:formatCode>
                <c:ptCount val="5"/>
                <c:pt idx="0">
                  <c:v>505</c:v>
                </c:pt>
                <c:pt idx="1">
                  <c:v>541</c:v>
                </c:pt>
                <c:pt idx="2">
                  <c:v>538</c:v>
                </c:pt>
                <c:pt idx="3">
                  <c:v>374</c:v>
                </c:pt>
                <c:pt idx="4">
                  <c:v>690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343-4FF7-8DC4-B1D07AC38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32608"/>
        <c:axId val="126538496"/>
      </c:lineChart>
      <c:catAx>
        <c:axId val="12653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538496"/>
        <c:crosses val="autoZero"/>
        <c:auto val="1"/>
        <c:lblAlgn val="ctr"/>
        <c:lblOffset val="100"/>
        <c:noMultiLvlLbl val="0"/>
      </c:catAx>
      <c:valAx>
        <c:axId val="1265384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Tamaño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653260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  <a:ln>
      <a:solidFill>
        <a:schemeClr val="tx1"/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12'!$N$29</c:f>
              <c:strCache>
                <c:ptCount val="1"/>
                <c:pt idx="0">
                  <c:v>emp</c:v>
                </c:pt>
              </c:strCache>
            </c:strRef>
          </c:tx>
          <c:spPr>
            <a:ln>
              <a:solidFill>
                <a:srgbClr val="FF0066"/>
              </a:solidFill>
            </a:ln>
          </c:spPr>
          <c:marker>
            <c:spPr>
              <a:ln>
                <a:solidFill>
                  <a:srgbClr val="FF0066"/>
                </a:solidFill>
              </a:ln>
            </c:spPr>
          </c:marker>
          <c:dLbls>
            <c:dLbl>
              <c:idx val="1"/>
              <c:layout>
                <c:manualLayout>
                  <c:x val="-5.2777777777777798E-2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9B-45F3-9990-924B6CB8CC1D}"/>
                </c:ext>
              </c:extLst>
            </c:dLbl>
            <c:dLbl>
              <c:idx val="2"/>
              <c:layout>
                <c:manualLayout>
                  <c:x val="-5.5555555555555497E-2"/>
                  <c:y val="-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9B-45F3-9990-924B6CB8C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12'!$L$30:$L$34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12'!$N$30:$N$34</c:f>
              <c:numCache>
                <c:formatCode>_(* #,##0.00_);_(* \(#,##0.00\);_(* "-"??_);_(@_)</c:formatCode>
                <c:ptCount val="5"/>
                <c:pt idx="0">
                  <c:v>29.648962655601661</c:v>
                </c:pt>
                <c:pt idx="1">
                  <c:v>36.366508688783561</c:v>
                </c:pt>
                <c:pt idx="2">
                  <c:v>37.720948616600801</c:v>
                </c:pt>
                <c:pt idx="3">
                  <c:v>40.850530376084862</c:v>
                </c:pt>
                <c:pt idx="4">
                  <c:v>29.564302416212001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A9B-45F3-9990-924B6CB8C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253696"/>
        <c:axId val="126263680"/>
      </c:lineChart>
      <c:catAx>
        <c:axId val="1262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263680"/>
        <c:crosses val="autoZero"/>
        <c:auto val="1"/>
        <c:lblAlgn val="ctr"/>
        <c:lblOffset val="100"/>
        <c:noMultiLvlLbl val="0"/>
      </c:catAx>
      <c:valAx>
        <c:axId val="1262636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Empleado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crossAx val="12625369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12'!$M$36</c:f>
              <c:strCache>
                <c:ptCount val="1"/>
                <c:pt idx="0">
                  <c:v>baja</c:v>
                </c:pt>
              </c:strCache>
            </c:strRef>
          </c:tx>
          <c:dLbls>
            <c:dLbl>
              <c:idx val="0"/>
              <c:layout>
                <c:manualLayout>
                  <c:x val="-0.05"/>
                  <c:y val="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1B-4634-ACB5-978C1172A129}"/>
                </c:ext>
              </c:extLst>
            </c:dLbl>
            <c:dLbl>
              <c:idx val="1"/>
              <c:layout>
                <c:manualLayout>
                  <c:x val="-6.6666666666666693E-2"/>
                  <c:y val="6.018518518518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1B-4634-ACB5-978C1172A129}"/>
                </c:ext>
              </c:extLst>
            </c:dLbl>
            <c:dLbl>
              <c:idx val="2"/>
              <c:layout>
                <c:manualLayout>
                  <c:x val="-5.83333333333333E-2"/>
                  <c:y val="-4.629629629629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1B-4634-ACB5-978C1172A129}"/>
                </c:ext>
              </c:extLst>
            </c:dLbl>
            <c:dLbl>
              <c:idx val="3"/>
              <c:layout>
                <c:manualLayout>
                  <c:x val="-6.6666666666666805E-2"/>
                  <c:y val="5.555555555555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1B-4634-ACB5-978C1172A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'base 12'!$M$37:$M$41</c:f>
              <c:numCache>
                <c:formatCode>0</c:formatCode>
                <c:ptCount val="5"/>
                <c:pt idx="0">
                  <c:v>380</c:v>
                </c:pt>
                <c:pt idx="1">
                  <c:v>385</c:v>
                </c:pt>
                <c:pt idx="2">
                  <c:v>403</c:v>
                </c:pt>
                <c:pt idx="3">
                  <c:v>343</c:v>
                </c:pt>
                <c:pt idx="4">
                  <c:v>335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41B-4634-ACB5-978C1172A129}"/>
            </c:ext>
          </c:extLst>
        </c:ser>
        <c:ser>
          <c:idx val="1"/>
          <c:order val="1"/>
          <c:tx>
            <c:strRef>
              <c:f>'base 12'!$N$36</c:f>
              <c:strCache>
                <c:ptCount val="1"/>
                <c:pt idx="0">
                  <c:v>n/a</c:v>
                </c:pt>
              </c:strCache>
            </c:strRef>
          </c:tx>
          <c:marker>
            <c:spPr>
              <a:pattFill prst="pct5">
                <a:fgClr>
                  <a:schemeClr val="accent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marker>
          <c:dLbls>
            <c:dLbl>
              <c:idx val="0"/>
              <c:layout>
                <c:manualLayout>
                  <c:x val="-4.1666666666666602E-2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1B-4634-ACB5-978C1172A129}"/>
                </c:ext>
              </c:extLst>
            </c:dLbl>
            <c:dLbl>
              <c:idx val="1"/>
              <c:layout>
                <c:manualLayout>
                  <c:x val="-0.05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1B-4634-ACB5-978C1172A129}"/>
                </c:ext>
              </c:extLst>
            </c:dLbl>
            <c:dLbl>
              <c:idx val="3"/>
              <c:layout>
                <c:manualLayout>
                  <c:x val="-3.8888888888888903E-2"/>
                  <c:y val="6.018518518518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1B-4634-ACB5-978C1172A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'base 12'!$N$37:$N$41</c:f>
              <c:numCache>
                <c:formatCode>0</c:formatCode>
                <c:ptCount val="5"/>
                <c:pt idx="0">
                  <c:v>824</c:v>
                </c:pt>
                <c:pt idx="1">
                  <c:v>879</c:v>
                </c:pt>
                <c:pt idx="2">
                  <c:v>858</c:v>
                </c:pt>
                <c:pt idx="3">
                  <c:v>690</c:v>
                </c:pt>
                <c:pt idx="4">
                  <c:v>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41B-4634-ACB5-978C1172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44384"/>
        <c:axId val="126945920"/>
      </c:lineChart>
      <c:catAx>
        <c:axId val="126944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6945920"/>
        <c:crosses val="autoZero"/>
        <c:auto val="1"/>
        <c:lblAlgn val="ctr"/>
        <c:lblOffset val="100"/>
        <c:noMultiLvlLbl val="0"/>
      </c:catAx>
      <c:valAx>
        <c:axId val="1269459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Tecnología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1269443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12'!$R$8</c:f>
              <c:strCache>
                <c:ptCount val="1"/>
                <c:pt idx="0">
                  <c:v>jovenes</c:v>
                </c:pt>
              </c:strCache>
            </c:strRef>
          </c:tx>
          <c:dLbls>
            <c:dLbl>
              <c:idx val="0"/>
              <c:layout>
                <c:manualLayout>
                  <c:x val="-3.8888888888888903E-2"/>
                  <c:y val="-4.166666666666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8-4FC8-8679-07D2074E3BB7}"/>
                </c:ext>
              </c:extLst>
            </c:dLbl>
            <c:dLbl>
              <c:idx val="1"/>
              <c:layout>
                <c:manualLayout>
                  <c:x val="-4.1666666666666699E-2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B8-4FC8-8679-07D2074E3BB7}"/>
                </c:ext>
              </c:extLst>
            </c:dLbl>
            <c:dLbl>
              <c:idx val="3"/>
              <c:layout>
                <c:manualLayout>
                  <c:x val="-5.5555555555556599E-3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B8-4FC8-8679-07D2074E3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12'!$Q$2:$Q$6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12'!$R$9:$R$13</c:f>
              <c:numCache>
                <c:formatCode>0</c:formatCode>
                <c:ptCount val="5"/>
                <c:pt idx="0">
                  <c:v>690</c:v>
                </c:pt>
                <c:pt idx="1">
                  <c:v>731</c:v>
                </c:pt>
                <c:pt idx="2">
                  <c:v>715</c:v>
                </c:pt>
                <c:pt idx="3">
                  <c:v>606</c:v>
                </c:pt>
                <c:pt idx="4">
                  <c:v>522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8B8-4FC8-8679-07D2074E3BB7}"/>
            </c:ext>
          </c:extLst>
        </c:ser>
        <c:ser>
          <c:idx val="1"/>
          <c:order val="1"/>
          <c:tx>
            <c:strRef>
              <c:f>'base 12'!$S$8</c:f>
              <c:strCache>
                <c:ptCount val="1"/>
                <c:pt idx="0">
                  <c:v>viejas</c:v>
                </c:pt>
              </c:strCache>
            </c:strRef>
          </c:tx>
          <c:dLbls>
            <c:dLbl>
              <c:idx val="0"/>
              <c:layout>
                <c:manualLayout>
                  <c:x val="-3.8888888888888903E-2"/>
                  <c:y val="5.09259259259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B8-4FC8-8679-07D2074E3BB7}"/>
                </c:ext>
              </c:extLst>
            </c:dLbl>
            <c:dLbl>
              <c:idx val="1"/>
              <c:layout>
                <c:manualLayout>
                  <c:x val="-3.8888888888888903E-2"/>
                  <c:y val="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B8-4FC8-8679-07D2074E3BB7}"/>
                </c:ext>
              </c:extLst>
            </c:dLbl>
            <c:dLbl>
              <c:idx val="3"/>
              <c:layout>
                <c:manualLayout>
                  <c:x val="-3.8888888888889001E-2"/>
                  <c:y val="5.09259259259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B8-4FC8-8679-07D2074E3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 12'!$Q$2:$Q$6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'base 12'!$S$9:$S$13</c:f>
              <c:numCache>
                <c:formatCode>0</c:formatCode>
                <c:ptCount val="5"/>
                <c:pt idx="0">
                  <c:v>514</c:v>
                </c:pt>
                <c:pt idx="1">
                  <c:v>533</c:v>
                </c:pt>
                <c:pt idx="2">
                  <c:v>546</c:v>
                </c:pt>
                <c:pt idx="3">
                  <c:v>427</c:v>
                </c:pt>
                <c:pt idx="4">
                  <c:v>416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8B8-4FC8-8679-07D2074E3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812160"/>
        <c:axId val="126813696"/>
      </c:lineChart>
      <c:catAx>
        <c:axId val="12681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813696"/>
        <c:crosses val="autoZero"/>
        <c:auto val="1"/>
        <c:lblAlgn val="ctr"/>
        <c:lblOffset val="100"/>
        <c:noMultiLvlLbl val="0"/>
      </c:catAx>
      <c:valAx>
        <c:axId val="126813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Edad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12681216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  <a:ln>
      <a:solidFill>
        <a:schemeClr val="tx1"/>
      </a:solidFill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592AC-E132-4C16-8082-D9F69D0EE3F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E93D7-4DFB-4DA5-A042-CD1C85EC1910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Tamaño </a:t>
          </a:r>
        </a:p>
      </dgm:t>
    </dgm:pt>
    <dgm:pt modelId="{8C29E338-97E1-4742-9A0F-58EF56AFC13A}" type="parTrans" cxnId="{D5A3119F-6ACB-4ADA-A213-836687686AAB}">
      <dgm:prSet/>
      <dgm:spPr/>
      <dgm:t>
        <a:bodyPr/>
        <a:lstStyle/>
        <a:p>
          <a:endParaRPr lang="en-US"/>
        </a:p>
      </dgm:t>
    </dgm:pt>
    <dgm:pt modelId="{08EADE9F-B631-415C-803A-64E970368FCD}" type="sibTrans" cxnId="{D5A3119F-6ACB-4ADA-A213-836687686AA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BA63A48-5942-4A18-A043-CEE96762F15E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Comportamiento de los directivos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59B342-DCCF-4E1F-AAC7-37C3BF862622}" type="parTrans" cxnId="{17E20CF3-F344-4AB7-9945-13374662BE48}">
      <dgm:prSet/>
      <dgm:spPr/>
      <dgm:t>
        <a:bodyPr/>
        <a:lstStyle/>
        <a:p>
          <a:endParaRPr lang="en-US"/>
        </a:p>
      </dgm:t>
    </dgm:pt>
    <dgm:pt modelId="{C2360F22-D46E-483F-9ADB-FEFFD4DEC180}" type="sibTrans" cxnId="{17E20CF3-F344-4AB7-9945-13374662BE48}">
      <dgm:prSet/>
      <dgm:spPr/>
      <dgm:t>
        <a:bodyPr/>
        <a:lstStyle/>
        <a:p>
          <a:endParaRPr lang="en-US"/>
        </a:p>
      </dgm:t>
    </dgm:pt>
    <dgm:pt modelId="{B9758051-35C8-4832-9B72-43FB474DDB72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Combinar y coordinar recursos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C41D4-6EBD-4F20-BEC7-AC6FBB7DABC6}" type="parTrans" cxnId="{10BB2151-008D-402B-A58C-F02748A5AC9F}">
      <dgm:prSet/>
      <dgm:spPr/>
      <dgm:t>
        <a:bodyPr/>
        <a:lstStyle/>
        <a:p>
          <a:endParaRPr lang="en-US"/>
        </a:p>
      </dgm:t>
    </dgm:pt>
    <dgm:pt modelId="{A26866FC-6737-469C-94E6-C85460AB021D}" type="sibTrans" cxnId="{10BB2151-008D-402B-A58C-F02748A5AC9F}">
      <dgm:prSet/>
      <dgm:spPr/>
      <dgm:t>
        <a:bodyPr/>
        <a:lstStyle/>
        <a:p>
          <a:endParaRPr lang="en-US"/>
        </a:p>
      </dgm:t>
    </dgm:pt>
    <dgm:pt modelId="{DF1C2C67-3B51-4A0B-ACC9-E4718FFC8BF7}" type="pres">
      <dgm:prSet presAssocID="{322592AC-E132-4C16-8082-D9F69D0EE3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8CDBC-72F1-419D-9807-1F33938CF733}" type="pres">
      <dgm:prSet presAssocID="{C01E93D7-4DFB-4DA5-A042-CD1C85EC1910}" presName="node" presStyleLbl="node1" presStyleIdx="0" presStyleCnt="3" custScaleX="51063" custScaleY="44025" custLinFactNeighborX="3755" custLinFactNeighborY="13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1D962-FB2F-4A59-B181-2F5899E2EEB8}" type="pres">
      <dgm:prSet presAssocID="{08EADE9F-B631-415C-803A-64E970368FCD}" presName="sibTrans" presStyleLbl="sibTrans1D1" presStyleIdx="0" presStyleCnt="2"/>
      <dgm:spPr/>
      <dgm:t>
        <a:bodyPr/>
        <a:lstStyle/>
        <a:p>
          <a:endParaRPr lang="en-US"/>
        </a:p>
      </dgm:t>
    </dgm:pt>
    <dgm:pt modelId="{7F4E11FC-989C-4ECA-BD82-AB5190165EDC}" type="pres">
      <dgm:prSet presAssocID="{08EADE9F-B631-415C-803A-64E970368FCD}" presName="connectorText" presStyleLbl="sibTrans1D1" presStyleIdx="0" presStyleCnt="2"/>
      <dgm:spPr/>
      <dgm:t>
        <a:bodyPr/>
        <a:lstStyle/>
        <a:p>
          <a:endParaRPr lang="en-US"/>
        </a:p>
      </dgm:t>
    </dgm:pt>
    <dgm:pt modelId="{FDF7E2CE-9796-40A4-B42F-07F9FB13A644}" type="pres">
      <dgm:prSet presAssocID="{2BA63A48-5942-4A18-A043-CEE96762F15E}" presName="node" presStyleLbl="node1" presStyleIdx="1" presStyleCnt="3" custScaleX="50673" custScaleY="45021" custLinFactNeighborX="1903" custLinFactNeighborY="13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B93EF-3F06-4368-864E-5422D20C6C19}" type="pres">
      <dgm:prSet presAssocID="{C2360F22-D46E-483F-9ADB-FEFFD4DEC180}" presName="sibTrans" presStyleLbl="sibTrans1D1" presStyleIdx="1" presStyleCnt="2"/>
      <dgm:spPr/>
      <dgm:t>
        <a:bodyPr/>
        <a:lstStyle/>
        <a:p>
          <a:endParaRPr lang="en-US"/>
        </a:p>
      </dgm:t>
    </dgm:pt>
    <dgm:pt modelId="{F7A625F4-3632-428A-AD0E-497B39153F00}" type="pres">
      <dgm:prSet presAssocID="{C2360F22-D46E-483F-9ADB-FEFFD4DEC180}" presName="connectorText" presStyleLbl="sibTrans1D1" presStyleIdx="1" presStyleCnt="2"/>
      <dgm:spPr/>
      <dgm:t>
        <a:bodyPr/>
        <a:lstStyle/>
        <a:p>
          <a:endParaRPr lang="en-US"/>
        </a:p>
      </dgm:t>
    </dgm:pt>
    <dgm:pt modelId="{D3DD72E7-D09D-47FF-8331-72F5085246D8}" type="pres">
      <dgm:prSet presAssocID="{B9758051-35C8-4832-9B72-43FB474DDB72}" presName="node" presStyleLbl="node1" presStyleIdx="2" presStyleCnt="3" custScaleX="46368" custScaleY="48461" custLinFactNeighborX="-1093" custLinFactNeighborY="13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20CF3-F344-4AB7-9945-13374662BE48}" srcId="{322592AC-E132-4C16-8082-D9F69D0EE3F1}" destId="{2BA63A48-5942-4A18-A043-CEE96762F15E}" srcOrd="1" destOrd="0" parTransId="{7759B342-DCCF-4E1F-AAC7-37C3BF862622}" sibTransId="{C2360F22-D46E-483F-9ADB-FEFFD4DEC180}"/>
    <dgm:cxn modelId="{C7AAE4A3-459B-48DF-AED1-A25DD3AF7C82}" type="presOf" srcId="{B9758051-35C8-4832-9B72-43FB474DDB72}" destId="{D3DD72E7-D09D-47FF-8331-72F5085246D8}" srcOrd="0" destOrd="0" presId="urn:microsoft.com/office/officeart/2005/8/layout/bProcess3"/>
    <dgm:cxn modelId="{10BB2151-008D-402B-A58C-F02748A5AC9F}" srcId="{322592AC-E132-4C16-8082-D9F69D0EE3F1}" destId="{B9758051-35C8-4832-9B72-43FB474DDB72}" srcOrd="2" destOrd="0" parTransId="{4ABC41D4-6EBD-4F20-BEC7-AC6FBB7DABC6}" sibTransId="{A26866FC-6737-469C-94E6-C85460AB021D}"/>
    <dgm:cxn modelId="{4EDE2258-397A-495C-A8B8-79F3F122D290}" type="presOf" srcId="{08EADE9F-B631-415C-803A-64E970368FCD}" destId="{5D81D962-FB2F-4A59-B181-2F5899E2EEB8}" srcOrd="0" destOrd="0" presId="urn:microsoft.com/office/officeart/2005/8/layout/bProcess3"/>
    <dgm:cxn modelId="{1DBBC6B8-846C-4CC5-8A01-FCC34853250B}" type="presOf" srcId="{C2360F22-D46E-483F-9ADB-FEFFD4DEC180}" destId="{8ADB93EF-3F06-4368-864E-5422D20C6C19}" srcOrd="0" destOrd="0" presId="urn:microsoft.com/office/officeart/2005/8/layout/bProcess3"/>
    <dgm:cxn modelId="{76930404-05F2-4F1E-A4A3-0B05AE52CA27}" type="presOf" srcId="{08EADE9F-B631-415C-803A-64E970368FCD}" destId="{7F4E11FC-989C-4ECA-BD82-AB5190165EDC}" srcOrd="1" destOrd="0" presId="urn:microsoft.com/office/officeart/2005/8/layout/bProcess3"/>
    <dgm:cxn modelId="{1BB5F2E2-062B-45F1-B14C-219BD7DC0554}" type="presOf" srcId="{C2360F22-D46E-483F-9ADB-FEFFD4DEC180}" destId="{F7A625F4-3632-428A-AD0E-497B39153F00}" srcOrd="1" destOrd="0" presId="urn:microsoft.com/office/officeart/2005/8/layout/bProcess3"/>
    <dgm:cxn modelId="{AF1B0349-C67C-4A5C-A5E1-9E674F1F70A9}" type="presOf" srcId="{2BA63A48-5942-4A18-A043-CEE96762F15E}" destId="{FDF7E2CE-9796-40A4-B42F-07F9FB13A644}" srcOrd="0" destOrd="0" presId="urn:microsoft.com/office/officeart/2005/8/layout/bProcess3"/>
    <dgm:cxn modelId="{8172D50D-527F-4AA1-940C-CB9397992A84}" type="presOf" srcId="{322592AC-E132-4C16-8082-D9F69D0EE3F1}" destId="{DF1C2C67-3B51-4A0B-ACC9-E4718FFC8BF7}" srcOrd="0" destOrd="0" presId="urn:microsoft.com/office/officeart/2005/8/layout/bProcess3"/>
    <dgm:cxn modelId="{D5A3119F-6ACB-4ADA-A213-836687686AAB}" srcId="{322592AC-E132-4C16-8082-D9F69D0EE3F1}" destId="{C01E93D7-4DFB-4DA5-A042-CD1C85EC1910}" srcOrd="0" destOrd="0" parTransId="{8C29E338-97E1-4742-9A0F-58EF56AFC13A}" sibTransId="{08EADE9F-B631-415C-803A-64E970368FCD}"/>
    <dgm:cxn modelId="{C9C13FE3-F1B8-43A4-8C7B-7F33D1BC95DB}" type="presOf" srcId="{C01E93D7-4DFB-4DA5-A042-CD1C85EC1910}" destId="{EB08CDBC-72F1-419D-9807-1F33938CF733}" srcOrd="0" destOrd="0" presId="urn:microsoft.com/office/officeart/2005/8/layout/bProcess3"/>
    <dgm:cxn modelId="{4DBE9BE2-02B4-46CF-A55F-F8A06A484A2D}" type="presParOf" srcId="{DF1C2C67-3B51-4A0B-ACC9-E4718FFC8BF7}" destId="{EB08CDBC-72F1-419D-9807-1F33938CF733}" srcOrd="0" destOrd="0" presId="urn:microsoft.com/office/officeart/2005/8/layout/bProcess3"/>
    <dgm:cxn modelId="{534266D0-61F4-49A6-8AEA-0F8D543DFEEE}" type="presParOf" srcId="{DF1C2C67-3B51-4A0B-ACC9-E4718FFC8BF7}" destId="{5D81D962-FB2F-4A59-B181-2F5899E2EEB8}" srcOrd="1" destOrd="0" presId="urn:microsoft.com/office/officeart/2005/8/layout/bProcess3"/>
    <dgm:cxn modelId="{5E8598E2-192A-4BC4-8F1F-9717BBC23E68}" type="presParOf" srcId="{5D81D962-FB2F-4A59-B181-2F5899E2EEB8}" destId="{7F4E11FC-989C-4ECA-BD82-AB5190165EDC}" srcOrd="0" destOrd="0" presId="urn:microsoft.com/office/officeart/2005/8/layout/bProcess3"/>
    <dgm:cxn modelId="{D9E59279-0339-49F7-B6D3-AFCBF17E6426}" type="presParOf" srcId="{DF1C2C67-3B51-4A0B-ACC9-E4718FFC8BF7}" destId="{FDF7E2CE-9796-40A4-B42F-07F9FB13A644}" srcOrd="2" destOrd="0" presId="urn:microsoft.com/office/officeart/2005/8/layout/bProcess3"/>
    <dgm:cxn modelId="{C62A2AAD-789B-4030-8F71-4ACBDF4021D1}" type="presParOf" srcId="{DF1C2C67-3B51-4A0B-ACC9-E4718FFC8BF7}" destId="{8ADB93EF-3F06-4368-864E-5422D20C6C19}" srcOrd="3" destOrd="0" presId="urn:microsoft.com/office/officeart/2005/8/layout/bProcess3"/>
    <dgm:cxn modelId="{07DB7546-0B07-48A1-8C48-44518A222D3E}" type="presParOf" srcId="{8ADB93EF-3F06-4368-864E-5422D20C6C19}" destId="{F7A625F4-3632-428A-AD0E-497B39153F00}" srcOrd="0" destOrd="0" presId="urn:microsoft.com/office/officeart/2005/8/layout/bProcess3"/>
    <dgm:cxn modelId="{1BD279EF-F165-48E7-BFDD-730A16A13FE3}" type="presParOf" srcId="{DF1C2C67-3B51-4A0B-ACC9-E4718FFC8BF7}" destId="{D3DD72E7-D09D-47FF-8331-72F5085246D8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Empleados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Cumplimiento de la producción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62,5%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( 2005)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Estrada et al. (2009)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Franco y Urbano (2010)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 custScaleY="61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ScaleY="181469" custLinFactNeighborX="975" custLinFactNeighborY="17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BFB892-9A9E-4E2E-9BEB-21B120FA9F15}" type="presOf" srcId="{5222B1FB-A32E-4C1D-ACFD-B7FB9A31DE2E}" destId="{ACA2AEAD-5D3D-40DA-A6CF-B7C571D9E222}" srcOrd="0" destOrd="0" presId="urn:microsoft.com/office/officeart/2008/layout/SquareAccentList"/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3888C486-F297-43FE-B0BF-E56EAF9434D3}" type="presOf" srcId="{4F40EED4-9731-471C-826A-609AFB8E35F7}" destId="{584D08C8-7607-451B-8EC2-E36DF98DABCB}" srcOrd="0" destOrd="0" presId="urn:microsoft.com/office/officeart/2008/layout/SquareAccentList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028BE67B-3EF5-4D5D-A485-64413CA294AA}" type="presOf" srcId="{B48557DC-B340-4B72-AE0E-38ED5DD5DBC0}" destId="{9598EC90-0F4B-4EFD-9E49-7F26B5B70BE9}" srcOrd="0" destOrd="0" presId="urn:microsoft.com/office/officeart/2008/layout/SquareAccentList"/>
    <dgm:cxn modelId="{4DC0D484-2515-4F4D-8400-C926ABE4ACAD}" type="presOf" srcId="{BF48DF0E-EEF1-4C67-80B9-F61099677B0C}" destId="{6BB439A7-5B97-4BA2-94C9-7B46D75B8AEB}" srcOrd="0" destOrd="0" presId="urn:microsoft.com/office/officeart/2008/layout/SquareAccentList"/>
    <dgm:cxn modelId="{3EBF34D9-B359-4B4A-A181-C9D9A58E9ADF}" type="presOf" srcId="{1B7B211C-CB21-41A2-8380-6B78D83B1773}" destId="{52E97098-A2A8-467F-9FA3-80977C3AE34F}" srcOrd="0" destOrd="0" presId="urn:microsoft.com/office/officeart/2008/layout/SquareAccentList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8C0D8108-6F1F-4799-9761-8CD988798707}" type="presParOf" srcId="{52E97098-A2A8-467F-9FA3-80977C3AE34F}" destId="{37EE617F-D5D4-45ED-9EC0-0BF3CD4B2B64}" srcOrd="0" destOrd="0" presId="urn:microsoft.com/office/officeart/2008/layout/SquareAccentList"/>
    <dgm:cxn modelId="{D5D755E5-34EF-456A-871E-CA86277A1931}" type="presParOf" srcId="{37EE617F-D5D4-45ED-9EC0-0BF3CD4B2B64}" destId="{D1452B42-C3A4-4CDC-923E-01A1773858C1}" srcOrd="0" destOrd="0" presId="urn:microsoft.com/office/officeart/2008/layout/SquareAccentList"/>
    <dgm:cxn modelId="{F256BAD7-CFA4-4F85-B3E4-6C7D0E94D1EE}" type="presParOf" srcId="{D1452B42-C3A4-4CDC-923E-01A1773858C1}" destId="{060D07D5-5AD3-4D40-B058-387B3CE60B01}" srcOrd="0" destOrd="0" presId="urn:microsoft.com/office/officeart/2008/layout/SquareAccentList"/>
    <dgm:cxn modelId="{768D35A5-689C-4780-A601-63F30CD74106}" type="presParOf" srcId="{D1452B42-C3A4-4CDC-923E-01A1773858C1}" destId="{25B0CA12-C19D-474C-AF18-E08FAB6ED744}" srcOrd="1" destOrd="0" presId="urn:microsoft.com/office/officeart/2008/layout/SquareAccentList"/>
    <dgm:cxn modelId="{EA1F2E70-05FA-4523-ABC6-866169F544A2}" type="presParOf" srcId="{D1452B42-C3A4-4CDC-923E-01A1773858C1}" destId="{584D08C8-7607-451B-8EC2-E36DF98DABCB}" srcOrd="2" destOrd="0" presId="urn:microsoft.com/office/officeart/2008/layout/SquareAccentList"/>
    <dgm:cxn modelId="{26958E92-9455-4814-9458-7BC04F022567}" type="presParOf" srcId="{37EE617F-D5D4-45ED-9EC0-0BF3CD4B2B64}" destId="{4B6104A1-E661-4EEA-93FC-E57741FD6ECD}" srcOrd="1" destOrd="0" presId="urn:microsoft.com/office/officeart/2008/layout/SquareAccentList"/>
    <dgm:cxn modelId="{3B6F4BEE-CE72-4F82-8AD5-C017B3FD5614}" type="presParOf" srcId="{4B6104A1-E661-4EEA-93FC-E57741FD6ECD}" destId="{8F2793D1-0480-406D-B7E5-36D4642DD2EE}" srcOrd="0" destOrd="0" presId="urn:microsoft.com/office/officeart/2008/layout/SquareAccentList"/>
    <dgm:cxn modelId="{57F24228-BC30-4659-B570-68907E1B9AA3}" type="presParOf" srcId="{8F2793D1-0480-406D-B7E5-36D4642DD2EE}" destId="{8B6EC5B9-DB2D-48E7-B4C8-C0E32C798BC6}" srcOrd="0" destOrd="0" presId="urn:microsoft.com/office/officeart/2008/layout/SquareAccentList"/>
    <dgm:cxn modelId="{BDE7C825-6C5A-436C-B106-9A19A0FD168A}" type="presParOf" srcId="{8F2793D1-0480-406D-B7E5-36D4642DD2EE}" destId="{9598EC90-0F4B-4EFD-9E49-7F26B5B70BE9}" srcOrd="1" destOrd="0" presId="urn:microsoft.com/office/officeart/2008/layout/SquareAccentList"/>
    <dgm:cxn modelId="{D294D3B9-68EB-4FA8-A766-14591F74C08D}" type="presParOf" srcId="{4B6104A1-E661-4EEA-93FC-E57741FD6ECD}" destId="{A1FEDF3F-876E-497A-A705-1C1B3F959DF7}" srcOrd="1" destOrd="0" presId="urn:microsoft.com/office/officeart/2008/layout/SquareAccentList"/>
    <dgm:cxn modelId="{310F4DCF-7FA5-457C-BE7F-D5D51923087D}" type="presParOf" srcId="{A1FEDF3F-876E-497A-A705-1C1B3F959DF7}" destId="{9C927B90-B19B-4EAB-83A1-4EB3BBB5F87A}" srcOrd="0" destOrd="0" presId="urn:microsoft.com/office/officeart/2008/layout/SquareAccentList"/>
    <dgm:cxn modelId="{3B795B57-CDE1-4207-B47D-EEDFCDDFEF5D}" type="presParOf" srcId="{A1FEDF3F-876E-497A-A705-1C1B3F959DF7}" destId="{ACA2AEAD-5D3D-40DA-A6CF-B7C571D9E222}" srcOrd="1" destOrd="0" presId="urn:microsoft.com/office/officeart/2008/layout/SquareAccentList"/>
    <dgm:cxn modelId="{78C0A1B0-225A-4BB3-A485-5955CDDDE133}" type="presParOf" srcId="{4B6104A1-E661-4EEA-93FC-E57741FD6ECD}" destId="{DD58C2C7-6875-4AEC-B5BB-EA88D6DF1AE3}" srcOrd="2" destOrd="0" presId="urn:microsoft.com/office/officeart/2008/layout/SquareAccentList"/>
    <dgm:cxn modelId="{9D07BA23-EC60-4984-A801-FE7900A99098}" type="presParOf" srcId="{DD58C2C7-6875-4AEC-B5BB-EA88D6DF1AE3}" destId="{70C1B362-A14A-49CC-957A-C5C247379543}" srcOrd="0" destOrd="0" presId="urn:microsoft.com/office/officeart/2008/layout/SquareAccentList"/>
    <dgm:cxn modelId="{1FEF4116-5E70-4AB6-BD2E-ED95DB9C3216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E31EC2-35A3-4F35-B32B-624ECC3EC89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E5B12-3A8E-421C-9A04-5A82E685AF19}">
      <dgm:prSet phldrT="[Texto]" custT="1"/>
      <dgm:spPr>
        <a:solidFill>
          <a:schemeClr val="tx2">
            <a:lumMod val="50000"/>
          </a:schemeClr>
        </a:solidFill>
      </dgm:spPr>
      <dgm:t>
        <a:bodyPr anchor="ctr"/>
        <a:lstStyle/>
        <a:p>
          <a:r>
            <a:rPr lang="es-E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Análisis de la estructura interna de las empresas</a:t>
          </a:r>
          <a:endParaRPr lang="en-US" sz="2000" dirty="0">
            <a:solidFill>
              <a:schemeClr val="bg1"/>
            </a:solidFill>
          </a:endParaRPr>
        </a:p>
      </dgm:t>
    </dgm:pt>
    <dgm:pt modelId="{75C58D98-B9F4-4278-A78D-9036FF1E812C}" type="parTrans" cxnId="{888556D0-1CC0-4EAD-96CF-45AFD740BD71}">
      <dgm:prSet/>
      <dgm:spPr/>
      <dgm:t>
        <a:bodyPr/>
        <a:lstStyle/>
        <a:p>
          <a:endParaRPr lang="en-US"/>
        </a:p>
      </dgm:t>
    </dgm:pt>
    <dgm:pt modelId="{2F147FF2-DFCE-4E15-8A22-9C6663AA4A81}" type="sibTrans" cxnId="{888556D0-1CC0-4EAD-96CF-45AFD740BD71}">
      <dgm:prSet/>
      <dgm:spPr/>
      <dgm:t>
        <a:bodyPr/>
        <a:lstStyle/>
        <a:p>
          <a:endParaRPr lang="en-US"/>
        </a:p>
      </dgm:t>
    </dgm:pt>
    <dgm:pt modelId="{A6740B61-5443-49E8-A560-1FC929AC1C5E}">
      <dgm:prSet phldrT="[Texto]" custT="1"/>
      <dgm:spPr>
        <a:solidFill>
          <a:schemeClr val="tx2">
            <a:lumMod val="50000"/>
          </a:schemeClr>
        </a:solidFill>
      </dgm:spPr>
      <dgm:t>
        <a:bodyPr anchor="ctr"/>
        <a:lstStyle/>
        <a:p>
          <a:r>
            <a:rPr lang="es-EC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éxito se ve reflejado por los recursos y capacidades distintos que poseen las empresas</a:t>
          </a:r>
          <a:endParaRPr lang="en-US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3D51F-AE5C-43D6-B9EE-6BE5143AD3D7}" type="parTrans" cxnId="{DFF43811-CDD6-43F2-A705-6D324AB7032E}">
      <dgm:prSet/>
      <dgm:spPr/>
      <dgm:t>
        <a:bodyPr/>
        <a:lstStyle/>
        <a:p>
          <a:endParaRPr lang="en-US"/>
        </a:p>
      </dgm:t>
    </dgm:pt>
    <dgm:pt modelId="{44CB10B4-D37B-4E80-84DA-0CEF6806FC9C}" type="sibTrans" cxnId="{DFF43811-CDD6-43F2-A705-6D324AB7032E}">
      <dgm:prSet/>
      <dgm:spPr/>
      <dgm:t>
        <a:bodyPr/>
        <a:lstStyle/>
        <a:p>
          <a:endParaRPr lang="en-US"/>
        </a:p>
      </dgm:t>
    </dgm:pt>
    <dgm:pt modelId="{0B967D3E-F547-4D26-97AC-01C3B350BC6F}">
      <dgm:prSet phldrT="[Texto]"/>
      <dgm:spPr>
        <a:solidFill>
          <a:schemeClr val="tx2">
            <a:lumMod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48FD46-BD67-412C-AFF8-CA12234FEE3E}" type="parTrans" cxnId="{CAC069A3-9A31-45E0-BDE5-37E50D00F8BF}">
      <dgm:prSet/>
      <dgm:spPr/>
      <dgm:t>
        <a:bodyPr/>
        <a:lstStyle/>
        <a:p>
          <a:endParaRPr lang="en-US"/>
        </a:p>
      </dgm:t>
    </dgm:pt>
    <dgm:pt modelId="{ABFC2BE0-AF06-491A-9B67-48F475388AA1}" type="sibTrans" cxnId="{CAC069A3-9A31-45E0-BDE5-37E50D00F8BF}">
      <dgm:prSet/>
      <dgm:spPr/>
      <dgm:t>
        <a:bodyPr/>
        <a:lstStyle/>
        <a:p>
          <a:endParaRPr lang="en-US"/>
        </a:p>
      </dgm:t>
    </dgm:pt>
    <dgm:pt modelId="{C6D25C96-5407-4F40-8DCA-DBF3C7D13443}">
      <dgm:prSet phldrT="[Texto]"/>
      <dgm:spPr>
        <a:solidFill>
          <a:schemeClr val="tx2">
            <a:lumMod val="5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B3C8FF-0F17-441C-A004-22E260A4BDE2}" type="parTrans" cxnId="{7B603341-8355-4A41-9CEA-DB8FB2DFD24E}">
      <dgm:prSet/>
      <dgm:spPr/>
      <dgm:t>
        <a:bodyPr/>
        <a:lstStyle/>
        <a:p>
          <a:endParaRPr lang="en-US"/>
        </a:p>
      </dgm:t>
    </dgm:pt>
    <dgm:pt modelId="{744FD8F5-F0AA-49C1-8EFE-791321809013}" type="sibTrans" cxnId="{7B603341-8355-4A41-9CEA-DB8FB2DFD24E}">
      <dgm:prSet/>
      <dgm:spPr/>
      <dgm:t>
        <a:bodyPr/>
        <a:lstStyle/>
        <a:p>
          <a:endParaRPr lang="en-US"/>
        </a:p>
      </dgm:t>
    </dgm:pt>
    <dgm:pt modelId="{9CA3E951-86BA-447F-8500-458C6C8D5434}">
      <dgm:prSet phldrT="[Texto]"/>
      <dgm:spPr>
        <a:solidFill>
          <a:schemeClr val="tx2">
            <a:lumMod val="5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53183D6-1451-4C0F-869F-6057970DB347}" type="parTrans" cxnId="{079B3452-BF19-426F-81BD-8FC9683380D7}">
      <dgm:prSet/>
      <dgm:spPr/>
      <dgm:t>
        <a:bodyPr/>
        <a:lstStyle/>
        <a:p>
          <a:endParaRPr lang="en-US"/>
        </a:p>
      </dgm:t>
    </dgm:pt>
    <dgm:pt modelId="{5EEE1391-395E-4359-A124-F25FD80BEF89}" type="sibTrans" cxnId="{079B3452-BF19-426F-81BD-8FC9683380D7}">
      <dgm:prSet/>
      <dgm:spPr/>
      <dgm:t>
        <a:bodyPr/>
        <a:lstStyle/>
        <a:p>
          <a:endParaRPr lang="en-US"/>
        </a:p>
      </dgm:t>
    </dgm:pt>
    <dgm:pt modelId="{33672F2F-B6EE-4341-A414-7317381ED194}" type="pres">
      <dgm:prSet presAssocID="{9CE31EC2-35A3-4F35-B32B-624ECC3EC89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C3A1B4-E862-4850-81F2-7EECAA253FA7}" type="pres">
      <dgm:prSet presAssocID="{9CE31EC2-35A3-4F35-B32B-624ECC3EC89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EE6E1-B1B3-49EA-B848-BAA3739F9CE5}" type="pres">
      <dgm:prSet presAssocID="{9CE31EC2-35A3-4F35-B32B-624ECC3EC89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4D7DADF0-72A0-4FBB-A47C-D953FDFFEE8A}" type="pres">
      <dgm:prSet presAssocID="{9CE31EC2-35A3-4F35-B32B-624ECC3EC89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D4CC0-6985-4E58-B56C-82064095CBC9}" type="pres">
      <dgm:prSet presAssocID="{9CE31EC2-35A3-4F35-B32B-624ECC3EC89B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661FBB7-A9EC-4201-B6C0-9CE8FCE783A8}" type="pres">
      <dgm:prSet presAssocID="{9CE31EC2-35A3-4F35-B32B-624ECC3EC89B}" presName="TopArrow" presStyleLbl="node1" presStyleIdx="0" presStyleCnt="2"/>
      <dgm:spPr>
        <a:solidFill>
          <a:schemeClr val="accent3">
            <a:lumMod val="75000"/>
          </a:schemeClr>
        </a:solidFill>
      </dgm:spPr>
    </dgm:pt>
    <dgm:pt modelId="{76455C39-4912-4DEA-A64E-46E0EA662283}" type="pres">
      <dgm:prSet presAssocID="{9CE31EC2-35A3-4F35-B32B-624ECC3EC89B}" presName="BottomArrow" presStyleLbl="node1" presStyleIdx="1" presStyleCnt="2"/>
      <dgm:spPr>
        <a:solidFill>
          <a:schemeClr val="accent3">
            <a:lumMod val="75000"/>
          </a:schemeClr>
        </a:solidFill>
      </dgm:spPr>
    </dgm:pt>
  </dgm:ptLst>
  <dgm:cxnLst>
    <dgm:cxn modelId="{7B603341-8355-4A41-9CEA-DB8FB2DFD24E}" srcId="{0B967D3E-F547-4D26-97AC-01C3B350BC6F}" destId="{C6D25C96-5407-4F40-8DCA-DBF3C7D13443}" srcOrd="0" destOrd="0" parTransId="{12B3C8FF-0F17-441C-A004-22E260A4BDE2}" sibTransId="{744FD8F5-F0AA-49C1-8EFE-791321809013}"/>
    <dgm:cxn modelId="{BDBF26F9-537F-4262-A804-E2DEA23BEB8F}" type="presOf" srcId="{A6740B61-5443-49E8-A560-1FC929AC1C5E}" destId="{4D7DADF0-72A0-4FBB-A47C-D953FDFFEE8A}" srcOrd="0" destOrd="0" presId="urn:microsoft.com/office/officeart/2009/layout/ReverseList"/>
    <dgm:cxn modelId="{787468EE-1466-4AFE-A8FA-055063600381}" type="presOf" srcId="{A6740B61-5443-49E8-A560-1FC929AC1C5E}" destId="{39DD4CC0-6985-4E58-B56C-82064095CBC9}" srcOrd="1" destOrd="0" presId="urn:microsoft.com/office/officeart/2009/layout/ReverseList"/>
    <dgm:cxn modelId="{DFF43811-CDD6-43F2-A705-6D324AB7032E}" srcId="{9CE31EC2-35A3-4F35-B32B-624ECC3EC89B}" destId="{A6740B61-5443-49E8-A560-1FC929AC1C5E}" srcOrd="1" destOrd="0" parTransId="{37A3D51F-AE5C-43D6-B9EE-6BE5143AD3D7}" sibTransId="{44CB10B4-D37B-4E80-84DA-0CEF6806FC9C}"/>
    <dgm:cxn modelId="{079B3452-BF19-426F-81BD-8FC9683380D7}" srcId="{0B967D3E-F547-4D26-97AC-01C3B350BC6F}" destId="{9CA3E951-86BA-447F-8500-458C6C8D5434}" srcOrd="1" destOrd="0" parTransId="{953183D6-1451-4C0F-869F-6057970DB347}" sibTransId="{5EEE1391-395E-4359-A124-F25FD80BEF89}"/>
    <dgm:cxn modelId="{CAC069A3-9A31-45E0-BDE5-37E50D00F8BF}" srcId="{9CE31EC2-35A3-4F35-B32B-624ECC3EC89B}" destId="{0B967D3E-F547-4D26-97AC-01C3B350BC6F}" srcOrd="2" destOrd="0" parTransId="{1248FD46-BD67-412C-AFF8-CA12234FEE3E}" sibTransId="{ABFC2BE0-AF06-491A-9B67-48F475388AA1}"/>
    <dgm:cxn modelId="{4AB87286-D5F5-45D9-BDD4-438375F03F7D}" type="presOf" srcId="{1FCE5B12-3A8E-421C-9A04-5A82E685AF19}" destId="{60FEE6E1-B1B3-49EA-B848-BAA3739F9CE5}" srcOrd="1" destOrd="0" presId="urn:microsoft.com/office/officeart/2009/layout/ReverseList"/>
    <dgm:cxn modelId="{9373F5F2-2EAC-48ED-B0BB-17A20F326307}" type="presOf" srcId="{1FCE5B12-3A8E-421C-9A04-5A82E685AF19}" destId="{7CC3A1B4-E862-4850-81F2-7EECAA253FA7}" srcOrd="0" destOrd="0" presId="urn:microsoft.com/office/officeart/2009/layout/ReverseList"/>
    <dgm:cxn modelId="{305713C6-E8BD-403A-881B-C069E0EC20B8}" type="presOf" srcId="{9CE31EC2-35A3-4F35-B32B-624ECC3EC89B}" destId="{33672F2F-B6EE-4341-A414-7317381ED194}" srcOrd="0" destOrd="0" presId="urn:microsoft.com/office/officeart/2009/layout/ReverseList"/>
    <dgm:cxn modelId="{888556D0-1CC0-4EAD-96CF-45AFD740BD71}" srcId="{9CE31EC2-35A3-4F35-B32B-624ECC3EC89B}" destId="{1FCE5B12-3A8E-421C-9A04-5A82E685AF19}" srcOrd="0" destOrd="0" parTransId="{75C58D98-B9F4-4278-A78D-9036FF1E812C}" sibTransId="{2F147FF2-DFCE-4E15-8A22-9C6663AA4A81}"/>
    <dgm:cxn modelId="{517C06F9-D87F-4447-8146-6BB1042B2131}" type="presParOf" srcId="{33672F2F-B6EE-4341-A414-7317381ED194}" destId="{7CC3A1B4-E862-4850-81F2-7EECAA253FA7}" srcOrd="0" destOrd="0" presId="urn:microsoft.com/office/officeart/2009/layout/ReverseList"/>
    <dgm:cxn modelId="{3E39191E-82C7-46A5-888B-D245EA7559D5}" type="presParOf" srcId="{33672F2F-B6EE-4341-A414-7317381ED194}" destId="{60FEE6E1-B1B3-49EA-B848-BAA3739F9CE5}" srcOrd="1" destOrd="0" presId="urn:microsoft.com/office/officeart/2009/layout/ReverseList"/>
    <dgm:cxn modelId="{E521DAAD-F009-44D5-B36A-611361F770DD}" type="presParOf" srcId="{33672F2F-B6EE-4341-A414-7317381ED194}" destId="{4D7DADF0-72A0-4FBB-A47C-D953FDFFEE8A}" srcOrd="2" destOrd="0" presId="urn:microsoft.com/office/officeart/2009/layout/ReverseList"/>
    <dgm:cxn modelId="{AE58346E-C27F-4C6A-905F-AB4D9C873743}" type="presParOf" srcId="{33672F2F-B6EE-4341-A414-7317381ED194}" destId="{39DD4CC0-6985-4E58-B56C-82064095CBC9}" srcOrd="3" destOrd="0" presId="urn:microsoft.com/office/officeart/2009/layout/ReverseList"/>
    <dgm:cxn modelId="{910AD022-5981-406D-BF02-50B15310F3EE}" type="presParOf" srcId="{33672F2F-B6EE-4341-A414-7317381ED194}" destId="{7661FBB7-A9EC-4201-B6C0-9CE8FCE783A8}" srcOrd="4" destOrd="0" presId="urn:microsoft.com/office/officeart/2009/layout/ReverseList"/>
    <dgm:cxn modelId="{F4F98848-60E0-462F-8816-49B820E49003}" type="presParOf" srcId="{33672F2F-B6EE-4341-A414-7317381ED194}" destId="{76455C39-4912-4DEA-A64E-46E0EA66228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E31EC2-35A3-4F35-B32B-624ECC3EC89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E5B12-3A8E-421C-9A04-5A82E685AF19}">
      <dgm:prSet phldrT="[Texto]" custT="1"/>
      <dgm:spPr>
        <a:solidFill>
          <a:schemeClr val="tx2">
            <a:lumMod val="50000"/>
          </a:schemeClr>
        </a:solidFill>
      </dgm:spPr>
      <dgm:t>
        <a:bodyPr anchor="ctr"/>
        <a:lstStyle/>
        <a:p>
          <a:r>
            <a:rPr lang="es-E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estudio se realizo a una muestra de 3.411 pymes del sector agrícola</a:t>
          </a:r>
          <a:endParaRPr lang="en-US" sz="2000" dirty="0">
            <a:solidFill>
              <a:schemeClr val="bg1"/>
            </a:solidFill>
          </a:endParaRPr>
        </a:p>
      </dgm:t>
    </dgm:pt>
    <dgm:pt modelId="{75C58D98-B9F4-4278-A78D-9036FF1E812C}" type="parTrans" cxnId="{888556D0-1CC0-4EAD-96CF-45AFD740BD71}">
      <dgm:prSet/>
      <dgm:spPr/>
      <dgm:t>
        <a:bodyPr/>
        <a:lstStyle/>
        <a:p>
          <a:endParaRPr lang="en-US"/>
        </a:p>
      </dgm:t>
    </dgm:pt>
    <dgm:pt modelId="{2F147FF2-DFCE-4E15-8A22-9C6663AA4A81}" type="sibTrans" cxnId="{888556D0-1CC0-4EAD-96CF-45AFD740BD71}">
      <dgm:prSet/>
      <dgm:spPr/>
      <dgm:t>
        <a:bodyPr/>
        <a:lstStyle/>
        <a:p>
          <a:endParaRPr lang="en-US"/>
        </a:p>
      </dgm:t>
    </dgm:pt>
    <dgm:pt modelId="{A6740B61-5443-49E8-A560-1FC929AC1C5E}">
      <dgm:prSet phldrT="[Texto]" custT="1"/>
      <dgm:spPr>
        <a:solidFill>
          <a:schemeClr val="tx2">
            <a:lumMod val="50000"/>
          </a:schemeClr>
        </a:solidFill>
      </dgm:spPr>
      <dgm:t>
        <a:bodyPr anchor="ctr"/>
        <a:lstStyle/>
        <a:p>
          <a:r>
            <a:rPr lang="es-EC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Este sector es el generador de alimentos y representa el 10,42%</a:t>
          </a:r>
          <a:endParaRPr lang="en-US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3D51F-AE5C-43D6-B9EE-6BE5143AD3D7}" type="parTrans" cxnId="{DFF43811-CDD6-43F2-A705-6D324AB7032E}">
      <dgm:prSet/>
      <dgm:spPr/>
      <dgm:t>
        <a:bodyPr/>
        <a:lstStyle/>
        <a:p>
          <a:endParaRPr lang="en-US"/>
        </a:p>
      </dgm:t>
    </dgm:pt>
    <dgm:pt modelId="{44CB10B4-D37B-4E80-84DA-0CEF6806FC9C}" type="sibTrans" cxnId="{DFF43811-CDD6-43F2-A705-6D324AB7032E}">
      <dgm:prSet/>
      <dgm:spPr/>
      <dgm:t>
        <a:bodyPr/>
        <a:lstStyle/>
        <a:p>
          <a:endParaRPr lang="en-US"/>
        </a:p>
      </dgm:t>
    </dgm:pt>
    <dgm:pt modelId="{0B967D3E-F547-4D26-97AC-01C3B350BC6F}">
      <dgm:prSet phldrT="[Texto]"/>
      <dgm:spPr>
        <a:solidFill>
          <a:schemeClr val="tx2">
            <a:lumMod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48FD46-BD67-412C-AFF8-CA12234FEE3E}" type="parTrans" cxnId="{CAC069A3-9A31-45E0-BDE5-37E50D00F8BF}">
      <dgm:prSet/>
      <dgm:spPr/>
      <dgm:t>
        <a:bodyPr/>
        <a:lstStyle/>
        <a:p>
          <a:endParaRPr lang="en-US"/>
        </a:p>
      </dgm:t>
    </dgm:pt>
    <dgm:pt modelId="{ABFC2BE0-AF06-491A-9B67-48F475388AA1}" type="sibTrans" cxnId="{CAC069A3-9A31-45E0-BDE5-37E50D00F8BF}">
      <dgm:prSet/>
      <dgm:spPr/>
      <dgm:t>
        <a:bodyPr/>
        <a:lstStyle/>
        <a:p>
          <a:endParaRPr lang="en-US"/>
        </a:p>
      </dgm:t>
    </dgm:pt>
    <dgm:pt modelId="{C6D25C96-5407-4F40-8DCA-DBF3C7D13443}">
      <dgm:prSet phldrT="[Texto]"/>
      <dgm:spPr>
        <a:solidFill>
          <a:schemeClr val="tx2">
            <a:lumMod val="5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B3C8FF-0F17-441C-A004-22E260A4BDE2}" type="parTrans" cxnId="{7B603341-8355-4A41-9CEA-DB8FB2DFD24E}">
      <dgm:prSet/>
      <dgm:spPr/>
      <dgm:t>
        <a:bodyPr/>
        <a:lstStyle/>
        <a:p>
          <a:endParaRPr lang="en-US"/>
        </a:p>
      </dgm:t>
    </dgm:pt>
    <dgm:pt modelId="{744FD8F5-F0AA-49C1-8EFE-791321809013}" type="sibTrans" cxnId="{7B603341-8355-4A41-9CEA-DB8FB2DFD24E}">
      <dgm:prSet/>
      <dgm:spPr/>
      <dgm:t>
        <a:bodyPr/>
        <a:lstStyle/>
        <a:p>
          <a:endParaRPr lang="en-US"/>
        </a:p>
      </dgm:t>
    </dgm:pt>
    <dgm:pt modelId="{9CA3E951-86BA-447F-8500-458C6C8D5434}">
      <dgm:prSet phldrT="[Texto]"/>
      <dgm:spPr>
        <a:solidFill>
          <a:schemeClr val="tx2">
            <a:lumMod val="5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53183D6-1451-4C0F-869F-6057970DB347}" type="parTrans" cxnId="{079B3452-BF19-426F-81BD-8FC9683380D7}">
      <dgm:prSet/>
      <dgm:spPr/>
      <dgm:t>
        <a:bodyPr/>
        <a:lstStyle/>
        <a:p>
          <a:endParaRPr lang="en-US"/>
        </a:p>
      </dgm:t>
    </dgm:pt>
    <dgm:pt modelId="{5EEE1391-395E-4359-A124-F25FD80BEF89}" type="sibTrans" cxnId="{079B3452-BF19-426F-81BD-8FC9683380D7}">
      <dgm:prSet/>
      <dgm:spPr/>
      <dgm:t>
        <a:bodyPr/>
        <a:lstStyle/>
        <a:p>
          <a:endParaRPr lang="en-US"/>
        </a:p>
      </dgm:t>
    </dgm:pt>
    <dgm:pt modelId="{33672F2F-B6EE-4341-A414-7317381ED194}" type="pres">
      <dgm:prSet presAssocID="{9CE31EC2-35A3-4F35-B32B-624ECC3EC89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C3A1B4-E862-4850-81F2-7EECAA253FA7}" type="pres">
      <dgm:prSet presAssocID="{9CE31EC2-35A3-4F35-B32B-624ECC3EC89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EE6E1-B1B3-49EA-B848-BAA3739F9CE5}" type="pres">
      <dgm:prSet presAssocID="{9CE31EC2-35A3-4F35-B32B-624ECC3EC89B}" presName="LeftNode" presStyleLbl="bgImgPlace1" presStyleIdx="0" presStyleCnt="2" custScaleX="159173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4D7DADF0-72A0-4FBB-A47C-D953FDFFEE8A}" type="pres">
      <dgm:prSet presAssocID="{9CE31EC2-35A3-4F35-B32B-624ECC3EC89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D4CC0-6985-4E58-B56C-82064095CBC9}" type="pres">
      <dgm:prSet presAssocID="{9CE31EC2-35A3-4F35-B32B-624ECC3EC89B}" presName="RightNode" presStyleLbl="bgImgPlace1" presStyleIdx="1" presStyleCnt="2" custScaleX="151844" custLinFactNeighborX="64157" custLinFactNeighborY="5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661FBB7-A9EC-4201-B6C0-9CE8FCE783A8}" type="pres">
      <dgm:prSet presAssocID="{9CE31EC2-35A3-4F35-B32B-624ECC3EC89B}" presName="TopArrow" presStyleLbl="node1" presStyleIdx="0" presStyleCnt="2" custLinFactNeighborX="34029" custLinFactNeighborY="-1762"/>
      <dgm:spPr>
        <a:solidFill>
          <a:schemeClr val="accent3">
            <a:lumMod val="75000"/>
          </a:schemeClr>
        </a:solidFill>
      </dgm:spPr>
    </dgm:pt>
    <dgm:pt modelId="{76455C39-4912-4DEA-A64E-46E0EA662283}" type="pres">
      <dgm:prSet presAssocID="{9CE31EC2-35A3-4F35-B32B-624ECC3EC89B}" presName="BottomArrow" presStyleLbl="node1" presStyleIdx="1" presStyleCnt="2" custLinFactNeighborX="32998" custLinFactNeighborY="-6902"/>
      <dgm:spPr>
        <a:solidFill>
          <a:schemeClr val="accent3">
            <a:lumMod val="75000"/>
          </a:schemeClr>
        </a:solidFill>
      </dgm:spPr>
    </dgm:pt>
  </dgm:ptLst>
  <dgm:cxnLst>
    <dgm:cxn modelId="{7B603341-8355-4A41-9CEA-DB8FB2DFD24E}" srcId="{0B967D3E-F547-4D26-97AC-01C3B350BC6F}" destId="{C6D25C96-5407-4F40-8DCA-DBF3C7D13443}" srcOrd="0" destOrd="0" parTransId="{12B3C8FF-0F17-441C-A004-22E260A4BDE2}" sibTransId="{744FD8F5-F0AA-49C1-8EFE-791321809013}"/>
    <dgm:cxn modelId="{DFF43811-CDD6-43F2-A705-6D324AB7032E}" srcId="{9CE31EC2-35A3-4F35-B32B-624ECC3EC89B}" destId="{A6740B61-5443-49E8-A560-1FC929AC1C5E}" srcOrd="1" destOrd="0" parTransId="{37A3D51F-AE5C-43D6-B9EE-6BE5143AD3D7}" sibTransId="{44CB10B4-D37B-4E80-84DA-0CEF6806FC9C}"/>
    <dgm:cxn modelId="{8976DF82-E5A2-4846-9914-A616882D1DEB}" type="presOf" srcId="{1FCE5B12-3A8E-421C-9A04-5A82E685AF19}" destId="{7CC3A1B4-E862-4850-81F2-7EECAA253FA7}" srcOrd="0" destOrd="0" presId="urn:microsoft.com/office/officeart/2009/layout/ReverseList"/>
    <dgm:cxn modelId="{079B3452-BF19-426F-81BD-8FC9683380D7}" srcId="{0B967D3E-F547-4D26-97AC-01C3B350BC6F}" destId="{9CA3E951-86BA-447F-8500-458C6C8D5434}" srcOrd="1" destOrd="0" parTransId="{953183D6-1451-4C0F-869F-6057970DB347}" sibTransId="{5EEE1391-395E-4359-A124-F25FD80BEF89}"/>
    <dgm:cxn modelId="{CAC069A3-9A31-45E0-BDE5-37E50D00F8BF}" srcId="{9CE31EC2-35A3-4F35-B32B-624ECC3EC89B}" destId="{0B967D3E-F547-4D26-97AC-01C3B350BC6F}" srcOrd="2" destOrd="0" parTransId="{1248FD46-BD67-412C-AFF8-CA12234FEE3E}" sibTransId="{ABFC2BE0-AF06-491A-9B67-48F475388AA1}"/>
    <dgm:cxn modelId="{442468D6-5AB2-42DD-8BCD-AED43629FE1B}" type="presOf" srcId="{1FCE5B12-3A8E-421C-9A04-5A82E685AF19}" destId="{60FEE6E1-B1B3-49EA-B848-BAA3739F9CE5}" srcOrd="1" destOrd="0" presId="urn:microsoft.com/office/officeart/2009/layout/ReverseList"/>
    <dgm:cxn modelId="{1355DD20-7E4F-4C36-84F3-F7BEE791BD44}" type="presOf" srcId="{A6740B61-5443-49E8-A560-1FC929AC1C5E}" destId="{39DD4CC0-6985-4E58-B56C-82064095CBC9}" srcOrd="1" destOrd="0" presId="urn:microsoft.com/office/officeart/2009/layout/ReverseList"/>
    <dgm:cxn modelId="{6DB2A93A-14AA-45FE-BFB7-8106E8356852}" type="presOf" srcId="{A6740B61-5443-49E8-A560-1FC929AC1C5E}" destId="{4D7DADF0-72A0-4FBB-A47C-D953FDFFEE8A}" srcOrd="0" destOrd="0" presId="urn:microsoft.com/office/officeart/2009/layout/ReverseList"/>
    <dgm:cxn modelId="{56167B0D-3ED1-4FF7-8104-E7754CE9D193}" type="presOf" srcId="{9CE31EC2-35A3-4F35-B32B-624ECC3EC89B}" destId="{33672F2F-B6EE-4341-A414-7317381ED194}" srcOrd="0" destOrd="0" presId="urn:microsoft.com/office/officeart/2009/layout/ReverseList"/>
    <dgm:cxn modelId="{888556D0-1CC0-4EAD-96CF-45AFD740BD71}" srcId="{9CE31EC2-35A3-4F35-B32B-624ECC3EC89B}" destId="{1FCE5B12-3A8E-421C-9A04-5A82E685AF19}" srcOrd="0" destOrd="0" parTransId="{75C58D98-B9F4-4278-A78D-9036FF1E812C}" sibTransId="{2F147FF2-DFCE-4E15-8A22-9C6663AA4A81}"/>
    <dgm:cxn modelId="{05AD279F-1DD7-410A-AAB0-5A3A5B950062}" type="presParOf" srcId="{33672F2F-B6EE-4341-A414-7317381ED194}" destId="{7CC3A1B4-E862-4850-81F2-7EECAA253FA7}" srcOrd="0" destOrd="0" presId="urn:microsoft.com/office/officeart/2009/layout/ReverseList"/>
    <dgm:cxn modelId="{62419953-A413-46CE-932E-DCFA1B50D2D7}" type="presParOf" srcId="{33672F2F-B6EE-4341-A414-7317381ED194}" destId="{60FEE6E1-B1B3-49EA-B848-BAA3739F9CE5}" srcOrd="1" destOrd="0" presId="urn:microsoft.com/office/officeart/2009/layout/ReverseList"/>
    <dgm:cxn modelId="{0AAC12BF-F638-4116-AE23-65963FBADFCC}" type="presParOf" srcId="{33672F2F-B6EE-4341-A414-7317381ED194}" destId="{4D7DADF0-72A0-4FBB-A47C-D953FDFFEE8A}" srcOrd="2" destOrd="0" presId="urn:microsoft.com/office/officeart/2009/layout/ReverseList"/>
    <dgm:cxn modelId="{49F12BDA-8D3F-48DA-8F3A-52FD3822F712}" type="presParOf" srcId="{33672F2F-B6EE-4341-A414-7317381ED194}" destId="{39DD4CC0-6985-4E58-B56C-82064095CBC9}" srcOrd="3" destOrd="0" presId="urn:microsoft.com/office/officeart/2009/layout/ReverseList"/>
    <dgm:cxn modelId="{44946C91-7629-4E38-BDCC-3269CF7EBD8A}" type="presParOf" srcId="{33672F2F-B6EE-4341-A414-7317381ED194}" destId="{7661FBB7-A9EC-4201-B6C0-9CE8FCE783A8}" srcOrd="4" destOrd="0" presId="urn:microsoft.com/office/officeart/2009/layout/ReverseList"/>
    <dgm:cxn modelId="{EE2F1ADB-6BCB-4619-A71E-704648EB5F2D}" type="presParOf" srcId="{33672F2F-B6EE-4341-A414-7317381ED194}" destId="{76455C39-4912-4DEA-A64E-46E0EA66228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521E2A-8BBA-41AF-B728-E361592F144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48198F-8B58-4EE5-BDF0-748C1B63A058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RESULTADOS</a:t>
          </a:r>
          <a:endParaRPr lang="en-US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55F529-1F17-4085-9B45-6182E4958C2F}" type="parTrans" cxnId="{7FFB2EF2-A710-4DEB-B939-D6A16D088C2E}">
      <dgm:prSet/>
      <dgm:spPr/>
      <dgm:t>
        <a:bodyPr/>
        <a:lstStyle/>
        <a:p>
          <a:endParaRPr lang="en-US"/>
        </a:p>
      </dgm:t>
    </dgm:pt>
    <dgm:pt modelId="{C6C7E303-EF97-4CCA-96C2-E9068B67E23E}" type="sibTrans" cxnId="{7FFB2EF2-A710-4DEB-B939-D6A16D088C2E}">
      <dgm:prSet/>
      <dgm:spPr/>
      <dgm:t>
        <a:bodyPr/>
        <a:lstStyle/>
        <a:p>
          <a:endParaRPr lang="en-US"/>
        </a:p>
      </dgm:t>
    </dgm:pt>
    <dgm:pt modelId="{4B638623-F343-4896-B53A-3EEB1BC89717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Innovación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5DEF1-CDB8-4DF1-9E33-3DFFE37D9A8E}" type="parTrans" cxnId="{5A31EED4-D126-4FEB-AEF4-58255C9B74A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AB84C7DC-87F4-4DEF-9043-AA4BFCEEF8B9}" type="sibTrans" cxnId="{5A31EED4-D126-4FEB-AEF4-58255C9B74A5}">
      <dgm:prSet/>
      <dgm:spPr/>
      <dgm:t>
        <a:bodyPr/>
        <a:lstStyle/>
        <a:p>
          <a:endParaRPr lang="en-US"/>
        </a:p>
      </dgm:t>
    </dgm:pt>
    <dgm:pt modelId="{A6EB2D21-6370-497A-97F3-22FB1B52F09D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Tecnología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11FC9-2A52-416A-9D5C-E65788E4E0F5}" type="parTrans" cxnId="{6B2B07F5-C9BC-487D-8F6F-EDFA1A2D2D3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7DD10290-3F01-45DD-86C6-652F4995B697}" type="sibTrans" cxnId="{6B2B07F5-C9BC-487D-8F6F-EDFA1A2D2D35}">
      <dgm:prSet/>
      <dgm:spPr/>
      <dgm:t>
        <a:bodyPr/>
        <a:lstStyle/>
        <a:p>
          <a:endParaRPr lang="en-US"/>
        </a:p>
      </dgm:t>
    </dgm:pt>
    <dgm:pt modelId="{7A9B70ED-063A-4FDE-9ED4-B8318BAB0FEA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Edad</a:t>
          </a:r>
          <a:endParaRPr lang="en-US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BCA74-FA34-4E94-B236-A5E55DADDE79}" type="parTrans" cxnId="{BA9990CF-C4DA-40AE-B25D-B16B63BA02D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98E82397-CE6E-4D42-9BB6-19E2290352F3}" type="sibTrans" cxnId="{BA9990CF-C4DA-40AE-B25D-B16B63BA02DE}">
      <dgm:prSet/>
      <dgm:spPr/>
      <dgm:t>
        <a:bodyPr/>
        <a:lstStyle/>
        <a:p>
          <a:endParaRPr lang="en-US"/>
        </a:p>
      </dgm:t>
    </dgm:pt>
    <dgm:pt modelId="{014D7D5F-65A7-4877-9C64-159651FAFC86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Tamaño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FCAC9-41C5-4ABA-8DC4-63BA51EDDA93}" type="parTrans" cxnId="{037E65D8-EEF4-4E43-840B-016E82E59FA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5222EBBD-57D7-4A50-B65D-26208D2EA571}" type="sibTrans" cxnId="{037E65D8-EEF4-4E43-840B-016E82E59FAE}">
      <dgm:prSet/>
      <dgm:spPr/>
      <dgm:t>
        <a:bodyPr/>
        <a:lstStyle/>
        <a:p>
          <a:endParaRPr lang="en-US"/>
        </a:p>
      </dgm:t>
    </dgm:pt>
    <dgm:pt modelId="{58B5682E-1917-4CD7-B0B6-4C09B92238E0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Ventas</a:t>
          </a:r>
          <a:endParaRPr lang="en-US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599798-C5B4-40C3-858F-5EB4B6FB558D}" type="parTrans" cxnId="{F57CA5F4-BC4F-4B4B-9D87-22292757A84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1B29A1F4-8F9E-4FC2-BA1C-D894C1432E08}" type="sibTrans" cxnId="{F57CA5F4-BC4F-4B4B-9D87-22292757A84E}">
      <dgm:prSet/>
      <dgm:spPr/>
      <dgm:t>
        <a:bodyPr/>
        <a:lstStyle/>
        <a:p>
          <a:endParaRPr lang="en-US"/>
        </a:p>
      </dgm:t>
    </dgm:pt>
    <dgm:pt modelId="{2420E018-52AB-4222-9E3B-C66BD0C08ADD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Empleados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A19355-920F-42B6-8F53-C7F86A83EA01}" type="parTrans" cxnId="{C7E9F8EC-1771-43D5-BCDE-C50C6D38AD7F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US"/>
        </a:p>
      </dgm:t>
    </dgm:pt>
    <dgm:pt modelId="{C5EA7F1C-733B-47EB-9F17-4DE2D9B4484C}" type="sibTrans" cxnId="{C7E9F8EC-1771-43D5-BCDE-C50C6D38AD7F}">
      <dgm:prSet/>
      <dgm:spPr/>
      <dgm:t>
        <a:bodyPr/>
        <a:lstStyle/>
        <a:p>
          <a:endParaRPr lang="en-US"/>
        </a:p>
      </dgm:t>
    </dgm:pt>
    <dgm:pt modelId="{A541F95A-4635-40A1-B066-76FC66A395A2}" type="pres">
      <dgm:prSet presAssocID="{E0521E2A-8BBA-41AF-B728-E361592F144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70C52E-0502-4236-8EE5-BFEAF8802CC8}" type="pres">
      <dgm:prSet presAssocID="{2248198F-8B58-4EE5-BDF0-748C1B63A058}" presName="singleCycle" presStyleCnt="0"/>
      <dgm:spPr/>
    </dgm:pt>
    <dgm:pt modelId="{0F1CC10A-14D3-4182-86EE-FDF8B428AA25}" type="pres">
      <dgm:prSet presAssocID="{2248198F-8B58-4EE5-BDF0-748C1B63A058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F5D40DB-44B8-43DC-92D8-58964B8809FE}" type="pres">
      <dgm:prSet presAssocID="{54A5DEF1-CDB8-4DF1-9E33-3DFFE37D9A8E}" presName="Name56" presStyleLbl="parChTrans1D2" presStyleIdx="0" presStyleCnt="6"/>
      <dgm:spPr/>
      <dgm:t>
        <a:bodyPr/>
        <a:lstStyle/>
        <a:p>
          <a:endParaRPr lang="en-US"/>
        </a:p>
      </dgm:t>
    </dgm:pt>
    <dgm:pt modelId="{87438566-0A33-4AE4-84E0-3E829BE85941}" type="pres">
      <dgm:prSet presAssocID="{4B638623-F343-4896-B53A-3EEB1BC89717}" presName="text0" presStyleLbl="node1" presStyleIdx="1" presStyleCnt="7" custRadScaleRad="73941" custRadScaleInc="1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FD70A-6254-4432-A39D-1A611FB064C2}" type="pres">
      <dgm:prSet presAssocID="{65599798-C5B4-40C3-858F-5EB4B6FB558D}" presName="Name56" presStyleLbl="parChTrans1D2" presStyleIdx="1" presStyleCnt="6"/>
      <dgm:spPr/>
      <dgm:t>
        <a:bodyPr/>
        <a:lstStyle/>
        <a:p>
          <a:endParaRPr lang="en-US"/>
        </a:p>
      </dgm:t>
    </dgm:pt>
    <dgm:pt modelId="{2EAB2E66-6EB2-46D6-9A30-01628346C89A}" type="pres">
      <dgm:prSet presAssocID="{58B5682E-1917-4CD7-B0B6-4C09B92238E0}" presName="text0" presStyleLbl="node1" presStyleIdx="2" presStyleCnt="7" custRadScaleRad="83554" custRadScaleInc="2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8494C-E654-4622-9A9C-537C42DBE519}" type="pres">
      <dgm:prSet presAssocID="{FCA19355-920F-42B6-8F53-C7F86A83EA01}" presName="Name56" presStyleLbl="parChTrans1D2" presStyleIdx="2" presStyleCnt="6"/>
      <dgm:spPr/>
      <dgm:t>
        <a:bodyPr/>
        <a:lstStyle/>
        <a:p>
          <a:endParaRPr lang="en-US"/>
        </a:p>
      </dgm:t>
    </dgm:pt>
    <dgm:pt modelId="{E2EF72C1-C27B-4A4E-A829-D3F2D3D62C4C}" type="pres">
      <dgm:prSet presAssocID="{2420E018-52AB-4222-9E3B-C66BD0C08ADD}" presName="text0" presStyleLbl="node1" presStyleIdx="3" presStyleCnt="7" custRadScaleRad="81859" custRadScaleInc="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9BDF9-6D28-4A33-B8C3-ACCD92817789}" type="pres">
      <dgm:prSet presAssocID="{7C1FCAC9-41C5-4ABA-8DC4-63BA51EDDA93}" presName="Name56" presStyleLbl="parChTrans1D2" presStyleIdx="3" presStyleCnt="6"/>
      <dgm:spPr/>
      <dgm:t>
        <a:bodyPr/>
        <a:lstStyle/>
        <a:p>
          <a:endParaRPr lang="en-US"/>
        </a:p>
      </dgm:t>
    </dgm:pt>
    <dgm:pt modelId="{ED352E4A-0FCF-46C8-90F7-9C90049E64F6}" type="pres">
      <dgm:prSet presAssocID="{014D7D5F-65A7-4877-9C64-159651FAFC86}" presName="text0" presStyleLbl="node1" presStyleIdx="4" presStyleCnt="7" custRadScaleRad="72967" custRadScaleInc="4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2D83F-74EC-4CDB-A4B9-0209303154EB}" type="pres">
      <dgm:prSet presAssocID="{2B311FC9-2A52-416A-9D5C-E65788E4E0F5}" presName="Name56" presStyleLbl="parChTrans1D2" presStyleIdx="4" presStyleCnt="6"/>
      <dgm:spPr/>
      <dgm:t>
        <a:bodyPr/>
        <a:lstStyle/>
        <a:p>
          <a:endParaRPr lang="en-US"/>
        </a:p>
      </dgm:t>
    </dgm:pt>
    <dgm:pt modelId="{C08B52BA-C825-4A49-ACEB-DB598941913B}" type="pres">
      <dgm:prSet presAssocID="{A6EB2D21-6370-497A-97F3-22FB1B52F09D}" presName="text0" presStyleLbl="node1" presStyleIdx="5" presStyleCnt="7" custRadScaleRad="81236" custRadScaleInc="-1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A3772-8201-40FC-9476-76CEE12B146A}" type="pres">
      <dgm:prSet presAssocID="{6ECBCA74-FA34-4E94-B236-A5E55DADDE79}" presName="Name56" presStyleLbl="parChTrans1D2" presStyleIdx="5" presStyleCnt="6"/>
      <dgm:spPr/>
      <dgm:t>
        <a:bodyPr/>
        <a:lstStyle/>
        <a:p>
          <a:endParaRPr lang="en-US"/>
        </a:p>
      </dgm:t>
    </dgm:pt>
    <dgm:pt modelId="{46A1D981-CB98-4320-9A88-1A8B10EEA2EA}" type="pres">
      <dgm:prSet presAssocID="{7A9B70ED-063A-4FDE-9ED4-B8318BAB0FEA}" presName="text0" presStyleLbl="node1" presStyleIdx="6" presStyleCnt="7" custRadScaleRad="80426" custRadScaleInc="1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B2EF2-A710-4DEB-B939-D6A16D088C2E}" srcId="{E0521E2A-8BBA-41AF-B728-E361592F144E}" destId="{2248198F-8B58-4EE5-BDF0-748C1B63A058}" srcOrd="0" destOrd="0" parTransId="{9D55F529-1F17-4085-9B45-6182E4958C2F}" sibTransId="{C6C7E303-EF97-4CCA-96C2-E9068B67E23E}"/>
    <dgm:cxn modelId="{BB2E506E-8725-4258-850C-31B4972277E5}" type="presOf" srcId="{58B5682E-1917-4CD7-B0B6-4C09B92238E0}" destId="{2EAB2E66-6EB2-46D6-9A30-01628346C89A}" srcOrd="0" destOrd="0" presId="urn:microsoft.com/office/officeart/2008/layout/RadialCluster"/>
    <dgm:cxn modelId="{6B2B07F5-C9BC-487D-8F6F-EDFA1A2D2D35}" srcId="{2248198F-8B58-4EE5-BDF0-748C1B63A058}" destId="{A6EB2D21-6370-497A-97F3-22FB1B52F09D}" srcOrd="4" destOrd="0" parTransId="{2B311FC9-2A52-416A-9D5C-E65788E4E0F5}" sibTransId="{7DD10290-3F01-45DD-86C6-652F4995B697}"/>
    <dgm:cxn modelId="{037E65D8-EEF4-4E43-840B-016E82E59FAE}" srcId="{2248198F-8B58-4EE5-BDF0-748C1B63A058}" destId="{014D7D5F-65A7-4877-9C64-159651FAFC86}" srcOrd="3" destOrd="0" parTransId="{7C1FCAC9-41C5-4ABA-8DC4-63BA51EDDA93}" sibTransId="{5222EBBD-57D7-4A50-B65D-26208D2EA571}"/>
    <dgm:cxn modelId="{A410E93B-9939-41E8-A6FD-8637130B408F}" type="presOf" srcId="{54A5DEF1-CDB8-4DF1-9E33-3DFFE37D9A8E}" destId="{CF5D40DB-44B8-43DC-92D8-58964B8809FE}" srcOrd="0" destOrd="0" presId="urn:microsoft.com/office/officeart/2008/layout/RadialCluster"/>
    <dgm:cxn modelId="{42FFC5E2-86CD-46E8-906F-C6BE59FB732F}" type="presOf" srcId="{2420E018-52AB-4222-9E3B-C66BD0C08ADD}" destId="{E2EF72C1-C27B-4A4E-A829-D3F2D3D62C4C}" srcOrd="0" destOrd="0" presId="urn:microsoft.com/office/officeart/2008/layout/RadialCluster"/>
    <dgm:cxn modelId="{3E5DF54F-0E3A-45EA-8084-0F8D9D5DAB4F}" type="presOf" srcId="{4B638623-F343-4896-B53A-3EEB1BC89717}" destId="{87438566-0A33-4AE4-84E0-3E829BE85941}" srcOrd="0" destOrd="0" presId="urn:microsoft.com/office/officeart/2008/layout/RadialCluster"/>
    <dgm:cxn modelId="{6C48A342-256A-4A54-85F1-67F0BB891173}" type="presOf" srcId="{2B311FC9-2A52-416A-9D5C-E65788E4E0F5}" destId="{0972D83F-74EC-4CDB-A4B9-0209303154EB}" srcOrd="0" destOrd="0" presId="urn:microsoft.com/office/officeart/2008/layout/RadialCluster"/>
    <dgm:cxn modelId="{C7E9F8EC-1771-43D5-BCDE-C50C6D38AD7F}" srcId="{2248198F-8B58-4EE5-BDF0-748C1B63A058}" destId="{2420E018-52AB-4222-9E3B-C66BD0C08ADD}" srcOrd="2" destOrd="0" parTransId="{FCA19355-920F-42B6-8F53-C7F86A83EA01}" sibTransId="{C5EA7F1C-733B-47EB-9F17-4DE2D9B4484C}"/>
    <dgm:cxn modelId="{441AA89D-325E-4CA0-B101-032BC1E933BC}" type="presOf" srcId="{2248198F-8B58-4EE5-BDF0-748C1B63A058}" destId="{0F1CC10A-14D3-4182-86EE-FDF8B428AA25}" srcOrd="0" destOrd="0" presId="urn:microsoft.com/office/officeart/2008/layout/RadialCluster"/>
    <dgm:cxn modelId="{5A31EED4-D126-4FEB-AEF4-58255C9B74A5}" srcId="{2248198F-8B58-4EE5-BDF0-748C1B63A058}" destId="{4B638623-F343-4896-B53A-3EEB1BC89717}" srcOrd="0" destOrd="0" parTransId="{54A5DEF1-CDB8-4DF1-9E33-3DFFE37D9A8E}" sibTransId="{AB84C7DC-87F4-4DEF-9043-AA4BFCEEF8B9}"/>
    <dgm:cxn modelId="{5E65AAA1-5398-47C1-8B18-E1F5EEBA51FB}" type="presOf" srcId="{65599798-C5B4-40C3-858F-5EB4B6FB558D}" destId="{B4AFD70A-6254-4432-A39D-1A611FB064C2}" srcOrd="0" destOrd="0" presId="urn:microsoft.com/office/officeart/2008/layout/RadialCluster"/>
    <dgm:cxn modelId="{F62235CF-C319-4F4D-B988-1FDDA083155A}" type="presOf" srcId="{7A9B70ED-063A-4FDE-9ED4-B8318BAB0FEA}" destId="{46A1D981-CB98-4320-9A88-1A8B10EEA2EA}" srcOrd="0" destOrd="0" presId="urn:microsoft.com/office/officeart/2008/layout/RadialCluster"/>
    <dgm:cxn modelId="{BA9990CF-C4DA-40AE-B25D-B16B63BA02DE}" srcId="{2248198F-8B58-4EE5-BDF0-748C1B63A058}" destId="{7A9B70ED-063A-4FDE-9ED4-B8318BAB0FEA}" srcOrd="5" destOrd="0" parTransId="{6ECBCA74-FA34-4E94-B236-A5E55DADDE79}" sibTransId="{98E82397-CE6E-4D42-9BB6-19E2290352F3}"/>
    <dgm:cxn modelId="{5336EA03-CAEB-4266-9F72-68053E58DD12}" type="presOf" srcId="{E0521E2A-8BBA-41AF-B728-E361592F144E}" destId="{A541F95A-4635-40A1-B066-76FC66A395A2}" srcOrd="0" destOrd="0" presId="urn:microsoft.com/office/officeart/2008/layout/RadialCluster"/>
    <dgm:cxn modelId="{D56AE32F-19EC-4B6B-9650-B5D5B6793C91}" type="presOf" srcId="{014D7D5F-65A7-4877-9C64-159651FAFC86}" destId="{ED352E4A-0FCF-46C8-90F7-9C90049E64F6}" srcOrd="0" destOrd="0" presId="urn:microsoft.com/office/officeart/2008/layout/RadialCluster"/>
    <dgm:cxn modelId="{8C3E5603-ECFD-4A2A-BA00-87AF9C9E4015}" type="presOf" srcId="{A6EB2D21-6370-497A-97F3-22FB1B52F09D}" destId="{C08B52BA-C825-4A49-ACEB-DB598941913B}" srcOrd="0" destOrd="0" presId="urn:microsoft.com/office/officeart/2008/layout/RadialCluster"/>
    <dgm:cxn modelId="{A92B5FF4-2BA5-4D75-901D-1A325D223FDF}" type="presOf" srcId="{7C1FCAC9-41C5-4ABA-8DC4-63BA51EDDA93}" destId="{5E89BDF9-6D28-4A33-B8C3-ACCD92817789}" srcOrd="0" destOrd="0" presId="urn:microsoft.com/office/officeart/2008/layout/RadialCluster"/>
    <dgm:cxn modelId="{D708C639-4570-488C-8FE3-8B7D96DD3BCC}" type="presOf" srcId="{6ECBCA74-FA34-4E94-B236-A5E55DADDE79}" destId="{E48A3772-8201-40FC-9476-76CEE12B146A}" srcOrd="0" destOrd="0" presId="urn:microsoft.com/office/officeart/2008/layout/RadialCluster"/>
    <dgm:cxn modelId="{F57CA5F4-BC4F-4B4B-9D87-22292757A84E}" srcId="{2248198F-8B58-4EE5-BDF0-748C1B63A058}" destId="{58B5682E-1917-4CD7-B0B6-4C09B92238E0}" srcOrd="1" destOrd="0" parTransId="{65599798-C5B4-40C3-858F-5EB4B6FB558D}" sibTransId="{1B29A1F4-8F9E-4FC2-BA1C-D894C1432E08}"/>
    <dgm:cxn modelId="{8893C8FD-FE6C-40E3-99CF-84B4DB78576E}" type="presOf" srcId="{FCA19355-920F-42B6-8F53-C7F86A83EA01}" destId="{3F48494C-E654-4622-9A9C-537C42DBE519}" srcOrd="0" destOrd="0" presId="urn:microsoft.com/office/officeart/2008/layout/RadialCluster"/>
    <dgm:cxn modelId="{47306A12-51F7-48AC-AE36-B459B8E3B33F}" type="presParOf" srcId="{A541F95A-4635-40A1-B066-76FC66A395A2}" destId="{B470C52E-0502-4236-8EE5-BFEAF8802CC8}" srcOrd="0" destOrd="0" presId="urn:microsoft.com/office/officeart/2008/layout/RadialCluster"/>
    <dgm:cxn modelId="{175D1682-ADC7-43D2-A680-BF619FE5EE6F}" type="presParOf" srcId="{B470C52E-0502-4236-8EE5-BFEAF8802CC8}" destId="{0F1CC10A-14D3-4182-86EE-FDF8B428AA25}" srcOrd="0" destOrd="0" presId="urn:microsoft.com/office/officeart/2008/layout/RadialCluster"/>
    <dgm:cxn modelId="{C223A112-7E45-40B4-A641-4B3C34F78EB1}" type="presParOf" srcId="{B470C52E-0502-4236-8EE5-BFEAF8802CC8}" destId="{CF5D40DB-44B8-43DC-92D8-58964B8809FE}" srcOrd="1" destOrd="0" presId="urn:microsoft.com/office/officeart/2008/layout/RadialCluster"/>
    <dgm:cxn modelId="{B4B9520C-61BC-4837-8487-912E78E19998}" type="presParOf" srcId="{B470C52E-0502-4236-8EE5-BFEAF8802CC8}" destId="{87438566-0A33-4AE4-84E0-3E829BE85941}" srcOrd="2" destOrd="0" presId="urn:microsoft.com/office/officeart/2008/layout/RadialCluster"/>
    <dgm:cxn modelId="{57549D23-CEF0-4CBD-8B8B-11AF18C20F3D}" type="presParOf" srcId="{B470C52E-0502-4236-8EE5-BFEAF8802CC8}" destId="{B4AFD70A-6254-4432-A39D-1A611FB064C2}" srcOrd="3" destOrd="0" presId="urn:microsoft.com/office/officeart/2008/layout/RadialCluster"/>
    <dgm:cxn modelId="{A05DF2BC-6F9D-4952-B221-1E694CE93BB2}" type="presParOf" srcId="{B470C52E-0502-4236-8EE5-BFEAF8802CC8}" destId="{2EAB2E66-6EB2-46D6-9A30-01628346C89A}" srcOrd="4" destOrd="0" presId="urn:microsoft.com/office/officeart/2008/layout/RadialCluster"/>
    <dgm:cxn modelId="{99157FAB-491A-4C91-82C4-28BDAFF14C13}" type="presParOf" srcId="{B470C52E-0502-4236-8EE5-BFEAF8802CC8}" destId="{3F48494C-E654-4622-9A9C-537C42DBE519}" srcOrd="5" destOrd="0" presId="urn:microsoft.com/office/officeart/2008/layout/RadialCluster"/>
    <dgm:cxn modelId="{CA1B5405-B1A9-43A8-9571-B5A08CBB7AF3}" type="presParOf" srcId="{B470C52E-0502-4236-8EE5-BFEAF8802CC8}" destId="{E2EF72C1-C27B-4A4E-A829-D3F2D3D62C4C}" srcOrd="6" destOrd="0" presId="urn:microsoft.com/office/officeart/2008/layout/RadialCluster"/>
    <dgm:cxn modelId="{2C8CE906-A90B-4DB9-B8B3-3E806B337111}" type="presParOf" srcId="{B470C52E-0502-4236-8EE5-BFEAF8802CC8}" destId="{5E89BDF9-6D28-4A33-B8C3-ACCD92817789}" srcOrd="7" destOrd="0" presId="urn:microsoft.com/office/officeart/2008/layout/RadialCluster"/>
    <dgm:cxn modelId="{B1CE6DC0-0DC5-438A-87F4-EC292177CCF7}" type="presParOf" srcId="{B470C52E-0502-4236-8EE5-BFEAF8802CC8}" destId="{ED352E4A-0FCF-46C8-90F7-9C90049E64F6}" srcOrd="8" destOrd="0" presId="urn:microsoft.com/office/officeart/2008/layout/RadialCluster"/>
    <dgm:cxn modelId="{7FC8990C-F22C-4393-80A7-1083019A4AFB}" type="presParOf" srcId="{B470C52E-0502-4236-8EE5-BFEAF8802CC8}" destId="{0972D83F-74EC-4CDB-A4B9-0209303154EB}" srcOrd="9" destOrd="0" presId="urn:microsoft.com/office/officeart/2008/layout/RadialCluster"/>
    <dgm:cxn modelId="{65F9F7C3-2B36-479C-84A8-EE05FCD4E96A}" type="presParOf" srcId="{B470C52E-0502-4236-8EE5-BFEAF8802CC8}" destId="{C08B52BA-C825-4A49-ACEB-DB598941913B}" srcOrd="10" destOrd="0" presId="urn:microsoft.com/office/officeart/2008/layout/RadialCluster"/>
    <dgm:cxn modelId="{B7A69908-211C-4148-9862-F3E31C8332CE}" type="presParOf" srcId="{B470C52E-0502-4236-8EE5-BFEAF8802CC8}" destId="{E48A3772-8201-40FC-9476-76CEE12B146A}" srcOrd="11" destOrd="0" presId="urn:microsoft.com/office/officeart/2008/layout/RadialCluster"/>
    <dgm:cxn modelId="{166CEB6F-D169-41A4-B0F9-825AADAAB661}" type="presParOf" srcId="{B470C52E-0502-4236-8EE5-BFEAF8802CC8}" destId="{46A1D981-CB98-4320-9A88-1A8B10EEA2EA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ADB59A-4002-40A0-9101-E9244EA0BA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F8E012A-3169-44EB-92EF-C274E2934F6A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sector elegido es potenciador de la economía del país</a:t>
          </a:r>
        </a:p>
      </dgm:t>
    </dgm:pt>
    <dgm:pt modelId="{00E8A336-3CD6-4AF8-B035-FD75B2F9ADCB}" type="parTrans" cxnId="{B32B53C1-D6EB-4B11-8319-3705A1A9F0BC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FD7A0-D0B5-4B51-992C-B2BCFF05961F}" type="sibTrans" cxnId="{B32B53C1-D6EB-4B11-8319-3705A1A9F0BC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4B0-A2CB-400E-ACAE-CEE5722B8A82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variable dependiente permite medir el éxito</a:t>
          </a:r>
        </a:p>
      </dgm:t>
    </dgm:pt>
    <dgm:pt modelId="{15925ACA-9721-4960-AA45-735F7517861F}" type="parTrans" cxnId="{6F22B47E-21E4-41E4-94C9-9A4D734C6B9B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8EFF38-CD8C-4549-A2FC-6E80CB7E243E}" type="sibTrans" cxnId="{6F22B47E-21E4-41E4-94C9-9A4D734C6B9B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70AF5F-D31B-4C51-9FD5-8A3A082CCCA4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Las variables independientes representan características empresariales y de desempeño</a:t>
          </a:r>
        </a:p>
      </dgm:t>
    </dgm:pt>
    <dgm:pt modelId="{531AE7DC-6F3A-4CD0-A79F-5C43D3842172}" type="parTrans" cxnId="{9A88A343-85E1-41A4-A41E-EE9232E525CE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1E0D4D-CD55-41AF-ABD1-795EDFF3A9D0}" type="sibTrans" cxnId="{9A88A343-85E1-41A4-A41E-EE9232E525CE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27DAD-1CAD-45A5-B547-30BFDE3590A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período de 5 años, permite evidenciar de mejor manera el comportamiento de las empresas y obtener resultados más robustos</a:t>
          </a:r>
          <a:endParaRPr lang="es-EC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616DD1-9360-4BCF-96D2-0C475799F3D9}" type="parTrans" cxnId="{D9A9007B-9A23-4E9B-9482-F45979531887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05EC4-F733-4D96-BD9C-50A4F5946B33}" type="sibTrans" cxnId="{D9A9007B-9A23-4E9B-9482-F45979531887}">
      <dgm:prSet/>
      <dgm:spPr/>
      <dgm:t>
        <a:bodyPr/>
        <a:lstStyle/>
        <a:p>
          <a:endParaRPr lang="es-EC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BA9B6-EF85-4621-970A-C9C8774DD78F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El modelo de regresión cuantílica para datos de panel permitió identificar el efecto de las variables explicativas sobre la distribución de la variable dependiente</a:t>
          </a:r>
        </a:p>
      </dgm:t>
    </dgm:pt>
    <dgm:pt modelId="{E1664FD6-B471-4D26-9C03-9D19CE3F7282}" type="parTrans" cxnId="{82745819-A221-438A-B1D9-124246DED52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4048C-2822-4BB9-98A9-27EF42CC5B7E}" type="sibTrans" cxnId="{82745819-A221-438A-B1D9-124246DED52A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3F889-590B-4535-B400-29494309BAAE}" type="pres">
      <dgm:prSet presAssocID="{54ADB59A-4002-40A0-9101-E9244EA0BA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24667E-6B75-43A9-814C-296330C5B1C2}" type="pres">
      <dgm:prSet presAssocID="{2F8E012A-3169-44EB-92EF-C274E2934F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BDED3-C11D-4D15-A62B-07986D371C01}" type="pres">
      <dgm:prSet presAssocID="{F5BFD7A0-D0B5-4B51-992C-B2BCFF05961F}" presName="sibTrans" presStyleCnt="0"/>
      <dgm:spPr/>
    </dgm:pt>
    <dgm:pt modelId="{982C105C-FF0C-42D5-BD10-E62779439952}" type="pres">
      <dgm:prSet presAssocID="{4697C4B0-A2CB-400E-ACAE-CEE5722B8A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9FE6D-205A-40B5-AE67-9EAB6FA79FCD}" type="pres">
      <dgm:prSet presAssocID="{928EFF38-CD8C-4549-A2FC-6E80CB7E243E}" presName="sibTrans" presStyleCnt="0"/>
      <dgm:spPr/>
    </dgm:pt>
    <dgm:pt modelId="{A80EAE3B-D702-46A8-8E2D-310BBAF5D0A0}" type="pres">
      <dgm:prSet presAssocID="{1F427DAD-1CAD-45A5-B547-30BFDE3590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3368-7813-4250-8271-E7BC78FC4CE8}" type="pres">
      <dgm:prSet presAssocID="{BAD05EC4-F733-4D96-BD9C-50A4F5946B33}" presName="sibTrans" presStyleCnt="0"/>
      <dgm:spPr/>
    </dgm:pt>
    <dgm:pt modelId="{5417448C-DCFB-4FF7-AFD4-7BF88EE561D3}" type="pres">
      <dgm:prSet presAssocID="{419BA9B6-EF85-4621-970A-C9C8774DD7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515BB1-2508-4B6B-875D-FCC73E0DEE52}" type="presOf" srcId="{4697C4B0-A2CB-400E-ACAE-CEE5722B8A82}" destId="{982C105C-FF0C-42D5-BD10-E62779439952}" srcOrd="0" destOrd="0" presId="urn:microsoft.com/office/officeart/2005/8/layout/hList6"/>
    <dgm:cxn modelId="{6F22B47E-21E4-41E4-94C9-9A4D734C6B9B}" srcId="{54ADB59A-4002-40A0-9101-E9244EA0BAAC}" destId="{4697C4B0-A2CB-400E-ACAE-CEE5722B8A82}" srcOrd="1" destOrd="0" parTransId="{15925ACA-9721-4960-AA45-735F7517861F}" sibTransId="{928EFF38-CD8C-4549-A2FC-6E80CB7E243E}"/>
    <dgm:cxn modelId="{82745819-A221-438A-B1D9-124246DED52A}" srcId="{54ADB59A-4002-40A0-9101-E9244EA0BAAC}" destId="{419BA9B6-EF85-4621-970A-C9C8774DD78F}" srcOrd="3" destOrd="0" parTransId="{E1664FD6-B471-4D26-9C03-9D19CE3F7282}" sibTransId="{6954048C-2822-4BB9-98A9-27EF42CC5B7E}"/>
    <dgm:cxn modelId="{D9A9007B-9A23-4E9B-9482-F45979531887}" srcId="{54ADB59A-4002-40A0-9101-E9244EA0BAAC}" destId="{1F427DAD-1CAD-45A5-B547-30BFDE3590A0}" srcOrd="2" destOrd="0" parTransId="{31616DD1-9360-4BCF-96D2-0C475799F3D9}" sibTransId="{BAD05EC4-F733-4D96-BD9C-50A4F5946B33}"/>
    <dgm:cxn modelId="{B32B53C1-D6EB-4B11-8319-3705A1A9F0BC}" srcId="{54ADB59A-4002-40A0-9101-E9244EA0BAAC}" destId="{2F8E012A-3169-44EB-92EF-C274E2934F6A}" srcOrd="0" destOrd="0" parTransId="{00E8A336-3CD6-4AF8-B035-FD75B2F9ADCB}" sibTransId="{F5BFD7A0-D0B5-4B51-992C-B2BCFF05961F}"/>
    <dgm:cxn modelId="{8132B5E5-F25B-4D94-BD3C-B1A1B1DB650B}" type="presOf" srcId="{54ADB59A-4002-40A0-9101-E9244EA0BAAC}" destId="{DA73F889-590B-4535-B400-29494309BAAE}" srcOrd="0" destOrd="0" presId="urn:microsoft.com/office/officeart/2005/8/layout/hList6"/>
    <dgm:cxn modelId="{F188DE06-5A2B-427F-88F6-6C9E5A074BB5}" type="presOf" srcId="{2F8E012A-3169-44EB-92EF-C274E2934F6A}" destId="{B224667E-6B75-43A9-814C-296330C5B1C2}" srcOrd="0" destOrd="0" presId="urn:microsoft.com/office/officeart/2005/8/layout/hList6"/>
    <dgm:cxn modelId="{A1D9EB3A-D7E4-430F-B636-B2B427CF47CE}" type="presOf" srcId="{1F427DAD-1CAD-45A5-B547-30BFDE3590A0}" destId="{A80EAE3B-D702-46A8-8E2D-310BBAF5D0A0}" srcOrd="0" destOrd="0" presId="urn:microsoft.com/office/officeart/2005/8/layout/hList6"/>
    <dgm:cxn modelId="{80ACE7B9-9724-427E-B02F-1069EB38E3B0}" type="presOf" srcId="{8370AF5F-D31B-4C51-9FD5-8A3A082CCCA4}" destId="{982C105C-FF0C-42D5-BD10-E62779439952}" srcOrd="0" destOrd="1" presId="urn:microsoft.com/office/officeart/2005/8/layout/hList6"/>
    <dgm:cxn modelId="{922B5AB4-9E8D-4105-86B4-6F983126BC4B}" type="presOf" srcId="{419BA9B6-EF85-4621-970A-C9C8774DD78F}" destId="{5417448C-DCFB-4FF7-AFD4-7BF88EE561D3}" srcOrd="0" destOrd="0" presId="urn:microsoft.com/office/officeart/2005/8/layout/hList6"/>
    <dgm:cxn modelId="{9A88A343-85E1-41A4-A41E-EE9232E525CE}" srcId="{4697C4B0-A2CB-400E-ACAE-CEE5722B8A82}" destId="{8370AF5F-D31B-4C51-9FD5-8A3A082CCCA4}" srcOrd="0" destOrd="0" parTransId="{531AE7DC-6F3A-4CD0-A79F-5C43D3842172}" sibTransId="{5A1E0D4D-CD55-41AF-ABD1-795EDFF3A9D0}"/>
    <dgm:cxn modelId="{4FFA8E82-7900-4AA2-A10F-B7A3752DC2E4}" type="presParOf" srcId="{DA73F889-590B-4535-B400-29494309BAAE}" destId="{B224667E-6B75-43A9-814C-296330C5B1C2}" srcOrd="0" destOrd="0" presId="urn:microsoft.com/office/officeart/2005/8/layout/hList6"/>
    <dgm:cxn modelId="{D818CC28-66C5-483D-A0B9-CBB39969AF3F}" type="presParOf" srcId="{DA73F889-590B-4535-B400-29494309BAAE}" destId="{9DABDED3-C11D-4D15-A62B-07986D371C01}" srcOrd="1" destOrd="0" presId="urn:microsoft.com/office/officeart/2005/8/layout/hList6"/>
    <dgm:cxn modelId="{624B712D-6A9F-4F64-94B3-3A8BB581904C}" type="presParOf" srcId="{DA73F889-590B-4535-B400-29494309BAAE}" destId="{982C105C-FF0C-42D5-BD10-E62779439952}" srcOrd="2" destOrd="0" presId="urn:microsoft.com/office/officeart/2005/8/layout/hList6"/>
    <dgm:cxn modelId="{23EC2D4B-7EFF-4CC9-ADE6-833A0C7AB18C}" type="presParOf" srcId="{DA73F889-590B-4535-B400-29494309BAAE}" destId="{A459FE6D-205A-40B5-AE67-9EAB6FA79FCD}" srcOrd="3" destOrd="0" presId="urn:microsoft.com/office/officeart/2005/8/layout/hList6"/>
    <dgm:cxn modelId="{C993A26D-591E-4792-8D7D-881B5C85F5D9}" type="presParOf" srcId="{DA73F889-590B-4535-B400-29494309BAAE}" destId="{A80EAE3B-D702-46A8-8E2D-310BBAF5D0A0}" srcOrd="4" destOrd="0" presId="urn:microsoft.com/office/officeart/2005/8/layout/hList6"/>
    <dgm:cxn modelId="{E787AE33-D837-41E8-95D3-3E98B96AE24D}" type="presParOf" srcId="{DA73F889-590B-4535-B400-29494309BAAE}" destId="{70153368-7813-4250-8271-E7BC78FC4CE8}" srcOrd="5" destOrd="0" presId="urn:microsoft.com/office/officeart/2005/8/layout/hList6"/>
    <dgm:cxn modelId="{751C2BC3-05AF-4AA8-9131-B1F0FB163790}" type="presParOf" srcId="{DA73F889-590B-4535-B400-29494309BAAE}" destId="{5417448C-DCFB-4FF7-AFD4-7BF88EE561D3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4ADB59A-4002-40A0-9101-E9244EA0BA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F8E012A-3169-44EB-92EF-C274E2934F6A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realización del estudio en un período más amplio tomando como referencia los años más recientes</a:t>
          </a:r>
          <a:endParaRPr lang="es-EC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8A336-3CD6-4AF8-B035-FD75B2F9ADCB}" type="parTrans" cxnId="{B32B53C1-D6EB-4B11-8319-3705A1A9F0BC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FD7A0-D0B5-4B51-992C-B2BCFF05961F}" type="sibTrans" cxnId="{B32B53C1-D6EB-4B11-8319-3705A1A9F0BC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4B0-A2CB-400E-ACAE-CEE5722B8A82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utilización de otras metodologías complementarias, de estimación como mínimos cuadrados ordinarios o el método generalizado de los momentos</a:t>
          </a:r>
          <a:endParaRPr lang="es-EC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25ACA-9721-4960-AA45-735F7517861F}" type="parTrans" cxnId="{6F22B47E-21E4-41E4-94C9-9A4D734C6B9B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8EFF38-CD8C-4549-A2FC-6E80CB7E243E}" type="sibTrans" cxnId="{6F22B47E-21E4-41E4-94C9-9A4D734C6B9B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27DAD-1CAD-45A5-B547-30BFDE3590A0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Estudiar los factores que se rechazaron como elementos para medir el éxito</a:t>
          </a:r>
          <a:endParaRPr lang="es-EC" sz="2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616DD1-9360-4BCF-96D2-0C475799F3D9}" type="parTrans" cxnId="{D9A9007B-9A23-4E9B-9482-F45979531887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05EC4-F733-4D96-BD9C-50A4F5946B33}" type="sibTrans" cxnId="{D9A9007B-9A23-4E9B-9482-F45979531887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BA9B6-EF85-4621-970A-C9C8774DD78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Realizar estudios de los factores de éxito a otros sectores económicos</a:t>
          </a:r>
        </a:p>
      </dgm:t>
    </dgm:pt>
    <dgm:pt modelId="{E1664FD6-B471-4D26-9C03-9D19CE3F7282}" type="parTrans" cxnId="{82745819-A221-438A-B1D9-124246DED52A}">
      <dgm:prSet/>
      <dgm:spPr/>
      <dgm:t>
        <a:bodyPr/>
        <a:lstStyle/>
        <a:p>
          <a:endParaRPr lang="es-EC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4048C-2822-4BB9-98A9-27EF42CC5B7E}" type="sibTrans" cxnId="{82745819-A221-438A-B1D9-124246DED52A}">
      <dgm:prSet/>
      <dgm:spPr/>
      <dgm:t>
        <a:bodyPr/>
        <a:lstStyle/>
        <a:p>
          <a:endParaRPr lang="es-EC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3F889-590B-4535-B400-29494309BAAE}" type="pres">
      <dgm:prSet presAssocID="{54ADB59A-4002-40A0-9101-E9244EA0BA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24667E-6B75-43A9-814C-296330C5B1C2}" type="pres">
      <dgm:prSet presAssocID="{2F8E012A-3169-44EB-92EF-C274E2934F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BDED3-C11D-4D15-A62B-07986D371C01}" type="pres">
      <dgm:prSet presAssocID="{F5BFD7A0-D0B5-4B51-992C-B2BCFF05961F}" presName="sibTrans" presStyleCnt="0"/>
      <dgm:spPr/>
    </dgm:pt>
    <dgm:pt modelId="{982C105C-FF0C-42D5-BD10-E62779439952}" type="pres">
      <dgm:prSet presAssocID="{4697C4B0-A2CB-400E-ACAE-CEE5722B8A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9FE6D-205A-40B5-AE67-9EAB6FA79FCD}" type="pres">
      <dgm:prSet presAssocID="{928EFF38-CD8C-4549-A2FC-6E80CB7E243E}" presName="sibTrans" presStyleCnt="0"/>
      <dgm:spPr/>
    </dgm:pt>
    <dgm:pt modelId="{A80EAE3B-D702-46A8-8E2D-310BBAF5D0A0}" type="pres">
      <dgm:prSet presAssocID="{1F427DAD-1CAD-45A5-B547-30BFDE3590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3368-7813-4250-8271-E7BC78FC4CE8}" type="pres">
      <dgm:prSet presAssocID="{BAD05EC4-F733-4D96-BD9C-50A4F5946B33}" presName="sibTrans" presStyleCnt="0"/>
      <dgm:spPr/>
    </dgm:pt>
    <dgm:pt modelId="{5417448C-DCFB-4FF7-AFD4-7BF88EE561D3}" type="pres">
      <dgm:prSet presAssocID="{419BA9B6-EF85-4621-970A-C9C8774DD7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2B47E-21E4-41E4-94C9-9A4D734C6B9B}" srcId="{54ADB59A-4002-40A0-9101-E9244EA0BAAC}" destId="{4697C4B0-A2CB-400E-ACAE-CEE5722B8A82}" srcOrd="1" destOrd="0" parTransId="{15925ACA-9721-4960-AA45-735F7517861F}" sibTransId="{928EFF38-CD8C-4549-A2FC-6E80CB7E243E}"/>
    <dgm:cxn modelId="{82745819-A221-438A-B1D9-124246DED52A}" srcId="{54ADB59A-4002-40A0-9101-E9244EA0BAAC}" destId="{419BA9B6-EF85-4621-970A-C9C8774DD78F}" srcOrd="3" destOrd="0" parTransId="{E1664FD6-B471-4D26-9C03-9D19CE3F7282}" sibTransId="{6954048C-2822-4BB9-98A9-27EF42CC5B7E}"/>
    <dgm:cxn modelId="{F188DE06-5A2B-427F-88F6-6C9E5A074BB5}" type="presOf" srcId="{2F8E012A-3169-44EB-92EF-C274E2934F6A}" destId="{B224667E-6B75-43A9-814C-296330C5B1C2}" srcOrd="0" destOrd="0" presId="urn:microsoft.com/office/officeart/2005/8/layout/hList6"/>
    <dgm:cxn modelId="{922B5AB4-9E8D-4105-86B4-6F983126BC4B}" type="presOf" srcId="{419BA9B6-EF85-4621-970A-C9C8774DD78F}" destId="{5417448C-DCFB-4FF7-AFD4-7BF88EE561D3}" srcOrd="0" destOrd="0" presId="urn:microsoft.com/office/officeart/2005/8/layout/hList6"/>
    <dgm:cxn modelId="{83515BB1-2508-4B6B-875D-FCC73E0DEE52}" type="presOf" srcId="{4697C4B0-A2CB-400E-ACAE-CEE5722B8A82}" destId="{982C105C-FF0C-42D5-BD10-E62779439952}" srcOrd="0" destOrd="0" presId="urn:microsoft.com/office/officeart/2005/8/layout/hList6"/>
    <dgm:cxn modelId="{D9A9007B-9A23-4E9B-9482-F45979531887}" srcId="{54ADB59A-4002-40A0-9101-E9244EA0BAAC}" destId="{1F427DAD-1CAD-45A5-B547-30BFDE3590A0}" srcOrd="2" destOrd="0" parTransId="{31616DD1-9360-4BCF-96D2-0C475799F3D9}" sibTransId="{BAD05EC4-F733-4D96-BD9C-50A4F5946B33}"/>
    <dgm:cxn modelId="{A1D9EB3A-D7E4-430F-B636-B2B427CF47CE}" type="presOf" srcId="{1F427DAD-1CAD-45A5-B547-30BFDE3590A0}" destId="{A80EAE3B-D702-46A8-8E2D-310BBAF5D0A0}" srcOrd="0" destOrd="0" presId="urn:microsoft.com/office/officeart/2005/8/layout/hList6"/>
    <dgm:cxn modelId="{8132B5E5-F25B-4D94-BD3C-B1A1B1DB650B}" type="presOf" srcId="{54ADB59A-4002-40A0-9101-E9244EA0BAAC}" destId="{DA73F889-590B-4535-B400-29494309BAAE}" srcOrd="0" destOrd="0" presId="urn:microsoft.com/office/officeart/2005/8/layout/hList6"/>
    <dgm:cxn modelId="{B32B53C1-D6EB-4B11-8319-3705A1A9F0BC}" srcId="{54ADB59A-4002-40A0-9101-E9244EA0BAAC}" destId="{2F8E012A-3169-44EB-92EF-C274E2934F6A}" srcOrd="0" destOrd="0" parTransId="{00E8A336-3CD6-4AF8-B035-FD75B2F9ADCB}" sibTransId="{F5BFD7A0-D0B5-4B51-992C-B2BCFF05961F}"/>
    <dgm:cxn modelId="{4FFA8E82-7900-4AA2-A10F-B7A3752DC2E4}" type="presParOf" srcId="{DA73F889-590B-4535-B400-29494309BAAE}" destId="{B224667E-6B75-43A9-814C-296330C5B1C2}" srcOrd="0" destOrd="0" presId="urn:microsoft.com/office/officeart/2005/8/layout/hList6"/>
    <dgm:cxn modelId="{D818CC28-66C5-483D-A0B9-CBB39969AF3F}" type="presParOf" srcId="{DA73F889-590B-4535-B400-29494309BAAE}" destId="{9DABDED3-C11D-4D15-A62B-07986D371C01}" srcOrd="1" destOrd="0" presId="urn:microsoft.com/office/officeart/2005/8/layout/hList6"/>
    <dgm:cxn modelId="{624B712D-6A9F-4F64-94B3-3A8BB581904C}" type="presParOf" srcId="{DA73F889-590B-4535-B400-29494309BAAE}" destId="{982C105C-FF0C-42D5-BD10-E62779439952}" srcOrd="2" destOrd="0" presId="urn:microsoft.com/office/officeart/2005/8/layout/hList6"/>
    <dgm:cxn modelId="{23EC2D4B-7EFF-4CC9-ADE6-833A0C7AB18C}" type="presParOf" srcId="{DA73F889-590B-4535-B400-29494309BAAE}" destId="{A459FE6D-205A-40B5-AE67-9EAB6FA79FCD}" srcOrd="3" destOrd="0" presId="urn:microsoft.com/office/officeart/2005/8/layout/hList6"/>
    <dgm:cxn modelId="{C993A26D-591E-4792-8D7D-881B5C85F5D9}" type="presParOf" srcId="{DA73F889-590B-4535-B400-29494309BAAE}" destId="{A80EAE3B-D702-46A8-8E2D-310BBAF5D0A0}" srcOrd="4" destOrd="0" presId="urn:microsoft.com/office/officeart/2005/8/layout/hList6"/>
    <dgm:cxn modelId="{E787AE33-D837-41E8-95D3-3E98B96AE24D}" type="presParOf" srcId="{DA73F889-590B-4535-B400-29494309BAAE}" destId="{70153368-7813-4250-8271-E7BC78FC4CE8}" srcOrd="5" destOrd="0" presId="urn:microsoft.com/office/officeart/2005/8/layout/hList6"/>
    <dgm:cxn modelId="{751C2BC3-05AF-4AA8-9131-B1F0FB163790}" type="presParOf" srcId="{DA73F889-590B-4535-B400-29494309BAAE}" destId="{5417448C-DCFB-4FF7-AFD4-7BF88EE561D3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4ADB59A-4002-40A0-9101-E9244EA0BA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F8E012A-3169-44EB-92EF-C274E2934F6A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identificar una teoría que sustente los modelos en los cuales se recopilan las variables más significativas y las relaciones que estas presentan para aproximarse a la realidad</a:t>
          </a:r>
          <a:endParaRPr lang="es-EC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8A336-3CD6-4AF8-B035-FD75B2F9ADCB}" type="parTrans" cxnId="{B32B53C1-D6EB-4B11-8319-3705A1A9F0BC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FD7A0-D0B5-4B51-992C-B2BCFF05961F}" type="sibTrans" cxnId="{B32B53C1-D6EB-4B11-8319-3705A1A9F0BC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C4B0-A2CB-400E-ACAE-CEE5722B8A82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la selección de las variables que han sido utilizados para el modelo establecido, ya que los elementos a emplearse son amplios</a:t>
          </a:r>
          <a:endParaRPr lang="es-EC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25ACA-9721-4960-AA45-735F7517861F}" type="parTrans" cxnId="{6F22B47E-21E4-41E4-94C9-9A4D734C6B9B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8EFF38-CD8C-4549-A2FC-6E80CB7E243E}" type="sibTrans" cxnId="{6F22B47E-21E4-41E4-94C9-9A4D734C6B9B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27DAD-1CAD-45A5-B547-30BFDE3590A0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la utilización de regresión cuantifica para datos de panel puede arrojar resultados equivocados como consecuencia del truncamiento de la variable dependiente</a:t>
          </a:r>
          <a:endParaRPr lang="es-EC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616DD1-9360-4BCF-96D2-0C475799F3D9}" type="parTrans" cxnId="{D9A9007B-9A23-4E9B-9482-F45979531887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05EC4-F733-4D96-BD9C-50A4F5946B33}" type="sibTrans" cxnId="{D9A9007B-9A23-4E9B-9482-F45979531887}">
      <dgm:prSet/>
      <dgm:spPr/>
      <dgm:t>
        <a:bodyPr/>
        <a:lstStyle/>
        <a:p>
          <a:endParaRPr lang="es-EC" sz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BA9B6-EF85-4621-970A-C9C8774DD78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Pocos estudios relacionados con el sector agrícola</a:t>
          </a:r>
        </a:p>
      </dgm:t>
    </dgm:pt>
    <dgm:pt modelId="{E1664FD6-B471-4D26-9C03-9D19CE3F7282}" type="parTrans" cxnId="{82745819-A221-438A-B1D9-124246DED52A}">
      <dgm:prSet/>
      <dgm:spPr/>
      <dgm:t>
        <a:bodyPr/>
        <a:lstStyle/>
        <a:p>
          <a:endParaRPr lang="es-EC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4048C-2822-4BB9-98A9-27EF42CC5B7E}" type="sibTrans" cxnId="{82745819-A221-438A-B1D9-124246DED52A}">
      <dgm:prSet/>
      <dgm:spPr/>
      <dgm:t>
        <a:bodyPr/>
        <a:lstStyle/>
        <a:p>
          <a:endParaRPr lang="es-EC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3F889-590B-4535-B400-29494309BAAE}" type="pres">
      <dgm:prSet presAssocID="{54ADB59A-4002-40A0-9101-E9244EA0BA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24667E-6B75-43A9-814C-296330C5B1C2}" type="pres">
      <dgm:prSet presAssocID="{2F8E012A-3169-44EB-92EF-C274E2934F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BDED3-C11D-4D15-A62B-07986D371C01}" type="pres">
      <dgm:prSet presAssocID="{F5BFD7A0-D0B5-4B51-992C-B2BCFF05961F}" presName="sibTrans" presStyleCnt="0"/>
      <dgm:spPr/>
    </dgm:pt>
    <dgm:pt modelId="{982C105C-FF0C-42D5-BD10-E62779439952}" type="pres">
      <dgm:prSet presAssocID="{4697C4B0-A2CB-400E-ACAE-CEE5722B8A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9FE6D-205A-40B5-AE67-9EAB6FA79FCD}" type="pres">
      <dgm:prSet presAssocID="{928EFF38-CD8C-4549-A2FC-6E80CB7E243E}" presName="sibTrans" presStyleCnt="0"/>
      <dgm:spPr/>
    </dgm:pt>
    <dgm:pt modelId="{A80EAE3B-D702-46A8-8E2D-310BBAF5D0A0}" type="pres">
      <dgm:prSet presAssocID="{1F427DAD-1CAD-45A5-B547-30BFDE3590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3368-7813-4250-8271-E7BC78FC4CE8}" type="pres">
      <dgm:prSet presAssocID="{BAD05EC4-F733-4D96-BD9C-50A4F5946B33}" presName="sibTrans" presStyleCnt="0"/>
      <dgm:spPr/>
    </dgm:pt>
    <dgm:pt modelId="{5417448C-DCFB-4FF7-AFD4-7BF88EE561D3}" type="pres">
      <dgm:prSet presAssocID="{419BA9B6-EF85-4621-970A-C9C8774DD7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2B47E-21E4-41E4-94C9-9A4D734C6B9B}" srcId="{54ADB59A-4002-40A0-9101-E9244EA0BAAC}" destId="{4697C4B0-A2CB-400E-ACAE-CEE5722B8A82}" srcOrd="1" destOrd="0" parTransId="{15925ACA-9721-4960-AA45-735F7517861F}" sibTransId="{928EFF38-CD8C-4549-A2FC-6E80CB7E243E}"/>
    <dgm:cxn modelId="{82745819-A221-438A-B1D9-124246DED52A}" srcId="{54ADB59A-4002-40A0-9101-E9244EA0BAAC}" destId="{419BA9B6-EF85-4621-970A-C9C8774DD78F}" srcOrd="3" destOrd="0" parTransId="{E1664FD6-B471-4D26-9C03-9D19CE3F7282}" sibTransId="{6954048C-2822-4BB9-98A9-27EF42CC5B7E}"/>
    <dgm:cxn modelId="{F188DE06-5A2B-427F-88F6-6C9E5A074BB5}" type="presOf" srcId="{2F8E012A-3169-44EB-92EF-C274E2934F6A}" destId="{B224667E-6B75-43A9-814C-296330C5B1C2}" srcOrd="0" destOrd="0" presId="urn:microsoft.com/office/officeart/2005/8/layout/hList6"/>
    <dgm:cxn modelId="{922B5AB4-9E8D-4105-86B4-6F983126BC4B}" type="presOf" srcId="{419BA9B6-EF85-4621-970A-C9C8774DD78F}" destId="{5417448C-DCFB-4FF7-AFD4-7BF88EE561D3}" srcOrd="0" destOrd="0" presId="urn:microsoft.com/office/officeart/2005/8/layout/hList6"/>
    <dgm:cxn modelId="{83515BB1-2508-4B6B-875D-FCC73E0DEE52}" type="presOf" srcId="{4697C4B0-A2CB-400E-ACAE-CEE5722B8A82}" destId="{982C105C-FF0C-42D5-BD10-E62779439952}" srcOrd="0" destOrd="0" presId="urn:microsoft.com/office/officeart/2005/8/layout/hList6"/>
    <dgm:cxn modelId="{D9A9007B-9A23-4E9B-9482-F45979531887}" srcId="{54ADB59A-4002-40A0-9101-E9244EA0BAAC}" destId="{1F427DAD-1CAD-45A5-B547-30BFDE3590A0}" srcOrd="2" destOrd="0" parTransId="{31616DD1-9360-4BCF-96D2-0C475799F3D9}" sibTransId="{BAD05EC4-F733-4D96-BD9C-50A4F5946B33}"/>
    <dgm:cxn modelId="{A1D9EB3A-D7E4-430F-B636-B2B427CF47CE}" type="presOf" srcId="{1F427DAD-1CAD-45A5-B547-30BFDE3590A0}" destId="{A80EAE3B-D702-46A8-8E2D-310BBAF5D0A0}" srcOrd="0" destOrd="0" presId="urn:microsoft.com/office/officeart/2005/8/layout/hList6"/>
    <dgm:cxn modelId="{8132B5E5-F25B-4D94-BD3C-B1A1B1DB650B}" type="presOf" srcId="{54ADB59A-4002-40A0-9101-E9244EA0BAAC}" destId="{DA73F889-590B-4535-B400-29494309BAAE}" srcOrd="0" destOrd="0" presId="urn:microsoft.com/office/officeart/2005/8/layout/hList6"/>
    <dgm:cxn modelId="{B32B53C1-D6EB-4B11-8319-3705A1A9F0BC}" srcId="{54ADB59A-4002-40A0-9101-E9244EA0BAAC}" destId="{2F8E012A-3169-44EB-92EF-C274E2934F6A}" srcOrd="0" destOrd="0" parTransId="{00E8A336-3CD6-4AF8-B035-FD75B2F9ADCB}" sibTransId="{F5BFD7A0-D0B5-4B51-992C-B2BCFF05961F}"/>
    <dgm:cxn modelId="{4FFA8E82-7900-4AA2-A10F-B7A3752DC2E4}" type="presParOf" srcId="{DA73F889-590B-4535-B400-29494309BAAE}" destId="{B224667E-6B75-43A9-814C-296330C5B1C2}" srcOrd="0" destOrd="0" presId="urn:microsoft.com/office/officeart/2005/8/layout/hList6"/>
    <dgm:cxn modelId="{D818CC28-66C5-483D-A0B9-CBB39969AF3F}" type="presParOf" srcId="{DA73F889-590B-4535-B400-29494309BAAE}" destId="{9DABDED3-C11D-4D15-A62B-07986D371C01}" srcOrd="1" destOrd="0" presId="urn:microsoft.com/office/officeart/2005/8/layout/hList6"/>
    <dgm:cxn modelId="{624B712D-6A9F-4F64-94B3-3A8BB581904C}" type="presParOf" srcId="{DA73F889-590B-4535-B400-29494309BAAE}" destId="{982C105C-FF0C-42D5-BD10-E62779439952}" srcOrd="2" destOrd="0" presId="urn:microsoft.com/office/officeart/2005/8/layout/hList6"/>
    <dgm:cxn modelId="{23EC2D4B-7EFF-4CC9-ADE6-833A0C7AB18C}" type="presParOf" srcId="{DA73F889-590B-4535-B400-29494309BAAE}" destId="{A459FE6D-205A-40B5-AE67-9EAB6FA79FCD}" srcOrd="3" destOrd="0" presId="urn:microsoft.com/office/officeart/2005/8/layout/hList6"/>
    <dgm:cxn modelId="{C993A26D-591E-4792-8D7D-881B5C85F5D9}" type="presParOf" srcId="{DA73F889-590B-4535-B400-29494309BAAE}" destId="{A80EAE3B-D702-46A8-8E2D-310BBAF5D0A0}" srcOrd="4" destOrd="0" presId="urn:microsoft.com/office/officeart/2005/8/layout/hList6"/>
    <dgm:cxn modelId="{E787AE33-D837-41E8-95D3-3E98B96AE24D}" type="presParOf" srcId="{DA73F889-590B-4535-B400-29494309BAAE}" destId="{70153368-7813-4250-8271-E7BC78FC4CE8}" srcOrd="5" destOrd="0" presId="urn:microsoft.com/office/officeart/2005/8/layout/hList6"/>
    <dgm:cxn modelId="{751C2BC3-05AF-4AA8-9131-B1F0FB163790}" type="presParOf" srcId="{DA73F889-590B-4535-B400-29494309BAAE}" destId="{5417448C-DCFB-4FF7-AFD4-7BF88EE561D3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D8CAD-12CC-408A-AF73-FD897084A06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575148-10A4-43FE-BDA5-5564D06C5DE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FACTORES EXPLICATIVOS DEL ÉXITO</a:t>
          </a:r>
          <a:endParaRPr lang="en-US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AD809B-C300-4549-B44D-A0C849D63776}" type="parTrans" cxnId="{90037BD6-8E0D-4328-9C81-4382DB9B6C37}">
      <dgm:prSet/>
      <dgm:spPr/>
      <dgm:t>
        <a:bodyPr/>
        <a:lstStyle/>
        <a:p>
          <a:endParaRPr lang="en-US"/>
        </a:p>
      </dgm:t>
    </dgm:pt>
    <dgm:pt modelId="{674D4B22-475C-4D82-8C56-F7A03E6040E4}" type="sibTrans" cxnId="{90037BD6-8E0D-4328-9C81-4382DB9B6C37}">
      <dgm:prSet/>
      <dgm:spPr/>
      <dgm:t>
        <a:bodyPr/>
        <a:lstStyle/>
        <a:p>
          <a:endParaRPr lang="en-US"/>
        </a:p>
      </dgm:t>
    </dgm:pt>
    <dgm:pt modelId="{BE898F30-F506-4BF6-821B-96F4B9AA3905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latin typeface="Times New Roman" panose="02020603050405020304" pitchFamily="18" charset="0"/>
              <a:cs typeface="Times New Roman" panose="02020603050405020304" pitchFamily="18" charset="0"/>
            </a:rPr>
            <a:t>Determinación de  resultados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54B93-FD23-4784-8EA6-8CC1E59DF306}" type="parTrans" cxnId="{9AEB17E4-D427-4428-9CD1-61CDE6C09034}">
      <dgm:prSet/>
      <dgm:spPr/>
      <dgm:t>
        <a:bodyPr/>
        <a:lstStyle/>
        <a:p>
          <a:endParaRPr lang="en-US"/>
        </a:p>
      </dgm:t>
    </dgm:pt>
    <dgm:pt modelId="{9678E644-19C1-4BBD-88FC-709688D5FBA7}" type="sibTrans" cxnId="{9AEB17E4-D427-4428-9CD1-61CDE6C09034}">
      <dgm:prSet/>
      <dgm:spPr/>
      <dgm:t>
        <a:bodyPr/>
        <a:lstStyle/>
        <a:p>
          <a:endParaRPr lang="en-US"/>
        </a:p>
      </dgm:t>
    </dgm:pt>
    <dgm:pt modelId="{E188B0EA-CBE8-4768-B93F-A852FE06C26D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latin typeface="Times New Roman" panose="02020603050405020304" pitchFamily="18" charset="0"/>
              <a:cs typeface="Times New Roman" panose="02020603050405020304" pitchFamily="18" charset="0"/>
            </a:rPr>
            <a:t>Características  distintivas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178E5-0728-4C29-A15C-BAB00719962C}" type="parTrans" cxnId="{15A7091A-9253-4B89-A091-2A87AAB80A62}">
      <dgm:prSet/>
      <dgm:spPr/>
      <dgm:t>
        <a:bodyPr/>
        <a:lstStyle/>
        <a:p>
          <a:endParaRPr lang="en-US"/>
        </a:p>
      </dgm:t>
    </dgm:pt>
    <dgm:pt modelId="{079D1BBC-8670-413F-8B6A-681ED90051A2}" type="sibTrans" cxnId="{15A7091A-9253-4B89-A091-2A87AAB80A62}">
      <dgm:prSet/>
      <dgm:spPr/>
      <dgm:t>
        <a:bodyPr/>
        <a:lstStyle/>
        <a:p>
          <a:endParaRPr lang="en-US"/>
        </a:p>
      </dgm:t>
    </dgm:pt>
    <dgm:pt modelId="{B27CFFD2-8C33-4D27-B983-3522EC2D634F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Logro de objetivos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6DD1C-F79D-45A1-8620-2A742BFCEF75}" type="parTrans" cxnId="{809FC28B-0284-4084-AD21-88EFF5DD6850}">
      <dgm:prSet/>
      <dgm:spPr/>
      <dgm:t>
        <a:bodyPr/>
        <a:lstStyle/>
        <a:p>
          <a:endParaRPr lang="en-US"/>
        </a:p>
      </dgm:t>
    </dgm:pt>
    <dgm:pt modelId="{FC635AEC-139E-4DBE-AD77-D2E8106A0C4E}" type="sibTrans" cxnId="{809FC28B-0284-4084-AD21-88EFF5DD6850}">
      <dgm:prSet/>
      <dgm:spPr/>
      <dgm:t>
        <a:bodyPr/>
        <a:lstStyle/>
        <a:p>
          <a:endParaRPr lang="en-US"/>
        </a:p>
      </dgm:t>
    </dgm:pt>
    <dgm:pt modelId="{AFC654D4-64F4-4F7F-B08B-15ACC0E23BF1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Posición competitiva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FDF5F-32E0-4252-9234-372F8CC8E073}" type="parTrans" cxnId="{0CBDD29B-62F2-457F-A606-728A31F299E9}">
      <dgm:prSet/>
      <dgm:spPr/>
      <dgm:t>
        <a:bodyPr/>
        <a:lstStyle/>
        <a:p>
          <a:endParaRPr lang="en-US"/>
        </a:p>
      </dgm:t>
    </dgm:pt>
    <dgm:pt modelId="{EC8A7C55-A42C-4612-9359-073FCE56F8ED}" type="sibTrans" cxnId="{0CBDD29B-62F2-457F-A606-728A31F299E9}">
      <dgm:prSet/>
      <dgm:spPr/>
      <dgm:t>
        <a:bodyPr/>
        <a:lstStyle/>
        <a:p>
          <a:endParaRPr lang="en-US"/>
        </a:p>
      </dgm:t>
    </dgm:pt>
    <dgm:pt modelId="{6BC42BB2-90D2-4368-A337-A71796374570}">
      <dgm:prSet custLinFactX="-17169" custLinFactNeighborX="-100000" custLinFactNeighborY="-64080"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0D42521C-6B06-43D1-9B5E-D38F2F633395}" type="parTrans" cxnId="{8BDCB9D8-F2CB-47E8-87F7-2E4FA6418606}">
      <dgm:prSet/>
      <dgm:spPr/>
      <dgm:t>
        <a:bodyPr/>
        <a:lstStyle/>
        <a:p>
          <a:endParaRPr lang="en-US"/>
        </a:p>
      </dgm:t>
    </dgm:pt>
    <dgm:pt modelId="{798B4757-ACFF-4D30-AF0D-53698E87E776}" type="sibTrans" cxnId="{8BDCB9D8-F2CB-47E8-87F7-2E4FA6418606}">
      <dgm:prSet/>
      <dgm:spPr/>
      <dgm:t>
        <a:bodyPr/>
        <a:lstStyle/>
        <a:p>
          <a:endParaRPr lang="en-US"/>
        </a:p>
      </dgm:t>
    </dgm:pt>
    <dgm:pt modelId="{DF46E99B-481D-416F-A13F-82ADB19E0DD1}">
      <dgm:prSet custLinFactX="-17169" custLinFactNeighborX="-100000" custLinFactNeighborY="-64080"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8BD619A0-7429-48EB-A929-14B94756DDA4}" type="parTrans" cxnId="{C7868DA1-638E-425C-831F-49530ABB0C42}">
      <dgm:prSet/>
      <dgm:spPr/>
      <dgm:t>
        <a:bodyPr/>
        <a:lstStyle/>
        <a:p>
          <a:endParaRPr lang="en-US"/>
        </a:p>
      </dgm:t>
    </dgm:pt>
    <dgm:pt modelId="{127F9C7A-C5E7-495D-875D-1D552716B969}" type="sibTrans" cxnId="{C7868DA1-638E-425C-831F-49530ABB0C42}">
      <dgm:prSet/>
      <dgm:spPr/>
      <dgm:t>
        <a:bodyPr/>
        <a:lstStyle/>
        <a:p>
          <a:endParaRPr lang="en-US"/>
        </a:p>
      </dgm:t>
    </dgm:pt>
    <dgm:pt modelId="{D536DCB1-2324-495B-BB6D-BA19E2F2CFEA}">
      <dgm:prSet custLinFactX="-17169" custLinFactNeighborX="-100000" custLinFactNeighborY="-64080"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0B48A067-3443-4860-9E0A-F35164D73101}" type="parTrans" cxnId="{3F77FB6F-B715-4F4E-AE22-5F6C46C98D92}">
      <dgm:prSet/>
      <dgm:spPr/>
      <dgm:t>
        <a:bodyPr/>
        <a:lstStyle/>
        <a:p>
          <a:endParaRPr lang="en-US"/>
        </a:p>
      </dgm:t>
    </dgm:pt>
    <dgm:pt modelId="{8698FC50-FCD4-49BD-8948-E29C4A20055E}" type="sibTrans" cxnId="{3F77FB6F-B715-4F4E-AE22-5F6C46C98D92}">
      <dgm:prSet/>
      <dgm:spPr/>
      <dgm:t>
        <a:bodyPr/>
        <a:lstStyle/>
        <a:p>
          <a:endParaRPr lang="en-US"/>
        </a:p>
      </dgm:t>
    </dgm:pt>
    <dgm:pt modelId="{9B78E77F-E292-4E6F-81E1-C16482964F92}" type="pres">
      <dgm:prSet presAssocID="{6CDD8CAD-12CC-408A-AF73-FD897084A0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564E54-B610-4907-9074-04FE0572FB42}" type="pres">
      <dgm:prSet presAssocID="{48575148-10A4-43FE-BDA5-5564D06C5DE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935BF49-D025-4244-B36A-15379C61848B}" type="pres">
      <dgm:prSet presAssocID="{BE898F30-F506-4BF6-821B-96F4B9AA3905}" presName="Accent1" presStyleCnt="0"/>
      <dgm:spPr/>
    </dgm:pt>
    <dgm:pt modelId="{FA954AD7-B1F4-4A01-A5A6-242D9AC1B91F}" type="pres">
      <dgm:prSet presAssocID="{BE898F30-F506-4BF6-821B-96F4B9AA3905}" presName="Accent" presStyleLbl="bgShp" presStyleIdx="0" presStyleCnt="4"/>
      <dgm:spPr/>
    </dgm:pt>
    <dgm:pt modelId="{22433840-2F41-4677-8AD8-D5C457ED473F}" type="pres">
      <dgm:prSet presAssocID="{BE898F30-F506-4BF6-821B-96F4B9AA3905}" presName="Chil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02AA1-CACC-436B-AF2D-58865F713CB4}" type="pres">
      <dgm:prSet presAssocID="{E188B0EA-CBE8-4768-B93F-A852FE06C26D}" presName="Accent2" presStyleCnt="0"/>
      <dgm:spPr/>
    </dgm:pt>
    <dgm:pt modelId="{75BB69B9-7B76-4928-83E5-6BC70C8FCB0B}" type="pres">
      <dgm:prSet presAssocID="{E188B0EA-CBE8-4768-B93F-A852FE06C26D}" presName="Accent" presStyleLbl="bgShp" presStyleIdx="1" presStyleCnt="4"/>
      <dgm:spPr>
        <a:solidFill>
          <a:srgbClr val="336600"/>
        </a:solidFill>
      </dgm:spPr>
    </dgm:pt>
    <dgm:pt modelId="{B00D7287-DA48-4D66-9871-F6E8EF01CF10}" type="pres">
      <dgm:prSet presAssocID="{E188B0EA-CBE8-4768-B93F-A852FE06C26D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D1628-6B17-4EE9-A85C-E6169553428E}" type="pres">
      <dgm:prSet presAssocID="{B27CFFD2-8C33-4D27-B983-3522EC2D634F}" presName="Accent3" presStyleCnt="0"/>
      <dgm:spPr/>
    </dgm:pt>
    <dgm:pt modelId="{00A1B277-1AF7-4E9A-BCF2-C501C57B5D2A}" type="pres">
      <dgm:prSet presAssocID="{B27CFFD2-8C33-4D27-B983-3522EC2D634F}" presName="Accent" presStyleLbl="bgShp" presStyleIdx="2" presStyleCnt="4"/>
      <dgm:spPr>
        <a:solidFill>
          <a:srgbClr val="336600"/>
        </a:solidFill>
      </dgm:spPr>
    </dgm:pt>
    <dgm:pt modelId="{C36FD8C2-A28E-4766-9C13-1FA8D8D7F431}" type="pres">
      <dgm:prSet presAssocID="{B27CFFD2-8C33-4D27-B983-3522EC2D634F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5B278-00D2-4E88-A16C-7770564F838D}" type="pres">
      <dgm:prSet presAssocID="{AFC654D4-64F4-4F7F-B08B-15ACC0E23BF1}" presName="Accent4" presStyleCnt="0"/>
      <dgm:spPr/>
    </dgm:pt>
    <dgm:pt modelId="{51CA7779-4A17-4A96-98DF-EF86671D06D8}" type="pres">
      <dgm:prSet presAssocID="{AFC654D4-64F4-4F7F-B08B-15ACC0E23BF1}" presName="Accent" presStyleLbl="bgShp" presStyleIdx="3" presStyleCnt="4"/>
      <dgm:spPr>
        <a:solidFill>
          <a:srgbClr val="336600"/>
        </a:solidFill>
      </dgm:spPr>
    </dgm:pt>
    <dgm:pt modelId="{158D57CF-BADE-4030-A74B-1D9283C84521}" type="pres">
      <dgm:prSet presAssocID="{AFC654D4-64F4-4F7F-B08B-15ACC0E23BF1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037BD6-8E0D-4328-9C81-4382DB9B6C37}" srcId="{6CDD8CAD-12CC-408A-AF73-FD897084A066}" destId="{48575148-10A4-43FE-BDA5-5564D06C5DEE}" srcOrd="0" destOrd="0" parTransId="{F6AD809B-C300-4549-B44D-A0C849D63776}" sibTransId="{674D4B22-475C-4D82-8C56-F7A03E6040E4}"/>
    <dgm:cxn modelId="{0CBDD29B-62F2-457F-A606-728A31F299E9}" srcId="{48575148-10A4-43FE-BDA5-5564D06C5DEE}" destId="{AFC654D4-64F4-4F7F-B08B-15ACC0E23BF1}" srcOrd="3" destOrd="0" parTransId="{3EFFDF5F-32E0-4252-9234-372F8CC8E073}" sibTransId="{EC8A7C55-A42C-4612-9359-073FCE56F8ED}"/>
    <dgm:cxn modelId="{809FC28B-0284-4084-AD21-88EFF5DD6850}" srcId="{48575148-10A4-43FE-BDA5-5564D06C5DEE}" destId="{B27CFFD2-8C33-4D27-B983-3522EC2D634F}" srcOrd="2" destOrd="0" parTransId="{E076DD1C-F79D-45A1-8620-2A742BFCEF75}" sibTransId="{FC635AEC-139E-4DBE-AD77-D2E8106A0C4E}"/>
    <dgm:cxn modelId="{67639172-F390-43F4-B338-90145864D1DF}" type="presOf" srcId="{BE898F30-F506-4BF6-821B-96F4B9AA3905}" destId="{22433840-2F41-4677-8AD8-D5C457ED473F}" srcOrd="0" destOrd="0" presId="urn:microsoft.com/office/officeart/2011/layout/HexagonRadial"/>
    <dgm:cxn modelId="{30C66815-B5A8-414E-8891-01EE32FE7703}" type="presOf" srcId="{6CDD8CAD-12CC-408A-AF73-FD897084A066}" destId="{9B78E77F-E292-4E6F-81E1-C16482964F92}" srcOrd="0" destOrd="0" presId="urn:microsoft.com/office/officeart/2011/layout/HexagonRadial"/>
    <dgm:cxn modelId="{9AEB17E4-D427-4428-9CD1-61CDE6C09034}" srcId="{48575148-10A4-43FE-BDA5-5564D06C5DEE}" destId="{BE898F30-F506-4BF6-821B-96F4B9AA3905}" srcOrd="0" destOrd="0" parTransId="{8DB54B93-FD23-4784-8EA6-8CC1E59DF306}" sibTransId="{9678E644-19C1-4BBD-88FC-709688D5FBA7}"/>
    <dgm:cxn modelId="{4402F92F-12B2-4908-A0D2-254648451883}" type="presOf" srcId="{B27CFFD2-8C33-4D27-B983-3522EC2D634F}" destId="{C36FD8C2-A28E-4766-9C13-1FA8D8D7F431}" srcOrd="0" destOrd="0" presId="urn:microsoft.com/office/officeart/2011/layout/HexagonRadial"/>
    <dgm:cxn modelId="{15A7091A-9253-4B89-A091-2A87AAB80A62}" srcId="{48575148-10A4-43FE-BDA5-5564D06C5DEE}" destId="{E188B0EA-CBE8-4768-B93F-A852FE06C26D}" srcOrd="1" destOrd="0" parTransId="{5EC178E5-0728-4C29-A15C-BAB00719962C}" sibTransId="{079D1BBC-8670-413F-8B6A-681ED90051A2}"/>
    <dgm:cxn modelId="{437092C1-9130-417B-8A33-75E5D49F4DFB}" type="presOf" srcId="{AFC654D4-64F4-4F7F-B08B-15ACC0E23BF1}" destId="{158D57CF-BADE-4030-A74B-1D9283C84521}" srcOrd="0" destOrd="0" presId="urn:microsoft.com/office/officeart/2011/layout/HexagonRadial"/>
    <dgm:cxn modelId="{28976F2D-DDA6-4861-B32E-9FF89CEF97A4}" type="presOf" srcId="{E188B0EA-CBE8-4768-B93F-A852FE06C26D}" destId="{B00D7287-DA48-4D66-9871-F6E8EF01CF10}" srcOrd="0" destOrd="0" presId="urn:microsoft.com/office/officeart/2011/layout/HexagonRadial"/>
    <dgm:cxn modelId="{C7868DA1-638E-425C-831F-49530ABB0C42}" srcId="{6CDD8CAD-12CC-408A-AF73-FD897084A066}" destId="{DF46E99B-481D-416F-A13F-82ADB19E0DD1}" srcOrd="2" destOrd="0" parTransId="{8BD619A0-7429-48EB-A929-14B94756DDA4}" sibTransId="{127F9C7A-C5E7-495D-875D-1D552716B969}"/>
    <dgm:cxn modelId="{3F77FB6F-B715-4F4E-AE22-5F6C46C98D92}" srcId="{6CDD8CAD-12CC-408A-AF73-FD897084A066}" destId="{D536DCB1-2324-495B-BB6D-BA19E2F2CFEA}" srcOrd="3" destOrd="0" parTransId="{0B48A067-3443-4860-9E0A-F35164D73101}" sibTransId="{8698FC50-FCD4-49BD-8948-E29C4A20055E}"/>
    <dgm:cxn modelId="{B5B9B15F-06CB-40D0-82B8-070E010777DA}" type="presOf" srcId="{48575148-10A4-43FE-BDA5-5564D06C5DEE}" destId="{DB564E54-B610-4907-9074-04FE0572FB42}" srcOrd="0" destOrd="0" presId="urn:microsoft.com/office/officeart/2011/layout/HexagonRadial"/>
    <dgm:cxn modelId="{8BDCB9D8-F2CB-47E8-87F7-2E4FA6418606}" srcId="{6CDD8CAD-12CC-408A-AF73-FD897084A066}" destId="{6BC42BB2-90D2-4368-A337-A71796374570}" srcOrd="1" destOrd="0" parTransId="{0D42521C-6B06-43D1-9B5E-D38F2F633395}" sibTransId="{798B4757-ACFF-4D30-AF0D-53698E87E776}"/>
    <dgm:cxn modelId="{494B9827-9298-4EFC-9E78-40EB434D9F23}" type="presParOf" srcId="{9B78E77F-E292-4E6F-81E1-C16482964F92}" destId="{DB564E54-B610-4907-9074-04FE0572FB42}" srcOrd="0" destOrd="0" presId="urn:microsoft.com/office/officeart/2011/layout/HexagonRadial"/>
    <dgm:cxn modelId="{0B96C505-2E85-4E24-A0FF-27FBEF9D18CD}" type="presParOf" srcId="{9B78E77F-E292-4E6F-81E1-C16482964F92}" destId="{4935BF49-D025-4244-B36A-15379C61848B}" srcOrd="1" destOrd="0" presId="urn:microsoft.com/office/officeart/2011/layout/HexagonRadial"/>
    <dgm:cxn modelId="{4184F334-3A87-4941-80D7-F3027394F7D7}" type="presParOf" srcId="{4935BF49-D025-4244-B36A-15379C61848B}" destId="{FA954AD7-B1F4-4A01-A5A6-242D9AC1B91F}" srcOrd="0" destOrd="0" presId="urn:microsoft.com/office/officeart/2011/layout/HexagonRadial"/>
    <dgm:cxn modelId="{B28329D8-3935-444A-951A-F4B5D1FF3882}" type="presParOf" srcId="{9B78E77F-E292-4E6F-81E1-C16482964F92}" destId="{22433840-2F41-4677-8AD8-D5C457ED473F}" srcOrd="2" destOrd="0" presId="urn:microsoft.com/office/officeart/2011/layout/HexagonRadial"/>
    <dgm:cxn modelId="{2609CCC0-FB45-4EDD-9620-354C2A446511}" type="presParOf" srcId="{9B78E77F-E292-4E6F-81E1-C16482964F92}" destId="{A6F02AA1-CACC-436B-AF2D-58865F713CB4}" srcOrd="3" destOrd="0" presId="urn:microsoft.com/office/officeart/2011/layout/HexagonRadial"/>
    <dgm:cxn modelId="{B2BD4C2E-7FB2-45D9-9336-CACCCA6F8452}" type="presParOf" srcId="{A6F02AA1-CACC-436B-AF2D-58865F713CB4}" destId="{75BB69B9-7B76-4928-83E5-6BC70C8FCB0B}" srcOrd="0" destOrd="0" presId="urn:microsoft.com/office/officeart/2011/layout/HexagonRadial"/>
    <dgm:cxn modelId="{6515B709-30F2-4D3E-A3F3-BFBEA0751B98}" type="presParOf" srcId="{9B78E77F-E292-4E6F-81E1-C16482964F92}" destId="{B00D7287-DA48-4D66-9871-F6E8EF01CF10}" srcOrd="4" destOrd="0" presId="urn:microsoft.com/office/officeart/2011/layout/HexagonRadial"/>
    <dgm:cxn modelId="{BC4D0838-A791-499A-8ADC-25FC5561EA10}" type="presParOf" srcId="{9B78E77F-E292-4E6F-81E1-C16482964F92}" destId="{D43D1628-6B17-4EE9-A85C-E6169553428E}" srcOrd="5" destOrd="0" presId="urn:microsoft.com/office/officeart/2011/layout/HexagonRadial"/>
    <dgm:cxn modelId="{BBECC981-3484-4FD7-A7EE-2A4388B3A929}" type="presParOf" srcId="{D43D1628-6B17-4EE9-A85C-E6169553428E}" destId="{00A1B277-1AF7-4E9A-BCF2-C501C57B5D2A}" srcOrd="0" destOrd="0" presId="urn:microsoft.com/office/officeart/2011/layout/HexagonRadial"/>
    <dgm:cxn modelId="{E1E57E75-0868-4897-9ED4-9F4FB2559672}" type="presParOf" srcId="{9B78E77F-E292-4E6F-81E1-C16482964F92}" destId="{C36FD8C2-A28E-4766-9C13-1FA8D8D7F431}" srcOrd="6" destOrd="0" presId="urn:microsoft.com/office/officeart/2011/layout/HexagonRadial"/>
    <dgm:cxn modelId="{2C84A7D2-5DD5-47BD-89F9-6DC56A6FBC06}" type="presParOf" srcId="{9B78E77F-E292-4E6F-81E1-C16482964F92}" destId="{5BC5B278-00D2-4E88-A16C-7770564F838D}" srcOrd="7" destOrd="0" presId="urn:microsoft.com/office/officeart/2011/layout/HexagonRadial"/>
    <dgm:cxn modelId="{2B32FAFA-2C9D-407C-A6A2-CB1338CE5F41}" type="presParOf" srcId="{5BC5B278-00D2-4E88-A16C-7770564F838D}" destId="{51CA7779-4A17-4A96-98DF-EF86671D06D8}" srcOrd="0" destOrd="0" presId="urn:microsoft.com/office/officeart/2011/layout/HexagonRadial"/>
    <dgm:cxn modelId="{15BFD1C7-2DFE-4151-ACC3-8977224D0A0B}" type="presParOf" srcId="{9B78E77F-E292-4E6F-81E1-C16482964F92}" destId="{158D57CF-BADE-4030-A74B-1D9283C84521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E16E7-064F-444F-98A2-92560FD9FC2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4B0756-55A5-497C-B708-7A5CF27035EF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POBLACIÓN OBJETO DE ESTUDIO</a:t>
          </a:r>
          <a:endParaRPr lang="en-US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57F10F-085F-4791-8242-89F6993E3F80}" type="parTrans" cxnId="{16F50828-D4A0-4C63-A9D7-2AB599AA426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C379A7-B306-4F0B-BF20-E12BAD01D9A5}" type="sibTrans" cxnId="{16F50828-D4A0-4C63-A9D7-2AB599AA426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13613C-50E5-42FC-BB32-A90A93010795}">
      <dgm:prSet phldrT="[Texto]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UNIVERSO 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298BF-76D9-4760-9875-B41C769B0355}" type="parTrans" cxnId="{269459F3-A626-4720-9B62-FEFE8C8CAE0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17315-54B6-47CF-96FE-79726DC2F361}" type="sibTrans" cxnId="{269459F3-A626-4720-9B62-FEFE8C8CAE0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B2B13-AB4D-4BD7-B28B-8E62F16F3F18}">
      <dgm:prSet phldrT="[Texto]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r>
            <a:rPr lang="es-EC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POBLACIÓN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AD02B-D6D1-415B-BA65-24E5165C40F5}" type="parTrans" cxnId="{F065AA3B-C6A4-44CB-9703-4916C6467F4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69EC3D-56BC-4AFF-A991-4E8AB296DB73}" type="sibTrans" cxnId="{F065AA3B-C6A4-44CB-9703-4916C6467F4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29E4F-9A7F-4FDD-B5D9-A97BDE7FA1BC}" type="pres">
      <dgm:prSet presAssocID="{7C6E16E7-064F-444F-98A2-92560FD9FC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8D143B-3931-4275-AA14-D41A6A61321D}" type="pres">
      <dgm:prSet presAssocID="{184B0756-55A5-497C-B708-7A5CF27035EF}" presName="boxAndChildren" presStyleCnt="0"/>
      <dgm:spPr/>
    </dgm:pt>
    <dgm:pt modelId="{D12F097C-DD2C-4558-A818-DED570A6B1EC}" type="pres">
      <dgm:prSet presAssocID="{184B0756-55A5-497C-B708-7A5CF27035EF}" presName="parentTextBox" presStyleLbl="node1" presStyleIdx="0" presStyleCnt="1"/>
      <dgm:spPr/>
      <dgm:t>
        <a:bodyPr/>
        <a:lstStyle/>
        <a:p>
          <a:endParaRPr lang="en-US"/>
        </a:p>
      </dgm:t>
    </dgm:pt>
    <dgm:pt modelId="{6AB7D5FB-6506-4AD5-80E9-0CA45E59B2DE}" type="pres">
      <dgm:prSet presAssocID="{184B0756-55A5-497C-B708-7A5CF27035EF}" presName="entireBox" presStyleLbl="node1" presStyleIdx="0" presStyleCnt="1" custLinFactNeighborX="-35637" custLinFactNeighborY="-52252"/>
      <dgm:spPr/>
      <dgm:t>
        <a:bodyPr/>
        <a:lstStyle/>
        <a:p>
          <a:endParaRPr lang="en-US"/>
        </a:p>
      </dgm:t>
    </dgm:pt>
    <dgm:pt modelId="{65CB6349-85E6-4E06-8020-30EA8E8E9B81}" type="pres">
      <dgm:prSet presAssocID="{184B0756-55A5-497C-B708-7A5CF27035EF}" presName="descendantBox" presStyleCnt="0"/>
      <dgm:spPr/>
    </dgm:pt>
    <dgm:pt modelId="{E9386568-9496-44F8-9033-A696B1D87EA5}" type="pres">
      <dgm:prSet presAssocID="{8C13613C-50E5-42FC-BB32-A90A9301079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96EFE-886A-40E0-9484-98A6708890AC}" type="pres">
      <dgm:prSet presAssocID="{452B2B13-AB4D-4BD7-B28B-8E62F16F3F1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65AA3B-C6A4-44CB-9703-4916C6467F44}" srcId="{184B0756-55A5-497C-B708-7A5CF27035EF}" destId="{452B2B13-AB4D-4BD7-B28B-8E62F16F3F18}" srcOrd="1" destOrd="0" parTransId="{579AD02B-D6D1-415B-BA65-24E5165C40F5}" sibTransId="{C569EC3D-56BC-4AFF-A991-4E8AB296DB73}"/>
    <dgm:cxn modelId="{16F50828-D4A0-4C63-A9D7-2AB599AA4266}" srcId="{7C6E16E7-064F-444F-98A2-92560FD9FC2B}" destId="{184B0756-55A5-497C-B708-7A5CF27035EF}" srcOrd="0" destOrd="0" parTransId="{8957F10F-085F-4791-8242-89F6993E3F80}" sibTransId="{A2C379A7-B306-4F0B-BF20-E12BAD01D9A5}"/>
    <dgm:cxn modelId="{5CED73C1-CE92-4B96-B632-28535F60F284}" type="presOf" srcId="{7C6E16E7-064F-444F-98A2-92560FD9FC2B}" destId="{F3D29E4F-9A7F-4FDD-B5D9-A97BDE7FA1BC}" srcOrd="0" destOrd="0" presId="urn:microsoft.com/office/officeart/2005/8/layout/process4"/>
    <dgm:cxn modelId="{66A7C111-5960-4921-B724-E0038808A6C2}" type="presOf" srcId="{452B2B13-AB4D-4BD7-B28B-8E62F16F3F18}" destId="{42A96EFE-886A-40E0-9484-98A6708890AC}" srcOrd="0" destOrd="0" presId="urn:microsoft.com/office/officeart/2005/8/layout/process4"/>
    <dgm:cxn modelId="{F02AEE57-2282-42F1-8D1A-09E83DCEF6F0}" type="presOf" srcId="{184B0756-55A5-497C-B708-7A5CF27035EF}" destId="{6AB7D5FB-6506-4AD5-80E9-0CA45E59B2DE}" srcOrd="1" destOrd="0" presId="urn:microsoft.com/office/officeart/2005/8/layout/process4"/>
    <dgm:cxn modelId="{D8093660-7E78-4996-A683-37446B167EBC}" type="presOf" srcId="{8C13613C-50E5-42FC-BB32-A90A93010795}" destId="{E9386568-9496-44F8-9033-A696B1D87EA5}" srcOrd="0" destOrd="0" presId="urn:microsoft.com/office/officeart/2005/8/layout/process4"/>
    <dgm:cxn modelId="{98A9A99B-01F2-4DAC-9D9C-2C7A11231CA3}" type="presOf" srcId="{184B0756-55A5-497C-B708-7A5CF27035EF}" destId="{D12F097C-DD2C-4558-A818-DED570A6B1EC}" srcOrd="0" destOrd="0" presId="urn:microsoft.com/office/officeart/2005/8/layout/process4"/>
    <dgm:cxn modelId="{269459F3-A626-4720-9B62-FEFE8C8CAE02}" srcId="{184B0756-55A5-497C-B708-7A5CF27035EF}" destId="{8C13613C-50E5-42FC-BB32-A90A93010795}" srcOrd="0" destOrd="0" parTransId="{341298BF-76D9-4760-9875-B41C769B0355}" sibTransId="{0DB17315-54B6-47CF-96FE-79726DC2F361}"/>
    <dgm:cxn modelId="{09150647-FEFC-4C68-9367-A46B95DAD3D6}" type="presParOf" srcId="{F3D29E4F-9A7F-4FDD-B5D9-A97BDE7FA1BC}" destId="{588D143B-3931-4275-AA14-D41A6A61321D}" srcOrd="0" destOrd="0" presId="urn:microsoft.com/office/officeart/2005/8/layout/process4"/>
    <dgm:cxn modelId="{0F9E5857-F2D3-440D-9DD1-A317CC50AFF4}" type="presParOf" srcId="{588D143B-3931-4275-AA14-D41A6A61321D}" destId="{D12F097C-DD2C-4558-A818-DED570A6B1EC}" srcOrd="0" destOrd="0" presId="urn:microsoft.com/office/officeart/2005/8/layout/process4"/>
    <dgm:cxn modelId="{1029376F-329B-4A01-91F9-998B813C2BAF}" type="presParOf" srcId="{588D143B-3931-4275-AA14-D41A6A61321D}" destId="{6AB7D5FB-6506-4AD5-80E9-0CA45E59B2DE}" srcOrd="1" destOrd="0" presId="urn:microsoft.com/office/officeart/2005/8/layout/process4"/>
    <dgm:cxn modelId="{C5D63977-6843-4887-9FB7-70ECC3136C59}" type="presParOf" srcId="{588D143B-3931-4275-AA14-D41A6A61321D}" destId="{65CB6349-85E6-4E06-8020-30EA8E8E9B81}" srcOrd="2" destOrd="0" presId="urn:microsoft.com/office/officeart/2005/8/layout/process4"/>
    <dgm:cxn modelId="{033D2038-A90D-438E-8C6E-A92AED5D82C6}" type="presParOf" srcId="{65CB6349-85E6-4E06-8020-30EA8E8E9B81}" destId="{E9386568-9496-44F8-9033-A696B1D87EA5}" srcOrd="0" destOrd="0" presId="urn:microsoft.com/office/officeart/2005/8/layout/process4"/>
    <dgm:cxn modelId="{8F12B1BC-25E5-4861-A0FE-B3BE5AB87D6D}" type="presParOf" srcId="{65CB6349-85E6-4E06-8020-30EA8E8E9B81}" destId="{42A96EFE-886A-40E0-9484-98A6708890A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CEEC3C-A141-4F4E-ACE0-D32CF3517AE4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86044B-8A65-4677-9257-4BF99172D3E1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VARIABLE DEPENDIENTE</a:t>
          </a:r>
          <a:endParaRPr lang="en-US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6D961-DA6B-456A-A400-AB422D4604F5}" type="parTrans" cxnId="{4ED621C7-2414-48A7-B9A5-8F43A7D83683}">
      <dgm:prSet/>
      <dgm:spPr/>
      <dgm:t>
        <a:bodyPr/>
        <a:lstStyle/>
        <a:p>
          <a:endParaRPr lang="en-US"/>
        </a:p>
      </dgm:t>
    </dgm:pt>
    <dgm:pt modelId="{32C70CC2-EC12-44E0-A1C8-81FF949D5726}" type="sibTrans" cxnId="{4ED621C7-2414-48A7-B9A5-8F43A7D83683}">
      <dgm:prSet/>
      <dgm:spPr/>
      <dgm:t>
        <a:bodyPr/>
        <a:lstStyle/>
        <a:p>
          <a:endParaRPr lang="en-US"/>
        </a:p>
      </dgm:t>
    </dgm:pt>
    <dgm:pt modelId="{A4C4B14E-81AB-4F95-86E8-B33309C976AD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l"/>
          <a:endParaRPr lang="es-EC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s-EC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(2002; 2005)</a:t>
          </a:r>
        </a:p>
        <a:p>
          <a:pPr algn="l"/>
          <a:r>
            <a:rPr lang="es-EC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pPr algn="l"/>
          <a:r>
            <a:rPr lang="es-EC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Rodeiro y López (2007)</a:t>
          </a:r>
        </a:p>
        <a:p>
          <a:pPr algn="l"/>
          <a:r>
            <a:rPr lang="es-EC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pPr algn="l"/>
          <a:endParaRPr lang="en-US" sz="1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55A13-7D2F-42D7-875E-259CFF169E61}" type="parTrans" cxnId="{0713FD3A-459A-4448-BD80-CE3B5A8EBCC0}">
      <dgm:prSet/>
      <dgm:spPr/>
      <dgm:t>
        <a:bodyPr/>
        <a:lstStyle/>
        <a:p>
          <a:endParaRPr lang="en-US"/>
        </a:p>
      </dgm:t>
    </dgm:pt>
    <dgm:pt modelId="{EC574A80-81F4-4BB4-92C8-CF12F635FEE0}" type="sibTrans" cxnId="{0713FD3A-459A-4448-BD80-CE3B5A8EBCC0}">
      <dgm:prSet/>
      <dgm:spPr/>
      <dgm:t>
        <a:bodyPr/>
        <a:lstStyle/>
        <a:p>
          <a:endParaRPr lang="en-US"/>
        </a:p>
      </dgm:t>
    </dgm:pt>
    <dgm:pt modelId="{78DDC92D-72D4-4173-AF76-6778F366261C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Rentabilidad económica</a:t>
          </a:r>
          <a:endParaRPr lang="en-US" sz="20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9701D-1916-43E2-BD90-C78D144A8C08}" type="parTrans" cxnId="{81BC659F-5826-4218-8672-D3945386C700}">
      <dgm:prSet/>
      <dgm:spPr/>
      <dgm:t>
        <a:bodyPr/>
        <a:lstStyle/>
        <a:p>
          <a:endParaRPr lang="en-US"/>
        </a:p>
      </dgm:t>
    </dgm:pt>
    <dgm:pt modelId="{715AED51-9C01-4D45-9013-4F88C883EFBA}" type="sibTrans" cxnId="{81BC659F-5826-4218-8672-D3945386C700}">
      <dgm:prSet/>
      <dgm:spPr/>
      <dgm:t>
        <a:bodyPr/>
        <a:lstStyle/>
        <a:p>
          <a:endParaRPr lang="en-US"/>
        </a:p>
      </dgm:t>
    </dgm:pt>
    <dgm:pt modelId="{9311DC22-02AF-41DC-8F3B-700F2E35A88D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Indicador global de éxito</a:t>
          </a:r>
          <a:endParaRPr lang="en-US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4C808-EB75-40CF-8CBF-A76E655A0BA9}" type="parTrans" cxnId="{D03C0E95-D0BF-43EE-9628-F20B3CCF9066}">
      <dgm:prSet/>
      <dgm:spPr/>
      <dgm:t>
        <a:bodyPr/>
        <a:lstStyle/>
        <a:p>
          <a:endParaRPr lang="en-US"/>
        </a:p>
      </dgm:t>
    </dgm:pt>
    <dgm:pt modelId="{13C61FC0-87FD-4C0C-8223-59025030A6C6}" type="sibTrans" cxnId="{D03C0E95-D0BF-43EE-9628-F20B3CCF9066}">
      <dgm:prSet/>
      <dgm:spPr/>
      <dgm:t>
        <a:bodyPr/>
        <a:lstStyle/>
        <a:p>
          <a:endParaRPr lang="en-US"/>
        </a:p>
      </dgm:t>
    </dgm:pt>
    <dgm:pt modelId="{E64CACE0-C529-4307-85DD-C3316D73C4DD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57,14% utilizan este indicador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F2C4C6-42FE-415D-BED5-9BFEBF9B83EA}" type="parTrans" cxnId="{9DF402FD-2819-41A5-8391-7B0F4F3BE1D6}">
      <dgm:prSet/>
      <dgm:spPr/>
      <dgm:t>
        <a:bodyPr/>
        <a:lstStyle/>
        <a:p>
          <a:endParaRPr lang="en-US"/>
        </a:p>
      </dgm:t>
    </dgm:pt>
    <dgm:pt modelId="{7D1FB56A-B31F-4ED9-8876-3F5A58F7F8F6}" type="sibTrans" cxnId="{9DF402FD-2819-41A5-8391-7B0F4F3BE1D6}">
      <dgm:prSet/>
      <dgm:spPr/>
      <dgm:t>
        <a:bodyPr/>
        <a:lstStyle/>
        <a:p>
          <a:endParaRPr lang="en-US"/>
        </a:p>
      </dgm:t>
    </dgm:pt>
    <dgm:pt modelId="{5B9396B8-45CB-4829-85F3-B75401AE191F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10BD7C4-7DD6-4210-AE76-5541D247861D}" type="parTrans" cxnId="{32F75CDF-1B16-4407-8852-BC2AC3F3611D}">
      <dgm:prSet/>
      <dgm:spPr/>
      <dgm:t>
        <a:bodyPr/>
        <a:lstStyle/>
        <a:p>
          <a:endParaRPr lang="en-US"/>
        </a:p>
      </dgm:t>
    </dgm:pt>
    <dgm:pt modelId="{72B56661-A6D1-440C-9163-A94E31C193F4}" type="sibTrans" cxnId="{32F75CDF-1B16-4407-8852-BC2AC3F3611D}">
      <dgm:prSet/>
      <dgm:spPr/>
      <dgm:t>
        <a:bodyPr/>
        <a:lstStyle/>
        <a:p>
          <a:endParaRPr lang="en-US"/>
        </a:p>
      </dgm:t>
    </dgm:pt>
    <dgm:pt modelId="{169D90DD-69BB-4FD5-8CB8-BB1A4E0017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1AE2E845-E92D-4613-8195-670B4BD25B08}" type="parTrans" cxnId="{F431A843-90CB-4255-9B97-86B4BF6A20A7}">
      <dgm:prSet/>
      <dgm:spPr/>
      <dgm:t>
        <a:bodyPr/>
        <a:lstStyle/>
        <a:p>
          <a:endParaRPr lang="en-US"/>
        </a:p>
      </dgm:t>
    </dgm:pt>
    <dgm:pt modelId="{5123088E-AD7B-439F-B383-C7103B4DB7CF}" type="sibTrans" cxnId="{F431A843-90CB-4255-9B97-86B4BF6A20A7}">
      <dgm:prSet/>
      <dgm:spPr/>
      <dgm:t>
        <a:bodyPr/>
        <a:lstStyle/>
        <a:p>
          <a:endParaRPr lang="en-US"/>
        </a:p>
      </dgm:t>
    </dgm:pt>
    <dgm:pt modelId="{D024370B-045D-4072-A1B0-BF42CF29E109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C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Mide la efectividad de la administración</a:t>
          </a:r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00CFA-FF0A-4B45-BB26-9D8A352BED0F}" type="parTrans" cxnId="{89322003-4BD6-4344-821B-238A84371124}">
      <dgm:prSet/>
      <dgm:spPr/>
      <dgm:t>
        <a:bodyPr/>
        <a:lstStyle/>
        <a:p>
          <a:endParaRPr lang="en-US"/>
        </a:p>
      </dgm:t>
    </dgm:pt>
    <dgm:pt modelId="{D414C036-E08E-4E3E-8E9F-703F3D677B4A}" type="sibTrans" cxnId="{89322003-4BD6-4344-821B-238A84371124}">
      <dgm:prSet/>
      <dgm:spPr/>
      <dgm:t>
        <a:bodyPr/>
        <a:lstStyle/>
        <a:p>
          <a:endParaRPr lang="en-US"/>
        </a:p>
      </dgm:t>
    </dgm:pt>
    <dgm:pt modelId="{4BA05049-B18D-4433-8B3E-97181113F3E1}" type="pres">
      <dgm:prSet presAssocID="{E4CEEC3C-A141-4F4E-ACE0-D32CF3517AE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A80AE8-BC0E-4730-9BB5-0711EA1D7AB6}" type="pres">
      <dgm:prSet presAssocID="{5886044B-8A65-4677-9257-4BF99172D3E1}" presName="chaos" presStyleCnt="0"/>
      <dgm:spPr/>
    </dgm:pt>
    <dgm:pt modelId="{D8311304-237E-4CC7-B76A-E6E22944BD8A}" type="pres">
      <dgm:prSet presAssocID="{5886044B-8A65-4677-9257-4BF99172D3E1}" presName="parTx1" presStyleLbl="revTx" presStyleIdx="0" presStyleCnt="5"/>
      <dgm:spPr/>
      <dgm:t>
        <a:bodyPr/>
        <a:lstStyle/>
        <a:p>
          <a:endParaRPr lang="en-US"/>
        </a:p>
      </dgm:t>
    </dgm:pt>
    <dgm:pt modelId="{D29F0BDB-A1BF-40F5-B418-066F51EAEDDD}" type="pres">
      <dgm:prSet presAssocID="{5886044B-8A65-4677-9257-4BF99172D3E1}" presName="desTx1" presStyleLbl="revTx" presStyleIdx="1" presStyleCnt="5" custScaleX="118774" custScaleY="97852" custLinFactNeighborX="5159" custLinFactNeighborY="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B45FD-DA67-4F09-8B2D-8E3A94881D24}" type="pres">
      <dgm:prSet presAssocID="{5886044B-8A65-4677-9257-4BF99172D3E1}" presName="c1" presStyleLbl="node1" presStyleIdx="0" presStyleCnt="19"/>
      <dgm:spPr>
        <a:solidFill>
          <a:schemeClr val="accent3">
            <a:lumMod val="75000"/>
          </a:schemeClr>
        </a:solidFill>
      </dgm:spPr>
    </dgm:pt>
    <dgm:pt modelId="{88A43423-7CE8-4B43-B650-ADE517B4F2AA}" type="pres">
      <dgm:prSet presAssocID="{5886044B-8A65-4677-9257-4BF99172D3E1}" presName="c2" presStyleLbl="node1" presStyleIdx="1" presStyleCnt="19"/>
      <dgm:spPr>
        <a:solidFill>
          <a:schemeClr val="accent3">
            <a:lumMod val="75000"/>
          </a:schemeClr>
        </a:solidFill>
      </dgm:spPr>
    </dgm:pt>
    <dgm:pt modelId="{8FE1ACA4-1F68-4F08-9B40-543D358E13BA}" type="pres">
      <dgm:prSet presAssocID="{5886044B-8A65-4677-9257-4BF99172D3E1}" presName="c3" presStyleLbl="node1" presStyleIdx="2" presStyleCnt="19"/>
      <dgm:spPr>
        <a:solidFill>
          <a:schemeClr val="accent3">
            <a:lumMod val="75000"/>
          </a:schemeClr>
        </a:solidFill>
      </dgm:spPr>
    </dgm:pt>
    <dgm:pt modelId="{C593E589-14C3-45F2-B693-FD311F44C50E}" type="pres">
      <dgm:prSet presAssocID="{5886044B-8A65-4677-9257-4BF99172D3E1}" presName="c4" presStyleLbl="node1" presStyleIdx="3" presStyleCnt="19"/>
      <dgm:spPr>
        <a:solidFill>
          <a:schemeClr val="accent3">
            <a:lumMod val="75000"/>
          </a:schemeClr>
        </a:solidFill>
      </dgm:spPr>
    </dgm:pt>
    <dgm:pt modelId="{C7F98AA1-8399-4564-AD22-D1536A80990D}" type="pres">
      <dgm:prSet presAssocID="{5886044B-8A65-4677-9257-4BF99172D3E1}" presName="c5" presStyleLbl="node1" presStyleIdx="4" presStyleCnt="19"/>
      <dgm:spPr>
        <a:solidFill>
          <a:schemeClr val="accent3">
            <a:lumMod val="75000"/>
          </a:schemeClr>
        </a:solidFill>
      </dgm:spPr>
    </dgm:pt>
    <dgm:pt modelId="{E2198371-48FB-41C4-AEC6-DB4CAE64CB96}" type="pres">
      <dgm:prSet presAssocID="{5886044B-8A65-4677-9257-4BF99172D3E1}" presName="c6" presStyleLbl="node1" presStyleIdx="5" presStyleCnt="19"/>
      <dgm:spPr>
        <a:solidFill>
          <a:schemeClr val="accent3">
            <a:lumMod val="75000"/>
          </a:schemeClr>
        </a:solidFill>
      </dgm:spPr>
    </dgm:pt>
    <dgm:pt modelId="{0920BFC5-35BB-4C75-8C7E-91AE7367674B}" type="pres">
      <dgm:prSet presAssocID="{5886044B-8A65-4677-9257-4BF99172D3E1}" presName="c7" presStyleLbl="node1" presStyleIdx="6" presStyleCnt="19"/>
      <dgm:spPr>
        <a:solidFill>
          <a:schemeClr val="accent3">
            <a:lumMod val="75000"/>
          </a:schemeClr>
        </a:solidFill>
      </dgm:spPr>
    </dgm:pt>
    <dgm:pt modelId="{1055A41B-4A08-4197-8A5D-30AA08FCEAB6}" type="pres">
      <dgm:prSet presAssocID="{5886044B-8A65-4677-9257-4BF99172D3E1}" presName="c8" presStyleLbl="node1" presStyleIdx="7" presStyleCnt="19"/>
      <dgm:spPr>
        <a:solidFill>
          <a:schemeClr val="accent3">
            <a:lumMod val="75000"/>
          </a:schemeClr>
        </a:solidFill>
      </dgm:spPr>
    </dgm:pt>
    <dgm:pt modelId="{9CB9932C-FA11-4F8E-A779-C928B21F37AC}" type="pres">
      <dgm:prSet presAssocID="{5886044B-8A65-4677-9257-4BF99172D3E1}" presName="c9" presStyleLbl="node1" presStyleIdx="8" presStyleCnt="19"/>
      <dgm:spPr>
        <a:solidFill>
          <a:schemeClr val="accent3">
            <a:lumMod val="75000"/>
          </a:schemeClr>
        </a:solidFill>
      </dgm:spPr>
    </dgm:pt>
    <dgm:pt modelId="{E9430A4D-1789-45E8-9532-64EF6868074D}" type="pres">
      <dgm:prSet presAssocID="{5886044B-8A65-4677-9257-4BF99172D3E1}" presName="c10" presStyleLbl="node1" presStyleIdx="9" presStyleCnt="19"/>
      <dgm:spPr>
        <a:solidFill>
          <a:schemeClr val="accent3">
            <a:lumMod val="75000"/>
          </a:schemeClr>
        </a:solidFill>
      </dgm:spPr>
    </dgm:pt>
    <dgm:pt modelId="{4623DA23-40EE-4677-9B2A-304A56EC769A}" type="pres">
      <dgm:prSet presAssocID="{5886044B-8A65-4677-9257-4BF99172D3E1}" presName="c11" presStyleLbl="node1" presStyleIdx="10" presStyleCnt="19"/>
      <dgm:spPr>
        <a:solidFill>
          <a:schemeClr val="accent3">
            <a:lumMod val="75000"/>
          </a:schemeClr>
        </a:solidFill>
      </dgm:spPr>
    </dgm:pt>
    <dgm:pt modelId="{4AB9777A-E7F0-450A-83D1-318B3431F2A8}" type="pres">
      <dgm:prSet presAssocID="{5886044B-8A65-4677-9257-4BF99172D3E1}" presName="c12" presStyleLbl="node1" presStyleIdx="11" presStyleCnt="19"/>
      <dgm:spPr>
        <a:solidFill>
          <a:schemeClr val="accent3">
            <a:lumMod val="75000"/>
          </a:schemeClr>
        </a:solidFill>
      </dgm:spPr>
    </dgm:pt>
    <dgm:pt modelId="{A9E0841E-43BA-4B17-9F12-8BEB2B43BDDA}" type="pres">
      <dgm:prSet presAssocID="{5886044B-8A65-4677-9257-4BF99172D3E1}" presName="c13" presStyleLbl="node1" presStyleIdx="12" presStyleCnt="19"/>
      <dgm:spPr>
        <a:solidFill>
          <a:schemeClr val="accent3">
            <a:lumMod val="75000"/>
          </a:schemeClr>
        </a:solidFill>
      </dgm:spPr>
    </dgm:pt>
    <dgm:pt modelId="{2AEE4750-4517-4B1C-802F-594A70D28C30}" type="pres">
      <dgm:prSet presAssocID="{5886044B-8A65-4677-9257-4BF99172D3E1}" presName="c14" presStyleLbl="node1" presStyleIdx="13" presStyleCnt="19"/>
      <dgm:spPr>
        <a:solidFill>
          <a:schemeClr val="accent3">
            <a:lumMod val="75000"/>
          </a:schemeClr>
        </a:solidFill>
      </dgm:spPr>
    </dgm:pt>
    <dgm:pt modelId="{53E7082A-A6E4-4355-B0E5-0C01B822DF2E}" type="pres">
      <dgm:prSet presAssocID="{5886044B-8A65-4677-9257-4BF99172D3E1}" presName="c15" presStyleLbl="node1" presStyleIdx="14" presStyleCnt="19"/>
      <dgm:spPr>
        <a:solidFill>
          <a:schemeClr val="accent3">
            <a:lumMod val="75000"/>
          </a:schemeClr>
        </a:solidFill>
      </dgm:spPr>
    </dgm:pt>
    <dgm:pt modelId="{BA2178E0-EDF7-400D-AA45-D635B3528201}" type="pres">
      <dgm:prSet presAssocID="{5886044B-8A65-4677-9257-4BF99172D3E1}" presName="c16" presStyleLbl="node1" presStyleIdx="15" presStyleCnt="19"/>
      <dgm:spPr>
        <a:solidFill>
          <a:schemeClr val="accent3">
            <a:lumMod val="75000"/>
          </a:schemeClr>
        </a:solidFill>
      </dgm:spPr>
    </dgm:pt>
    <dgm:pt modelId="{6B65B57F-3F1C-4C63-BEFD-96898590E897}" type="pres">
      <dgm:prSet presAssocID="{5886044B-8A65-4677-9257-4BF99172D3E1}" presName="c17" presStyleLbl="node1" presStyleIdx="16" presStyleCnt="19"/>
      <dgm:spPr>
        <a:solidFill>
          <a:schemeClr val="accent3">
            <a:lumMod val="75000"/>
          </a:schemeClr>
        </a:solidFill>
      </dgm:spPr>
    </dgm:pt>
    <dgm:pt modelId="{6FD04A10-9032-4A50-9A48-52D3BE758BFE}" type="pres">
      <dgm:prSet presAssocID="{5886044B-8A65-4677-9257-4BF99172D3E1}" presName="c18" presStyleLbl="node1" presStyleIdx="17" presStyleCnt="19"/>
      <dgm:spPr>
        <a:solidFill>
          <a:schemeClr val="accent3">
            <a:lumMod val="75000"/>
          </a:schemeClr>
        </a:solidFill>
      </dgm:spPr>
    </dgm:pt>
    <dgm:pt modelId="{C828C0F6-9491-437D-9E54-C7C875628572}" type="pres">
      <dgm:prSet presAssocID="{32C70CC2-EC12-44E0-A1C8-81FF949D5726}" presName="chevronComposite1" presStyleCnt="0"/>
      <dgm:spPr/>
    </dgm:pt>
    <dgm:pt modelId="{93B2E0FF-0C11-4A18-8021-16A824E9E747}" type="pres">
      <dgm:prSet presAssocID="{32C70CC2-EC12-44E0-A1C8-81FF949D5726}" presName="chevron1" presStyleLbl="sibTrans2D1" presStyleIdx="0" presStyleCnt="2"/>
      <dgm:spPr>
        <a:solidFill>
          <a:schemeClr val="accent3">
            <a:lumMod val="75000"/>
          </a:schemeClr>
        </a:solidFill>
      </dgm:spPr>
    </dgm:pt>
    <dgm:pt modelId="{213C5BAE-A025-4A03-8A2B-5523B4672D79}" type="pres">
      <dgm:prSet presAssocID="{32C70CC2-EC12-44E0-A1C8-81FF949D5726}" presName="spChevron1" presStyleCnt="0"/>
      <dgm:spPr/>
    </dgm:pt>
    <dgm:pt modelId="{13C0975D-E525-4CB9-991C-B261FC5C1F1E}" type="pres">
      <dgm:prSet presAssocID="{78DDC92D-72D4-4173-AF76-6778F366261C}" presName="middle" presStyleCnt="0"/>
      <dgm:spPr/>
    </dgm:pt>
    <dgm:pt modelId="{3526D669-84C1-4D25-B5C4-603409B0C121}" type="pres">
      <dgm:prSet presAssocID="{78DDC92D-72D4-4173-AF76-6778F366261C}" presName="parTxMid" presStyleLbl="revTx" presStyleIdx="2" presStyleCnt="5"/>
      <dgm:spPr/>
      <dgm:t>
        <a:bodyPr/>
        <a:lstStyle/>
        <a:p>
          <a:endParaRPr lang="en-US"/>
        </a:p>
      </dgm:t>
    </dgm:pt>
    <dgm:pt modelId="{85AD35D2-CEBB-4AF7-8B05-E14465283F40}" type="pres">
      <dgm:prSet presAssocID="{78DDC92D-72D4-4173-AF76-6778F366261C}" presName="desTxMi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2F84E-69AF-4E61-AAFA-6A9BC28FA83C}" type="pres">
      <dgm:prSet presAssocID="{78DDC92D-72D4-4173-AF76-6778F366261C}" presName="spMid" presStyleCnt="0"/>
      <dgm:spPr/>
    </dgm:pt>
    <dgm:pt modelId="{9729FC47-9A92-4B81-B713-031C0B6E3413}" type="pres">
      <dgm:prSet presAssocID="{715AED51-9C01-4D45-9013-4F88C883EFBA}" presName="chevronComposite1" presStyleCnt="0"/>
      <dgm:spPr/>
    </dgm:pt>
    <dgm:pt modelId="{79ABC753-7C3E-4F1B-9421-86265466EB75}" type="pres">
      <dgm:prSet presAssocID="{715AED51-9C01-4D45-9013-4F88C883EFBA}" presName="chevron1" presStyleLbl="sibTrans2D1" presStyleIdx="1" presStyleCnt="2"/>
      <dgm:spPr>
        <a:solidFill>
          <a:schemeClr val="accent3">
            <a:lumMod val="75000"/>
          </a:schemeClr>
        </a:solidFill>
      </dgm:spPr>
    </dgm:pt>
    <dgm:pt modelId="{E893C782-7F9B-4984-A332-A96BF99FF431}" type="pres">
      <dgm:prSet presAssocID="{715AED51-9C01-4D45-9013-4F88C883EFBA}" presName="spChevron1" presStyleCnt="0"/>
      <dgm:spPr/>
    </dgm:pt>
    <dgm:pt modelId="{F770F753-CE1A-4F59-9E83-10295470276E}" type="pres">
      <dgm:prSet presAssocID="{E64CACE0-C529-4307-85DD-C3316D73C4DD}" presName="last" presStyleCnt="0"/>
      <dgm:spPr/>
    </dgm:pt>
    <dgm:pt modelId="{60984397-AE20-4FC0-909E-CC1E71E6DBC6}" type="pres">
      <dgm:prSet presAssocID="{E64CACE0-C529-4307-85DD-C3316D73C4DD}" presName="circleTx" presStyleLbl="node1" presStyleIdx="18" presStyleCnt="19"/>
      <dgm:spPr/>
      <dgm:t>
        <a:bodyPr/>
        <a:lstStyle/>
        <a:p>
          <a:endParaRPr lang="en-US"/>
        </a:p>
      </dgm:t>
    </dgm:pt>
    <dgm:pt modelId="{E44F5AEC-B937-459E-B783-FAE53867DEA3}" type="pres">
      <dgm:prSet presAssocID="{E64CACE0-C529-4307-85DD-C3316D73C4DD}" presName="desTxN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8E7B9-C729-40AB-A1A2-685DFF5CF1B8}" type="pres">
      <dgm:prSet presAssocID="{E64CACE0-C529-4307-85DD-C3316D73C4DD}" presName="spN" presStyleCnt="0"/>
      <dgm:spPr/>
    </dgm:pt>
  </dgm:ptLst>
  <dgm:cxnLst>
    <dgm:cxn modelId="{CF9F0549-7720-4EF8-817D-27D58114E626}" type="presOf" srcId="{9311DC22-02AF-41DC-8F3B-700F2E35A88D}" destId="{85AD35D2-CEBB-4AF7-8B05-E14465283F40}" srcOrd="0" destOrd="0" presId="urn:microsoft.com/office/officeart/2009/3/layout/RandomtoResultProcess"/>
    <dgm:cxn modelId="{01A9FDAF-C0CE-463F-9243-36CA8E6B7663}" type="presOf" srcId="{5B9396B8-45CB-4829-85F3-B75401AE191F}" destId="{E44F5AEC-B937-459E-B783-FAE53867DEA3}" srcOrd="0" destOrd="0" presId="urn:microsoft.com/office/officeart/2009/3/layout/RandomtoResultProcess"/>
    <dgm:cxn modelId="{0713FD3A-459A-4448-BD80-CE3B5A8EBCC0}" srcId="{5886044B-8A65-4677-9257-4BF99172D3E1}" destId="{A4C4B14E-81AB-4F95-86E8-B33309C976AD}" srcOrd="0" destOrd="0" parTransId="{F5E55A13-7D2F-42D7-875E-259CFF169E61}" sibTransId="{EC574A80-81F4-4BB4-92C8-CF12F635FEE0}"/>
    <dgm:cxn modelId="{2F9CD92C-2FDF-40DB-A54B-D22A781F8D6E}" type="presOf" srcId="{E64CACE0-C529-4307-85DD-C3316D73C4DD}" destId="{60984397-AE20-4FC0-909E-CC1E71E6DBC6}" srcOrd="0" destOrd="0" presId="urn:microsoft.com/office/officeart/2009/3/layout/RandomtoResultProcess"/>
    <dgm:cxn modelId="{62C6369C-5AFC-41FC-92AD-2CEA860ED9F3}" type="presOf" srcId="{5886044B-8A65-4677-9257-4BF99172D3E1}" destId="{D8311304-237E-4CC7-B76A-E6E22944BD8A}" srcOrd="0" destOrd="0" presId="urn:microsoft.com/office/officeart/2009/3/layout/RandomtoResultProcess"/>
    <dgm:cxn modelId="{AA3F18E5-8346-49BC-9A90-6B29C8B2B736}" type="presOf" srcId="{78DDC92D-72D4-4173-AF76-6778F366261C}" destId="{3526D669-84C1-4D25-B5C4-603409B0C121}" srcOrd="0" destOrd="0" presId="urn:microsoft.com/office/officeart/2009/3/layout/RandomtoResultProcess"/>
    <dgm:cxn modelId="{4ED621C7-2414-48A7-B9A5-8F43A7D83683}" srcId="{E4CEEC3C-A141-4F4E-ACE0-D32CF3517AE4}" destId="{5886044B-8A65-4677-9257-4BF99172D3E1}" srcOrd="0" destOrd="0" parTransId="{1E56D961-DA6B-456A-A400-AB422D4604F5}" sibTransId="{32C70CC2-EC12-44E0-A1C8-81FF949D5726}"/>
    <dgm:cxn modelId="{81BC659F-5826-4218-8672-D3945386C700}" srcId="{E4CEEC3C-A141-4F4E-ACE0-D32CF3517AE4}" destId="{78DDC92D-72D4-4173-AF76-6778F366261C}" srcOrd="1" destOrd="0" parTransId="{EAE9701D-1916-43E2-BD90-C78D144A8C08}" sibTransId="{715AED51-9C01-4D45-9013-4F88C883EFBA}"/>
    <dgm:cxn modelId="{D03C0E95-D0BF-43EE-9628-F20B3CCF9066}" srcId="{78DDC92D-72D4-4173-AF76-6778F366261C}" destId="{9311DC22-02AF-41DC-8F3B-700F2E35A88D}" srcOrd="0" destOrd="0" parTransId="{FDD4C808-EB75-40CF-8CBF-A76E655A0BA9}" sibTransId="{13C61FC0-87FD-4C0C-8223-59025030A6C6}"/>
    <dgm:cxn modelId="{F374235B-CB39-4A05-B164-77211101E2B6}" type="presOf" srcId="{D024370B-045D-4072-A1B0-BF42CF29E109}" destId="{E44F5AEC-B937-459E-B783-FAE53867DEA3}" srcOrd="0" destOrd="1" presId="urn:microsoft.com/office/officeart/2009/3/layout/RandomtoResultProcess"/>
    <dgm:cxn modelId="{BDAE0366-4446-4066-9390-C1E4D2449EAD}" type="presOf" srcId="{A4C4B14E-81AB-4F95-86E8-B33309C976AD}" destId="{D29F0BDB-A1BF-40F5-B418-066F51EAEDDD}" srcOrd="0" destOrd="0" presId="urn:microsoft.com/office/officeart/2009/3/layout/RandomtoResultProcess"/>
    <dgm:cxn modelId="{32F75CDF-1B16-4407-8852-BC2AC3F3611D}" srcId="{E64CACE0-C529-4307-85DD-C3316D73C4DD}" destId="{5B9396B8-45CB-4829-85F3-B75401AE191F}" srcOrd="0" destOrd="0" parTransId="{D10BD7C4-7DD6-4210-AE76-5541D247861D}" sibTransId="{72B56661-A6D1-440C-9163-A94E31C193F4}"/>
    <dgm:cxn modelId="{9DF402FD-2819-41A5-8391-7B0F4F3BE1D6}" srcId="{E4CEEC3C-A141-4F4E-ACE0-D32CF3517AE4}" destId="{E64CACE0-C529-4307-85DD-C3316D73C4DD}" srcOrd="2" destOrd="0" parTransId="{5EF2C4C6-42FE-415D-BED5-9BFEBF9B83EA}" sibTransId="{7D1FB56A-B31F-4ED9-8876-3F5A58F7F8F6}"/>
    <dgm:cxn modelId="{4EDADD1E-7939-4009-A8A7-C80441FAAD01}" type="presOf" srcId="{E4CEEC3C-A141-4F4E-ACE0-D32CF3517AE4}" destId="{4BA05049-B18D-4433-8B3E-97181113F3E1}" srcOrd="0" destOrd="0" presId="urn:microsoft.com/office/officeart/2009/3/layout/RandomtoResultProcess"/>
    <dgm:cxn modelId="{F431A843-90CB-4255-9B97-86B4BF6A20A7}" srcId="{E64CACE0-C529-4307-85DD-C3316D73C4DD}" destId="{169D90DD-69BB-4FD5-8CB8-BB1A4E00171C}" srcOrd="2" destOrd="0" parTransId="{1AE2E845-E92D-4613-8195-670B4BD25B08}" sibTransId="{5123088E-AD7B-439F-B383-C7103B4DB7CF}"/>
    <dgm:cxn modelId="{89322003-4BD6-4344-821B-238A84371124}" srcId="{E64CACE0-C529-4307-85DD-C3316D73C4DD}" destId="{D024370B-045D-4072-A1B0-BF42CF29E109}" srcOrd="1" destOrd="0" parTransId="{F1900CFA-FF0A-4B45-BB26-9D8A352BED0F}" sibTransId="{D414C036-E08E-4E3E-8E9F-703F3D677B4A}"/>
    <dgm:cxn modelId="{44AFBF6F-4E14-48E2-A34E-7408AB2F597C}" type="presOf" srcId="{169D90DD-69BB-4FD5-8CB8-BB1A4E00171C}" destId="{E44F5AEC-B937-459E-B783-FAE53867DEA3}" srcOrd="0" destOrd="2" presId="urn:microsoft.com/office/officeart/2009/3/layout/RandomtoResultProcess"/>
    <dgm:cxn modelId="{0DE296F8-5FBC-4E83-AD69-C1CE1FAB1E12}" type="presParOf" srcId="{4BA05049-B18D-4433-8B3E-97181113F3E1}" destId="{0BA80AE8-BC0E-4730-9BB5-0711EA1D7AB6}" srcOrd="0" destOrd="0" presId="urn:microsoft.com/office/officeart/2009/3/layout/RandomtoResultProcess"/>
    <dgm:cxn modelId="{29C563EB-11F3-4D37-ADAD-81CBEC3FF3CD}" type="presParOf" srcId="{0BA80AE8-BC0E-4730-9BB5-0711EA1D7AB6}" destId="{D8311304-237E-4CC7-B76A-E6E22944BD8A}" srcOrd="0" destOrd="0" presId="urn:microsoft.com/office/officeart/2009/3/layout/RandomtoResultProcess"/>
    <dgm:cxn modelId="{0B809F04-5FCB-492C-8D3B-B5AAFBC55231}" type="presParOf" srcId="{0BA80AE8-BC0E-4730-9BB5-0711EA1D7AB6}" destId="{D29F0BDB-A1BF-40F5-B418-066F51EAEDDD}" srcOrd="1" destOrd="0" presId="urn:microsoft.com/office/officeart/2009/3/layout/RandomtoResultProcess"/>
    <dgm:cxn modelId="{403A0D6C-C28E-429F-AB12-A35AABDE8CDA}" type="presParOf" srcId="{0BA80AE8-BC0E-4730-9BB5-0711EA1D7AB6}" destId="{1CCB45FD-DA67-4F09-8B2D-8E3A94881D24}" srcOrd="2" destOrd="0" presId="urn:microsoft.com/office/officeart/2009/3/layout/RandomtoResultProcess"/>
    <dgm:cxn modelId="{3C57A745-3F45-4922-88BE-8EEB0406AFD7}" type="presParOf" srcId="{0BA80AE8-BC0E-4730-9BB5-0711EA1D7AB6}" destId="{88A43423-7CE8-4B43-B650-ADE517B4F2AA}" srcOrd="3" destOrd="0" presId="urn:microsoft.com/office/officeart/2009/3/layout/RandomtoResultProcess"/>
    <dgm:cxn modelId="{DBD89F0C-26A2-4DEC-A33F-49A6B3AC3A2C}" type="presParOf" srcId="{0BA80AE8-BC0E-4730-9BB5-0711EA1D7AB6}" destId="{8FE1ACA4-1F68-4F08-9B40-543D358E13BA}" srcOrd="4" destOrd="0" presId="urn:microsoft.com/office/officeart/2009/3/layout/RandomtoResultProcess"/>
    <dgm:cxn modelId="{D2B1F842-E058-476D-8752-25AB9E9BC21C}" type="presParOf" srcId="{0BA80AE8-BC0E-4730-9BB5-0711EA1D7AB6}" destId="{C593E589-14C3-45F2-B693-FD311F44C50E}" srcOrd="5" destOrd="0" presId="urn:microsoft.com/office/officeart/2009/3/layout/RandomtoResultProcess"/>
    <dgm:cxn modelId="{5AD31148-CD99-4E3E-8599-011C9FBA480B}" type="presParOf" srcId="{0BA80AE8-BC0E-4730-9BB5-0711EA1D7AB6}" destId="{C7F98AA1-8399-4564-AD22-D1536A80990D}" srcOrd="6" destOrd="0" presId="urn:microsoft.com/office/officeart/2009/3/layout/RandomtoResultProcess"/>
    <dgm:cxn modelId="{7E4C9BAF-471B-4782-B445-095DEBA8414B}" type="presParOf" srcId="{0BA80AE8-BC0E-4730-9BB5-0711EA1D7AB6}" destId="{E2198371-48FB-41C4-AEC6-DB4CAE64CB96}" srcOrd="7" destOrd="0" presId="urn:microsoft.com/office/officeart/2009/3/layout/RandomtoResultProcess"/>
    <dgm:cxn modelId="{E4ADED1A-B62F-463C-982B-7EAFD0C90569}" type="presParOf" srcId="{0BA80AE8-BC0E-4730-9BB5-0711EA1D7AB6}" destId="{0920BFC5-35BB-4C75-8C7E-91AE7367674B}" srcOrd="8" destOrd="0" presId="urn:microsoft.com/office/officeart/2009/3/layout/RandomtoResultProcess"/>
    <dgm:cxn modelId="{CE078EA6-6D88-497C-A465-6F6ADE41A1C8}" type="presParOf" srcId="{0BA80AE8-BC0E-4730-9BB5-0711EA1D7AB6}" destId="{1055A41B-4A08-4197-8A5D-30AA08FCEAB6}" srcOrd="9" destOrd="0" presId="urn:microsoft.com/office/officeart/2009/3/layout/RandomtoResultProcess"/>
    <dgm:cxn modelId="{EE0DBA52-EF61-4CBC-B96A-B17A8A9912EB}" type="presParOf" srcId="{0BA80AE8-BC0E-4730-9BB5-0711EA1D7AB6}" destId="{9CB9932C-FA11-4F8E-A779-C928B21F37AC}" srcOrd="10" destOrd="0" presId="urn:microsoft.com/office/officeart/2009/3/layout/RandomtoResultProcess"/>
    <dgm:cxn modelId="{7EE36C06-B5E6-406A-A204-261FBB5BAAE9}" type="presParOf" srcId="{0BA80AE8-BC0E-4730-9BB5-0711EA1D7AB6}" destId="{E9430A4D-1789-45E8-9532-64EF6868074D}" srcOrd="11" destOrd="0" presId="urn:microsoft.com/office/officeart/2009/3/layout/RandomtoResultProcess"/>
    <dgm:cxn modelId="{C3D7A3EA-6BB5-42B4-92B5-FE8F854EDFAE}" type="presParOf" srcId="{0BA80AE8-BC0E-4730-9BB5-0711EA1D7AB6}" destId="{4623DA23-40EE-4677-9B2A-304A56EC769A}" srcOrd="12" destOrd="0" presId="urn:microsoft.com/office/officeart/2009/3/layout/RandomtoResultProcess"/>
    <dgm:cxn modelId="{096E5E29-F893-4424-B79E-F483D8982C34}" type="presParOf" srcId="{0BA80AE8-BC0E-4730-9BB5-0711EA1D7AB6}" destId="{4AB9777A-E7F0-450A-83D1-318B3431F2A8}" srcOrd="13" destOrd="0" presId="urn:microsoft.com/office/officeart/2009/3/layout/RandomtoResultProcess"/>
    <dgm:cxn modelId="{761FB3CD-9186-41F8-A708-CB619F39C0A4}" type="presParOf" srcId="{0BA80AE8-BC0E-4730-9BB5-0711EA1D7AB6}" destId="{A9E0841E-43BA-4B17-9F12-8BEB2B43BDDA}" srcOrd="14" destOrd="0" presId="urn:microsoft.com/office/officeart/2009/3/layout/RandomtoResultProcess"/>
    <dgm:cxn modelId="{59A8AF26-0446-41F1-A6D5-BD531FABCC18}" type="presParOf" srcId="{0BA80AE8-BC0E-4730-9BB5-0711EA1D7AB6}" destId="{2AEE4750-4517-4B1C-802F-594A70D28C30}" srcOrd="15" destOrd="0" presId="urn:microsoft.com/office/officeart/2009/3/layout/RandomtoResultProcess"/>
    <dgm:cxn modelId="{C3A29D03-BE07-4722-BE2E-1033616E1F2B}" type="presParOf" srcId="{0BA80AE8-BC0E-4730-9BB5-0711EA1D7AB6}" destId="{53E7082A-A6E4-4355-B0E5-0C01B822DF2E}" srcOrd="16" destOrd="0" presId="urn:microsoft.com/office/officeart/2009/3/layout/RandomtoResultProcess"/>
    <dgm:cxn modelId="{6DF7F70D-277A-4F38-95AE-478ACF84E70D}" type="presParOf" srcId="{0BA80AE8-BC0E-4730-9BB5-0711EA1D7AB6}" destId="{BA2178E0-EDF7-400D-AA45-D635B3528201}" srcOrd="17" destOrd="0" presId="urn:microsoft.com/office/officeart/2009/3/layout/RandomtoResultProcess"/>
    <dgm:cxn modelId="{C31B0155-6944-486D-AAC2-C99184E87AD3}" type="presParOf" srcId="{0BA80AE8-BC0E-4730-9BB5-0711EA1D7AB6}" destId="{6B65B57F-3F1C-4C63-BEFD-96898590E897}" srcOrd="18" destOrd="0" presId="urn:microsoft.com/office/officeart/2009/3/layout/RandomtoResultProcess"/>
    <dgm:cxn modelId="{E1463A76-2D8A-4920-AE1A-CE9EE7A35F28}" type="presParOf" srcId="{0BA80AE8-BC0E-4730-9BB5-0711EA1D7AB6}" destId="{6FD04A10-9032-4A50-9A48-52D3BE758BFE}" srcOrd="19" destOrd="0" presId="urn:microsoft.com/office/officeart/2009/3/layout/RandomtoResultProcess"/>
    <dgm:cxn modelId="{9D3EDB29-AF75-4880-A6C2-A1BA0C9E67AD}" type="presParOf" srcId="{4BA05049-B18D-4433-8B3E-97181113F3E1}" destId="{C828C0F6-9491-437D-9E54-C7C875628572}" srcOrd="1" destOrd="0" presId="urn:microsoft.com/office/officeart/2009/3/layout/RandomtoResultProcess"/>
    <dgm:cxn modelId="{48C47DC8-6D67-4A64-A94C-CEF61EAF84D7}" type="presParOf" srcId="{C828C0F6-9491-437D-9E54-C7C875628572}" destId="{93B2E0FF-0C11-4A18-8021-16A824E9E747}" srcOrd="0" destOrd="0" presId="urn:microsoft.com/office/officeart/2009/3/layout/RandomtoResultProcess"/>
    <dgm:cxn modelId="{DCBEF71C-3C92-48E8-A125-E807C34E5BC6}" type="presParOf" srcId="{C828C0F6-9491-437D-9E54-C7C875628572}" destId="{213C5BAE-A025-4A03-8A2B-5523B4672D79}" srcOrd="1" destOrd="0" presId="urn:microsoft.com/office/officeart/2009/3/layout/RandomtoResultProcess"/>
    <dgm:cxn modelId="{2F44DB77-E5DA-4CD8-8E7E-AE0562AEEBE9}" type="presParOf" srcId="{4BA05049-B18D-4433-8B3E-97181113F3E1}" destId="{13C0975D-E525-4CB9-991C-B261FC5C1F1E}" srcOrd="2" destOrd="0" presId="urn:microsoft.com/office/officeart/2009/3/layout/RandomtoResultProcess"/>
    <dgm:cxn modelId="{7F5F9EC2-63F2-4D5D-9641-F742FE60A8B5}" type="presParOf" srcId="{13C0975D-E525-4CB9-991C-B261FC5C1F1E}" destId="{3526D669-84C1-4D25-B5C4-603409B0C121}" srcOrd="0" destOrd="0" presId="urn:microsoft.com/office/officeart/2009/3/layout/RandomtoResultProcess"/>
    <dgm:cxn modelId="{328592E3-ED99-4154-B960-CC0F1F984454}" type="presParOf" srcId="{13C0975D-E525-4CB9-991C-B261FC5C1F1E}" destId="{85AD35D2-CEBB-4AF7-8B05-E14465283F40}" srcOrd="1" destOrd="0" presId="urn:microsoft.com/office/officeart/2009/3/layout/RandomtoResultProcess"/>
    <dgm:cxn modelId="{453FE402-699E-467D-8AFE-BD1F6C4902F4}" type="presParOf" srcId="{13C0975D-E525-4CB9-991C-B261FC5C1F1E}" destId="{A602F84E-69AF-4E61-AAFA-6A9BC28FA83C}" srcOrd="2" destOrd="0" presId="urn:microsoft.com/office/officeart/2009/3/layout/RandomtoResultProcess"/>
    <dgm:cxn modelId="{D0983ABE-E118-4A10-B901-68B50B4AE152}" type="presParOf" srcId="{4BA05049-B18D-4433-8B3E-97181113F3E1}" destId="{9729FC47-9A92-4B81-B713-031C0B6E3413}" srcOrd="3" destOrd="0" presId="urn:microsoft.com/office/officeart/2009/3/layout/RandomtoResultProcess"/>
    <dgm:cxn modelId="{A2CCE259-F277-49D2-BF3B-DC39AA4292AB}" type="presParOf" srcId="{9729FC47-9A92-4B81-B713-031C0B6E3413}" destId="{79ABC753-7C3E-4F1B-9421-86265466EB75}" srcOrd="0" destOrd="0" presId="urn:microsoft.com/office/officeart/2009/3/layout/RandomtoResultProcess"/>
    <dgm:cxn modelId="{AE2FF54F-31AF-4BFE-834B-4F712C390F66}" type="presParOf" srcId="{9729FC47-9A92-4B81-B713-031C0B6E3413}" destId="{E893C782-7F9B-4984-A332-A96BF99FF431}" srcOrd="1" destOrd="0" presId="urn:microsoft.com/office/officeart/2009/3/layout/RandomtoResultProcess"/>
    <dgm:cxn modelId="{0FCAD23B-FCC3-4EAC-8DCE-5875860329A5}" type="presParOf" srcId="{4BA05049-B18D-4433-8B3E-97181113F3E1}" destId="{F770F753-CE1A-4F59-9E83-10295470276E}" srcOrd="4" destOrd="0" presId="urn:microsoft.com/office/officeart/2009/3/layout/RandomtoResultProcess"/>
    <dgm:cxn modelId="{E4B375AC-D25F-4F71-AA8A-EF8CD9E72D58}" type="presParOf" srcId="{F770F753-CE1A-4F59-9E83-10295470276E}" destId="{60984397-AE20-4FC0-909E-CC1E71E6DBC6}" srcOrd="0" destOrd="0" presId="urn:microsoft.com/office/officeart/2009/3/layout/RandomtoResultProcess"/>
    <dgm:cxn modelId="{23178C86-B7BB-4268-9163-F460BB716B01}" type="presParOf" srcId="{F770F753-CE1A-4F59-9E83-10295470276E}" destId="{E44F5AEC-B937-459E-B783-FAE53867DEA3}" srcOrd="1" destOrd="0" presId="urn:microsoft.com/office/officeart/2009/3/layout/RandomtoResultProcess"/>
    <dgm:cxn modelId="{E04BB457-F9A1-4609-8B30-F46CD51EFCCA}" type="presParOf" srcId="{F770F753-CE1A-4F59-9E83-10295470276E}" destId="{4BF8E7B9-C729-40AB-A1A2-685DFF5CF1B8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Innovación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Representa los cambios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50%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(2002; 2005)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Estrada et al. (2009)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LinFactNeighborX="975" custLinFactNeighborY="17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A77949C0-1D14-45D4-BCA6-18C41BD840A6}" type="presOf" srcId="{B48557DC-B340-4B72-AE0E-38ED5DD5DBC0}" destId="{9598EC90-0F4B-4EFD-9E49-7F26B5B70BE9}" srcOrd="0" destOrd="0" presId="urn:microsoft.com/office/officeart/2008/layout/SquareAccentList"/>
    <dgm:cxn modelId="{B3211B4D-E70A-4238-B1EB-E971BF5C8570}" type="presOf" srcId="{BF48DF0E-EEF1-4C67-80B9-F61099677B0C}" destId="{6BB439A7-5B97-4BA2-94C9-7B46D75B8AEB}" srcOrd="0" destOrd="0" presId="urn:microsoft.com/office/officeart/2008/layout/SquareAccentList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8D58393D-30A8-4369-B7C5-74CA2B48BDA7}" type="presOf" srcId="{4F40EED4-9731-471C-826A-609AFB8E35F7}" destId="{584D08C8-7607-451B-8EC2-E36DF98DABCB}" srcOrd="0" destOrd="0" presId="urn:microsoft.com/office/officeart/2008/layout/SquareAccentList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54250FCA-06C5-46EF-9E34-B92D2C2E02B4}" type="presOf" srcId="{1B7B211C-CB21-41A2-8380-6B78D83B1773}" destId="{52E97098-A2A8-467F-9FA3-80977C3AE34F}" srcOrd="0" destOrd="0" presId="urn:microsoft.com/office/officeart/2008/layout/SquareAccentList"/>
    <dgm:cxn modelId="{0A1519D2-F82F-49D2-ABBD-F58E3DEF3AF7}" type="presOf" srcId="{5222B1FB-A32E-4C1D-ACFD-B7FB9A31DE2E}" destId="{ACA2AEAD-5D3D-40DA-A6CF-B7C571D9E222}" srcOrd="0" destOrd="0" presId="urn:microsoft.com/office/officeart/2008/layout/SquareAccentList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BE8A19B0-7AE5-4E2F-BEC8-D48B27F8940A}" type="presParOf" srcId="{52E97098-A2A8-467F-9FA3-80977C3AE34F}" destId="{37EE617F-D5D4-45ED-9EC0-0BF3CD4B2B64}" srcOrd="0" destOrd="0" presId="urn:microsoft.com/office/officeart/2008/layout/SquareAccentList"/>
    <dgm:cxn modelId="{FC663AEA-579C-449B-9602-4983DC33BCF0}" type="presParOf" srcId="{37EE617F-D5D4-45ED-9EC0-0BF3CD4B2B64}" destId="{D1452B42-C3A4-4CDC-923E-01A1773858C1}" srcOrd="0" destOrd="0" presId="urn:microsoft.com/office/officeart/2008/layout/SquareAccentList"/>
    <dgm:cxn modelId="{2A7AD6D8-9842-4154-A9C5-DDAD30F1E376}" type="presParOf" srcId="{D1452B42-C3A4-4CDC-923E-01A1773858C1}" destId="{060D07D5-5AD3-4D40-B058-387B3CE60B01}" srcOrd="0" destOrd="0" presId="urn:microsoft.com/office/officeart/2008/layout/SquareAccentList"/>
    <dgm:cxn modelId="{E41BC239-8795-4852-8934-635024B8C1C8}" type="presParOf" srcId="{D1452B42-C3A4-4CDC-923E-01A1773858C1}" destId="{25B0CA12-C19D-474C-AF18-E08FAB6ED744}" srcOrd="1" destOrd="0" presId="urn:microsoft.com/office/officeart/2008/layout/SquareAccentList"/>
    <dgm:cxn modelId="{6FE0C82A-B5D6-4441-B6B9-436E618DE3E6}" type="presParOf" srcId="{D1452B42-C3A4-4CDC-923E-01A1773858C1}" destId="{584D08C8-7607-451B-8EC2-E36DF98DABCB}" srcOrd="2" destOrd="0" presId="urn:microsoft.com/office/officeart/2008/layout/SquareAccentList"/>
    <dgm:cxn modelId="{B596C658-AEE3-4C86-ABC9-966BF9064415}" type="presParOf" srcId="{37EE617F-D5D4-45ED-9EC0-0BF3CD4B2B64}" destId="{4B6104A1-E661-4EEA-93FC-E57741FD6ECD}" srcOrd="1" destOrd="0" presId="urn:microsoft.com/office/officeart/2008/layout/SquareAccentList"/>
    <dgm:cxn modelId="{2A793F6B-A1C8-4726-B94A-501C9F752D0E}" type="presParOf" srcId="{4B6104A1-E661-4EEA-93FC-E57741FD6ECD}" destId="{8F2793D1-0480-406D-B7E5-36D4642DD2EE}" srcOrd="0" destOrd="0" presId="urn:microsoft.com/office/officeart/2008/layout/SquareAccentList"/>
    <dgm:cxn modelId="{C8F35BB5-DA75-4797-9875-F2FC9FE561B1}" type="presParOf" srcId="{8F2793D1-0480-406D-B7E5-36D4642DD2EE}" destId="{8B6EC5B9-DB2D-48E7-B4C8-C0E32C798BC6}" srcOrd="0" destOrd="0" presId="urn:microsoft.com/office/officeart/2008/layout/SquareAccentList"/>
    <dgm:cxn modelId="{6FD25FEC-2C92-4D58-B983-0CD63AE6F2A4}" type="presParOf" srcId="{8F2793D1-0480-406D-B7E5-36D4642DD2EE}" destId="{9598EC90-0F4B-4EFD-9E49-7F26B5B70BE9}" srcOrd="1" destOrd="0" presId="urn:microsoft.com/office/officeart/2008/layout/SquareAccentList"/>
    <dgm:cxn modelId="{9EA730EB-34BC-4426-B4E7-5621E543FC08}" type="presParOf" srcId="{4B6104A1-E661-4EEA-93FC-E57741FD6ECD}" destId="{A1FEDF3F-876E-497A-A705-1C1B3F959DF7}" srcOrd="1" destOrd="0" presId="urn:microsoft.com/office/officeart/2008/layout/SquareAccentList"/>
    <dgm:cxn modelId="{B55CE9E2-95CD-4D43-BABE-605908ADC180}" type="presParOf" srcId="{A1FEDF3F-876E-497A-A705-1C1B3F959DF7}" destId="{9C927B90-B19B-4EAB-83A1-4EB3BBB5F87A}" srcOrd="0" destOrd="0" presId="urn:microsoft.com/office/officeart/2008/layout/SquareAccentList"/>
    <dgm:cxn modelId="{4BD0E250-1E7C-4580-A311-B155CA65E8F2}" type="presParOf" srcId="{A1FEDF3F-876E-497A-A705-1C1B3F959DF7}" destId="{ACA2AEAD-5D3D-40DA-A6CF-B7C571D9E222}" srcOrd="1" destOrd="0" presId="urn:microsoft.com/office/officeart/2008/layout/SquareAccentList"/>
    <dgm:cxn modelId="{6CE7ADE9-0F7B-46F7-B154-89B82AF147DA}" type="presParOf" srcId="{4B6104A1-E661-4EEA-93FC-E57741FD6ECD}" destId="{DD58C2C7-6875-4AEC-B5BB-EA88D6DF1AE3}" srcOrd="2" destOrd="0" presId="urn:microsoft.com/office/officeart/2008/layout/SquareAccentList"/>
    <dgm:cxn modelId="{B785D0F4-6EFF-49E5-A59E-60903B01B14D}" type="presParOf" srcId="{DD58C2C7-6875-4AEC-B5BB-EA88D6DF1AE3}" destId="{70C1B362-A14A-49CC-957A-C5C247379543}" srcOrd="0" destOrd="0" presId="urn:microsoft.com/office/officeart/2008/layout/SquareAccentList"/>
    <dgm:cxn modelId="{E35A556E-944F-4F77-B5C7-092B98D9C164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Edad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Determina la experiencia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75%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(2005)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Rodeiro y López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Estrada et al. (2009)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Franco y Urbano (2010)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Rocca et al. (2016)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 custScaleY="61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ScaleY="181469" custLinFactNeighborX="975" custLinFactNeighborY="17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8D3F12-D1CA-4EDE-9097-6766393F9A57}" type="presOf" srcId="{BF48DF0E-EEF1-4C67-80B9-F61099677B0C}" destId="{6BB439A7-5B97-4BA2-94C9-7B46D75B8AEB}" srcOrd="0" destOrd="0" presId="urn:microsoft.com/office/officeart/2008/layout/SquareAccentList"/>
    <dgm:cxn modelId="{B1161E3B-D458-40A3-B33A-C05685AA9B3B}" type="presOf" srcId="{1B7B211C-CB21-41A2-8380-6B78D83B1773}" destId="{52E97098-A2A8-467F-9FA3-80977C3AE34F}" srcOrd="0" destOrd="0" presId="urn:microsoft.com/office/officeart/2008/layout/SquareAccentList"/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09E02B68-BEDE-4E05-8BCB-F3BD75084181}" type="presOf" srcId="{B48557DC-B340-4B72-AE0E-38ED5DD5DBC0}" destId="{9598EC90-0F4B-4EFD-9E49-7F26B5B70BE9}" srcOrd="0" destOrd="0" presId="urn:microsoft.com/office/officeart/2008/layout/SquareAccentList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43B331D2-B90B-445E-B9C0-481A0F13A96B}" type="presOf" srcId="{4F40EED4-9731-471C-826A-609AFB8E35F7}" destId="{584D08C8-7607-451B-8EC2-E36DF98DABCB}" srcOrd="0" destOrd="0" presId="urn:microsoft.com/office/officeart/2008/layout/SquareAccentList"/>
    <dgm:cxn modelId="{0AAAC0D2-C37F-42FE-B31E-0FEBB742BDE6}" type="presOf" srcId="{5222B1FB-A32E-4C1D-ACFD-B7FB9A31DE2E}" destId="{ACA2AEAD-5D3D-40DA-A6CF-B7C571D9E222}" srcOrd="0" destOrd="0" presId="urn:microsoft.com/office/officeart/2008/layout/SquareAccentList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969CDC69-8461-4D79-A48C-CC6E7C787C52}" type="presParOf" srcId="{52E97098-A2A8-467F-9FA3-80977C3AE34F}" destId="{37EE617F-D5D4-45ED-9EC0-0BF3CD4B2B64}" srcOrd="0" destOrd="0" presId="urn:microsoft.com/office/officeart/2008/layout/SquareAccentList"/>
    <dgm:cxn modelId="{C0847688-0FDA-41AB-B5E7-412BCB962EEA}" type="presParOf" srcId="{37EE617F-D5D4-45ED-9EC0-0BF3CD4B2B64}" destId="{D1452B42-C3A4-4CDC-923E-01A1773858C1}" srcOrd="0" destOrd="0" presId="urn:microsoft.com/office/officeart/2008/layout/SquareAccentList"/>
    <dgm:cxn modelId="{EBCD5678-B0DB-4EE5-BE3A-F6B6133ADE4E}" type="presParOf" srcId="{D1452B42-C3A4-4CDC-923E-01A1773858C1}" destId="{060D07D5-5AD3-4D40-B058-387B3CE60B01}" srcOrd="0" destOrd="0" presId="urn:microsoft.com/office/officeart/2008/layout/SquareAccentList"/>
    <dgm:cxn modelId="{2B7BD388-E1F6-42F1-B182-AB11BD313035}" type="presParOf" srcId="{D1452B42-C3A4-4CDC-923E-01A1773858C1}" destId="{25B0CA12-C19D-474C-AF18-E08FAB6ED744}" srcOrd="1" destOrd="0" presId="urn:microsoft.com/office/officeart/2008/layout/SquareAccentList"/>
    <dgm:cxn modelId="{152363AB-1203-4E44-83F9-21843EA39001}" type="presParOf" srcId="{D1452B42-C3A4-4CDC-923E-01A1773858C1}" destId="{584D08C8-7607-451B-8EC2-E36DF98DABCB}" srcOrd="2" destOrd="0" presId="urn:microsoft.com/office/officeart/2008/layout/SquareAccentList"/>
    <dgm:cxn modelId="{37A5EE6C-2715-4799-A172-A28480B95B7D}" type="presParOf" srcId="{37EE617F-D5D4-45ED-9EC0-0BF3CD4B2B64}" destId="{4B6104A1-E661-4EEA-93FC-E57741FD6ECD}" srcOrd="1" destOrd="0" presId="urn:microsoft.com/office/officeart/2008/layout/SquareAccentList"/>
    <dgm:cxn modelId="{F4CECCDD-CDCC-42DB-9794-D5B7F1C7CB8C}" type="presParOf" srcId="{4B6104A1-E661-4EEA-93FC-E57741FD6ECD}" destId="{8F2793D1-0480-406D-B7E5-36D4642DD2EE}" srcOrd="0" destOrd="0" presId="urn:microsoft.com/office/officeart/2008/layout/SquareAccentList"/>
    <dgm:cxn modelId="{28C34D21-296F-4CB6-8CB0-A6D4F43C0D2B}" type="presParOf" srcId="{8F2793D1-0480-406D-B7E5-36D4642DD2EE}" destId="{8B6EC5B9-DB2D-48E7-B4C8-C0E32C798BC6}" srcOrd="0" destOrd="0" presId="urn:microsoft.com/office/officeart/2008/layout/SquareAccentList"/>
    <dgm:cxn modelId="{ED2EEF6B-D0AF-49C4-9B48-C77CC964A97A}" type="presParOf" srcId="{8F2793D1-0480-406D-B7E5-36D4642DD2EE}" destId="{9598EC90-0F4B-4EFD-9E49-7F26B5B70BE9}" srcOrd="1" destOrd="0" presId="urn:microsoft.com/office/officeart/2008/layout/SquareAccentList"/>
    <dgm:cxn modelId="{F1ECD36E-8E23-42E3-9BCA-3830D9B23063}" type="presParOf" srcId="{4B6104A1-E661-4EEA-93FC-E57741FD6ECD}" destId="{A1FEDF3F-876E-497A-A705-1C1B3F959DF7}" srcOrd="1" destOrd="0" presId="urn:microsoft.com/office/officeart/2008/layout/SquareAccentList"/>
    <dgm:cxn modelId="{BC205853-A5C0-4BDB-92FE-A2DEABDD0A1D}" type="presParOf" srcId="{A1FEDF3F-876E-497A-A705-1C1B3F959DF7}" destId="{9C927B90-B19B-4EAB-83A1-4EB3BBB5F87A}" srcOrd="0" destOrd="0" presId="urn:microsoft.com/office/officeart/2008/layout/SquareAccentList"/>
    <dgm:cxn modelId="{6291960E-FDB2-436F-A207-FD2D91890106}" type="presParOf" srcId="{A1FEDF3F-876E-497A-A705-1C1B3F959DF7}" destId="{ACA2AEAD-5D3D-40DA-A6CF-B7C571D9E222}" srcOrd="1" destOrd="0" presId="urn:microsoft.com/office/officeart/2008/layout/SquareAccentList"/>
    <dgm:cxn modelId="{8970007A-65FE-4394-AAED-B224EAF88563}" type="presParOf" srcId="{4B6104A1-E661-4EEA-93FC-E57741FD6ECD}" destId="{DD58C2C7-6875-4AEC-B5BB-EA88D6DF1AE3}" srcOrd="2" destOrd="0" presId="urn:microsoft.com/office/officeart/2008/layout/SquareAccentList"/>
    <dgm:cxn modelId="{59ED3651-9824-45CB-8E04-2BCB2E7C53C0}" type="presParOf" srcId="{DD58C2C7-6875-4AEC-B5BB-EA88D6DF1AE3}" destId="{70C1B362-A14A-49CC-957A-C5C247379543}" srcOrd="0" destOrd="0" presId="urn:microsoft.com/office/officeart/2008/layout/SquareAccentList"/>
    <dgm:cxn modelId="{66BA9DE1-0998-4936-8050-3A0215DE32BD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Tamaño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Adaptabilidad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75%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(2002; 2005)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Rodeiro y López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Rocca et al.(2016)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LinFactNeighborX="1456" custLinFactNeighborY="43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3F71E-D8C6-4C8F-8BB3-5588E8697657}" type="presOf" srcId="{B48557DC-B340-4B72-AE0E-38ED5DD5DBC0}" destId="{9598EC90-0F4B-4EFD-9E49-7F26B5B70BE9}" srcOrd="0" destOrd="0" presId="urn:microsoft.com/office/officeart/2008/layout/SquareAccentList"/>
    <dgm:cxn modelId="{D3F3F1D6-0AD2-44C0-AF37-D21BE423970D}" type="presOf" srcId="{5222B1FB-A32E-4C1D-ACFD-B7FB9A31DE2E}" destId="{ACA2AEAD-5D3D-40DA-A6CF-B7C571D9E222}" srcOrd="0" destOrd="0" presId="urn:microsoft.com/office/officeart/2008/layout/SquareAccentList"/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F4667318-D6F6-4BD6-9256-10DA41F40230}" type="presOf" srcId="{1B7B211C-CB21-41A2-8380-6B78D83B1773}" destId="{52E97098-A2A8-467F-9FA3-80977C3AE34F}" srcOrd="0" destOrd="0" presId="urn:microsoft.com/office/officeart/2008/layout/SquareAccentList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697C242D-041E-472B-96B4-D2D7F1983B73}" type="presOf" srcId="{BF48DF0E-EEF1-4C67-80B9-F61099677B0C}" destId="{6BB439A7-5B97-4BA2-94C9-7B46D75B8AEB}" srcOrd="0" destOrd="0" presId="urn:microsoft.com/office/officeart/2008/layout/SquareAccentList"/>
    <dgm:cxn modelId="{B7203603-1A3A-49CE-9F13-DC07AC458889}" type="presOf" srcId="{4F40EED4-9731-471C-826A-609AFB8E35F7}" destId="{584D08C8-7607-451B-8EC2-E36DF98DABCB}" srcOrd="0" destOrd="0" presId="urn:microsoft.com/office/officeart/2008/layout/SquareAccentList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B3553548-67C5-446E-8751-D87CDCAE06A5}" type="presParOf" srcId="{52E97098-A2A8-467F-9FA3-80977C3AE34F}" destId="{37EE617F-D5D4-45ED-9EC0-0BF3CD4B2B64}" srcOrd="0" destOrd="0" presId="urn:microsoft.com/office/officeart/2008/layout/SquareAccentList"/>
    <dgm:cxn modelId="{9E1E344A-9250-480B-8915-4A4AAE1F7E71}" type="presParOf" srcId="{37EE617F-D5D4-45ED-9EC0-0BF3CD4B2B64}" destId="{D1452B42-C3A4-4CDC-923E-01A1773858C1}" srcOrd="0" destOrd="0" presId="urn:microsoft.com/office/officeart/2008/layout/SquareAccentList"/>
    <dgm:cxn modelId="{4E288FE6-3D05-4DB1-9456-8ED27D155394}" type="presParOf" srcId="{D1452B42-C3A4-4CDC-923E-01A1773858C1}" destId="{060D07D5-5AD3-4D40-B058-387B3CE60B01}" srcOrd="0" destOrd="0" presId="urn:microsoft.com/office/officeart/2008/layout/SquareAccentList"/>
    <dgm:cxn modelId="{3CCFB095-28F3-4F7B-8347-5749D9B1C10E}" type="presParOf" srcId="{D1452B42-C3A4-4CDC-923E-01A1773858C1}" destId="{25B0CA12-C19D-474C-AF18-E08FAB6ED744}" srcOrd="1" destOrd="0" presId="urn:microsoft.com/office/officeart/2008/layout/SquareAccentList"/>
    <dgm:cxn modelId="{017E370F-B062-4606-9108-A036724EA6E2}" type="presParOf" srcId="{D1452B42-C3A4-4CDC-923E-01A1773858C1}" destId="{584D08C8-7607-451B-8EC2-E36DF98DABCB}" srcOrd="2" destOrd="0" presId="urn:microsoft.com/office/officeart/2008/layout/SquareAccentList"/>
    <dgm:cxn modelId="{A740F69F-E91B-4EB0-97A5-C4021397014B}" type="presParOf" srcId="{37EE617F-D5D4-45ED-9EC0-0BF3CD4B2B64}" destId="{4B6104A1-E661-4EEA-93FC-E57741FD6ECD}" srcOrd="1" destOrd="0" presId="urn:microsoft.com/office/officeart/2008/layout/SquareAccentList"/>
    <dgm:cxn modelId="{AF3C124E-E79C-4CB6-99DE-3CC6FBC4C76A}" type="presParOf" srcId="{4B6104A1-E661-4EEA-93FC-E57741FD6ECD}" destId="{8F2793D1-0480-406D-B7E5-36D4642DD2EE}" srcOrd="0" destOrd="0" presId="urn:microsoft.com/office/officeart/2008/layout/SquareAccentList"/>
    <dgm:cxn modelId="{955DA515-F2FA-42C1-938B-2323CC11DAC2}" type="presParOf" srcId="{8F2793D1-0480-406D-B7E5-36D4642DD2EE}" destId="{8B6EC5B9-DB2D-48E7-B4C8-C0E32C798BC6}" srcOrd="0" destOrd="0" presId="urn:microsoft.com/office/officeart/2008/layout/SquareAccentList"/>
    <dgm:cxn modelId="{D479D0CF-7FE4-4DC5-8DB2-C1E4F5E0BAF2}" type="presParOf" srcId="{8F2793D1-0480-406D-B7E5-36D4642DD2EE}" destId="{9598EC90-0F4B-4EFD-9E49-7F26B5B70BE9}" srcOrd="1" destOrd="0" presId="urn:microsoft.com/office/officeart/2008/layout/SquareAccentList"/>
    <dgm:cxn modelId="{1B5E57A2-6CF2-4C42-8157-FECF9BD2AB76}" type="presParOf" srcId="{4B6104A1-E661-4EEA-93FC-E57741FD6ECD}" destId="{A1FEDF3F-876E-497A-A705-1C1B3F959DF7}" srcOrd="1" destOrd="0" presId="urn:microsoft.com/office/officeart/2008/layout/SquareAccentList"/>
    <dgm:cxn modelId="{9A2D51BC-5733-4BC2-93D9-29DC31221BB1}" type="presParOf" srcId="{A1FEDF3F-876E-497A-A705-1C1B3F959DF7}" destId="{9C927B90-B19B-4EAB-83A1-4EB3BBB5F87A}" srcOrd="0" destOrd="0" presId="urn:microsoft.com/office/officeart/2008/layout/SquareAccentList"/>
    <dgm:cxn modelId="{34BCD2CC-6EBE-4D70-84D9-C45AAC2FF56F}" type="presParOf" srcId="{A1FEDF3F-876E-497A-A705-1C1B3F959DF7}" destId="{ACA2AEAD-5D3D-40DA-A6CF-B7C571D9E222}" srcOrd="1" destOrd="0" presId="urn:microsoft.com/office/officeart/2008/layout/SquareAccentList"/>
    <dgm:cxn modelId="{CD0C2931-8673-4E28-8753-3E29A2A6D17C}" type="presParOf" srcId="{4B6104A1-E661-4EEA-93FC-E57741FD6ECD}" destId="{DD58C2C7-6875-4AEC-B5BB-EA88D6DF1AE3}" srcOrd="2" destOrd="0" presId="urn:microsoft.com/office/officeart/2008/layout/SquareAccentList"/>
    <dgm:cxn modelId="{286CBFCA-B82D-442D-84A7-478D1C4FC881}" type="presParOf" srcId="{DD58C2C7-6875-4AEC-B5BB-EA88D6DF1AE3}" destId="{70C1B362-A14A-49CC-957A-C5C247379543}" srcOrd="0" destOrd="0" presId="urn:microsoft.com/office/officeart/2008/layout/SquareAccentList"/>
    <dgm:cxn modelId="{2B972050-39E2-4628-AC64-93C1BD430ED1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Tecnología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Desarrollo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75%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(2002; 2005)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Estrada et al. (2009)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Franco y Urbano (2010)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 custScaleY="61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ScaleY="181469" custLinFactNeighborX="975" custLinFactNeighborY="17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51446-FF19-4165-8C94-A0B14FF0A3B5}" type="presOf" srcId="{5222B1FB-A32E-4C1D-ACFD-B7FB9A31DE2E}" destId="{ACA2AEAD-5D3D-40DA-A6CF-B7C571D9E222}" srcOrd="0" destOrd="0" presId="urn:microsoft.com/office/officeart/2008/layout/SquareAccentList"/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3C1C6CCF-0D8A-4555-B914-4A4C9DF192E6}" type="presOf" srcId="{4F40EED4-9731-471C-826A-609AFB8E35F7}" destId="{584D08C8-7607-451B-8EC2-E36DF98DABCB}" srcOrd="0" destOrd="0" presId="urn:microsoft.com/office/officeart/2008/layout/SquareAccentList"/>
    <dgm:cxn modelId="{9D2E1D44-F22D-4930-8934-81C2FD479BA5}" type="presOf" srcId="{B48557DC-B340-4B72-AE0E-38ED5DD5DBC0}" destId="{9598EC90-0F4B-4EFD-9E49-7F26B5B70BE9}" srcOrd="0" destOrd="0" presId="urn:microsoft.com/office/officeart/2008/layout/SquareAccentList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FA7A8144-EBA0-48D4-9B40-BF73BE74008F}" type="presOf" srcId="{BF48DF0E-EEF1-4C67-80B9-F61099677B0C}" destId="{6BB439A7-5B97-4BA2-94C9-7B46D75B8AEB}" srcOrd="0" destOrd="0" presId="urn:microsoft.com/office/officeart/2008/layout/SquareAccentList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96231237-BBAF-439C-A5A6-C3A00DF2802C}" type="presOf" srcId="{1B7B211C-CB21-41A2-8380-6B78D83B1773}" destId="{52E97098-A2A8-467F-9FA3-80977C3AE34F}" srcOrd="0" destOrd="0" presId="urn:microsoft.com/office/officeart/2008/layout/SquareAccentList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A739843F-56F6-4C0C-ADBF-54CC6ECF46E7}" type="presParOf" srcId="{52E97098-A2A8-467F-9FA3-80977C3AE34F}" destId="{37EE617F-D5D4-45ED-9EC0-0BF3CD4B2B64}" srcOrd="0" destOrd="0" presId="urn:microsoft.com/office/officeart/2008/layout/SquareAccentList"/>
    <dgm:cxn modelId="{BBDA7B51-5545-4363-AD8C-DD30AC667139}" type="presParOf" srcId="{37EE617F-D5D4-45ED-9EC0-0BF3CD4B2B64}" destId="{D1452B42-C3A4-4CDC-923E-01A1773858C1}" srcOrd="0" destOrd="0" presId="urn:microsoft.com/office/officeart/2008/layout/SquareAccentList"/>
    <dgm:cxn modelId="{8FE2398D-B8E9-48A7-841A-CF0B18834366}" type="presParOf" srcId="{D1452B42-C3A4-4CDC-923E-01A1773858C1}" destId="{060D07D5-5AD3-4D40-B058-387B3CE60B01}" srcOrd="0" destOrd="0" presId="urn:microsoft.com/office/officeart/2008/layout/SquareAccentList"/>
    <dgm:cxn modelId="{870EF342-DBF8-40C4-935F-EB817CD9791D}" type="presParOf" srcId="{D1452B42-C3A4-4CDC-923E-01A1773858C1}" destId="{25B0CA12-C19D-474C-AF18-E08FAB6ED744}" srcOrd="1" destOrd="0" presId="urn:microsoft.com/office/officeart/2008/layout/SquareAccentList"/>
    <dgm:cxn modelId="{8ACC12ED-6269-426F-9605-E4619FF153A7}" type="presParOf" srcId="{D1452B42-C3A4-4CDC-923E-01A1773858C1}" destId="{584D08C8-7607-451B-8EC2-E36DF98DABCB}" srcOrd="2" destOrd="0" presId="urn:microsoft.com/office/officeart/2008/layout/SquareAccentList"/>
    <dgm:cxn modelId="{53AC1AE5-533E-4FD3-BE7B-BB56C7E763B0}" type="presParOf" srcId="{37EE617F-D5D4-45ED-9EC0-0BF3CD4B2B64}" destId="{4B6104A1-E661-4EEA-93FC-E57741FD6ECD}" srcOrd="1" destOrd="0" presId="urn:microsoft.com/office/officeart/2008/layout/SquareAccentList"/>
    <dgm:cxn modelId="{A8BB0886-EC35-4C58-A578-82113F266E51}" type="presParOf" srcId="{4B6104A1-E661-4EEA-93FC-E57741FD6ECD}" destId="{8F2793D1-0480-406D-B7E5-36D4642DD2EE}" srcOrd="0" destOrd="0" presId="urn:microsoft.com/office/officeart/2008/layout/SquareAccentList"/>
    <dgm:cxn modelId="{DA674E6D-3928-454C-B7B2-772500FE9E4D}" type="presParOf" srcId="{8F2793D1-0480-406D-B7E5-36D4642DD2EE}" destId="{8B6EC5B9-DB2D-48E7-B4C8-C0E32C798BC6}" srcOrd="0" destOrd="0" presId="urn:microsoft.com/office/officeart/2008/layout/SquareAccentList"/>
    <dgm:cxn modelId="{C1B6F89B-7910-4493-8F4D-68690544B036}" type="presParOf" srcId="{8F2793D1-0480-406D-B7E5-36D4642DD2EE}" destId="{9598EC90-0F4B-4EFD-9E49-7F26B5B70BE9}" srcOrd="1" destOrd="0" presId="urn:microsoft.com/office/officeart/2008/layout/SquareAccentList"/>
    <dgm:cxn modelId="{D588BA9D-DA96-403E-A105-14EA0A56FBD7}" type="presParOf" srcId="{4B6104A1-E661-4EEA-93FC-E57741FD6ECD}" destId="{A1FEDF3F-876E-497A-A705-1C1B3F959DF7}" srcOrd="1" destOrd="0" presId="urn:microsoft.com/office/officeart/2008/layout/SquareAccentList"/>
    <dgm:cxn modelId="{5E0AA0A6-C02A-4A96-81F1-6E3C8279157D}" type="presParOf" srcId="{A1FEDF3F-876E-497A-A705-1C1B3F959DF7}" destId="{9C927B90-B19B-4EAB-83A1-4EB3BBB5F87A}" srcOrd="0" destOrd="0" presId="urn:microsoft.com/office/officeart/2008/layout/SquareAccentList"/>
    <dgm:cxn modelId="{1EE0AD58-D291-4A49-9550-C4C2F1C9159C}" type="presParOf" srcId="{A1FEDF3F-876E-497A-A705-1C1B3F959DF7}" destId="{ACA2AEAD-5D3D-40DA-A6CF-B7C571D9E222}" srcOrd="1" destOrd="0" presId="urn:microsoft.com/office/officeart/2008/layout/SquareAccentList"/>
    <dgm:cxn modelId="{349A35B2-A581-429C-96B5-778FD60DF3EA}" type="presParOf" srcId="{4B6104A1-E661-4EEA-93FC-E57741FD6ECD}" destId="{DD58C2C7-6875-4AEC-B5BB-EA88D6DF1AE3}" srcOrd="2" destOrd="0" presId="urn:microsoft.com/office/officeart/2008/layout/SquareAccentList"/>
    <dgm:cxn modelId="{3BF1D38C-93C6-4A6E-B562-EF2FB8A6B93F}" type="presParOf" srcId="{DD58C2C7-6875-4AEC-B5BB-EA88D6DF1AE3}" destId="{70C1B362-A14A-49CC-957A-C5C247379543}" srcOrd="0" destOrd="0" presId="urn:microsoft.com/office/officeart/2008/layout/SquareAccentList"/>
    <dgm:cxn modelId="{A92D71A1-644E-49BF-9227-CD646B29F655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7B211C-CB21-41A2-8380-6B78D83B177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0EED4-9731-471C-826A-609AFB8E35F7}">
      <dgm:prSet phldrT="[Texto]" custT="1"/>
      <dgm:spPr/>
      <dgm:t>
        <a:bodyPr/>
        <a:lstStyle/>
        <a:p>
          <a:r>
            <a:rPr lang="es-EC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Ventas</a:t>
          </a:r>
          <a:endParaRPr lang="en-US" sz="4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A8F8-44D2-4D21-B25E-F3C4D0BBDB25}" type="par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30C15-D064-4A41-B920-81D090D7DB25}" type="sibTrans" cxnId="{9767C227-B263-4B56-B088-A65A7E84C81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557DC-B340-4B72-AE0E-38ED5DD5DBC0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Eficiencia de sus operaciones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C6667-E0C6-409C-9FA1-CE83311CEEF6}" type="par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58121-C862-4E51-AE93-4F5F7DA5CEF5}" type="sibTrans" cxnId="{0D76EB44-E262-4B93-9D0C-9E04D0F94336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2B1FB-A32E-4C1D-ACFD-B7FB9A31DE2E}">
      <dgm:prSet phldrT="[Texto]"/>
      <dgm:spPr/>
      <dgm:t>
        <a:bodyPr/>
        <a:lstStyle/>
        <a:p>
          <a:r>
            <a:rPr lang="es-EC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 37,5% de los autores usan este indicador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621F-720B-414F-B7A8-19A509C4137D}" type="par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4775-8507-44B1-B14A-6A53C97AD3A1}" type="sibTrans" cxnId="{F1FA556A-1249-47EF-A98F-2A75DE22EB0B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8DF0E-EEF1-4C67-80B9-F61099677B0C}">
      <dgm:prSet phldrT="[Texto]" custT="1"/>
      <dgm:spPr/>
      <dgm:t>
        <a:bodyPr/>
        <a:lstStyle/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Aragón y Rubio (2002)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 la Paz et al. (2007)</a:t>
          </a:r>
        </a:p>
        <a:p>
          <a:r>
            <a:rPr lang="es-EC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Sáinz (2014)</a:t>
          </a:r>
        </a:p>
        <a:p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9AABE-7388-4873-B03C-862EFAA3CE27}" type="par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35627-35E3-48F0-9C3F-19331EBD5A91}" type="sibTrans" cxnId="{5DFEC293-16D8-4FDE-84AF-ADDA01A308DD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97098-A2A8-467F-9FA3-80977C3AE34F}" type="pres">
      <dgm:prSet presAssocID="{1B7B211C-CB21-41A2-8380-6B78D83B177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7EE617F-D5D4-45ED-9EC0-0BF3CD4B2B64}" type="pres">
      <dgm:prSet presAssocID="{4F40EED4-9731-471C-826A-609AFB8E35F7}" presName="root" presStyleCnt="0">
        <dgm:presLayoutVars>
          <dgm:chMax/>
          <dgm:chPref/>
        </dgm:presLayoutVars>
      </dgm:prSet>
      <dgm:spPr/>
    </dgm:pt>
    <dgm:pt modelId="{D1452B42-C3A4-4CDC-923E-01A1773858C1}" type="pres">
      <dgm:prSet presAssocID="{4F40EED4-9731-471C-826A-609AFB8E35F7}" presName="rootComposite" presStyleCnt="0">
        <dgm:presLayoutVars/>
      </dgm:prSet>
      <dgm:spPr/>
    </dgm:pt>
    <dgm:pt modelId="{060D07D5-5AD3-4D40-B058-387B3CE60B01}" type="pres">
      <dgm:prSet presAssocID="{4F40EED4-9731-471C-826A-609AFB8E35F7}" presName="ParentAccent" presStyleLbl="alignNode1" presStyleIdx="0" presStyleCnt="1"/>
      <dgm:spPr>
        <a:solidFill>
          <a:schemeClr val="accent3">
            <a:lumMod val="75000"/>
          </a:schemeClr>
        </a:solidFill>
      </dgm:spPr>
    </dgm:pt>
    <dgm:pt modelId="{25B0CA12-C19D-474C-AF18-E08FAB6ED744}" type="pres">
      <dgm:prSet presAssocID="{4F40EED4-9731-471C-826A-609AFB8E35F7}" presName="ParentSmallAccent" presStyleLbl="fgAcc1" presStyleIdx="0" presStyleCnt="1"/>
      <dgm:spPr/>
    </dgm:pt>
    <dgm:pt modelId="{584D08C8-7607-451B-8EC2-E36DF98DABCB}" type="pres">
      <dgm:prSet presAssocID="{4F40EED4-9731-471C-826A-609AFB8E35F7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04A1-E661-4EEA-93FC-E57741FD6ECD}" type="pres">
      <dgm:prSet presAssocID="{4F40EED4-9731-471C-826A-609AFB8E35F7}" presName="childShape" presStyleCnt="0">
        <dgm:presLayoutVars>
          <dgm:chMax val="0"/>
          <dgm:chPref val="0"/>
        </dgm:presLayoutVars>
      </dgm:prSet>
      <dgm:spPr/>
    </dgm:pt>
    <dgm:pt modelId="{8F2793D1-0480-406D-B7E5-36D4642DD2EE}" type="pres">
      <dgm:prSet presAssocID="{B48557DC-B340-4B72-AE0E-38ED5DD5DBC0}" presName="childComposite" presStyleCnt="0">
        <dgm:presLayoutVars>
          <dgm:chMax val="0"/>
          <dgm:chPref val="0"/>
        </dgm:presLayoutVars>
      </dgm:prSet>
      <dgm:spPr/>
    </dgm:pt>
    <dgm:pt modelId="{8B6EC5B9-DB2D-48E7-B4C8-C0E32C798BC6}" type="pres">
      <dgm:prSet presAssocID="{B48557DC-B340-4B72-AE0E-38ED5DD5DBC0}" presName="ChildAccent" presStyleLbl="solidFgAcc1" presStyleIdx="0" presStyleCnt="3"/>
      <dgm:spPr/>
    </dgm:pt>
    <dgm:pt modelId="{9598EC90-0F4B-4EFD-9E49-7F26B5B70BE9}" type="pres">
      <dgm:prSet presAssocID="{B48557DC-B340-4B72-AE0E-38ED5DD5DBC0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EDF3F-876E-497A-A705-1C1B3F959DF7}" type="pres">
      <dgm:prSet presAssocID="{5222B1FB-A32E-4C1D-ACFD-B7FB9A31DE2E}" presName="childComposite" presStyleCnt="0">
        <dgm:presLayoutVars>
          <dgm:chMax val="0"/>
          <dgm:chPref val="0"/>
        </dgm:presLayoutVars>
      </dgm:prSet>
      <dgm:spPr/>
    </dgm:pt>
    <dgm:pt modelId="{9C927B90-B19B-4EAB-83A1-4EB3BBB5F87A}" type="pres">
      <dgm:prSet presAssocID="{5222B1FB-A32E-4C1D-ACFD-B7FB9A31DE2E}" presName="ChildAccent" presStyleLbl="solidFgAcc1" presStyleIdx="1" presStyleCnt="3"/>
      <dgm:spPr/>
    </dgm:pt>
    <dgm:pt modelId="{ACA2AEAD-5D3D-40DA-A6CF-B7C571D9E222}" type="pres">
      <dgm:prSet presAssocID="{5222B1FB-A32E-4C1D-ACFD-B7FB9A31DE2E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8C2C7-6875-4AEC-B5BB-EA88D6DF1AE3}" type="pres">
      <dgm:prSet presAssocID="{BF48DF0E-EEF1-4C67-80B9-F61099677B0C}" presName="childComposite" presStyleCnt="0">
        <dgm:presLayoutVars>
          <dgm:chMax val="0"/>
          <dgm:chPref val="0"/>
        </dgm:presLayoutVars>
      </dgm:prSet>
      <dgm:spPr/>
    </dgm:pt>
    <dgm:pt modelId="{70C1B362-A14A-49CC-957A-C5C247379543}" type="pres">
      <dgm:prSet presAssocID="{BF48DF0E-EEF1-4C67-80B9-F61099677B0C}" presName="ChildAccent" presStyleLbl="solidFgAcc1" presStyleIdx="2" presStyleCnt="3"/>
      <dgm:spPr/>
    </dgm:pt>
    <dgm:pt modelId="{6BB439A7-5B97-4BA2-94C9-7B46D75B8AEB}" type="pres">
      <dgm:prSet presAssocID="{BF48DF0E-EEF1-4C67-80B9-F61099677B0C}" presName="Child" presStyleLbl="revTx" presStyleIdx="3" presStyleCnt="4" custLinFactNeighborX="1456" custLinFactNeighborY="43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E16487-7FC4-46E8-9882-37A66A23455C}" type="presOf" srcId="{B48557DC-B340-4B72-AE0E-38ED5DD5DBC0}" destId="{9598EC90-0F4B-4EFD-9E49-7F26B5B70BE9}" srcOrd="0" destOrd="0" presId="urn:microsoft.com/office/officeart/2008/layout/SquareAccentList"/>
    <dgm:cxn modelId="{0D76EB44-E262-4B93-9D0C-9E04D0F94336}" srcId="{4F40EED4-9731-471C-826A-609AFB8E35F7}" destId="{B48557DC-B340-4B72-AE0E-38ED5DD5DBC0}" srcOrd="0" destOrd="0" parTransId="{864C6667-E0C6-409C-9FA1-CE83311CEEF6}" sibTransId="{E0F58121-C862-4E51-AE93-4F5F7DA5CEF5}"/>
    <dgm:cxn modelId="{F652DB70-734C-41B5-8ADA-0BE84D52650B}" type="presOf" srcId="{1B7B211C-CB21-41A2-8380-6B78D83B1773}" destId="{52E97098-A2A8-467F-9FA3-80977C3AE34F}" srcOrd="0" destOrd="0" presId="urn:microsoft.com/office/officeart/2008/layout/SquareAccentList"/>
    <dgm:cxn modelId="{9767C227-B263-4B56-B088-A65A7E84C818}" srcId="{1B7B211C-CB21-41A2-8380-6B78D83B1773}" destId="{4F40EED4-9731-471C-826A-609AFB8E35F7}" srcOrd="0" destOrd="0" parTransId="{A24CA8F8-44D2-4D21-B25E-F3C4D0BBDB25}" sibTransId="{4B430C15-D064-4A41-B920-81D090D7DB25}"/>
    <dgm:cxn modelId="{22658445-3204-4188-818B-F06D55254E94}" type="presOf" srcId="{BF48DF0E-EEF1-4C67-80B9-F61099677B0C}" destId="{6BB439A7-5B97-4BA2-94C9-7B46D75B8AEB}" srcOrd="0" destOrd="0" presId="urn:microsoft.com/office/officeart/2008/layout/SquareAccentList"/>
    <dgm:cxn modelId="{49C2873F-7C20-45B1-9A98-03A0C0A5C985}" type="presOf" srcId="{4F40EED4-9731-471C-826A-609AFB8E35F7}" destId="{584D08C8-7607-451B-8EC2-E36DF98DABCB}" srcOrd="0" destOrd="0" presId="urn:microsoft.com/office/officeart/2008/layout/SquareAccentList"/>
    <dgm:cxn modelId="{5DFEC293-16D8-4FDE-84AF-ADDA01A308DD}" srcId="{4F40EED4-9731-471C-826A-609AFB8E35F7}" destId="{BF48DF0E-EEF1-4C67-80B9-F61099677B0C}" srcOrd="2" destOrd="0" parTransId="{3739AABE-7388-4873-B03C-862EFAA3CE27}" sibTransId="{B0135627-35E3-48F0-9C3F-19331EBD5A91}"/>
    <dgm:cxn modelId="{2501FD38-A617-49BB-B4E2-31A1ADD282C8}" type="presOf" srcId="{5222B1FB-A32E-4C1D-ACFD-B7FB9A31DE2E}" destId="{ACA2AEAD-5D3D-40DA-A6CF-B7C571D9E222}" srcOrd="0" destOrd="0" presId="urn:microsoft.com/office/officeart/2008/layout/SquareAccentList"/>
    <dgm:cxn modelId="{F1FA556A-1249-47EF-A98F-2A75DE22EB0B}" srcId="{4F40EED4-9731-471C-826A-609AFB8E35F7}" destId="{5222B1FB-A32E-4C1D-ACFD-B7FB9A31DE2E}" srcOrd="1" destOrd="0" parTransId="{C00B621F-720B-414F-B7A8-19A509C4137D}" sibTransId="{5F074775-8507-44B1-B14A-6A53C97AD3A1}"/>
    <dgm:cxn modelId="{2C0F4B09-A7F3-4E86-8A8B-2553B0F6029D}" type="presParOf" srcId="{52E97098-A2A8-467F-9FA3-80977C3AE34F}" destId="{37EE617F-D5D4-45ED-9EC0-0BF3CD4B2B64}" srcOrd="0" destOrd="0" presId="urn:microsoft.com/office/officeart/2008/layout/SquareAccentList"/>
    <dgm:cxn modelId="{2D255E9A-7A12-4954-B4E1-3901F43D0958}" type="presParOf" srcId="{37EE617F-D5D4-45ED-9EC0-0BF3CD4B2B64}" destId="{D1452B42-C3A4-4CDC-923E-01A1773858C1}" srcOrd="0" destOrd="0" presId="urn:microsoft.com/office/officeart/2008/layout/SquareAccentList"/>
    <dgm:cxn modelId="{ED1E368F-3395-482D-A697-146BAA38D289}" type="presParOf" srcId="{D1452B42-C3A4-4CDC-923E-01A1773858C1}" destId="{060D07D5-5AD3-4D40-B058-387B3CE60B01}" srcOrd="0" destOrd="0" presId="urn:microsoft.com/office/officeart/2008/layout/SquareAccentList"/>
    <dgm:cxn modelId="{912B08E0-1AF1-41D0-8C36-F0FE9C9AC8D9}" type="presParOf" srcId="{D1452B42-C3A4-4CDC-923E-01A1773858C1}" destId="{25B0CA12-C19D-474C-AF18-E08FAB6ED744}" srcOrd="1" destOrd="0" presId="urn:microsoft.com/office/officeart/2008/layout/SquareAccentList"/>
    <dgm:cxn modelId="{BD8729AD-7B77-4F7A-BE96-D043978B0A6C}" type="presParOf" srcId="{D1452B42-C3A4-4CDC-923E-01A1773858C1}" destId="{584D08C8-7607-451B-8EC2-E36DF98DABCB}" srcOrd="2" destOrd="0" presId="urn:microsoft.com/office/officeart/2008/layout/SquareAccentList"/>
    <dgm:cxn modelId="{FDDEF05F-51AB-46C0-BC3A-390E82FCAB06}" type="presParOf" srcId="{37EE617F-D5D4-45ED-9EC0-0BF3CD4B2B64}" destId="{4B6104A1-E661-4EEA-93FC-E57741FD6ECD}" srcOrd="1" destOrd="0" presId="urn:microsoft.com/office/officeart/2008/layout/SquareAccentList"/>
    <dgm:cxn modelId="{B1B026EE-FDC2-49FE-AA41-00E732D5CB6D}" type="presParOf" srcId="{4B6104A1-E661-4EEA-93FC-E57741FD6ECD}" destId="{8F2793D1-0480-406D-B7E5-36D4642DD2EE}" srcOrd="0" destOrd="0" presId="urn:microsoft.com/office/officeart/2008/layout/SquareAccentList"/>
    <dgm:cxn modelId="{EBBF328C-94F2-48BA-A1EA-27B1789CB9BE}" type="presParOf" srcId="{8F2793D1-0480-406D-B7E5-36D4642DD2EE}" destId="{8B6EC5B9-DB2D-48E7-B4C8-C0E32C798BC6}" srcOrd="0" destOrd="0" presId="urn:microsoft.com/office/officeart/2008/layout/SquareAccentList"/>
    <dgm:cxn modelId="{7A8052C4-0193-471F-AF00-774B4E420909}" type="presParOf" srcId="{8F2793D1-0480-406D-B7E5-36D4642DD2EE}" destId="{9598EC90-0F4B-4EFD-9E49-7F26B5B70BE9}" srcOrd="1" destOrd="0" presId="urn:microsoft.com/office/officeart/2008/layout/SquareAccentList"/>
    <dgm:cxn modelId="{4F77C76D-A7FE-4178-AC8F-BA0171B963BC}" type="presParOf" srcId="{4B6104A1-E661-4EEA-93FC-E57741FD6ECD}" destId="{A1FEDF3F-876E-497A-A705-1C1B3F959DF7}" srcOrd="1" destOrd="0" presId="urn:microsoft.com/office/officeart/2008/layout/SquareAccentList"/>
    <dgm:cxn modelId="{C07F5240-8653-4E9F-9AF5-E1D0A5A1842F}" type="presParOf" srcId="{A1FEDF3F-876E-497A-A705-1C1B3F959DF7}" destId="{9C927B90-B19B-4EAB-83A1-4EB3BBB5F87A}" srcOrd="0" destOrd="0" presId="urn:microsoft.com/office/officeart/2008/layout/SquareAccentList"/>
    <dgm:cxn modelId="{9DA63207-2371-41D4-A2FC-AB741895137E}" type="presParOf" srcId="{A1FEDF3F-876E-497A-A705-1C1B3F959DF7}" destId="{ACA2AEAD-5D3D-40DA-A6CF-B7C571D9E222}" srcOrd="1" destOrd="0" presId="urn:microsoft.com/office/officeart/2008/layout/SquareAccentList"/>
    <dgm:cxn modelId="{81E65502-953B-4A04-ACE7-E845A3FAD569}" type="presParOf" srcId="{4B6104A1-E661-4EEA-93FC-E57741FD6ECD}" destId="{DD58C2C7-6875-4AEC-B5BB-EA88D6DF1AE3}" srcOrd="2" destOrd="0" presId="urn:microsoft.com/office/officeart/2008/layout/SquareAccentList"/>
    <dgm:cxn modelId="{BC4F9CB6-F268-44B3-86F1-ED96E46EA54B}" type="presParOf" srcId="{DD58C2C7-6875-4AEC-B5BB-EA88D6DF1AE3}" destId="{70C1B362-A14A-49CC-957A-C5C247379543}" srcOrd="0" destOrd="0" presId="urn:microsoft.com/office/officeart/2008/layout/SquareAccentList"/>
    <dgm:cxn modelId="{93B3DAD0-CAB7-4A12-8414-F0D30B37329C}" type="presParOf" srcId="{DD58C2C7-6875-4AEC-B5BB-EA88D6DF1AE3}" destId="{6BB439A7-5B97-4BA2-94C9-7B46D75B8AEB}" srcOrd="1" destOrd="0" presId="urn:microsoft.com/office/officeart/2008/layout/SquareAccentList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1D962-FB2F-4A59-B181-2F5899E2EEB8}">
      <dsp:nvSpPr>
        <dsp:cNvPr id="0" name=""/>
        <dsp:cNvSpPr/>
      </dsp:nvSpPr>
      <dsp:spPr>
        <a:xfrm>
          <a:off x="2592832" y="1491055"/>
          <a:ext cx="9685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685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52113" y="1531342"/>
        <a:ext cx="49955" cy="10866"/>
      </dsp:txXfrm>
    </dsp:sp>
    <dsp:sp modelId="{EB08CDBC-72F1-419D-9807-1F33938CF733}">
      <dsp:nvSpPr>
        <dsp:cNvPr id="0" name=""/>
        <dsp:cNvSpPr/>
      </dsp:nvSpPr>
      <dsp:spPr>
        <a:xfrm>
          <a:off x="182206" y="912798"/>
          <a:ext cx="2412425" cy="1247953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Tamaño </a:t>
          </a:r>
        </a:p>
      </dsp:txBody>
      <dsp:txXfrm>
        <a:off x="182206" y="912798"/>
        <a:ext cx="2412425" cy="1247953"/>
      </dsp:txXfrm>
    </dsp:sp>
    <dsp:sp modelId="{8ADB93EF-3F06-4368-864E-5422D20C6C19}">
      <dsp:nvSpPr>
        <dsp:cNvPr id="0" name=""/>
        <dsp:cNvSpPr/>
      </dsp:nvSpPr>
      <dsp:spPr>
        <a:xfrm>
          <a:off x="5985951" y="1491055"/>
          <a:ext cx="9144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144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19560" y="1531342"/>
        <a:ext cx="47253" cy="10866"/>
      </dsp:txXfrm>
    </dsp:sp>
    <dsp:sp modelId="{FDF7E2CE-9796-40A4-B42F-07F9FB13A644}">
      <dsp:nvSpPr>
        <dsp:cNvPr id="0" name=""/>
        <dsp:cNvSpPr/>
      </dsp:nvSpPr>
      <dsp:spPr>
        <a:xfrm>
          <a:off x="3593750" y="898682"/>
          <a:ext cx="2394000" cy="1276186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Comportamiento de los directivos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3750" y="898682"/>
        <a:ext cx="2394000" cy="1276186"/>
      </dsp:txXfrm>
    </dsp:sp>
    <dsp:sp modelId="{D3DD72E7-D09D-47FF-8331-72F5085246D8}">
      <dsp:nvSpPr>
        <dsp:cNvPr id="0" name=""/>
        <dsp:cNvSpPr/>
      </dsp:nvSpPr>
      <dsp:spPr>
        <a:xfrm>
          <a:off x="6932822" y="849926"/>
          <a:ext cx="2190614" cy="1373698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Combinar y coordinar recursos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2822" y="849926"/>
        <a:ext cx="2190614" cy="13736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64E54-B610-4907-9074-04FE0572FB42}">
      <dsp:nvSpPr>
        <dsp:cNvPr id="0" name=""/>
        <dsp:cNvSpPr/>
      </dsp:nvSpPr>
      <dsp:spPr>
        <a:xfrm>
          <a:off x="2797872" y="1626493"/>
          <a:ext cx="2067585" cy="178833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FACTORES EXPLICATIVOS DEL ÉXITO</a:t>
          </a:r>
          <a:endParaRPr lang="en-US" sz="1400" b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0480" y="1922828"/>
        <a:ext cx="1382369" cy="1195666"/>
      </dsp:txXfrm>
    </dsp:sp>
    <dsp:sp modelId="{75BB69B9-7B76-4928-83E5-6BC70C8FCB0B}">
      <dsp:nvSpPr>
        <dsp:cNvPr id="0" name=""/>
        <dsp:cNvSpPr/>
      </dsp:nvSpPr>
      <dsp:spPr>
        <a:xfrm>
          <a:off x="4092478" y="770895"/>
          <a:ext cx="780201" cy="672075"/>
        </a:xfrm>
        <a:prstGeom prst="hexagon">
          <a:avLst>
            <a:gd name="adj" fmla="val 28900"/>
            <a:gd name="vf" fmla="val 115470"/>
          </a:avLst>
        </a:prstGeom>
        <a:solidFill>
          <a:srgbClr val="33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33840-2F41-4677-8AD8-D5C457ED473F}">
      <dsp:nvSpPr>
        <dsp:cNvPr id="0" name=""/>
        <dsp:cNvSpPr/>
      </dsp:nvSpPr>
      <dsp:spPr>
        <a:xfrm>
          <a:off x="2988367" y="0"/>
          <a:ext cx="1694161" cy="146565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Determinación de  resultados</a:t>
          </a:r>
          <a:endParaRPr lang="en-US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127" y="242892"/>
        <a:ext cx="1132641" cy="979875"/>
      </dsp:txXfrm>
    </dsp:sp>
    <dsp:sp modelId="{00A1B277-1AF7-4E9A-BCF2-C501C57B5D2A}">
      <dsp:nvSpPr>
        <dsp:cNvPr id="0" name=""/>
        <dsp:cNvSpPr/>
      </dsp:nvSpPr>
      <dsp:spPr>
        <a:xfrm>
          <a:off x="5002999" y="2027318"/>
          <a:ext cx="780201" cy="672075"/>
        </a:xfrm>
        <a:prstGeom prst="hexagon">
          <a:avLst>
            <a:gd name="adj" fmla="val 28900"/>
            <a:gd name="vf" fmla="val 115470"/>
          </a:avLst>
        </a:prstGeom>
        <a:solidFill>
          <a:srgbClr val="33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D7287-DA48-4D66-9871-F6E8EF01CF10}">
      <dsp:nvSpPr>
        <dsp:cNvPr id="0" name=""/>
        <dsp:cNvSpPr/>
      </dsp:nvSpPr>
      <dsp:spPr>
        <a:xfrm>
          <a:off x="4542237" y="901478"/>
          <a:ext cx="1694161" cy="146565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Características  distintivas</a:t>
          </a:r>
          <a:endParaRPr lang="en-US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2997" y="1144370"/>
        <a:ext cx="1132641" cy="979875"/>
      </dsp:txXfrm>
    </dsp:sp>
    <dsp:sp modelId="{51CA7779-4A17-4A96-98DF-EF86671D06D8}">
      <dsp:nvSpPr>
        <dsp:cNvPr id="0" name=""/>
        <dsp:cNvSpPr/>
      </dsp:nvSpPr>
      <dsp:spPr>
        <a:xfrm>
          <a:off x="4370310" y="3445584"/>
          <a:ext cx="780201" cy="672075"/>
        </a:xfrm>
        <a:prstGeom prst="hexagon">
          <a:avLst>
            <a:gd name="adj" fmla="val 28900"/>
            <a:gd name="vf" fmla="val 115470"/>
          </a:avLst>
        </a:prstGeom>
        <a:solidFill>
          <a:srgbClr val="33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FD8C2-A28E-4766-9C13-1FA8D8D7F431}">
      <dsp:nvSpPr>
        <dsp:cNvPr id="0" name=""/>
        <dsp:cNvSpPr/>
      </dsp:nvSpPr>
      <dsp:spPr>
        <a:xfrm>
          <a:off x="4542237" y="2673680"/>
          <a:ext cx="1694161" cy="146565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Logro de objetivos</a:t>
          </a:r>
          <a:endParaRPr lang="en-US" sz="13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2997" y="2916572"/>
        <a:ext cx="1132641" cy="979875"/>
      </dsp:txXfrm>
    </dsp:sp>
    <dsp:sp modelId="{158D57CF-BADE-4030-A74B-1D9283C84521}">
      <dsp:nvSpPr>
        <dsp:cNvPr id="0" name=""/>
        <dsp:cNvSpPr/>
      </dsp:nvSpPr>
      <dsp:spPr>
        <a:xfrm>
          <a:off x="2988367" y="3576167"/>
          <a:ext cx="1694161" cy="1465659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Posición competitiva</a:t>
          </a:r>
          <a:endParaRPr lang="en-US" sz="13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127" y="3819059"/>
        <a:ext cx="1132641" cy="979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3098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37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9076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5043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29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4976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19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9577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628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34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772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A837-598F-434B-83DD-0954C9D34A4D}" type="datetimeFigureOut">
              <a:rPr lang="es-EC" smtClean="0"/>
              <a:t>31/07/2018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CD90-792E-4C57-A7A0-5D93E9D3D72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464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17"/>
            <a:ext cx="12192000" cy="68691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2520" y="907841"/>
            <a:ext cx="10515600" cy="1221314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CIENCIAS ECONOMICAS, ADMINISTRATIVAS Y DE COMERCIO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2520" y="1841671"/>
            <a:ext cx="10515600" cy="43640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s-EC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CARRERA DE CONTABILIDAD Y AUDITORIA</a:t>
            </a:r>
            <a:endParaRPr lang="es-EC" sz="5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TRABAJO DE TITULACIÓN</a:t>
            </a:r>
          </a:p>
          <a:p>
            <a:pPr marL="0" indent="0" algn="ctr">
              <a:buNone/>
            </a:pPr>
            <a:endParaRPr lang="es-EC" sz="5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FACTORES EXPLICATIVOS DEL ÉXITO COMPETITIVO DE LAS PYMES DEL SECTOR AGRÍCOLA</a:t>
            </a:r>
          </a:p>
          <a:p>
            <a:pPr marL="0" indent="0" algn="ctr">
              <a:buNone/>
            </a:pPr>
            <a:r>
              <a:rPr lang="en-GB" sz="5500" b="1" dirty="0">
                <a:latin typeface="David" panose="020E0502060401010101" pitchFamily="34" charset="-79"/>
                <a:cs typeface="David" panose="020E0502060401010101" pitchFamily="34" charset="-79"/>
              </a:rPr>
              <a:t>AUTOR: </a:t>
            </a: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BAUTISTA QUIMBAILA JENIFER GABRIELA</a:t>
            </a:r>
            <a:endParaRPr lang="es-EC" sz="5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endParaRPr lang="en-GB" sz="5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n-GB" sz="5500" b="1" dirty="0">
                <a:latin typeface="David" panose="020E0502060401010101" pitchFamily="34" charset="-79"/>
                <a:cs typeface="David" panose="020E0502060401010101" pitchFamily="34" charset="-79"/>
              </a:rPr>
              <a:t>TUTOR: </a:t>
            </a: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PhD. SIMBAÑA TAIPE LUIS ENRIQUE</a:t>
            </a:r>
            <a:endParaRPr lang="es-EC" sz="5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s-EC" sz="5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s-EC" sz="5500" b="1" dirty="0">
                <a:latin typeface="David" panose="020E0502060401010101" pitchFamily="34" charset="-79"/>
                <a:cs typeface="David" panose="020E0502060401010101" pitchFamily="34" charset="-79"/>
              </a:rPr>
              <a:t>MAYO, </a:t>
            </a:r>
            <a:r>
              <a:rPr lang="es-EC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s-EC" sz="33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s-EC" sz="33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s-EC" sz="33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304800"/>
            <a:ext cx="9131808" cy="4876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</p:spTree>
    <p:extLst>
      <p:ext uri="{BB962C8B-B14F-4D97-AF65-F5344CB8AC3E}">
        <p14:creationId xmlns:p14="http://schemas.microsoft.com/office/powerpoint/2010/main" val="2716593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699261196"/>
              </p:ext>
            </p:extLst>
          </p:nvPr>
        </p:nvGraphicFramePr>
        <p:xfrm>
          <a:off x="2878008" y="1403342"/>
          <a:ext cx="9082344" cy="440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34 Rectángulo redondeado"/>
          <p:cNvSpPr/>
          <p:nvPr/>
        </p:nvSpPr>
        <p:spPr>
          <a:xfrm>
            <a:off x="3060192" y="823711"/>
            <a:ext cx="4565904" cy="358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LAS VARIABLES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267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60192" y="823711"/>
            <a:ext cx="4565904" cy="358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LAS VARIABLES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165187309"/>
              </p:ext>
            </p:extLst>
          </p:nvPr>
        </p:nvGraphicFramePr>
        <p:xfrm>
          <a:off x="3060192" y="1834230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060192" y="1403343"/>
            <a:ext cx="8743881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INDEPENDIENTES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2501511906"/>
              </p:ext>
            </p:extLst>
          </p:nvPr>
        </p:nvGraphicFramePr>
        <p:xfrm>
          <a:off x="7626096" y="1864576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2598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Graphic spid="3" grpId="0">
        <p:bldAsOne/>
      </p:bldGraphic>
      <p:bldP spid="8" grpId="0" animBg="1"/>
      <p:bldGraphic spid="1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60192" y="823711"/>
            <a:ext cx="4565904" cy="358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LAS VARIABLES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48629949"/>
              </p:ext>
            </p:extLst>
          </p:nvPr>
        </p:nvGraphicFramePr>
        <p:xfrm>
          <a:off x="3060192" y="1834230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060192" y="1403343"/>
            <a:ext cx="8743881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INDEPENDIENTES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100493439"/>
              </p:ext>
            </p:extLst>
          </p:nvPr>
        </p:nvGraphicFramePr>
        <p:xfrm>
          <a:off x="7626096" y="1864576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221463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Graphic spid="3" grpId="0">
        <p:bldAsOne/>
      </p:bldGraphic>
      <p:bldP spid="8" grpId="0" animBg="1"/>
      <p:bldGraphic spid="1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60192" y="823711"/>
            <a:ext cx="4565904" cy="358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LAS VARIABLES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117698819"/>
              </p:ext>
            </p:extLst>
          </p:nvPr>
        </p:nvGraphicFramePr>
        <p:xfrm>
          <a:off x="3060192" y="1834230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060192" y="1403343"/>
            <a:ext cx="8743881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INDEPENDIENTES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2475372348"/>
              </p:ext>
            </p:extLst>
          </p:nvPr>
        </p:nvGraphicFramePr>
        <p:xfrm>
          <a:off x="7626096" y="1864576"/>
          <a:ext cx="4116463" cy="41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48742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Graphic spid="3" grpId="0">
        <p:bldAsOne/>
      </p:bldGraphic>
      <p:bldP spid="8" grpId="0" animBg="1"/>
      <p:bldGraphic spid="1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9800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965334" y="1814265"/>
            <a:ext cx="776946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400" b="1" i="0" u="none" strike="noStrike" cap="none" normalizeH="0" baseline="0" dirty="0" bmk="_Toc51377653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Definición de las variables independientes y signo esperado</a:t>
            </a:r>
            <a:endParaRPr lang="es-EC" altLang="en-US" sz="1400" b="1" dirty="0" bmk="_Toc513776535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400" b="1" dirty="0" bmk="_Toc513776535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400" b="1" i="0" u="none" strike="noStrike" cap="none" normalizeH="0" baseline="0" dirty="0" bmk="_Toc51377653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Fuente: Elaboración Propia</a:t>
            </a:r>
            <a:endParaRPr kumimoji="0" lang="es-EC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26777"/>
              </p:ext>
            </p:extLst>
          </p:nvPr>
        </p:nvGraphicFramePr>
        <p:xfrm>
          <a:off x="3965334" y="2202180"/>
          <a:ext cx="7783558" cy="24536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16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7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77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69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Medida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Signo esperado en relación a la rentabilidad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Innovación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innov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Activos intangibles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Edad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Logarítmo natural de la edad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Tamaño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si pertenecen a pequeñas y 0 si   </a:t>
                      </a:r>
                      <a:r>
                        <a:rPr lang="es-EC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C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pertenecen a medianas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Dtec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si opera en algún sector tecnológico y 0 si no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Ventas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ventas del período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Empleados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número de empleados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16 Rectángulo redondeado"/>
          <p:cNvSpPr/>
          <p:nvPr/>
        </p:nvSpPr>
        <p:spPr>
          <a:xfrm>
            <a:off x="3060192" y="925682"/>
            <a:ext cx="4565904" cy="35881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LAS VARIABLES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739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9800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2" y="925682"/>
            <a:ext cx="765409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DE ESTIMACIÓN Y ESPECIFICACIÓN DEL MODELO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0191" y="1618786"/>
            <a:ext cx="382704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DE ESTIMACIÓN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060193" y="2643316"/>
            <a:ext cx="187019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Regresión cuantílica para datos de panel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393905" y="1636806"/>
            <a:ext cx="137769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VENTAJAS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060192" y="4161506"/>
            <a:ext cx="3827045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Mide el efecto de las variables de respuesta en diferentes puntos de la distribución condicional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 rot="5400000">
            <a:off x="4711797" y="214984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 rot="5400000">
            <a:off x="4717879" y="3645660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7464750" y="165309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34 CuadroTexto"/>
          <p:cNvSpPr txBox="1"/>
          <p:nvPr/>
        </p:nvSpPr>
        <p:spPr>
          <a:xfrm rot="1109460">
            <a:off x="7650028" y="2636838"/>
            <a:ext cx="677108" cy="323775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 los extremos de la variable de respuesta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 rot="1109460">
            <a:off x="8409872" y="2643315"/>
            <a:ext cx="677108" cy="323127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 0 no afecta al delta de transformación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 rot="1109460">
            <a:off x="9239380" y="2643316"/>
            <a:ext cx="677108" cy="323127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Flexibilidad en los datos con variaciones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 rot="1109460">
            <a:off x="10010880" y="2643316"/>
            <a:ext cx="677108" cy="323127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 de las covariables sobre la distribución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 rot="7650552">
            <a:off x="8454559" y="2333639"/>
            <a:ext cx="523832" cy="207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AutoShape 27"/>
          <p:cNvSpPr>
            <a:spLocks noChangeArrowheads="1"/>
          </p:cNvSpPr>
          <p:nvPr/>
        </p:nvSpPr>
        <p:spPr bwMode="auto">
          <a:xfrm rot="7650552">
            <a:off x="9215086" y="2373660"/>
            <a:ext cx="523832" cy="207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 rot="7650552">
            <a:off x="9936093" y="2370325"/>
            <a:ext cx="523832" cy="207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 rot="7650552">
            <a:off x="10751533" y="2382048"/>
            <a:ext cx="523832" cy="207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6" name="AutoShape 27"/>
          <p:cNvSpPr>
            <a:spLocks noChangeArrowheads="1"/>
          </p:cNvSpPr>
          <p:nvPr/>
        </p:nvSpPr>
        <p:spPr bwMode="auto">
          <a:xfrm rot="5400000">
            <a:off x="4717879" y="513991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7" name="46 CuadroTexto"/>
          <p:cNvSpPr txBox="1"/>
          <p:nvPr/>
        </p:nvSpPr>
        <p:spPr>
          <a:xfrm>
            <a:off x="3060193" y="5582207"/>
            <a:ext cx="3827043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Muestra la relación positiva o negativa entre las variables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106565" y="2657423"/>
            <a:ext cx="1917689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Coad et al. (2016)</a:t>
            </a:r>
          </a:p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Araújo (2014)</a:t>
            </a:r>
          </a:p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Koenker y Bassett (1978)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97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4" grpId="0" animBg="1"/>
      <p:bldP spid="28" grpId="0" animBg="1"/>
      <p:bldP spid="29" grpId="0" animBg="1"/>
      <p:bldP spid="30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" y="-222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9800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2" y="925682"/>
            <a:ext cx="765409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DE ESTIMACIÓN Y ESPECIFICACIÓN DEL MODELO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0191" y="1618786"/>
            <a:ext cx="382704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ESPECIFICACIÓN DEL MODELO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653153" y="2650037"/>
            <a:ext cx="2653284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Regresión multivariable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464750" y="1636115"/>
            <a:ext cx="4460932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PLANTEAMIENTO DEL MODELO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133206" y="3611554"/>
            <a:ext cx="3672981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 predecir los valores de una variable, a partir de un comportamiento y así comprobar las hipótesis establecidas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 rot="5400000">
            <a:off x="4711797" y="214984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 rot="5400000">
            <a:off x="4717879" y="3173463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6940918" y="165309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AutoShape 27"/>
          <p:cNvSpPr>
            <a:spLocks noChangeArrowheads="1"/>
          </p:cNvSpPr>
          <p:nvPr/>
        </p:nvSpPr>
        <p:spPr bwMode="auto">
          <a:xfrm rot="5400000">
            <a:off x="9433299" y="2268657"/>
            <a:ext cx="523832" cy="207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45 Rectángulo"/>
              <p:cNvSpPr/>
              <p:nvPr/>
            </p:nvSpPr>
            <p:spPr>
              <a:xfrm>
                <a:off x="6306437" y="2513557"/>
                <a:ext cx="6177643" cy="611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sSup>
                            <m:sSup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C" sz="1200" i="1">
                                  <a:latin typeface="Cambria Math"/>
                                </a:rPr>
                                <m:t>𝑖𝑗</m:t>
                              </m:r>
                            </m:e>
                            <m:sup>
                              <m:r>
                                <a:rPr lang="es-EC" sz="1200" i="1">
                                  <a:latin typeface="Cambria Math"/>
                                </a:rPr>
                                <m:t>  </m:t>
                              </m:r>
                            </m:sup>
                          </m:sSup>
                        </m:sub>
                      </m:sSub>
                      <m:r>
                        <a:rPr lang="es-EC" sz="1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grow m:val="on"/>
                          <m:ctrlPr>
                            <a:rPr lang="en-US" sz="1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s-EC" sz="1200" i="1">
                              <a:latin typeface="Cambria Math"/>
                            </a:rPr>
                            <m:t>𝑘</m:t>
                          </m:r>
                          <m:r>
                            <a:rPr lang="es-EC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s-EC" sz="1200" i="1">
                              <a:latin typeface="Cambria Math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C" sz="1200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s-EC" sz="1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s-EC" sz="1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𝑘𝑗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𝑖𝑛𝑛𝑜𝑣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𝑠𝑎𝑙𝑒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𝑑𝑡𝑒𝑐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𝑠𝑖𝑧𝑒</m:t>
                          </m:r>
                          <m:r>
                            <a:rPr lang="es-EC" sz="1200" i="1">
                              <a:latin typeface="Cambria Math"/>
                            </a:rPr>
                            <m:t>1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7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𝑒𝑚𝑝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EC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8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C" sz="1200" i="1">
                              <a:latin typeface="Cambria Math"/>
                            </a:rPr>
                            <m:t>𝑎𝑔𝑒</m:t>
                          </m:r>
                        </m:e>
                        <m:sub>
                          <m:r>
                            <a:rPr lang="es-EC" sz="1200" i="1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4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437" y="2513557"/>
                <a:ext cx="6177643" cy="6115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46 CuadroTexto"/>
          <p:cNvSpPr txBox="1"/>
          <p:nvPr/>
        </p:nvSpPr>
        <p:spPr>
          <a:xfrm>
            <a:off x="6940918" y="3123229"/>
            <a:ext cx="902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Donde: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47 Proceso alternativo"/>
              <p:cNvSpPr/>
              <p:nvPr/>
            </p:nvSpPr>
            <p:spPr>
              <a:xfrm>
                <a:off x="7065819" y="3911956"/>
                <a:ext cx="5103025" cy="329771"/>
              </a:xfrm>
              <a:prstGeom prst="flowChartAlternateProcess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C" sz="1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s-EC" sz="1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C" sz="1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constante de la recta de regresión.</a:t>
                </a:r>
                <a:endParaRPr lang="en-US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47 Proceso alternativ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9" y="3911956"/>
                <a:ext cx="5103025" cy="329771"/>
              </a:xfrm>
              <a:prstGeom prst="flowChartAlternateProcess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48 Rectángulo redondeado"/>
              <p:cNvSpPr/>
              <p:nvPr/>
            </p:nvSpPr>
            <p:spPr>
              <a:xfrm>
                <a:off x="7065818" y="3412710"/>
                <a:ext cx="5103026" cy="397688"/>
              </a:xfrm>
              <a:prstGeom prst="round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C" sz="12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s-EC" sz="1200" i="1">
                            <a:latin typeface="Cambria Math"/>
                          </a:rPr>
                          <m:t>𝐼𝐽</m:t>
                        </m:r>
                      </m:sub>
                    </m:sSub>
                  </m:oMath>
                </a14:m>
                <a:r>
                  <a:rPr lang="es-EC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valor del indicador de éxito i= representa la empresa j (i= rentabilidad económica).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48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8" y="3412710"/>
                <a:ext cx="5103026" cy="397688"/>
              </a:xfrm>
              <a:prstGeom prst="roundRect">
                <a:avLst/>
              </a:prstGeom>
              <a:blipFill rotWithShape="1">
                <a:blip r:embed="rId5"/>
                <a:stretch>
                  <a:fillRect t="-5797" b="-17391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49 Rectángulo redondeado"/>
              <p:cNvSpPr/>
              <p:nvPr/>
            </p:nvSpPr>
            <p:spPr>
              <a:xfrm>
                <a:off x="7065818" y="5050516"/>
                <a:ext cx="5103026" cy="418115"/>
              </a:xfrm>
              <a:prstGeom prst="round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C" sz="1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EC" sz="1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C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error aleatorio o residuo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49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8" y="5050516"/>
                <a:ext cx="5103026" cy="418115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50 Rectángulo redondeado"/>
              <p:cNvSpPr/>
              <p:nvPr/>
            </p:nvSpPr>
            <p:spPr>
              <a:xfrm>
                <a:off x="7065818" y="4371717"/>
                <a:ext cx="5103026" cy="605754"/>
              </a:xfrm>
              <a:prstGeom prst="round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EC" sz="1400" i="1">
                        <a:solidFill>
                          <a:schemeClr val="bg1"/>
                        </a:solidFill>
                        <a:latin typeface="Cambria Math"/>
                      </a:rPr>
                      <m:t>…..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s-EC" sz="1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parámetros de los coeficientes de variación para cada una de las variables independientes.</a:t>
                </a:r>
                <a:endParaRPr lang="en-US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50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8" y="4371717"/>
                <a:ext cx="5103026" cy="605754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Rectángulo redondeado"/>
              <p:cNvSpPr/>
              <p:nvPr/>
            </p:nvSpPr>
            <p:spPr>
              <a:xfrm>
                <a:off x="7065818" y="5522976"/>
                <a:ext cx="5103026" cy="441085"/>
              </a:xfrm>
              <a:prstGeom prst="round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C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𝑘𝑗</m:t>
                        </m:r>
                      </m:sub>
                    </m:sSub>
                  </m:oMath>
                </a14:m>
                <a:r>
                  <a:rPr lang="es-EC" sz="1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valor del indicador de control k para la empresa j tamaño</a:t>
                </a:r>
                <a:endParaRPr lang="en-US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51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8" y="5522976"/>
                <a:ext cx="5103026" cy="441085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utoShape 27"/>
          <p:cNvSpPr>
            <a:spLocks noChangeArrowheads="1"/>
          </p:cNvSpPr>
          <p:nvPr/>
        </p:nvSpPr>
        <p:spPr bwMode="auto">
          <a:xfrm rot="5400000">
            <a:off x="4717879" y="479706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38 CuadroTexto"/>
          <p:cNvSpPr txBox="1"/>
          <p:nvPr/>
        </p:nvSpPr>
        <p:spPr>
          <a:xfrm>
            <a:off x="3143304" y="5284808"/>
            <a:ext cx="3672981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Aragón y Rubio (2002; 2005)</a:t>
            </a:r>
          </a:p>
          <a:p>
            <a:pPr algn="just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Paz et al. (2007)</a:t>
            </a:r>
          </a:p>
          <a:p>
            <a:pPr algn="just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Sáinz (2014)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659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4" grpId="0" animBg="1"/>
      <p:bldP spid="28" grpId="0" animBg="1"/>
      <p:bldP spid="29" grpId="0" animBg="1"/>
      <p:bldP spid="30" grpId="0" animBg="1"/>
      <p:bldP spid="32" grpId="0" animBg="1"/>
      <p:bldP spid="43" grpId="0" animBg="1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35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2" y="0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147071" y="252458"/>
            <a:ext cx="9044929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3" y="801097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103035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9800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304032" y="1618786"/>
            <a:ext cx="2904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KERNEL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351186" y="2652012"/>
            <a:ext cx="2904868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 observar los datos atípicos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337357" y="3927697"/>
            <a:ext cx="2904869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Capta la influencia de los datos cercanos a la curva normal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 rot="5400000">
            <a:off x="4494549" y="219631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 rot="5400000">
            <a:off x="4527876" y="340992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35" name="1 Ima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140" y="1771186"/>
            <a:ext cx="4662488" cy="336735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90 Cuadro de texto"/>
          <p:cNvSpPr txBox="1">
            <a:spLocks noChangeArrowheads="1"/>
          </p:cNvSpPr>
          <p:nvPr/>
        </p:nvSpPr>
        <p:spPr bwMode="auto">
          <a:xfrm>
            <a:off x="7335140" y="1360004"/>
            <a:ext cx="4448175" cy="2560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200" b="1" i="0" u="none" strike="noStrike" cap="none" normalizeH="0" baseline="0" dirty="0" bmk="_Toc5137766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Densidad de Kernel de la Rentabilidad Económica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629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6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AutoShape 27"/>
          <p:cNvSpPr>
            <a:spLocks noChangeArrowheads="1"/>
          </p:cNvSpPr>
          <p:nvPr/>
        </p:nvSpPr>
        <p:spPr bwMode="auto">
          <a:xfrm rot="5400000">
            <a:off x="4547298" y="4676349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" name="40 CuadroTexto"/>
          <p:cNvSpPr txBox="1"/>
          <p:nvPr/>
        </p:nvSpPr>
        <p:spPr>
          <a:xfrm>
            <a:off x="3351186" y="5138538"/>
            <a:ext cx="290486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Rentabilidad económica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4723473" y="565875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4" name="43 CuadroTexto"/>
          <p:cNvSpPr txBox="1"/>
          <p:nvPr/>
        </p:nvSpPr>
        <p:spPr>
          <a:xfrm>
            <a:off x="5409915" y="5542543"/>
            <a:ext cx="1597972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Crecimiento acelerado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7073224" y="565725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52 CuadroTexto"/>
          <p:cNvSpPr txBox="1"/>
          <p:nvPr/>
        </p:nvSpPr>
        <p:spPr>
          <a:xfrm>
            <a:off x="7626096" y="5561001"/>
            <a:ext cx="2040289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Ganancias producto de la estrategia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8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8" grpId="0" animBg="1"/>
      <p:bldP spid="29" grpId="0" animBg="1"/>
      <p:bldP spid="30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" y="13855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9800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879105" y="1982336"/>
            <a:ext cx="1401962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998994" y="2513088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4318170" y="24992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6298"/>
              </p:ext>
            </p:extLst>
          </p:nvPr>
        </p:nvGraphicFramePr>
        <p:xfrm>
          <a:off x="6525688" y="2431417"/>
          <a:ext cx="5424682" cy="342553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34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18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9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9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18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891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 Dev.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0.0547591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0.1842679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-1.667438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1.941107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linnov1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0.0107141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0.0627945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0.8866189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gsale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0.2376746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1.150774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-7.096983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9.996874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size1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0.5963158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0.4906786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36.80298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59.94299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849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dtec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0.3238596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0.4679882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lnage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2.012314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1.003341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4.330733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6508637" y="2025950"/>
            <a:ext cx="540449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200" b="1" i="0" u="none" strike="noStrike" cap="none" normalizeH="0" baseline="0" dirty="0" bmk="_Toc513776536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Estadístico Descriptivo de las variables que determinan los Factores de Éxito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Fuente: Elaboración Propia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010556" y="2519986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5,48%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026312" y="2939153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linnov1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026312" y="3430107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gsale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026312" y="3905152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size1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032169" y="4405914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3065930" y="4896868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dtec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065930" y="5310972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lnage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AutoShape 27"/>
          <p:cNvSpPr>
            <a:spLocks noChangeArrowheads="1"/>
          </p:cNvSpPr>
          <p:nvPr/>
        </p:nvSpPr>
        <p:spPr bwMode="auto">
          <a:xfrm>
            <a:off x="4318170" y="2917863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4361054" y="341500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4368928" y="488307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>
            <a:off x="4368928" y="392726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4360936" y="439211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4357254" y="5317013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" name="60 CuadroTexto"/>
          <p:cNvSpPr txBox="1"/>
          <p:nvPr/>
        </p:nvSpPr>
        <p:spPr>
          <a:xfrm>
            <a:off x="5004342" y="2939153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1,07%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988103" y="3415005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23,77%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004342" y="3905152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59,63%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004342" y="4392118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5010556" y="4883072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32,38%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5010556" y="5330809"/>
            <a:ext cx="109751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62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1" grpId="0" animBg="1"/>
      <p:bldP spid="42" grpId="0" animBg="1"/>
      <p:bldP spid="43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2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87244" y="1432578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Rentabilidad económica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5" name="44 Gráfico"/>
          <p:cNvGraphicFramePr/>
          <p:nvPr>
            <p:extLst>
              <p:ext uri="{D42A27DB-BD31-4B8C-83A1-F6EECF244321}">
                <p14:modId xmlns:p14="http://schemas.microsoft.com/office/powerpoint/2010/main" val="3550969141"/>
              </p:ext>
            </p:extLst>
          </p:nvPr>
        </p:nvGraphicFramePr>
        <p:xfrm>
          <a:off x="3052340" y="2646123"/>
          <a:ext cx="523986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3073654" y="2216315"/>
            <a:ext cx="5253459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n-US" sz="1200" b="1" dirty="0" bmk="_Toc513776536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 la Rentabilidad económica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n-US" sz="1200" b="1" i="0" u="none" strike="noStrike" cap="none" normalizeH="0" baseline="0" dirty="0" bmk="_Toc513776536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n-US" sz="1200" b="1" dirty="0" bmk="_Toc513776536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Fuente: Elaboración Propia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5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que tienen los activos para generar beneficios 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10183222" y="327762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8936084" y="3958885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8945554" y="4470926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852166" y="4508176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3,64%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10852166" y="3986584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7,4%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03151" y="5242885"/>
            <a:ext cx="2934221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Disminución de sus resultados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10157493" y="397286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10197400" y="450817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08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Graphic spid="45" grpId="0">
        <p:bldAsOne/>
      </p:bldGraphic>
      <p:bldP spid="68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" grpId="0" animBg="1"/>
      <p:bldP spid="76" grpId="0" animBg="1"/>
      <p:bldP spid="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0671" cy="6858000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960864" y="252458"/>
            <a:ext cx="214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072896" y="1036320"/>
            <a:ext cx="45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PROBLEMA: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072896" y="1405652"/>
            <a:ext cx="1091184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669221" y="1036320"/>
            <a:ext cx="8887968" cy="31086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Falta de identificación de los factores de éxito de las PYMES Agrícolas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69221" y="4664990"/>
            <a:ext cx="136033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Formación del personal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029559" y="5326362"/>
            <a:ext cx="136033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Capacidades de marketing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709728" y="4772711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Tecnología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848647" y="5494542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Innovación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755504" y="4744387"/>
            <a:ext cx="136033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Planeación estratégica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099931" y="5534889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0229398" y="5497108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Tamaño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8869060" y="4797684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Edad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072896" y="5113719"/>
            <a:ext cx="1096867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072896" y="3429000"/>
            <a:ext cx="9960864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Falta de identificación de los factores de éxito de las pymes agrícolas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24 Conector recto"/>
          <p:cNvCxnSpPr/>
          <p:nvPr/>
        </p:nvCxnSpPr>
        <p:spPr>
          <a:xfrm flipH="1" flipV="1">
            <a:off x="2669221" y="3736777"/>
            <a:ext cx="659195" cy="92821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 flipV="1">
            <a:off x="3581452" y="3736779"/>
            <a:ext cx="1006046" cy="158958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28" idx="0"/>
          </p:cNvCxnSpPr>
          <p:nvPr/>
        </p:nvCxnSpPr>
        <p:spPr>
          <a:xfrm flipH="1" flipV="1">
            <a:off x="4709728" y="3736777"/>
            <a:ext cx="680169" cy="103593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H="1" flipV="1">
            <a:off x="5713244" y="3760574"/>
            <a:ext cx="1042260" cy="17339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 flipV="1">
            <a:off x="7785135" y="3769637"/>
            <a:ext cx="1042260" cy="17339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H="1" flipV="1">
            <a:off x="6765785" y="3736777"/>
            <a:ext cx="669888" cy="10076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H="1" flipV="1">
            <a:off x="8879341" y="3750939"/>
            <a:ext cx="669888" cy="10076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H="1" flipV="1">
            <a:off x="9894454" y="3765102"/>
            <a:ext cx="1015113" cy="16563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2380023" y="2069747"/>
            <a:ext cx="136033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Incapacidad de afrontar retos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59 Conector recto"/>
          <p:cNvCxnSpPr>
            <a:endCxn id="59" idx="2"/>
          </p:cNvCxnSpPr>
          <p:nvPr/>
        </p:nvCxnSpPr>
        <p:spPr>
          <a:xfrm flipV="1">
            <a:off x="2669220" y="2592967"/>
            <a:ext cx="390972" cy="83603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3563785" y="1952231"/>
            <a:ext cx="760242" cy="14767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3501790" y="1429011"/>
            <a:ext cx="1360338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Conocimiento del mercado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69 Conector recto"/>
          <p:cNvCxnSpPr/>
          <p:nvPr/>
        </p:nvCxnSpPr>
        <p:spPr>
          <a:xfrm flipV="1">
            <a:off x="4709728" y="2592966"/>
            <a:ext cx="390972" cy="83603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V="1">
            <a:off x="6765785" y="2566281"/>
            <a:ext cx="390972" cy="83603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V="1">
            <a:off x="8879341" y="2566280"/>
            <a:ext cx="390972" cy="83603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4488309" y="2028146"/>
            <a:ext cx="1360338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 venta  duradera difícil de imitar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755504" y="1967170"/>
            <a:ext cx="1360338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 venta  duradera difícil de imitar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74 Conector recto"/>
          <p:cNvCxnSpPr/>
          <p:nvPr/>
        </p:nvCxnSpPr>
        <p:spPr>
          <a:xfrm flipV="1">
            <a:off x="5721665" y="1813731"/>
            <a:ext cx="807151" cy="16152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5713244" y="1536732"/>
            <a:ext cx="136033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Mejoras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76 Conector recto"/>
          <p:cNvCxnSpPr/>
          <p:nvPr/>
        </p:nvCxnSpPr>
        <p:spPr>
          <a:xfrm flipV="1">
            <a:off x="7785135" y="1813731"/>
            <a:ext cx="864599" cy="15991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785135" y="1536732"/>
            <a:ext cx="1729199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8724502" y="2083113"/>
            <a:ext cx="1579664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Permanencia en el tiempo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81 Conector recto"/>
          <p:cNvCxnSpPr/>
          <p:nvPr/>
        </p:nvCxnSpPr>
        <p:spPr>
          <a:xfrm flipV="1">
            <a:off x="9960864" y="1813730"/>
            <a:ext cx="864599" cy="15991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10229398" y="1536731"/>
            <a:ext cx="1579664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1019685" y="1813732"/>
            <a:ext cx="1150078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04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7" grpId="0" animBg="1"/>
      <p:bldP spid="59" grpId="0" animBg="1"/>
      <p:bldP spid="67" grpId="0" animBg="1"/>
      <p:bldP spid="73" grpId="0" animBg="1"/>
      <p:bldP spid="74" grpId="0" animBg="1"/>
      <p:bldP spid="76" grpId="0" animBg="1"/>
      <p:bldP spid="78" grpId="0" animBg="1"/>
      <p:bldP spid="81" grpId="0" animBg="1"/>
      <p:bldP spid="83" grpId="0" animBg="1"/>
      <p:bldP spid="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Innovación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Inversión para los cambios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10183222" y="327762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8936084" y="3958885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8945554" y="4470926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852166" y="4508176"/>
            <a:ext cx="1042506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$5.717,73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10852165" y="3986584"/>
            <a:ext cx="1042507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$16.389,22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03151" y="5242885"/>
            <a:ext cx="3091522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Disminución de recursos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10157493" y="397286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10197400" y="450817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9" name="28 Gráfico"/>
          <p:cNvGraphicFramePr/>
          <p:nvPr>
            <p:extLst>
              <p:ext uri="{D42A27DB-BD31-4B8C-83A1-F6EECF244321}">
                <p14:modId xmlns:p14="http://schemas.microsoft.com/office/powerpoint/2010/main" val="1046355820"/>
              </p:ext>
            </p:extLst>
          </p:nvPr>
        </p:nvGraphicFramePr>
        <p:xfrm>
          <a:off x="3146063" y="2438140"/>
          <a:ext cx="5275659" cy="34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876802" y="2013927"/>
            <a:ext cx="2023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 la Innovación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2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" grpId="0" animBg="1"/>
      <p:bldP spid="76" grpId="0" animBg="1"/>
      <p:bldP spid="77" grpId="0" animBg="1"/>
      <p:bldGraphic spid="29" grpId="0">
        <p:bldAsOne/>
      </p:bldGraphic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" y="-1111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519757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10170862" y="3108656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8988633" y="3678807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9022943" y="4206011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887488" y="4205454"/>
            <a:ext cx="1173439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$563.028,99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10887488" y="3671909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$1.005.433,00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022943" y="4896343"/>
            <a:ext cx="3091522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resultados se mantiene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10261813" y="3634234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10243234" y="4183724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5060908" y="2147105"/>
            <a:ext cx="2023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 </a:t>
            </a:r>
            <a:r>
              <a:rPr kumimoji="0" lang="es-EC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 Ventas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31 Gráfico"/>
          <p:cNvGraphicFramePr/>
          <p:nvPr>
            <p:extLst>
              <p:ext uri="{D42A27DB-BD31-4B8C-83A1-F6EECF244321}">
                <p14:modId xmlns:p14="http://schemas.microsoft.com/office/powerpoint/2010/main" val="2226524049"/>
              </p:ext>
            </p:extLst>
          </p:nvPr>
        </p:nvGraphicFramePr>
        <p:xfrm>
          <a:off x="3065931" y="2592475"/>
          <a:ext cx="5355791" cy="315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82677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" grpId="0" animBg="1"/>
      <p:bldP spid="76" grpId="0" animBg="1"/>
      <p:bldP spid="77" grpId="0" animBg="1"/>
      <p:bldP spid="30" grpId="0"/>
      <p:bldGraphic spid="3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Tamaño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Permanencia en el tiempo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9381913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9854949" y="3920540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9854949" y="4722801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757619" y="4369676"/>
            <a:ext cx="1173439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23508" y="5702158"/>
            <a:ext cx="3091522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mayores cambios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694535" y="2018550"/>
            <a:ext cx="27053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del</a:t>
            </a:r>
            <a:r>
              <a:rPr kumimoji="0" lang="es-CR" altLang="en-US" sz="1200" b="1" i="0" u="none" strike="noStrike" cap="none" normalizeH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tamaño de las empresas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970748" y="3453802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Pequeñas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0738869" y="3476320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 rot="5400000">
            <a:off x="11032210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39 CuadroTexto"/>
          <p:cNvSpPr txBox="1"/>
          <p:nvPr/>
        </p:nvSpPr>
        <p:spPr>
          <a:xfrm>
            <a:off x="8880934" y="4322061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727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880934" y="51463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593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0738869" y="51602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374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42 Gráfico"/>
          <p:cNvGraphicFramePr/>
          <p:nvPr>
            <p:extLst>
              <p:ext uri="{D42A27DB-BD31-4B8C-83A1-F6EECF244321}">
                <p14:modId xmlns:p14="http://schemas.microsoft.com/office/powerpoint/2010/main" val="2268676523"/>
              </p:ext>
            </p:extLst>
          </p:nvPr>
        </p:nvGraphicFramePr>
        <p:xfrm>
          <a:off x="3065930" y="2375806"/>
          <a:ext cx="5460112" cy="3647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4243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2" grpId="0" animBg="1"/>
      <p:bldP spid="30" grpId="0"/>
      <p:bldP spid="29" grpId="0" animBg="1"/>
      <p:bldP spid="35" grpId="0" animBg="1"/>
      <p:bldP spid="39" grpId="0" animBg="1"/>
      <p:bldP spid="40" grpId="0" animBg="1"/>
      <p:bldP spid="41" grpId="0" animBg="1"/>
      <p:bldP spid="42" grpId="0" animBg="1"/>
      <p:bldGraphic spid="43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8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Empleados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Productividad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10197400" y="30019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8945554" y="3647593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8945554" y="4132067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889672" y="4045062"/>
            <a:ext cx="1033836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10889672" y="3647593"/>
            <a:ext cx="1033835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74352" y="4700033"/>
            <a:ext cx="3091522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empleados cumplen los objetivos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10226236" y="360653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10226236" y="401667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403270" y="2104572"/>
            <a:ext cx="2565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del</a:t>
            </a:r>
            <a:r>
              <a:rPr kumimoji="0" lang="es-CR" altLang="en-US" sz="1200" b="1" i="0" u="none" strike="noStrike" cap="none" normalizeH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número de empleados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28 Gráfico"/>
          <p:cNvGraphicFramePr/>
          <p:nvPr>
            <p:extLst>
              <p:ext uri="{D42A27DB-BD31-4B8C-83A1-F6EECF244321}">
                <p14:modId xmlns:p14="http://schemas.microsoft.com/office/powerpoint/2010/main" val="2615965607"/>
              </p:ext>
            </p:extLst>
          </p:nvPr>
        </p:nvGraphicFramePr>
        <p:xfrm>
          <a:off x="3107038" y="2352670"/>
          <a:ext cx="5159235" cy="343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536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2" grpId="0" animBg="1"/>
      <p:bldP spid="76" grpId="0" animBg="1"/>
      <p:bldP spid="77" grpId="0" animBg="1"/>
      <p:bldP spid="30" grpId="0"/>
      <p:bldGraphic spid="29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6" y="16592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Tecnología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Intensidad tecnológica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9381913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9854949" y="3920540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9854949" y="4722801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757619" y="4369676"/>
            <a:ext cx="1173439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23508" y="5674076"/>
            <a:ext cx="3091522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este sector la tecnología no es muy importante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694535" y="2018550"/>
            <a:ext cx="27053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del</a:t>
            </a:r>
            <a:r>
              <a:rPr kumimoji="0" lang="es-CR" altLang="en-US" sz="1200" b="1" i="0" u="none" strike="noStrike" cap="none" normalizeH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tamaño de la tecnología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970748" y="3453802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0738869" y="3476320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N/A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 rot="5400000">
            <a:off x="11032210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39 CuadroTexto"/>
          <p:cNvSpPr txBox="1"/>
          <p:nvPr/>
        </p:nvSpPr>
        <p:spPr>
          <a:xfrm>
            <a:off x="8880934" y="4322061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403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880934" y="51463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335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0738869" y="51602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31 Gráfico"/>
          <p:cNvGraphicFramePr/>
          <p:nvPr>
            <p:extLst>
              <p:ext uri="{D42A27DB-BD31-4B8C-83A1-F6EECF244321}">
                <p14:modId xmlns:p14="http://schemas.microsoft.com/office/powerpoint/2010/main" val="325629938"/>
              </p:ext>
            </p:extLst>
          </p:nvPr>
        </p:nvGraphicFramePr>
        <p:xfrm>
          <a:off x="3140582" y="2418966"/>
          <a:ext cx="5207889" cy="358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909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2" grpId="0" animBg="1"/>
      <p:bldP spid="30" grpId="0"/>
      <p:bldP spid="29" grpId="0" animBg="1"/>
      <p:bldP spid="35" grpId="0" animBg="1"/>
      <p:bldP spid="39" grpId="0" animBg="1"/>
      <p:bldP spid="40" grpId="0" animBg="1"/>
      <p:bldP spid="41" grpId="0" animBg="1"/>
      <p:bldP spid="42" grpId="0" animBg="1"/>
      <p:bldGraphic spid="32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6" y="76864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DESCRIPTIVO DE LAS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Edad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68 CuadroTexto"/>
          <p:cNvSpPr txBox="1"/>
          <p:nvPr/>
        </p:nvSpPr>
        <p:spPr>
          <a:xfrm>
            <a:off x="8945554" y="2438140"/>
            <a:ext cx="294911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Experiencia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 rot="5400000">
            <a:off x="10157493" y="198087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AutoShape 27"/>
          <p:cNvSpPr>
            <a:spLocks noChangeArrowheads="1"/>
          </p:cNvSpPr>
          <p:nvPr/>
        </p:nvSpPr>
        <p:spPr bwMode="auto">
          <a:xfrm rot="5400000">
            <a:off x="9381913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2" name="71 CuadroTexto"/>
          <p:cNvSpPr txBox="1"/>
          <p:nvPr/>
        </p:nvSpPr>
        <p:spPr>
          <a:xfrm>
            <a:off x="9854949" y="3920540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9854949" y="4722801"/>
            <a:ext cx="88392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0757619" y="4369676"/>
            <a:ext cx="1173439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546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23508" y="5674076"/>
            <a:ext cx="3091522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Tiempo de vida corto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694535" y="2018550"/>
            <a:ext cx="27053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n-US" sz="1200" b="1" i="0" u="none" strike="noStrike" cap="none" normalizeH="0" baseline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Evolución del</a:t>
            </a:r>
            <a:r>
              <a:rPr kumimoji="0" lang="es-CR" altLang="en-US" sz="1200" b="1" i="0" u="none" strike="noStrike" cap="none" normalizeH="0" dirty="0" bmk="_Toc51377664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tamaño de la edad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970748" y="3453802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Jóvenes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0738869" y="3476320"/>
            <a:ext cx="1192189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Maduras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 rot="5400000">
            <a:off x="11032210" y="301571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39 CuadroTexto"/>
          <p:cNvSpPr txBox="1"/>
          <p:nvPr/>
        </p:nvSpPr>
        <p:spPr>
          <a:xfrm>
            <a:off x="8880934" y="4322061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731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880934" y="51463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522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0738869" y="5160208"/>
            <a:ext cx="117344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514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42 Gráfico"/>
          <p:cNvGraphicFramePr/>
          <p:nvPr>
            <p:extLst>
              <p:ext uri="{D42A27DB-BD31-4B8C-83A1-F6EECF244321}">
                <p14:modId xmlns:p14="http://schemas.microsoft.com/office/powerpoint/2010/main" val="641018116"/>
              </p:ext>
            </p:extLst>
          </p:nvPr>
        </p:nvGraphicFramePr>
        <p:xfrm>
          <a:off x="3073526" y="2418966"/>
          <a:ext cx="5232273" cy="3728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47471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2" grpId="0" animBg="1"/>
      <p:bldP spid="30" grpId="0"/>
      <p:bldP spid="29" grpId="0" animBg="1"/>
      <p:bldP spid="35" grpId="0" animBg="1"/>
      <p:bldP spid="39" grpId="0" animBg="1"/>
      <p:bldP spid="40" grpId="0" animBg="1"/>
      <p:bldP spid="41" grpId="0" animBg="1"/>
      <p:bldP spid="42" grpId="0" animBg="1"/>
      <p:bldGraphic spid="43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3" y="925682"/>
            <a:ext cx="29870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UNIVARIANTE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523986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CORRELACIÓN DE VARIABLES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9114165" y="1505588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existe Colinealidad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8421722" y="149179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62260"/>
              </p:ext>
            </p:extLst>
          </p:nvPr>
        </p:nvGraphicFramePr>
        <p:xfrm>
          <a:off x="3065931" y="2267711"/>
          <a:ext cx="8658722" cy="3914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1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01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5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5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5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56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04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79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linnov1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Gsale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s-EC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lnage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linnov1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gsale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0.0896*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0.0420*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-0.1039*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-0.0515*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0.0516*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0.1268*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-0.4451*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Dtec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0.0403*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0.1515*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-0.1901*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6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lnage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-0.0524*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-0.0886*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-0.1385*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0.1434*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9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5" name="44 Rectángulo"/>
          <p:cNvSpPr/>
          <p:nvPr/>
        </p:nvSpPr>
        <p:spPr>
          <a:xfrm>
            <a:off x="5011138" y="1859531"/>
            <a:ext cx="47445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Matriz de Correlación de Variables de los Factores de Éxito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68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2" y="925682"/>
            <a:ext cx="3352799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MULTIVARIABLE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03343"/>
            <a:ext cx="3347061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REGRESIÓN CUANTÍLICA 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626096" y="1395055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Estimaciones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6714842" y="140114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5452"/>
              </p:ext>
            </p:extLst>
          </p:nvPr>
        </p:nvGraphicFramePr>
        <p:xfrm>
          <a:off x="3079772" y="1868912"/>
          <a:ext cx="7106759" cy="409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15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QR_10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QR_25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QR_50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QR_75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QR_90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linnov1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-0.153***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gsale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-0.002*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-0.007***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size1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-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0.011***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CR" sz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Dtec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26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lnage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-0.015***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-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-0.023***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-0.049***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5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20 Rectángulo"/>
          <p:cNvSpPr/>
          <p:nvPr/>
        </p:nvSpPr>
        <p:spPr>
          <a:xfrm>
            <a:off x="3079772" y="5884348"/>
            <a:ext cx="2475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Nota:</a:t>
            </a:r>
            <a:r>
              <a:rPr lang="es-C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p&lt;.05; ** p&lt;.01; *** p&lt;.001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171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6" y="76864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419409" y="252458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060192" y="925682"/>
            <a:ext cx="3352799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ANÁLISIS MULTIVARIABLE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065930" y="1490199"/>
            <a:ext cx="3347061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REGRESIÓN CUANTÍLICA 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626096" y="1490199"/>
            <a:ext cx="2610488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Estimaciones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6714842" y="150718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33049"/>
              </p:ext>
            </p:extLst>
          </p:nvPr>
        </p:nvGraphicFramePr>
        <p:xfrm>
          <a:off x="8506381" y="2705142"/>
          <a:ext cx="3246707" cy="3207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7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Resultado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innov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   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C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dtec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8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lnage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R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22 Rectángulo"/>
          <p:cNvSpPr/>
          <p:nvPr/>
        </p:nvSpPr>
        <p:spPr>
          <a:xfrm>
            <a:off x="8511180" y="2127680"/>
            <a:ext cx="3403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que se aprueban o se rechazan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3809622" y="2297325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3817544" y="3088023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3817544" y="3825634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3817544" y="4590172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3809622" y="5209640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3809622" y="5841480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29 Rectángulo redondeado"/>
          <p:cNvSpPr/>
          <p:nvPr/>
        </p:nvSpPr>
        <p:spPr>
          <a:xfrm>
            <a:off x="4534088" y="1982852"/>
            <a:ext cx="3606453" cy="77928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H1: El éxito competitivo de la empresa medido a través de la rentabilidad económica se ve afectado positivamente por la innovación</a:t>
            </a: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4526166" y="2818027"/>
            <a:ext cx="3606452" cy="66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H2: </a:t>
            </a:r>
            <a:r>
              <a:rPr lang="es-EC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tamaño de la empresa medido a través de las ventas tiene una relación positiva sobre el éxito competitivo</a:t>
            </a:r>
            <a:endParaRPr lang="es-EC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4526166" y="3566202"/>
            <a:ext cx="3606452" cy="66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H3: </a:t>
            </a:r>
            <a:r>
              <a:rPr lang="es-EC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tamaño de la empresa medido a través del número de empleados tiene relación positiva con el éxito competitivo</a:t>
            </a:r>
            <a:endParaRPr lang="es-EC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526166" y="4361785"/>
            <a:ext cx="3606452" cy="55591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H4: </a:t>
            </a:r>
            <a:r>
              <a:rPr lang="es-EC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 pertenecer al grupo de pequeñas empresas tiene una relación positiva con el éxito competitivo</a:t>
            </a:r>
            <a:endParaRPr lang="es-EC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4526166" y="5030631"/>
            <a:ext cx="3606452" cy="50835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H5: </a:t>
            </a:r>
            <a:r>
              <a:rPr lang="es-EC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 empresas que invierte en tecnología tienen mayores probabilidades de tener éxito empresarial</a:t>
            </a:r>
            <a:endParaRPr lang="es-EC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4526166" y="5638799"/>
            <a:ext cx="3606452" cy="54629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H6: </a:t>
            </a:r>
            <a:r>
              <a:rPr lang="es-EC" altLang="en-US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edad de la empresa tiene una relación positiva sobre el éxito empresarial</a:t>
            </a:r>
            <a:endParaRPr lang="es-EC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3153251" y="3286598"/>
            <a:ext cx="502501" cy="137874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4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HIPÓTESIS</a:t>
            </a:r>
            <a:endParaRPr lang="es-CR" altLang="en-US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75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4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6" y="76864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012218"/>
              </p:ext>
            </p:extLst>
          </p:nvPr>
        </p:nvGraphicFramePr>
        <p:xfrm>
          <a:off x="3060192" y="1403343"/>
          <a:ext cx="8923990" cy="473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309771" y="1814877"/>
            <a:ext cx="2396086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LA TEORÍA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871119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8" y="-88159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960864" y="252458"/>
            <a:ext cx="214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072896" y="1036320"/>
            <a:ext cx="45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DEL PROBLEMA: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072896" y="1405652"/>
            <a:ext cx="1091184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1095779" y="1554273"/>
            <a:ext cx="2987040" cy="768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 DE LA COMPETITIVIDAD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110249" y="2539331"/>
            <a:ext cx="4418568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Limitación en su tiempo de vida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2110249" y="3454385"/>
            <a:ext cx="4418568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inferiores a los esperados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2119031" y="4387900"/>
            <a:ext cx="4409786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Posicionamiento en el mercado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1172962" y="2770335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1154053" y="3685389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1154053" y="4618904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" name="15 Rectángulo redondeado"/>
          <p:cNvSpPr/>
          <p:nvPr/>
        </p:nvSpPr>
        <p:spPr>
          <a:xfrm>
            <a:off x="6528816" y="1554273"/>
            <a:ext cx="2987040" cy="768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INADECUADA ESTRUCTURACIÓN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8022336" y="2521442"/>
            <a:ext cx="4067272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Determinación de costos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8028432" y="3423345"/>
            <a:ext cx="4067272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Optimización de procesos productivos</a:t>
            </a: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8028432" y="4331039"/>
            <a:ext cx="4067272" cy="76809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Gestión eficiente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7044237" y="2769691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>
            <a:off x="7025328" y="3684745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AutoShape 27"/>
          <p:cNvSpPr>
            <a:spLocks noChangeArrowheads="1"/>
          </p:cNvSpPr>
          <p:nvPr/>
        </p:nvSpPr>
        <p:spPr bwMode="auto">
          <a:xfrm>
            <a:off x="7025328" y="4618260"/>
            <a:ext cx="716544" cy="3060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846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6" grpId="0" animBg="1"/>
      <p:bldP spid="19" grpId="0" animBg="1"/>
      <p:bldP spid="20" grpId="0" animBg="1"/>
      <p:bldP spid="21" grpId="0" animBg="1"/>
      <p:bldP spid="35" grpId="0" animBg="1"/>
      <p:bldP spid="36" grpId="0" animBg="1"/>
      <p:bldP spid="3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6" y="76864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86454102"/>
              </p:ext>
            </p:extLst>
          </p:nvPr>
        </p:nvGraphicFramePr>
        <p:xfrm>
          <a:off x="3060192" y="1403343"/>
          <a:ext cx="8923990" cy="3271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060193" y="1618718"/>
            <a:ext cx="2763073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LA MUESTRA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975666" y="4736966"/>
            <a:ext cx="388877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pymes representan el 99,54% (INEC, 2016)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57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018840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059190" y="925682"/>
            <a:ext cx="404718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LOS FACTORES DE ÉXITO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188204787"/>
              </p:ext>
            </p:extLst>
          </p:nvPr>
        </p:nvGraphicFramePr>
        <p:xfrm>
          <a:off x="3060192" y="1403343"/>
          <a:ext cx="9108651" cy="473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8352430" y="1403342"/>
            <a:ext cx="2036429" cy="88358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Invertir en este factor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Establecer estrategias que generen y promuevan innovación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0661165" y="1564145"/>
            <a:ext cx="1150961" cy="43088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H1: R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0661166" y="5685119"/>
            <a:ext cx="1150961" cy="43088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H3: 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130788" y="1414246"/>
            <a:ext cx="1150961" cy="43088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H6: R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11125816" y="4197949"/>
            <a:ext cx="980564" cy="49281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H2: 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301043" y="4459150"/>
            <a:ext cx="1150961" cy="43088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H4: A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165567" y="2717974"/>
            <a:ext cx="1150961" cy="43088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H5: R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4466671" y="1798667"/>
            <a:ext cx="1940816" cy="55345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 la experiencia para la solución de problemas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8093610" y="1916791"/>
            <a:ext cx="245886" cy="215444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28 Rectángulo redondeado"/>
          <p:cNvSpPr/>
          <p:nvPr/>
        </p:nvSpPr>
        <p:spPr>
          <a:xfrm>
            <a:off x="9657230" y="3349060"/>
            <a:ext cx="1735563" cy="60776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Nuevos clientes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Acortar distancias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9432108" y="2848611"/>
            <a:ext cx="476167" cy="500449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H="1" flipV="1">
            <a:off x="11067686" y="4006697"/>
            <a:ext cx="179520" cy="18556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9" idx="1"/>
          </p:cNvCxnSpPr>
          <p:nvPr/>
        </p:nvCxnSpPr>
        <p:spPr>
          <a:xfrm flipH="1">
            <a:off x="10388859" y="1779589"/>
            <a:ext cx="272306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9527755" y="4854046"/>
            <a:ext cx="2202059" cy="68556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Generación de incentivos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capacitado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Delegación de funciones</a:t>
            </a:r>
          </a:p>
        </p:txBody>
      </p:sp>
      <p:cxnSp>
        <p:nvCxnSpPr>
          <p:cNvPr id="40" name="39 Conector recto"/>
          <p:cNvCxnSpPr/>
          <p:nvPr/>
        </p:nvCxnSpPr>
        <p:spPr>
          <a:xfrm>
            <a:off x="9404812" y="4444355"/>
            <a:ext cx="394281" cy="409691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10391315" y="5539610"/>
            <a:ext cx="269850" cy="240954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4336564" y="5247409"/>
            <a:ext cx="2440866" cy="69217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 y control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de vínculos</a:t>
            </a:r>
          </a:p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Facilidad de adaptación</a:t>
            </a:r>
          </a:p>
        </p:txBody>
      </p:sp>
      <p:cxnSp>
        <p:nvCxnSpPr>
          <p:cNvPr id="64" name="63 Conector recto"/>
          <p:cNvCxnSpPr/>
          <p:nvPr/>
        </p:nvCxnSpPr>
        <p:spPr>
          <a:xfrm flipH="1">
            <a:off x="6777430" y="5247409"/>
            <a:ext cx="305758" cy="292201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flipH="1" flipV="1">
            <a:off x="4094328" y="4921632"/>
            <a:ext cx="357676" cy="275196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7" name="66 Rectángulo redondeado"/>
          <p:cNvSpPr/>
          <p:nvPr/>
        </p:nvSpPr>
        <p:spPr>
          <a:xfrm>
            <a:off x="3404502" y="3567423"/>
            <a:ext cx="2195605" cy="69217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Implantar y desarrollar tecnologías</a:t>
            </a:r>
          </a:p>
        </p:txBody>
      </p:sp>
      <p:cxnSp>
        <p:nvCxnSpPr>
          <p:cNvPr id="69" name="68 Conector recto"/>
          <p:cNvCxnSpPr/>
          <p:nvPr/>
        </p:nvCxnSpPr>
        <p:spPr>
          <a:xfrm flipH="1" flipV="1">
            <a:off x="5352280" y="4259594"/>
            <a:ext cx="449979" cy="358895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H="1" flipV="1">
            <a:off x="4273166" y="3148861"/>
            <a:ext cx="473244" cy="418563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H="1" flipV="1">
            <a:off x="4306258" y="1665975"/>
            <a:ext cx="160413" cy="132692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H="1" flipV="1">
            <a:off x="5476791" y="2373823"/>
            <a:ext cx="325468" cy="214114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70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Graphic spid="3" grpId="0">
        <p:bldAsOne/>
      </p:bldGraphic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9" grpId="0" animBg="1"/>
      <p:bldP spid="43" grpId="0" animBg="1"/>
      <p:bldP spid="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018840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060192" y="1443050"/>
            <a:ext cx="404718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PRINCIPALES APORTACIONES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EDD38E4D-C6EE-4CBA-801C-FECCD854A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843989"/>
              </p:ext>
            </p:extLst>
          </p:nvPr>
        </p:nvGraphicFramePr>
        <p:xfrm>
          <a:off x="3043380" y="1924516"/>
          <a:ext cx="8993449" cy="420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3941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Graphic spid="11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018840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060192" y="1443050"/>
            <a:ext cx="5003153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FUTURAS LÍNEAS DE INVESTIGACIÓN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EDD38E4D-C6EE-4CBA-801C-FECCD854A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863632"/>
              </p:ext>
            </p:extLst>
          </p:nvPr>
        </p:nvGraphicFramePr>
        <p:xfrm>
          <a:off x="3043380" y="1924516"/>
          <a:ext cx="8993449" cy="420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95842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Graphic spid="11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018840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060192" y="1443050"/>
            <a:ext cx="5003153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LIMITACIONES DE LA INVESTIGACIÓN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3060193" y="925682"/>
            <a:ext cx="47537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EDD38E4D-C6EE-4CBA-801C-FECCD854AFBE}"/>
              </a:ext>
            </a:extLst>
          </p:cNvPr>
          <p:cNvGraphicFramePr/>
          <p:nvPr/>
        </p:nvGraphicFramePr>
        <p:xfrm>
          <a:off x="3043380" y="1924516"/>
          <a:ext cx="8993449" cy="420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8374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Graphic spid="11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3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82785" y="252458"/>
            <a:ext cx="208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1018840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21423" y="1901392"/>
            <a:ext cx="5003153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clave del éxito de una empresa se centra en la competencia distintiva que generan las empresas</a:t>
            </a:r>
            <a:endParaRPr lang="es-E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8172546" y="2807716"/>
            <a:ext cx="1910239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Andrews (1971)</a:t>
            </a:r>
            <a:endParaRPr lang="es-E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14 CuadroTexto">
            <a:extLst>
              <a:ext uri="{FF2B5EF4-FFF2-40B4-BE49-F238E27FC236}">
                <a16:creationId xmlns="" xmlns:a16="http://schemas.microsoft.com/office/drawing/2014/main" id="{491DF91E-4C28-4080-B425-B9EF82A53762}"/>
              </a:ext>
            </a:extLst>
          </p:cNvPr>
          <p:cNvSpPr txBox="1"/>
          <p:nvPr/>
        </p:nvSpPr>
        <p:spPr>
          <a:xfrm>
            <a:off x="4421422" y="3417170"/>
            <a:ext cx="5003153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recursos y capacidades internos proveen la dirección básica para la estrategia de la empresa y son la fuente primaria de beneficios o rentabilidad para las organizaciones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">
            <a:extLst>
              <a:ext uri="{FF2B5EF4-FFF2-40B4-BE49-F238E27FC236}">
                <a16:creationId xmlns="" xmlns:a16="http://schemas.microsoft.com/office/drawing/2014/main" id="{DC254AD5-2664-4802-AD9F-7D6848BEE0CD}"/>
              </a:ext>
            </a:extLst>
          </p:cNvPr>
          <p:cNvSpPr txBox="1"/>
          <p:nvPr/>
        </p:nvSpPr>
        <p:spPr>
          <a:xfrm>
            <a:off x="8172545" y="4750314"/>
            <a:ext cx="1910239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 (1991)</a:t>
            </a:r>
            <a:endParaRPr lang="es-E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061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68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046208" y="252458"/>
            <a:ext cx="208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072896" y="1036320"/>
            <a:ext cx="45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072896" y="1405652"/>
            <a:ext cx="1091184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27"/>
          <p:cNvSpPr>
            <a:spLocks noChangeArrowheads="1"/>
          </p:cNvSpPr>
          <p:nvPr/>
        </p:nvSpPr>
        <p:spPr bwMode="auto">
          <a:xfrm>
            <a:off x="3537982" y="3283756"/>
            <a:ext cx="594263" cy="32923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" name="1 Rectángulo redondeado"/>
          <p:cNvSpPr/>
          <p:nvPr/>
        </p:nvSpPr>
        <p:spPr>
          <a:xfrm>
            <a:off x="1454126" y="3017525"/>
            <a:ext cx="1730052" cy="86169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OBJETIVO GENERAL</a:t>
            </a:r>
            <a:endParaRPr lang="es-CR" altLang="en-US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4501388" y="2598635"/>
            <a:ext cx="6843369" cy="166072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CR" altLang="en-US" sz="1600" b="1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R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Identificar los factores de éxito de las pymes agrícolas,  mediante la contratación empírica de la variable dependiente y las variables explicativas, con el propósito de fortalecer las políticas públicas de este tipo de empresas a fin de contribuir a la creación de empleo y al progreso económico y social.</a:t>
            </a:r>
            <a:endParaRPr lang="es-CR" alt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R" alt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68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10375392" y="272533"/>
            <a:ext cx="181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ESTRUCTURA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89807" y="1941606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060189" y="1741550"/>
            <a:ext cx="8904501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establecer la literatura que sustenta el estudio de los factores determinantes del éxito competitivo y analizar la relación que existe entre el éxito competitivo, medido a través del indicador rentabilidad económica y seis factores relacionados con el ambiente interno 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060192" y="3020483"/>
            <a:ext cx="8904498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establecer la muestra de estudio, definir y medir las variables, determinar la estrategia de estimación y la especificación del modelo que se va a emplear.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060191" y="3976809"/>
            <a:ext cx="8904499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C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mostrar los resultados más representativos que justifique el marco teórico con respeto a los factores determinantes del éxito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3060192" y="4810832"/>
            <a:ext cx="8904498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resaltar las principales conclusiones que se encontraron a lo largo de la realización de cada aparto del estudio referente a los factores de éxito de las pymes agrícolas.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165398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3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8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56" y="-120424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924288" y="272533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Llamada de flecha a la derecha"/>
          <p:cNvSpPr/>
          <p:nvPr/>
        </p:nvSpPr>
        <p:spPr>
          <a:xfrm>
            <a:off x="3204193" y="2781158"/>
            <a:ext cx="2374506" cy="914400"/>
          </a:xfrm>
          <a:prstGeom prst="rightArrowCallout">
            <a:avLst>
              <a:gd name="adj1" fmla="val 25000"/>
              <a:gd name="adj2" fmla="val 21610"/>
              <a:gd name="adj3" fmla="val 62085"/>
              <a:gd name="adj4" fmla="val 6497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TEORÍA DE RECURSOS Y CAPACIDADES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156284" y="4538922"/>
            <a:ext cx="1554480" cy="56429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CAPACIDADES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27"/>
          <p:cNvSpPr>
            <a:spLocks noChangeArrowheads="1"/>
          </p:cNvSpPr>
          <p:nvPr/>
        </p:nvSpPr>
        <p:spPr bwMode="auto">
          <a:xfrm rot="5400000">
            <a:off x="3703418" y="396429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48 Rectángulo redondeado"/>
          <p:cNvSpPr/>
          <p:nvPr/>
        </p:nvSpPr>
        <p:spPr>
          <a:xfrm>
            <a:off x="3204193" y="1121194"/>
            <a:ext cx="1465974" cy="56429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 rot="16200000">
            <a:off x="3703418" y="2088372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4" name="53 Rectángulo redondeado"/>
          <p:cNvSpPr/>
          <p:nvPr/>
        </p:nvSpPr>
        <p:spPr>
          <a:xfrm>
            <a:off x="8479370" y="2790142"/>
            <a:ext cx="1475232" cy="69310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Ventaja competitiva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7813432" y="296052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" name="AutoShape 27"/>
          <p:cNvSpPr>
            <a:spLocks noChangeArrowheads="1"/>
          </p:cNvSpPr>
          <p:nvPr/>
        </p:nvSpPr>
        <p:spPr bwMode="auto">
          <a:xfrm rot="19824719">
            <a:off x="7760598" y="230337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" name="AutoShape 27"/>
          <p:cNvSpPr>
            <a:spLocks noChangeArrowheads="1"/>
          </p:cNvSpPr>
          <p:nvPr/>
        </p:nvSpPr>
        <p:spPr bwMode="auto">
          <a:xfrm rot="2095472">
            <a:off x="7800278" y="365022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" name="62 Rectángulo redondeado"/>
          <p:cNvSpPr/>
          <p:nvPr/>
        </p:nvSpPr>
        <p:spPr>
          <a:xfrm>
            <a:off x="8449056" y="2002631"/>
            <a:ext cx="1475232" cy="69310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Fortalezas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8481566" y="3577904"/>
            <a:ext cx="1475232" cy="69310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Debilidades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5653318" y="2197027"/>
            <a:ext cx="1968542" cy="200423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plantea que las organizaciones son diferentes entre sí en función de los recursos y capacidades que poseen en un momento determinado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4715003" y="1227168"/>
            <a:ext cx="53562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39 Rectángulo redondeado"/>
          <p:cNvSpPr/>
          <p:nvPr/>
        </p:nvSpPr>
        <p:spPr>
          <a:xfrm>
            <a:off x="5343922" y="1040683"/>
            <a:ext cx="1239758" cy="69310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Activos tangibles e intangibles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7051432" y="1027951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7051432" y="1293993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arrendar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051432" y="1557763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producir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6640068" y="1020750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6647688" y="1286792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6" name="AutoShape 27"/>
          <p:cNvSpPr>
            <a:spLocks noChangeArrowheads="1"/>
          </p:cNvSpPr>
          <p:nvPr/>
        </p:nvSpPr>
        <p:spPr bwMode="auto">
          <a:xfrm>
            <a:off x="6638544" y="1521942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auto">
          <a:xfrm>
            <a:off x="8541904" y="1130324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2" name="AutoShape 27"/>
          <p:cNvSpPr>
            <a:spLocks noChangeArrowheads="1"/>
          </p:cNvSpPr>
          <p:nvPr/>
        </p:nvSpPr>
        <p:spPr bwMode="auto">
          <a:xfrm>
            <a:off x="8569220" y="1422446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52 Rectángulo redondeado"/>
          <p:cNvSpPr/>
          <p:nvPr/>
        </p:nvSpPr>
        <p:spPr>
          <a:xfrm>
            <a:off x="8938028" y="1130324"/>
            <a:ext cx="1648270" cy="15646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Fuerza o debilidad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8970538" y="1449998"/>
            <a:ext cx="1648270" cy="15646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Dispone o controla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AutoShape 27"/>
          <p:cNvSpPr>
            <a:spLocks noChangeArrowheads="1"/>
          </p:cNvSpPr>
          <p:nvPr/>
        </p:nvSpPr>
        <p:spPr bwMode="auto">
          <a:xfrm>
            <a:off x="10618808" y="1228759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70 Rectángulo redondeado"/>
          <p:cNvSpPr/>
          <p:nvPr/>
        </p:nvSpPr>
        <p:spPr>
          <a:xfrm>
            <a:off x="11017672" y="1085180"/>
            <a:ext cx="1133856" cy="47766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Mejorar resultados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AutoShape 27"/>
          <p:cNvSpPr>
            <a:spLocks noChangeArrowheads="1"/>
          </p:cNvSpPr>
          <p:nvPr/>
        </p:nvSpPr>
        <p:spPr bwMode="auto">
          <a:xfrm>
            <a:off x="4761914" y="4674594"/>
            <a:ext cx="53562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3" name="72 Rectángulo redondeado"/>
          <p:cNvSpPr/>
          <p:nvPr/>
        </p:nvSpPr>
        <p:spPr>
          <a:xfrm>
            <a:off x="5343922" y="4538922"/>
            <a:ext cx="1239758" cy="69310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o rutinas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AutoShape 27"/>
          <p:cNvSpPr>
            <a:spLocks noChangeArrowheads="1"/>
          </p:cNvSpPr>
          <p:nvPr/>
        </p:nvSpPr>
        <p:spPr bwMode="auto">
          <a:xfrm>
            <a:off x="6615684" y="4577750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5" name="AutoShape 27"/>
          <p:cNvSpPr>
            <a:spLocks noChangeArrowheads="1"/>
          </p:cNvSpPr>
          <p:nvPr/>
        </p:nvSpPr>
        <p:spPr bwMode="auto">
          <a:xfrm>
            <a:off x="6647688" y="5006376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6" name="75 Rectángulo redondeado"/>
          <p:cNvSpPr/>
          <p:nvPr/>
        </p:nvSpPr>
        <p:spPr>
          <a:xfrm>
            <a:off x="7027472" y="4584951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aplicadas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7042084" y="5006376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compartidas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AutoShape 27"/>
          <p:cNvSpPr>
            <a:spLocks noChangeArrowheads="1"/>
          </p:cNvSpPr>
          <p:nvPr/>
        </p:nvSpPr>
        <p:spPr bwMode="auto">
          <a:xfrm>
            <a:off x="8541904" y="4577749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8569220" y="4999175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0" name="79 Rectángulo redondeado"/>
          <p:cNvSpPr/>
          <p:nvPr/>
        </p:nvSpPr>
        <p:spPr>
          <a:xfrm>
            <a:off x="8938028" y="4577750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8938028" y="4999175"/>
            <a:ext cx="1475232" cy="18648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dinámicas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AutoShape 27"/>
          <p:cNvSpPr>
            <a:spLocks noChangeArrowheads="1"/>
          </p:cNvSpPr>
          <p:nvPr/>
        </p:nvSpPr>
        <p:spPr bwMode="auto">
          <a:xfrm>
            <a:off x="10459212" y="4788631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3" name="82 Rectángulo redondeado"/>
          <p:cNvSpPr/>
          <p:nvPr/>
        </p:nvSpPr>
        <p:spPr>
          <a:xfrm>
            <a:off x="10834116" y="4611938"/>
            <a:ext cx="1133856" cy="47766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Generan beneficios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4558972" y="5627643"/>
            <a:ext cx="1094346" cy="40233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TEORÍA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AutoShape 27"/>
          <p:cNvSpPr>
            <a:spLocks noChangeArrowheads="1"/>
          </p:cNvSpPr>
          <p:nvPr/>
        </p:nvSpPr>
        <p:spPr bwMode="auto">
          <a:xfrm>
            <a:off x="5765292" y="5760713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4" name="83 Rectángulo redondeado"/>
          <p:cNvSpPr/>
          <p:nvPr/>
        </p:nvSpPr>
        <p:spPr>
          <a:xfrm>
            <a:off x="6180209" y="5559552"/>
            <a:ext cx="1239758" cy="486639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 interna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AutoShape 27"/>
          <p:cNvSpPr>
            <a:spLocks noChangeArrowheads="1"/>
          </p:cNvSpPr>
          <p:nvPr/>
        </p:nvSpPr>
        <p:spPr bwMode="auto">
          <a:xfrm>
            <a:off x="7441692" y="5688775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6" name="85 Rectángulo redondeado"/>
          <p:cNvSpPr/>
          <p:nvPr/>
        </p:nvSpPr>
        <p:spPr>
          <a:xfrm>
            <a:off x="7861687" y="5554494"/>
            <a:ext cx="1239758" cy="486639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Fortalezas ante la competencia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AutoShape 27"/>
          <p:cNvSpPr>
            <a:spLocks noChangeArrowheads="1"/>
          </p:cNvSpPr>
          <p:nvPr/>
        </p:nvSpPr>
        <p:spPr bwMode="auto">
          <a:xfrm>
            <a:off x="9186672" y="5688776"/>
            <a:ext cx="368808" cy="1936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8" name="87 Rectángulo redondeado"/>
          <p:cNvSpPr/>
          <p:nvPr/>
        </p:nvSpPr>
        <p:spPr>
          <a:xfrm>
            <a:off x="9597980" y="5543340"/>
            <a:ext cx="1239758" cy="486639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Debilidades protegidas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217859" y="2438139"/>
            <a:ext cx="20111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Blázquez et al. (2016)</a:t>
            </a:r>
          </a:p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Sáinz (2014)</a:t>
            </a:r>
          </a:p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Paz et al. (2007)</a:t>
            </a:r>
          </a:p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Rubio y Aragón (2002)</a:t>
            </a:r>
          </a:p>
          <a:p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García et al. (1997)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10073898" y="2438139"/>
            <a:ext cx="143961" cy="1169551"/>
          </a:xfrm>
          <a:prstGeom prst="leftBrac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36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60" grpId="0" animBg="1"/>
      <p:bldP spid="61" grpId="0" animBg="1"/>
      <p:bldP spid="63" grpId="0" animBg="1"/>
      <p:bldP spid="64" grpId="0" animBg="1"/>
      <p:bldP spid="67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2" grpId="0" animBg="1"/>
      <p:bldP spid="53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2" grpId="0" animBg="1"/>
      <p:bldP spid="70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68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924288" y="272533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70529169"/>
              </p:ext>
            </p:extLst>
          </p:nvPr>
        </p:nvGraphicFramePr>
        <p:xfrm>
          <a:off x="2878008" y="925683"/>
          <a:ext cx="9179880" cy="231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Llamada de flecha hacia abajo"/>
          <p:cNvSpPr/>
          <p:nvPr/>
        </p:nvSpPr>
        <p:spPr>
          <a:xfrm>
            <a:off x="4907280" y="996994"/>
            <a:ext cx="5437632" cy="62179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TEORÍA DEL CRECIMIENTO DE LA EMPRESA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5492496" y="2371361"/>
            <a:ext cx="981456" cy="17994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8912352" y="2372493"/>
            <a:ext cx="877824" cy="17994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26 Llamada de flecha hacia abajo"/>
          <p:cNvSpPr/>
          <p:nvPr/>
        </p:nvSpPr>
        <p:spPr>
          <a:xfrm>
            <a:off x="6723888" y="3412247"/>
            <a:ext cx="1804416" cy="62179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766560" y="4150936"/>
            <a:ext cx="1804416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Economías de dimensión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766560" y="5021447"/>
            <a:ext cx="1804416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Fusión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742176" y="5715071"/>
            <a:ext cx="1804416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Diversificación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 rot="5400000">
            <a:off x="7463594" y="4765410"/>
            <a:ext cx="361579" cy="17994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 rot="5400000">
            <a:off x="7448800" y="5420040"/>
            <a:ext cx="361579" cy="17994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39 Llamada de flecha hacia abajo"/>
          <p:cNvSpPr/>
          <p:nvPr/>
        </p:nvSpPr>
        <p:spPr>
          <a:xfrm>
            <a:off x="10067430" y="3439231"/>
            <a:ext cx="1804416" cy="62179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0067430" y="4150936"/>
            <a:ext cx="1804416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horizontal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 rot="5400000">
            <a:off x="10788848" y="4584620"/>
            <a:ext cx="361579" cy="17994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42 CuadroTexto"/>
          <p:cNvSpPr txBox="1"/>
          <p:nvPr/>
        </p:nvSpPr>
        <p:spPr>
          <a:xfrm>
            <a:off x="10067430" y="4874509"/>
            <a:ext cx="1804416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vertical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43 Llamada de flecha hacia abajo"/>
          <p:cNvSpPr/>
          <p:nvPr/>
        </p:nvSpPr>
        <p:spPr>
          <a:xfrm>
            <a:off x="3319158" y="3414567"/>
            <a:ext cx="1804416" cy="62179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Factores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319158" y="4140473"/>
            <a:ext cx="1804416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Factores internos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319158" y="4826221"/>
            <a:ext cx="1804416" cy="33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Factores externos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auto">
          <a:xfrm rot="5400000">
            <a:off x="4040576" y="4555458"/>
            <a:ext cx="361579" cy="17994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145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68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924288" y="272533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27483395"/>
              </p:ext>
            </p:extLst>
          </p:nvPr>
        </p:nvGraphicFramePr>
        <p:xfrm>
          <a:off x="3638964" y="932888"/>
          <a:ext cx="9034272" cy="504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AutoShape 27"/>
          <p:cNvSpPr>
            <a:spLocks noChangeArrowheads="1"/>
          </p:cNvSpPr>
          <p:nvPr/>
        </p:nvSpPr>
        <p:spPr bwMode="auto">
          <a:xfrm rot="10189788">
            <a:off x="6168816" y="2928677"/>
            <a:ext cx="480021" cy="26543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 rot="14573632">
            <a:off x="6263967" y="2518237"/>
            <a:ext cx="480021" cy="2494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" name="2 Hexágono"/>
          <p:cNvSpPr/>
          <p:nvPr/>
        </p:nvSpPr>
        <p:spPr>
          <a:xfrm rot="2038229">
            <a:off x="4824826" y="1667906"/>
            <a:ext cx="1637540" cy="600991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MEDIDAS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15 Hexágono"/>
          <p:cNvSpPr/>
          <p:nvPr/>
        </p:nvSpPr>
        <p:spPr>
          <a:xfrm rot="21084092">
            <a:off x="4562248" y="2933908"/>
            <a:ext cx="1573907" cy="600991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FACTORES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8638032" y="1403343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2" name="21 Hexágono"/>
          <p:cNvSpPr/>
          <p:nvPr/>
        </p:nvSpPr>
        <p:spPr>
          <a:xfrm>
            <a:off x="9546336" y="1183187"/>
            <a:ext cx="2316480" cy="59064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COMPETENCIA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>
            <a:off x="8569584" y="5370194"/>
            <a:ext cx="716544" cy="15033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" name="23 Hexágono"/>
          <p:cNvSpPr/>
          <p:nvPr/>
        </p:nvSpPr>
        <p:spPr>
          <a:xfrm>
            <a:off x="9546336" y="5150038"/>
            <a:ext cx="2316480" cy="59064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COMPETITIVIDAD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Hexágono"/>
          <p:cNvSpPr/>
          <p:nvPr/>
        </p:nvSpPr>
        <p:spPr>
          <a:xfrm>
            <a:off x="3060192" y="925682"/>
            <a:ext cx="1736470" cy="1042719"/>
          </a:xfrm>
          <a:prstGeom prst="hexag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*Objetivas</a:t>
            </a:r>
          </a:p>
          <a:p>
            <a:pPr algn="ctr"/>
            <a:r>
              <a:rPr lang="es-EC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*Subjetivas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4 Hexágono"/>
          <p:cNvSpPr/>
          <p:nvPr/>
        </p:nvSpPr>
        <p:spPr>
          <a:xfrm>
            <a:off x="2878008" y="2917123"/>
            <a:ext cx="1802479" cy="1464112"/>
          </a:xfrm>
          <a:prstGeom prst="hexag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182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3" grpId="0" animBg="1"/>
      <p:bldP spid="14" grpId="0" animBg="1"/>
      <p:bldP spid="3" grpId="0" animBg="1"/>
      <p:bldP spid="16" grpId="0" animBg="1"/>
      <p:bldP spid="20" grpId="0" animBg="1"/>
      <p:bldP spid="22" grpId="0" animBg="1"/>
      <p:bldP spid="23" grpId="0" animBg="1"/>
      <p:bldP spid="24" grpId="0" animBg="1"/>
      <p:bldP spid="8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17"/>
            <a:ext cx="12192000" cy="6869117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89870"/>
          <a:stretch/>
        </p:blipFill>
        <p:spPr>
          <a:xfrm>
            <a:off x="3060192" y="182880"/>
            <a:ext cx="9131808" cy="548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4" name="3 CuadroTexto"/>
          <p:cNvSpPr txBox="1"/>
          <p:nvPr/>
        </p:nvSpPr>
        <p:spPr>
          <a:xfrm>
            <a:off x="9101445" y="252458"/>
            <a:ext cx="328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METODOLÓGICO</a:t>
            </a:r>
            <a:endParaRPr lang="en-US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60192" y="731519"/>
            <a:ext cx="913180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54881" y="925682"/>
            <a:ext cx="1910239" cy="5097166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endParaRPr kumimoji="0" lang="en-US" altLang="en-US" sz="1800" b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967770" y="2157050"/>
            <a:ext cx="1897350" cy="430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Capítulo 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954881" y="3022915"/>
            <a:ext cx="18753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III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967770" y="3958885"/>
            <a:ext cx="1910238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n-US" altLang="en-US" i="1" dirty="0">
                <a:solidFill>
                  <a:srgbClr val="92D050"/>
                </a:solidFill>
              </a:rPr>
              <a:t>Capítul</a:t>
            </a:r>
            <a:r>
              <a:rPr lang="es-ES_tradnl" altLang="en-US" i="1" dirty="0">
                <a:solidFill>
                  <a:srgbClr val="92D050"/>
                </a:solidFill>
              </a:rPr>
              <a:t>o IV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989807" y="4921632"/>
            <a:ext cx="1657351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100000"/>
              </a:spcBef>
            </a:pPr>
            <a:r>
              <a:rPr lang="es-ES_tradnl" altLang="en-US" i="1" dirty="0">
                <a:solidFill>
                  <a:srgbClr val="92D050"/>
                </a:solidFill>
              </a:rPr>
              <a:t>Capítulo V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978787" y="1403343"/>
            <a:ext cx="1897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/>
            <a:r>
              <a:rPr lang="es-ES_tradnl" altLang="en-US" i="1" dirty="0">
                <a:solidFill>
                  <a:srgbClr val="92D050"/>
                </a:solidFill>
              </a:rPr>
              <a:t>Introducción I</a:t>
            </a:r>
            <a:endParaRPr lang="es-ES" altLang="en-US" i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04502" y="3474265"/>
            <a:ext cx="1121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económicos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sectoriales</a:t>
            </a:r>
          </a:p>
          <a:p>
            <a:r>
              <a:rPr lang="es-EC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*Factores empresariales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5226173"/>
              </p:ext>
            </p:extLst>
          </p:nvPr>
        </p:nvGraphicFramePr>
        <p:xfrm>
          <a:off x="3060192" y="925683"/>
          <a:ext cx="4565904" cy="144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9" name="AutoShape 27"/>
          <p:cNvSpPr>
            <a:spLocks noChangeArrowheads="1"/>
          </p:cNvSpPr>
          <p:nvPr/>
        </p:nvSpPr>
        <p:spPr bwMode="auto">
          <a:xfrm rot="5400000">
            <a:off x="3879593" y="2471467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9 Rectángulo"/>
          <p:cNvSpPr/>
          <p:nvPr/>
        </p:nvSpPr>
        <p:spPr>
          <a:xfrm>
            <a:off x="3060192" y="2977546"/>
            <a:ext cx="2194560" cy="51907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Pymes del sector agrícola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3060192" y="4222314"/>
            <a:ext cx="2194560" cy="53412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17.385 empresas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AutoShape 27"/>
          <p:cNvSpPr>
            <a:spLocks noChangeArrowheads="1"/>
          </p:cNvSpPr>
          <p:nvPr/>
        </p:nvSpPr>
        <p:spPr bwMode="auto">
          <a:xfrm rot="5400000">
            <a:off x="3879593" y="368525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 rot="5400000">
            <a:off x="6342121" y="2458234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" name="20 Rectángulo"/>
          <p:cNvSpPr/>
          <p:nvPr/>
        </p:nvSpPr>
        <p:spPr>
          <a:xfrm>
            <a:off x="5490379" y="3002467"/>
            <a:ext cx="2194560" cy="4941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Depuración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490379" y="4222314"/>
            <a:ext cx="2194560" cy="53412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CIIU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11.704 empresas</a:t>
            </a: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 rot="5400000">
            <a:off x="6325743" y="3636338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 rot="5400000">
            <a:off x="6325743" y="492704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44 Rectángulo"/>
          <p:cNvSpPr/>
          <p:nvPr/>
        </p:nvSpPr>
        <p:spPr>
          <a:xfrm>
            <a:off x="5490379" y="5488727"/>
            <a:ext cx="2194560" cy="53412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Situación legal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10.520 empresas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8470209" y="5488727"/>
            <a:ext cx="1650512" cy="6641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Tamaño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3.411 empresas</a:t>
            </a:r>
          </a:p>
        </p:txBody>
      </p:sp>
      <p:sp>
        <p:nvSpPr>
          <p:cNvPr id="53" name="AutoShape 27"/>
          <p:cNvSpPr>
            <a:spLocks noChangeArrowheads="1"/>
          </p:cNvSpPr>
          <p:nvPr/>
        </p:nvSpPr>
        <p:spPr bwMode="auto">
          <a:xfrm>
            <a:off x="7744571" y="5616455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4" name="AutoShape 27"/>
          <p:cNvSpPr>
            <a:spLocks noChangeArrowheads="1"/>
          </p:cNvSpPr>
          <p:nvPr/>
        </p:nvSpPr>
        <p:spPr bwMode="auto">
          <a:xfrm>
            <a:off x="7738434" y="1883570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55 Rectángulo"/>
          <p:cNvSpPr/>
          <p:nvPr/>
        </p:nvSpPr>
        <p:spPr>
          <a:xfrm>
            <a:off x="8470209" y="1727695"/>
            <a:ext cx="1417710" cy="6641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5.700 datos por variable</a:t>
            </a:r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 rot="5400000">
            <a:off x="9050691" y="2568654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8" name="57 Rectángulo"/>
          <p:cNvSpPr/>
          <p:nvPr/>
        </p:nvSpPr>
        <p:spPr>
          <a:xfrm>
            <a:off x="8093130" y="3113521"/>
            <a:ext cx="2438954" cy="13979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empresas se eliminaron ya que los valores en su rentabilidad no eran reales</a:t>
            </a:r>
          </a:p>
        </p:txBody>
      </p:sp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10008252" y="1873341"/>
            <a:ext cx="523832" cy="3523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6 w 21600"/>
              <a:gd name="T13" fmla="*/ 5341 h 21600"/>
              <a:gd name="T14" fmla="*/ 18916 w 21600"/>
              <a:gd name="T15" fmla="*/ 161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" name="60 Rectángulo"/>
          <p:cNvSpPr/>
          <p:nvPr/>
        </p:nvSpPr>
        <p:spPr>
          <a:xfrm>
            <a:off x="10532084" y="1708393"/>
            <a:ext cx="1398000" cy="6641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3.120 observaciones</a:t>
            </a:r>
          </a:p>
        </p:txBody>
      </p:sp>
    </p:spTree>
    <p:extLst>
      <p:ext uri="{BB962C8B-B14F-4D97-AF65-F5344CB8AC3E}">
        <p14:creationId xmlns:p14="http://schemas.microsoft.com/office/powerpoint/2010/main" val="28825193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0" grpId="0" animBg="1"/>
      <p:bldP spid="90" grpId="0" animBg="1"/>
      <p:bldP spid="91" grpId="0" animBg="1"/>
      <p:bldP spid="20" grpId="0" animBg="1"/>
      <p:bldP spid="21" grpId="0" animBg="1"/>
      <p:bldP spid="22" grpId="0" animBg="1"/>
      <p:bldP spid="23" grpId="0" animBg="1"/>
      <p:bldP spid="44" grpId="0" animBg="1"/>
      <p:bldP spid="45" grpId="0" animBg="1"/>
      <p:bldP spid="49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7831</TotalTime>
  <Words>3098</Words>
  <Application>Microsoft Office PowerPoint</Application>
  <PresentationFormat>Personalizado</PresentationFormat>
  <Paragraphs>984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DEPARTAMENTO DE CIENCIAS ECONOMICAS, ADMINISTRATIVAS Y DE COMERCIO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</dc:creator>
  <cp:lastModifiedBy>PC-04</cp:lastModifiedBy>
  <cp:revision>554</cp:revision>
  <dcterms:created xsi:type="dcterms:W3CDTF">2016-05-07T20:16:16Z</dcterms:created>
  <dcterms:modified xsi:type="dcterms:W3CDTF">2018-07-31T19:38:59Z</dcterms:modified>
</cp:coreProperties>
</file>