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6"/>
  </p:notesMasterIdLst>
  <p:sldIdLst>
    <p:sldId id="301" r:id="rId2"/>
    <p:sldId id="264" r:id="rId3"/>
    <p:sldId id="281" r:id="rId4"/>
    <p:sldId id="282" r:id="rId5"/>
    <p:sldId id="283" r:id="rId6"/>
    <p:sldId id="284" r:id="rId7"/>
    <p:sldId id="262" r:id="rId8"/>
    <p:sldId id="285" r:id="rId9"/>
    <p:sldId id="286" r:id="rId10"/>
    <p:sldId id="287" r:id="rId11"/>
    <p:sldId id="265" r:id="rId12"/>
    <p:sldId id="288" r:id="rId13"/>
    <p:sldId id="290" r:id="rId14"/>
    <p:sldId id="291" r:id="rId15"/>
    <p:sldId id="289" r:id="rId16"/>
    <p:sldId id="292" r:id="rId17"/>
    <p:sldId id="294" r:id="rId18"/>
    <p:sldId id="295" r:id="rId19"/>
    <p:sldId id="293" r:id="rId20"/>
    <p:sldId id="296" r:id="rId21"/>
    <p:sldId id="272" r:id="rId22"/>
    <p:sldId id="297" r:id="rId23"/>
    <p:sldId id="298" r:id="rId24"/>
    <p:sldId id="29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424" autoAdjust="0"/>
  </p:normalViewPr>
  <p:slideViewPr>
    <p:cSldViewPr snapToGrid="0">
      <p:cViewPr varScale="1">
        <p:scale>
          <a:sx n="62" d="100"/>
          <a:sy n="62" d="100"/>
        </p:scale>
        <p:origin x="10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Sector</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pieChart>
        <c:varyColors val="1"/>
        <c:ser>
          <c:idx val="0"/>
          <c:order val="0"/>
          <c:tx>
            <c:strRef>
              <c:f>Hoja1!$B$1</c:f>
              <c:strCache>
                <c:ptCount val="1"/>
                <c:pt idx="0">
                  <c:v>Porcentajes</c:v>
                </c:pt>
              </c:strCache>
            </c:strRef>
          </c:tx>
          <c:dPt>
            <c:idx val="0"/>
            <c:bubble3D val="0"/>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extLst>
              <c:ext xmlns:c16="http://schemas.microsoft.com/office/drawing/2014/chart" uri="{C3380CC4-5D6E-409C-BE32-E72D297353CC}">
                <c16:uniqueId val="{00000001-3057-4704-A823-E978284EAE68}"/>
              </c:ext>
            </c:extLst>
          </c:dPt>
          <c:dPt>
            <c:idx val="1"/>
            <c:bubble3D val="0"/>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extLst>
              <c:ext xmlns:c16="http://schemas.microsoft.com/office/drawing/2014/chart" uri="{C3380CC4-5D6E-409C-BE32-E72D297353CC}">
                <c16:uniqueId val="{00000003-3057-4704-A823-E978284EAE68}"/>
              </c:ext>
            </c:extLst>
          </c:dPt>
          <c:dPt>
            <c:idx val="2"/>
            <c:bubble3D val="0"/>
            <c:spPr>
              <a:gradFill rotWithShape="1">
                <a:gsLst>
                  <a:gs pos="0">
                    <a:schemeClr val="accent3">
                      <a:tint val="100000"/>
                      <a:shade val="85000"/>
                      <a:satMod val="100000"/>
                      <a:lumMod val="100000"/>
                    </a:schemeClr>
                  </a:gs>
                  <a:gs pos="100000">
                    <a:schemeClr val="accent3">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extLst>
              <c:ext xmlns:c16="http://schemas.microsoft.com/office/drawing/2014/chart" uri="{C3380CC4-5D6E-409C-BE32-E72D297353CC}">
                <c16:uniqueId val="{00000005-3057-4704-A823-E978284EAE68}"/>
              </c:ext>
            </c:extLst>
          </c:dPt>
          <c:dPt>
            <c:idx val="3"/>
            <c:bubble3D val="0"/>
            <c:spPr>
              <a:gradFill rotWithShape="1">
                <a:gsLst>
                  <a:gs pos="0">
                    <a:schemeClr val="accent4">
                      <a:tint val="100000"/>
                      <a:shade val="85000"/>
                      <a:satMod val="100000"/>
                      <a:lumMod val="100000"/>
                    </a:schemeClr>
                  </a:gs>
                  <a:gs pos="100000">
                    <a:schemeClr val="accent4">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extLst>
              <c:ext xmlns:c16="http://schemas.microsoft.com/office/drawing/2014/chart" uri="{C3380CC4-5D6E-409C-BE32-E72D297353CC}">
                <c16:uniqueId val="{00000007-3057-4704-A823-E978284EAE6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4"/>
                <c:pt idx="0">
                  <c:v>Norte</c:v>
                </c:pt>
                <c:pt idx="1">
                  <c:v>Sur</c:v>
                </c:pt>
                <c:pt idx="2">
                  <c:v>Centro</c:v>
                </c:pt>
                <c:pt idx="3">
                  <c:v>Valle</c:v>
                </c:pt>
              </c:strCache>
            </c:strRef>
          </c:cat>
          <c:val>
            <c:numRef>
              <c:f>Hoja1!$B$2:$B$5</c:f>
              <c:numCache>
                <c:formatCode>General</c:formatCode>
                <c:ptCount val="4"/>
                <c:pt idx="0">
                  <c:v>30.9</c:v>
                </c:pt>
                <c:pt idx="1">
                  <c:v>29.3</c:v>
                </c:pt>
                <c:pt idx="2">
                  <c:v>13</c:v>
                </c:pt>
                <c:pt idx="3">
                  <c:v>17.100000000000001</c:v>
                </c:pt>
              </c:numCache>
            </c:numRef>
          </c:val>
          <c:extLst>
            <c:ext xmlns:c16="http://schemas.microsoft.com/office/drawing/2014/chart" uri="{C3380CC4-5D6E-409C-BE32-E72D297353CC}">
              <c16:uniqueId val="{00000008-3057-4704-A823-E978284EAE6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EDAD</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Hoja1!$A$2:$A$7</c:f>
              <c:strCache>
                <c:ptCount val="6"/>
                <c:pt idx="0">
                  <c:v>18 a 25 años</c:v>
                </c:pt>
                <c:pt idx="1">
                  <c:v>26 a 35 años</c:v>
                </c:pt>
                <c:pt idx="2">
                  <c:v>36 a 45 años</c:v>
                </c:pt>
                <c:pt idx="3">
                  <c:v>46 a 55 años</c:v>
                </c:pt>
                <c:pt idx="4">
                  <c:v>56 a 65 años</c:v>
                </c:pt>
                <c:pt idx="5">
                  <c:v>más de 65 años</c:v>
                </c:pt>
              </c:strCache>
            </c:strRef>
          </c:cat>
          <c:val>
            <c:numRef>
              <c:f>Hoja1!$B$2:$B$7</c:f>
              <c:numCache>
                <c:formatCode>General</c:formatCode>
                <c:ptCount val="6"/>
                <c:pt idx="0">
                  <c:v>20.3</c:v>
                </c:pt>
                <c:pt idx="1">
                  <c:v>19.5</c:v>
                </c:pt>
                <c:pt idx="2">
                  <c:v>20.3</c:v>
                </c:pt>
                <c:pt idx="3">
                  <c:v>12.6</c:v>
                </c:pt>
                <c:pt idx="4">
                  <c:v>18.7</c:v>
                </c:pt>
                <c:pt idx="5">
                  <c:v>8.5</c:v>
                </c:pt>
              </c:numCache>
            </c:numRef>
          </c:val>
          <c:extLst>
            <c:ext xmlns:c16="http://schemas.microsoft.com/office/drawing/2014/chart" uri="{C3380CC4-5D6E-409C-BE32-E72D297353CC}">
              <c16:uniqueId val="{00000000-917B-4A11-9D8A-3C232E403A3B}"/>
            </c:ext>
          </c:extLst>
        </c:ser>
        <c:dLbls>
          <c:dLblPos val="outEnd"/>
          <c:showLegendKey val="0"/>
          <c:showVal val="1"/>
          <c:showCatName val="0"/>
          <c:showSerName val="0"/>
          <c:showPercent val="0"/>
          <c:showBubbleSize val="0"/>
        </c:dLbls>
        <c:gapWidth val="267"/>
        <c:overlap val="-43"/>
        <c:axId val="310565247"/>
        <c:axId val="301937039"/>
      </c:barChart>
      <c:catAx>
        <c:axId val="310565247"/>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301937039"/>
        <c:crosses val="autoZero"/>
        <c:auto val="1"/>
        <c:lblAlgn val="ctr"/>
        <c:lblOffset val="100"/>
        <c:noMultiLvlLbl val="0"/>
      </c:catAx>
      <c:valAx>
        <c:axId val="30193703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310565247"/>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EC319-731E-49CB-8059-CFBFEE077992}"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es-EC"/>
        </a:p>
      </dgm:t>
    </dgm:pt>
    <dgm:pt modelId="{45087AB4-C302-458F-8453-9755C3B09EC0}">
      <dgm:prSet phldrT="[Texto]"/>
      <dgm:spPr/>
      <dgm:t>
        <a:bodyPr/>
        <a:lstStyle/>
        <a:p>
          <a:r>
            <a:rPr lang="es-EC" dirty="0"/>
            <a:t>En diferentes partes del mundo existen diferentes formas de incidir en la decisión de compra en visitantes de centros comerciales.</a:t>
          </a:r>
        </a:p>
      </dgm:t>
    </dgm:pt>
    <dgm:pt modelId="{D7712400-422D-4BBE-8688-F660F9DA8112}" type="parTrans" cxnId="{CAB8D704-160E-420C-8E21-D03A07D929FE}">
      <dgm:prSet/>
      <dgm:spPr/>
      <dgm:t>
        <a:bodyPr/>
        <a:lstStyle/>
        <a:p>
          <a:endParaRPr lang="es-EC"/>
        </a:p>
      </dgm:t>
    </dgm:pt>
    <dgm:pt modelId="{B32C6F9E-F360-4EFE-B208-9B5A9041AAF3}" type="sibTrans" cxnId="{CAB8D704-160E-420C-8E21-D03A07D929FE}">
      <dgm:prSet/>
      <dgm:spPr/>
      <dgm:t>
        <a:bodyPr/>
        <a:lstStyle/>
        <a:p>
          <a:endParaRPr lang="es-EC"/>
        </a:p>
      </dgm:t>
    </dgm:pt>
    <dgm:pt modelId="{3086B3FE-A95D-4CA0-83C9-338190A1D7B7}">
      <dgm:prSet phldrT="[Texto]"/>
      <dgm:spPr/>
      <dgm:t>
        <a:bodyPr/>
        <a:lstStyle/>
        <a:p>
          <a:r>
            <a:rPr lang="es-EC" dirty="0"/>
            <a:t>Los centros comerciales han optando por herramientas y métodos comunicacionales.</a:t>
          </a:r>
        </a:p>
      </dgm:t>
    </dgm:pt>
    <dgm:pt modelId="{30C25947-CBCF-429C-A9E8-85DC555619D6}" type="parTrans" cxnId="{8D5FA8F2-80B4-49AA-9EF5-609C77730545}">
      <dgm:prSet/>
      <dgm:spPr/>
      <dgm:t>
        <a:bodyPr/>
        <a:lstStyle/>
        <a:p>
          <a:endParaRPr lang="es-EC"/>
        </a:p>
      </dgm:t>
    </dgm:pt>
    <dgm:pt modelId="{BF1B9774-A9E5-4D6F-885C-181CC79C00A0}" type="sibTrans" cxnId="{8D5FA8F2-80B4-49AA-9EF5-609C77730545}">
      <dgm:prSet/>
      <dgm:spPr/>
      <dgm:t>
        <a:bodyPr/>
        <a:lstStyle/>
        <a:p>
          <a:endParaRPr lang="es-EC"/>
        </a:p>
      </dgm:t>
    </dgm:pt>
    <dgm:pt modelId="{FA634B86-8F86-47B7-A541-7C3684B10AF8}">
      <dgm:prSet phldrT="[Texto]"/>
      <dgm:spPr/>
      <dgm:t>
        <a:bodyPr/>
        <a:lstStyle/>
        <a:p>
          <a:pPr>
            <a:buClrTx/>
            <a:buSzTx/>
            <a:buFontTx/>
            <a:buNone/>
          </a:pPr>
          <a:r>
            <a:rPr lang="es-EC" dirty="0"/>
            <a:t>En el ecuador ha evolucionado en la forma de comunicar a su público objetivo.</a:t>
          </a:r>
        </a:p>
      </dgm:t>
    </dgm:pt>
    <dgm:pt modelId="{02486D95-0421-460B-A86D-DB96C09FB786}" type="parTrans" cxnId="{421D3F59-C742-4591-91B5-AAD4EE11C441}">
      <dgm:prSet/>
      <dgm:spPr/>
      <dgm:t>
        <a:bodyPr/>
        <a:lstStyle/>
        <a:p>
          <a:endParaRPr lang="es-EC"/>
        </a:p>
      </dgm:t>
    </dgm:pt>
    <dgm:pt modelId="{E1E6E364-FE88-4827-AEBD-3D8BA6A7BD4A}" type="sibTrans" cxnId="{421D3F59-C742-4591-91B5-AAD4EE11C441}">
      <dgm:prSet/>
      <dgm:spPr/>
      <dgm:t>
        <a:bodyPr/>
        <a:lstStyle/>
        <a:p>
          <a:endParaRPr lang="es-EC"/>
        </a:p>
      </dgm:t>
    </dgm:pt>
    <dgm:pt modelId="{F766A5BB-144C-4E8D-92CE-22A22BC82335}" type="pres">
      <dgm:prSet presAssocID="{5E7EC319-731E-49CB-8059-CFBFEE077992}" presName="Name0" presStyleCnt="0">
        <dgm:presLayoutVars>
          <dgm:dir/>
          <dgm:resizeHandles val="exact"/>
        </dgm:presLayoutVars>
      </dgm:prSet>
      <dgm:spPr/>
      <dgm:t>
        <a:bodyPr/>
        <a:lstStyle/>
        <a:p>
          <a:endParaRPr lang="es-ES"/>
        </a:p>
      </dgm:t>
    </dgm:pt>
    <dgm:pt modelId="{9B627796-C74F-45A0-B68C-12B2D700C8C0}" type="pres">
      <dgm:prSet presAssocID="{5E7EC319-731E-49CB-8059-CFBFEE077992}" presName="fgShape" presStyleLbl="fgShp" presStyleIdx="0" presStyleCnt="1"/>
      <dgm:spPr/>
    </dgm:pt>
    <dgm:pt modelId="{AB0AD48E-3A39-4789-8EAA-61AEB3785D1D}" type="pres">
      <dgm:prSet presAssocID="{5E7EC319-731E-49CB-8059-CFBFEE077992}" presName="linComp" presStyleCnt="0"/>
      <dgm:spPr/>
    </dgm:pt>
    <dgm:pt modelId="{9852B30C-4BED-4BBF-A64C-72D969332E1F}" type="pres">
      <dgm:prSet presAssocID="{45087AB4-C302-458F-8453-9755C3B09EC0}" presName="compNode" presStyleCnt="0"/>
      <dgm:spPr/>
    </dgm:pt>
    <dgm:pt modelId="{601A764D-FD87-49ED-B41B-0F45F503AD3C}" type="pres">
      <dgm:prSet presAssocID="{45087AB4-C302-458F-8453-9755C3B09EC0}" presName="bkgdShape" presStyleLbl="node1" presStyleIdx="0" presStyleCnt="3"/>
      <dgm:spPr/>
      <dgm:t>
        <a:bodyPr/>
        <a:lstStyle/>
        <a:p>
          <a:endParaRPr lang="es-ES"/>
        </a:p>
      </dgm:t>
    </dgm:pt>
    <dgm:pt modelId="{740E093C-0ADE-408B-BD93-321E3F85AEAA}" type="pres">
      <dgm:prSet presAssocID="{45087AB4-C302-458F-8453-9755C3B09EC0}" presName="nodeTx" presStyleLbl="node1" presStyleIdx="0" presStyleCnt="3">
        <dgm:presLayoutVars>
          <dgm:bulletEnabled val="1"/>
        </dgm:presLayoutVars>
      </dgm:prSet>
      <dgm:spPr/>
      <dgm:t>
        <a:bodyPr/>
        <a:lstStyle/>
        <a:p>
          <a:endParaRPr lang="es-ES"/>
        </a:p>
      </dgm:t>
    </dgm:pt>
    <dgm:pt modelId="{78B5C522-6105-4CE5-B71B-9CE2D9C82D3E}" type="pres">
      <dgm:prSet presAssocID="{45087AB4-C302-458F-8453-9755C3B09EC0}" presName="invisiNode" presStyleLbl="node1" presStyleIdx="0" presStyleCnt="3"/>
      <dgm:spPr/>
    </dgm:pt>
    <dgm:pt modelId="{E8F53503-A119-44C2-AF14-887FDA45DA6A}" type="pres">
      <dgm:prSet presAssocID="{45087AB4-C302-458F-8453-9755C3B09EC0}" presName="imagNode"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54A81C6-9259-4F3F-840D-79F9782E89C1}" type="pres">
      <dgm:prSet presAssocID="{B32C6F9E-F360-4EFE-B208-9B5A9041AAF3}" presName="sibTrans" presStyleLbl="sibTrans2D1" presStyleIdx="0" presStyleCnt="0"/>
      <dgm:spPr/>
      <dgm:t>
        <a:bodyPr/>
        <a:lstStyle/>
        <a:p>
          <a:endParaRPr lang="es-ES"/>
        </a:p>
      </dgm:t>
    </dgm:pt>
    <dgm:pt modelId="{26A8C46C-94F1-4502-9665-268AED014DFA}" type="pres">
      <dgm:prSet presAssocID="{FA634B86-8F86-47B7-A541-7C3684B10AF8}" presName="compNode" presStyleCnt="0"/>
      <dgm:spPr/>
    </dgm:pt>
    <dgm:pt modelId="{6BEFE406-9827-4211-8A36-7710D89FA7E3}" type="pres">
      <dgm:prSet presAssocID="{FA634B86-8F86-47B7-A541-7C3684B10AF8}" presName="bkgdShape" presStyleLbl="node1" presStyleIdx="1" presStyleCnt="3"/>
      <dgm:spPr/>
      <dgm:t>
        <a:bodyPr/>
        <a:lstStyle/>
        <a:p>
          <a:endParaRPr lang="es-ES"/>
        </a:p>
      </dgm:t>
    </dgm:pt>
    <dgm:pt modelId="{2E96CB09-8D38-4DA2-AE8E-6C40515093E0}" type="pres">
      <dgm:prSet presAssocID="{FA634B86-8F86-47B7-A541-7C3684B10AF8}" presName="nodeTx" presStyleLbl="node1" presStyleIdx="1" presStyleCnt="3">
        <dgm:presLayoutVars>
          <dgm:bulletEnabled val="1"/>
        </dgm:presLayoutVars>
      </dgm:prSet>
      <dgm:spPr/>
      <dgm:t>
        <a:bodyPr/>
        <a:lstStyle/>
        <a:p>
          <a:endParaRPr lang="es-ES"/>
        </a:p>
      </dgm:t>
    </dgm:pt>
    <dgm:pt modelId="{F02DCBC7-5C20-40E6-8CFF-E14F75620F39}" type="pres">
      <dgm:prSet presAssocID="{FA634B86-8F86-47B7-A541-7C3684B10AF8}" presName="invisiNode" presStyleLbl="node1" presStyleIdx="1" presStyleCnt="3"/>
      <dgm:spPr/>
    </dgm:pt>
    <dgm:pt modelId="{FBAB1C54-AF39-49A3-B0B6-6785E2100213}" type="pres">
      <dgm:prSet presAssocID="{FA634B86-8F86-47B7-A541-7C3684B10AF8}" presName="imagNode"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8728F860-5E10-4495-BEF4-65BEF141D849}" type="pres">
      <dgm:prSet presAssocID="{E1E6E364-FE88-4827-AEBD-3D8BA6A7BD4A}" presName="sibTrans" presStyleLbl="sibTrans2D1" presStyleIdx="0" presStyleCnt="0"/>
      <dgm:spPr/>
      <dgm:t>
        <a:bodyPr/>
        <a:lstStyle/>
        <a:p>
          <a:endParaRPr lang="es-ES"/>
        </a:p>
      </dgm:t>
    </dgm:pt>
    <dgm:pt modelId="{840AA031-B89A-4A3D-87BF-5CE15336237E}" type="pres">
      <dgm:prSet presAssocID="{3086B3FE-A95D-4CA0-83C9-338190A1D7B7}" presName="compNode" presStyleCnt="0"/>
      <dgm:spPr/>
    </dgm:pt>
    <dgm:pt modelId="{0687DA2B-E5A4-4D57-9B5A-B603024266CE}" type="pres">
      <dgm:prSet presAssocID="{3086B3FE-A95D-4CA0-83C9-338190A1D7B7}" presName="bkgdShape" presStyleLbl="node1" presStyleIdx="2" presStyleCnt="3"/>
      <dgm:spPr/>
      <dgm:t>
        <a:bodyPr/>
        <a:lstStyle/>
        <a:p>
          <a:endParaRPr lang="es-ES"/>
        </a:p>
      </dgm:t>
    </dgm:pt>
    <dgm:pt modelId="{52C12973-135E-4127-AEC4-68BCBF21063C}" type="pres">
      <dgm:prSet presAssocID="{3086B3FE-A95D-4CA0-83C9-338190A1D7B7}" presName="nodeTx" presStyleLbl="node1" presStyleIdx="2" presStyleCnt="3">
        <dgm:presLayoutVars>
          <dgm:bulletEnabled val="1"/>
        </dgm:presLayoutVars>
      </dgm:prSet>
      <dgm:spPr/>
      <dgm:t>
        <a:bodyPr/>
        <a:lstStyle/>
        <a:p>
          <a:endParaRPr lang="es-ES"/>
        </a:p>
      </dgm:t>
    </dgm:pt>
    <dgm:pt modelId="{09BF6DB0-937E-4585-B0C9-0C463608E727}" type="pres">
      <dgm:prSet presAssocID="{3086B3FE-A95D-4CA0-83C9-338190A1D7B7}" presName="invisiNode" presStyleLbl="node1" presStyleIdx="2" presStyleCnt="3"/>
      <dgm:spPr/>
    </dgm:pt>
    <dgm:pt modelId="{C59415B8-C5F8-48A9-B0B3-9638E1EC74F0}" type="pres">
      <dgm:prSet presAssocID="{3086B3FE-A95D-4CA0-83C9-338190A1D7B7}" presName="imagNod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DE1ABA6D-D0F0-40AD-87FF-C5F16B08D9E5}" type="presOf" srcId="{3086B3FE-A95D-4CA0-83C9-338190A1D7B7}" destId="{52C12973-135E-4127-AEC4-68BCBF21063C}" srcOrd="1" destOrd="0" presId="urn:microsoft.com/office/officeart/2005/8/layout/hList7"/>
    <dgm:cxn modelId="{6F897AF0-CB1F-4CF4-AAF0-6AFD3B49DA63}" type="presOf" srcId="{B32C6F9E-F360-4EFE-B208-9B5A9041AAF3}" destId="{A54A81C6-9259-4F3F-840D-79F9782E89C1}" srcOrd="0" destOrd="0" presId="urn:microsoft.com/office/officeart/2005/8/layout/hList7"/>
    <dgm:cxn modelId="{D7BD989B-8CAB-436A-A734-4199AB98BEFE}" type="presOf" srcId="{E1E6E364-FE88-4827-AEBD-3D8BA6A7BD4A}" destId="{8728F860-5E10-4495-BEF4-65BEF141D849}" srcOrd="0" destOrd="0" presId="urn:microsoft.com/office/officeart/2005/8/layout/hList7"/>
    <dgm:cxn modelId="{0A8C0AC1-B175-404C-AC66-0D2B543B3976}" type="presOf" srcId="{3086B3FE-A95D-4CA0-83C9-338190A1D7B7}" destId="{0687DA2B-E5A4-4D57-9B5A-B603024266CE}" srcOrd="0" destOrd="0" presId="urn:microsoft.com/office/officeart/2005/8/layout/hList7"/>
    <dgm:cxn modelId="{58477DCF-AA33-4BDD-A0EB-0E6119EE3D06}" type="presOf" srcId="{FA634B86-8F86-47B7-A541-7C3684B10AF8}" destId="{6BEFE406-9827-4211-8A36-7710D89FA7E3}" srcOrd="0" destOrd="0" presId="urn:microsoft.com/office/officeart/2005/8/layout/hList7"/>
    <dgm:cxn modelId="{64335C12-6819-49C7-97BF-7F85B5818A86}" type="presOf" srcId="{45087AB4-C302-458F-8453-9755C3B09EC0}" destId="{740E093C-0ADE-408B-BD93-321E3F85AEAA}" srcOrd="1" destOrd="0" presId="urn:microsoft.com/office/officeart/2005/8/layout/hList7"/>
    <dgm:cxn modelId="{8D5FA8F2-80B4-49AA-9EF5-609C77730545}" srcId="{5E7EC319-731E-49CB-8059-CFBFEE077992}" destId="{3086B3FE-A95D-4CA0-83C9-338190A1D7B7}" srcOrd="2" destOrd="0" parTransId="{30C25947-CBCF-429C-A9E8-85DC555619D6}" sibTransId="{BF1B9774-A9E5-4D6F-885C-181CC79C00A0}"/>
    <dgm:cxn modelId="{89C25DB6-F623-4731-BEB7-A52CECA49638}" type="presOf" srcId="{FA634B86-8F86-47B7-A541-7C3684B10AF8}" destId="{2E96CB09-8D38-4DA2-AE8E-6C40515093E0}" srcOrd="1" destOrd="0" presId="urn:microsoft.com/office/officeart/2005/8/layout/hList7"/>
    <dgm:cxn modelId="{5C6D18C5-1315-47E6-8766-819FC19F03C1}" type="presOf" srcId="{45087AB4-C302-458F-8453-9755C3B09EC0}" destId="{601A764D-FD87-49ED-B41B-0F45F503AD3C}" srcOrd="0" destOrd="0" presId="urn:microsoft.com/office/officeart/2005/8/layout/hList7"/>
    <dgm:cxn modelId="{A212C303-0988-4A68-A47F-666C45309B9F}" type="presOf" srcId="{5E7EC319-731E-49CB-8059-CFBFEE077992}" destId="{F766A5BB-144C-4E8D-92CE-22A22BC82335}" srcOrd="0" destOrd="0" presId="urn:microsoft.com/office/officeart/2005/8/layout/hList7"/>
    <dgm:cxn modelId="{421D3F59-C742-4591-91B5-AAD4EE11C441}" srcId="{5E7EC319-731E-49CB-8059-CFBFEE077992}" destId="{FA634B86-8F86-47B7-A541-7C3684B10AF8}" srcOrd="1" destOrd="0" parTransId="{02486D95-0421-460B-A86D-DB96C09FB786}" sibTransId="{E1E6E364-FE88-4827-AEBD-3D8BA6A7BD4A}"/>
    <dgm:cxn modelId="{CAB8D704-160E-420C-8E21-D03A07D929FE}" srcId="{5E7EC319-731E-49CB-8059-CFBFEE077992}" destId="{45087AB4-C302-458F-8453-9755C3B09EC0}" srcOrd="0" destOrd="0" parTransId="{D7712400-422D-4BBE-8688-F660F9DA8112}" sibTransId="{B32C6F9E-F360-4EFE-B208-9B5A9041AAF3}"/>
    <dgm:cxn modelId="{91706362-56A4-491F-9EF8-B762CED56662}" type="presParOf" srcId="{F766A5BB-144C-4E8D-92CE-22A22BC82335}" destId="{9B627796-C74F-45A0-B68C-12B2D700C8C0}" srcOrd="0" destOrd="0" presId="urn:microsoft.com/office/officeart/2005/8/layout/hList7"/>
    <dgm:cxn modelId="{C5AE120B-EB21-4444-8805-4FA10369C789}" type="presParOf" srcId="{F766A5BB-144C-4E8D-92CE-22A22BC82335}" destId="{AB0AD48E-3A39-4789-8EAA-61AEB3785D1D}" srcOrd="1" destOrd="0" presId="urn:microsoft.com/office/officeart/2005/8/layout/hList7"/>
    <dgm:cxn modelId="{6CE20A09-750C-4032-B351-AA69449C9D1F}" type="presParOf" srcId="{AB0AD48E-3A39-4789-8EAA-61AEB3785D1D}" destId="{9852B30C-4BED-4BBF-A64C-72D969332E1F}" srcOrd="0" destOrd="0" presId="urn:microsoft.com/office/officeart/2005/8/layout/hList7"/>
    <dgm:cxn modelId="{FAFF6898-8CD8-4B46-B79F-D5B429C35DC7}" type="presParOf" srcId="{9852B30C-4BED-4BBF-A64C-72D969332E1F}" destId="{601A764D-FD87-49ED-B41B-0F45F503AD3C}" srcOrd="0" destOrd="0" presId="urn:microsoft.com/office/officeart/2005/8/layout/hList7"/>
    <dgm:cxn modelId="{D9BB1B55-FFB4-4A56-959D-FD23A95A517C}" type="presParOf" srcId="{9852B30C-4BED-4BBF-A64C-72D969332E1F}" destId="{740E093C-0ADE-408B-BD93-321E3F85AEAA}" srcOrd="1" destOrd="0" presId="urn:microsoft.com/office/officeart/2005/8/layout/hList7"/>
    <dgm:cxn modelId="{55F8A94F-54F3-4204-942C-5126F887B963}" type="presParOf" srcId="{9852B30C-4BED-4BBF-A64C-72D969332E1F}" destId="{78B5C522-6105-4CE5-B71B-9CE2D9C82D3E}" srcOrd="2" destOrd="0" presId="urn:microsoft.com/office/officeart/2005/8/layout/hList7"/>
    <dgm:cxn modelId="{6D2E2AD0-95D9-439D-A0B2-270F3943EBC3}" type="presParOf" srcId="{9852B30C-4BED-4BBF-A64C-72D969332E1F}" destId="{E8F53503-A119-44C2-AF14-887FDA45DA6A}" srcOrd="3" destOrd="0" presId="urn:microsoft.com/office/officeart/2005/8/layout/hList7"/>
    <dgm:cxn modelId="{C5D00006-29E6-4023-A466-26DD5C3BE4B3}" type="presParOf" srcId="{AB0AD48E-3A39-4789-8EAA-61AEB3785D1D}" destId="{A54A81C6-9259-4F3F-840D-79F9782E89C1}" srcOrd="1" destOrd="0" presId="urn:microsoft.com/office/officeart/2005/8/layout/hList7"/>
    <dgm:cxn modelId="{CB681121-E4B1-4194-ACEA-D5D2E5421C75}" type="presParOf" srcId="{AB0AD48E-3A39-4789-8EAA-61AEB3785D1D}" destId="{26A8C46C-94F1-4502-9665-268AED014DFA}" srcOrd="2" destOrd="0" presId="urn:microsoft.com/office/officeart/2005/8/layout/hList7"/>
    <dgm:cxn modelId="{FD10FA8B-C9C3-432E-9FFD-B9BAA02D739B}" type="presParOf" srcId="{26A8C46C-94F1-4502-9665-268AED014DFA}" destId="{6BEFE406-9827-4211-8A36-7710D89FA7E3}" srcOrd="0" destOrd="0" presId="urn:microsoft.com/office/officeart/2005/8/layout/hList7"/>
    <dgm:cxn modelId="{CCCDEA2C-655F-41F1-9A7F-D4C6A3F97068}" type="presParOf" srcId="{26A8C46C-94F1-4502-9665-268AED014DFA}" destId="{2E96CB09-8D38-4DA2-AE8E-6C40515093E0}" srcOrd="1" destOrd="0" presId="urn:microsoft.com/office/officeart/2005/8/layout/hList7"/>
    <dgm:cxn modelId="{09FB43B1-7FEF-4529-BADA-F28FCFFA0E34}" type="presParOf" srcId="{26A8C46C-94F1-4502-9665-268AED014DFA}" destId="{F02DCBC7-5C20-40E6-8CFF-E14F75620F39}" srcOrd="2" destOrd="0" presId="urn:microsoft.com/office/officeart/2005/8/layout/hList7"/>
    <dgm:cxn modelId="{FEFC772B-0B74-4D10-B854-13DD06A0F342}" type="presParOf" srcId="{26A8C46C-94F1-4502-9665-268AED014DFA}" destId="{FBAB1C54-AF39-49A3-B0B6-6785E2100213}" srcOrd="3" destOrd="0" presId="urn:microsoft.com/office/officeart/2005/8/layout/hList7"/>
    <dgm:cxn modelId="{0213E8C5-D120-494C-B3FF-F6646EB2018E}" type="presParOf" srcId="{AB0AD48E-3A39-4789-8EAA-61AEB3785D1D}" destId="{8728F860-5E10-4495-BEF4-65BEF141D849}" srcOrd="3" destOrd="0" presId="urn:microsoft.com/office/officeart/2005/8/layout/hList7"/>
    <dgm:cxn modelId="{D71D29EE-1B31-47FE-852C-94E607B224D1}" type="presParOf" srcId="{AB0AD48E-3A39-4789-8EAA-61AEB3785D1D}" destId="{840AA031-B89A-4A3D-87BF-5CE15336237E}" srcOrd="4" destOrd="0" presId="urn:microsoft.com/office/officeart/2005/8/layout/hList7"/>
    <dgm:cxn modelId="{7FA845F4-1AA5-41D5-901B-6C985696BAF9}" type="presParOf" srcId="{840AA031-B89A-4A3D-87BF-5CE15336237E}" destId="{0687DA2B-E5A4-4D57-9B5A-B603024266CE}" srcOrd="0" destOrd="0" presId="urn:microsoft.com/office/officeart/2005/8/layout/hList7"/>
    <dgm:cxn modelId="{AF909895-2334-4D67-9183-D7FC7100C31D}" type="presParOf" srcId="{840AA031-B89A-4A3D-87BF-5CE15336237E}" destId="{52C12973-135E-4127-AEC4-68BCBF21063C}" srcOrd="1" destOrd="0" presId="urn:microsoft.com/office/officeart/2005/8/layout/hList7"/>
    <dgm:cxn modelId="{003A51D6-5760-4F92-9D0A-B6E34EDDC50C}" type="presParOf" srcId="{840AA031-B89A-4A3D-87BF-5CE15336237E}" destId="{09BF6DB0-937E-4585-B0C9-0C463608E727}" srcOrd="2" destOrd="0" presId="urn:microsoft.com/office/officeart/2005/8/layout/hList7"/>
    <dgm:cxn modelId="{CDC0F129-7736-42E0-BA74-4DC1F92CA6C4}" type="presParOf" srcId="{840AA031-B89A-4A3D-87BF-5CE15336237E}" destId="{C59415B8-C5F8-48A9-B0B3-9638E1EC74F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B71F58-EFA8-4923-AE19-7249ED07E5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B460D6FE-757F-499C-AE90-263A2370F134}">
      <dgm:prSet phldrT="[Texto]"/>
      <dgm:spPr/>
      <dgm:t>
        <a:bodyPr/>
        <a:lstStyle/>
        <a:p>
          <a:pPr>
            <a:buFont typeface="+mj-lt"/>
            <a:buAutoNum type="arabicPeriod"/>
          </a:pPr>
          <a:r>
            <a:rPr lang="es-EC" b="1" dirty="0"/>
            <a:t>CONCLUSIONES</a:t>
          </a:r>
          <a:endParaRPr lang="es-EC" dirty="0"/>
        </a:p>
      </dgm:t>
    </dgm:pt>
    <dgm:pt modelId="{F4DC0DEE-08D9-4F83-8123-4E83D369343F}" type="parTrans" cxnId="{4833C7F1-817C-4132-B05C-9FCA17AA82D1}">
      <dgm:prSet/>
      <dgm:spPr/>
      <dgm:t>
        <a:bodyPr/>
        <a:lstStyle/>
        <a:p>
          <a:endParaRPr lang="es-EC"/>
        </a:p>
      </dgm:t>
    </dgm:pt>
    <dgm:pt modelId="{FD50498C-DD88-4DFD-85FF-0C870738431B}" type="sibTrans" cxnId="{4833C7F1-817C-4132-B05C-9FCA17AA82D1}">
      <dgm:prSet/>
      <dgm:spPr/>
      <dgm:t>
        <a:bodyPr/>
        <a:lstStyle/>
        <a:p>
          <a:endParaRPr lang="es-EC"/>
        </a:p>
      </dgm:t>
    </dgm:pt>
    <dgm:pt modelId="{47C68A90-EEC4-4F39-8B29-52EE0345EB8B}">
      <dgm:prSet/>
      <dgm:spPr/>
      <dgm:t>
        <a:bodyPr/>
        <a:lstStyle/>
        <a:p>
          <a:pPr>
            <a:buFont typeface="Symbol" panose="05050102010706020507" pitchFamily="18" charset="2"/>
            <a:buChar char=""/>
          </a:pPr>
          <a:r>
            <a:rPr lang="es-EC" dirty="0"/>
            <a:t>Las redes sociales favorecen al momento de la toma de decisiones ya que es un medio directo para entregar publicidad a los visitantes de los centros comerciales en el Distrito Metropolitano de Quito.</a:t>
          </a:r>
        </a:p>
      </dgm:t>
    </dgm:pt>
    <dgm:pt modelId="{DA144FE7-97C9-4136-92FF-5DBDE400B738}" type="parTrans" cxnId="{E64373A9-872A-429A-926C-A3428023A74D}">
      <dgm:prSet/>
      <dgm:spPr/>
      <dgm:t>
        <a:bodyPr/>
        <a:lstStyle/>
        <a:p>
          <a:endParaRPr lang="es-EC"/>
        </a:p>
      </dgm:t>
    </dgm:pt>
    <dgm:pt modelId="{C5449E7D-1BE6-4DD0-81F8-7F733BAD006F}" type="sibTrans" cxnId="{E64373A9-872A-429A-926C-A3428023A74D}">
      <dgm:prSet/>
      <dgm:spPr/>
      <dgm:t>
        <a:bodyPr/>
        <a:lstStyle/>
        <a:p>
          <a:endParaRPr lang="es-EC"/>
        </a:p>
      </dgm:t>
    </dgm:pt>
    <dgm:pt modelId="{E0F1A1F8-7F3D-4AED-B68F-887493A23CD0}">
      <dgm:prSet/>
      <dgm:spPr/>
      <dgm:t>
        <a:bodyPr/>
        <a:lstStyle/>
        <a:p>
          <a:pPr>
            <a:buFont typeface="Symbol" panose="05050102010706020507" pitchFamily="18" charset="2"/>
            <a:buChar char=""/>
          </a:pPr>
          <a:r>
            <a:rPr lang="es-EC" dirty="0"/>
            <a:t>La variedad de la oferta es uno de los factores comerciales principales por lo que los visitantes de centros comerciales acuden a los mismos.</a:t>
          </a:r>
        </a:p>
      </dgm:t>
    </dgm:pt>
    <dgm:pt modelId="{B31DD99C-A648-4080-B59C-5C14026284DE}" type="parTrans" cxnId="{03E6E007-B295-422E-9FC7-E2D11D11793E}">
      <dgm:prSet/>
      <dgm:spPr/>
      <dgm:t>
        <a:bodyPr/>
        <a:lstStyle/>
        <a:p>
          <a:endParaRPr lang="es-EC"/>
        </a:p>
      </dgm:t>
    </dgm:pt>
    <dgm:pt modelId="{DCAB8640-5E15-42B8-9741-A6B61CF1F6D3}" type="sibTrans" cxnId="{03E6E007-B295-422E-9FC7-E2D11D11793E}">
      <dgm:prSet/>
      <dgm:spPr/>
      <dgm:t>
        <a:bodyPr/>
        <a:lstStyle/>
        <a:p>
          <a:endParaRPr lang="es-EC"/>
        </a:p>
      </dgm:t>
    </dgm:pt>
    <dgm:pt modelId="{9167BCBA-405C-4085-9D6E-59B8EA136D57}">
      <dgm:prSet/>
      <dgm:spPr/>
      <dgm:t>
        <a:bodyPr/>
        <a:lstStyle/>
        <a:p>
          <a:pPr>
            <a:buFont typeface="Symbol" panose="05050102010706020507" pitchFamily="18" charset="2"/>
            <a:buChar char=""/>
          </a:pPr>
          <a:r>
            <a:rPr lang="es-EC" dirty="0"/>
            <a:t>Los descuentos en tiendas es el incentivo promocional principal al momento de la toma de decisión en la compra de bienes de consumo en centros comerciales.</a:t>
          </a:r>
        </a:p>
      </dgm:t>
    </dgm:pt>
    <dgm:pt modelId="{CD14AF6A-2D38-402D-AC6A-6D7B9CFB4FC0}" type="parTrans" cxnId="{06ABC1CD-B005-4DD6-A30F-B0E33FD6D12A}">
      <dgm:prSet/>
      <dgm:spPr/>
      <dgm:t>
        <a:bodyPr/>
        <a:lstStyle/>
        <a:p>
          <a:endParaRPr lang="es-EC"/>
        </a:p>
      </dgm:t>
    </dgm:pt>
    <dgm:pt modelId="{EC76F600-3B6A-4B6D-88F6-DD1BF81B0242}" type="sibTrans" cxnId="{06ABC1CD-B005-4DD6-A30F-B0E33FD6D12A}">
      <dgm:prSet/>
      <dgm:spPr/>
      <dgm:t>
        <a:bodyPr/>
        <a:lstStyle/>
        <a:p>
          <a:endParaRPr lang="es-EC"/>
        </a:p>
      </dgm:t>
    </dgm:pt>
    <dgm:pt modelId="{00073883-4BC2-4198-8DD5-BF855F4D601E}">
      <dgm:prSet/>
      <dgm:spPr/>
      <dgm:t>
        <a:bodyPr/>
        <a:lstStyle/>
        <a:p>
          <a:pPr>
            <a:buFont typeface="+mj-lt"/>
            <a:buAutoNum type="arabicPeriod"/>
          </a:pPr>
          <a:r>
            <a:rPr lang="es-EC" b="1" dirty="0"/>
            <a:t>RECOMENDACIONES</a:t>
          </a:r>
        </a:p>
      </dgm:t>
    </dgm:pt>
    <dgm:pt modelId="{2809D9E8-738E-46A5-B81B-09947DBA3B62}" type="parTrans" cxnId="{FF477876-B1EE-45CA-87F7-280E93DACE7F}">
      <dgm:prSet/>
      <dgm:spPr/>
      <dgm:t>
        <a:bodyPr/>
        <a:lstStyle/>
        <a:p>
          <a:endParaRPr lang="es-EC"/>
        </a:p>
      </dgm:t>
    </dgm:pt>
    <dgm:pt modelId="{3F8986AF-CDBB-4C2A-BC9C-4461C911688D}" type="sibTrans" cxnId="{FF477876-B1EE-45CA-87F7-280E93DACE7F}">
      <dgm:prSet/>
      <dgm:spPr/>
      <dgm:t>
        <a:bodyPr/>
        <a:lstStyle/>
        <a:p>
          <a:endParaRPr lang="es-EC"/>
        </a:p>
      </dgm:t>
    </dgm:pt>
    <dgm:pt modelId="{A9DD5655-E71B-4822-9C50-CEB92DD5D8AC}">
      <dgm:prSet/>
      <dgm:spPr/>
      <dgm:t>
        <a:bodyPr/>
        <a:lstStyle/>
        <a:p>
          <a:pPr>
            <a:buFont typeface="Symbol" panose="05050102010706020507" pitchFamily="18" charset="2"/>
            <a:buChar char=""/>
          </a:pPr>
          <a:r>
            <a:rPr lang="es-EC" dirty="0"/>
            <a:t>Generar estrategias de marketing digital y </a:t>
          </a:r>
          <a:r>
            <a:rPr lang="es-EC" dirty="0" err="1"/>
            <a:t>videomarketing</a:t>
          </a:r>
          <a:r>
            <a:rPr lang="es-EC" dirty="0"/>
            <a:t> que permitan captar la atención de los visitantes de los centros comerciales a través de la creación de contenido en redes sociales.</a:t>
          </a:r>
        </a:p>
      </dgm:t>
    </dgm:pt>
    <dgm:pt modelId="{03B3B58D-2E4F-4ACB-B8AF-16A1369C1988}" type="parTrans" cxnId="{9DECDF9F-FF32-45D0-B564-75D4BBFC5146}">
      <dgm:prSet/>
      <dgm:spPr/>
      <dgm:t>
        <a:bodyPr/>
        <a:lstStyle/>
        <a:p>
          <a:endParaRPr lang="es-EC"/>
        </a:p>
      </dgm:t>
    </dgm:pt>
    <dgm:pt modelId="{6E3F1B1E-B78A-4A77-9AFE-5CAEEBD8E45F}" type="sibTrans" cxnId="{9DECDF9F-FF32-45D0-B564-75D4BBFC5146}">
      <dgm:prSet/>
      <dgm:spPr/>
      <dgm:t>
        <a:bodyPr/>
        <a:lstStyle/>
        <a:p>
          <a:endParaRPr lang="es-EC"/>
        </a:p>
      </dgm:t>
    </dgm:pt>
    <dgm:pt modelId="{5B220730-894E-42E5-BFA2-BD1421FE4F8B}">
      <dgm:prSet/>
      <dgm:spPr/>
      <dgm:t>
        <a:bodyPr/>
        <a:lstStyle/>
        <a:p>
          <a:pPr>
            <a:buFont typeface="Symbol" panose="05050102010706020507" pitchFamily="18" charset="2"/>
            <a:buChar char=""/>
          </a:pPr>
          <a:r>
            <a:rPr lang="es-EC" dirty="0"/>
            <a:t>Realizar estrategias de marketing de contenidos que permita la difusión de la variedad de ofertas que poseen los centros comerciales a través de blogs y redes sociales.</a:t>
          </a:r>
        </a:p>
      </dgm:t>
    </dgm:pt>
    <dgm:pt modelId="{B173748F-2E1C-4731-9EC7-A4D9845593AA}" type="parTrans" cxnId="{C9B0A21B-9126-49FE-BA10-6ECEDF2D7B42}">
      <dgm:prSet/>
      <dgm:spPr/>
      <dgm:t>
        <a:bodyPr/>
        <a:lstStyle/>
        <a:p>
          <a:endParaRPr lang="es-EC"/>
        </a:p>
      </dgm:t>
    </dgm:pt>
    <dgm:pt modelId="{59A6EE74-9AAA-452F-A83A-98C375A6DDFC}" type="sibTrans" cxnId="{C9B0A21B-9126-49FE-BA10-6ECEDF2D7B42}">
      <dgm:prSet/>
      <dgm:spPr/>
      <dgm:t>
        <a:bodyPr/>
        <a:lstStyle/>
        <a:p>
          <a:endParaRPr lang="es-EC"/>
        </a:p>
      </dgm:t>
    </dgm:pt>
    <dgm:pt modelId="{9EE85CA1-4FA7-4DC5-8626-15EDCE999914}">
      <dgm:prSet/>
      <dgm:spPr/>
      <dgm:t>
        <a:bodyPr/>
        <a:lstStyle/>
        <a:p>
          <a:pPr>
            <a:buFont typeface="Symbol" panose="05050102010706020507" pitchFamily="18" charset="2"/>
            <a:buChar char=""/>
          </a:pPr>
          <a:r>
            <a:rPr lang="es-EC" dirty="0"/>
            <a:t>Crear estrategias de marketing de participación a través de la generación de una fan page y una página web por cada centro comercial.</a:t>
          </a:r>
        </a:p>
      </dgm:t>
    </dgm:pt>
    <dgm:pt modelId="{2A986785-4260-43FF-9602-A443104907E2}" type="parTrans" cxnId="{4882869C-542C-43A8-9234-FE85BCCE924F}">
      <dgm:prSet/>
      <dgm:spPr/>
      <dgm:t>
        <a:bodyPr/>
        <a:lstStyle/>
        <a:p>
          <a:endParaRPr lang="es-EC"/>
        </a:p>
      </dgm:t>
    </dgm:pt>
    <dgm:pt modelId="{40FA6F23-B623-4741-BDD9-7D51F5DB47D7}" type="sibTrans" cxnId="{4882869C-542C-43A8-9234-FE85BCCE924F}">
      <dgm:prSet/>
      <dgm:spPr/>
      <dgm:t>
        <a:bodyPr/>
        <a:lstStyle/>
        <a:p>
          <a:endParaRPr lang="es-EC"/>
        </a:p>
      </dgm:t>
    </dgm:pt>
    <dgm:pt modelId="{FF9F6E11-34A8-4C61-BFE7-26D19EB0502E}" type="pres">
      <dgm:prSet presAssocID="{F6B71F58-EFA8-4923-AE19-7249ED07E50F}" presName="Name0" presStyleCnt="0">
        <dgm:presLayoutVars>
          <dgm:dir/>
          <dgm:animLvl val="lvl"/>
          <dgm:resizeHandles val="exact"/>
        </dgm:presLayoutVars>
      </dgm:prSet>
      <dgm:spPr/>
      <dgm:t>
        <a:bodyPr/>
        <a:lstStyle/>
        <a:p>
          <a:endParaRPr lang="es-ES"/>
        </a:p>
      </dgm:t>
    </dgm:pt>
    <dgm:pt modelId="{8E4D4546-9F90-4BF0-B9A1-65736931858B}" type="pres">
      <dgm:prSet presAssocID="{B460D6FE-757F-499C-AE90-263A2370F134}" presName="composite" presStyleCnt="0"/>
      <dgm:spPr/>
    </dgm:pt>
    <dgm:pt modelId="{718394E6-FC4E-412E-B75B-4BB2C524A22C}" type="pres">
      <dgm:prSet presAssocID="{B460D6FE-757F-499C-AE90-263A2370F134}" presName="parTx" presStyleLbl="alignNode1" presStyleIdx="0" presStyleCnt="2">
        <dgm:presLayoutVars>
          <dgm:chMax val="0"/>
          <dgm:chPref val="0"/>
          <dgm:bulletEnabled val="1"/>
        </dgm:presLayoutVars>
      </dgm:prSet>
      <dgm:spPr/>
      <dgm:t>
        <a:bodyPr/>
        <a:lstStyle/>
        <a:p>
          <a:endParaRPr lang="es-ES"/>
        </a:p>
      </dgm:t>
    </dgm:pt>
    <dgm:pt modelId="{2689AAC1-A7FC-41C3-8EB9-7CA5705B2764}" type="pres">
      <dgm:prSet presAssocID="{B460D6FE-757F-499C-AE90-263A2370F134}" presName="desTx" presStyleLbl="alignAccFollowNode1" presStyleIdx="0" presStyleCnt="2">
        <dgm:presLayoutVars>
          <dgm:bulletEnabled val="1"/>
        </dgm:presLayoutVars>
      </dgm:prSet>
      <dgm:spPr/>
      <dgm:t>
        <a:bodyPr/>
        <a:lstStyle/>
        <a:p>
          <a:endParaRPr lang="es-ES"/>
        </a:p>
      </dgm:t>
    </dgm:pt>
    <dgm:pt modelId="{0E1E3BDC-0CE3-42B5-88A1-782654B3D933}" type="pres">
      <dgm:prSet presAssocID="{FD50498C-DD88-4DFD-85FF-0C870738431B}" presName="space" presStyleCnt="0"/>
      <dgm:spPr/>
    </dgm:pt>
    <dgm:pt modelId="{C31FCF26-8F8F-46B9-A57B-969C9B72A936}" type="pres">
      <dgm:prSet presAssocID="{00073883-4BC2-4198-8DD5-BF855F4D601E}" presName="composite" presStyleCnt="0"/>
      <dgm:spPr/>
    </dgm:pt>
    <dgm:pt modelId="{0C3C8E21-A26B-4BC7-BBEB-73CE8F1A4B39}" type="pres">
      <dgm:prSet presAssocID="{00073883-4BC2-4198-8DD5-BF855F4D601E}" presName="parTx" presStyleLbl="alignNode1" presStyleIdx="1" presStyleCnt="2">
        <dgm:presLayoutVars>
          <dgm:chMax val="0"/>
          <dgm:chPref val="0"/>
          <dgm:bulletEnabled val="1"/>
        </dgm:presLayoutVars>
      </dgm:prSet>
      <dgm:spPr/>
      <dgm:t>
        <a:bodyPr/>
        <a:lstStyle/>
        <a:p>
          <a:endParaRPr lang="es-ES"/>
        </a:p>
      </dgm:t>
    </dgm:pt>
    <dgm:pt modelId="{224269C8-9BE5-4458-81CF-C6790676B25F}" type="pres">
      <dgm:prSet presAssocID="{00073883-4BC2-4198-8DD5-BF855F4D601E}" presName="desTx" presStyleLbl="alignAccFollowNode1" presStyleIdx="1" presStyleCnt="2">
        <dgm:presLayoutVars>
          <dgm:bulletEnabled val="1"/>
        </dgm:presLayoutVars>
      </dgm:prSet>
      <dgm:spPr/>
      <dgm:t>
        <a:bodyPr/>
        <a:lstStyle/>
        <a:p>
          <a:endParaRPr lang="es-ES"/>
        </a:p>
      </dgm:t>
    </dgm:pt>
  </dgm:ptLst>
  <dgm:cxnLst>
    <dgm:cxn modelId="{E64373A9-872A-429A-926C-A3428023A74D}" srcId="{B460D6FE-757F-499C-AE90-263A2370F134}" destId="{47C68A90-EEC4-4F39-8B29-52EE0345EB8B}" srcOrd="0" destOrd="0" parTransId="{DA144FE7-97C9-4136-92FF-5DBDE400B738}" sibTransId="{C5449E7D-1BE6-4DD0-81F8-7F733BAD006F}"/>
    <dgm:cxn modelId="{C9B0A21B-9126-49FE-BA10-6ECEDF2D7B42}" srcId="{00073883-4BC2-4198-8DD5-BF855F4D601E}" destId="{5B220730-894E-42E5-BFA2-BD1421FE4F8B}" srcOrd="1" destOrd="0" parTransId="{B173748F-2E1C-4731-9EC7-A4D9845593AA}" sibTransId="{59A6EE74-9AAA-452F-A83A-98C375A6DDFC}"/>
    <dgm:cxn modelId="{9DECDF9F-FF32-45D0-B564-75D4BBFC5146}" srcId="{00073883-4BC2-4198-8DD5-BF855F4D601E}" destId="{A9DD5655-E71B-4822-9C50-CEB92DD5D8AC}" srcOrd="0" destOrd="0" parTransId="{03B3B58D-2E4F-4ACB-B8AF-16A1369C1988}" sibTransId="{6E3F1B1E-B78A-4A77-9AFE-5CAEEBD8E45F}"/>
    <dgm:cxn modelId="{4882869C-542C-43A8-9234-FE85BCCE924F}" srcId="{00073883-4BC2-4198-8DD5-BF855F4D601E}" destId="{9EE85CA1-4FA7-4DC5-8626-15EDCE999914}" srcOrd="2" destOrd="0" parTransId="{2A986785-4260-43FF-9602-A443104907E2}" sibTransId="{40FA6F23-B623-4741-BDD9-7D51F5DB47D7}"/>
    <dgm:cxn modelId="{8F401F0C-A8AB-48AC-A599-9861A95E3676}" type="presOf" srcId="{5B220730-894E-42E5-BFA2-BD1421FE4F8B}" destId="{224269C8-9BE5-4458-81CF-C6790676B25F}" srcOrd="0" destOrd="1" presId="urn:microsoft.com/office/officeart/2005/8/layout/hList1"/>
    <dgm:cxn modelId="{FF477876-B1EE-45CA-87F7-280E93DACE7F}" srcId="{F6B71F58-EFA8-4923-AE19-7249ED07E50F}" destId="{00073883-4BC2-4198-8DD5-BF855F4D601E}" srcOrd="1" destOrd="0" parTransId="{2809D9E8-738E-46A5-B81B-09947DBA3B62}" sibTransId="{3F8986AF-CDBB-4C2A-BC9C-4461C911688D}"/>
    <dgm:cxn modelId="{1D623E41-4266-49E8-A193-1EDB375075E1}" type="presOf" srcId="{9EE85CA1-4FA7-4DC5-8626-15EDCE999914}" destId="{224269C8-9BE5-4458-81CF-C6790676B25F}" srcOrd="0" destOrd="2" presId="urn:microsoft.com/office/officeart/2005/8/layout/hList1"/>
    <dgm:cxn modelId="{7DA647C1-44BE-4E54-880F-B33AC61FBB76}" type="presOf" srcId="{F6B71F58-EFA8-4923-AE19-7249ED07E50F}" destId="{FF9F6E11-34A8-4C61-BFE7-26D19EB0502E}" srcOrd="0" destOrd="0" presId="urn:microsoft.com/office/officeart/2005/8/layout/hList1"/>
    <dgm:cxn modelId="{06ABC1CD-B005-4DD6-A30F-B0E33FD6D12A}" srcId="{B460D6FE-757F-499C-AE90-263A2370F134}" destId="{9167BCBA-405C-4085-9D6E-59B8EA136D57}" srcOrd="2" destOrd="0" parTransId="{CD14AF6A-2D38-402D-AC6A-6D7B9CFB4FC0}" sibTransId="{EC76F600-3B6A-4B6D-88F6-DD1BF81B0242}"/>
    <dgm:cxn modelId="{03E6E007-B295-422E-9FC7-E2D11D11793E}" srcId="{B460D6FE-757F-499C-AE90-263A2370F134}" destId="{E0F1A1F8-7F3D-4AED-B68F-887493A23CD0}" srcOrd="1" destOrd="0" parTransId="{B31DD99C-A648-4080-B59C-5C14026284DE}" sibTransId="{DCAB8640-5E15-42B8-9741-A6B61CF1F6D3}"/>
    <dgm:cxn modelId="{2227711B-4801-4F30-9B8E-0F8F29881E3F}" type="presOf" srcId="{00073883-4BC2-4198-8DD5-BF855F4D601E}" destId="{0C3C8E21-A26B-4BC7-BBEB-73CE8F1A4B39}" srcOrd="0" destOrd="0" presId="urn:microsoft.com/office/officeart/2005/8/layout/hList1"/>
    <dgm:cxn modelId="{4833C7F1-817C-4132-B05C-9FCA17AA82D1}" srcId="{F6B71F58-EFA8-4923-AE19-7249ED07E50F}" destId="{B460D6FE-757F-499C-AE90-263A2370F134}" srcOrd="0" destOrd="0" parTransId="{F4DC0DEE-08D9-4F83-8123-4E83D369343F}" sibTransId="{FD50498C-DD88-4DFD-85FF-0C870738431B}"/>
    <dgm:cxn modelId="{84DABEFB-6197-482D-BD20-3BCC86B8E9B5}" type="presOf" srcId="{B460D6FE-757F-499C-AE90-263A2370F134}" destId="{718394E6-FC4E-412E-B75B-4BB2C524A22C}" srcOrd="0" destOrd="0" presId="urn:microsoft.com/office/officeart/2005/8/layout/hList1"/>
    <dgm:cxn modelId="{CE2487AC-36B0-4D83-B2DB-42D05F0FD602}" type="presOf" srcId="{47C68A90-EEC4-4F39-8B29-52EE0345EB8B}" destId="{2689AAC1-A7FC-41C3-8EB9-7CA5705B2764}" srcOrd="0" destOrd="0" presId="urn:microsoft.com/office/officeart/2005/8/layout/hList1"/>
    <dgm:cxn modelId="{19E50FD2-7E87-4F0F-90DB-2A3C09C116E1}" type="presOf" srcId="{E0F1A1F8-7F3D-4AED-B68F-887493A23CD0}" destId="{2689AAC1-A7FC-41C3-8EB9-7CA5705B2764}" srcOrd="0" destOrd="1" presId="urn:microsoft.com/office/officeart/2005/8/layout/hList1"/>
    <dgm:cxn modelId="{06229D30-581A-4384-9CCE-E4759262DD46}" type="presOf" srcId="{9167BCBA-405C-4085-9D6E-59B8EA136D57}" destId="{2689AAC1-A7FC-41C3-8EB9-7CA5705B2764}" srcOrd="0" destOrd="2" presId="urn:microsoft.com/office/officeart/2005/8/layout/hList1"/>
    <dgm:cxn modelId="{2E088628-036F-4820-AD2D-A4CC94707625}" type="presOf" srcId="{A9DD5655-E71B-4822-9C50-CEB92DD5D8AC}" destId="{224269C8-9BE5-4458-81CF-C6790676B25F}" srcOrd="0" destOrd="0" presId="urn:microsoft.com/office/officeart/2005/8/layout/hList1"/>
    <dgm:cxn modelId="{E68DD5C6-53AC-4B0C-9D5D-A96939865656}" type="presParOf" srcId="{FF9F6E11-34A8-4C61-BFE7-26D19EB0502E}" destId="{8E4D4546-9F90-4BF0-B9A1-65736931858B}" srcOrd="0" destOrd="0" presId="urn:microsoft.com/office/officeart/2005/8/layout/hList1"/>
    <dgm:cxn modelId="{B2E2FF29-737B-41F2-B1E8-408FACDEBEBC}" type="presParOf" srcId="{8E4D4546-9F90-4BF0-B9A1-65736931858B}" destId="{718394E6-FC4E-412E-B75B-4BB2C524A22C}" srcOrd="0" destOrd="0" presId="urn:microsoft.com/office/officeart/2005/8/layout/hList1"/>
    <dgm:cxn modelId="{3D1FAEA1-4890-4866-8685-890F3BEE7D19}" type="presParOf" srcId="{8E4D4546-9F90-4BF0-B9A1-65736931858B}" destId="{2689AAC1-A7FC-41C3-8EB9-7CA5705B2764}" srcOrd="1" destOrd="0" presId="urn:microsoft.com/office/officeart/2005/8/layout/hList1"/>
    <dgm:cxn modelId="{3C417B4B-E144-4052-A006-BDE94C11C313}" type="presParOf" srcId="{FF9F6E11-34A8-4C61-BFE7-26D19EB0502E}" destId="{0E1E3BDC-0CE3-42B5-88A1-782654B3D933}" srcOrd="1" destOrd="0" presId="urn:microsoft.com/office/officeart/2005/8/layout/hList1"/>
    <dgm:cxn modelId="{C24546B6-79AF-4D6B-A5EF-F94EB7792FA1}" type="presParOf" srcId="{FF9F6E11-34A8-4C61-BFE7-26D19EB0502E}" destId="{C31FCF26-8F8F-46B9-A57B-969C9B72A936}" srcOrd="2" destOrd="0" presId="urn:microsoft.com/office/officeart/2005/8/layout/hList1"/>
    <dgm:cxn modelId="{6FCB4FB4-1E8E-411B-89C4-9A6B32922650}" type="presParOf" srcId="{C31FCF26-8F8F-46B9-A57B-969C9B72A936}" destId="{0C3C8E21-A26B-4BC7-BBEB-73CE8F1A4B39}" srcOrd="0" destOrd="0" presId="urn:microsoft.com/office/officeart/2005/8/layout/hList1"/>
    <dgm:cxn modelId="{32E7B83A-C301-48B6-8236-5537FC451F09}" type="presParOf" srcId="{C31FCF26-8F8F-46B9-A57B-969C9B72A936}" destId="{224269C8-9BE5-4458-81CF-C6790676B2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D7A5F-BC53-4B33-A1D1-FEA086B8CE0A}"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s-EC"/>
        </a:p>
      </dgm:t>
    </dgm:pt>
    <dgm:pt modelId="{FB28763F-68FC-4619-9606-46FB4B09CFF3}">
      <dgm:prSet phldrT="[Texto]" custT="1"/>
      <dgm:spPr/>
      <dgm:t>
        <a:bodyPr/>
        <a:lstStyle/>
        <a:p>
          <a:r>
            <a:rPr lang="es-EC" sz="2000" dirty="0"/>
            <a:t>Ventas Personales</a:t>
          </a:r>
        </a:p>
      </dgm:t>
    </dgm:pt>
    <dgm:pt modelId="{B0D65BB9-9222-4241-91C2-F5426C496BBB}" type="parTrans" cxnId="{D34BCD59-7083-4AC0-9191-50025393FB29}">
      <dgm:prSet/>
      <dgm:spPr/>
      <dgm:t>
        <a:bodyPr/>
        <a:lstStyle/>
        <a:p>
          <a:endParaRPr lang="es-EC" sz="2000"/>
        </a:p>
      </dgm:t>
    </dgm:pt>
    <dgm:pt modelId="{28340DB6-F652-4B42-A362-D97F1D8F21B5}" type="sibTrans" cxnId="{D34BCD59-7083-4AC0-9191-50025393FB29}">
      <dgm:prSet/>
      <dgm:spPr/>
      <dgm:t>
        <a:bodyPr/>
        <a:lstStyle/>
        <a:p>
          <a:endParaRPr lang="es-EC" sz="2000"/>
        </a:p>
      </dgm:t>
    </dgm:pt>
    <dgm:pt modelId="{4BBABFA0-DEB2-442E-8913-467FF8E19797}">
      <dgm:prSet phldrT="[Texto]" custT="1"/>
      <dgm:spPr/>
      <dgm:t>
        <a:bodyPr/>
        <a:lstStyle/>
        <a:p>
          <a:r>
            <a:rPr lang="es-EC" sz="2000" dirty="0"/>
            <a:t>Marketing Directo</a:t>
          </a:r>
        </a:p>
      </dgm:t>
    </dgm:pt>
    <dgm:pt modelId="{280ED8E1-DD4E-416F-870A-7E75662B6ED2}" type="parTrans" cxnId="{3B865574-82D6-4AA7-82F6-7594D0F45D22}">
      <dgm:prSet/>
      <dgm:spPr/>
      <dgm:t>
        <a:bodyPr/>
        <a:lstStyle/>
        <a:p>
          <a:endParaRPr lang="es-EC" sz="2000"/>
        </a:p>
      </dgm:t>
    </dgm:pt>
    <dgm:pt modelId="{DCEFB5AF-6C44-4B2C-948A-22975E4CC29C}" type="sibTrans" cxnId="{3B865574-82D6-4AA7-82F6-7594D0F45D22}">
      <dgm:prSet/>
      <dgm:spPr/>
      <dgm:t>
        <a:bodyPr/>
        <a:lstStyle/>
        <a:p>
          <a:endParaRPr lang="es-EC" sz="2000"/>
        </a:p>
      </dgm:t>
    </dgm:pt>
    <dgm:pt modelId="{509C3D73-DBFA-4B37-BB8E-6F1ED949369B}">
      <dgm:prSet phldrT="[Texto]" custT="1"/>
      <dgm:spPr/>
      <dgm:t>
        <a:bodyPr/>
        <a:lstStyle/>
        <a:p>
          <a:r>
            <a:rPr lang="es-EC" sz="2000" dirty="0"/>
            <a:t>Publicidad</a:t>
          </a:r>
        </a:p>
      </dgm:t>
    </dgm:pt>
    <dgm:pt modelId="{A17E3969-1778-43B2-A9A5-F1B91958788B}" type="parTrans" cxnId="{DFDDD14A-62FD-49A5-BDDB-663527F82C4C}">
      <dgm:prSet/>
      <dgm:spPr/>
      <dgm:t>
        <a:bodyPr/>
        <a:lstStyle/>
        <a:p>
          <a:endParaRPr lang="es-EC" sz="2000"/>
        </a:p>
      </dgm:t>
    </dgm:pt>
    <dgm:pt modelId="{3982E6F5-5BFE-4027-82F6-0728C95ACC27}" type="sibTrans" cxnId="{DFDDD14A-62FD-49A5-BDDB-663527F82C4C}">
      <dgm:prSet/>
      <dgm:spPr/>
      <dgm:t>
        <a:bodyPr/>
        <a:lstStyle/>
        <a:p>
          <a:endParaRPr lang="es-EC" sz="2000"/>
        </a:p>
      </dgm:t>
    </dgm:pt>
    <dgm:pt modelId="{8EC48835-5A6A-4258-BE68-2B048724CDFC}">
      <dgm:prSet phldrT="[Texto]" custT="1"/>
      <dgm:spPr/>
      <dgm:t>
        <a:bodyPr/>
        <a:lstStyle/>
        <a:p>
          <a:r>
            <a:rPr lang="es-419" sz="1600" dirty="0"/>
            <a:t>Es una herramienta que permite la interacción entre el cliente y la empresa.</a:t>
          </a:r>
          <a:endParaRPr lang="es-EC" sz="1600" dirty="0"/>
        </a:p>
      </dgm:t>
    </dgm:pt>
    <dgm:pt modelId="{6A964011-3B8D-45F0-9B2F-8F27FBF0D0A0}" type="parTrans" cxnId="{B3452991-539A-493D-B758-BB1E9A7A1068}">
      <dgm:prSet/>
      <dgm:spPr/>
      <dgm:t>
        <a:bodyPr/>
        <a:lstStyle/>
        <a:p>
          <a:endParaRPr lang="es-EC" sz="2000"/>
        </a:p>
      </dgm:t>
    </dgm:pt>
    <dgm:pt modelId="{64AE16CD-31A9-4802-B527-15ABD049575A}" type="sibTrans" cxnId="{B3452991-539A-493D-B758-BB1E9A7A1068}">
      <dgm:prSet/>
      <dgm:spPr/>
      <dgm:t>
        <a:bodyPr/>
        <a:lstStyle/>
        <a:p>
          <a:endParaRPr lang="es-EC" sz="2000"/>
        </a:p>
      </dgm:t>
    </dgm:pt>
    <dgm:pt modelId="{A84FE871-7FE1-4C8E-9D0C-CFCE66610EA0}">
      <dgm:prSet phldrT="[Texto]" custT="1"/>
      <dgm:spPr/>
      <dgm:t>
        <a:bodyPr/>
        <a:lstStyle/>
        <a:p>
          <a:r>
            <a:rPr lang="es-419" sz="1600" dirty="0"/>
            <a:t>Establece relaciones con diferentes públicos y, a la vez, fortalecer la imagen de la empresa.</a:t>
          </a:r>
          <a:endParaRPr lang="es-EC" sz="1600" dirty="0"/>
        </a:p>
      </dgm:t>
    </dgm:pt>
    <dgm:pt modelId="{FA2A35CA-05C2-409C-8F19-AB9F544F2040}" type="parTrans" cxnId="{0B34BAD1-C1DD-4675-8FA5-E5CA50B73028}">
      <dgm:prSet/>
      <dgm:spPr/>
      <dgm:t>
        <a:bodyPr/>
        <a:lstStyle/>
        <a:p>
          <a:endParaRPr lang="es-EC" sz="2000"/>
        </a:p>
      </dgm:t>
    </dgm:pt>
    <dgm:pt modelId="{C08F69AE-346A-4D1A-8E05-6A87D3B18A91}" type="sibTrans" cxnId="{0B34BAD1-C1DD-4675-8FA5-E5CA50B73028}">
      <dgm:prSet/>
      <dgm:spPr/>
      <dgm:t>
        <a:bodyPr/>
        <a:lstStyle/>
        <a:p>
          <a:endParaRPr lang="es-EC" sz="2000"/>
        </a:p>
      </dgm:t>
    </dgm:pt>
    <dgm:pt modelId="{1DE8D08B-FCDE-4D9A-A185-8DEAC267B09A}">
      <dgm:prSet phldrT="[Texto]" custT="1"/>
      <dgm:spPr/>
      <dgm:t>
        <a:bodyPr/>
        <a:lstStyle/>
        <a:p>
          <a:r>
            <a:rPr lang="es-419" sz="1600" dirty="0"/>
            <a:t>Es la relación entre proveedor y cliente se realiza sin intermediarios</a:t>
          </a:r>
          <a:endParaRPr lang="es-EC" sz="1600" dirty="0"/>
        </a:p>
      </dgm:t>
    </dgm:pt>
    <dgm:pt modelId="{72B53F46-B815-4048-9089-05622FD303E5}" type="parTrans" cxnId="{0AFC7959-97DA-4441-9AE1-5CBB9F6AC7FD}">
      <dgm:prSet/>
      <dgm:spPr/>
      <dgm:t>
        <a:bodyPr/>
        <a:lstStyle/>
        <a:p>
          <a:endParaRPr lang="es-EC" sz="2000"/>
        </a:p>
      </dgm:t>
    </dgm:pt>
    <dgm:pt modelId="{632D54CB-003F-4068-9E03-DEB2B3F86A31}" type="sibTrans" cxnId="{0AFC7959-97DA-4441-9AE1-5CBB9F6AC7FD}">
      <dgm:prSet/>
      <dgm:spPr/>
      <dgm:t>
        <a:bodyPr/>
        <a:lstStyle/>
        <a:p>
          <a:endParaRPr lang="es-EC" sz="2000"/>
        </a:p>
      </dgm:t>
    </dgm:pt>
    <dgm:pt modelId="{EA5F4098-A507-4699-93B4-4EE0A012F493}">
      <dgm:prSet phldrT="[Texto]" custT="1"/>
      <dgm:spPr/>
      <dgm:t>
        <a:bodyPr/>
        <a:lstStyle/>
        <a:p>
          <a:r>
            <a:rPr lang="es-419" sz="1600" dirty="0"/>
            <a:t>Es un conjunto de incentivos diseñados para lograr una respuesta inmediata de compra</a:t>
          </a:r>
          <a:endParaRPr lang="es-EC" sz="1600" dirty="0"/>
        </a:p>
      </dgm:t>
    </dgm:pt>
    <dgm:pt modelId="{BBB60AFD-2B31-4EB6-91F1-3F502AD1ED44}" type="parTrans" cxnId="{8815B5B3-E201-4969-BDC2-CA2954308B72}">
      <dgm:prSet/>
      <dgm:spPr/>
      <dgm:t>
        <a:bodyPr/>
        <a:lstStyle/>
        <a:p>
          <a:endParaRPr lang="es-EC" sz="2000"/>
        </a:p>
      </dgm:t>
    </dgm:pt>
    <dgm:pt modelId="{E34CC131-6704-4B32-AC9D-633127242313}" type="sibTrans" cxnId="{8815B5B3-E201-4969-BDC2-CA2954308B72}">
      <dgm:prSet/>
      <dgm:spPr/>
      <dgm:t>
        <a:bodyPr/>
        <a:lstStyle/>
        <a:p>
          <a:endParaRPr lang="es-EC" sz="2000"/>
        </a:p>
      </dgm:t>
    </dgm:pt>
    <dgm:pt modelId="{1DB9F48A-186D-4944-8B24-FB081A1C9C7E}">
      <dgm:prSet phldrT="[Texto]" custT="1"/>
      <dgm:spPr/>
      <dgm:t>
        <a:bodyPr/>
        <a:lstStyle/>
        <a:p>
          <a:r>
            <a:rPr lang="es-419" sz="1600" b="0" dirty="0"/>
            <a:t>E</a:t>
          </a:r>
          <a:r>
            <a:rPr lang="es-419" sz="1600" b="1" dirty="0"/>
            <a:t>s </a:t>
          </a:r>
          <a:r>
            <a:rPr lang="es-419" sz="1600" dirty="0"/>
            <a:t>la comunicación pagada para informar, persuadir y recordar.</a:t>
          </a:r>
          <a:endParaRPr lang="es-EC" sz="1600" dirty="0"/>
        </a:p>
      </dgm:t>
    </dgm:pt>
    <dgm:pt modelId="{B78EDA0C-F3D8-4B39-9229-83B1376F561D}" type="parTrans" cxnId="{AF83F8B5-2D65-44AD-A83A-7DA0545BEC99}">
      <dgm:prSet/>
      <dgm:spPr/>
      <dgm:t>
        <a:bodyPr/>
        <a:lstStyle/>
        <a:p>
          <a:endParaRPr lang="es-EC" sz="2000"/>
        </a:p>
      </dgm:t>
    </dgm:pt>
    <dgm:pt modelId="{0175F821-5752-4AFC-B355-CC5346411460}" type="sibTrans" cxnId="{AF83F8B5-2D65-44AD-A83A-7DA0545BEC99}">
      <dgm:prSet/>
      <dgm:spPr/>
      <dgm:t>
        <a:bodyPr/>
        <a:lstStyle/>
        <a:p>
          <a:endParaRPr lang="es-EC" sz="2000"/>
        </a:p>
      </dgm:t>
    </dgm:pt>
    <dgm:pt modelId="{C45F0939-4768-4F77-B08F-46238030076A}">
      <dgm:prSet phldrT="[Texto]" custT="1"/>
      <dgm:spPr/>
      <dgm:t>
        <a:bodyPr/>
        <a:lstStyle/>
        <a:p>
          <a:r>
            <a:rPr lang="es-EC" sz="2000" dirty="0"/>
            <a:t>Relaciones Publicas</a:t>
          </a:r>
        </a:p>
      </dgm:t>
    </dgm:pt>
    <dgm:pt modelId="{16AF5185-DB20-4070-9728-8467611B9718}" type="sibTrans" cxnId="{9B00B7E1-5AB1-4A32-BE89-C7D746E3F890}">
      <dgm:prSet/>
      <dgm:spPr/>
      <dgm:t>
        <a:bodyPr/>
        <a:lstStyle/>
        <a:p>
          <a:endParaRPr lang="es-EC" sz="2000"/>
        </a:p>
      </dgm:t>
    </dgm:pt>
    <dgm:pt modelId="{E4A1A720-6F75-4890-A356-EBF16A32FFE1}" type="parTrans" cxnId="{9B00B7E1-5AB1-4A32-BE89-C7D746E3F890}">
      <dgm:prSet/>
      <dgm:spPr/>
      <dgm:t>
        <a:bodyPr/>
        <a:lstStyle/>
        <a:p>
          <a:endParaRPr lang="es-EC" sz="2000"/>
        </a:p>
      </dgm:t>
    </dgm:pt>
    <dgm:pt modelId="{1B06D667-DCAC-4358-8028-70B099158E06}">
      <dgm:prSet phldrT="[Texto]" custT="1"/>
      <dgm:spPr/>
      <dgm:t>
        <a:bodyPr/>
        <a:lstStyle/>
        <a:p>
          <a:r>
            <a:rPr lang="es-EC" sz="2000"/>
            <a:t>Promoción de Ventas</a:t>
          </a:r>
          <a:endParaRPr lang="es-EC" sz="2000" dirty="0"/>
        </a:p>
      </dgm:t>
    </dgm:pt>
    <dgm:pt modelId="{FFDA7E00-80F8-4E79-B1A4-1F0E744E54FC}" type="sibTrans" cxnId="{22BBD2B6-3DAD-4063-AC1A-680F2AFBBBB0}">
      <dgm:prSet/>
      <dgm:spPr/>
      <dgm:t>
        <a:bodyPr/>
        <a:lstStyle/>
        <a:p>
          <a:endParaRPr lang="es-EC" sz="2000"/>
        </a:p>
      </dgm:t>
    </dgm:pt>
    <dgm:pt modelId="{D0B0983F-F02F-4D89-A751-B6C8363462F5}" type="parTrans" cxnId="{22BBD2B6-3DAD-4063-AC1A-680F2AFBBBB0}">
      <dgm:prSet/>
      <dgm:spPr/>
      <dgm:t>
        <a:bodyPr/>
        <a:lstStyle/>
        <a:p>
          <a:endParaRPr lang="es-EC" sz="2000"/>
        </a:p>
      </dgm:t>
    </dgm:pt>
    <dgm:pt modelId="{17DD35E4-8859-40D8-9170-4BB7FF586F5A}" type="pres">
      <dgm:prSet presAssocID="{F78D7A5F-BC53-4B33-A1D1-FEA086B8CE0A}" presName="Name0" presStyleCnt="0">
        <dgm:presLayoutVars>
          <dgm:dir/>
          <dgm:resizeHandles val="exact"/>
        </dgm:presLayoutVars>
      </dgm:prSet>
      <dgm:spPr/>
      <dgm:t>
        <a:bodyPr/>
        <a:lstStyle/>
        <a:p>
          <a:endParaRPr lang="es-ES"/>
        </a:p>
      </dgm:t>
    </dgm:pt>
    <dgm:pt modelId="{CF186FDB-E71A-484A-8726-7D4F1EF8B992}" type="pres">
      <dgm:prSet presAssocID="{F78D7A5F-BC53-4B33-A1D1-FEA086B8CE0A}" presName="arrow" presStyleLbl="bgShp" presStyleIdx="0" presStyleCnt="1"/>
      <dgm:spPr/>
    </dgm:pt>
    <dgm:pt modelId="{10C95CA2-26D4-46DB-A2A1-562CD113039A}" type="pres">
      <dgm:prSet presAssocID="{F78D7A5F-BC53-4B33-A1D1-FEA086B8CE0A}" presName="points" presStyleCnt="0"/>
      <dgm:spPr/>
    </dgm:pt>
    <dgm:pt modelId="{7317E081-CAFA-4870-AC4D-3D933A38FD95}" type="pres">
      <dgm:prSet presAssocID="{FB28763F-68FC-4619-9606-46FB4B09CFF3}" presName="compositeA" presStyleCnt="0"/>
      <dgm:spPr/>
    </dgm:pt>
    <dgm:pt modelId="{D9601801-3C6F-47F4-8504-4EE7F2CA48C2}" type="pres">
      <dgm:prSet presAssocID="{FB28763F-68FC-4619-9606-46FB4B09CFF3}" presName="textA" presStyleLbl="revTx" presStyleIdx="0" presStyleCnt="5">
        <dgm:presLayoutVars>
          <dgm:bulletEnabled val="1"/>
        </dgm:presLayoutVars>
      </dgm:prSet>
      <dgm:spPr/>
      <dgm:t>
        <a:bodyPr/>
        <a:lstStyle/>
        <a:p>
          <a:endParaRPr lang="es-ES"/>
        </a:p>
      </dgm:t>
    </dgm:pt>
    <dgm:pt modelId="{46CB1CDA-AABA-43B4-87BB-3FF675FA7015}" type="pres">
      <dgm:prSet presAssocID="{FB28763F-68FC-4619-9606-46FB4B09CFF3}" presName="circleA" presStyleLbl="node1" presStyleIdx="0" presStyleCnt="5"/>
      <dgm:spPr/>
    </dgm:pt>
    <dgm:pt modelId="{9184D9AD-9310-4D08-9C18-3FC3D3866278}" type="pres">
      <dgm:prSet presAssocID="{FB28763F-68FC-4619-9606-46FB4B09CFF3}" presName="spaceA" presStyleCnt="0"/>
      <dgm:spPr/>
    </dgm:pt>
    <dgm:pt modelId="{1DF660A8-B287-4598-AFE1-C1E64392CBF5}" type="pres">
      <dgm:prSet presAssocID="{28340DB6-F652-4B42-A362-D97F1D8F21B5}" presName="space" presStyleCnt="0"/>
      <dgm:spPr/>
    </dgm:pt>
    <dgm:pt modelId="{5B83C515-0204-45EA-A638-B4B5ED8C11DF}" type="pres">
      <dgm:prSet presAssocID="{C45F0939-4768-4F77-B08F-46238030076A}" presName="compositeB" presStyleCnt="0"/>
      <dgm:spPr/>
    </dgm:pt>
    <dgm:pt modelId="{101F2F87-BFB8-48B2-8086-15ED142AD17E}" type="pres">
      <dgm:prSet presAssocID="{C45F0939-4768-4F77-B08F-46238030076A}" presName="textB" presStyleLbl="revTx" presStyleIdx="1" presStyleCnt="5">
        <dgm:presLayoutVars>
          <dgm:bulletEnabled val="1"/>
        </dgm:presLayoutVars>
      </dgm:prSet>
      <dgm:spPr/>
      <dgm:t>
        <a:bodyPr/>
        <a:lstStyle/>
        <a:p>
          <a:endParaRPr lang="es-ES"/>
        </a:p>
      </dgm:t>
    </dgm:pt>
    <dgm:pt modelId="{1611CE08-7148-4D03-8384-F1F5DC2D1830}" type="pres">
      <dgm:prSet presAssocID="{C45F0939-4768-4F77-B08F-46238030076A}" presName="circleB" presStyleLbl="node1" presStyleIdx="1" presStyleCnt="5"/>
      <dgm:spPr/>
    </dgm:pt>
    <dgm:pt modelId="{3D4C8403-E737-42D2-817D-DA60DD3224CB}" type="pres">
      <dgm:prSet presAssocID="{C45F0939-4768-4F77-B08F-46238030076A}" presName="spaceB" presStyleCnt="0"/>
      <dgm:spPr/>
    </dgm:pt>
    <dgm:pt modelId="{E270E534-DE28-42AC-B40A-8C5E5D488694}" type="pres">
      <dgm:prSet presAssocID="{16AF5185-DB20-4070-9728-8467611B9718}" presName="space" presStyleCnt="0"/>
      <dgm:spPr/>
    </dgm:pt>
    <dgm:pt modelId="{F673B7FE-3622-4614-A170-3555F67179AA}" type="pres">
      <dgm:prSet presAssocID="{4BBABFA0-DEB2-442E-8913-467FF8E19797}" presName="compositeA" presStyleCnt="0"/>
      <dgm:spPr/>
    </dgm:pt>
    <dgm:pt modelId="{99050637-52C3-4D3A-999A-D8288AB05E4D}" type="pres">
      <dgm:prSet presAssocID="{4BBABFA0-DEB2-442E-8913-467FF8E19797}" presName="textA" presStyleLbl="revTx" presStyleIdx="2" presStyleCnt="5">
        <dgm:presLayoutVars>
          <dgm:bulletEnabled val="1"/>
        </dgm:presLayoutVars>
      </dgm:prSet>
      <dgm:spPr/>
      <dgm:t>
        <a:bodyPr/>
        <a:lstStyle/>
        <a:p>
          <a:endParaRPr lang="es-ES"/>
        </a:p>
      </dgm:t>
    </dgm:pt>
    <dgm:pt modelId="{55723B50-B153-4407-A16D-BD079B21C295}" type="pres">
      <dgm:prSet presAssocID="{4BBABFA0-DEB2-442E-8913-467FF8E19797}" presName="circleA" presStyleLbl="node1" presStyleIdx="2" presStyleCnt="5"/>
      <dgm:spPr/>
    </dgm:pt>
    <dgm:pt modelId="{4C019162-081D-441C-BADA-44871E9249D3}" type="pres">
      <dgm:prSet presAssocID="{4BBABFA0-DEB2-442E-8913-467FF8E19797}" presName="spaceA" presStyleCnt="0"/>
      <dgm:spPr/>
    </dgm:pt>
    <dgm:pt modelId="{BC9B6A4A-072A-4E92-A993-CC9863B926EC}" type="pres">
      <dgm:prSet presAssocID="{DCEFB5AF-6C44-4B2C-948A-22975E4CC29C}" presName="space" presStyleCnt="0"/>
      <dgm:spPr/>
    </dgm:pt>
    <dgm:pt modelId="{9D4B5661-F7D0-4D9E-96F3-0D1EE695D2A6}" type="pres">
      <dgm:prSet presAssocID="{1B06D667-DCAC-4358-8028-70B099158E06}" presName="compositeB" presStyleCnt="0"/>
      <dgm:spPr/>
    </dgm:pt>
    <dgm:pt modelId="{324F250A-1301-4CEE-937C-6CDEDAAFE10D}" type="pres">
      <dgm:prSet presAssocID="{1B06D667-DCAC-4358-8028-70B099158E06}" presName="textB" presStyleLbl="revTx" presStyleIdx="3" presStyleCnt="5">
        <dgm:presLayoutVars>
          <dgm:bulletEnabled val="1"/>
        </dgm:presLayoutVars>
      </dgm:prSet>
      <dgm:spPr/>
      <dgm:t>
        <a:bodyPr/>
        <a:lstStyle/>
        <a:p>
          <a:endParaRPr lang="es-ES"/>
        </a:p>
      </dgm:t>
    </dgm:pt>
    <dgm:pt modelId="{D9826838-B7FD-421E-829F-10CCAD2E3C31}" type="pres">
      <dgm:prSet presAssocID="{1B06D667-DCAC-4358-8028-70B099158E06}" presName="circleB" presStyleLbl="node1" presStyleIdx="3" presStyleCnt="5"/>
      <dgm:spPr/>
    </dgm:pt>
    <dgm:pt modelId="{0442CF0F-2C08-43EB-ACB0-F500C7DE3436}" type="pres">
      <dgm:prSet presAssocID="{1B06D667-DCAC-4358-8028-70B099158E06}" presName="spaceB" presStyleCnt="0"/>
      <dgm:spPr/>
    </dgm:pt>
    <dgm:pt modelId="{4ECF3498-1D94-4E7F-B3B9-C8835AEC8F21}" type="pres">
      <dgm:prSet presAssocID="{FFDA7E00-80F8-4E79-B1A4-1F0E744E54FC}" presName="space" presStyleCnt="0"/>
      <dgm:spPr/>
    </dgm:pt>
    <dgm:pt modelId="{ED6C1F96-F4E0-47A0-868D-D0D476B382D8}" type="pres">
      <dgm:prSet presAssocID="{509C3D73-DBFA-4B37-BB8E-6F1ED949369B}" presName="compositeA" presStyleCnt="0"/>
      <dgm:spPr/>
    </dgm:pt>
    <dgm:pt modelId="{7CBEBF0A-8699-497F-A583-3B6742B42BE0}" type="pres">
      <dgm:prSet presAssocID="{509C3D73-DBFA-4B37-BB8E-6F1ED949369B}" presName="textA" presStyleLbl="revTx" presStyleIdx="4" presStyleCnt="5">
        <dgm:presLayoutVars>
          <dgm:bulletEnabled val="1"/>
        </dgm:presLayoutVars>
      </dgm:prSet>
      <dgm:spPr/>
      <dgm:t>
        <a:bodyPr/>
        <a:lstStyle/>
        <a:p>
          <a:endParaRPr lang="es-ES"/>
        </a:p>
      </dgm:t>
    </dgm:pt>
    <dgm:pt modelId="{BCC1DF83-25D2-4FE9-B2D1-DAB64E4D55B8}" type="pres">
      <dgm:prSet presAssocID="{509C3D73-DBFA-4B37-BB8E-6F1ED949369B}" presName="circleA" presStyleLbl="node1" presStyleIdx="4" presStyleCnt="5"/>
      <dgm:spPr/>
    </dgm:pt>
    <dgm:pt modelId="{0D646302-5D8D-4C8E-92C8-D948328A775E}" type="pres">
      <dgm:prSet presAssocID="{509C3D73-DBFA-4B37-BB8E-6F1ED949369B}" presName="spaceA" presStyleCnt="0"/>
      <dgm:spPr/>
    </dgm:pt>
  </dgm:ptLst>
  <dgm:cxnLst>
    <dgm:cxn modelId="{35FFFC16-11F2-49A8-8EB1-03B83735375C}" type="presOf" srcId="{FB28763F-68FC-4619-9606-46FB4B09CFF3}" destId="{D9601801-3C6F-47F4-8504-4EE7F2CA48C2}" srcOrd="0" destOrd="0" presId="urn:microsoft.com/office/officeart/2005/8/layout/hProcess11"/>
    <dgm:cxn modelId="{B3452991-539A-493D-B758-BB1E9A7A1068}" srcId="{FB28763F-68FC-4619-9606-46FB4B09CFF3}" destId="{8EC48835-5A6A-4258-BE68-2B048724CDFC}" srcOrd="0" destOrd="0" parTransId="{6A964011-3B8D-45F0-9B2F-8F27FBF0D0A0}" sibTransId="{64AE16CD-31A9-4802-B527-15ABD049575A}"/>
    <dgm:cxn modelId="{465CF338-BEA2-43F1-97C1-B15F9663DD8B}" type="presOf" srcId="{EA5F4098-A507-4699-93B4-4EE0A012F493}" destId="{324F250A-1301-4CEE-937C-6CDEDAAFE10D}" srcOrd="0" destOrd="1" presId="urn:microsoft.com/office/officeart/2005/8/layout/hProcess11"/>
    <dgm:cxn modelId="{DFDDD14A-62FD-49A5-BDDB-663527F82C4C}" srcId="{F78D7A5F-BC53-4B33-A1D1-FEA086B8CE0A}" destId="{509C3D73-DBFA-4B37-BB8E-6F1ED949369B}" srcOrd="4" destOrd="0" parTransId="{A17E3969-1778-43B2-A9A5-F1B91958788B}" sibTransId="{3982E6F5-5BFE-4027-82F6-0728C95ACC27}"/>
    <dgm:cxn modelId="{8815B5B3-E201-4969-BDC2-CA2954308B72}" srcId="{1B06D667-DCAC-4358-8028-70B099158E06}" destId="{EA5F4098-A507-4699-93B4-4EE0A012F493}" srcOrd="0" destOrd="0" parTransId="{BBB60AFD-2B31-4EB6-91F1-3F502AD1ED44}" sibTransId="{E34CC131-6704-4B32-AC9D-633127242313}"/>
    <dgm:cxn modelId="{AF83F8B5-2D65-44AD-A83A-7DA0545BEC99}" srcId="{509C3D73-DBFA-4B37-BB8E-6F1ED949369B}" destId="{1DB9F48A-186D-4944-8B24-FB081A1C9C7E}" srcOrd="0" destOrd="0" parTransId="{B78EDA0C-F3D8-4B39-9229-83B1376F561D}" sibTransId="{0175F821-5752-4AFC-B355-CC5346411460}"/>
    <dgm:cxn modelId="{0AFC7959-97DA-4441-9AE1-5CBB9F6AC7FD}" srcId="{4BBABFA0-DEB2-442E-8913-467FF8E19797}" destId="{1DE8D08B-FCDE-4D9A-A185-8DEAC267B09A}" srcOrd="0" destOrd="0" parTransId="{72B53F46-B815-4048-9089-05622FD303E5}" sibTransId="{632D54CB-003F-4068-9E03-DEB2B3F86A31}"/>
    <dgm:cxn modelId="{21FDCFA7-143A-47CD-B0EB-E6208AE76C00}" type="presOf" srcId="{1DB9F48A-186D-4944-8B24-FB081A1C9C7E}" destId="{7CBEBF0A-8699-497F-A583-3B6742B42BE0}" srcOrd="0" destOrd="1" presId="urn:microsoft.com/office/officeart/2005/8/layout/hProcess11"/>
    <dgm:cxn modelId="{22BBD2B6-3DAD-4063-AC1A-680F2AFBBBB0}" srcId="{F78D7A5F-BC53-4B33-A1D1-FEA086B8CE0A}" destId="{1B06D667-DCAC-4358-8028-70B099158E06}" srcOrd="3" destOrd="0" parTransId="{D0B0983F-F02F-4D89-A751-B6C8363462F5}" sibTransId="{FFDA7E00-80F8-4E79-B1A4-1F0E744E54FC}"/>
    <dgm:cxn modelId="{995B3AF8-2AA1-4F19-B3E4-9360B72892AC}" type="presOf" srcId="{8EC48835-5A6A-4258-BE68-2B048724CDFC}" destId="{D9601801-3C6F-47F4-8504-4EE7F2CA48C2}" srcOrd="0" destOrd="1" presId="urn:microsoft.com/office/officeart/2005/8/layout/hProcess11"/>
    <dgm:cxn modelId="{A081EF30-6CD6-4114-B163-A1CD9D88C7C7}" type="presOf" srcId="{1DE8D08B-FCDE-4D9A-A185-8DEAC267B09A}" destId="{99050637-52C3-4D3A-999A-D8288AB05E4D}" srcOrd="0" destOrd="1" presId="urn:microsoft.com/office/officeart/2005/8/layout/hProcess11"/>
    <dgm:cxn modelId="{9B00B7E1-5AB1-4A32-BE89-C7D746E3F890}" srcId="{F78D7A5F-BC53-4B33-A1D1-FEA086B8CE0A}" destId="{C45F0939-4768-4F77-B08F-46238030076A}" srcOrd="1" destOrd="0" parTransId="{E4A1A720-6F75-4890-A356-EBF16A32FFE1}" sibTransId="{16AF5185-DB20-4070-9728-8467611B9718}"/>
    <dgm:cxn modelId="{D9C01A6A-3626-4522-BDCA-598321508B38}" type="presOf" srcId="{1B06D667-DCAC-4358-8028-70B099158E06}" destId="{324F250A-1301-4CEE-937C-6CDEDAAFE10D}" srcOrd="0" destOrd="0" presId="urn:microsoft.com/office/officeart/2005/8/layout/hProcess11"/>
    <dgm:cxn modelId="{5885C4B0-0C59-49F1-9150-F07FA150FF62}" type="presOf" srcId="{4BBABFA0-DEB2-442E-8913-467FF8E19797}" destId="{99050637-52C3-4D3A-999A-D8288AB05E4D}" srcOrd="0" destOrd="0" presId="urn:microsoft.com/office/officeart/2005/8/layout/hProcess11"/>
    <dgm:cxn modelId="{7A61594D-073E-40A1-9AC0-9C081EFF2A6A}" type="presOf" srcId="{A84FE871-7FE1-4C8E-9D0C-CFCE66610EA0}" destId="{101F2F87-BFB8-48B2-8086-15ED142AD17E}" srcOrd="0" destOrd="1" presId="urn:microsoft.com/office/officeart/2005/8/layout/hProcess11"/>
    <dgm:cxn modelId="{B52E71FA-15DF-4105-9805-20DC4685D18C}" type="presOf" srcId="{C45F0939-4768-4F77-B08F-46238030076A}" destId="{101F2F87-BFB8-48B2-8086-15ED142AD17E}" srcOrd="0" destOrd="0" presId="urn:microsoft.com/office/officeart/2005/8/layout/hProcess11"/>
    <dgm:cxn modelId="{0B34BAD1-C1DD-4675-8FA5-E5CA50B73028}" srcId="{C45F0939-4768-4F77-B08F-46238030076A}" destId="{A84FE871-7FE1-4C8E-9D0C-CFCE66610EA0}" srcOrd="0" destOrd="0" parTransId="{FA2A35CA-05C2-409C-8F19-AB9F544F2040}" sibTransId="{C08F69AE-346A-4D1A-8E05-6A87D3B18A91}"/>
    <dgm:cxn modelId="{EA42A1ED-0620-4F3E-8C35-E9A0DD2E5635}" type="presOf" srcId="{F78D7A5F-BC53-4B33-A1D1-FEA086B8CE0A}" destId="{17DD35E4-8859-40D8-9170-4BB7FF586F5A}" srcOrd="0" destOrd="0" presId="urn:microsoft.com/office/officeart/2005/8/layout/hProcess11"/>
    <dgm:cxn modelId="{AA147368-E863-4F42-89A0-9DB0B1AC95C3}" type="presOf" srcId="{509C3D73-DBFA-4B37-BB8E-6F1ED949369B}" destId="{7CBEBF0A-8699-497F-A583-3B6742B42BE0}" srcOrd="0" destOrd="0" presId="urn:microsoft.com/office/officeart/2005/8/layout/hProcess11"/>
    <dgm:cxn modelId="{D34BCD59-7083-4AC0-9191-50025393FB29}" srcId="{F78D7A5F-BC53-4B33-A1D1-FEA086B8CE0A}" destId="{FB28763F-68FC-4619-9606-46FB4B09CFF3}" srcOrd="0" destOrd="0" parTransId="{B0D65BB9-9222-4241-91C2-F5426C496BBB}" sibTransId="{28340DB6-F652-4B42-A362-D97F1D8F21B5}"/>
    <dgm:cxn modelId="{3B865574-82D6-4AA7-82F6-7594D0F45D22}" srcId="{F78D7A5F-BC53-4B33-A1D1-FEA086B8CE0A}" destId="{4BBABFA0-DEB2-442E-8913-467FF8E19797}" srcOrd="2" destOrd="0" parTransId="{280ED8E1-DD4E-416F-870A-7E75662B6ED2}" sibTransId="{DCEFB5AF-6C44-4B2C-948A-22975E4CC29C}"/>
    <dgm:cxn modelId="{A3D5BE7D-4BEA-42BD-A6AF-AB59A3366EAB}" type="presParOf" srcId="{17DD35E4-8859-40D8-9170-4BB7FF586F5A}" destId="{CF186FDB-E71A-484A-8726-7D4F1EF8B992}" srcOrd="0" destOrd="0" presId="urn:microsoft.com/office/officeart/2005/8/layout/hProcess11"/>
    <dgm:cxn modelId="{A537EB9B-335D-4290-895A-CACF25A19349}" type="presParOf" srcId="{17DD35E4-8859-40D8-9170-4BB7FF586F5A}" destId="{10C95CA2-26D4-46DB-A2A1-562CD113039A}" srcOrd="1" destOrd="0" presId="urn:microsoft.com/office/officeart/2005/8/layout/hProcess11"/>
    <dgm:cxn modelId="{9F58A14F-E410-4AE3-B3BA-9FC22060D58F}" type="presParOf" srcId="{10C95CA2-26D4-46DB-A2A1-562CD113039A}" destId="{7317E081-CAFA-4870-AC4D-3D933A38FD95}" srcOrd="0" destOrd="0" presId="urn:microsoft.com/office/officeart/2005/8/layout/hProcess11"/>
    <dgm:cxn modelId="{22BC8A40-5561-4DC8-872F-A55EAC8B6551}" type="presParOf" srcId="{7317E081-CAFA-4870-AC4D-3D933A38FD95}" destId="{D9601801-3C6F-47F4-8504-4EE7F2CA48C2}" srcOrd="0" destOrd="0" presId="urn:microsoft.com/office/officeart/2005/8/layout/hProcess11"/>
    <dgm:cxn modelId="{C40EBDB1-3B6B-430B-9FB9-425E33C60BBA}" type="presParOf" srcId="{7317E081-CAFA-4870-AC4D-3D933A38FD95}" destId="{46CB1CDA-AABA-43B4-87BB-3FF675FA7015}" srcOrd="1" destOrd="0" presId="urn:microsoft.com/office/officeart/2005/8/layout/hProcess11"/>
    <dgm:cxn modelId="{93BF3A43-3F39-4C4F-B31F-2EDAF89D9302}" type="presParOf" srcId="{7317E081-CAFA-4870-AC4D-3D933A38FD95}" destId="{9184D9AD-9310-4D08-9C18-3FC3D3866278}" srcOrd="2" destOrd="0" presId="urn:microsoft.com/office/officeart/2005/8/layout/hProcess11"/>
    <dgm:cxn modelId="{1E478E2C-8AE7-4DDC-B97D-3C527EC4C8E6}" type="presParOf" srcId="{10C95CA2-26D4-46DB-A2A1-562CD113039A}" destId="{1DF660A8-B287-4598-AFE1-C1E64392CBF5}" srcOrd="1" destOrd="0" presId="urn:microsoft.com/office/officeart/2005/8/layout/hProcess11"/>
    <dgm:cxn modelId="{1632E0E5-A66C-4B9F-84C0-29397026E106}" type="presParOf" srcId="{10C95CA2-26D4-46DB-A2A1-562CD113039A}" destId="{5B83C515-0204-45EA-A638-B4B5ED8C11DF}" srcOrd="2" destOrd="0" presId="urn:microsoft.com/office/officeart/2005/8/layout/hProcess11"/>
    <dgm:cxn modelId="{2CABCA05-9436-4AB3-A1A7-624D5A3EBD05}" type="presParOf" srcId="{5B83C515-0204-45EA-A638-B4B5ED8C11DF}" destId="{101F2F87-BFB8-48B2-8086-15ED142AD17E}" srcOrd="0" destOrd="0" presId="urn:microsoft.com/office/officeart/2005/8/layout/hProcess11"/>
    <dgm:cxn modelId="{05109DF1-F6FE-4A15-A729-C73121AD1312}" type="presParOf" srcId="{5B83C515-0204-45EA-A638-B4B5ED8C11DF}" destId="{1611CE08-7148-4D03-8384-F1F5DC2D1830}" srcOrd="1" destOrd="0" presId="urn:microsoft.com/office/officeart/2005/8/layout/hProcess11"/>
    <dgm:cxn modelId="{63B77DA0-672A-4DDC-BE49-5B752764FAA0}" type="presParOf" srcId="{5B83C515-0204-45EA-A638-B4B5ED8C11DF}" destId="{3D4C8403-E737-42D2-817D-DA60DD3224CB}" srcOrd="2" destOrd="0" presId="urn:microsoft.com/office/officeart/2005/8/layout/hProcess11"/>
    <dgm:cxn modelId="{7FC46F00-4DA7-4D8C-818E-2975B612A0F4}" type="presParOf" srcId="{10C95CA2-26D4-46DB-A2A1-562CD113039A}" destId="{E270E534-DE28-42AC-B40A-8C5E5D488694}" srcOrd="3" destOrd="0" presId="urn:microsoft.com/office/officeart/2005/8/layout/hProcess11"/>
    <dgm:cxn modelId="{CD06E228-5DC4-4860-9E38-D7A228DBCC09}" type="presParOf" srcId="{10C95CA2-26D4-46DB-A2A1-562CD113039A}" destId="{F673B7FE-3622-4614-A170-3555F67179AA}" srcOrd="4" destOrd="0" presId="urn:microsoft.com/office/officeart/2005/8/layout/hProcess11"/>
    <dgm:cxn modelId="{28D02E5F-34F8-4EE0-9105-E6308FFF3F2E}" type="presParOf" srcId="{F673B7FE-3622-4614-A170-3555F67179AA}" destId="{99050637-52C3-4D3A-999A-D8288AB05E4D}" srcOrd="0" destOrd="0" presId="urn:microsoft.com/office/officeart/2005/8/layout/hProcess11"/>
    <dgm:cxn modelId="{129767D4-5F34-4636-88A2-6F1B7610DCF2}" type="presParOf" srcId="{F673B7FE-3622-4614-A170-3555F67179AA}" destId="{55723B50-B153-4407-A16D-BD079B21C295}" srcOrd="1" destOrd="0" presId="urn:microsoft.com/office/officeart/2005/8/layout/hProcess11"/>
    <dgm:cxn modelId="{12BA9488-D7A7-4D7E-9874-CAB5158A20E6}" type="presParOf" srcId="{F673B7FE-3622-4614-A170-3555F67179AA}" destId="{4C019162-081D-441C-BADA-44871E9249D3}" srcOrd="2" destOrd="0" presId="urn:microsoft.com/office/officeart/2005/8/layout/hProcess11"/>
    <dgm:cxn modelId="{3F1A7B3B-8F13-4C63-BD27-8F69ACF0AA6D}" type="presParOf" srcId="{10C95CA2-26D4-46DB-A2A1-562CD113039A}" destId="{BC9B6A4A-072A-4E92-A993-CC9863B926EC}" srcOrd="5" destOrd="0" presId="urn:microsoft.com/office/officeart/2005/8/layout/hProcess11"/>
    <dgm:cxn modelId="{C7D8BE46-093A-4D43-A1AB-35FD424F84C6}" type="presParOf" srcId="{10C95CA2-26D4-46DB-A2A1-562CD113039A}" destId="{9D4B5661-F7D0-4D9E-96F3-0D1EE695D2A6}" srcOrd="6" destOrd="0" presId="urn:microsoft.com/office/officeart/2005/8/layout/hProcess11"/>
    <dgm:cxn modelId="{0FE7E3EB-DEE2-406B-97A0-28450899D47D}" type="presParOf" srcId="{9D4B5661-F7D0-4D9E-96F3-0D1EE695D2A6}" destId="{324F250A-1301-4CEE-937C-6CDEDAAFE10D}" srcOrd="0" destOrd="0" presId="urn:microsoft.com/office/officeart/2005/8/layout/hProcess11"/>
    <dgm:cxn modelId="{6CEDA8B3-632F-4EAA-898B-6EFA77A57DF2}" type="presParOf" srcId="{9D4B5661-F7D0-4D9E-96F3-0D1EE695D2A6}" destId="{D9826838-B7FD-421E-829F-10CCAD2E3C31}" srcOrd="1" destOrd="0" presId="urn:microsoft.com/office/officeart/2005/8/layout/hProcess11"/>
    <dgm:cxn modelId="{788DB0B3-6ADB-40B7-9441-D93D9B3DD009}" type="presParOf" srcId="{9D4B5661-F7D0-4D9E-96F3-0D1EE695D2A6}" destId="{0442CF0F-2C08-43EB-ACB0-F500C7DE3436}" srcOrd="2" destOrd="0" presId="urn:microsoft.com/office/officeart/2005/8/layout/hProcess11"/>
    <dgm:cxn modelId="{CCAA277F-2ACF-4059-83ED-79925FE427E6}" type="presParOf" srcId="{10C95CA2-26D4-46DB-A2A1-562CD113039A}" destId="{4ECF3498-1D94-4E7F-B3B9-C8835AEC8F21}" srcOrd="7" destOrd="0" presId="urn:microsoft.com/office/officeart/2005/8/layout/hProcess11"/>
    <dgm:cxn modelId="{A421ED77-5FBF-44AB-BD3B-6F00775895B7}" type="presParOf" srcId="{10C95CA2-26D4-46DB-A2A1-562CD113039A}" destId="{ED6C1F96-F4E0-47A0-868D-D0D476B382D8}" srcOrd="8" destOrd="0" presId="urn:microsoft.com/office/officeart/2005/8/layout/hProcess11"/>
    <dgm:cxn modelId="{F528FB40-E8AC-48CB-A5E0-563A653FD2F4}" type="presParOf" srcId="{ED6C1F96-F4E0-47A0-868D-D0D476B382D8}" destId="{7CBEBF0A-8699-497F-A583-3B6742B42BE0}" srcOrd="0" destOrd="0" presId="urn:microsoft.com/office/officeart/2005/8/layout/hProcess11"/>
    <dgm:cxn modelId="{A678ECFD-F94C-44BE-BA6D-9F9B9C61AF75}" type="presParOf" srcId="{ED6C1F96-F4E0-47A0-868D-D0D476B382D8}" destId="{BCC1DF83-25D2-4FE9-B2D1-DAB64E4D55B8}" srcOrd="1" destOrd="0" presId="urn:microsoft.com/office/officeart/2005/8/layout/hProcess11"/>
    <dgm:cxn modelId="{4931FD93-364C-46B7-AF00-F7B8302ADE64}" type="presParOf" srcId="{ED6C1F96-F4E0-47A0-868D-D0D476B382D8}" destId="{0D646302-5D8D-4C8E-92C8-D948328A775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99352-039D-4C04-8367-2ED05E63916F}" type="doc">
      <dgm:prSet loTypeId="urn:microsoft.com/office/officeart/2008/layout/AlternatingPictureBlocks" loCatId="list" qsTypeId="urn:microsoft.com/office/officeart/2005/8/quickstyle/simple3" qsCatId="simple" csTypeId="urn:microsoft.com/office/officeart/2005/8/colors/accent1_2" csCatId="accent1" phldr="1"/>
      <dgm:spPr/>
      <dgm:t>
        <a:bodyPr/>
        <a:lstStyle/>
        <a:p>
          <a:endParaRPr lang="es-ES"/>
        </a:p>
      </dgm:t>
    </dgm:pt>
    <dgm:pt modelId="{B46B394F-297E-43E9-8F5E-CA2B7F8572CB}">
      <dgm:prSet phldrT="[Texto]" custT="1"/>
      <dgm:spPr/>
      <dgm:t>
        <a:bodyPr/>
        <a:lstStyle/>
        <a:p>
          <a:r>
            <a:rPr lang="es-EC" sz="2000" b="1" dirty="0"/>
            <a:t>Necesidad </a:t>
          </a:r>
          <a:endParaRPr lang="es-ES" sz="2000" dirty="0"/>
        </a:p>
      </dgm:t>
    </dgm:pt>
    <dgm:pt modelId="{040757B6-BBAC-4468-B426-C72A4A0D8279}" type="parTrans" cxnId="{817F77F5-C2B8-45EB-94CC-530D23DFEBAF}">
      <dgm:prSet/>
      <dgm:spPr/>
      <dgm:t>
        <a:bodyPr/>
        <a:lstStyle/>
        <a:p>
          <a:endParaRPr lang="es-ES" sz="2000"/>
        </a:p>
      </dgm:t>
    </dgm:pt>
    <dgm:pt modelId="{334F1CBC-30BB-4D3D-B49F-B3A8023871CD}" type="sibTrans" cxnId="{817F77F5-C2B8-45EB-94CC-530D23DFEBAF}">
      <dgm:prSet/>
      <dgm:spPr/>
      <dgm:t>
        <a:bodyPr/>
        <a:lstStyle/>
        <a:p>
          <a:endParaRPr lang="es-ES" sz="2000"/>
        </a:p>
      </dgm:t>
    </dgm:pt>
    <dgm:pt modelId="{758115D8-7BAE-4410-A22C-54DD2FC6E439}">
      <dgm:prSet custT="1"/>
      <dgm:spPr/>
      <dgm:t>
        <a:bodyPr/>
        <a:lstStyle/>
        <a:p>
          <a:r>
            <a:rPr lang="es-EC" sz="2000" dirty="0"/>
            <a:t>Conocer si el mix </a:t>
          </a:r>
          <a:r>
            <a:rPr lang="es-EC" sz="2400" dirty="0"/>
            <a:t>comunicacional</a:t>
          </a:r>
          <a:r>
            <a:rPr lang="es-EC" sz="2000" dirty="0"/>
            <a:t> incide en la decisión de compra de bienes de consumo en centros comerciales en el Distrito Metropolitano de Quito.</a:t>
          </a:r>
        </a:p>
      </dgm:t>
    </dgm:pt>
    <dgm:pt modelId="{098421F2-F4E6-48CC-904A-3F87D497A1F9}" type="parTrans" cxnId="{747EEF5C-63AB-480C-A0E8-F982A1187BF6}">
      <dgm:prSet/>
      <dgm:spPr/>
      <dgm:t>
        <a:bodyPr/>
        <a:lstStyle/>
        <a:p>
          <a:endParaRPr lang="es-ES" sz="2000"/>
        </a:p>
      </dgm:t>
    </dgm:pt>
    <dgm:pt modelId="{46FF1E8A-5CF9-417B-920B-241579CDC598}" type="sibTrans" cxnId="{747EEF5C-63AB-480C-A0E8-F982A1187BF6}">
      <dgm:prSet/>
      <dgm:spPr/>
      <dgm:t>
        <a:bodyPr/>
        <a:lstStyle/>
        <a:p>
          <a:endParaRPr lang="es-ES" sz="2000"/>
        </a:p>
      </dgm:t>
    </dgm:pt>
    <dgm:pt modelId="{0B84D03A-EED2-43D7-8569-1C8EDDED2F89}">
      <dgm:prSet custT="1"/>
      <dgm:spPr/>
      <dgm:t>
        <a:bodyPr/>
        <a:lstStyle/>
        <a:p>
          <a:r>
            <a:rPr lang="es-EC" sz="2000" b="1" dirty="0"/>
            <a:t>Definición del problema</a:t>
          </a:r>
        </a:p>
      </dgm:t>
    </dgm:pt>
    <dgm:pt modelId="{DF8D7929-6D48-4D0F-9763-3734687FEB14}" type="parTrans" cxnId="{FB199D0E-E3FC-410A-AE17-D7EE9AC07187}">
      <dgm:prSet/>
      <dgm:spPr/>
      <dgm:t>
        <a:bodyPr/>
        <a:lstStyle/>
        <a:p>
          <a:endParaRPr lang="es-ES" sz="2000"/>
        </a:p>
      </dgm:t>
    </dgm:pt>
    <dgm:pt modelId="{3E4AC46E-59F1-4527-BAD3-58DC50D19965}" type="sibTrans" cxnId="{FB199D0E-E3FC-410A-AE17-D7EE9AC07187}">
      <dgm:prSet/>
      <dgm:spPr/>
      <dgm:t>
        <a:bodyPr/>
        <a:lstStyle/>
        <a:p>
          <a:endParaRPr lang="es-ES" sz="2000"/>
        </a:p>
      </dgm:t>
    </dgm:pt>
    <dgm:pt modelId="{9501AA00-E0E9-44F3-8E72-2EE6FF951783}">
      <dgm:prSet custT="1"/>
      <dgm:spPr/>
      <dgm:t>
        <a:bodyPr/>
        <a:lstStyle/>
        <a:p>
          <a:r>
            <a:rPr lang="es-EC" sz="2000" dirty="0"/>
            <a:t>El mix comunicacional influye a la hora de formar parte de la toma de decisión del consumidor. </a:t>
          </a:r>
        </a:p>
      </dgm:t>
    </dgm:pt>
    <dgm:pt modelId="{E2FCAB8F-F768-4E65-8827-28EAC5C47E87}" type="parTrans" cxnId="{AD842C8E-477E-45AC-9E72-86B22DFA8320}">
      <dgm:prSet/>
      <dgm:spPr/>
      <dgm:t>
        <a:bodyPr/>
        <a:lstStyle/>
        <a:p>
          <a:endParaRPr lang="es-ES" sz="2000"/>
        </a:p>
      </dgm:t>
    </dgm:pt>
    <dgm:pt modelId="{C3D404EF-C1EA-494E-9C33-C64A3184D37E}" type="sibTrans" cxnId="{AD842C8E-477E-45AC-9E72-86B22DFA8320}">
      <dgm:prSet/>
      <dgm:spPr/>
      <dgm:t>
        <a:bodyPr/>
        <a:lstStyle/>
        <a:p>
          <a:endParaRPr lang="es-ES" sz="2000"/>
        </a:p>
      </dgm:t>
    </dgm:pt>
    <dgm:pt modelId="{9568D309-C3C8-48A3-B9FD-99430EBB44E0}" type="pres">
      <dgm:prSet presAssocID="{F8999352-039D-4C04-8367-2ED05E63916F}" presName="linearFlow" presStyleCnt="0">
        <dgm:presLayoutVars>
          <dgm:dir/>
          <dgm:resizeHandles val="exact"/>
        </dgm:presLayoutVars>
      </dgm:prSet>
      <dgm:spPr/>
      <dgm:t>
        <a:bodyPr/>
        <a:lstStyle/>
        <a:p>
          <a:endParaRPr lang="es-ES"/>
        </a:p>
      </dgm:t>
    </dgm:pt>
    <dgm:pt modelId="{ED034FC3-26E7-4769-A79D-10A1EE69CD8A}" type="pres">
      <dgm:prSet presAssocID="{B46B394F-297E-43E9-8F5E-CA2B7F8572CB}" presName="comp" presStyleCnt="0"/>
      <dgm:spPr/>
    </dgm:pt>
    <dgm:pt modelId="{C5E7CF7D-2B9C-43CD-856A-68B3CC97AFB7}" type="pres">
      <dgm:prSet presAssocID="{B46B394F-297E-43E9-8F5E-CA2B7F8572CB}" presName="rect2" presStyleLbl="node1" presStyleIdx="0" presStyleCnt="2">
        <dgm:presLayoutVars>
          <dgm:bulletEnabled val="1"/>
        </dgm:presLayoutVars>
      </dgm:prSet>
      <dgm:spPr/>
      <dgm:t>
        <a:bodyPr/>
        <a:lstStyle/>
        <a:p>
          <a:endParaRPr lang="es-ES"/>
        </a:p>
      </dgm:t>
    </dgm:pt>
    <dgm:pt modelId="{CE3F2B36-5939-4623-9C37-26F57D39E134}" type="pres">
      <dgm:prSet presAssocID="{B46B394F-297E-43E9-8F5E-CA2B7F8572CB}" presName="rect1" presStyleLbl="lnNode1" presStyleIdx="0" presStyleCnt="2"/>
      <dgm:spPr/>
    </dgm:pt>
    <dgm:pt modelId="{0E9961C9-7283-4385-B27C-B91F30CAE161}" type="pres">
      <dgm:prSet presAssocID="{334F1CBC-30BB-4D3D-B49F-B3A8023871CD}" presName="sibTrans" presStyleCnt="0"/>
      <dgm:spPr/>
    </dgm:pt>
    <dgm:pt modelId="{055EB416-1A97-42CB-9F16-350A10C43C67}" type="pres">
      <dgm:prSet presAssocID="{0B84D03A-EED2-43D7-8569-1C8EDDED2F89}" presName="comp" presStyleCnt="0"/>
      <dgm:spPr/>
    </dgm:pt>
    <dgm:pt modelId="{AA086B13-61BB-436D-B7B5-8791A6F88E53}" type="pres">
      <dgm:prSet presAssocID="{0B84D03A-EED2-43D7-8569-1C8EDDED2F89}" presName="rect2" presStyleLbl="node1" presStyleIdx="1" presStyleCnt="2">
        <dgm:presLayoutVars>
          <dgm:bulletEnabled val="1"/>
        </dgm:presLayoutVars>
      </dgm:prSet>
      <dgm:spPr/>
      <dgm:t>
        <a:bodyPr/>
        <a:lstStyle/>
        <a:p>
          <a:endParaRPr lang="es-ES"/>
        </a:p>
      </dgm:t>
    </dgm:pt>
    <dgm:pt modelId="{5D0B8021-11AB-47CF-872D-D378620EBAFB}" type="pres">
      <dgm:prSet presAssocID="{0B84D03A-EED2-43D7-8569-1C8EDDED2F89}" presName="rect1" presStyleLbl="lnNode1" presStyleIdx="1" presStyleCnt="2"/>
      <dgm:spPr/>
    </dgm:pt>
  </dgm:ptLst>
  <dgm:cxnLst>
    <dgm:cxn modelId="{FB199D0E-E3FC-410A-AE17-D7EE9AC07187}" srcId="{F8999352-039D-4C04-8367-2ED05E63916F}" destId="{0B84D03A-EED2-43D7-8569-1C8EDDED2F89}" srcOrd="1" destOrd="0" parTransId="{DF8D7929-6D48-4D0F-9763-3734687FEB14}" sibTransId="{3E4AC46E-59F1-4527-BAD3-58DC50D19965}"/>
    <dgm:cxn modelId="{16B3E2FD-0DA9-4D17-87BB-153C1E0DEC2D}" type="presOf" srcId="{0B84D03A-EED2-43D7-8569-1C8EDDED2F89}" destId="{AA086B13-61BB-436D-B7B5-8791A6F88E53}" srcOrd="0" destOrd="0" presId="urn:microsoft.com/office/officeart/2008/layout/AlternatingPictureBlocks"/>
    <dgm:cxn modelId="{817F77F5-C2B8-45EB-94CC-530D23DFEBAF}" srcId="{F8999352-039D-4C04-8367-2ED05E63916F}" destId="{B46B394F-297E-43E9-8F5E-CA2B7F8572CB}" srcOrd="0" destOrd="0" parTransId="{040757B6-BBAC-4468-B426-C72A4A0D8279}" sibTransId="{334F1CBC-30BB-4D3D-B49F-B3A8023871CD}"/>
    <dgm:cxn modelId="{AD842C8E-477E-45AC-9E72-86B22DFA8320}" srcId="{0B84D03A-EED2-43D7-8569-1C8EDDED2F89}" destId="{9501AA00-E0E9-44F3-8E72-2EE6FF951783}" srcOrd="0" destOrd="0" parTransId="{E2FCAB8F-F768-4E65-8827-28EAC5C47E87}" sibTransId="{C3D404EF-C1EA-494E-9C33-C64A3184D37E}"/>
    <dgm:cxn modelId="{747EEF5C-63AB-480C-A0E8-F982A1187BF6}" srcId="{B46B394F-297E-43E9-8F5E-CA2B7F8572CB}" destId="{758115D8-7BAE-4410-A22C-54DD2FC6E439}" srcOrd="0" destOrd="0" parTransId="{098421F2-F4E6-48CC-904A-3F87D497A1F9}" sibTransId="{46FF1E8A-5CF9-417B-920B-241579CDC598}"/>
    <dgm:cxn modelId="{DD144D98-63A7-4134-9B87-49D4CD4633BB}" type="presOf" srcId="{9501AA00-E0E9-44F3-8E72-2EE6FF951783}" destId="{AA086B13-61BB-436D-B7B5-8791A6F88E53}" srcOrd="0" destOrd="1" presId="urn:microsoft.com/office/officeart/2008/layout/AlternatingPictureBlocks"/>
    <dgm:cxn modelId="{97EA8864-41B3-46B0-B0C2-180E0C24FC00}" type="presOf" srcId="{F8999352-039D-4C04-8367-2ED05E63916F}" destId="{9568D309-C3C8-48A3-B9FD-99430EBB44E0}" srcOrd="0" destOrd="0" presId="urn:microsoft.com/office/officeart/2008/layout/AlternatingPictureBlocks"/>
    <dgm:cxn modelId="{93BB5264-2142-4F58-A185-A1B992600F99}" type="presOf" srcId="{758115D8-7BAE-4410-A22C-54DD2FC6E439}" destId="{C5E7CF7D-2B9C-43CD-856A-68B3CC97AFB7}" srcOrd="0" destOrd="1" presId="urn:microsoft.com/office/officeart/2008/layout/AlternatingPictureBlocks"/>
    <dgm:cxn modelId="{5CEE47A1-12CA-4E0C-BC8E-E4E6A2C2C570}" type="presOf" srcId="{B46B394F-297E-43E9-8F5E-CA2B7F8572CB}" destId="{C5E7CF7D-2B9C-43CD-856A-68B3CC97AFB7}" srcOrd="0" destOrd="0" presId="urn:microsoft.com/office/officeart/2008/layout/AlternatingPictureBlocks"/>
    <dgm:cxn modelId="{F7CEB8CF-1444-4D9A-A2E8-39FFF7F849B4}" type="presParOf" srcId="{9568D309-C3C8-48A3-B9FD-99430EBB44E0}" destId="{ED034FC3-26E7-4769-A79D-10A1EE69CD8A}" srcOrd="0" destOrd="0" presId="urn:microsoft.com/office/officeart/2008/layout/AlternatingPictureBlocks"/>
    <dgm:cxn modelId="{09A0C138-DF9B-4BB2-A36A-0A7FEAD7ACBD}" type="presParOf" srcId="{ED034FC3-26E7-4769-A79D-10A1EE69CD8A}" destId="{C5E7CF7D-2B9C-43CD-856A-68B3CC97AFB7}" srcOrd="0" destOrd="0" presId="urn:microsoft.com/office/officeart/2008/layout/AlternatingPictureBlocks"/>
    <dgm:cxn modelId="{C64E7EAC-3AB4-4080-9397-FCCBD8A97575}" type="presParOf" srcId="{ED034FC3-26E7-4769-A79D-10A1EE69CD8A}" destId="{CE3F2B36-5939-4623-9C37-26F57D39E134}" srcOrd="1" destOrd="0" presId="urn:microsoft.com/office/officeart/2008/layout/AlternatingPictureBlocks"/>
    <dgm:cxn modelId="{7A6C85D0-0971-4D55-8B94-6A0D5167F893}" type="presParOf" srcId="{9568D309-C3C8-48A3-B9FD-99430EBB44E0}" destId="{0E9961C9-7283-4385-B27C-B91F30CAE161}" srcOrd="1" destOrd="0" presId="urn:microsoft.com/office/officeart/2008/layout/AlternatingPictureBlocks"/>
    <dgm:cxn modelId="{4B876C7C-328F-460F-8143-B1403AF13074}" type="presParOf" srcId="{9568D309-C3C8-48A3-B9FD-99430EBB44E0}" destId="{055EB416-1A97-42CB-9F16-350A10C43C67}" srcOrd="2" destOrd="0" presId="urn:microsoft.com/office/officeart/2008/layout/AlternatingPictureBlocks"/>
    <dgm:cxn modelId="{49A9C9FC-DCA5-4ABF-A2FF-A943578151CC}" type="presParOf" srcId="{055EB416-1A97-42CB-9F16-350A10C43C67}" destId="{AA086B13-61BB-436D-B7B5-8791A6F88E53}" srcOrd="0" destOrd="0" presId="urn:microsoft.com/office/officeart/2008/layout/AlternatingPictureBlocks"/>
    <dgm:cxn modelId="{2E2E1E3F-B886-4FC7-9371-2CF56BB4B31F}" type="presParOf" srcId="{055EB416-1A97-42CB-9F16-350A10C43C67}" destId="{5D0B8021-11AB-47CF-872D-D378620EBAF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DEB555-D490-4C06-AF2D-07839AA9650E}" type="doc">
      <dgm:prSet loTypeId="urn:microsoft.com/office/officeart/2005/8/layout/hierarchy4" loCatId="list" qsTypeId="urn:microsoft.com/office/officeart/2005/8/quickstyle/simple3" qsCatId="simple" csTypeId="urn:microsoft.com/office/officeart/2005/8/colors/colorful2" csCatId="colorful" phldr="1"/>
      <dgm:spPr/>
      <dgm:t>
        <a:bodyPr/>
        <a:lstStyle/>
        <a:p>
          <a:endParaRPr lang="es-ES"/>
        </a:p>
      </dgm:t>
    </dgm:pt>
    <dgm:pt modelId="{F224C1D0-CC41-450A-95C2-1EF2F78A5274}">
      <dgm:prSet phldrT="[Texto]" custT="1"/>
      <dgm:spPr/>
      <dgm:t>
        <a:bodyPr/>
        <a:lstStyle/>
        <a:p>
          <a:r>
            <a:rPr lang="es-EC" sz="3600" b="1" dirty="0"/>
            <a:t>Objetivos</a:t>
          </a:r>
          <a:endParaRPr lang="es-ES" sz="3600" dirty="0"/>
        </a:p>
      </dgm:t>
    </dgm:pt>
    <dgm:pt modelId="{888C1EFA-714B-47F6-BACF-E8B5C6333EE8}" type="parTrans" cxnId="{FF807548-2C89-4E38-AC67-A5F3D1A77678}">
      <dgm:prSet/>
      <dgm:spPr/>
      <dgm:t>
        <a:bodyPr/>
        <a:lstStyle/>
        <a:p>
          <a:endParaRPr lang="es-ES" sz="2400"/>
        </a:p>
      </dgm:t>
    </dgm:pt>
    <dgm:pt modelId="{CDE7E8CF-C22D-40A5-BBB5-9EB1958ECCFF}" type="sibTrans" cxnId="{FF807548-2C89-4E38-AC67-A5F3D1A77678}">
      <dgm:prSet/>
      <dgm:spPr/>
      <dgm:t>
        <a:bodyPr/>
        <a:lstStyle/>
        <a:p>
          <a:endParaRPr lang="es-ES" sz="2400"/>
        </a:p>
      </dgm:t>
    </dgm:pt>
    <dgm:pt modelId="{20F74AC7-BB80-447E-A5F7-4588FD72B622}">
      <dgm:prSet custT="1"/>
      <dgm:spPr/>
      <dgm:t>
        <a:bodyPr/>
        <a:lstStyle/>
        <a:p>
          <a:r>
            <a:rPr lang="es-EC" sz="1600" b="1" dirty="0"/>
            <a:t>Objetivo General</a:t>
          </a:r>
        </a:p>
      </dgm:t>
    </dgm:pt>
    <dgm:pt modelId="{3D7F6B67-14DD-44B3-BC59-A5300217AA66}" type="parTrans" cxnId="{CC68166A-6429-4ECC-80E1-10D1DE37E98D}">
      <dgm:prSet/>
      <dgm:spPr/>
      <dgm:t>
        <a:bodyPr/>
        <a:lstStyle/>
        <a:p>
          <a:endParaRPr lang="es-ES" sz="2400"/>
        </a:p>
      </dgm:t>
    </dgm:pt>
    <dgm:pt modelId="{157F2CEC-40F1-4F37-8943-7E0281FD86CC}" type="sibTrans" cxnId="{CC68166A-6429-4ECC-80E1-10D1DE37E98D}">
      <dgm:prSet/>
      <dgm:spPr/>
      <dgm:t>
        <a:bodyPr/>
        <a:lstStyle/>
        <a:p>
          <a:endParaRPr lang="es-ES" sz="2400"/>
        </a:p>
      </dgm:t>
    </dgm:pt>
    <dgm:pt modelId="{7D6437E1-DD86-46FC-B043-2E010B488929}">
      <dgm:prSet custT="1"/>
      <dgm:spPr/>
      <dgm:t>
        <a:bodyPr/>
        <a:lstStyle/>
        <a:p>
          <a:r>
            <a:rPr lang="es-EC" sz="1600" dirty="0"/>
            <a:t>Determinar la incidencia del mix comunicacional en la decisión de compra de bienes de consumo en centros comerciales en el Distrito Metropolitano de Quito. </a:t>
          </a:r>
        </a:p>
      </dgm:t>
    </dgm:pt>
    <dgm:pt modelId="{614A4D70-B2F5-44FA-9A7C-B23CB5FC6AFF}" type="parTrans" cxnId="{E5AC9566-8395-4C92-9B66-4CBD3CAFAB4E}">
      <dgm:prSet/>
      <dgm:spPr/>
      <dgm:t>
        <a:bodyPr/>
        <a:lstStyle/>
        <a:p>
          <a:endParaRPr lang="es-ES" sz="2400"/>
        </a:p>
      </dgm:t>
    </dgm:pt>
    <dgm:pt modelId="{3F804B96-B004-4836-83E8-4AAFB49636FB}" type="sibTrans" cxnId="{E5AC9566-8395-4C92-9B66-4CBD3CAFAB4E}">
      <dgm:prSet/>
      <dgm:spPr/>
      <dgm:t>
        <a:bodyPr/>
        <a:lstStyle/>
        <a:p>
          <a:endParaRPr lang="es-ES" sz="2400"/>
        </a:p>
      </dgm:t>
    </dgm:pt>
    <dgm:pt modelId="{131AD3BD-9F10-46EE-AED6-2DA489DD745D}">
      <dgm:prSet custT="1"/>
      <dgm:spPr/>
      <dgm:t>
        <a:bodyPr/>
        <a:lstStyle/>
        <a:p>
          <a:r>
            <a:rPr lang="es-EC" sz="1600" b="1" dirty="0"/>
            <a:t>Objetivos Específicos</a:t>
          </a:r>
        </a:p>
      </dgm:t>
    </dgm:pt>
    <dgm:pt modelId="{9AFA0D63-E390-475F-9144-B63F98E6EDC4}" type="parTrans" cxnId="{6CC0BE30-E35A-4197-9E3D-D074EDC7905E}">
      <dgm:prSet/>
      <dgm:spPr/>
      <dgm:t>
        <a:bodyPr/>
        <a:lstStyle/>
        <a:p>
          <a:endParaRPr lang="es-ES" sz="2400"/>
        </a:p>
      </dgm:t>
    </dgm:pt>
    <dgm:pt modelId="{C3683E42-13C0-45EB-9239-ADF643504A4A}" type="sibTrans" cxnId="{6CC0BE30-E35A-4197-9E3D-D074EDC7905E}">
      <dgm:prSet/>
      <dgm:spPr/>
      <dgm:t>
        <a:bodyPr/>
        <a:lstStyle/>
        <a:p>
          <a:endParaRPr lang="es-ES" sz="2400"/>
        </a:p>
      </dgm:t>
    </dgm:pt>
    <dgm:pt modelId="{324EE1F1-6A00-432B-A923-5306CF6E502D}">
      <dgm:prSet custT="1"/>
      <dgm:spPr/>
      <dgm:t>
        <a:bodyPr/>
        <a:lstStyle/>
        <a:p>
          <a:r>
            <a:rPr lang="es-EC" sz="1600" dirty="0"/>
            <a:t>Determinar el perfil de los visitantes de los centros comerciales en el DMQ para conocer sus gustos y preferencias.</a:t>
          </a:r>
        </a:p>
      </dgm:t>
    </dgm:pt>
    <dgm:pt modelId="{73E2867C-E9C3-4E6A-BA8E-6AB85396C3F3}" type="parTrans" cxnId="{75F01DA8-FF29-4E76-B112-F17AE13EAAAB}">
      <dgm:prSet/>
      <dgm:spPr/>
      <dgm:t>
        <a:bodyPr/>
        <a:lstStyle/>
        <a:p>
          <a:endParaRPr lang="es-ES" sz="2400"/>
        </a:p>
      </dgm:t>
    </dgm:pt>
    <dgm:pt modelId="{02683D36-8603-484E-BCFC-3AC23B8A6797}" type="sibTrans" cxnId="{75F01DA8-FF29-4E76-B112-F17AE13EAAAB}">
      <dgm:prSet/>
      <dgm:spPr/>
      <dgm:t>
        <a:bodyPr/>
        <a:lstStyle/>
        <a:p>
          <a:endParaRPr lang="es-ES" sz="2400"/>
        </a:p>
      </dgm:t>
    </dgm:pt>
    <dgm:pt modelId="{94151CAE-4F07-4E2D-A6D9-2E43D3A8FDE2}">
      <dgm:prSet custT="1"/>
      <dgm:spPr/>
      <dgm:t>
        <a:bodyPr/>
        <a:lstStyle/>
        <a:p>
          <a:r>
            <a:rPr lang="es-EC" sz="1600" dirty="0"/>
            <a:t>Determinar cuáles son las causas por las que el mix comunicacional influye o no en la toma de decisiones de los consumidores.</a:t>
          </a:r>
        </a:p>
      </dgm:t>
    </dgm:pt>
    <dgm:pt modelId="{8A669A13-FD5E-43BD-AD14-3CBD7C71AE20}" type="parTrans" cxnId="{CD14E76E-54C8-4752-BCDD-73CAC8145D09}">
      <dgm:prSet/>
      <dgm:spPr/>
      <dgm:t>
        <a:bodyPr/>
        <a:lstStyle/>
        <a:p>
          <a:endParaRPr lang="es-ES" sz="2400"/>
        </a:p>
      </dgm:t>
    </dgm:pt>
    <dgm:pt modelId="{969312C8-0DE0-4F36-8D27-303963AAFC45}" type="sibTrans" cxnId="{CD14E76E-54C8-4752-BCDD-73CAC8145D09}">
      <dgm:prSet/>
      <dgm:spPr/>
      <dgm:t>
        <a:bodyPr/>
        <a:lstStyle/>
        <a:p>
          <a:endParaRPr lang="es-ES" sz="2400"/>
        </a:p>
      </dgm:t>
    </dgm:pt>
    <dgm:pt modelId="{40953C3E-FF28-42B3-B3CB-E9718570C442}">
      <dgm:prSet custT="1"/>
      <dgm:spPr/>
      <dgm:t>
        <a:bodyPr/>
        <a:lstStyle/>
        <a:p>
          <a:r>
            <a:rPr lang="es-EC" sz="1600" dirty="0"/>
            <a:t>Determinar si el mix comunicacional incide en la toma de decisiones del consumidor en la compra de bienes de consumo. </a:t>
          </a:r>
        </a:p>
      </dgm:t>
    </dgm:pt>
    <dgm:pt modelId="{2CFB6E43-1DEE-41F3-8EE1-A7F233AA7EF7}" type="parTrans" cxnId="{3531DA3F-EAC2-4D61-ABC9-4D20B7A95F0C}">
      <dgm:prSet/>
      <dgm:spPr/>
      <dgm:t>
        <a:bodyPr/>
        <a:lstStyle/>
        <a:p>
          <a:endParaRPr lang="es-ES" sz="2400"/>
        </a:p>
      </dgm:t>
    </dgm:pt>
    <dgm:pt modelId="{5A23F316-01C1-44B9-BB0A-0AD4CFFA59F6}" type="sibTrans" cxnId="{3531DA3F-EAC2-4D61-ABC9-4D20B7A95F0C}">
      <dgm:prSet/>
      <dgm:spPr/>
      <dgm:t>
        <a:bodyPr/>
        <a:lstStyle/>
        <a:p>
          <a:endParaRPr lang="es-ES" sz="2400"/>
        </a:p>
      </dgm:t>
    </dgm:pt>
    <dgm:pt modelId="{858DC3CC-A81E-44BD-B8B5-4B0D6A754896}" type="pres">
      <dgm:prSet presAssocID="{64DEB555-D490-4C06-AF2D-07839AA9650E}" presName="Name0" presStyleCnt="0">
        <dgm:presLayoutVars>
          <dgm:chPref val="1"/>
          <dgm:dir/>
          <dgm:animOne val="branch"/>
          <dgm:animLvl val="lvl"/>
          <dgm:resizeHandles/>
        </dgm:presLayoutVars>
      </dgm:prSet>
      <dgm:spPr/>
      <dgm:t>
        <a:bodyPr/>
        <a:lstStyle/>
        <a:p>
          <a:endParaRPr lang="es-ES"/>
        </a:p>
      </dgm:t>
    </dgm:pt>
    <dgm:pt modelId="{E452AAA8-5B12-4409-BCE9-C062459C094A}" type="pres">
      <dgm:prSet presAssocID="{F224C1D0-CC41-450A-95C2-1EF2F78A5274}" presName="vertOne" presStyleCnt="0"/>
      <dgm:spPr/>
    </dgm:pt>
    <dgm:pt modelId="{DC709FCE-5CC5-41E6-9584-7B93EF5630DD}" type="pres">
      <dgm:prSet presAssocID="{F224C1D0-CC41-450A-95C2-1EF2F78A5274}" presName="txOne" presStyleLbl="node0" presStyleIdx="0" presStyleCnt="1">
        <dgm:presLayoutVars>
          <dgm:chPref val="3"/>
        </dgm:presLayoutVars>
      </dgm:prSet>
      <dgm:spPr/>
      <dgm:t>
        <a:bodyPr/>
        <a:lstStyle/>
        <a:p>
          <a:endParaRPr lang="es-ES"/>
        </a:p>
      </dgm:t>
    </dgm:pt>
    <dgm:pt modelId="{AFA04861-6B9B-46A7-8FB4-007AB17743DF}" type="pres">
      <dgm:prSet presAssocID="{F224C1D0-CC41-450A-95C2-1EF2F78A5274}" presName="parTransOne" presStyleCnt="0"/>
      <dgm:spPr/>
    </dgm:pt>
    <dgm:pt modelId="{FDAF872E-7074-47DB-B355-32E3AA4AC944}" type="pres">
      <dgm:prSet presAssocID="{F224C1D0-CC41-450A-95C2-1EF2F78A5274}" presName="horzOne" presStyleCnt="0"/>
      <dgm:spPr/>
    </dgm:pt>
    <dgm:pt modelId="{FDD3F474-654B-483C-957F-F3ADA321C96E}" type="pres">
      <dgm:prSet presAssocID="{20F74AC7-BB80-447E-A5F7-4588FD72B622}" presName="vertTwo" presStyleCnt="0"/>
      <dgm:spPr/>
    </dgm:pt>
    <dgm:pt modelId="{7EB134F3-51C2-47B7-9E32-56B1E9112A9A}" type="pres">
      <dgm:prSet presAssocID="{20F74AC7-BB80-447E-A5F7-4588FD72B622}" presName="txTwo" presStyleLbl="node2" presStyleIdx="0" presStyleCnt="2">
        <dgm:presLayoutVars>
          <dgm:chPref val="3"/>
        </dgm:presLayoutVars>
      </dgm:prSet>
      <dgm:spPr/>
      <dgm:t>
        <a:bodyPr/>
        <a:lstStyle/>
        <a:p>
          <a:endParaRPr lang="es-ES"/>
        </a:p>
      </dgm:t>
    </dgm:pt>
    <dgm:pt modelId="{CB134FA7-8CBD-4463-85B0-CA156F0EED8D}" type="pres">
      <dgm:prSet presAssocID="{20F74AC7-BB80-447E-A5F7-4588FD72B622}" presName="parTransTwo" presStyleCnt="0"/>
      <dgm:spPr/>
    </dgm:pt>
    <dgm:pt modelId="{9A389D19-7DBD-4E2A-B68E-118D8BA2DA81}" type="pres">
      <dgm:prSet presAssocID="{20F74AC7-BB80-447E-A5F7-4588FD72B622}" presName="horzTwo" presStyleCnt="0"/>
      <dgm:spPr/>
    </dgm:pt>
    <dgm:pt modelId="{7FBD383A-96DC-4604-B2F2-59777AEB7672}" type="pres">
      <dgm:prSet presAssocID="{7D6437E1-DD86-46FC-B043-2E010B488929}" presName="vertThree" presStyleCnt="0"/>
      <dgm:spPr/>
    </dgm:pt>
    <dgm:pt modelId="{DB11C26B-AF3F-4FB3-AD93-988292516E5A}" type="pres">
      <dgm:prSet presAssocID="{7D6437E1-DD86-46FC-B043-2E010B488929}" presName="txThree" presStyleLbl="node3" presStyleIdx="0" presStyleCnt="4">
        <dgm:presLayoutVars>
          <dgm:chPref val="3"/>
        </dgm:presLayoutVars>
      </dgm:prSet>
      <dgm:spPr/>
      <dgm:t>
        <a:bodyPr/>
        <a:lstStyle/>
        <a:p>
          <a:endParaRPr lang="es-ES"/>
        </a:p>
      </dgm:t>
    </dgm:pt>
    <dgm:pt modelId="{9F96BCCA-446C-48DB-860C-CE78A2EE5A3C}" type="pres">
      <dgm:prSet presAssocID="{7D6437E1-DD86-46FC-B043-2E010B488929}" presName="horzThree" presStyleCnt="0"/>
      <dgm:spPr/>
    </dgm:pt>
    <dgm:pt modelId="{9F02B94E-F1A3-48F0-8483-806CB8D94AF2}" type="pres">
      <dgm:prSet presAssocID="{157F2CEC-40F1-4F37-8943-7E0281FD86CC}" presName="sibSpaceTwo" presStyleCnt="0"/>
      <dgm:spPr/>
    </dgm:pt>
    <dgm:pt modelId="{D31C3BAC-65FD-4385-B465-E77BE837B617}" type="pres">
      <dgm:prSet presAssocID="{131AD3BD-9F10-46EE-AED6-2DA489DD745D}" presName="vertTwo" presStyleCnt="0"/>
      <dgm:spPr/>
    </dgm:pt>
    <dgm:pt modelId="{5174D4D5-5F38-4208-8B3E-E1A1CCE87CF7}" type="pres">
      <dgm:prSet presAssocID="{131AD3BD-9F10-46EE-AED6-2DA489DD745D}" presName="txTwo" presStyleLbl="node2" presStyleIdx="1" presStyleCnt="2">
        <dgm:presLayoutVars>
          <dgm:chPref val="3"/>
        </dgm:presLayoutVars>
      </dgm:prSet>
      <dgm:spPr/>
      <dgm:t>
        <a:bodyPr/>
        <a:lstStyle/>
        <a:p>
          <a:endParaRPr lang="es-ES"/>
        </a:p>
      </dgm:t>
    </dgm:pt>
    <dgm:pt modelId="{F170C362-65CA-4F95-900D-DABDE6383239}" type="pres">
      <dgm:prSet presAssocID="{131AD3BD-9F10-46EE-AED6-2DA489DD745D}" presName="parTransTwo" presStyleCnt="0"/>
      <dgm:spPr/>
    </dgm:pt>
    <dgm:pt modelId="{A643E1DB-B121-419B-B61B-EFC49402C0E2}" type="pres">
      <dgm:prSet presAssocID="{131AD3BD-9F10-46EE-AED6-2DA489DD745D}" presName="horzTwo" presStyleCnt="0"/>
      <dgm:spPr/>
    </dgm:pt>
    <dgm:pt modelId="{2C70D79C-C923-45CF-ADBE-CD27E3F0E0FB}" type="pres">
      <dgm:prSet presAssocID="{324EE1F1-6A00-432B-A923-5306CF6E502D}" presName="vertThree" presStyleCnt="0"/>
      <dgm:spPr/>
    </dgm:pt>
    <dgm:pt modelId="{88532B57-E978-48E7-84DA-1588D2B99AF6}" type="pres">
      <dgm:prSet presAssocID="{324EE1F1-6A00-432B-A923-5306CF6E502D}" presName="txThree" presStyleLbl="node3" presStyleIdx="1" presStyleCnt="4">
        <dgm:presLayoutVars>
          <dgm:chPref val="3"/>
        </dgm:presLayoutVars>
      </dgm:prSet>
      <dgm:spPr/>
      <dgm:t>
        <a:bodyPr/>
        <a:lstStyle/>
        <a:p>
          <a:endParaRPr lang="es-ES"/>
        </a:p>
      </dgm:t>
    </dgm:pt>
    <dgm:pt modelId="{316FAA8A-ACBE-41DD-9B28-FF0D9849C1F4}" type="pres">
      <dgm:prSet presAssocID="{324EE1F1-6A00-432B-A923-5306CF6E502D}" presName="horzThree" presStyleCnt="0"/>
      <dgm:spPr/>
    </dgm:pt>
    <dgm:pt modelId="{D032F1C3-D7A9-4AE4-824B-8DF2070D947A}" type="pres">
      <dgm:prSet presAssocID="{02683D36-8603-484E-BCFC-3AC23B8A6797}" presName="sibSpaceThree" presStyleCnt="0"/>
      <dgm:spPr/>
    </dgm:pt>
    <dgm:pt modelId="{0B8AF4D9-4930-43B8-8DD2-95B4FF82D88E}" type="pres">
      <dgm:prSet presAssocID="{94151CAE-4F07-4E2D-A6D9-2E43D3A8FDE2}" presName="vertThree" presStyleCnt="0"/>
      <dgm:spPr/>
    </dgm:pt>
    <dgm:pt modelId="{8DAA4C34-2E92-4B3B-8B9B-1680944DC17F}" type="pres">
      <dgm:prSet presAssocID="{94151CAE-4F07-4E2D-A6D9-2E43D3A8FDE2}" presName="txThree" presStyleLbl="node3" presStyleIdx="2" presStyleCnt="4">
        <dgm:presLayoutVars>
          <dgm:chPref val="3"/>
        </dgm:presLayoutVars>
      </dgm:prSet>
      <dgm:spPr/>
      <dgm:t>
        <a:bodyPr/>
        <a:lstStyle/>
        <a:p>
          <a:endParaRPr lang="es-ES"/>
        </a:p>
      </dgm:t>
    </dgm:pt>
    <dgm:pt modelId="{A9F42689-E524-4BD0-9BAD-A05ECC81EBF5}" type="pres">
      <dgm:prSet presAssocID="{94151CAE-4F07-4E2D-A6D9-2E43D3A8FDE2}" presName="horzThree" presStyleCnt="0"/>
      <dgm:spPr/>
    </dgm:pt>
    <dgm:pt modelId="{ADF7C04E-53EA-4C56-BD85-9C63A048BF60}" type="pres">
      <dgm:prSet presAssocID="{969312C8-0DE0-4F36-8D27-303963AAFC45}" presName="sibSpaceThree" presStyleCnt="0"/>
      <dgm:spPr/>
    </dgm:pt>
    <dgm:pt modelId="{1EDA3B02-05EA-4537-AE28-D71FA8DED348}" type="pres">
      <dgm:prSet presAssocID="{40953C3E-FF28-42B3-B3CB-E9718570C442}" presName="vertThree" presStyleCnt="0"/>
      <dgm:spPr/>
    </dgm:pt>
    <dgm:pt modelId="{2D0BC68B-7C47-482B-87F3-4049A5AD7C00}" type="pres">
      <dgm:prSet presAssocID="{40953C3E-FF28-42B3-B3CB-E9718570C442}" presName="txThree" presStyleLbl="node3" presStyleIdx="3" presStyleCnt="4">
        <dgm:presLayoutVars>
          <dgm:chPref val="3"/>
        </dgm:presLayoutVars>
      </dgm:prSet>
      <dgm:spPr/>
      <dgm:t>
        <a:bodyPr/>
        <a:lstStyle/>
        <a:p>
          <a:endParaRPr lang="es-ES"/>
        </a:p>
      </dgm:t>
    </dgm:pt>
    <dgm:pt modelId="{5D1B1524-A179-4E3F-AB9A-23BAEF5EB632}" type="pres">
      <dgm:prSet presAssocID="{40953C3E-FF28-42B3-B3CB-E9718570C442}" presName="horzThree" presStyleCnt="0"/>
      <dgm:spPr/>
    </dgm:pt>
  </dgm:ptLst>
  <dgm:cxnLst>
    <dgm:cxn modelId="{3531DA3F-EAC2-4D61-ABC9-4D20B7A95F0C}" srcId="{131AD3BD-9F10-46EE-AED6-2DA489DD745D}" destId="{40953C3E-FF28-42B3-B3CB-E9718570C442}" srcOrd="2" destOrd="0" parTransId="{2CFB6E43-1DEE-41F3-8EE1-A7F233AA7EF7}" sibTransId="{5A23F316-01C1-44B9-BB0A-0AD4CFFA59F6}"/>
    <dgm:cxn modelId="{6CC0BE30-E35A-4197-9E3D-D074EDC7905E}" srcId="{F224C1D0-CC41-450A-95C2-1EF2F78A5274}" destId="{131AD3BD-9F10-46EE-AED6-2DA489DD745D}" srcOrd="1" destOrd="0" parTransId="{9AFA0D63-E390-475F-9144-B63F98E6EDC4}" sibTransId="{C3683E42-13C0-45EB-9239-ADF643504A4A}"/>
    <dgm:cxn modelId="{75F01DA8-FF29-4E76-B112-F17AE13EAAAB}" srcId="{131AD3BD-9F10-46EE-AED6-2DA489DD745D}" destId="{324EE1F1-6A00-432B-A923-5306CF6E502D}" srcOrd="0" destOrd="0" parTransId="{73E2867C-E9C3-4E6A-BA8E-6AB85396C3F3}" sibTransId="{02683D36-8603-484E-BCFC-3AC23B8A6797}"/>
    <dgm:cxn modelId="{0ACD9983-B4DD-4B79-B870-BC4941B1640B}" type="presOf" srcId="{7D6437E1-DD86-46FC-B043-2E010B488929}" destId="{DB11C26B-AF3F-4FB3-AD93-988292516E5A}" srcOrd="0" destOrd="0" presId="urn:microsoft.com/office/officeart/2005/8/layout/hierarchy4"/>
    <dgm:cxn modelId="{747736DE-5C18-46C2-ADF3-89F01626AD54}" type="presOf" srcId="{94151CAE-4F07-4E2D-A6D9-2E43D3A8FDE2}" destId="{8DAA4C34-2E92-4B3B-8B9B-1680944DC17F}" srcOrd="0" destOrd="0" presId="urn:microsoft.com/office/officeart/2005/8/layout/hierarchy4"/>
    <dgm:cxn modelId="{CC68166A-6429-4ECC-80E1-10D1DE37E98D}" srcId="{F224C1D0-CC41-450A-95C2-1EF2F78A5274}" destId="{20F74AC7-BB80-447E-A5F7-4588FD72B622}" srcOrd="0" destOrd="0" parTransId="{3D7F6B67-14DD-44B3-BC59-A5300217AA66}" sibTransId="{157F2CEC-40F1-4F37-8943-7E0281FD86CC}"/>
    <dgm:cxn modelId="{271494C1-2EB6-4513-A530-AEC4697994A1}" type="presOf" srcId="{131AD3BD-9F10-46EE-AED6-2DA489DD745D}" destId="{5174D4D5-5F38-4208-8B3E-E1A1CCE87CF7}" srcOrd="0" destOrd="0" presId="urn:microsoft.com/office/officeart/2005/8/layout/hierarchy4"/>
    <dgm:cxn modelId="{59B9A0DA-2D3F-41A1-967C-8819973ACF55}" type="presOf" srcId="{F224C1D0-CC41-450A-95C2-1EF2F78A5274}" destId="{DC709FCE-5CC5-41E6-9584-7B93EF5630DD}" srcOrd="0" destOrd="0" presId="urn:microsoft.com/office/officeart/2005/8/layout/hierarchy4"/>
    <dgm:cxn modelId="{4E6DACA4-5F83-425E-BEA1-832FB7FF3404}" type="presOf" srcId="{64DEB555-D490-4C06-AF2D-07839AA9650E}" destId="{858DC3CC-A81E-44BD-B8B5-4B0D6A754896}" srcOrd="0" destOrd="0" presId="urn:microsoft.com/office/officeart/2005/8/layout/hierarchy4"/>
    <dgm:cxn modelId="{CD14E76E-54C8-4752-BCDD-73CAC8145D09}" srcId="{131AD3BD-9F10-46EE-AED6-2DA489DD745D}" destId="{94151CAE-4F07-4E2D-A6D9-2E43D3A8FDE2}" srcOrd="1" destOrd="0" parTransId="{8A669A13-FD5E-43BD-AD14-3CBD7C71AE20}" sibTransId="{969312C8-0DE0-4F36-8D27-303963AAFC45}"/>
    <dgm:cxn modelId="{FF807548-2C89-4E38-AC67-A5F3D1A77678}" srcId="{64DEB555-D490-4C06-AF2D-07839AA9650E}" destId="{F224C1D0-CC41-450A-95C2-1EF2F78A5274}" srcOrd="0" destOrd="0" parTransId="{888C1EFA-714B-47F6-BACF-E8B5C6333EE8}" sibTransId="{CDE7E8CF-C22D-40A5-BBB5-9EB1958ECCFF}"/>
    <dgm:cxn modelId="{4B604352-793B-432D-92B8-5FA8AA254982}" type="presOf" srcId="{324EE1F1-6A00-432B-A923-5306CF6E502D}" destId="{88532B57-E978-48E7-84DA-1588D2B99AF6}" srcOrd="0" destOrd="0" presId="urn:microsoft.com/office/officeart/2005/8/layout/hierarchy4"/>
    <dgm:cxn modelId="{E5AC9566-8395-4C92-9B66-4CBD3CAFAB4E}" srcId="{20F74AC7-BB80-447E-A5F7-4588FD72B622}" destId="{7D6437E1-DD86-46FC-B043-2E010B488929}" srcOrd="0" destOrd="0" parTransId="{614A4D70-B2F5-44FA-9A7C-B23CB5FC6AFF}" sibTransId="{3F804B96-B004-4836-83E8-4AAFB49636FB}"/>
    <dgm:cxn modelId="{3D5D5294-D1C5-4E3C-BAF3-C903258DD2D0}" type="presOf" srcId="{20F74AC7-BB80-447E-A5F7-4588FD72B622}" destId="{7EB134F3-51C2-47B7-9E32-56B1E9112A9A}" srcOrd="0" destOrd="0" presId="urn:microsoft.com/office/officeart/2005/8/layout/hierarchy4"/>
    <dgm:cxn modelId="{B1E11B8A-49EC-4A72-B7DA-01D0AC606D3F}" type="presOf" srcId="{40953C3E-FF28-42B3-B3CB-E9718570C442}" destId="{2D0BC68B-7C47-482B-87F3-4049A5AD7C00}" srcOrd="0" destOrd="0" presId="urn:microsoft.com/office/officeart/2005/8/layout/hierarchy4"/>
    <dgm:cxn modelId="{A318A7DA-E644-4008-966B-35E2A153BBB1}" type="presParOf" srcId="{858DC3CC-A81E-44BD-B8B5-4B0D6A754896}" destId="{E452AAA8-5B12-4409-BCE9-C062459C094A}" srcOrd="0" destOrd="0" presId="urn:microsoft.com/office/officeart/2005/8/layout/hierarchy4"/>
    <dgm:cxn modelId="{5B75A0A9-B56A-4F11-A4B8-5250429D3CB1}" type="presParOf" srcId="{E452AAA8-5B12-4409-BCE9-C062459C094A}" destId="{DC709FCE-5CC5-41E6-9584-7B93EF5630DD}" srcOrd="0" destOrd="0" presId="urn:microsoft.com/office/officeart/2005/8/layout/hierarchy4"/>
    <dgm:cxn modelId="{7098C5AB-6DD9-4667-8D76-EFAF633551BF}" type="presParOf" srcId="{E452AAA8-5B12-4409-BCE9-C062459C094A}" destId="{AFA04861-6B9B-46A7-8FB4-007AB17743DF}" srcOrd="1" destOrd="0" presId="urn:microsoft.com/office/officeart/2005/8/layout/hierarchy4"/>
    <dgm:cxn modelId="{1AEBD831-248E-49A3-8A6B-96942731DC4C}" type="presParOf" srcId="{E452AAA8-5B12-4409-BCE9-C062459C094A}" destId="{FDAF872E-7074-47DB-B355-32E3AA4AC944}" srcOrd="2" destOrd="0" presId="urn:microsoft.com/office/officeart/2005/8/layout/hierarchy4"/>
    <dgm:cxn modelId="{20666339-ADFF-4572-B459-718C0608D84B}" type="presParOf" srcId="{FDAF872E-7074-47DB-B355-32E3AA4AC944}" destId="{FDD3F474-654B-483C-957F-F3ADA321C96E}" srcOrd="0" destOrd="0" presId="urn:microsoft.com/office/officeart/2005/8/layout/hierarchy4"/>
    <dgm:cxn modelId="{6F6C20FF-8F7A-437A-BC58-FB755D6D1584}" type="presParOf" srcId="{FDD3F474-654B-483C-957F-F3ADA321C96E}" destId="{7EB134F3-51C2-47B7-9E32-56B1E9112A9A}" srcOrd="0" destOrd="0" presId="urn:microsoft.com/office/officeart/2005/8/layout/hierarchy4"/>
    <dgm:cxn modelId="{C7CC6FFF-7C8B-4C4E-8C7B-42EC9CD73459}" type="presParOf" srcId="{FDD3F474-654B-483C-957F-F3ADA321C96E}" destId="{CB134FA7-8CBD-4463-85B0-CA156F0EED8D}" srcOrd="1" destOrd="0" presId="urn:microsoft.com/office/officeart/2005/8/layout/hierarchy4"/>
    <dgm:cxn modelId="{FECF772E-52B9-4FB1-9AF1-7DC75B2BFF11}" type="presParOf" srcId="{FDD3F474-654B-483C-957F-F3ADA321C96E}" destId="{9A389D19-7DBD-4E2A-B68E-118D8BA2DA81}" srcOrd="2" destOrd="0" presId="urn:microsoft.com/office/officeart/2005/8/layout/hierarchy4"/>
    <dgm:cxn modelId="{48CE9693-3E9B-4EDD-BA77-5B1E6112E6B6}" type="presParOf" srcId="{9A389D19-7DBD-4E2A-B68E-118D8BA2DA81}" destId="{7FBD383A-96DC-4604-B2F2-59777AEB7672}" srcOrd="0" destOrd="0" presId="urn:microsoft.com/office/officeart/2005/8/layout/hierarchy4"/>
    <dgm:cxn modelId="{16ACA3E3-118F-49ED-B251-F0AC8E151D61}" type="presParOf" srcId="{7FBD383A-96DC-4604-B2F2-59777AEB7672}" destId="{DB11C26B-AF3F-4FB3-AD93-988292516E5A}" srcOrd="0" destOrd="0" presId="urn:microsoft.com/office/officeart/2005/8/layout/hierarchy4"/>
    <dgm:cxn modelId="{479B4FEF-1B1C-466F-AE95-FE1319613F92}" type="presParOf" srcId="{7FBD383A-96DC-4604-B2F2-59777AEB7672}" destId="{9F96BCCA-446C-48DB-860C-CE78A2EE5A3C}" srcOrd="1" destOrd="0" presId="urn:microsoft.com/office/officeart/2005/8/layout/hierarchy4"/>
    <dgm:cxn modelId="{02AEAFB1-E2D1-46F6-826B-965146E83FCC}" type="presParOf" srcId="{FDAF872E-7074-47DB-B355-32E3AA4AC944}" destId="{9F02B94E-F1A3-48F0-8483-806CB8D94AF2}" srcOrd="1" destOrd="0" presId="urn:microsoft.com/office/officeart/2005/8/layout/hierarchy4"/>
    <dgm:cxn modelId="{80157E50-EA1C-47F6-B03A-CDF3B493F156}" type="presParOf" srcId="{FDAF872E-7074-47DB-B355-32E3AA4AC944}" destId="{D31C3BAC-65FD-4385-B465-E77BE837B617}" srcOrd="2" destOrd="0" presId="urn:microsoft.com/office/officeart/2005/8/layout/hierarchy4"/>
    <dgm:cxn modelId="{DF602167-B2B7-4B4F-A8F3-8FC9A75F0E3A}" type="presParOf" srcId="{D31C3BAC-65FD-4385-B465-E77BE837B617}" destId="{5174D4D5-5F38-4208-8B3E-E1A1CCE87CF7}" srcOrd="0" destOrd="0" presId="urn:microsoft.com/office/officeart/2005/8/layout/hierarchy4"/>
    <dgm:cxn modelId="{6625EBB3-84FD-4400-B907-169D006A8B46}" type="presParOf" srcId="{D31C3BAC-65FD-4385-B465-E77BE837B617}" destId="{F170C362-65CA-4F95-900D-DABDE6383239}" srcOrd="1" destOrd="0" presId="urn:microsoft.com/office/officeart/2005/8/layout/hierarchy4"/>
    <dgm:cxn modelId="{02207110-6B37-4460-852C-7E64846FF9FA}" type="presParOf" srcId="{D31C3BAC-65FD-4385-B465-E77BE837B617}" destId="{A643E1DB-B121-419B-B61B-EFC49402C0E2}" srcOrd="2" destOrd="0" presId="urn:microsoft.com/office/officeart/2005/8/layout/hierarchy4"/>
    <dgm:cxn modelId="{4F9E5A72-840B-4CA9-A707-0CF6E2AE941C}" type="presParOf" srcId="{A643E1DB-B121-419B-B61B-EFC49402C0E2}" destId="{2C70D79C-C923-45CF-ADBE-CD27E3F0E0FB}" srcOrd="0" destOrd="0" presId="urn:microsoft.com/office/officeart/2005/8/layout/hierarchy4"/>
    <dgm:cxn modelId="{4AF6EF39-9C21-4463-B8DB-701E63D23AFC}" type="presParOf" srcId="{2C70D79C-C923-45CF-ADBE-CD27E3F0E0FB}" destId="{88532B57-E978-48E7-84DA-1588D2B99AF6}" srcOrd="0" destOrd="0" presId="urn:microsoft.com/office/officeart/2005/8/layout/hierarchy4"/>
    <dgm:cxn modelId="{F3E499AE-6189-4D0E-AA0F-703ACA02AD73}" type="presParOf" srcId="{2C70D79C-C923-45CF-ADBE-CD27E3F0E0FB}" destId="{316FAA8A-ACBE-41DD-9B28-FF0D9849C1F4}" srcOrd="1" destOrd="0" presId="urn:microsoft.com/office/officeart/2005/8/layout/hierarchy4"/>
    <dgm:cxn modelId="{36153946-2BC2-48D1-B645-E90536A5044F}" type="presParOf" srcId="{A643E1DB-B121-419B-B61B-EFC49402C0E2}" destId="{D032F1C3-D7A9-4AE4-824B-8DF2070D947A}" srcOrd="1" destOrd="0" presId="urn:microsoft.com/office/officeart/2005/8/layout/hierarchy4"/>
    <dgm:cxn modelId="{038C878D-E0E8-48F4-AEE3-EADFF38863E6}" type="presParOf" srcId="{A643E1DB-B121-419B-B61B-EFC49402C0E2}" destId="{0B8AF4D9-4930-43B8-8DD2-95B4FF82D88E}" srcOrd="2" destOrd="0" presId="urn:microsoft.com/office/officeart/2005/8/layout/hierarchy4"/>
    <dgm:cxn modelId="{35944721-B975-40EA-A542-52306FF4101F}" type="presParOf" srcId="{0B8AF4D9-4930-43B8-8DD2-95B4FF82D88E}" destId="{8DAA4C34-2E92-4B3B-8B9B-1680944DC17F}" srcOrd="0" destOrd="0" presId="urn:microsoft.com/office/officeart/2005/8/layout/hierarchy4"/>
    <dgm:cxn modelId="{37C70F51-E480-4458-A82D-1640AF1C725F}" type="presParOf" srcId="{0B8AF4D9-4930-43B8-8DD2-95B4FF82D88E}" destId="{A9F42689-E524-4BD0-9BAD-A05ECC81EBF5}" srcOrd="1" destOrd="0" presId="urn:microsoft.com/office/officeart/2005/8/layout/hierarchy4"/>
    <dgm:cxn modelId="{0C02C90D-A518-4714-811B-9BD79BD0FB9C}" type="presParOf" srcId="{A643E1DB-B121-419B-B61B-EFC49402C0E2}" destId="{ADF7C04E-53EA-4C56-BD85-9C63A048BF60}" srcOrd="3" destOrd="0" presId="urn:microsoft.com/office/officeart/2005/8/layout/hierarchy4"/>
    <dgm:cxn modelId="{A46B9096-1720-4FEC-812B-292670A3755C}" type="presParOf" srcId="{A643E1DB-B121-419B-B61B-EFC49402C0E2}" destId="{1EDA3B02-05EA-4537-AE28-D71FA8DED348}" srcOrd="4" destOrd="0" presId="urn:microsoft.com/office/officeart/2005/8/layout/hierarchy4"/>
    <dgm:cxn modelId="{22892A25-2A42-4789-963A-B5139D7CF24C}" type="presParOf" srcId="{1EDA3B02-05EA-4537-AE28-D71FA8DED348}" destId="{2D0BC68B-7C47-482B-87F3-4049A5AD7C00}" srcOrd="0" destOrd="0" presId="urn:microsoft.com/office/officeart/2005/8/layout/hierarchy4"/>
    <dgm:cxn modelId="{E58A1BD8-1000-4DB7-BAC4-4B6E98960EB0}" type="presParOf" srcId="{1EDA3B02-05EA-4537-AE28-D71FA8DED348}" destId="{5D1B1524-A179-4E3F-AB9A-23BAEF5EB63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422904-441F-4551-8454-61203AF80DC1}"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n-US"/>
        </a:p>
      </dgm:t>
    </dgm:pt>
    <dgm:pt modelId="{DB0BDC50-242D-4807-B62F-BAEED801758E}">
      <dgm:prSet phldrT="[Texto]" custT="1"/>
      <dgm:spPr/>
      <dgm:t>
        <a:bodyPr/>
        <a:lstStyle/>
        <a:p>
          <a:pPr algn="ctr"/>
          <a:r>
            <a:rPr lang="en-US" sz="1800" b="1">
              <a:latin typeface="Times New Roman" panose="02020603050405020304" pitchFamily="18" charset="0"/>
              <a:cs typeface="Times New Roman" panose="02020603050405020304" pitchFamily="18" charset="0"/>
            </a:rPr>
            <a:t>TIPOS DE INVESTIGACIÓN</a:t>
          </a:r>
          <a:endParaRPr lang="en-US" sz="1800" b="1" dirty="0">
            <a:latin typeface="Times New Roman" panose="02020603050405020304" pitchFamily="18" charset="0"/>
            <a:cs typeface="Times New Roman" panose="02020603050405020304" pitchFamily="18" charset="0"/>
          </a:endParaRPr>
        </a:p>
      </dgm:t>
    </dgm:pt>
    <dgm:pt modelId="{D3788C8F-F592-4ACD-9950-EE1377E6FC89}" type="parTrans" cxnId="{84F2FF72-A6B6-4556-B06B-79147D28B9C1}">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4EEC9048-E0E4-4D53-89D9-9068C5F35F62}" type="sibTrans" cxnId="{84F2FF72-A6B6-4556-B06B-79147D28B9C1}">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7782B20F-F1B1-490E-84C8-B502233788F6}">
      <dgm:prSet phldrT="[Texto]" custT="1"/>
      <dgm:spPr/>
      <dgm:t>
        <a:bodyPr/>
        <a:lstStyle/>
        <a:p>
          <a:pPr algn="ctr"/>
          <a:r>
            <a:rPr lang="en-US" sz="1800" b="1">
              <a:latin typeface="Times New Roman" panose="02020603050405020304" pitchFamily="18" charset="0"/>
              <a:cs typeface="Times New Roman" panose="02020603050405020304" pitchFamily="18" charset="0"/>
            </a:rPr>
            <a:t>Descriptiva</a:t>
          </a:r>
          <a:endParaRPr lang="en-US" sz="1800" b="1" dirty="0">
            <a:latin typeface="Times New Roman" panose="02020603050405020304" pitchFamily="18" charset="0"/>
            <a:cs typeface="Times New Roman" panose="02020603050405020304" pitchFamily="18" charset="0"/>
          </a:endParaRPr>
        </a:p>
      </dgm:t>
    </dgm:pt>
    <dgm:pt modelId="{321A4F75-F95E-476E-AC48-654EE17212D6}" type="parTrans" cxnId="{9C31DF98-0B56-4A51-8187-C61701C86B68}">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EB4C71BE-291B-4C10-ACC5-233BF192DE54}" type="sibTrans" cxnId="{9C31DF98-0B56-4A51-8187-C61701C86B68}">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6C0F0A8C-1160-4939-B43E-231F8869F457}">
      <dgm:prSet phldrT="[Texto]" custT="1"/>
      <dgm:spPr/>
      <dgm:t>
        <a:bodyPr/>
        <a:lstStyle/>
        <a:p>
          <a:pPr algn="ctr"/>
          <a:r>
            <a:rPr lang="en-US" sz="1600">
              <a:latin typeface="Times New Roman" panose="02020603050405020304" pitchFamily="18" charset="0"/>
              <a:cs typeface="Times New Roman" panose="02020603050405020304" pitchFamily="18" charset="0"/>
            </a:rPr>
            <a:t>Encuesta</a:t>
          </a:r>
        </a:p>
      </dgm:t>
    </dgm:pt>
    <dgm:pt modelId="{F6138573-FB34-45DE-BFE1-CDE2BEA9AFED}" type="parTrans" cxnId="{EB86D775-2A56-4431-8282-23A36F50E201}">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4174B093-93CA-489A-A1A9-489112ADE36B}" type="sibTrans" cxnId="{EB86D775-2A56-4431-8282-23A36F50E201}">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428A04BE-CE61-4120-9A08-EEE075F09E16}">
      <dgm:prSet phldrT="[Texto]" custT="1"/>
      <dgm:spPr/>
      <dgm:t>
        <a:bodyPr/>
        <a:lstStyle/>
        <a:p>
          <a:pPr algn="ctr"/>
          <a:r>
            <a:rPr lang="en-US" sz="1600">
              <a:latin typeface="Times New Roman" panose="02020603050405020304" pitchFamily="18" charset="0"/>
              <a:cs typeface="Times New Roman" panose="02020603050405020304" pitchFamily="18" charset="0"/>
            </a:rPr>
            <a:t>Observación</a:t>
          </a:r>
        </a:p>
      </dgm:t>
    </dgm:pt>
    <dgm:pt modelId="{258434EE-9CEF-4A24-B381-0AAD393C4672}" type="parTrans" cxnId="{644846DD-16F9-4E7C-A08E-684C77BBD5DA}">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809D9337-E8FA-4595-9E6E-932918210E05}" type="sibTrans" cxnId="{644846DD-16F9-4E7C-A08E-684C77BBD5DA}">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AF3BE984-6BF4-442C-B6BD-88BF31D6B358}">
      <dgm:prSet phldrT="[Texto]" custT="1"/>
      <dgm:spPr/>
      <dgm:t>
        <a:bodyPr/>
        <a:lstStyle/>
        <a:p>
          <a:pPr algn="ctr"/>
          <a:r>
            <a:rPr lang="es-ES" sz="1600" b="1" dirty="0"/>
            <a:t>Técnicas de muestreo</a:t>
          </a:r>
          <a:endParaRPr lang="en-US" sz="1600" b="1" dirty="0">
            <a:latin typeface="Times New Roman" panose="02020603050405020304" pitchFamily="18" charset="0"/>
            <a:cs typeface="Times New Roman" panose="02020603050405020304" pitchFamily="18" charset="0"/>
          </a:endParaRPr>
        </a:p>
      </dgm:t>
    </dgm:pt>
    <dgm:pt modelId="{36E07B4B-1FF4-4E0A-BE56-190739DC7225}" type="sibTrans" cxnId="{7D332A96-0836-4C20-A977-93C173292BBE}">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642F8A58-0475-4628-8EB1-FB93EABBB8FF}" type="parTrans" cxnId="{7D332A96-0836-4C20-A977-93C173292BBE}">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E90EC2D8-6BD9-44C3-8A78-E35387C6A8E1}">
      <dgm:prSet phldrT="[Texto]" custT="1"/>
      <dgm:spPr/>
      <dgm:t>
        <a:bodyPr/>
        <a:lstStyle/>
        <a:p>
          <a:pPr algn="ctr"/>
          <a:r>
            <a:rPr lang="es-ES" sz="1600" dirty="0"/>
            <a:t>Investigación de campo mediante </a:t>
          </a:r>
          <a:r>
            <a:rPr lang="es-ES" sz="1600" b="1" dirty="0"/>
            <a:t>encuesta</a:t>
          </a:r>
          <a:r>
            <a:rPr lang="es-ES" sz="1600" dirty="0"/>
            <a:t> brindó datos primarios sobre las variables</a:t>
          </a:r>
          <a:endParaRPr lang="en-US" sz="1600" dirty="0">
            <a:latin typeface="Times New Roman" panose="02020603050405020304" pitchFamily="18" charset="0"/>
            <a:cs typeface="Times New Roman" panose="02020603050405020304" pitchFamily="18" charset="0"/>
          </a:endParaRPr>
        </a:p>
      </dgm:t>
    </dgm:pt>
    <dgm:pt modelId="{16913DAB-6E96-4F8B-97D6-A4D2E6036328}" type="sibTrans" cxnId="{06DC6C75-EA1F-4997-9A07-9702F2F4F06A}">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BF1F86D9-9C91-4114-A361-5E5C25224653}" type="parTrans" cxnId="{06DC6C75-EA1F-4997-9A07-9702F2F4F06A}">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81523A20-506F-4F0D-879A-B8775F02C80B}">
      <dgm:prSet phldrT="[Texto]" custT="1"/>
      <dgm:spPr/>
      <dgm:t>
        <a:bodyPr/>
        <a:lstStyle/>
        <a:p>
          <a:pPr algn="ctr"/>
          <a:r>
            <a:rPr lang="es-ES" sz="1600" b="1"/>
            <a:t>Técnicas de investigación científica</a:t>
          </a:r>
          <a:endParaRPr lang="en-US" sz="1600" b="1" dirty="0">
            <a:latin typeface="Times New Roman" panose="02020603050405020304" pitchFamily="18" charset="0"/>
            <a:cs typeface="Times New Roman" panose="02020603050405020304" pitchFamily="18" charset="0"/>
          </a:endParaRPr>
        </a:p>
      </dgm:t>
    </dgm:pt>
    <dgm:pt modelId="{FD27A5CD-9A68-4B72-A56D-7F6278F979B0}" type="sibTrans" cxnId="{BC4EF2E8-055F-4875-B982-06E57AB64BC0}">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439A20A6-B0AA-4FCF-8139-DB077DC37EAD}" type="parTrans" cxnId="{BC4EF2E8-055F-4875-B982-06E57AB64BC0}">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18780B7C-39B0-42A5-A3FB-27F723B5C2B0}">
      <dgm:prSet phldrT="[Texto]" custT="1"/>
      <dgm:spPr/>
      <dgm:t>
        <a:bodyPr/>
        <a:lstStyle/>
        <a:p>
          <a:pPr algn="ctr"/>
          <a:r>
            <a:rPr lang="en-US" sz="1600" b="1" dirty="0" err="1">
              <a:latin typeface="Times New Roman" panose="02020603050405020304" pitchFamily="18" charset="0"/>
              <a:cs typeface="Times New Roman" panose="02020603050405020304" pitchFamily="18" charset="0"/>
            </a:rPr>
            <a:t>Aleatorio</a:t>
          </a:r>
          <a:r>
            <a:rPr lang="en-US" sz="1600" b="1" dirty="0">
              <a:latin typeface="Times New Roman" panose="02020603050405020304" pitchFamily="18" charset="0"/>
              <a:cs typeface="Times New Roman" panose="02020603050405020304" pitchFamily="18" charset="0"/>
            </a:rPr>
            <a:t> Simple</a:t>
          </a:r>
        </a:p>
      </dgm:t>
    </dgm:pt>
    <dgm:pt modelId="{51A2FEEB-4984-4DC8-B53A-6059C34A7DFC}" type="parTrans" cxnId="{DE434F14-A0DA-4B05-931F-3FBDCD56AC39}">
      <dgm:prSet/>
      <dgm:spPr/>
      <dgm:t>
        <a:bodyPr/>
        <a:lstStyle/>
        <a:p>
          <a:endParaRPr lang="es-EC"/>
        </a:p>
      </dgm:t>
    </dgm:pt>
    <dgm:pt modelId="{F5714F75-98F4-48E9-9BFE-8EF571CD10FA}" type="sibTrans" cxnId="{DE434F14-A0DA-4B05-931F-3FBDCD56AC39}">
      <dgm:prSet/>
      <dgm:spPr/>
      <dgm:t>
        <a:bodyPr/>
        <a:lstStyle/>
        <a:p>
          <a:endParaRPr lang="es-EC"/>
        </a:p>
      </dgm:t>
    </dgm:pt>
    <dgm:pt modelId="{CC2FE693-9C54-495C-B23E-1DD81AD47638}">
      <dgm:prSet phldrT="[Texto]" custT="1"/>
      <dgm:spPr/>
      <dgm:t>
        <a:bodyPr/>
        <a:lstStyle/>
        <a:p>
          <a:pPr algn="ctr"/>
          <a:r>
            <a:rPr lang="en-US" sz="1600" b="1" dirty="0" err="1">
              <a:latin typeface="Times New Roman" panose="02020603050405020304" pitchFamily="18" charset="0"/>
              <a:cs typeface="Times New Roman" panose="02020603050405020304" pitchFamily="18" charset="0"/>
            </a:rPr>
            <a:t>Probabilistico</a:t>
          </a:r>
          <a:endParaRPr lang="en-US" sz="1600" b="1" dirty="0">
            <a:latin typeface="Times New Roman" panose="02020603050405020304" pitchFamily="18" charset="0"/>
            <a:cs typeface="Times New Roman" panose="02020603050405020304" pitchFamily="18" charset="0"/>
          </a:endParaRPr>
        </a:p>
      </dgm:t>
    </dgm:pt>
    <dgm:pt modelId="{7772C9A6-3480-4B59-A83F-726B08FB8234}" type="parTrans" cxnId="{91D7B8AA-224E-4380-8FD2-F83DAB6331EA}">
      <dgm:prSet/>
      <dgm:spPr/>
      <dgm:t>
        <a:bodyPr/>
        <a:lstStyle/>
        <a:p>
          <a:endParaRPr lang="es-EC"/>
        </a:p>
      </dgm:t>
    </dgm:pt>
    <dgm:pt modelId="{D744798A-9043-4774-8413-445CE5349522}" type="sibTrans" cxnId="{91D7B8AA-224E-4380-8FD2-F83DAB6331EA}">
      <dgm:prSet/>
      <dgm:spPr/>
      <dgm:t>
        <a:bodyPr/>
        <a:lstStyle/>
        <a:p>
          <a:endParaRPr lang="es-EC"/>
        </a:p>
      </dgm:t>
    </dgm:pt>
    <dgm:pt modelId="{0ABAE707-2C81-48EF-B05F-DD8EAE6FA973}" type="pres">
      <dgm:prSet presAssocID="{DE422904-441F-4551-8454-61203AF80DC1}" presName="hierChild1" presStyleCnt="0">
        <dgm:presLayoutVars>
          <dgm:orgChart val="1"/>
          <dgm:chPref val="1"/>
          <dgm:dir/>
          <dgm:animOne val="branch"/>
          <dgm:animLvl val="lvl"/>
          <dgm:resizeHandles/>
        </dgm:presLayoutVars>
      </dgm:prSet>
      <dgm:spPr/>
      <dgm:t>
        <a:bodyPr/>
        <a:lstStyle/>
        <a:p>
          <a:endParaRPr lang="es-ES"/>
        </a:p>
      </dgm:t>
    </dgm:pt>
    <dgm:pt modelId="{CD9C38F2-05E4-4CCF-92E6-628A93493CEF}" type="pres">
      <dgm:prSet presAssocID="{DB0BDC50-242D-4807-B62F-BAEED801758E}" presName="hierRoot1" presStyleCnt="0">
        <dgm:presLayoutVars>
          <dgm:hierBranch val="init"/>
        </dgm:presLayoutVars>
      </dgm:prSet>
      <dgm:spPr/>
    </dgm:pt>
    <dgm:pt modelId="{A135D18A-4A71-4890-8EC7-F317D68BE8FA}" type="pres">
      <dgm:prSet presAssocID="{DB0BDC50-242D-4807-B62F-BAEED801758E}" presName="rootComposite1" presStyleCnt="0"/>
      <dgm:spPr/>
    </dgm:pt>
    <dgm:pt modelId="{3D22FBEB-ED59-4328-9C87-D3A104E8BACB}" type="pres">
      <dgm:prSet presAssocID="{DB0BDC50-242D-4807-B62F-BAEED801758E}" presName="rootText1" presStyleLbl="node0" presStyleIdx="0" presStyleCnt="1" custScaleX="142338" custLinFactNeighborX="3093" custLinFactNeighborY="-2062">
        <dgm:presLayoutVars>
          <dgm:chPref val="3"/>
        </dgm:presLayoutVars>
      </dgm:prSet>
      <dgm:spPr/>
      <dgm:t>
        <a:bodyPr/>
        <a:lstStyle/>
        <a:p>
          <a:endParaRPr lang="es-ES"/>
        </a:p>
      </dgm:t>
    </dgm:pt>
    <dgm:pt modelId="{F07930CB-4ACB-40DA-8469-82A75B5DD10A}" type="pres">
      <dgm:prSet presAssocID="{DB0BDC50-242D-4807-B62F-BAEED801758E}" presName="rootConnector1" presStyleLbl="node1" presStyleIdx="0" presStyleCnt="0"/>
      <dgm:spPr/>
      <dgm:t>
        <a:bodyPr/>
        <a:lstStyle/>
        <a:p>
          <a:endParaRPr lang="es-ES"/>
        </a:p>
      </dgm:t>
    </dgm:pt>
    <dgm:pt modelId="{4D1FAA4D-12BD-41D7-8F57-CDF7D912C368}" type="pres">
      <dgm:prSet presAssocID="{DB0BDC50-242D-4807-B62F-BAEED801758E}" presName="hierChild2" presStyleCnt="0"/>
      <dgm:spPr/>
    </dgm:pt>
    <dgm:pt modelId="{7E25F626-1DD6-4F49-B983-D37E9803AE16}" type="pres">
      <dgm:prSet presAssocID="{321A4F75-F95E-476E-AC48-654EE17212D6}" presName="Name37" presStyleLbl="parChTrans1D2" presStyleIdx="0" presStyleCnt="3"/>
      <dgm:spPr/>
      <dgm:t>
        <a:bodyPr/>
        <a:lstStyle/>
        <a:p>
          <a:endParaRPr lang="es-ES"/>
        </a:p>
      </dgm:t>
    </dgm:pt>
    <dgm:pt modelId="{918C7AD0-92D1-4D3C-8A60-281FF1166B11}" type="pres">
      <dgm:prSet presAssocID="{7782B20F-F1B1-490E-84C8-B502233788F6}" presName="hierRoot2" presStyleCnt="0">
        <dgm:presLayoutVars>
          <dgm:hierBranch val="init"/>
        </dgm:presLayoutVars>
      </dgm:prSet>
      <dgm:spPr/>
    </dgm:pt>
    <dgm:pt modelId="{08AA856E-22BC-4789-99D9-4E1B706E5365}" type="pres">
      <dgm:prSet presAssocID="{7782B20F-F1B1-490E-84C8-B502233788F6}" presName="rootComposite" presStyleCnt="0"/>
      <dgm:spPr/>
    </dgm:pt>
    <dgm:pt modelId="{B5BAB1E3-25B0-4F3A-A358-E4D2B7DFBF4B}" type="pres">
      <dgm:prSet presAssocID="{7782B20F-F1B1-490E-84C8-B502233788F6}" presName="rootText" presStyleLbl="node2" presStyleIdx="0" presStyleCnt="3">
        <dgm:presLayoutVars>
          <dgm:chPref val="3"/>
        </dgm:presLayoutVars>
      </dgm:prSet>
      <dgm:spPr/>
      <dgm:t>
        <a:bodyPr/>
        <a:lstStyle/>
        <a:p>
          <a:endParaRPr lang="es-ES"/>
        </a:p>
      </dgm:t>
    </dgm:pt>
    <dgm:pt modelId="{40667A3F-4FE0-48B9-AABC-CB9F8B24A9CC}" type="pres">
      <dgm:prSet presAssocID="{7782B20F-F1B1-490E-84C8-B502233788F6}" presName="rootConnector" presStyleLbl="node2" presStyleIdx="0" presStyleCnt="3"/>
      <dgm:spPr/>
      <dgm:t>
        <a:bodyPr/>
        <a:lstStyle/>
        <a:p>
          <a:endParaRPr lang="es-ES"/>
        </a:p>
      </dgm:t>
    </dgm:pt>
    <dgm:pt modelId="{550D52F6-9B3D-44C4-8470-7AB69D55AC50}" type="pres">
      <dgm:prSet presAssocID="{7782B20F-F1B1-490E-84C8-B502233788F6}" presName="hierChild4" presStyleCnt="0"/>
      <dgm:spPr/>
    </dgm:pt>
    <dgm:pt modelId="{9033DCBA-BFDA-4D08-95F7-DF51724667E9}" type="pres">
      <dgm:prSet presAssocID="{F6138573-FB34-45DE-BFE1-CDE2BEA9AFED}" presName="Name37" presStyleLbl="parChTrans1D3" presStyleIdx="0" presStyleCnt="4"/>
      <dgm:spPr/>
      <dgm:t>
        <a:bodyPr/>
        <a:lstStyle/>
        <a:p>
          <a:endParaRPr lang="es-ES"/>
        </a:p>
      </dgm:t>
    </dgm:pt>
    <dgm:pt modelId="{CAD6CAD1-3528-4BF0-AED0-35AF4E4E20C5}" type="pres">
      <dgm:prSet presAssocID="{6C0F0A8C-1160-4939-B43E-231F8869F457}" presName="hierRoot2" presStyleCnt="0">
        <dgm:presLayoutVars>
          <dgm:hierBranch val="init"/>
        </dgm:presLayoutVars>
      </dgm:prSet>
      <dgm:spPr/>
    </dgm:pt>
    <dgm:pt modelId="{46FD0679-40E4-49C3-9CEF-18E6748A2F1E}" type="pres">
      <dgm:prSet presAssocID="{6C0F0A8C-1160-4939-B43E-231F8869F457}" presName="rootComposite" presStyleCnt="0"/>
      <dgm:spPr/>
    </dgm:pt>
    <dgm:pt modelId="{6B2CDE12-50FA-43AE-82EC-7B4ECB14E83D}" type="pres">
      <dgm:prSet presAssocID="{6C0F0A8C-1160-4939-B43E-231F8869F457}" presName="rootText" presStyleLbl="node3" presStyleIdx="0" presStyleCnt="4">
        <dgm:presLayoutVars>
          <dgm:chPref val="3"/>
        </dgm:presLayoutVars>
      </dgm:prSet>
      <dgm:spPr/>
      <dgm:t>
        <a:bodyPr/>
        <a:lstStyle/>
        <a:p>
          <a:endParaRPr lang="es-ES"/>
        </a:p>
      </dgm:t>
    </dgm:pt>
    <dgm:pt modelId="{ECCF76D9-BAEB-478D-AA69-92825044EF22}" type="pres">
      <dgm:prSet presAssocID="{6C0F0A8C-1160-4939-B43E-231F8869F457}" presName="rootConnector" presStyleLbl="node3" presStyleIdx="0" presStyleCnt="4"/>
      <dgm:spPr/>
      <dgm:t>
        <a:bodyPr/>
        <a:lstStyle/>
        <a:p>
          <a:endParaRPr lang="es-ES"/>
        </a:p>
      </dgm:t>
    </dgm:pt>
    <dgm:pt modelId="{3ABBAA07-78C4-43A5-951D-DA708A06BA29}" type="pres">
      <dgm:prSet presAssocID="{6C0F0A8C-1160-4939-B43E-231F8869F457}" presName="hierChild4" presStyleCnt="0"/>
      <dgm:spPr/>
    </dgm:pt>
    <dgm:pt modelId="{8A0A4204-00CD-44BE-B29F-BF373DF90E10}" type="pres">
      <dgm:prSet presAssocID="{6C0F0A8C-1160-4939-B43E-231F8869F457}" presName="hierChild5" presStyleCnt="0"/>
      <dgm:spPr/>
    </dgm:pt>
    <dgm:pt modelId="{F60F45F0-82E7-4723-B8A3-49DCE30901F0}" type="pres">
      <dgm:prSet presAssocID="{258434EE-9CEF-4A24-B381-0AAD393C4672}" presName="Name37" presStyleLbl="parChTrans1D3" presStyleIdx="1" presStyleCnt="4"/>
      <dgm:spPr/>
      <dgm:t>
        <a:bodyPr/>
        <a:lstStyle/>
        <a:p>
          <a:endParaRPr lang="es-ES"/>
        </a:p>
      </dgm:t>
    </dgm:pt>
    <dgm:pt modelId="{73CE3E7D-2365-4A97-9AE1-BB4C92E88090}" type="pres">
      <dgm:prSet presAssocID="{428A04BE-CE61-4120-9A08-EEE075F09E16}" presName="hierRoot2" presStyleCnt="0">
        <dgm:presLayoutVars>
          <dgm:hierBranch val="init"/>
        </dgm:presLayoutVars>
      </dgm:prSet>
      <dgm:spPr/>
    </dgm:pt>
    <dgm:pt modelId="{B843F0BC-539F-4FC0-A669-A91F3967C13F}" type="pres">
      <dgm:prSet presAssocID="{428A04BE-CE61-4120-9A08-EEE075F09E16}" presName="rootComposite" presStyleCnt="0"/>
      <dgm:spPr/>
    </dgm:pt>
    <dgm:pt modelId="{43A90547-F37A-4DE5-98E3-A9672F25BECC}" type="pres">
      <dgm:prSet presAssocID="{428A04BE-CE61-4120-9A08-EEE075F09E16}" presName="rootText" presStyleLbl="node3" presStyleIdx="1" presStyleCnt="4">
        <dgm:presLayoutVars>
          <dgm:chPref val="3"/>
        </dgm:presLayoutVars>
      </dgm:prSet>
      <dgm:spPr/>
      <dgm:t>
        <a:bodyPr/>
        <a:lstStyle/>
        <a:p>
          <a:endParaRPr lang="es-ES"/>
        </a:p>
      </dgm:t>
    </dgm:pt>
    <dgm:pt modelId="{5E359F17-0C2D-4D1D-86B5-79BDEC2CBED5}" type="pres">
      <dgm:prSet presAssocID="{428A04BE-CE61-4120-9A08-EEE075F09E16}" presName="rootConnector" presStyleLbl="node3" presStyleIdx="1" presStyleCnt="4"/>
      <dgm:spPr/>
      <dgm:t>
        <a:bodyPr/>
        <a:lstStyle/>
        <a:p>
          <a:endParaRPr lang="es-ES"/>
        </a:p>
      </dgm:t>
    </dgm:pt>
    <dgm:pt modelId="{80D2759B-038F-468B-8BA6-A2BB8DCFE364}" type="pres">
      <dgm:prSet presAssocID="{428A04BE-CE61-4120-9A08-EEE075F09E16}" presName="hierChild4" presStyleCnt="0"/>
      <dgm:spPr/>
    </dgm:pt>
    <dgm:pt modelId="{47EBFFFA-BD40-4911-8307-BE861071D5BD}" type="pres">
      <dgm:prSet presAssocID="{428A04BE-CE61-4120-9A08-EEE075F09E16}" presName="hierChild5" presStyleCnt="0"/>
      <dgm:spPr/>
    </dgm:pt>
    <dgm:pt modelId="{A7539E04-A06A-4A9D-B2E8-47C1066CCEDC}" type="pres">
      <dgm:prSet presAssocID="{7782B20F-F1B1-490E-84C8-B502233788F6}" presName="hierChild5" presStyleCnt="0"/>
      <dgm:spPr/>
    </dgm:pt>
    <dgm:pt modelId="{1ECA80B8-1D53-491F-8BBB-1F314B04C24A}" type="pres">
      <dgm:prSet presAssocID="{439A20A6-B0AA-4FCF-8139-DB077DC37EAD}" presName="Name37" presStyleLbl="parChTrans1D2" presStyleIdx="1" presStyleCnt="3"/>
      <dgm:spPr/>
      <dgm:t>
        <a:bodyPr/>
        <a:lstStyle/>
        <a:p>
          <a:endParaRPr lang="es-ES"/>
        </a:p>
      </dgm:t>
    </dgm:pt>
    <dgm:pt modelId="{088615B1-5A4E-474D-A67E-C09A526163D3}" type="pres">
      <dgm:prSet presAssocID="{81523A20-506F-4F0D-879A-B8775F02C80B}" presName="hierRoot2" presStyleCnt="0">
        <dgm:presLayoutVars>
          <dgm:hierBranch val="init"/>
        </dgm:presLayoutVars>
      </dgm:prSet>
      <dgm:spPr/>
    </dgm:pt>
    <dgm:pt modelId="{E9CA1E53-3D3C-4C38-9E45-416C89E12D0C}" type="pres">
      <dgm:prSet presAssocID="{81523A20-506F-4F0D-879A-B8775F02C80B}" presName="rootComposite" presStyleCnt="0"/>
      <dgm:spPr/>
    </dgm:pt>
    <dgm:pt modelId="{C4C67DB2-150A-488C-9A46-22CFB0E01963}" type="pres">
      <dgm:prSet presAssocID="{81523A20-506F-4F0D-879A-B8775F02C80B}" presName="rootText" presStyleLbl="node2" presStyleIdx="1" presStyleCnt="3">
        <dgm:presLayoutVars>
          <dgm:chPref val="3"/>
        </dgm:presLayoutVars>
      </dgm:prSet>
      <dgm:spPr/>
      <dgm:t>
        <a:bodyPr/>
        <a:lstStyle/>
        <a:p>
          <a:endParaRPr lang="es-ES"/>
        </a:p>
      </dgm:t>
    </dgm:pt>
    <dgm:pt modelId="{95F7C165-4E7F-465C-8612-AF431CF4944B}" type="pres">
      <dgm:prSet presAssocID="{81523A20-506F-4F0D-879A-B8775F02C80B}" presName="rootConnector" presStyleLbl="node2" presStyleIdx="1" presStyleCnt="3"/>
      <dgm:spPr/>
      <dgm:t>
        <a:bodyPr/>
        <a:lstStyle/>
        <a:p>
          <a:endParaRPr lang="es-ES"/>
        </a:p>
      </dgm:t>
    </dgm:pt>
    <dgm:pt modelId="{F4196234-8507-4CB8-9F5A-EFDD77CB8011}" type="pres">
      <dgm:prSet presAssocID="{81523A20-506F-4F0D-879A-B8775F02C80B}" presName="hierChild4" presStyleCnt="0"/>
      <dgm:spPr/>
    </dgm:pt>
    <dgm:pt modelId="{EA778CB9-F86F-4DA3-8124-6A89D0F431DF}" type="pres">
      <dgm:prSet presAssocID="{BF1F86D9-9C91-4114-A361-5E5C25224653}" presName="Name37" presStyleLbl="parChTrans1D3" presStyleIdx="2" presStyleCnt="4"/>
      <dgm:spPr/>
      <dgm:t>
        <a:bodyPr/>
        <a:lstStyle/>
        <a:p>
          <a:endParaRPr lang="es-ES"/>
        </a:p>
      </dgm:t>
    </dgm:pt>
    <dgm:pt modelId="{DE0CBB52-B359-40E8-B5DB-2DC30B4607B9}" type="pres">
      <dgm:prSet presAssocID="{E90EC2D8-6BD9-44C3-8A78-E35387C6A8E1}" presName="hierRoot2" presStyleCnt="0">
        <dgm:presLayoutVars>
          <dgm:hierBranch val="init"/>
        </dgm:presLayoutVars>
      </dgm:prSet>
      <dgm:spPr/>
    </dgm:pt>
    <dgm:pt modelId="{EB617966-4C1D-4891-B571-8CE5523B9355}" type="pres">
      <dgm:prSet presAssocID="{E90EC2D8-6BD9-44C3-8A78-E35387C6A8E1}" presName="rootComposite" presStyleCnt="0"/>
      <dgm:spPr/>
    </dgm:pt>
    <dgm:pt modelId="{A2B08696-7A2F-415C-B780-D2F52ACE8CC3}" type="pres">
      <dgm:prSet presAssocID="{E90EC2D8-6BD9-44C3-8A78-E35387C6A8E1}" presName="rootText" presStyleLbl="node3" presStyleIdx="2" presStyleCnt="4" custScaleX="161736">
        <dgm:presLayoutVars>
          <dgm:chPref val="3"/>
        </dgm:presLayoutVars>
      </dgm:prSet>
      <dgm:spPr/>
      <dgm:t>
        <a:bodyPr/>
        <a:lstStyle/>
        <a:p>
          <a:endParaRPr lang="es-ES"/>
        </a:p>
      </dgm:t>
    </dgm:pt>
    <dgm:pt modelId="{CCCB7F35-3BB2-4D3F-AA1D-61F93B9C7105}" type="pres">
      <dgm:prSet presAssocID="{E90EC2D8-6BD9-44C3-8A78-E35387C6A8E1}" presName="rootConnector" presStyleLbl="node3" presStyleIdx="2" presStyleCnt="4"/>
      <dgm:spPr/>
      <dgm:t>
        <a:bodyPr/>
        <a:lstStyle/>
        <a:p>
          <a:endParaRPr lang="es-ES"/>
        </a:p>
      </dgm:t>
    </dgm:pt>
    <dgm:pt modelId="{C77CE245-DCA1-4D46-B7B4-B2EB603FF837}" type="pres">
      <dgm:prSet presAssocID="{E90EC2D8-6BD9-44C3-8A78-E35387C6A8E1}" presName="hierChild4" presStyleCnt="0"/>
      <dgm:spPr/>
    </dgm:pt>
    <dgm:pt modelId="{392F1A6F-63A1-495F-A921-371BED06553E}" type="pres">
      <dgm:prSet presAssocID="{E90EC2D8-6BD9-44C3-8A78-E35387C6A8E1}" presName="hierChild5" presStyleCnt="0"/>
      <dgm:spPr/>
    </dgm:pt>
    <dgm:pt modelId="{0A23CAD2-DAA9-43D4-BF85-A9010C9AAF58}" type="pres">
      <dgm:prSet presAssocID="{81523A20-506F-4F0D-879A-B8775F02C80B}" presName="hierChild5" presStyleCnt="0"/>
      <dgm:spPr/>
    </dgm:pt>
    <dgm:pt modelId="{F18C67AE-D322-459F-9E9A-04CE7BB18165}" type="pres">
      <dgm:prSet presAssocID="{642F8A58-0475-4628-8EB1-FB93EABBB8FF}" presName="Name37" presStyleLbl="parChTrans1D2" presStyleIdx="2" presStyleCnt="3"/>
      <dgm:spPr/>
      <dgm:t>
        <a:bodyPr/>
        <a:lstStyle/>
        <a:p>
          <a:endParaRPr lang="es-ES"/>
        </a:p>
      </dgm:t>
    </dgm:pt>
    <dgm:pt modelId="{19AFD494-9C5B-4AF0-B807-650FC29A959C}" type="pres">
      <dgm:prSet presAssocID="{AF3BE984-6BF4-442C-B6BD-88BF31D6B358}" presName="hierRoot2" presStyleCnt="0">
        <dgm:presLayoutVars>
          <dgm:hierBranch val="init"/>
        </dgm:presLayoutVars>
      </dgm:prSet>
      <dgm:spPr/>
    </dgm:pt>
    <dgm:pt modelId="{46AE7BE7-3756-4233-B792-3E6E57742504}" type="pres">
      <dgm:prSet presAssocID="{AF3BE984-6BF4-442C-B6BD-88BF31D6B358}" presName="rootComposite" presStyleCnt="0"/>
      <dgm:spPr/>
    </dgm:pt>
    <dgm:pt modelId="{10588C46-25D5-4773-ABA6-4F1918E57017}" type="pres">
      <dgm:prSet presAssocID="{AF3BE984-6BF4-442C-B6BD-88BF31D6B358}" presName="rootText" presStyleLbl="node2" presStyleIdx="2" presStyleCnt="3">
        <dgm:presLayoutVars>
          <dgm:chPref val="3"/>
        </dgm:presLayoutVars>
      </dgm:prSet>
      <dgm:spPr/>
      <dgm:t>
        <a:bodyPr/>
        <a:lstStyle/>
        <a:p>
          <a:endParaRPr lang="es-ES"/>
        </a:p>
      </dgm:t>
    </dgm:pt>
    <dgm:pt modelId="{847D8FE9-DDD5-4DF9-A82C-D94C2385E091}" type="pres">
      <dgm:prSet presAssocID="{AF3BE984-6BF4-442C-B6BD-88BF31D6B358}" presName="rootConnector" presStyleLbl="node2" presStyleIdx="2" presStyleCnt="3"/>
      <dgm:spPr/>
      <dgm:t>
        <a:bodyPr/>
        <a:lstStyle/>
        <a:p>
          <a:endParaRPr lang="es-ES"/>
        </a:p>
      </dgm:t>
    </dgm:pt>
    <dgm:pt modelId="{DD6CDDFC-9C10-4455-B858-9F25075D94F8}" type="pres">
      <dgm:prSet presAssocID="{AF3BE984-6BF4-442C-B6BD-88BF31D6B358}" presName="hierChild4" presStyleCnt="0"/>
      <dgm:spPr/>
    </dgm:pt>
    <dgm:pt modelId="{C952EB2D-E359-47A8-AC8B-70811C5F7625}" type="pres">
      <dgm:prSet presAssocID="{7772C9A6-3480-4B59-A83F-726B08FB8234}" presName="Name37" presStyleLbl="parChTrans1D3" presStyleIdx="3" presStyleCnt="4"/>
      <dgm:spPr/>
      <dgm:t>
        <a:bodyPr/>
        <a:lstStyle/>
        <a:p>
          <a:endParaRPr lang="es-ES"/>
        </a:p>
      </dgm:t>
    </dgm:pt>
    <dgm:pt modelId="{A610B8FA-C000-41DC-8708-D76CCFA83442}" type="pres">
      <dgm:prSet presAssocID="{CC2FE693-9C54-495C-B23E-1DD81AD47638}" presName="hierRoot2" presStyleCnt="0">
        <dgm:presLayoutVars>
          <dgm:hierBranch val="init"/>
        </dgm:presLayoutVars>
      </dgm:prSet>
      <dgm:spPr/>
    </dgm:pt>
    <dgm:pt modelId="{E13F33E7-A9B0-436A-B259-E44EBAE1798A}" type="pres">
      <dgm:prSet presAssocID="{CC2FE693-9C54-495C-B23E-1DD81AD47638}" presName="rootComposite" presStyleCnt="0"/>
      <dgm:spPr/>
    </dgm:pt>
    <dgm:pt modelId="{6864CCF6-9B14-4AB9-A341-AC9520856837}" type="pres">
      <dgm:prSet presAssocID="{CC2FE693-9C54-495C-B23E-1DD81AD47638}" presName="rootText" presStyleLbl="node3" presStyleIdx="3" presStyleCnt="4">
        <dgm:presLayoutVars>
          <dgm:chPref val="3"/>
        </dgm:presLayoutVars>
      </dgm:prSet>
      <dgm:spPr/>
      <dgm:t>
        <a:bodyPr/>
        <a:lstStyle/>
        <a:p>
          <a:endParaRPr lang="es-ES"/>
        </a:p>
      </dgm:t>
    </dgm:pt>
    <dgm:pt modelId="{DB1BCA35-F691-4717-934A-3BBF47836E8C}" type="pres">
      <dgm:prSet presAssocID="{CC2FE693-9C54-495C-B23E-1DD81AD47638}" presName="rootConnector" presStyleLbl="node3" presStyleIdx="3" presStyleCnt="4"/>
      <dgm:spPr/>
      <dgm:t>
        <a:bodyPr/>
        <a:lstStyle/>
        <a:p>
          <a:endParaRPr lang="es-ES"/>
        </a:p>
      </dgm:t>
    </dgm:pt>
    <dgm:pt modelId="{933A7001-D63E-4701-8D25-C9FB8DD5D82F}" type="pres">
      <dgm:prSet presAssocID="{CC2FE693-9C54-495C-B23E-1DD81AD47638}" presName="hierChild4" presStyleCnt="0"/>
      <dgm:spPr/>
    </dgm:pt>
    <dgm:pt modelId="{C3FE70AF-00E7-4980-9327-3B5E1C02D4D9}" type="pres">
      <dgm:prSet presAssocID="{51A2FEEB-4984-4DC8-B53A-6059C34A7DFC}" presName="Name37" presStyleLbl="parChTrans1D4" presStyleIdx="0" presStyleCnt="1"/>
      <dgm:spPr/>
      <dgm:t>
        <a:bodyPr/>
        <a:lstStyle/>
        <a:p>
          <a:endParaRPr lang="es-ES"/>
        </a:p>
      </dgm:t>
    </dgm:pt>
    <dgm:pt modelId="{85EF9AF0-D420-487C-A533-7E1E2C008163}" type="pres">
      <dgm:prSet presAssocID="{18780B7C-39B0-42A5-A3FB-27F723B5C2B0}" presName="hierRoot2" presStyleCnt="0">
        <dgm:presLayoutVars>
          <dgm:hierBranch val="init"/>
        </dgm:presLayoutVars>
      </dgm:prSet>
      <dgm:spPr/>
    </dgm:pt>
    <dgm:pt modelId="{E5D70647-EAEF-4EBB-A211-9F530DF4F9EE}" type="pres">
      <dgm:prSet presAssocID="{18780B7C-39B0-42A5-A3FB-27F723B5C2B0}" presName="rootComposite" presStyleCnt="0"/>
      <dgm:spPr/>
    </dgm:pt>
    <dgm:pt modelId="{A77C33BF-58C2-4FA3-947B-AF32CBFD740D}" type="pres">
      <dgm:prSet presAssocID="{18780B7C-39B0-42A5-A3FB-27F723B5C2B0}" presName="rootText" presStyleLbl="node4" presStyleIdx="0" presStyleCnt="1">
        <dgm:presLayoutVars>
          <dgm:chPref val="3"/>
        </dgm:presLayoutVars>
      </dgm:prSet>
      <dgm:spPr/>
      <dgm:t>
        <a:bodyPr/>
        <a:lstStyle/>
        <a:p>
          <a:endParaRPr lang="es-ES"/>
        </a:p>
      </dgm:t>
    </dgm:pt>
    <dgm:pt modelId="{04D83C34-7A3B-4B59-97AD-28570FA279BB}" type="pres">
      <dgm:prSet presAssocID="{18780B7C-39B0-42A5-A3FB-27F723B5C2B0}" presName="rootConnector" presStyleLbl="node4" presStyleIdx="0" presStyleCnt="1"/>
      <dgm:spPr/>
      <dgm:t>
        <a:bodyPr/>
        <a:lstStyle/>
        <a:p>
          <a:endParaRPr lang="es-ES"/>
        </a:p>
      </dgm:t>
    </dgm:pt>
    <dgm:pt modelId="{C30690CE-810A-4AF6-942D-401A4BEBC569}" type="pres">
      <dgm:prSet presAssocID="{18780B7C-39B0-42A5-A3FB-27F723B5C2B0}" presName="hierChild4" presStyleCnt="0"/>
      <dgm:spPr/>
    </dgm:pt>
    <dgm:pt modelId="{6BA79CB4-805C-49E8-BDD8-C5B1FAEBFC60}" type="pres">
      <dgm:prSet presAssocID="{18780B7C-39B0-42A5-A3FB-27F723B5C2B0}" presName="hierChild5" presStyleCnt="0"/>
      <dgm:spPr/>
    </dgm:pt>
    <dgm:pt modelId="{8A852CBD-4A87-4142-86B5-895B292FA696}" type="pres">
      <dgm:prSet presAssocID="{CC2FE693-9C54-495C-B23E-1DD81AD47638}" presName="hierChild5" presStyleCnt="0"/>
      <dgm:spPr/>
    </dgm:pt>
    <dgm:pt modelId="{B57AC3C6-EBAD-4E3F-8E90-2EF78F076C49}" type="pres">
      <dgm:prSet presAssocID="{AF3BE984-6BF4-442C-B6BD-88BF31D6B358}" presName="hierChild5" presStyleCnt="0"/>
      <dgm:spPr/>
    </dgm:pt>
    <dgm:pt modelId="{D582DCE0-85F8-4C4B-8F67-0FD77927DA22}" type="pres">
      <dgm:prSet presAssocID="{DB0BDC50-242D-4807-B62F-BAEED801758E}" presName="hierChild3" presStyleCnt="0"/>
      <dgm:spPr/>
    </dgm:pt>
  </dgm:ptLst>
  <dgm:cxnLst>
    <dgm:cxn modelId="{846B635E-674D-4E31-B738-3C299E6B1BBC}" type="presOf" srcId="{CC2FE693-9C54-495C-B23E-1DD81AD47638}" destId="{DB1BCA35-F691-4717-934A-3BBF47836E8C}" srcOrd="1" destOrd="0" presId="urn:microsoft.com/office/officeart/2005/8/layout/orgChart1"/>
    <dgm:cxn modelId="{32ADBF99-7059-4619-8DDD-3ECA0C8E87B9}" type="presOf" srcId="{7782B20F-F1B1-490E-84C8-B502233788F6}" destId="{B5BAB1E3-25B0-4F3A-A358-E4D2B7DFBF4B}" srcOrd="0" destOrd="0" presId="urn:microsoft.com/office/officeart/2005/8/layout/orgChart1"/>
    <dgm:cxn modelId="{84F2FF72-A6B6-4556-B06B-79147D28B9C1}" srcId="{DE422904-441F-4551-8454-61203AF80DC1}" destId="{DB0BDC50-242D-4807-B62F-BAEED801758E}" srcOrd="0" destOrd="0" parTransId="{D3788C8F-F592-4ACD-9950-EE1377E6FC89}" sibTransId="{4EEC9048-E0E4-4D53-89D9-9068C5F35F62}"/>
    <dgm:cxn modelId="{649F7B93-62BE-4F88-8905-6C1F46260989}" type="presOf" srcId="{428A04BE-CE61-4120-9A08-EEE075F09E16}" destId="{43A90547-F37A-4DE5-98E3-A9672F25BECC}" srcOrd="0" destOrd="0" presId="urn:microsoft.com/office/officeart/2005/8/layout/orgChart1"/>
    <dgm:cxn modelId="{DE434F14-A0DA-4B05-931F-3FBDCD56AC39}" srcId="{CC2FE693-9C54-495C-B23E-1DD81AD47638}" destId="{18780B7C-39B0-42A5-A3FB-27F723B5C2B0}" srcOrd="0" destOrd="0" parTransId="{51A2FEEB-4984-4DC8-B53A-6059C34A7DFC}" sibTransId="{F5714F75-98F4-48E9-9BFE-8EF571CD10FA}"/>
    <dgm:cxn modelId="{EFF44E40-D625-4794-A2BA-AB54C46BA0F8}" type="presOf" srcId="{18780B7C-39B0-42A5-A3FB-27F723B5C2B0}" destId="{04D83C34-7A3B-4B59-97AD-28570FA279BB}" srcOrd="1" destOrd="0" presId="urn:microsoft.com/office/officeart/2005/8/layout/orgChart1"/>
    <dgm:cxn modelId="{7D332A96-0836-4C20-A977-93C173292BBE}" srcId="{DB0BDC50-242D-4807-B62F-BAEED801758E}" destId="{AF3BE984-6BF4-442C-B6BD-88BF31D6B358}" srcOrd="2" destOrd="0" parTransId="{642F8A58-0475-4628-8EB1-FB93EABBB8FF}" sibTransId="{36E07B4B-1FF4-4E0A-BE56-190739DC7225}"/>
    <dgm:cxn modelId="{C5C99924-9EC5-4E69-927B-8B29D244A53D}" type="presOf" srcId="{DE422904-441F-4551-8454-61203AF80DC1}" destId="{0ABAE707-2C81-48EF-B05F-DD8EAE6FA973}" srcOrd="0" destOrd="0" presId="urn:microsoft.com/office/officeart/2005/8/layout/orgChart1"/>
    <dgm:cxn modelId="{D6ABACA0-5B88-40B6-A5D8-747C56040FC1}" type="presOf" srcId="{F6138573-FB34-45DE-BFE1-CDE2BEA9AFED}" destId="{9033DCBA-BFDA-4D08-95F7-DF51724667E9}" srcOrd="0" destOrd="0" presId="urn:microsoft.com/office/officeart/2005/8/layout/orgChart1"/>
    <dgm:cxn modelId="{52B363A9-D8B5-4AB3-88BD-2900A474610F}" type="presOf" srcId="{CC2FE693-9C54-495C-B23E-1DD81AD47638}" destId="{6864CCF6-9B14-4AB9-A341-AC9520856837}" srcOrd="0" destOrd="0" presId="urn:microsoft.com/office/officeart/2005/8/layout/orgChart1"/>
    <dgm:cxn modelId="{E4C8352B-5852-4B92-BC7A-7632A8C04056}" type="presOf" srcId="{6C0F0A8C-1160-4939-B43E-231F8869F457}" destId="{ECCF76D9-BAEB-478D-AA69-92825044EF22}" srcOrd="1" destOrd="0" presId="urn:microsoft.com/office/officeart/2005/8/layout/orgChart1"/>
    <dgm:cxn modelId="{5EB59F7C-E9B3-4BD8-99DA-533AB9127B27}" type="presOf" srcId="{81523A20-506F-4F0D-879A-B8775F02C80B}" destId="{95F7C165-4E7F-465C-8612-AF431CF4944B}" srcOrd="1" destOrd="0" presId="urn:microsoft.com/office/officeart/2005/8/layout/orgChart1"/>
    <dgm:cxn modelId="{842FC83F-82DC-43A2-9FF7-6DA5A04DA912}" type="presOf" srcId="{51A2FEEB-4984-4DC8-B53A-6059C34A7DFC}" destId="{C3FE70AF-00E7-4980-9327-3B5E1C02D4D9}" srcOrd="0" destOrd="0" presId="urn:microsoft.com/office/officeart/2005/8/layout/orgChart1"/>
    <dgm:cxn modelId="{EB86D775-2A56-4431-8282-23A36F50E201}" srcId="{7782B20F-F1B1-490E-84C8-B502233788F6}" destId="{6C0F0A8C-1160-4939-B43E-231F8869F457}" srcOrd="0" destOrd="0" parTransId="{F6138573-FB34-45DE-BFE1-CDE2BEA9AFED}" sibTransId="{4174B093-93CA-489A-A1A9-489112ADE36B}"/>
    <dgm:cxn modelId="{BC4EF2E8-055F-4875-B982-06E57AB64BC0}" srcId="{DB0BDC50-242D-4807-B62F-BAEED801758E}" destId="{81523A20-506F-4F0D-879A-B8775F02C80B}" srcOrd="1" destOrd="0" parTransId="{439A20A6-B0AA-4FCF-8139-DB077DC37EAD}" sibTransId="{FD27A5CD-9A68-4B72-A56D-7F6278F979B0}"/>
    <dgm:cxn modelId="{554E1A25-9EBC-4FCE-BE79-ADB33BCBD515}" type="presOf" srcId="{7782B20F-F1B1-490E-84C8-B502233788F6}" destId="{40667A3F-4FE0-48B9-AABC-CB9F8B24A9CC}" srcOrd="1" destOrd="0" presId="urn:microsoft.com/office/officeart/2005/8/layout/orgChart1"/>
    <dgm:cxn modelId="{F4A142D6-0E75-4CB8-A94C-5401FCE6CC44}" type="presOf" srcId="{428A04BE-CE61-4120-9A08-EEE075F09E16}" destId="{5E359F17-0C2D-4D1D-86B5-79BDEC2CBED5}" srcOrd="1" destOrd="0" presId="urn:microsoft.com/office/officeart/2005/8/layout/orgChart1"/>
    <dgm:cxn modelId="{7F3E4DCF-E5AD-4582-97BD-CD9C3C2F5426}" type="presOf" srcId="{DB0BDC50-242D-4807-B62F-BAEED801758E}" destId="{3D22FBEB-ED59-4328-9C87-D3A104E8BACB}" srcOrd="0" destOrd="0" presId="urn:microsoft.com/office/officeart/2005/8/layout/orgChart1"/>
    <dgm:cxn modelId="{C7A78F2C-777D-4153-89C1-09B3149D0BB6}" type="presOf" srcId="{642F8A58-0475-4628-8EB1-FB93EABBB8FF}" destId="{F18C67AE-D322-459F-9E9A-04CE7BB18165}" srcOrd="0" destOrd="0" presId="urn:microsoft.com/office/officeart/2005/8/layout/orgChart1"/>
    <dgm:cxn modelId="{9D551FA0-174D-4670-B85A-CCE468FE5E0A}" type="presOf" srcId="{AF3BE984-6BF4-442C-B6BD-88BF31D6B358}" destId="{847D8FE9-DDD5-4DF9-A82C-D94C2385E091}" srcOrd="1" destOrd="0" presId="urn:microsoft.com/office/officeart/2005/8/layout/orgChart1"/>
    <dgm:cxn modelId="{644846DD-16F9-4E7C-A08E-684C77BBD5DA}" srcId="{7782B20F-F1B1-490E-84C8-B502233788F6}" destId="{428A04BE-CE61-4120-9A08-EEE075F09E16}" srcOrd="1" destOrd="0" parTransId="{258434EE-9CEF-4A24-B381-0AAD393C4672}" sibTransId="{809D9337-E8FA-4595-9E6E-932918210E05}"/>
    <dgm:cxn modelId="{1E77B608-9467-4952-B98C-4B3D361B996F}" type="presOf" srcId="{E90EC2D8-6BD9-44C3-8A78-E35387C6A8E1}" destId="{CCCB7F35-3BB2-4D3F-AA1D-61F93B9C7105}" srcOrd="1" destOrd="0" presId="urn:microsoft.com/office/officeart/2005/8/layout/orgChart1"/>
    <dgm:cxn modelId="{9540436E-0D74-40A2-B72E-796121B210A6}" type="presOf" srcId="{258434EE-9CEF-4A24-B381-0AAD393C4672}" destId="{F60F45F0-82E7-4723-B8A3-49DCE30901F0}" srcOrd="0" destOrd="0" presId="urn:microsoft.com/office/officeart/2005/8/layout/orgChart1"/>
    <dgm:cxn modelId="{36650AA0-B88D-49F9-8D68-7431622E9033}" type="presOf" srcId="{81523A20-506F-4F0D-879A-B8775F02C80B}" destId="{C4C67DB2-150A-488C-9A46-22CFB0E01963}" srcOrd="0" destOrd="0" presId="urn:microsoft.com/office/officeart/2005/8/layout/orgChart1"/>
    <dgm:cxn modelId="{3C92C194-8AD2-403D-B379-5A2E7D24A40E}" type="presOf" srcId="{E90EC2D8-6BD9-44C3-8A78-E35387C6A8E1}" destId="{A2B08696-7A2F-415C-B780-D2F52ACE8CC3}" srcOrd="0" destOrd="0" presId="urn:microsoft.com/office/officeart/2005/8/layout/orgChart1"/>
    <dgm:cxn modelId="{8443027B-FD05-427E-AFF1-D9158AF53B6A}" type="presOf" srcId="{321A4F75-F95E-476E-AC48-654EE17212D6}" destId="{7E25F626-1DD6-4F49-B983-D37E9803AE16}" srcOrd="0" destOrd="0" presId="urn:microsoft.com/office/officeart/2005/8/layout/orgChart1"/>
    <dgm:cxn modelId="{77F82D46-5B4F-4F68-8757-A61E62C3D3AE}" type="presOf" srcId="{18780B7C-39B0-42A5-A3FB-27F723B5C2B0}" destId="{A77C33BF-58C2-4FA3-947B-AF32CBFD740D}" srcOrd="0" destOrd="0" presId="urn:microsoft.com/office/officeart/2005/8/layout/orgChart1"/>
    <dgm:cxn modelId="{DA9759C3-5B12-4874-9829-5884DBBF9417}" type="presOf" srcId="{6C0F0A8C-1160-4939-B43E-231F8869F457}" destId="{6B2CDE12-50FA-43AE-82EC-7B4ECB14E83D}" srcOrd="0" destOrd="0" presId="urn:microsoft.com/office/officeart/2005/8/layout/orgChart1"/>
    <dgm:cxn modelId="{B3F2A194-4022-465F-B1B5-87C67761E324}" type="presOf" srcId="{439A20A6-B0AA-4FCF-8139-DB077DC37EAD}" destId="{1ECA80B8-1D53-491F-8BBB-1F314B04C24A}" srcOrd="0" destOrd="0" presId="urn:microsoft.com/office/officeart/2005/8/layout/orgChart1"/>
    <dgm:cxn modelId="{0E4498FA-6D43-4621-A699-64BBAA4AE25C}" type="presOf" srcId="{BF1F86D9-9C91-4114-A361-5E5C25224653}" destId="{EA778CB9-F86F-4DA3-8124-6A89D0F431DF}" srcOrd="0" destOrd="0" presId="urn:microsoft.com/office/officeart/2005/8/layout/orgChart1"/>
    <dgm:cxn modelId="{899D954C-8C37-40F1-91F0-254A517EC2F7}" type="presOf" srcId="{DB0BDC50-242D-4807-B62F-BAEED801758E}" destId="{F07930CB-4ACB-40DA-8469-82A75B5DD10A}" srcOrd="1" destOrd="0" presId="urn:microsoft.com/office/officeart/2005/8/layout/orgChart1"/>
    <dgm:cxn modelId="{06DC6C75-EA1F-4997-9A07-9702F2F4F06A}" srcId="{81523A20-506F-4F0D-879A-B8775F02C80B}" destId="{E90EC2D8-6BD9-44C3-8A78-E35387C6A8E1}" srcOrd="0" destOrd="0" parTransId="{BF1F86D9-9C91-4114-A361-5E5C25224653}" sibTransId="{16913DAB-6E96-4F8B-97D6-A4D2E6036328}"/>
    <dgm:cxn modelId="{9C31DF98-0B56-4A51-8187-C61701C86B68}" srcId="{DB0BDC50-242D-4807-B62F-BAEED801758E}" destId="{7782B20F-F1B1-490E-84C8-B502233788F6}" srcOrd="0" destOrd="0" parTransId="{321A4F75-F95E-476E-AC48-654EE17212D6}" sibTransId="{EB4C71BE-291B-4C10-ACC5-233BF192DE54}"/>
    <dgm:cxn modelId="{91D7B8AA-224E-4380-8FD2-F83DAB6331EA}" srcId="{AF3BE984-6BF4-442C-B6BD-88BF31D6B358}" destId="{CC2FE693-9C54-495C-B23E-1DD81AD47638}" srcOrd="0" destOrd="0" parTransId="{7772C9A6-3480-4B59-A83F-726B08FB8234}" sibTransId="{D744798A-9043-4774-8413-445CE5349522}"/>
    <dgm:cxn modelId="{1B60D67F-68B7-454C-993C-FF36A58FAC13}" type="presOf" srcId="{AF3BE984-6BF4-442C-B6BD-88BF31D6B358}" destId="{10588C46-25D5-4773-ABA6-4F1918E57017}" srcOrd="0" destOrd="0" presId="urn:microsoft.com/office/officeart/2005/8/layout/orgChart1"/>
    <dgm:cxn modelId="{4C5226D3-D1B8-4AA0-B1EA-882A570B1CA3}" type="presOf" srcId="{7772C9A6-3480-4B59-A83F-726B08FB8234}" destId="{C952EB2D-E359-47A8-AC8B-70811C5F7625}" srcOrd="0" destOrd="0" presId="urn:microsoft.com/office/officeart/2005/8/layout/orgChart1"/>
    <dgm:cxn modelId="{3DD7603D-A624-401E-93D3-D46181ECE2EB}" type="presParOf" srcId="{0ABAE707-2C81-48EF-B05F-DD8EAE6FA973}" destId="{CD9C38F2-05E4-4CCF-92E6-628A93493CEF}" srcOrd="0" destOrd="0" presId="urn:microsoft.com/office/officeart/2005/8/layout/orgChart1"/>
    <dgm:cxn modelId="{BAF4D0CE-BB33-4BDD-B356-687EFB9BA6B4}" type="presParOf" srcId="{CD9C38F2-05E4-4CCF-92E6-628A93493CEF}" destId="{A135D18A-4A71-4890-8EC7-F317D68BE8FA}" srcOrd="0" destOrd="0" presId="urn:microsoft.com/office/officeart/2005/8/layout/orgChart1"/>
    <dgm:cxn modelId="{DFEAF779-7C41-48EF-BD33-CFB835DEFFDE}" type="presParOf" srcId="{A135D18A-4A71-4890-8EC7-F317D68BE8FA}" destId="{3D22FBEB-ED59-4328-9C87-D3A104E8BACB}" srcOrd="0" destOrd="0" presId="urn:microsoft.com/office/officeart/2005/8/layout/orgChart1"/>
    <dgm:cxn modelId="{A60FD3DC-166F-4DE1-8D34-92D920053060}" type="presParOf" srcId="{A135D18A-4A71-4890-8EC7-F317D68BE8FA}" destId="{F07930CB-4ACB-40DA-8469-82A75B5DD10A}" srcOrd="1" destOrd="0" presId="urn:microsoft.com/office/officeart/2005/8/layout/orgChart1"/>
    <dgm:cxn modelId="{48825F60-BC6E-49F8-A973-656DC01EC2CA}" type="presParOf" srcId="{CD9C38F2-05E4-4CCF-92E6-628A93493CEF}" destId="{4D1FAA4D-12BD-41D7-8F57-CDF7D912C368}" srcOrd="1" destOrd="0" presId="urn:microsoft.com/office/officeart/2005/8/layout/orgChart1"/>
    <dgm:cxn modelId="{27A6377D-8E8B-45B3-916D-7A4C52955135}" type="presParOf" srcId="{4D1FAA4D-12BD-41D7-8F57-CDF7D912C368}" destId="{7E25F626-1DD6-4F49-B983-D37E9803AE16}" srcOrd="0" destOrd="0" presId="urn:microsoft.com/office/officeart/2005/8/layout/orgChart1"/>
    <dgm:cxn modelId="{947F393D-EAA1-407E-B25A-D10282E18696}" type="presParOf" srcId="{4D1FAA4D-12BD-41D7-8F57-CDF7D912C368}" destId="{918C7AD0-92D1-4D3C-8A60-281FF1166B11}" srcOrd="1" destOrd="0" presId="urn:microsoft.com/office/officeart/2005/8/layout/orgChart1"/>
    <dgm:cxn modelId="{6CCDA3F9-230A-4499-8631-8F16AD210E02}" type="presParOf" srcId="{918C7AD0-92D1-4D3C-8A60-281FF1166B11}" destId="{08AA856E-22BC-4789-99D9-4E1B706E5365}" srcOrd="0" destOrd="0" presId="urn:microsoft.com/office/officeart/2005/8/layout/orgChart1"/>
    <dgm:cxn modelId="{E8C8144D-FB71-4A7B-9D8D-53774BD001DF}" type="presParOf" srcId="{08AA856E-22BC-4789-99D9-4E1B706E5365}" destId="{B5BAB1E3-25B0-4F3A-A358-E4D2B7DFBF4B}" srcOrd="0" destOrd="0" presId="urn:microsoft.com/office/officeart/2005/8/layout/orgChart1"/>
    <dgm:cxn modelId="{EC73FF01-4804-47D9-8D7F-FDC4127A2F41}" type="presParOf" srcId="{08AA856E-22BC-4789-99D9-4E1B706E5365}" destId="{40667A3F-4FE0-48B9-AABC-CB9F8B24A9CC}" srcOrd="1" destOrd="0" presId="urn:microsoft.com/office/officeart/2005/8/layout/orgChart1"/>
    <dgm:cxn modelId="{F4FCC56D-D8C8-43CA-BFED-47C7A7259F3E}" type="presParOf" srcId="{918C7AD0-92D1-4D3C-8A60-281FF1166B11}" destId="{550D52F6-9B3D-44C4-8470-7AB69D55AC50}" srcOrd="1" destOrd="0" presId="urn:microsoft.com/office/officeart/2005/8/layout/orgChart1"/>
    <dgm:cxn modelId="{6CDF0FE6-12A1-4EEF-8E2C-CC7839966B6C}" type="presParOf" srcId="{550D52F6-9B3D-44C4-8470-7AB69D55AC50}" destId="{9033DCBA-BFDA-4D08-95F7-DF51724667E9}" srcOrd="0" destOrd="0" presId="urn:microsoft.com/office/officeart/2005/8/layout/orgChart1"/>
    <dgm:cxn modelId="{5850FC09-D03C-4F07-8079-651EFCDBB9E9}" type="presParOf" srcId="{550D52F6-9B3D-44C4-8470-7AB69D55AC50}" destId="{CAD6CAD1-3528-4BF0-AED0-35AF4E4E20C5}" srcOrd="1" destOrd="0" presId="urn:microsoft.com/office/officeart/2005/8/layout/orgChart1"/>
    <dgm:cxn modelId="{9964794D-B66B-49F9-A7D2-F81D7C0D8D56}" type="presParOf" srcId="{CAD6CAD1-3528-4BF0-AED0-35AF4E4E20C5}" destId="{46FD0679-40E4-49C3-9CEF-18E6748A2F1E}" srcOrd="0" destOrd="0" presId="urn:microsoft.com/office/officeart/2005/8/layout/orgChart1"/>
    <dgm:cxn modelId="{8B341E9B-5EEB-4D20-96E0-3B11971BE0D3}" type="presParOf" srcId="{46FD0679-40E4-49C3-9CEF-18E6748A2F1E}" destId="{6B2CDE12-50FA-43AE-82EC-7B4ECB14E83D}" srcOrd="0" destOrd="0" presId="urn:microsoft.com/office/officeart/2005/8/layout/orgChart1"/>
    <dgm:cxn modelId="{5B8B516C-49D3-466D-9C8C-C95F449BBE3C}" type="presParOf" srcId="{46FD0679-40E4-49C3-9CEF-18E6748A2F1E}" destId="{ECCF76D9-BAEB-478D-AA69-92825044EF22}" srcOrd="1" destOrd="0" presId="urn:microsoft.com/office/officeart/2005/8/layout/orgChart1"/>
    <dgm:cxn modelId="{22753955-8558-49A4-BB75-4CC5D0460DAD}" type="presParOf" srcId="{CAD6CAD1-3528-4BF0-AED0-35AF4E4E20C5}" destId="{3ABBAA07-78C4-43A5-951D-DA708A06BA29}" srcOrd="1" destOrd="0" presId="urn:microsoft.com/office/officeart/2005/8/layout/orgChart1"/>
    <dgm:cxn modelId="{2F6B964E-FF5F-451F-9F22-F6D9674359D5}" type="presParOf" srcId="{CAD6CAD1-3528-4BF0-AED0-35AF4E4E20C5}" destId="{8A0A4204-00CD-44BE-B29F-BF373DF90E10}" srcOrd="2" destOrd="0" presId="urn:microsoft.com/office/officeart/2005/8/layout/orgChart1"/>
    <dgm:cxn modelId="{6BFD6E92-F493-4A14-B922-7E17EB92E908}" type="presParOf" srcId="{550D52F6-9B3D-44C4-8470-7AB69D55AC50}" destId="{F60F45F0-82E7-4723-B8A3-49DCE30901F0}" srcOrd="2" destOrd="0" presId="urn:microsoft.com/office/officeart/2005/8/layout/orgChart1"/>
    <dgm:cxn modelId="{D56EDA43-F2F8-4C66-A0ED-F640A0547E7E}" type="presParOf" srcId="{550D52F6-9B3D-44C4-8470-7AB69D55AC50}" destId="{73CE3E7D-2365-4A97-9AE1-BB4C92E88090}" srcOrd="3" destOrd="0" presId="urn:microsoft.com/office/officeart/2005/8/layout/orgChart1"/>
    <dgm:cxn modelId="{F247D158-6638-4847-BB90-28AD2C34CFB4}" type="presParOf" srcId="{73CE3E7D-2365-4A97-9AE1-BB4C92E88090}" destId="{B843F0BC-539F-4FC0-A669-A91F3967C13F}" srcOrd="0" destOrd="0" presId="urn:microsoft.com/office/officeart/2005/8/layout/orgChart1"/>
    <dgm:cxn modelId="{922553B1-B0E4-4695-A2EB-939C90AC5A2F}" type="presParOf" srcId="{B843F0BC-539F-4FC0-A669-A91F3967C13F}" destId="{43A90547-F37A-4DE5-98E3-A9672F25BECC}" srcOrd="0" destOrd="0" presId="urn:microsoft.com/office/officeart/2005/8/layout/orgChart1"/>
    <dgm:cxn modelId="{98C30827-B235-4C9A-8C86-9A9A5873C44E}" type="presParOf" srcId="{B843F0BC-539F-4FC0-A669-A91F3967C13F}" destId="{5E359F17-0C2D-4D1D-86B5-79BDEC2CBED5}" srcOrd="1" destOrd="0" presId="urn:microsoft.com/office/officeart/2005/8/layout/orgChart1"/>
    <dgm:cxn modelId="{DFB812D9-13CF-4A62-A902-7A4079E1DDF0}" type="presParOf" srcId="{73CE3E7D-2365-4A97-9AE1-BB4C92E88090}" destId="{80D2759B-038F-468B-8BA6-A2BB8DCFE364}" srcOrd="1" destOrd="0" presId="urn:microsoft.com/office/officeart/2005/8/layout/orgChart1"/>
    <dgm:cxn modelId="{04619229-B6E6-41A7-BA6B-DEE58D4EF805}" type="presParOf" srcId="{73CE3E7D-2365-4A97-9AE1-BB4C92E88090}" destId="{47EBFFFA-BD40-4911-8307-BE861071D5BD}" srcOrd="2" destOrd="0" presId="urn:microsoft.com/office/officeart/2005/8/layout/orgChart1"/>
    <dgm:cxn modelId="{E21A6960-4D20-4696-A4A9-961F094B9079}" type="presParOf" srcId="{918C7AD0-92D1-4D3C-8A60-281FF1166B11}" destId="{A7539E04-A06A-4A9D-B2E8-47C1066CCEDC}" srcOrd="2" destOrd="0" presId="urn:microsoft.com/office/officeart/2005/8/layout/orgChart1"/>
    <dgm:cxn modelId="{CCC5A1DA-5227-495F-B042-6B9CE45CD729}" type="presParOf" srcId="{4D1FAA4D-12BD-41D7-8F57-CDF7D912C368}" destId="{1ECA80B8-1D53-491F-8BBB-1F314B04C24A}" srcOrd="2" destOrd="0" presId="urn:microsoft.com/office/officeart/2005/8/layout/orgChart1"/>
    <dgm:cxn modelId="{A0377B87-D2D7-4F1E-81E1-A99CBDFF5152}" type="presParOf" srcId="{4D1FAA4D-12BD-41D7-8F57-CDF7D912C368}" destId="{088615B1-5A4E-474D-A67E-C09A526163D3}" srcOrd="3" destOrd="0" presId="urn:microsoft.com/office/officeart/2005/8/layout/orgChart1"/>
    <dgm:cxn modelId="{28725C21-D8FD-4D93-9526-CEF1070D359E}" type="presParOf" srcId="{088615B1-5A4E-474D-A67E-C09A526163D3}" destId="{E9CA1E53-3D3C-4C38-9E45-416C89E12D0C}" srcOrd="0" destOrd="0" presId="urn:microsoft.com/office/officeart/2005/8/layout/orgChart1"/>
    <dgm:cxn modelId="{BCDBA3D0-C268-4679-AEC1-1DA736301755}" type="presParOf" srcId="{E9CA1E53-3D3C-4C38-9E45-416C89E12D0C}" destId="{C4C67DB2-150A-488C-9A46-22CFB0E01963}" srcOrd="0" destOrd="0" presId="urn:microsoft.com/office/officeart/2005/8/layout/orgChart1"/>
    <dgm:cxn modelId="{BC6B8290-59A7-4FD0-8CDC-84A10DDC157A}" type="presParOf" srcId="{E9CA1E53-3D3C-4C38-9E45-416C89E12D0C}" destId="{95F7C165-4E7F-465C-8612-AF431CF4944B}" srcOrd="1" destOrd="0" presId="urn:microsoft.com/office/officeart/2005/8/layout/orgChart1"/>
    <dgm:cxn modelId="{9281902F-3BA6-4A55-8AAB-5F94BA649F38}" type="presParOf" srcId="{088615B1-5A4E-474D-A67E-C09A526163D3}" destId="{F4196234-8507-4CB8-9F5A-EFDD77CB8011}" srcOrd="1" destOrd="0" presId="urn:microsoft.com/office/officeart/2005/8/layout/orgChart1"/>
    <dgm:cxn modelId="{F5F868AC-ADA1-4982-A77F-F817F1882DC4}" type="presParOf" srcId="{F4196234-8507-4CB8-9F5A-EFDD77CB8011}" destId="{EA778CB9-F86F-4DA3-8124-6A89D0F431DF}" srcOrd="0" destOrd="0" presId="urn:microsoft.com/office/officeart/2005/8/layout/orgChart1"/>
    <dgm:cxn modelId="{71CA3C4D-9D02-496B-9833-CD0AF97A3BD3}" type="presParOf" srcId="{F4196234-8507-4CB8-9F5A-EFDD77CB8011}" destId="{DE0CBB52-B359-40E8-B5DB-2DC30B4607B9}" srcOrd="1" destOrd="0" presId="urn:microsoft.com/office/officeart/2005/8/layout/orgChart1"/>
    <dgm:cxn modelId="{FA069761-8F91-412B-B58D-37E19E71BA63}" type="presParOf" srcId="{DE0CBB52-B359-40E8-B5DB-2DC30B4607B9}" destId="{EB617966-4C1D-4891-B571-8CE5523B9355}" srcOrd="0" destOrd="0" presId="urn:microsoft.com/office/officeart/2005/8/layout/orgChart1"/>
    <dgm:cxn modelId="{66DE273E-A029-4D9B-8D3E-72496CA8405C}" type="presParOf" srcId="{EB617966-4C1D-4891-B571-8CE5523B9355}" destId="{A2B08696-7A2F-415C-B780-D2F52ACE8CC3}" srcOrd="0" destOrd="0" presId="urn:microsoft.com/office/officeart/2005/8/layout/orgChart1"/>
    <dgm:cxn modelId="{ABFEF0BD-A60C-43BE-AC5C-0B195B06282B}" type="presParOf" srcId="{EB617966-4C1D-4891-B571-8CE5523B9355}" destId="{CCCB7F35-3BB2-4D3F-AA1D-61F93B9C7105}" srcOrd="1" destOrd="0" presId="urn:microsoft.com/office/officeart/2005/8/layout/orgChart1"/>
    <dgm:cxn modelId="{234A8194-FBB9-4ADC-B264-8F588D1C22AD}" type="presParOf" srcId="{DE0CBB52-B359-40E8-B5DB-2DC30B4607B9}" destId="{C77CE245-DCA1-4D46-B7B4-B2EB603FF837}" srcOrd="1" destOrd="0" presId="urn:microsoft.com/office/officeart/2005/8/layout/orgChart1"/>
    <dgm:cxn modelId="{0AAD8703-E52C-45A6-A2E8-BB8289C6FCCA}" type="presParOf" srcId="{DE0CBB52-B359-40E8-B5DB-2DC30B4607B9}" destId="{392F1A6F-63A1-495F-A921-371BED06553E}" srcOrd="2" destOrd="0" presId="urn:microsoft.com/office/officeart/2005/8/layout/orgChart1"/>
    <dgm:cxn modelId="{E4F9A4F1-E161-4806-86F0-C1EDD41E5A37}" type="presParOf" srcId="{088615B1-5A4E-474D-A67E-C09A526163D3}" destId="{0A23CAD2-DAA9-43D4-BF85-A9010C9AAF58}" srcOrd="2" destOrd="0" presId="urn:microsoft.com/office/officeart/2005/8/layout/orgChart1"/>
    <dgm:cxn modelId="{9690996A-2DB4-451F-8A7C-81F905A6E1ED}" type="presParOf" srcId="{4D1FAA4D-12BD-41D7-8F57-CDF7D912C368}" destId="{F18C67AE-D322-459F-9E9A-04CE7BB18165}" srcOrd="4" destOrd="0" presId="urn:microsoft.com/office/officeart/2005/8/layout/orgChart1"/>
    <dgm:cxn modelId="{136BF481-26C9-4D57-841D-C38A32A864B5}" type="presParOf" srcId="{4D1FAA4D-12BD-41D7-8F57-CDF7D912C368}" destId="{19AFD494-9C5B-4AF0-B807-650FC29A959C}" srcOrd="5" destOrd="0" presId="urn:microsoft.com/office/officeart/2005/8/layout/orgChart1"/>
    <dgm:cxn modelId="{7AF180D7-C824-4262-83FC-0495C91070E3}" type="presParOf" srcId="{19AFD494-9C5B-4AF0-B807-650FC29A959C}" destId="{46AE7BE7-3756-4233-B792-3E6E57742504}" srcOrd="0" destOrd="0" presId="urn:microsoft.com/office/officeart/2005/8/layout/orgChart1"/>
    <dgm:cxn modelId="{E3915F5C-07B9-4EB5-97EE-FE90CC36FDA6}" type="presParOf" srcId="{46AE7BE7-3756-4233-B792-3E6E57742504}" destId="{10588C46-25D5-4773-ABA6-4F1918E57017}" srcOrd="0" destOrd="0" presId="urn:microsoft.com/office/officeart/2005/8/layout/orgChart1"/>
    <dgm:cxn modelId="{096F75F3-B598-49B4-AD4E-37644452463C}" type="presParOf" srcId="{46AE7BE7-3756-4233-B792-3E6E57742504}" destId="{847D8FE9-DDD5-4DF9-A82C-D94C2385E091}" srcOrd="1" destOrd="0" presId="urn:microsoft.com/office/officeart/2005/8/layout/orgChart1"/>
    <dgm:cxn modelId="{6D233E1C-8231-4B18-8648-A19613DEBE86}" type="presParOf" srcId="{19AFD494-9C5B-4AF0-B807-650FC29A959C}" destId="{DD6CDDFC-9C10-4455-B858-9F25075D94F8}" srcOrd="1" destOrd="0" presId="urn:microsoft.com/office/officeart/2005/8/layout/orgChart1"/>
    <dgm:cxn modelId="{EA647A75-A54F-4421-8A4A-59C9334BF182}" type="presParOf" srcId="{DD6CDDFC-9C10-4455-B858-9F25075D94F8}" destId="{C952EB2D-E359-47A8-AC8B-70811C5F7625}" srcOrd="0" destOrd="0" presId="urn:microsoft.com/office/officeart/2005/8/layout/orgChart1"/>
    <dgm:cxn modelId="{35D2F8CE-EFFD-4D71-BD88-7D224CBBCCE2}" type="presParOf" srcId="{DD6CDDFC-9C10-4455-B858-9F25075D94F8}" destId="{A610B8FA-C000-41DC-8708-D76CCFA83442}" srcOrd="1" destOrd="0" presId="urn:microsoft.com/office/officeart/2005/8/layout/orgChart1"/>
    <dgm:cxn modelId="{DDA8A009-D530-415C-8A35-937C99608480}" type="presParOf" srcId="{A610B8FA-C000-41DC-8708-D76CCFA83442}" destId="{E13F33E7-A9B0-436A-B259-E44EBAE1798A}" srcOrd="0" destOrd="0" presId="urn:microsoft.com/office/officeart/2005/8/layout/orgChart1"/>
    <dgm:cxn modelId="{DA88FEB1-5AF5-4025-850E-370A3615954A}" type="presParOf" srcId="{E13F33E7-A9B0-436A-B259-E44EBAE1798A}" destId="{6864CCF6-9B14-4AB9-A341-AC9520856837}" srcOrd="0" destOrd="0" presId="urn:microsoft.com/office/officeart/2005/8/layout/orgChart1"/>
    <dgm:cxn modelId="{A7824C9D-46F7-4EE9-B664-EE33EEEFEC60}" type="presParOf" srcId="{E13F33E7-A9B0-436A-B259-E44EBAE1798A}" destId="{DB1BCA35-F691-4717-934A-3BBF47836E8C}" srcOrd="1" destOrd="0" presId="urn:microsoft.com/office/officeart/2005/8/layout/orgChart1"/>
    <dgm:cxn modelId="{804E30EA-9B34-48E7-9C58-AEAB907742F7}" type="presParOf" srcId="{A610B8FA-C000-41DC-8708-D76CCFA83442}" destId="{933A7001-D63E-4701-8D25-C9FB8DD5D82F}" srcOrd="1" destOrd="0" presId="urn:microsoft.com/office/officeart/2005/8/layout/orgChart1"/>
    <dgm:cxn modelId="{E08B8FF9-D5E1-47D9-BE46-63C400BF45D7}" type="presParOf" srcId="{933A7001-D63E-4701-8D25-C9FB8DD5D82F}" destId="{C3FE70AF-00E7-4980-9327-3B5E1C02D4D9}" srcOrd="0" destOrd="0" presId="urn:microsoft.com/office/officeart/2005/8/layout/orgChart1"/>
    <dgm:cxn modelId="{CD16B09B-4696-44D7-B7A1-7B59AE150F57}" type="presParOf" srcId="{933A7001-D63E-4701-8D25-C9FB8DD5D82F}" destId="{85EF9AF0-D420-487C-A533-7E1E2C008163}" srcOrd="1" destOrd="0" presId="urn:microsoft.com/office/officeart/2005/8/layout/orgChart1"/>
    <dgm:cxn modelId="{94DAC970-139B-4518-8B78-AD7FA0D1832B}" type="presParOf" srcId="{85EF9AF0-D420-487C-A533-7E1E2C008163}" destId="{E5D70647-EAEF-4EBB-A211-9F530DF4F9EE}" srcOrd="0" destOrd="0" presId="urn:microsoft.com/office/officeart/2005/8/layout/orgChart1"/>
    <dgm:cxn modelId="{F36CE449-D916-46EC-BEA3-13B947A8DD03}" type="presParOf" srcId="{E5D70647-EAEF-4EBB-A211-9F530DF4F9EE}" destId="{A77C33BF-58C2-4FA3-947B-AF32CBFD740D}" srcOrd="0" destOrd="0" presId="urn:microsoft.com/office/officeart/2005/8/layout/orgChart1"/>
    <dgm:cxn modelId="{63461650-892C-49DB-9B3F-08B0FA12DBDE}" type="presParOf" srcId="{E5D70647-EAEF-4EBB-A211-9F530DF4F9EE}" destId="{04D83C34-7A3B-4B59-97AD-28570FA279BB}" srcOrd="1" destOrd="0" presId="urn:microsoft.com/office/officeart/2005/8/layout/orgChart1"/>
    <dgm:cxn modelId="{DD6FF575-9BF6-41ED-A040-CF90E8D7ED19}" type="presParOf" srcId="{85EF9AF0-D420-487C-A533-7E1E2C008163}" destId="{C30690CE-810A-4AF6-942D-401A4BEBC569}" srcOrd="1" destOrd="0" presId="urn:microsoft.com/office/officeart/2005/8/layout/orgChart1"/>
    <dgm:cxn modelId="{9C39D5F8-43D3-4552-B696-C21B4C4A03B2}" type="presParOf" srcId="{85EF9AF0-D420-487C-A533-7E1E2C008163}" destId="{6BA79CB4-805C-49E8-BDD8-C5B1FAEBFC60}" srcOrd="2" destOrd="0" presId="urn:microsoft.com/office/officeart/2005/8/layout/orgChart1"/>
    <dgm:cxn modelId="{81D76700-6059-4483-A3CC-23AF25AE7234}" type="presParOf" srcId="{A610B8FA-C000-41DC-8708-D76CCFA83442}" destId="{8A852CBD-4A87-4142-86B5-895B292FA696}" srcOrd="2" destOrd="0" presId="urn:microsoft.com/office/officeart/2005/8/layout/orgChart1"/>
    <dgm:cxn modelId="{E5B9A840-01FD-4D47-B05C-0D02AC1EA8F3}" type="presParOf" srcId="{19AFD494-9C5B-4AF0-B807-650FC29A959C}" destId="{B57AC3C6-EBAD-4E3F-8E90-2EF78F076C49}" srcOrd="2" destOrd="0" presId="urn:microsoft.com/office/officeart/2005/8/layout/orgChart1"/>
    <dgm:cxn modelId="{FBDB4299-3492-4BE6-86D6-089E3DBD24E7}" type="presParOf" srcId="{CD9C38F2-05E4-4CCF-92E6-628A93493CEF}" destId="{D582DCE0-85F8-4C4B-8F67-0FD77927DA2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1759D4-0167-46FA-A053-61E93E43713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70A8CA8C-7B16-45DE-B5B0-56A19C45DEEB}">
      <dgm:prSet phldrT="[Texto]"/>
      <dgm:spPr/>
      <dgm:t>
        <a:bodyPr/>
        <a:lstStyle/>
        <a:p>
          <a:r>
            <a:rPr lang="es-EC" dirty="0"/>
            <a:t>23,6%</a:t>
          </a:r>
        </a:p>
      </dgm:t>
    </dgm:pt>
    <dgm:pt modelId="{D6BA48A6-871A-441A-86B9-E3542B16AAC0}" type="parTrans" cxnId="{342538A9-B321-475B-8975-C823BC725BC3}">
      <dgm:prSet/>
      <dgm:spPr/>
      <dgm:t>
        <a:bodyPr/>
        <a:lstStyle/>
        <a:p>
          <a:endParaRPr lang="es-EC"/>
        </a:p>
      </dgm:t>
    </dgm:pt>
    <dgm:pt modelId="{E758389A-F8C6-4D3F-B811-8D9D67079E35}" type="sibTrans" cxnId="{342538A9-B321-475B-8975-C823BC725BC3}">
      <dgm:prSet/>
      <dgm:spPr/>
      <dgm:t>
        <a:bodyPr/>
        <a:lstStyle/>
        <a:p>
          <a:endParaRPr lang="es-EC"/>
        </a:p>
      </dgm:t>
    </dgm:pt>
    <dgm:pt modelId="{E19976B4-6C82-434B-967C-CA36B5BAD3DE}">
      <dgm:prSet phldrT="[Texto]"/>
      <dgm:spPr/>
      <dgm:t>
        <a:bodyPr/>
        <a:lstStyle/>
        <a:p>
          <a:r>
            <a:rPr lang="es-EC" dirty="0"/>
            <a:t>Ha sido invitado a participar de shows y ferias</a:t>
          </a:r>
        </a:p>
      </dgm:t>
    </dgm:pt>
    <dgm:pt modelId="{9AD1062D-6F12-40C1-A3EB-ED3C183BA916}" type="parTrans" cxnId="{BEE0BAD1-8939-4409-A84A-A0C6D3EDE95D}">
      <dgm:prSet/>
      <dgm:spPr/>
      <dgm:t>
        <a:bodyPr/>
        <a:lstStyle/>
        <a:p>
          <a:endParaRPr lang="es-EC"/>
        </a:p>
      </dgm:t>
    </dgm:pt>
    <dgm:pt modelId="{EC23FE8E-93C9-402B-9BD9-E83D9499DD94}" type="sibTrans" cxnId="{BEE0BAD1-8939-4409-A84A-A0C6D3EDE95D}">
      <dgm:prSet/>
      <dgm:spPr/>
      <dgm:t>
        <a:bodyPr/>
        <a:lstStyle/>
        <a:p>
          <a:endParaRPr lang="es-EC"/>
        </a:p>
      </dgm:t>
    </dgm:pt>
    <dgm:pt modelId="{D222D2F0-BB52-4041-A9E6-C58A2B6894F6}">
      <dgm:prSet phldrT="[Texto]" phldr="1"/>
      <dgm:spPr/>
      <dgm:t>
        <a:bodyPr/>
        <a:lstStyle/>
        <a:p>
          <a:endParaRPr lang="es-EC" dirty="0"/>
        </a:p>
      </dgm:t>
    </dgm:pt>
    <dgm:pt modelId="{6F5765F9-3F0A-45D1-B750-AFCEDEA915D5}" type="parTrans" cxnId="{8B0936DE-D4E2-4AE9-9E1A-0919F7F2768C}">
      <dgm:prSet/>
      <dgm:spPr/>
      <dgm:t>
        <a:bodyPr/>
        <a:lstStyle/>
        <a:p>
          <a:endParaRPr lang="es-EC"/>
        </a:p>
      </dgm:t>
    </dgm:pt>
    <dgm:pt modelId="{14FC7DB4-2882-45F5-984D-9539A95A0205}" type="sibTrans" cxnId="{8B0936DE-D4E2-4AE9-9E1A-0919F7F2768C}">
      <dgm:prSet/>
      <dgm:spPr/>
      <dgm:t>
        <a:bodyPr/>
        <a:lstStyle/>
        <a:p>
          <a:endParaRPr lang="es-EC"/>
        </a:p>
      </dgm:t>
    </dgm:pt>
    <dgm:pt modelId="{9BE628C1-9C5D-48A8-A64B-437501F59A41}">
      <dgm:prSet phldrT="[Texto]"/>
      <dgm:spPr/>
      <dgm:t>
        <a:bodyPr/>
        <a:lstStyle/>
        <a:p>
          <a:r>
            <a:rPr lang="es-EC" dirty="0"/>
            <a:t>37% </a:t>
          </a:r>
        </a:p>
      </dgm:t>
    </dgm:pt>
    <dgm:pt modelId="{58CBF0F1-A16F-40F4-8C84-99E12D8AC4C9}" type="parTrans" cxnId="{32B68A49-6A3B-4F43-AD07-51B4F7E55DAD}">
      <dgm:prSet/>
      <dgm:spPr/>
      <dgm:t>
        <a:bodyPr/>
        <a:lstStyle/>
        <a:p>
          <a:endParaRPr lang="es-EC"/>
        </a:p>
      </dgm:t>
    </dgm:pt>
    <dgm:pt modelId="{8DB381CD-744E-41B2-9C79-044DB8FE6BBC}" type="sibTrans" cxnId="{32B68A49-6A3B-4F43-AD07-51B4F7E55DAD}">
      <dgm:prSet/>
      <dgm:spPr/>
      <dgm:t>
        <a:bodyPr/>
        <a:lstStyle/>
        <a:p>
          <a:endParaRPr lang="es-EC"/>
        </a:p>
      </dgm:t>
    </dgm:pt>
    <dgm:pt modelId="{834FD317-F474-4345-A2D2-EFC4F86425A3}">
      <dgm:prSet phldrT="[Texto]"/>
      <dgm:spPr/>
      <dgm:t>
        <a:bodyPr/>
        <a:lstStyle/>
        <a:p>
          <a:r>
            <a:rPr lang="es-EC" dirty="0"/>
            <a:t>Ha recibido descuentos de tienda como incentivo de promoción</a:t>
          </a:r>
        </a:p>
      </dgm:t>
    </dgm:pt>
    <dgm:pt modelId="{E2BAF600-8A09-4693-85F9-08E7453B02A0}" type="parTrans" cxnId="{C021F9A2-A41A-44BB-8C74-1BFDA61B9E3D}">
      <dgm:prSet/>
      <dgm:spPr/>
      <dgm:t>
        <a:bodyPr/>
        <a:lstStyle/>
        <a:p>
          <a:endParaRPr lang="es-EC"/>
        </a:p>
      </dgm:t>
    </dgm:pt>
    <dgm:pt modelId="{9FDB1B9C-6AF3-43C4-99BF-38F74FF2C7CF}" type="sibTrans" cxnId="{C021F9A2-A41A-44BB-8C74-1BFDA61B9E3D}">
      <dgm:prSet/>
      <dgm:spPr/>
      <dgm:t>
        <a:bodyPr/>
        <a:lstStyle/>
        <a:p>
          <a:endParaRPr lang="es-EC"/>
        </a:p>
      </dgm:t>
    </dgm:pt>
    <dgm:pt modelId="{8402A4E6-27BE-46D2-8B2B-765E1930816A}">
      <dgm:prSet phldrT="[Texto]"/>
      <dgm:spPr/>
      <dgm:t>
        <a:bodyPr/>
        <a:lstStyle/>
        <a:p>
          <a:r>
            <a:rPr lang="es-EC" dirty="0"/>
            <a:t>21,1%</a:t>
          </a:r>
        </a:p>
      </dgm:t>
    </dgm:pt>
    <dgm:pt modelId="{43C2B963-4689-450C-8F98-48C828B8743E}" type="parTrans" cxnId="{6DA4796E-ECF8-4D04-9184-7366363C840B}">
      <dgm:prSet/>
      <dgm:spPr/>
      <dgm:t>
        <a:bodyPr/>
        <a:lstStyle/>
        <a:p>
          <a:endParaRPr lang="es-EC"/>
        </a:p>
      </dgm:t>
    </dgm:pt>
    <dgm:pt modelId="{C491A315-EFC6-45E6-84C4-0D8C7DD69BCC}" type="sibTrans" cxnId="{6DA4796E-ECF8-4D04-9184-7366363C840B}">
      <dgm:prSet/>
      <dgm:spPr/>
      <dgm:t>
        <a:bodyPr/>
        <a:lstStyle/>
        <a:p>
          <a:endParaRPr lang="es-EC"/>
        </a:p>
      </dgm:t>
    </dgm:pt>
    <dgm:pt modelId="{7C92B8BF-9EB7-48FD-8FA6-9B0254331CAA}">
      <dgm:prSet phldrT="[Texto]"/>
      <dgm:spPr/>
      <dgm:t>
        <a:bodyPr/>
        <a:lstStyle/>
        <a:p>
          <a:r>
            <a:rPr lang="es-EC" dirty="0"/>
            <a:t>Visita con más frecuencia el </a:t>
          </a:r>
          <a:r>
            <a:rPr lang="es-EC" dirty="0" err="1"/>
            <a:t>Quicentro</a:t>
          </a:r>
          <a:r>
            <a:rPr lang="es-EC" dirty="0"/>
            <a:t> Sur</a:t>
          </a:r>
        </a:p>
      </dgm:t>
    </dgm:pt>
    <dgm:pt modelId="{EEA7F91D-9242-4F9F-A278-985B4AECFB6B}" type="parTrans" cxnId="{03D30881-C897-4493-8FDE-A64D8FB9EF08}">
      <dgm:prSet/>
      <dgm:spPr/>
      <dgm:t>
        <a:bodyPr/>
        <a:lstStyle/>
        <a:p>
          <a:endParaRPr lang="es-EC"/>
        </a:p>
      </dgm:t>
    </dgm:pt>
    <dgm:pt modelId="{6E49CDB2-521B-47CD-AF4A-E65899B5F2B4}" type="sibTrans" cxnId="{03D30881-C897-4493-8FDE-A64D8FB9EF08}">
      <dgm:prSet/>
      <dgm:spPr/>
      <dgm:t>
        <a:bodyPr/>
        <a:lstStyle/>
        <a:p>
          <a:endParaRPr lang="es-EC"/>
        </a:p>
      </dgm:t>
    </dgm:pt>
    <dgm:pt modelId="{D07749D7-6892-43A5-8137-E44737E03373}">
      <dgm:prSet phldrT="[Texto]"/>
      <dgm:spPr/>
      <dgm:t>
        <a:bodyPr/>
        <a:lstStyle/>
        <a:p>
          <a:r>
            <a:rPr lang="es-EC" dirty="0"/>
            <a:t>23,6%</a:t>
          </a:r>
        </a:p>
      </dgm:t>
    </dgm:pt>
    <dgm:pt modelId="{208DA212-2558-4E38-A385-9827C1452215}" type="parTrans" cxnId="{DAC9EF61-E4ED-4C0E-9CC1-A6903E70C2A0}">
      <dgm:prSet/>
      <dgm:spPr/>
      <dgm:t>
        <a:bodyPr/>
        <a:lstStyle/>
        <a:p>
          <a:endParaRPr lang="es-EC"/>
        </a:p>
      </dgm:t>
    </dgm:pt>
    <dgm:pt modelId="{CA64C8DE-5A41-46E0-B9D3-DE533A5BA2E4}" type="sibTrans" cxnId="{DAC9EF61-E4ED-4C0E-9CC1-A6903E70C2A0}">
      <dgm:prSet/>
      <dgm:spPr/>
      <dgm:t>
        <a:bodyPr/>
        <a:lstStyle/>
        <a:p>
          <a:endParaRPr lang="es-EC"/>
        </a:p>
      </dgm:t>
    </dgm:pt>
    <dgm:pt modelId="{BC2F540C-887C-4382-A2B6-4443627858C8}">
      <dgm:prSet phldrT="[Texto]"/>
      <dgm:spPr/>
      <dgm:t>
        <a:bodyPr/>
        <a:lstStyle/>
        <a:p>
          <a:r>
            <a:rPr lang="es-EC" dirty="0"/>
            <a:t>Visita un centro comercial 2 veces al mes</a:t>
          </a:r>
        </a:p>
      </dgm:t>
    </dgm:pt>
    <dgm:pt modelId="{1D556474-3060-404B-9D76-EDA4ECFE17B2}" type="parTrans" cxnId="{CB3E9B39-0622-4006-AA08-D4BA97E285AE}">
      <dgm:prSet/>
      <dgm:spPr/>
      <dgm:t>
        <a:bodyPr/>
        <a:lstStyle/>
        <a:p>
          <a:endParaRPr lang="es-EC"/>
        </a:p>
      </dgm:t>
    </dgm:pt>
    <dgm:pt modelId="{99AA735F-AA72-4F9A-B1E8-35C493E0F303}" type="sibTrans" cxnId="{CB3E9B39-0622-4006-AA08-D4BA97E285AE}">
      <dgm:prSet/>
      <dgm:spPr/>
      <dgm:t>
        <a:bodyPr/>
        <a:lstStyle/>
        <a:p>
          <a:endParaRPr lang="es-EC"/>
        </a:p>
      </dgm:t>
    </dgm:pt>
    <dgm:pt modelId="{F8284FC4-A40F-422C-925A-1478E073BFDE}">
      <dgm:prSet phldrT="[Texto]"/>
      <dgm:spPr/>
      <dgm:t>
        <a:bodyPr/>
        <a:lstStyle/>
        <a:p>
          <a:r>
            <a:rPr lang="es-EC" dirty="0"/>
            <a:t>36,6 %</a:t>
          </a:r>
        </a:p>
      </dgm:t>
    </dgm:pt>
    <dgm:pt modelId="{350E7092-A128-40EB-8283-CEAA4E4A25C6}" type="parTrans" cxnId="{25991E5A-3C08-44AB-B191-A1E699ED9AC6}">
      <dgm:prSet/>
      <dgm:spPr/>
      <dgm:t>
        <a:bodyPr/>
        <a:lstStyle/>
        <a:p>
          <a:endParaRPr lang="es-EC"/>
        </a:p>
      </dgm:t>
    </dgm:pt>
    <dgm:pt modelId="{D11C287D-508A-49CD-91C5-1B70BAE3A122}" type="sibTrans" cxnId="{25991E5A-3C08-44AB-B191-A1E699ED9AC6}">
      <dgm:prSet/>
      <dgm:spPr/>
      <dgm:t>
        <a:bodyPr/>
        <a:lstStyle/>
        <a:p>
          <a:endParaRPr lang="es-EC"/>
        </a:p>
      </dgm:t>
    </dgm:pt>
    <dgm:pt modelId="{C6E0F864-A27F-4F33-9112-85DFF5041C82}">
      <dgm:prSet phldrT="[Texto]"/>
      <dgm:spPr/>
      <dgm:t>
        <a:bodyPr/>
        <a:lstStyle/>
        <a:p>
          <a:r>
            <a:rPr lang="es-EC" dirty="0"/>
            <a:t>Valora mas que un centro comercial cuente con servicios de cajeros automáticos</a:t>
          </a:r>
        </a:p>
      </dgm:t>
    </dgm:pt>
    <dgm:pt modelId="{AEA3A427-91A2-437B-9B81-578D6EAA2267}" type="parTrans" cxnId="{03C16167-00D6-434B-B8FC-39926D33519A}">
      <dgm:prSet/>
      <dgm:spPr/>
      <dgm:t>
        <a:bodyPr/>
        <a:lstStyle/>
        <a:p>
          <a:endParaRPr lang="es-EC"/>
        </a:p>
      </dgm:t>
    </dgm:pt>
    <dgm:pt modelId="{33111147-E5ED-4F82-B68D-A46DFD35EFB0}" type="sibTrans" cxnId="{03C16167-00D6-434B-B8FC-39926D33519A}">
      <dgm:prSet/>
      <dgm:spPr/>
      <dgm:t>
        <a:bodyPr/>
        <a:lstStyle/>
        <a:p>
          <a:endParaRPr lang="es-EC"/>
        </a:p>
      </dgm:t>
    </dgm:pt>
    <dgm:pt modelId="{41D27D48-203C-4076-BA81-C9F845F615BD}" type="pres">
      <dgm:prSet presAssocID="{7A1759D4-0167-46FA-A053-61E93E43713A}" presName="Name0" presStyleCnt="0">
        <dgm:presLayoutVars>
          <dgm:dir/>
          <dgm:animLvl val="lvl"/>
          <dgm:resizeHandles/>
        </dgm:presLayoutVars>
      </dgm:prSet>
      <dgm:spPr/>
      <dgm:t>
        <a:bodyPr/>
        <a:lstStyle/>
        <a:p>
          <a:endParaRPr lang="es-ES"/>
        </a:p>
      </dgm:t>
    </dgm:pt>
    <dgm:pt modelId="{175B5C3A-F10B-47C3-B0C4-CB3D27A9BC32}" type="pres">
      <dgm:prSet presAssocID="{70A8CA8C-7B16-45DE-B5B0-56A19C45DEEB}" presName="linNode" presStyleCnt="0"/>
      <dgm:spPr/>
    </dgm:pt>
    <dgm:pt modelId="{C92F7B9F-08B6-4A6E-AB55-66BB552298E7}" type="pres">
      <dgm:prSet presAssocID="{70A8CA8C-7B16-45DE-B5B0-56A19C45DEEB}" presName="parentShp" presStyleLbl="node1" presStyleIdx="0" presStyleCnt="5">
        <dgm:presLayoutVars>
          <dgm:bulletEnabled val="1"/>
        </dgm:presLayoutVars>
      </dgm:prSet>
      <dgm:spPr/>
      <dgm:t>
        <a:bodyPr/>
        <a:lstStyle/>
        <a:p>
          <a:endParaRPr lang="es-ES"/>
        </a:p>
      </dgm:t>
    </dgm:pt>
    <dgm:pt modelId="{550A1E64-7B03-4BEA-AEEE-BDDEAEE1F6AB}" type="pres">
      <dgm:prSet presAssocID="{70A8CA8C-7B16-45DE-B5B0-56A19C45DEEB}" presName="childShp" presStyleLbl="bgAccFollowNode1" presStyleIdx="0" presStyleCnt="5">
        <dgm:presLayoutVars>
          <dgm:bulletEnabled val="1"/>
        </dgm:presLayoutVars>
      </dgm:prSet>
      <dgm:spPr/>
      <dgm:t>
        <a:bodyPr/>
        <a:lstStyle/>
        <a:p>
          <a:endParaRPr lang="es-ES"/>
        </a:p>
      </dgm:t>
    </dgm:pt>
    <dgm:pt modelId="{531258A4-0506-4A3F-A845-8FDFDBA5C11D}" type="pres">
      <dgm:prSet presAssocID="{E758389A-F8C6-4D3F-B811-8D9D67079E35}" presName="spacing" presStyleCnt="0"/>
      <dgm:spPr/>
    </dgm:pt>
    <dgm:pt modelId="{F828442A-4271-4A62-A39E-1F15E8C2EF71}" type="pres">
      <dgm:prSet presAssocID="{9BE628C1-9C5D-48A8-A64B-437501F59A41}" presName="linNode" presStyleCnt="0"/>
      <dgm:spPr/>
    </dgm:pt>
    <dgm:pt modelId="{E3885E46-7EB4-4B15-BE2D-6C6AE1A342A5}" type="pres">
      <dgm:prSet presAssocID="{9BE628C1-9C5D-48A8-A64B-437501F59A41}" presName="parentShp" presStyleLbl="node1" presStyleIdx="1" presStyleCnt="5">
        <dgm:presLayoutVars>
          <dgm:bulletEnabled val="1"/>
        </dgm:presLayoutVars>
      </dgm:prSet>
      <dgm:spPr/>
      <dgm:t>
        <a:bodyPr/>
        <a:lstStyle/>
        <a:p>
          <a:endParaRPr lang="es-ES"/>
        </a:p>
      </dgm:t>
    </dgm:pt>
    <dgm:pt modelId="{C4287336-AF1F-4550-8BB1-13E308D9AA65}" type="pres">
      <dgm:prSet presAssocID="{9BE628C1-9C5D-48A8-A64B-437501F59A41}" presName="childShp" presStyleLbl="bgAccFollowNode1" presStyleIdx="1" presStyleCnt="5">
        <dgm:presLayoutVars>
          <dgm:bulletEnabled val="1"/>
        </dgm:presLayoutVars>
      </dgm:prSet>
      <dgm:spPr/>
      <dgm:t>
        <a:bodyPr/>
        <a:lstStyle/>
        <a:p>
          <a:endParaRPr lang="es-ES"/>
        </a:p>
      </dgm:t>
    </dgm:pt>
    <dgm:pt modelId="{AB64C402-C711-4BF1-A870-813FA7E06129}" type="pres">
      <dgm:prSet presAssocID="{8DB381CD-744E-41B2-9C79-044DB8FE6BBC}" presName="spacing" presStyleCnt="0"/>
      <dgm:spPr/>
    </dgm:pt>
    <dgm:pt modelId="{71ED0FAF-BEF0-427C-8696-2C5710C69D4E}" type="pres">
      <dgm:prSet presAssocID="{F8284FC4-A40F-422C-925A-1478E073BFDE}" presName="linNode" presStyleCnt="0"/>
      <dgm:spPr/>
    </dgm:pt>
    <dgm:pt modelId="{CEC96475-DA1B-48EF-9BA0-4513E434DFFC}" type="pres">
      <dgm:prSet presAssocID="{F8284FC4-A40F-422C-925A-1478E073BFDE}" presName="parentShp" presStyleLbl="node1" presStyleIdx="2" presStyleCnt="5">
        <dgm:presLayoutVars>
          <dgm:bulletEnabled val="1"/>
        </dgm:presLayoutVars>
      </dgm:prSet>
      <dgm:spPr/>
      <dgm:t>
        <a:bodyPr/>
        <a:lstStyle/>
        <a:p>
          <a:endParaRPr lang="es-ES"/>
        </a:p>
      </dgm:t>
    </dgm:pt>
    <dgm:pt modelId="{FFBAB448-63F0-4B66-A090-05994A50197A}" type="pres">
      <dgm:prSet presAssocID="{F8284FC4-A40F-422C-925A-1478E073BFDE}" presName="childShp" presStyleLbl="bgAccFollowNode1" presStyleIdx="2" presStyleCnt="5">
        <dgm:presLayoutVars>
          <dgm:bulletEnabled val="1"/>
        </dgm:presLayoutVars>
      </dgm:prSet>
      <dgm:spPr/>
      <dgm:t>
        <a:bodyPr/>
        <a:lstStyle/>
        <a:p>
          <a:endParaRPr lang="es-ES"/>
        </a:p>
      </dgm:t>
    </dgm:pt>
    <dgm:pt modelId="{03749C24-16C7-47BF-8EB2-6D0C15A39F79}" type="pres">
      <dgm:prSet presAssocID="{D11C287D-508A-49CD-91C5-1B70BAE3A122}" presName="spacing" presStyleCnt="0"/>
      <dgm:spPr/>
    </dgm:pt>
    <dgm:pt modelId="{AB0DA51E-CEDD-47B3-9D96-E00B20F6E427}" type="pres">
      <dgm:prSet presAssocID="{8402A4E6-27BE-46D2-8B2B-765E1930816A}" presName="linNode" presStyleCnt="0"/>
      <dgm:spPr/>
    </dgm:pt>
    <dgm:pt modelId="{D375ACE3-B941-4DFC-9CC1-52DAC8DEA3A9}" type="pres">
      <dgm:prSet presAssocID="{8402A4E6-27BE-46D2-8B2B-765E1930816A}" presName="parentShp" presStyleLbl="node1" presStyleIdx="3" presStyleCnt="5">
        <dgm:presLayoutVars>
          <dgm:bulletEnabled val="1"/>
        </dgm:presLayoutVars>
      </dgm:prSet>
      <dgm:spPr/>
      <dgm:t>
        <a:bodyPr/>
        <a:lstStyle/>
        <a:p>
          <a:endParaRPr lang="es-ES"/>
        </a:p>
      </dgm:t>
    </dgm:pt>
    <dgm:pt modelId="{87E7C86E-AD04-4910-A1B1-4C9CE7B92B49}" type="pres">
      <dgm:prSet presAssocID="{8402A4E6-27BE-46D2-8B2B-765E1930816A}" presName="childShp" presStyleLbl="bgAccFollowNode1" presStyleIdx="3" presStyleCnt="5">
        <dgm:presLayoutVars>
          <dgm:bulletEnabled val="1"/>
        </dgm:presLayoutVars>
      </dgm:prSet>
      <dgm:spPr/>
      <dgm:t>
        <a:bodyPr/>
        <a:lstStyle/>
        <a:p>
          <a:endParaRPr lang="es-ES"/>
        </a:p>
      </dgm:t>
    </dgm:pt>
    <dgm:pt modelId="{8F1E8749-5491-4216-A0D2-9ECF7990DA5E}" type="pres">
      <dgm:prSet presAssocID="{C491A315-EFC6-45E6-84C4-0D8C7DD69BCC}" presName="spacing" presStyleCnt="0"/>
      <dgm:spPr/>
    </dgm:pt>
    <dgm:pt modelId="{C3D64F1A-2B04-4A46-AE6B-7A1DF5C42818}" type="pres">
      <dgm:prSet presAssocID="{D07749D7-6892-43A5-8137-E44737E03373}" presName="linNode" presStyleCnt="0"/>
      <dgm:spPr/>
    </dgm:pt>
    <dgm:pt modelId="{6D0AC86A-C452-4DAA-AD8F-40645C4D921E}" type="pres">
      <dgm:prSet presAssocID="{D07749D7-6892-43A5-8137-E44737E03373}" presName="parentShp" presStyleLbl="node1" presStyleIdx="4" presStyleCnt="5">
        <dgm:presLayoutVars>
          <dgm:bulletEnabled val="1"/>
        </dgm:presLayoutVars>
      </dgm:prSet>
      <dgm:spPr/>
      <dgm:t>
        <a:bodyPr/>
        <a:lstStyle/>
        <a:p>
          <a:endParaRPr lang="es-ES"/>
        </a:p>
      </dgm:t>
    </dgm:pt>
    <dgm:pt modelId="{3D6E01BB-6891-430B-B9CF-D55A136B4C82}" type="pres">
      <dgm:prSet presAssocID="{D07749D7-6892-43A5-8137-E44737E03373}" presName="childShp" presStyleLbl="bgAccFollowNode1" presStyleIdx="4" presStyleCnt="5">
        <dgm:presLayoutVars>
          <dgm:bulletEnabled val="1"/>
        </dgm:presLayoutVars>
      </dgm:prSet>
      <dgm:spPr/>
      <dgm:t>
        <a:bodyPr/>
        <a:lstStyle/>
        <a:p>
          <a:endParaRPr lang="es-ES"/>
        </a:p>
      </dgm:t>
    </dgm:pt>
  </dgm:ptLst>
  <dgm:cxnLst>
    <dgm:cxn modelId="{03D30881-C897-4493-8FDE-A64D8FB9EF08}" srcId="{8402A4E6-27BE-46D2-8B2B-765E1930816A}" destId="{7C92B8BF-9EB7-48FD-8FA6-9B0254331CAA}" srcOrd="0" destOrd="0" parTransId="{EEA7F91D-9242-4F9F-A278-985B4AECFB6B}" sibTransId="{6E49CDB2-521B-47CD-AF4A-E65899B5F2B4}"/>
    <dgm:cxn modelId="{27D5692D-8EA2-4FB8-B803-B5F421E9C946}" type="presOf" srcId="{834FD317-F474-4345-A2D2-EFC4F86425A3}" destId="{C4287336-AF1F-4550-8BB1-13E308D9AA65}" srcOrd="0" destOrd="0" presId="urn:microsoft.com/office/officeart/2005/8/layout/vList6"/>
    <dgm:cxn modelId="{25991E5A-3C08-44AB-B191-A1E699ED9AC6}" srcId="{7A1759D4-0167-46FA-A053-61E93E43713A}" destId="{F8284FC4-A40F-422C-925A-1478E073BFDE}" srcOrd="2" destOrd="0" parTransId="{350E7092-A128-40EB-8283-CEAA4E4A25C6}" sibTransId="{D11C287D-508A-49CD-91C5-1B70BAE3A122}"/>
    <dgm:cxn modelId="{CB3E9B39-0622-4006-AA08-D4BA97E285AE}" srcId="{D07749D7-6892-43A5-8137-E44737E03373}" destId="{BC2F540C-887C-4382-A2B6-4443627858C8}" srcOrd="0" destOrd="0" parTransId="{1D556474-3060-404B-9D76-EDA4ECFE17B2}" sibTransId="{99AA735F-AA72-4F9A-B1E8-35C493E0F303}"/>
    <dgm:cxn modelId="{C02492EE-8D50-4012-8FA0-C85427D9D7BA}" type="presOf" srcId="{7C92B8BF-9EB7-48FD-8FA6-9B0254331CAA}" destId="{87E7C86E-AD04-4910-A1B1-4C9CE7B92B49}" srcOrd="0" destOrd="0" presId="urn:microsoft.com/office/officeart/2005/8/layout/vList6"/>
    <dgm:cxn modelId="{32B68A49-6A3B-4F43-AD07-51B4F7E55DAD}" srcId="{7A1759D4-0167-46FA-A053-61E93E43713A}" destId="{9BE628C1-9C5D-48A8-A64B-437501F59A41}" srcOrd="1" destOrd="0" parTransId="{58CBF0F1-A16F-40F4-8C84-99E12D8AC4C9}" sibTransId="{8DB381CD-744E-41B2-9C79-044DB8FE6BBC}"/>
    <dgm:cxn modelId="{99E13FB9-F88D-4D73-A09A-C8BFE36887F5}" type="presOf" srcId="{E19976B4-6C82-434B-967C-CA36B5BAD3DE}" destId="{550A1E64-7B03-4BEA-AEEE-BDDEAEE1F6AB}" srcOrd="0" destOrd="0" presId="urn:microsoft.com/office/officeart/2005/8/layout/vList6"/>
    <dgm:cxn modelId="{BEE0BAD1-8939-4409-A84A-A0C6D3EDE95D}" srcId="{70A8CA8C-7B16-45DE-B5B0-56A19C45DEEB}" destId="{E19976B4-6C82-434B-967C-CA36B5BAD3DE}" srcOrd="0" destOrd="0" parTransId="{9AD1062D-6F12-40C1-A3EB-ED3C183BA916}" sibTransId="{EC23FE8E-93C9-402B-9BD9-E83D9499DD94}"/>
    <dgm:cxn modelId="{DB64CA81-61D2-4472-A242-CEC0473477AF}" type="presOf" srcId="{8402A4E6-27BE-46D2-8B2B-765E1930816A}" destId="{D375ACE3-B941-4DFC-9CC1-52DAC8DEA3A9}" srcOrd="0" destOrd="0" presId="urn:microsoft.com/office/officeart/2005/8/layout/vList6"/>
    <dgm:cxn modelId="{9ADCC115-0DDA-4842-BC52-936374AFB0B1}" type="presOf" srcId="{F8284FC4-A40F-422C-925A-1478E073BFDE}" destId="{CEC96475-DA1B-48EF-9BA0-4513E434DFFC}" srcOrd="0" destOrd="0" presId="urn:microsoft.com/office/officeart/2005/8/layout/vList6"/>
    <dgm:cxn modelId="{C021F9A2-A41A-44BB-8C74-1BFDA61B9E3D}" srcId="{9BE628C1-9C5D-48A8-A64B-437501F59A41}" destId="{834FD317-F474-4345-A2D2-EFC4F86425A3}" srcOrd="0" destOrd="0" parTransId="{E2BAF600-8A09-4693-85F9-08E7453B02A0}" sibTransId="{9FDB1B9C-6AF3-43C4-99BF-38F74FF2C7CF}"/>
    <dgm:cxn modelId="{342538A9-B321-475B-8975-C823BC725BC3}" srcId="{7A1759D4-0167-46FA-A053-61E93E43713A}" destId="{70A8CA8C-7B16-45DE-B5B0-56A19C45DEEB}" srcOrd="0" destOrd="0" parTransId="{D6BA48A6-871A-441A-86B9-E3542B16AAC0}" sibTransId="{E758389A-F8C6-4D3F-B811-8D9D67079E35}"/>
    <dgm:cxn modelId="{3E83335F-D4A3-4B03-B025-A12768A79411}" type="presOf" srcId="{7A1759D4-0167-46FA-A053-61E93E43713A}" destId="{41D27D48-203C-4076-BA81-C9F845F615BD}" srcOrd="0" destOrd="0" presId="urn:microsoft.com/office/officeart/2005/8/layout/vList6"/>
    <dgm:cxn modelId="{40C6652C-9134-4278-BD88-E2E0BB79D1BF}" type="presOf" srcId="{D222D2F0-BB52-4041-A9E6-C58A2B6894F6}" destId="{550A1E64-7B03-4BEA-AEEE-BDDEAEE1F6AB}" srcOrd="0" destOrd="1" presId="urn:microsoft.com/office/officeart/2005/8/layout/vList6"/>
    <dgm:cxn modelId="{6FA54D55-4946-4C01-9853-89E8D93CECA7}" type="presOf" srcId="{70A8CA8C-7B16-45DE-B5B0-56A19C45DEEB}" destId="{C92F7B9F-08B6-4A6E-AB55-66BB552298E7}" srcOrd="0" destOrd="0" presId="urn:microsoft.com/office/officeart/2005/8/layout/vList6"/>
    <dgm:cxn modelId="{A04FC62D-48C9-4C17-9B3A-2CBF6727EF6D}" type="presOf" srcId="{9BE628C1-9C5D-48A8-A64B-437501F59A41}" destId="{E3885E46-7EB4-4B15-BE2D-6C6AE1A342A5}" srcOrd="0" destOrd="0" presId="urn:microsoft.com/office/officeart/2005/8/layout/vList6"/>
    <dgm:cxn modelId="{EF45ECFB-80DA-4043-BE2C-E0286575C4B5}" type="presOf" srcId="{C6E0F864-A27F-4F33-9112-85DFF5041C82}" destId="{FFBAB448-63F0-4B66-A090-05994A50197A}" srcOrd="0" destOrd="0" presId="urn:microsoft.com/office/officeart/2005/8/layout/vList6"/>
    <dgm:cxn modelId="{DAC9EF61-E4ED-4C0E-9CC1-A6903E70C2A0}" srcId="{7A1759D4-0167-46FA-A053-61E93E43713A}" destId="{D07749D7-6892-43A5-8137-E44737E03373}" srcOrd="4" destOrd="0" parTransId="{208DA212-2558-4E38-A385-9827C1452215}" sibTransId="{CA64C8DE-5A41-46E0-B9D3-DE533A5BA2E4}"/>
    <dgm:cxn modelId="{8B0936DE-D4E2-4AE9-9E1A-0919F7F2768C}" srcId="{70A8CA8C-7B16-45DE-B5B0-56A19C45DEEB}" destId="{D222D2F0-BB52-4041-A9E6-C58A2B6894F6}" srcOrd="1" destOrd="0" parTransId="{6F5765F9-3F0A-45D1-B750-AFCEDEA915D5}" sibTransId="{14FC7DB4-2882-45F5-984D-9539A95A0205}"/>
    <dgm:cxn modelId="{03C16167-00D6-434B-B8FC-39926D33519A}" srcId="{F8284FC4-A40F-422C-925A-1478E073BFDE}" destId="{C6E0F864-A27F-4F33-9112-85DFF5041C82}" srcOrd="0" destOrd="0" parTransId="{AEA3A427-91A2-437B-9B81-578D6EAA2267}" sibTransId="{33111147-E5ED-4F82-B68D-A46DFD35EFB0}"/>
    <dgm:cxn modelId="{6DA4796E-ECF8-4D04-9184-7366363C840B}" srcId="{7A1759D4-0167-46FA-A053-61E93E43713A}" destId="{8402A4E6-27BE-46D2-8B2B-765E1930816A}" srcOrd="3" destOrd="0" parTransId="{43C2B963-4689-450C-8F98-48C828B8743E}" sibTransId="{C491A315-EFC6-45E6-84C4-0D8C7DD69BCC}"/>
    <dgm:cxn modelId="{19EF0794-5AD3-4D81-81F0-5C1795B16F5B}" type="presOf" srcId="{D07749D7-6892-43A5-8137-E44737E03373}" destId="{6D0AC86A-C452-4DAA-AD8F-40645C4D921E}" srcOrd="0" destOrd="0" presId="urn:microsoft.com/office/officeart/2005/8/layout/vList6"/>
    <dgm:cxn modelId="{76CD5F17-4266-4858-BA58-29200865C3B2}" type="presOf" srcId="{BC2F540C-887C-4382-A2B6-4443627858C8}" destId="{3D6E01BB-6891-430B-B9CF-D55A136B4C82}" srcOrd="0" destOrd="0" presId="urn:microsoft.com/office/officeart/2005/8/layout/vList6"/>
    <dgm:cxn modelId="{6361BAF6-B112-4DAF-A322-B2CE9543660D}" type="presParOf" srcId="{41D27D48-203C-4076-BA81-C9F845F615BD}" destId="{175B5C3A-F10B-47C3-B0C4-CB3D27A9BC32}" srcOrd="0" destOrd="0" presId="urn:microsoft.com/office/officeart/2005/8/layout/vList6"/>
    <dgm:cxn modelId="{2A9F0A72-4F5B-44B3-AE55-432596C9F89C}" type="presParOf" srcId="{175B5C3A-F10B-47C3-B0C4-CB3D27A9BC32}" destId="{C92F7B9F-08B6-4A6E-AB55-66BB552298E7}" srcOrd="0" destOrd="0" presId="urn:microsoft.com/office/officeart/2005/8/layout/vList6"/>
    <dgm:cxn modelId="{25FBCE14-E564-4B45-9906-4611C89C0B7C}" type="presParOf" srcId="{175B5C3A-F10B-47C3-B0C4-CB3D27A9BC32}" destId="{550A1E64-7B03-4BEA-AEEE-BDDEAEE1F6AB}" srcOrd="1" destOrd="0" presId="urn:microsoft.com/office/officeart/2005/8/layout/vList6"/>
    <dgm:cxn modelId="{800F6E44-170D-45B9-BB70-A98CA7E6A61C}" type="presParOf" srcId="{41D27D48-203C-4076-BA81-C9F845F615BD}" destId="{531258A4-0506-4A3F-A845-8FDFDBA5C11D}" srcOrd="1" destOrd="0" presId="urn:microsoft.com/office/officeart/2005/8/layout/vList6"/>
    <dgm:cxn modelId="{87E071E0-42CA-45E0-AFC4-18772376851C}" type="presParOf" srcId="{41D27D48-203C-4076-BA81-C9F845F615BD}" destId="{F828442A-4271-4A62-A39E-1F15E8C2EF71}" srcOrd="2" destOrd="0" presId="urn:microsoft.com/office/officeart/2005/8/layout/vList6"/>
    <dgm:cxn modelId="{8604460D-924C-4109-B5CF-9E719253F6A4}" type="presParOf" srcId="{F828442A-4271-4A62-A39E-1F15E8C2EF71}" destId="{E3885E46-7EB4-4B15-BE2D-6C6AE1A342A5}" srcOrd="0" destOrd="0" presId="urn:microsoft.com/office/officeart/2005/8/layout/vList6"/>
    <dgm:cxn modelId="{11C9C0A6-4FDA-45EC-9445-D79368E9EB93}" type="presParOf" srcId="{F828442A-4271-4A62-A39E-1F15E8C2EF71}" destId="{C4287336-AF1F-4550-8BB1-13E308D9AA65}" srcOrd="1" destOrd="0" presId="urn:microsoft.com/office/officeart/2005/8/layout/vList6"/>
    <dgm:cxn modelId="{D85D3487-624E-4BD1-BDD9-F83E47CD37BF}" type="presParOf" srcId="{41D27D48-203C-4076-BA81-C9F845F615BD}" destId="{AB64C402-C711-4BF1-A870-813FA7E06129}" srcOrd="3" destOrd="0" presId="urn:microsoft.com/office/officeart/2005/8/layout/vList6"/>
    <dgm:cxn modelId="{8907268B-B1D6-4343-B0BF-9D3DD144935D}" type="presParOf" srcId="{41D27D48-203C-4076-BA81-C9F845F615BD}" destId="{71ED0FAF-BEF0-427C-8696-2C5710C69D4E}" srcOrd="4" destOrd="0" presId="urn:microsoft.com/office/officeart/2005/8/layout/vList6"/>
    <dgm:cxn modelId="{7A6705D8-B28E-4997-B3F3-E8174361959B}" type="presParOf" srcId="{71ED0FAF-BEF0-427C-8696-2C5710C69D4E}" destId="{CEC96475-DA1B-48EF-9BA0-4513E434DFFC}" srcOrd="0" destOrd="0" presId="urn:microsoft.com/office/officeart/2005/8/layout/vList6"/>
    <dgm:cxn modelId="{99442645-6F25-4547-835D-F896D12E6622}" type="presParOf" srcId="{71ED0FAF-BEF0-427C-8696-2C5710C69D4E}" destId="{FFBAB448-63F0-4B66-A090-05994A50197A}" srcOrd="1" destOrd="0" presId="urn:microsoft.com/office/officeart/2005/8/layout/vList6"/>
    <dgm:cxn modelId="{422351F2-378C-4AC9-9B65-4FBDF45C15E3}" type="presParOf" srcId="{41D27D48-203C-4076-BA81-C9F845F615BD}" destId="{03749C24-16C7-47BF-8EB2-6D0C15A39F79}" srcOrd="5" destOrd="0" presId="urn:microsoft.com/office/officeart/2005/8/layout/vList6"/>
    <dgm:cxn modelId="{F49F1DE7-0985-4A75-B5BB-A4C9A10C63DD}" type="presParOf" srcId="{41D27D48-203C-4076-BA81-C9F845F615BD}" destId="{AB0DA51E-CEDD-47B3-9D96-E00B20F6E427}" srcOrd="6" destOrd="0" presId="urn:microsoft.com/office/officeart/2005/8/layout/vList6"/>
    <dgm:cxn modelId="{7D797D08-539B-47E0-9E7F-68E0FB659027}" type="presParOf" srcId="{AB0DA51E-CEDD-47B3-9D96-E00B20F6E427}" destId="{D375ACE3-B941-4DFC-9CC1-52DAC8DEA3A9}" srcOrd="0" destOrd="0" presId="urn:microsoft.com/office/officeart/2005/8/layout/vList6"/>
    <dgm:cxn modelId="{57083993-6750-4FF3-A56A-5E726DB2E2A4}" type="presParOf" srcId="{AB0DA51E-CEDD-47B3-9D96-E00B20F6E427}" destId="{87E7C86E-AD04-4910-A1B1-4C9CE7B92B49}" srcOrd="1" destOrd="0" presId="urn:microsoft.com/office/officeart/2005/8/layout/vList6"/>
    <dgm:cxn modelId="{4EA046CA-D4D1-4E61-9CEF-F7FB53815175}" type="presParOf" srcId="{41D27D48-203C-4076-BA81-C9F845F615BD}" destId="{8F1E8749-5491-4216-A0D2-9ECF7990DA5E}" srcOrd="7" destOrd="0" presId="urn:microsoft.com/office/officeart/2005/8/layout/vList6"/>
    <dgm:cxn modelId="{AADC9DEA-5994-41D2-AA95-76102615FBE5}" type="presParOf" srcId="{41D27D48-203C-4076-BA81-C9F845F615BD}" destId="{C3D64F1A-2B04-4A46-AE6B-7A1DF5C42818}" srcOrd="8" destOrd="0" presId="urn:microsoft.com/office/officeart/2005/8/layout/vList6"/>
    <dgm:cxn modelId="{64372604-465D-4AD6-B823-D48CDACB4C13}" type="presParOf" srcId="{C3D64F1A-2B04-4A46-AE6B-7A1DF5C42818}" destId="{6D0AC86A-C452-4DAA-AD8F-40645C4D921E}" srcOrd="0" destOrd="0" presId="urn:microsoft.com/office/officeart/2005/8/layout/vList6"/>
    <dgm:cxn modelId="{2642EB55-D65C-43C5-B34D-5C6ABF804276}" type="presParOf" srcId="{C3D64F1A-2B04-4A46-AE6B-7A1DF5C42818}" destId="{3D6E01BB-6891-430B-B9CF-D55A136B4C8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5952DB-325E-4B27-81A8-9E1B56143E50}"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C"/>
        </a:p>
      </dgm:t>
    </dgm:pt>
    <dgm:pt modelId="{2BB933CD-F17A-42D2-8082-80B26D82946C}">
      <dgm:prSet phldrT="[Texto]"/>
      <dgm:spPr/>
      <dgm:t>
        <a:bodyPr/>
        <a:lstStyle/>
        <a:p>
          <a:r>
            <a:rPr lang="es-ES" b="0" i="0" u="none" dirty="0"/>
            <a:t>Determinar la forma por la cual el público objetivo recibe publicidad sobre el centro comercial que visita</a:t>
          </a:r>
          <a:endParaRPr lang="es-EC" dirty="0"/>
        </a:p>
      </dgm:t>
    </dgm:pt>
    <dgm:pt modelId="{8BC72AF3-D39C-44FC-A9CA-E8253D6A182B}" type="parTrans" cxnId="{290419EB-4E0A-4391-8B1D-03D729D3B85F}">
      <dgm:prSet/>
      <dgm:spPr/>
      <dgm:t>
        <a:bodyPr/>
        <a:lstStyle/>
        <a:p>
          <a:endParaRPr lang="es-EC"/>
        </a:p>
      </dgm:t>
    </dgm:pt>
    <dgm:pt modelId="{96235958-0BA1-4D6F-B3B1-44568276BB2E}" type="sibTrans" cxnId="{290419EB-4E0A-4391-8B1D-03D729D3B85F}">
      <dgm:prSet/>
      <dgm:spPr/>
      <dgm:t>
        <a:bodyPr/>
        <a:lstStyle/>
        <a:p>
          <a:endParaRPr lang="es-EC"/>
        </a:p>
      </dgm:t>
    </dgm:pt>
    <dgm:pt modelId="{A0F41954-17D7-4AAE-B591-8DB3B2FFA1D8}">
      <dgm:prSet/>
      <dgm:spPr/>
      <dgm:t>
        <a:bodyPr/>
        <a:lstStyle/>
        <a:p>
          <a:r>
            <a:rPr lang="es-ES" b="0" i="0" u="none" dirty="0"/>
            <a:t>Realización de una </a:t>
          </a:r>
          <a:r>
            <a:rPr lang="es-ES" b="0" i="0" u="none" dirty="0" err="1"/>
            <a:t>landing</a:t>
          </a:r>
          <a:r>
            <a:rPr lang="es-ES" b="0" i="0" u="none" dirty="0"/>
            <a:t> page</a:t>
          </a:r>
          <a:endParaRPr lang="es-EC" dirty="0"/>
        </a:p>
      </dgm:t>
    </dgm:pt>
    <dgm:pt modelId="{9AC37D8E-0648-4B6C-8C67-1CB5E37019C4}" type="parTrans" cxnId="{76D29C50-0409-4D80-B698-02F5234ECF95}">
      <dgm:prSet/>
      <dgm:spPr/>
      <dgm:t>
        <a:bodyPr/>
        <a:lstStyle/>
        <a:p>
          <a:endParaRPr lang="es-EC"/>
        </a:p>
      </dgm:t>
    </dgm:pt>
    <dgm:pt modelId="{52C65A63-A615-4465-813B-F8B11D6C9162}" type="sibTrans" cxnId="{76D29C50-0409-4D80-B698-02F5234ECF95}">
      <dgm:prSet/>
      <dgm:spPr/>
      <dgm:t>
        <a:bodyPr/>
        <a:lstStyle/>
        <a:p>
          <a:endParaRPr lang="es-EC"/>
        </a:p>
      </dgm:t>
    </dgm:pt>
    <dgm:pt modelId="{22CF664B-5849-4C2F-AEEE-5115A987AE3D}">
      <dgm:prSet/>
      <dgm:spPr/>
      <dgm:t>
        <a:bodyPr/>
        <a:lstStyle/>
        <a:p>
          <a:r>
            <a:rPr lang="es-ES" b="0" i="0" u="none" dirty="0"/>
            <a:t>Estrategias de </a:t>
          </a:r>
          <a:r>
            <a:rPr lang="es-ES" b="0" i="0" u="none" dirty="0" err="1"/>
            <a:t>Videomarketing</a:t>
          </a:r>
          <a:endParaRPr lang="es-EC" dirty="0"/>
        </a:p>
      </dgm:t>
    </dgm:pt>
    <dgm:pt modelId="{F7604FE5-A307-4D8E-B724-B6EA7648B22B}" type="parTrans" cxnId="{6B8301E2-6A55-42A8-9427-CD79126D8024}">
      <dgm:prSet/>
      <dgm:spPr/>
      <dgm:t>
        <a:bodyPr/>
        <a:lstStyle/>
        <a:p>
          <a:endParaRPr lang="es-EC"/>
        </a:p>
      </dgm:t>
    </dgm:pt>
    <dgm:pt modelId="{5EC95D6F-A3B3-4D10-B4DC-78F3B1D217EF}" type="sibTrans" cxnId="{6B8301E2-6A55-42A8-9427-CD79126D8024}">
      <dgm:prSet/>
      <dgm:spPr/>
      <dgm:t>
        <a:bodyPr/>
        <a:lstStyle/>
        <a:p>
          <a:endParaRPr lang="es-EC"/>
        </a:p>
      </dgm:t>
    </dgm:pt>
    <dgm:pt modelId="{408224B2-6938-4711-8FA5-08E3283697FD}">
      <dgm:prSet/>
      <dgm:spPr/>
      <dgm:t>
        <a:bodyPr/>
        <a:lstStyle/>
        <a:p>
          <a:r>
            <a:rPr lang="es-EC" b="0" i="0" u="none" dirty="0"/>
            <a:t>Presentación por Redes Sociales </a:t>
          </a:r>
          <a:endParaRPr lang="es-EC" dirty="0"/>
        </a:p>
      </dgm:t>
    </dgm:pt>
    <dgm:pt modelId="{6A350A24-F744-41CB-ADF9-CECE3670DA0C}" type="parTrans" cxnId="{3E94F001-9275-4AE5-99A3-62385AABAECD}">
      <dgm:prSet/>
      <dgm:spPr/>
      <dgm:t>
        <a:bodyPr/>
        <a:lstStyle/>
        <a:p>
          <a:endParaRPr lang="es-EC"/>
        </a:p>
      </dgm:t>
    </dgm:pt>
    <dgm:pt modelId="{63E8C414-F634-4E1D-A57E-4A35BA59500D}" type="sibTrans" cxnId="{3E94F001-9275-4AE5-99A3-62385AABAECD}">
      <dgm:prSet/>
      <dgm:spPr/>
      <dgm:t>
        <a:bodyPr/>
        <a:lstStyle/>
        <a:p>
          <a:endParaRPr lang="es-EC"/>
        </a:p>
      </dgm:t>
    </dgm:pt>
    <dgm:pt modelId="{C1B7AEDA-8162-470D-B0D4-A174CF4EE5C9}">
      <dgm:prSet phldrT="[Texto]"/>
      <dgm:spPr/>
      <dgm:t>
        <a:bodyPr/>
        <a:lstStyle/>
        <a:p>
          <a:r>
            <a:rPr lang="es-ES" b="0" i="0" u="none" dirty="0"/>
            <a:t>Estrategia de Marketing Digital	</a:t>
          </a:r>
          <a:endParaRPr lang="es-EC" dirty="0"/>
        </a:p>
      </dgm:t>
    </dgm:pt>
    <dgm:pt modelId="{2BCDF326-5C69-4F75-9C64-9633F0E7AA9D}" type="parTrans" cxnId="{2750CF76-D09D-452D-AA48-4CE457B07BBD}">
      <dgm:prSet/>
      <dgm:spPr/>
      <dgm:t>
        <a:bodyPr/>
        <a:lstStyle/>
        <a:p>
          <a:endParaRPr lang="es-EC"/>
        </a:p>
      </dgm:t>
    </dgm:pt>
    <dgm:pt modelId="{A0E00647-C8D2-40B8-BB18-9ADCB58DFFA5}" type="sibTrans" cxnId="{2750CF76-D09D-452D-AA48-4CE457B07BBD}">
      <dgm:prSet/>
      <dgm:spPr/>
      <dgm:t>
        <a:bodyPr/>
        <a:lstStyle/>
        <a:p>
          <a:endParaRPr lang="es-EC"/>
        </a:p>
      </dgm:t>
    </dgm:pt>
    <dgm:pt modelId="{A9F2E1C1-783A-47E6-B686-988021965D04}">
      <dgm:prSet phldrT="[Texto]"/>
      <dgm:spPr/>
      <dgm:t>
        <a:bodyPr/>
        <a:lstStyle/>
        <a:p>
          <a:r>
            <a:rPr lang="es-ES" b="0" i="0" u="none" dirty="0"/>
            <a:t>Generación de Contenidos</a:t>
          </a:r>
          <a:endParaRPr lang="es-EC" dirty="0"/>
        </a:p>
      </dgm:t>
    </dgm:pt>
    <dgm:pt modelId="{547E9E6B-BB41-40A0-889E-C6C5AC2F826E}" type="parTrans" cxnId="{A0A60A4A-37A6-402D-8CA1-AE682FE8FF6E}">
      <dgm:prSet/>
      <dgm:spPr/>
      <dgm:t>
        <a:bodyPr/>
        <a:lstStyle/>
        <a:p>
          <a:endParaRPr lang="es-EC"/>
        </a:p>
      </dgm:t>
    </dgm:pt>
    <dgm:pt modelId="{865E406F-A924-4918-A555-742CCD8B8469}" type="sibTrans" cxnId="{A0A60A4A-37A6-402D-8CA1-AE682FE8FF6E}">
      <dgm:prSet/>
      <dgm:spPr/>
      <dgm:t>
        <a:bodyPr/>
        <a:lstStyle/>
        <a:p>
          <a:endParaRPr lang="es-EC"/>
        </a:p>
      </dgm:t>
    </dgm:pt>
    <dgm:pt modelId="{FCAD59F9-A9BC-4C4F-A3A9-744CD98083E8}">
      <dgm:prSet/>
      <dgm:spPr/>
      <dgm:t>
        <a:bodyPr/>
        <a:lstStyle/>
        <a:p>
          <a:r>
            <a:rPr lang="es-ES" b="0" i="0" u="none" dirty="0"/>
            <a:t>Realización del video  informativo</a:t>
          </a:r>
          <a:endParaRPr lang="es-EC" dirty="0"/>
        </a:p>
      </dgm:t>
    </dgm:pt>
    <dgm:pt modelId="{EE1AF011-D3E6-46F5-B49C-877AE72B224C}" type="parTrans" cxnId="{F42E0830-B94B-4E02-A5C3-A8643CDAA4C0}">
      <dgm:prSet/>
      <dgm:spPr/>
      <dgm:t>
        <a:bodyPr/>
        <a:lstStyle/>
        <a:p>
          <a:endParaRPr lang="es-EC"/>
        </a:p>
      </dgm:t>
    </dgm:pt>
    <dgm:pt modelId="{3BD332F8-C929-4C41-B55D-582EDE4C0D0D}" type="sibTrans" cxnId="{F42E0830-B94B-4E02-A5C3-A8643CDAA4C0}">
      <dgm:prSet/>
      <dgm:spPr/>
      <dgm:t>
        <a:bodyPr/>
        <a:lstStyle/>
        <a:p>
          <a:endParaRPr lang="es-EC"/>
        </a:p>
      </dgm:t>
    </dgm:pt>
    <dgm:pt modelId="{13086389-ABFA-4F8B-893E-089D8C4DC7DD}" type="pres">
      <dgm:prSet presAssocID="{B15952DB-325E-4B27-81A8-9E1B56143E50}" presName="Name0" presStyleCnt="0">
        <dgm:presLayoutVars>
          <dgm:chPref val="1"/>
          <dgm:dir/>
          <dgm:animOne val="branch"/>
          <dgm:animLvl val="lvl"/>
          <dgm:resizeHandles val="exact"/>
        </dgm:presLayoutVars>
      </dgm:prSet>
      <dgm:spPr/>
      <dgm:t>
        <a:bodyPr/>
        <a:lstStyle/>
        <a:p>
          <a:endParaRPr lang="es-ES"/>
        </a:p>
      </dgm:t>
    </dgm:pt>
    <dgm:pt modelId="{7314F198-B984-4F35-B9CE-515D2D250B74}" type="pres">
      <dgm:prSet presAssocID="{2BB933CD-F17A-42D2-8082-80B26D82946C}" presName="root1" presStyleCnt="0"/>
      <dgm:spPr/>
    </dgm:pt>
    <dgm:pt modelId="{3BA475A9-619D-4424-ADF0-61D595BEA3CC}" type="pres">
      <dgm:prSet presAssocID="{2BB933CD-F17A-42D2-8082-80B26D82946C}" presName="LevelOneTextNode" presStyleLbl="node0" presStyleIdx="0" presStyleCnt="1">
        <dgm:presLayoutVars>
          <dgm:chPref val="3"/>
        </dgm:presLayoutVars>
      </dgm:prSet>
      <dgm:spPr/>
      <dgm:t>
        <a:bodyPr/>
        <a:lstStyle/>
        <a:p>
          <a:endParaRPr lang="es-ES"/>
        </a:p>
      </dgm:t>
    </dgm:pt>
    <dgm:pt modelId="{305990BD-4329-425B-A41C-791E09EF0624}" type="pres">
      <dgm:prSet presAssocID="{2BB933CD-F17A-42D2-8082-80B26D82946C}" presName="level2hierChild" presStyleCnt="0"/>
      <dgm:spPr/>
    </dgm:pt>
    <dgm:pt modelId="{F4FB3F9D-24DE-4282-9455-25D4329DABC2}" type="pres">
      <dgm:prSet presAssocID="{2BCDF326-5C69-4F75-9C64-9633F0E7AA9D}" presName="conn2-1" presStyleLbl="parChTrans1D2" presStyleIdx="0" presStyleCnt="2"/>
      <dgm:spPr/>
      <dgm:t>
        <a:bodyPr/>
        <a:lstStyle/>
        <a:p>
          <a:endParaRPr lang="es-ES"/>
        </a:p>
      </dgm:t>
    </dgm:pt>
    <dgm:pt modelId="{E110AAC7-33EA-4867-B8E4-473A43ECE6DA}" type="pres">
      <dgm:prSet presAssocID="{2BCDF326-5C69-4F75-9C64-9633F0E7AA9D}" presName="connTx" presStyleLbl="parChTrans1D2" presStyleIdx="0" presStyleCnt="2"/>
      <dgm:spPr/>
      <dgm:t>
        <a:bodyPr/>
        <a:lstStyle/>
        <a:p>
          <a:endParaRPr lang="es-ES"/>
        </a:p>
      </dgm:t>
    </dgm:pt>
    <dgm:pt modelId="{C9A233AD-7712-4784-8B94-151819D014E3}" type="pres">
      <dgm:prSet presAssocID="{C1B7AEDA-8162-470D-B0D4-A174CF4EE5C9}" presName="root2" presStyleCnt="0"/>
      <dgm:spPr/>
    </dgm:pt>
    <dgm:pt modelId="{D092C3A0-A68B-4B98-AA27-09FB2F2CF908}" type="pres">
      <dgm:prSet presAssocID="{C1B7AEDA-8162-470D-B0D4-A174CF4EE5C9}" presName="LevelTwoTextNode" presStyleLbl="node2" presStyleIdx="0" presStyleCnt="2">
        <dgm:presLayoutVars>
          <dgm:chPref val="3"/>
        </dgm:presLayoutVars>
      </dgm:prSet>
      <dgm:spPr/>
      <dgm:t>
        <a:bodyPr/>
        <a:lstStyle/>
        <a:p>
          <a:endParaRPr lang="es-ES"/>
        </a:p>
      </dgm:t>
    </dgm:pt>
    <dgm:pt modelId="{0A435B00-0EF1-461E-AACB-1B66111BFD61}" type="pres">
      <dgm:prSet presAssocID="{C1B7AEDA-8162-470D-B0D4-A174CF4EE5C9}" presName="level3hierChild" presStyleCnt="0"/>
      <dgm:spPr/>
    </dgm:pt>
    <dgm:pt modelId="{910CD169-9BF6-4824-9AB0-4270D2B16A4E}" type="pres">
      <dgm:prSet presAssocID="{547E9E6B-BB41-40A0-889E-C6C5AC2F826E}" presName="conn2-1" presStyleLbl="parChTrans1D3" presStyleIdx="0" presStyleCnt="4"/>
      <dgm:spPr/>
      <dgm:t>
        <a:bodyPr/>
        <a:lstStyle/>
        <a:p>
          <a:endParaRPr lang="es-ES"/>
        </a:p>
      </dgm:t>
    </dgm:pt>
    <dgm:pt modelId="{97D1D42D-D5AC-4472-8FAD-33EAEE0A3BDE}" type="pres">
      <dgm:prSet presAssocID="{547E9E6B-BB41-40A0-889E-C6C5AC2F826E}" presName="connTx" presStyleLbl="parChTrans1D3" presStyleIdx="0" presStyleCnt="4"/>
      <dgm:spPr/>
      <dgm:t>
        <a:bodyPr/>
        <a:lstStyle/>
        <a:p>
          <a:endParaRPr lang="es-ES"/>
        </a:p>
      </dgm:t>
    </dgm:pt>
    <dgm:pt modelId="{C9E8959B-C171-4A7F-9A9C-5315F90CC135}" type="pres">
      <dgm:prSet presAssocID="{A9F2E1C1-783A-47E6-B686-988021965D04}" presName="root2" presStyleCnt="0"/>
      <dgm:spPr/>
    </dgm:pt>
    <dgm:pt modelId="{18CDB6B4-FF50-4872-84DB-923FEBA4599A}" type="pres">
      <dgm:prSet presAssocID="{A9F2E1C1-783A-47E6-B686-988021965D04}" presName="LevelTwoTextNode" presStyleLbl="node3" presStyleIdx="0" presStyleCnt="4">
        <dgm:presLayoutVars>
          <dgm:chPref val="3"/>
        </dgm:presLayoutVars>
      </dgm:prSet>
      <dgm:spPr/>
      <dgm:t>
        <a:bodyPr/>
        <a:lstStyle/>
        <a:p>
          <a:endParaRPr lang="es-ES"/>
        </a:p>
      </dgm:t>
    </dgm:pt>
    <dgm:pt modelId="{281EB785-A2AB-48FF-B4C3-6AB6AC986549}" type="pres">
      <dgm:prSet presAssocID="{A9F2E1C1-783A-47E6-B686-988021965D04}" presName="level3hierChild" presStyleCnt="0"/>
      <dgm:spPr/>
    </dgm:pt>
    <dgm:pt modelId="{09AEF58A-C904-44FD-B29E-D68007A47B73}" type="pres">
      <dgm:prSet presAssocID="{9AC37D8E-0648-4B6C-8C67-1CB5E37019C4}" presName="conn2-1" presStyleLbl="parChTrans1D3" presStyleIdx="1" presStyleCnt="4"/>
      <dgm:spPr/>
      <dgm:t>
        <a:bodyPr/>
        <a:lstStyle/>
        <a:p>
          <a:endParaRPr lang="es-ES"/>
        </a:p>
      </dgm:t>
    </dgm:pt>
    <dgm:pt modelId="{3FB1DE32-CBD2-4290-8A28-423280C59F73}" type="pres">
      <dgm:prSet presAssocID="{9AC37D8E-0648-4B6C-8C67-1CB5E37019C4}" presName="connTx" presStyleLbl="parChTrans1D3" presStyleIdx="1" presStyleCnt="4"/>
      <dgm:spPr/>
      <dgm:t>
        <a:bodyPr/>
        <a:lstStyle/>
        <a:p>
          <a:endParaRPr lang="es-ES"/>
        </a:p>
      </dgm:t>
    </dgm:pt>
    <dgm:pt modelId="{D17D4766-CA93-4A5B-939E-46D4FB0CBBB4}" type="pres">
      <dgm:prSet presAssocID="{A0F41954-17D7-4AAE-B591-8DB3B2FFA1D8}" presName="root2" presStyleCnt="0"/>
      <dgm:spPr/>
    </dgm:pt>
    <dgm:pt modelId="{B3EDC120-A015-4F3C-A7D5-93354684FC8F}" type="pres">
      <dgm:prSet presAssocID="{A0F41954-17D7-4AAE-B591-8DB3B2FFA1D8}" presName="LevelTwoTextNode" presStyleLbl="node3" presStyleIdx="1" presStyleCnt="4">
        <dgm:presLayoutVars>
          <dgm:chPref val="3"/>
        </dgm:presLayoutVars>
      </dgm:prSet>
      <dgm:spPr/>
      <dgm:t>
        <a:bodyPr/>
        <a:lstStyle/>
        <a:p>
          <a:endParaRPr lang="es-ES"/>
        </a:p>
      </dgm:t>
    </dgm:pt>
    <dgm:pt modelId="{A8745F29-772B-435F-BF73-AB51148AD8E1}" type="pres">
      <dgm:prSet presAssocID="{A0F41954-17D7-4AAE-B591-8DB3B2FFA1D8}" presName="level3hierChild" presStyleCnt="0"/>
      <dgm:spPr/>
    </dgm:pt>
    <dgm:pt modelId="{4BB219A5-4BC8-4ED5-824A-B66523BDEC98}" type="pres">
      <dgm:prSet presAssocID="{F7604FE5-A307-4D8E-B724-B6EA7648B22B}" presName="conn2-1" presStyleLbl="parChTrans1D2" presStyleIdx="1" presStyleCnt="2"/>
      <dgm:spPr/>
      <dgm:t>
        <a:bodyPr/>
        <a:lstStyle/>
        <a:p>
          <a:endParaRPr lang="es-ES"/>
        </a:p>
      </dgm:t>
    </dgm:pt>
    <dgm:pt modelId="{117EA4F8-353E-4B8F-8A17-7689057BBA78}" type="pres">
      <dgm:prSet presAssocID="{F7604FE5-A307-4D8E-B724-B6EA7648B22B}" presName="connTx" presStyleLbl="parChTrans1D2" presStyleIdx="1" presStyleCnt="2"/>
      <dgm:spPr/>
      <dgm:t>
        <a:bodyPr/>
        <a:lstStyle/>
        <a:p>
          <a:endParaRPr lang="es-ES"/>
        </a:p>
      </dgm:t>
    </dgm:pt>
    <dgm:pt modelId="{34DFFABA-4D71-472C-A624-D1FC4D2F5515}" type="pres">
      <dgm:prSet presAssocID="{22CF664B-5849-4C2F-AEEE-5115A987AE3D}" presName="root2" presStyleCnt="0"/>
      <dgm:spPr/>
    </dgm:pt>
    <dgm:pt modelId="{FA98E015-BA04-4BD5-B30E-8BD81AAE2506}" type="pres">
      <dgm:prSet presAssocID="{22CF664B-5849-4C2F-AEEE-5115A987AE3D}" presName="LevelTwoTextNode" presStyleLbl="node2" presStyleIdx="1" presStyleCnt="2">
        <dgm:presLayoutVars>
          <dgm:chPref val="3"/>
        </dgm:presLayoutVars>
      </dgm:prSet>
      <dgm:spPr/>
      <dgm:t>
        <a:bodyPr/>
        <a:lstStyle/>
        <a:p>
          <a:endParaRPr lang="es-ES"/>
        </a:p>
      </dgm:t>
    </dgm:pt>
    <dgm:pt modelId="{C933769B-0ECD-4533-94F2-11A8C7B85AC6}" type="pres">
      <dgm:prSet presAssocID="{22CF664B-5849-4C2F-AEEE-5115A987AE3D}" presName="level3hierChild" presStyleCnt="0"/>
      <dgm:spPr/>
    </dgm:pt>
    <dgm:pt modelId="{A5867F6F-3D89-43FD-BED0-BC75EC894BCE}" type="pres">
      <dgm:prSet presAssocID="{EE1AF011-D3E6-46F5-B49C-877AE72B224C}" presName="conn2-1" presStyleLbl="parChTrans1D3" presStyleIdx="2" presStyleCnt="4"/>
      <dgm:spPr/>
      <dgm:t>
        <a:bodyPr/>
        <a:lstStyle/>
        <a:p>
          <a:endParaRPr lang="es-ES"/>
        </a:p>
      </dgm:t>
    </dgm:pt>
    <dgm:pt modelId="{19F4FF89-EE1E-43BF-B6FC-2E18A5CED225}" type="pres">
      <dgm:prSet presAssocID="{EE1AF011-D3E6-46F5-B49C-877AE72B224C}" presName="connTx" presStyleLbl="parChTrans1D3" presStyleIdx="2" presStyleCnt="4"/>
      <dgm:spPr/>
      <dgm:t>
        <a:bodyPr/>
        <a:lstStyle/>
        <a:p>
          <a:endParaRPr lang="es-ES"/>
        </a:p>
      </dgm:t>
    </dgm:pt>
    <dgm:pt modelId="{0F332DC0-E2BD-47F9-BC4B-3CA1C9E101F6}" type="pres">
      <dgm:prSet presAssocID="{FCAD59F9-A9BC-4C4F-A3A9-744CD98083E8}" presName="root2" presStyleCnt="0"/>
      <dgm:spPr/>
    </dgm:pt>
    <dgm:pt modelId="{2855F85E-1ACC-4457-BCD8-B59C8D031F82}" type="pres">
      <dgm:prSet presAssocID="{FCAD59F9-A9BC-4C4F-A3A9-744CD98083E8}" presName="LevelTwoTextNode" presStyleLbl="node3" presStyleIdx="2" presStyleCnt="4">
        <dgm:presLayoutVars>
          <dgm:chPref val="3"/>
        </dgm:presLayoutVars>
      </dgm:prSet>
      <dgm:spPr/>
      <dgm:t>
        <a:bodyPr/>
        <a:lstStyle/>
        <a:p>
          <a:endParaRPr lang="es-ES"/>
        </a:p>
      </dgm:t>
    </dgm:pt>
    <dgm:pt modelId="{7637B84B-2F9A-474A-881D-188AD118EF3E}" type="pres">
      <dgm:prSet presAssocID="{FCAD59F9-A9BC-4C4F-A3A9-744CD98083E8}" presName="level3hierChild" presStyleCnt="0"/>
      <dgm:spPr/>
    </dgm:pt>
    <dgm:pt modelId="{67C21C96-8157-4978-B744-6F997546C3AB}" type="pres">
      <dgm:prSet presAssocID="{6A350A24-F744-41CB-ADF9-CECE3670DA0C}" presName="conn2-1" presStyleLbl="parChTrans1D3" presStyleIdx="3" presStyleCnt="4"/>
      <dgm:spPr/>
      <dgm:t>
        <a:bodyPr/>
        <a:lstStyle/>
        <a:p>
          <a:endParaRPr lang="es-ES"/>
        </a:p>
      </dgm:t>
    </dgm:pt>
    <dgm:pt modelId="{AFE0E946-A36D-43A5-8C5F-72C13A57E71C}" type="pres">
      <dgm:prSet presAssocID="{6A350A24-F744-41CB-ADF9-CECE3670DA0C}" presName="connTx" presStyleLbl="parChTrans1D3" presStyleIdx="3" presStyleCnt="4"/>
      <dgm:spPr/>
      <dgm:t>
        <a:bodyPr/>
        <a:lstStyle/>
        <a:p>
          <a:endParaRPr lang="es-ES"/>
        </a:p>
      </dgm:t>
    </dgm:pt>
    <dgm:pt modelId="{9480F314-594B-404F-B156-9F5EB675340D}" type="pres">
      <dgm:prSet presAssocID="{408224B2-6938-4711-8FA5-08E3283697FD}" presName="root2" presStyleCnt="0"/>
      <dgm:spPr/>
    </dgm:pt>
    <dgm:pt modelId="{859E8D3D-04AF-45BA-982C-263A953CF09B}" type="pres">
      <dgm:prSet presAssocID="{408224B2-6938-4711-8FA5-08E3283697FD}" presName="LevelTwoTextNode" presStyleLbl="node3" presStyleIdx="3" presStyleCnt="4">
        <dgm:presLayoutVars>
          <dgm:chPref val="3"/>
        </dgm:presLayoutVars>
      </dgm:prSet>
      <dgm:spPr/>
      <dgm:t>
        <a:bodyPr/>
        <a:lstStyle/>
        <a:p>
          <a:endParaRPr lang="es-ES"/>
        </a:p>
      </dgm:t>
    </dgm:pt>
    <dgm:pt modelId="{F0ABD64C-E5AB-4B45-BC9E-6994D205C5BB}" type="pres">
      <dgm:prSet presAssocID="{408224B2-6938-4711-8FA5-08E3283697FD}" presName="level3hierChild" presStyleCnt="0"/>
      <dgm:spPr/>
    </dgm:pt>
  </dgm:ptLst>
  <dgm:cxnLst>
    <dgm:cxn modelId="{290419EB-4E0A-4391-8B1D-03D729D3B85F}" srcId="{B15952DB-325E-4B27-81A8-9E1B56143E50}" destId="{2BB933CD-F17A-42D2-8082-80B26D82946C}" srcOrd="0" destOrd="0" parTransId="{8BC72AF3-D39C-44FC-A9CA-E8253D6A182B}" sibTransId="{96235958-0BA1-4D6F-B3B1-44568276BB2E}"/>
    <dgm:cxn modelId="{17BA539D-04FE-454E-9AA5-0332DD8C8860}" type="presOf" srcId="{22CF664B-5849-4C2F-AEEE-5115A987AE3D}" destId="{FA98E015-BA04-4BD5-B30E-8BD81AAE2506}" srcOrd="0" destOrd="0" presId="urn:microsoft.com/office/officeart/2008/layout/HorizontalMultiLevelHierarchy"/>
    <dgm:cxn modelId="{BE2FC881-47A2-405A-8FDB-A2DF10C9F2F1}" type="presOf" srcId="{EE1AF011-D3E6-46F5-B49C-877AE72B224C}" destId="{19F4FF89-EE1E-43BF-B6FC-2E18A5CED225}" srcOrd="1" destOrd="0" presId="urn:microsoft.com/office/officeart/2008/layout/HorizontalMultiLevelHierarchy"/>
    <dgm:cxn modelId="{713923A2-FCF8-4F94-AE85-7AE384F626E6}" type="presOf" srcId="{F7604FE5-A307-4D8E-B724-B6EA7648B22B}" destId="{4BB219A5-4BC8-4ED5-824A-B66523BDEC98}" srcOrd="0" destOrd="0" presId="urn:microsoft.com/office/officeart/2008/layout/HorizontalMultiLevelHierarchy"/>
    <dgm:cxn modelId="{3E94F001-9275-4AE5-99A3-62385AABAECD}" srcId="{22CF664B-5849-4C2F-AEEE-5115A987AE3D}" destId="{408224B2-6938-4711-8FA5-08E3283697FD}" srcOrd="1" destOrd="0" parTransId="{6A350A24-F744-41CB-ADF9-CECE3670DA0C}" sibTransId="{63E8C414-F634-4E1D-A57E-4A35BA59500D}"/>
    <dgm:cxn modelId="{2750CF76-D09D-452D-AA48-4CE457B07BBD}" srcId="{2BB933CD-F17A-42D2-8082-80B26D82946C}" destId="{C1B7AEDA-8162-470D-B0D4-A174CF4EE5C9}" srcOrd="0" destOrd="0" parTransId="{2BCDF326-5C69-4F75-9C64-9633F0E7AA9D}" sibTransId="{A0E00647-C8D2-40B8-BB18-9ADCB58DFFA5}"/>
    <dgm:cxn modelId="{8E79595B-78D4-484E-8341-47E2B9B8304E}" type="presOf" srcId="{2BCDF326-5C69-4F75-9C64-9633F0E7AA9D}" destId="{E110AAC7-33EA-4867-B8E4-473A43ECE6DA}" srcOrd="1" destOrd="0" presId="urn:microsoft.com/office/officeart/2008/layout/HorizontalMultiLevelHierarchy"/>
    <dgm:cxn modelId="{D2F5070D-AEF4-4A37-8D83-C9F69AD0D175}" type="presOf" srcId="{C1B7AEDA-8162-470D-B0D4-A174CF4EE5C9}" destId="{D092C3A0-A68B-4B98-AA27-09FB2F2CF908}" srcOrd="0" destOrd="0" presId="urn:microsoft.com/office/officeart/2008/layout/HorizontalMultiLevelHierarchy"/>
    <dgm:cxn modelId="{6738BBB7-7909-4195-8945-E486DC8B021B}" type="presOf" srcId="{B15952DB-325E-4B27-81A8-9E1B56143E50}" destId="{13086389-ABFA-4F8B-893E-089D8C4DC7DD}" srcOrd="0" destOrd="0" presId="urn:microsoft.com/office/officeart/2008/layout/HorizontalMultiLevelHierarchy"/>
    <dgm:cxn modelId="{B39E1E5D-B7A3-4774-B8C7-EFE49D60DF48}" type="presOf" srcId="{6A350A24-F744-41CB-ADF9-CECE3670DA0C}" destId="{AFE0E946-A36D-43A5-8C5F-72C13A57E71C}" srcOrd="1" destOrd="0" presId="urn:microsoft.com/office/officeart/2008/layout/HorizontalMultiLevelHierarchy"/>
    <dgm:cxn modelId="{EFFC9441-6A2B-45FE-8DDC-DB7B227E2DC8}" type="presOf" srcId="{A0F41954-17D7-4AAE-B591-8DB3B2FFA1D8}" destId="{B3EDC120-A015-4F3C-A7D5-93354684FC8F}" srcOrd="0" destOrd="0" presId="urn:microsoft.com/office/officeart/2008/layout/HorizontalMultiLevelHierarchy"/>
    <dgm:cxn modelId="{774C3660-8D83-46D5-9015-F6668510AA86}" type="presOf" srcId="{408224B2-6938-4711-8FA5-08E3283697FD}" destId="{859E8D3D-04AF-45BA-982C-263A953CF09B}" srcOrd="0" destOrd="0" presId="urn:microsoft.com/office/officeart/2008/layout/HorizontalMultiLevelHierarchy"/>
    <dgm:cxn modelId="{4CDE0F92-2A59-452A-B4D1-F155D92CB15F}" type="presOf" srcId="{FCAD59F9-A9BC-4C4F-A3A9-744CD98083E8}" destId="{2855F85E-1ACC-4457-BCD8-B59C8D031F82}" srcOrd="0" destOrd="0" presId="urn:microsoft.com/office/officeart/2008/layout/HorizontalMultiLevelHierarchy"/>
    <dgm:cxn modelId="{42F90244-01CD-4E26-B4BF-20C0E1E6F1BC}" type="presOf" srcId="{9AC37D8E-0648-4B6C-8C67-1CB5E37019C4}" destId="{09AEF58A-C904-44FD-B29E-D68007A47B73}" srcOrd="0" destOrd="0" presId="urn:microsoft.com/office/officeart/2008/layout/HorizontalMultiLevelHierarchy"/>
    <dgm:cxn modelId="{AA89AC84-3FBF-4A52-9390-6FAF2BF357C9}" type="presOf" srcId="{2BCDF326-5C69-4F75-9C64-9633F0E7AA9D}" destId="{F4FB3F9D-24DE-4282-9455-25D4329DABC2}" srcOrd="0" destOrd="0" presId="urn:microsoft.com/office/officeart/2008/layout/HorizontalMultiLevelHierarchy"/>
    <dgm:cxn modelId="{97015A80-E4E6-4825-A2B4-BF671ACAF060}" type="presOf" srcId="{A9F2E1C1-783A-47E6-B686-988021965D04}" destId="{18CDB6B4-FF50-4872-84DB-923FEBA4599A}" srcOrd="0" destOrd="0" presId="urn:microsoft.com/office/officeart/2008/layout/HorizontalMultiLevelHierarchy"/>
    <dgm:cxn modelId="{6B8301E2-6A55-42A8-9427-CD79126D8024}" srcId="{2BB933CD-F17A-42D2-8082-80B26D82946C}" destId="{22CF664B-5849-4C2F-AEEE-5115A987AE3D}" srcOrd="1" destOrd="0" parTransId="{F7604FE5-A307-4D8E-B724-B6EA7648B22B}" sibTransId="{5EC95D6F-A3B3-4D10-B4DC-78F3B1D217EF}"/>
    <dgm:cxn modelId="{DD136293-48B8-4D20-83A5-526AC6D8C98A}" type="presOf" srcId="{EE1AF011-D3E6-46F5-B49C-877AE72B224C}" destId="{A5867F6F-3D89-43FD-BED0-BC75EC894BCE}" srcOrd="0" destOrd="0" presId="urn:microsoft.com/office/officeart/2008/layout/HorizontalMultiLevelHierarchy"/>
    <dgm:cxn modelId="{6CE0A551-922B-404D-B62D-4A242CAA183E}" type="presOf" srcId="{547E9E6B-BB41-40A0-889E-C6C5AC2F826E}" destId="{97D1D42D-D5AC-4472-8FAD-33EAEE0A3BDE}" srcOrd="1" destOrd="0" presId="urn:microsoft.com/office/officeart/2008/layout/HorizontalMultiLevelHierarchy"/>
    <dgm:cxn modelId="{07A6365F-310E-4877-9E0A-46A7B26F06D4}" type="presOf" srcId="{2BB933CD-F17A-42D2-8082-80B26D82946C}" destId="{3BA475A9-619D-4424-ADF0-61D595BEA3CC}" srcOrd="0" destOrd="0" presId="urn:microsoft.com/office/officeart/2008/layout/HorizontalMultiLevelHierarchy"/>
    <dgm:cxn modelId="{F42E0830-B94B-4E02-A5C3-A8643CDAA4C0}" srcId="{22CF664B-5849-4C2F-AEEE-5115A987AE3D}" destId="{FCAD59F9-A9BC-4C4F-A3A9-744CD98083E8}" srcOrd="0" destOrd="0" parTransId="{EE1AF011-D3E6-46F5-B49C-877AE72B224C}" sibTransId="{3BD332F8-C929-4C41-B55D-582EDE4C0D0D}"/>
    <dgm:cxn modelId="{0F65AE87-85E9-437F-B59D-B2054DF534B0}" type="presOf" srcId="{F7604FE5-A307-4D8E-B724-B6EA7648B22B}" destId="{117EA4F8-353E-4B8F-8A17-7689057BBA78}" srcOrd="1" destOrd="0" presId="urn:microsoft.com/office/officeart/2008/layout/HorizontalMultiLevelHierarchy"/>
    <dgm:cxn modelId="{A0A60A4A-37A6-402D-8CA1-AE682FE8FF6E}" srcId="{C1B7AEDA-8162-470D-B0D4-A174CF4EE5C9}" destId="{A9F2E1C1-783A-47E6-B686-988021965D04}" srcOrd="0" destOrd="0" parTransId="{547E9E6B-BB41-40A0-889E-C6C5AC2F826E}" sibTransId="{865E406F-A924-4918-A555-742CCD8B8469}"/>
    <dgm:cxn modelId="{76D29C50-0409-4D80-B698-02F5234ECF95}" srcId="{C1B7AEDA-8162-470D-B0D4-A174CF4EE5C9}" destId="{A0F41954-17D7-4AAE-B591-8DB3B2FFA1D8}" srcOrd="1" destOrd="0" parTransId="{9AC37D8E-0648-4B6C-8C67-1CB5E37019C4}" sibTransId="{52C65A63-A615-4465-813B-F8B11D6C9162}"/>
    <dgm:cxn modelId="{97BEBBA1-8BDB-4D63-845F-2B14A3971071}" type="presOf" srcId="{9AC37D8E-0648-4B6C-8C67-1CB5E37019C4}" destId="{3FB1DE32-CBD2-4290-8A28-423280C59F73}" srcOrd="1" destOrd="0" presId="urn:microsoft.com/office/officeart/2008/layout/HorizontalMultiLevelHierarchy"/>
    <dgm:cxn modelId="{F9C03442-23C4-4C69-A57C-A34591AF26FC}" type="presOf" srcId="{6A350A24-F744-41CB-ADF9-CECE3670DA0C}" destId="{67C21C96-8157-4978-B744-6F997546C3AB}" srcOrd="0" destOrd="0" presId="urn:microsoft.com/office/officeart/2008/layout/HorizontalMultiLevelHierarchy"/>
    <dgm:cxn modelId="{79362F19-5A8F-4DEC-8821-F7F689C3F943}" type="presOf" srcId="{547E9E6B-BB41-40A0-889E-C6C5AC2F826E}" destId="{910CD169-9BF6-4824-9AB0-4270D2B16A4E}" srcOrd="0" destOrd="0" presId="urn:microsoft.com/office/officeart/2008/layout/HorizontalMultiLevelHierarchy"/>
    <dgm:cxn modelId="{160C5931-EA09-40E1-8604-643DCE545380}" type="presParOf" srcId="{13086389-ABFA-4F8B-893E-089D8C4DC7DD}" destId="{7314F198-B984-4F35-B9CE-515D2D250B74}" srcOrd="0" destOrd="0" presId="urn:microsoft.com/office/officeart/2008/layout/HorizontalMultiLevelHierarchy"/>
    <dgm:cxn modelId="{7F0FE38E-5560-481E-B354-EFDD693B105A}" type="presParOf" srcId="{7314F198-B984-4F35-B9CE-515D2D250B74}" destId="{3BA475A9-619D-4424-ADF0-61D595BEA3CC}" srcOrd="0" destOrd="0" presId="urn:microsoft.com/office/officeart/2008/layout/HorizontalMultiLevelHierarchy"/>
    <dgm:cxn modelId="{D2CF06AB-684A-4234-9793-2247B51E9BCA}" type="presParOf" srcId="{7314F198-B984-4F35-B9CE-515D2D250B74}" destId="{305990BD-4329-425B-A41C-791E09EF0624}" srcOrd="1" destOrd="0" presId="urn:microsoft.com/office/officeart/2008/layout/HorizontalMultiLevelHierarchy"/>
    <dgm:cxn modelId="{EB81C56E-7731-42C6-AA2A-5E5C3A14AD20}" type="presParOf" srcId="{305990BD-4329-425B-A41C-791E09EF0624}" destId="{F4FB3F9D-24DE-4282-9455-25D4329DABC2}" srcOrd="0" destOrd="0" presId="urn:microsoft.com/office/officeart/2008/layout/HorizontalMultiLevelHierarchy"/>
    <dgm:cxn modelId="{4C972B59-E703-4D02-818F-574876ACF02B}" type="presParOf" srcId="{F4FB3F9D-24DE-4282-9455-25D4329DABC2}" destId="{E110AAC7-33EA-4867-B8E4-473A43ECE6DA}" srcOrd="0" destOrd="0" presId="urn:microsoft.com/office/officeart/2008/layout/HorizontalMultiLevelHierarchy"/>
    <dgm:cxn modelId="{1C7EB10A-218B-475B-8064-92B18D8D83AA}" type="presParOf" srcId="{305990BD-4329-425B-A41C-791E09EF0624}" destId="{C9A233AD-7712-4784-8B94-151819D014E3}" srcOrd="1" destOrd="0" presId="urn:microsoft.com/office/officeart/2008/layout/HorizontalMultiLevelHierarchy"/>
    <dgm:cxn modelId="{9E536DC0-C6AE-446A-BBC9-F26C9E01BD51}" type="presParOf" srcId="{C9A233AD-7712-4784-8B94-151819D014E3}" destId="{D092C3A0-A68B-4B98-AA27-09FB2F2CF908}" srcOrd="0" destOrd="0" presId="urn:microsoft.com/office/officeart/2008/layout/HorizontalMultiLevelHierarchy"/>
    <dgm:cxn modelId="{84E44B23-3734-4A61-9921-6FC56DF801DD}" type="presParOf" srcId="{C9A233AD-7712-4784-8B94-151819D014E3}" destId="{0A435B00-0EF1-461E-AACB-1B66111BFD61}" srcOrd="1" destOrd="0" presId="urn:microsoft.com/office/officeart/2008/layout/HorizontalMultiLevelHierarchy"/>
    <dgm:cxn modelId="{54C407E5-8433-4543-B3BC-59BF1E1ADEEE}" type="presParOf" srcId="{0A435B00-0EF1-461E-AACB-1B66111BFD61}" destId="{910CD169-9BF6-4824-9AB0-4270D2B16A4E}" srcOrd="0" destOrd="0" presId="urn:microsoft.com/office/officeart/2008/layout/HorizontalMultiLevelHierarchy"/>
    <dgm:cxn modelId="{8B8BCACF-6811-4803-8316-3C645E20D58F}" type="presParOf" srcId="{910CD169-9BF6-4824-9AB0-4270D2B16A4E}" destId="{97D1D42D-D5AC-4472-8FAD-33EAEE0A3BDE}" srcOrd="0" destOrd="0" presId="urn:microsoft.com/office/officeart/2008/layout/HorizontalMultiLevelHierarchy"/>
    <dgm:cxn modelId="{87E62296-5391-4DE0-89B7-3DB710CE8B10}" type="presParOf" srcId="{0A435B00-0EF1-461E-AACB-1B66111BFD61}" destId="{C9E8959B-C171-4A7F-9A9C-5315F90CC135}" srcOrd="1" destOrd="0" presId="urn:microsoft.com/office/officeart/2008/layout/HorizontalMultiLevelHierarchy"/>
    <dgm:cxn modelId="{B6C63BFD-5252-40C6-8CCD-AAD2FC4726A5}" type="presParOf" srcId="{C9E8959B-C171-4A7F-9A9C-5315F90CC135}" destId="{18CDB6B4-FF50-4872-84DB-923FEBA4599A}" srcOrd="0" destOrd="0" presId="urn:microsoft.com/office/officeart/2008/layout/HorizontalMultiLevelHierarchy"/>
    <dgm:cxn modelId="{B433D5AF-701C-4ACC-A8CF-6F1267E55752}" type="presParOf" srcId="{C9E8959B-C171-4A7F-9A9C-5315F90CC135}" destId="{281EB785-A2AB-48FF-B4C3-6AB6AC986549}" srcOrd="1" destOrd="0" presId="urn:microsoft.com/office/officeart/2008/layout/HorizontalMultiLevelHierarchy"/>
    <dgm:cxn modelId="{882758A6-6D77-4989-B0B3-B98FEB5966C4}" type="presParOf" srcId="{0A435B00-0EF1-461E-AACB-1B66111BFD61}" destId="{09AEF58A-C904-44FD-B29E-D68007A47B73}" srcOrd="2" destOrd="0" presId="urn:microsoft.com/office/officeart/2008/layout/HorizontalMultiLevelHierarchy"/>
    <dgm:cxn modelId="{F210A988-149D-4D46-8E61-8D3A970F4078}" type="presParOf" srcId="{09AEF58A-C904-44FD-B29E-D68007A47B73}" destId="{3FB1DE32-CBD2-4290-8A28-423280C59F73}" srcOrd="0" destOrd="0" presId="urn:microsoft.com/office/officeart/2008/layout/HorizontalMultiLevelHierarchy"/>
    <dgm:cxn modelId="{5A4001C4-2347-4D79-8DB1-4E1FB0C8C94D}" type="presParOf" srcId="{0A435B00-0EF1-461E-AACB-1B66111BFD61}" destId="{D17D4766-CA93-4A5B-939E-46D4FB0CBBB4}" srcOrd="3" destOrd="0" presId="urn:microsoft.com/office/officeart/2008/layout/HorizontalMultiLevelHierarchy"/>
    <dgm:cxn modelId="{CE06CF67-E6D4-4FF9-AF6A-054B78E731BC}" type="presParOf" srcId="{D17D4766-CA93-4A5B-939E-46D4FB0CBBB4}" destId="{B3EDC120-A015-4F3C-A7D5-93354684FC8F}" srcOrd="0" destOrd="0" presId="urn:microsoft.com/office/officeart/2008/layout/HorizontalMultiLevelHierarchy"/>
    <dgm:cxn modelId="{5865FA61-705D-48EC-B021-7D408904F109}" type="presParOf" srcId="{D17D4766-CA93-4A5B-939E-46D4FB0CBBB4}" destId="{A8745F29-772B-435F-BF73-AB51148AD8E1}" srcOrd="1" destOrd="0" presId="urn:microsoft.com/office/officeart/2008/layout/HorizontalMultiLevelHierarchy"/>
    <dgm:cxn modelId="{4F6B9267-8338-4968-AA87-FB5F78C4F9D1}" type="presParOf" srcId="{305990BD-4329-425B-A41C-791E09EF0624}" destId="{4BB219A5-4BC8-4ED5-824A-B66523BDEC98}" srcOrd="2" destOrd="0" presId="urn:microsoft.com/office/officeart/2008/layout/HorizontalMultiLevelHierarchy"/>
    <dgm:cxn modelId="{99BC41A9-A36B-4E88-8DD3-11B8F5AC9AD6}" type="presParOf" srcId="{4BB219A5-4BC8-4ED5-824A-B66523BDEC98}" destId="{117EA4F8-353E-4B8F-8A17-7689057BBA78}" srcOrd="0" destOrd="0" presId="urn:microsoft.com/office/officeart/2008/layout/HorizontalMultiLevelHierarchy"/>
    <dgm:cxn modelId="{F8BD5F76-7639-4AEE-8F1E-922129841DCF}" type="presParOf" srcId="{305990BD-4329-425B-A41C-791E09EF0624}" destId="{34DFFABA-4D71-472C-A624-D1FC4D2F5515}" srcOrd="3" destOrd="0" presId="urn:microsoft.com/office/officeart/2008/layout/HorizontalMultiLevelHierarchy"/>
    <dgm:cxn modelId="{A81DCDCC-6126-4B9D-B738-F9E5D6C0BC96}" type="presParOf" srcId="{34DFFABA-4D71-472C-A624-D1FC4D2F5515}" destId="{FA98E015-BA04-4BD5-B30E-8BD81AAE2506}" srcOrd="0" destOrd="0" presId="urn:microsoft.com/office/officeart/2008/layout/HorizontalMultiLevelHierarchy"/>
    <dgm:cxn modelId="{9CB5048D-282C-49A3-8747-3273A791BEFB}" type="presParOf" srcId="{34DFFABA-4D71-472C-A624-D1FC4D2F5515}" destId="{C933769B-0ECD-4533-94F2-11A8C7B85AC6}" srcOrd="1" destOrd="0" presId="urn:microsoft.com/office/officeart/2008/layout/HorizontalMultiLevelHierarchy"/>
    <dgm:cxn modelId="{9345C6DF-8DDC-4B2D-8E6D-9AFD06B07A26}" type="presParOf" srcId="{C933769B-0ECD-4533-94F2-11A8C7B85AC6}" destId="{A5867F6F-3D89-43FD-BED0-BC75EC894BCE}" srcOrd="0" destOrd="0" presId="urn:microsoft.com/office/officeart/2008/layout/HorizontalMultiLevelHierarchy"/>
    <dgm:cxn modelId="{88641579-280E-44B3-B6A3-25BE34F1F468}" type="presParOf" srcId="{A5867F6F-3D89-43FD-BED0-BC75EC894BCE}" destId="{19F4FF89-EE1E-43BF-B6FC-2E18A5CED225}" srcOrd="0" destOrd="0" presId="urn:microsoft.com/office/officeart/2008/layout/HorizontalMultiLevelHierarchy"/>
    <dgm:cxn modelId="{876D8F6B-2CBE-46FD-858F-FECC19C63285}" type="presParOf" srcId="{C933769B-0ECD-4533-94F2-11A8C7B85AC6}" destId="{0F332DC0-E2BD-47F9-BC4B-3CA1C9E101F6}" srcOrd="1" destOrd="0" presId="urn:microsoft.com/office/officeart/2008/layout/HorizontalMultiLevelHierarchy"/>
    <dgm:cxn modelId="{15880987-C5FB-40CC-B8A9-604587A0015C}" type="presParOf" srcId="{0F332DC0-E2BD-47F9-BC4B-3CA1C9E101F6}" destId="{2855F85E-1ACC-4457-BCD8-B59C8D031F82}" srcOrd="0" destOrd="0" presId="urn:microsoft.com/office/officeart/2008/layout/HorizontalMultiLevelHierarchy"/>
    <dgm:cxn modelId="{DA7F699B-44FF-44F9-8CA0-3AB1CF46E6AA}" type="presParOf" srcId="{0F332DC0-E2BD-47F9-BC4B-3CA1C9E101F6}" destId="{7637B84B-2F9A-474A-881D-188AD118EF3E}" srcOrd="1" destOrd="0" presId="urn:microsoft.com/office/officeart/2008/layout/HorizontalMultiLevelHierarchy"/>
    <dgm:cxn modelId="{1A6EDF2C-3FB4-43D4-B92F-1D3F8936C62D}" type="presParOf" srcId="{C933769B-0ECD-4533-94F2-11A8C7B85AC6}" destId="{67C21C96-8157-4978-B744-6F997546C3AB}" srcOrd="2" destOrd="0" presId="urn:microsoft.com/office/officeart/2008/layout/HorizontalMultiLevelHierarchy"/>
    <dgm:cxn modelId="{46FED1E1-1765-40AE-A60A-F2EF01435EAD}" type="presParOf" srcId="{67C21C96-8157-4978-B744-6F997546C3AB}" destId="{AFE0E946-A36D-43A5-8C5F-72C13A57E71C}" srcOrd="0" destOrd="0" presId="urn:microsoft.com/office/officeart/2008/layout/HorizontalMultiLevelHierarchy"/>
    <dgm:cxn modelId="{4A9E0FD6-7150-47C9-9926-116FCF1D33C4}" type="presParOf" srcId="{C933769B-0ECD-4533-94F2-11A8C7B85AC6}" destId="{9480F314-594B-404F-B156-9F5EB675340D}" srcOrd="3" destOrd="0" presId="urn:microsoft.com/office/officeart/2008/layout/HorizontalMultiLevelHierarchy"/>
    <dgm:cxn modelId="{3C195252-D0A8-4843-8D26-39550B835BE1}" type="presParOf" srcId="{9480F314-594B-404F-B156-9F5EB675340D}" destId="{859E8D3D-04AF-45BA-982C-263A953CF09B}" srcOrd="0" destOrd="0" presId="urn:microsoft.com/office/officeart/2008/layout/HorizontalMultiLevelHierarchy"/>
    <dgm:cxn modelId="{669F0DF7-E27E-4605-939D-82F65C035757}" type="presParOf" srcId="{9480F314-594B-404F-B156-9F5EB675340D}" destId="{F0ABD64C-E5AB-4B45-BC9E-6994D205C5B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5952DB-325E-4B27-81A8-9E1B56143E50}" type="doc">
      <dgm:prSet loTypeId="urn:microsoft.com/office/officeart/2008/layout/HorizontalMultiLevelHierarchy" loCatId="hierarchy" qsTypeId="urn:microsoft.com/office/officeart/2005/8/quickstyle/simple3" qsCatId="simple" csTypeId="urn:microsoft.com/office/officeart/2005/8/colors/colorful2" csCatId="colorful" phldr="1"/>
      <dgm:spPr/>
      <dgm:t>
        <a:bodyPr/>
        <a:lstStyle/>
        <a:p>
          <a:endParaRPr lang="es-EC"/>
        </a:p>
      </dgm:t>
    </dgm:pt>
    <dgm:pt modelId="{5201BAA5-4F6B-4617-A057-D9E0A77A236F}">
      <dgm:prSet/>
      <dgm:spPr/>
      <dgm:t>
        <a:bodyPr/>
        <a:lstStyle/>
        <a:p>
          <a:r>
            <a:rPr lang="es-ES" b="0" i="0" u="none" dirty="0"/>
            <a:t>Determinar el principal factor comercial por el cual el público objetivo visita un centro comercial  	</a:t>
          </a:r>
          <a:endParaRPr lang="es-EC" dirty="0"/>
        </a:p>
      </dgm:t>
    </dgm:pt>
    <dgm:pt modelId="{708101E0-50CB-4286-889A-7AF57F3D2E9C}" type="parTrans" cxnId="{71F7185D-7236-4966-A3CD-7735BF9444A7}">
      <dgm:prSet/>
      <dgm:spPr/>
      <dgm:t>
        <a:bodyPr/>
        <a:lstStyle/>
        <a:p>
          <a:endParaRPr lang="es-EC"/>
        </a:p>
      </dgm:t>
    </dgm:pt>
    <dgm:pt modelId="{989D11B5-A2BC-4DD4-86AA-DC8A3BBF4A3D}" type="sibTrans" cxnId="{71F7185D-7236-4966-A3CD-7735BF9444A7}">
      <dgm:prSet/>
      <dgm:spPr/>
      <dgm:t>
        <a:bodyPr/>
        <a:lstStyle/>
        <a:p>
          <a:endParaRPr lang="es-EC"/>
        </a:p>
      </dgm:t>
    </dgm:pt>
    <dgm:pt modelId="{D76575A7-A1F6-467F-BC37-10E152919772}">
      <dgm:prSet/>
      <dgm:spPr/>
      <dgm:t>
        <a:bodyPr/>
        <a:lstStyle/>
        <a:p>
          <a:r>
            <a:rPr lang="es-EC" b="0" i="0" u="none" dirty="0"/>
            <a:t>Distribución y promoción </a:t>
          </a:r>
          <a:endParaRPr lang="es-EC" dirty="0"/>
        </a:p>
      </dgm:t>
    </dgm:pt>
    <dgm:pt modelId="{7B0A4A6C-8977-47F1-9881-EF57FABC8BEB}" type="parTrans" cxnId="{152D87E1-20B2-43A6-B5CE-1200A3DB9E3B}">
      <dgm:prSet/>
      <dgm:spPr/>
      <dgm:t>
        <a:bodyPr/>
        <a:lstStyle/>
        <a:p>
          <a:endParaRPr lang="es-EC"/>
        </a:p>
      </dgm:t>
    </dgm:pt>
    <dgm:pt modelId="{29E534CF-CF9E-4776-8FD8-C7B755CCEDFD}" type="sibTrans" cxnId="{152D87E1-20B2-43A6-B5CE-1200A3DB9E3B}">
      <dgm:prSet/>
      <dgm:spPr/>
      <dgm:t>
        <a:bodyPr/>
        <a:lstStyle/>
        <a:p>
          <a:endParaRPr lang="es-EC"/>
        </a:p>
      </dgm:t>
    </dgm:pt>
    <dgm:pt modelId="{BAD833C0-3EDA-45DD-B926-3126D1079866}">
      <dgm:prSet/>
      <dgm:spPr/>
      <dgm:t>
        <a:bodyPr/>
        <a:lstStyle/>
        <a:p>
          <a:r>
            <a:rPr lang="es-ES" b="0" i="0" u="none" dirty="0"/>
            <a:t>Estrategias de Telemarketing</a:t>
          </a:r>
          <a:endParaRPr lang="es-EC" dirty="0"/>
        </a:p>
      </dgm:t>
    </dgm:pt>
    <dgm:pt modelId="{437E3489-8E53-4A7C-B75F-ACC3EA422C71}" type="parTrans" cxnId="{96433A4B-D732-48F9-A58D-BF77F8A721DD}">
      <dgm:prSet/>
      <dgm:spPr/>
      <dgm:t>
        <a:bodyPr/>
        <a:lstStyle/>
        <a:p>
          <a:endParaRPr lang="es-EC"/>
        </a:p>
      </dgm:t>
    </dgm:pt>
    <dgm:pt modelId="{88458ACB-CD78-4DE2-B49F-9275FD4F6F8C}" type="sibTrans" cxnId="{96433A4B-D732-48F9-A58D-BF77F8A721DD}">
      <dgm:prSet/>
      <dgm:spPr/>
      <dgm:t>
        <a:bodyPr/>
        <a:lstStyle/>
        <a:p>
          <a:endParaRPr lang="es-EC"/>
        </a:p>
      </dgm:t>
    </dgm:pt>
    <dgm:pt modelId="{32BE9750-0D8E-40F2-AF65-9E79400C0940}">
      <dgm:prSet/>
      <dgm:spPr/>
      <dgm:t>
        <a:bodyPr/>
        <a:lstStyle/>
        <a:p>
          <a:r>
            <a:rPr lang="es-EC" b="0" i="0" u="none" dirty="0"/>
            <a:t>Servicio al cliente </a:t>
          </a:r>
          <a:endParaRPr lang="es-EC" dirty="0"/>
        </a:p>
      </dgm:t>
    </dgm:pt>
    <dgm:pt modelId="{1363CA46-575C-4EDC-A497-364315C0B294}" type="parTrans" cxnId="{08CF70CF-E18D-49EE-AC8F-39F568032A75}">
      <dgm:prSet/>
      <dgm:spPr/>
      <dgm:t>
        <a:bodyPr/>
        <a:lstStyle/>
        <a:p>
          <a:endParaRPr lang="es-EC"/>
        </a:p>
      </dgm:t>
    </dgm:pt>
    <dgm:pt modelId="{EB0E45A1-C24B-4054-9AFC-A94486DB04B5}" type="sibTrans" cxnId="{08CF70CF-E18D-49EE-AC8F-39F568032A75}">
      <dgm:prSet/>
      <dgm:spPr/>
      <dgm:t>
        <a:bodyPr/>
        <a:lstStyle/>
        <a:p>
          <a:endParaRPr lang="es-EC"/>
        </a:p>
      </dgm:t>
    </dgm:pt>
    <dgm:pt modelId="{3141CB37-F1D6-47DD-BE35-B6F9FD3893AD}">
      <dgm:prSet/>
      <dgm:spPr/>
      <dgm:t>
        <a:bodyPr/>
        <a:lstStyle/>
        <a:p>
          <a:r>
            <a:rPr lang="es-ES" b="0" i="0" u="none" dirty="0"/>
            <a:t>Estrategias de Marketing de Contenidos 	</a:t>
          </a:r>
          <a:endParaRPr lang="es-EC" dirty="0"/>
        </a:p>
      </dgm:t>
    </dgm:pt>
    <dgm:pt modelId="{161AC947-51EC-4D0F-9DD4-320A4AB341AB}" type="parTrans" cxnId="{BD2C79EA-ADC7-40FC-816C-B528B8342AAF}">
      <dgm:prSet/>
      <dgm:spPr/>
      <dgm:t>
        <a:bodyPr/>
        <a:lstStyle/>
        <a:p>
          <a:endParaRPr lang="es-EC"/>
        </a:p>
      </dgm:t>
    </dgm:pt>
    <dgm:pt modelId="{9A21ACC0-967B-4B4E-A6B0-70BDD31CF86B}" type="sibTrans" cxnId="{BD2C79EA-ADC7-40FC-816C-B528B8342AAF}">
      <dgm:prSet/>
      <dgm:spPr/>
      <dgm:t>
        <a:bodyPr/>
        <a:lstStyle/>
        <a:p>
          <a:endParaRPr lang="es-EC"/>
        </a:p>
      </dgm:t>
    </dgm:pt>
    <dgm:pt modelId="{4C60F122-6EA7-4B94-BA2D-6D04E5DADFE0}">
      <dgm:prSet/>
      <dgm:spPr/>
      <dgm:t>
        <a:bodyPr/>
        <a:lstStyle/>
        <a:p>
          <a:r>
            <a:rPr lang="es-ES" b="0" i="0" u="none" dirty="0"/>
            <a:t>Definición  de un SEO para blogs</a:t>
          </a:r>
          <a:endParaRPr lang="es-EC" dirty="0"/>
        </a:p>
      </dgm:t>
    </dgm:pt>
    <dgm:pt modelId="{7FEC93DE-C683-442C-9F9D-1B0D865801B6}" type="parTrans" cxnId="{E5D2719D-6988-4758-8894-7717D1B1E041}">
      <dgm:prSet/>
      <dgm:spPr/>
      <dgm:t>
        <a:bodyPr/>
        <a:lstStyle/>
        <a:p>
          <a:endParaRPr lang="es-EC"/>
        </a:p>
      </dgm:t>
    </dgm:pt>
    <dgm:pt modelId="{5B87C4B8-4D7B-474F-B36C-877716EE06A5}" type="sibTrans" cxnId="{E5D2719D-6988-4758-8894-7717D1B1E041}">
      <dgm:prSet/>
      <dgm:spPr/>
      <dgm:t>
        <a:bodyPr/>
        <a:lstStyle/>
        <a:p>
          <a:endParaRPr lang="es-EC"/>
        </a:p>
      </dgm:t>
    </dgm:pt>
    <dgm:pt modelId="{E7B54BFE-8734-4CB8-A5CA-4C4F78C7D570}">
      <dgm:prSet/>
      <dgm:spPr/>
      <dgm:t>
        <a:bodyPr/>
        <a:lstStyle/>
        <a:p>
          <a:r>
            <a:rPr lang="es-ES" b="0" i="0" u="none" dirty="0"/>
            <a:t>Generación de un </a:t>
          </a:r>
          <a:r>
            <a:rPr lang="es-ES" b="0" i="0" u="none" dirty="0" err="1"/>
            <a:t>call</a:t>
          </a:r>
          <a:r>
            <a:rPr lang="es-ES" b="0" i="0" u="none" dirty="0"/>
            <a:t> center</a:t>
          </a:r>
          <a:endParaRPr lang="es-EC" dirty="0"/>
        </a:p>
      </dgm:t>
    </dgm:pt>
    <dgm:pt modelId="{379F8ED2-1D77-4F4A-BF50-E2519B89594D}" type="parTrans" cxnId="{66E2319B-24C6-47E6-8C1F-6CC511CA5C74}">
      <dgm:prSet/>
      <dgm:spPr/>
      <dgm:t>
        <a:bodyPr/>
        <a:lstStyle/>
        <a:p>
          <a:endParaRPr lang="es-EC"/>
        </a:p>
      </dgm:t>
    </dgm:pt>
    <dgm:pt modelId="{6EA04FC0-9481-4F3B-B95D-7D36F60F5693}" type="sibTrans" cxnId="{66E2319B-24C6-47E6-8C1F-6CC511CA5C74}">
      <dgm:prSet/>
      <dgm:spPr/>
      <dgm:t>
        <a:bodyPr/>
        <a:lstStyle/>
        <a:p>
          <a:endParaRPr lang="es-EC"/>
        </a:p>
      </dgm:t>
    </dgm:pt>
    <dgm:pt modelId="{8920034B-5E19-41C6-8577-0ECA07D42DEF}" type="pres">
      <dgm:prSet presAssocID="{B15952DB-325E-4B27-81A8-9E1B56143E50}" presName="Name0" presStyleCnt="0">
        <dgm:presLayoutVars>
          <dgm:chPref val="1"/>
          <dgm:dir/>
          <dgm:animOne val="branch"/>
          <dgm:animLvl val="lvl"/>
          <dgm:resizeHandles val="exact"/>
        </dgm:presLayoutVars>
      </dgm:prSet>
      <dgm:spPr/>
      <dgm:t>
        <a:bodyPr/>
        <a:lstStyle/>
        <a:p>
          <a:endParaRPr lang="es-ES"/>
        </a:p>
      </dgm:t>
    </dgm:pt>
    <dgm:pt modelId="{4500608B-3631-41FE-8C3B-55335771F9B9}" type="pres">
      <dgm:prSet presAssocID="{5201BAA5-4F6B-4617-A057-D9E0A77A236F}" presName="root1" presStyleCnt="0"/>
      <dgm:spPr/>
    </dgm:pt>
    <dgm:pt modelId="{891CAA85-BDB4-40F5-A291-B57957196EFD}" type="pres">
      <dgm:prSet presAssocID="{5201BAA5-4F6B-4617-A057-D9E0A77A236F}" presName="LevelOneTextNode" presStyleLbl="node0" presStyleIdx="0" presStyleCnt="1">
        <dgm:presLayoutVars>
          <dgm:chPref val="3"/>
        </dgm:presLayoutVars>
      </dgm:prSet>
      <dgm:spPr/>
      <dgm:t>
        <a:bodyPr/>
        <a:lstStyle/>
        <a:p>
          <a:endParaRPr lang="es-ES"/>
        </a:p>
      </dgm:t>
    </dgm:pt>
    <dgm:pt modelId="{BEA11F8C-4521-4EAD-8F98-69329E86A857}" type="pres">
      <dgm:prSet presAssocID="{5201BAA5-4F6B-4617-A057-D9E0A77A236F}" presName="level2hierChild" presStyleCnt="0"/>
      <dgm:spPr/>
    </dgm:pt>
    <dgm:pt modelId="{EAA5F82C-CA94-4070-9A34-13C5168589F2}" type="pres">
      <dgm:prSet presAssocID="{161AC947-51EC-4D0F-9DD4-320A4AB341AB}" presName="conn2-1" presStyleLbl="parChTrans1D2" presStyleIdx="0" presStyleCnt="2"/>
      <dgm:spPr/>
      <dgm:t>
        <a:bodyPr/>
        <a:lstStyle/>
        <a:p>
          <a:endParaRPr lang="es-ES"/>
        </a:p>
      </dgm:t>
    </dgm:pt>
    <dgm:pt modelId="{EEF32F7D-85DA-40AB-A9F8-FB49FD5D1E74}" type="pres">
      <dgm:prSet presAssocID="{161AC947-51EC-4D0F-9DD4-320A4AB341AB}" presName="connTx" presStyleLbl="parChTrans1D2" presStyleIdx="0" presStyleCnt="2"/>
      <dgm:spPr/>
      <dgm:t>
        <a:bodyPr/>
        <a:lstStyle/>
        <a:p>
          <a:endParaRPr lang="es-ES"/>
        </a:p>
      </dgm:t>
    </dgm:pt>
    <dgm:pt modelId="{5A291438-3569-47A5-BA07-53C83138C4DA}" type="pres">
      <dgm:prSet presAssocID="{3141CB37-F1D6-47DD-BE35-B6F9FD3893AD}" presName="root2" presStyleCnt="0"/>
      <dgm:spPr/>
    </dgm:pt>
    <dgm:pt modelId="{D8908313-6C51-4670-A565-239D43A8936C}" type="pres">
      <dgm:prSet presAssocID="{3141CB37-F1D6-47DD-BE35-B6F9FD3893AD}" presName="LevelTwoTextNode" presStyleLbl="node2" presStyleIdx="0" presStyleCnt="2">
        <dgm:presLayoutVars>
          <dgm:chPref val="3"/>
        </dgm:presLayoutVars>
      </dgm:prSet>
      <dgm:spPr/>
      <dgm:t>
        <a:bodyPr/>
        <a:lstStyle/>
        <a:p>
          <a:endParaRPr lang="es-ES"/>
        </a:p>
      </dgm:t>
    </dgm:pt>
    <dgm:pt modelId="{BC80A217-9A28-4B61-9209-4A491C29EF47}" type="pres">
      <dgm:prSet presAssocID="{3141CB37-F1D6-47DD-BE35-B6F9FD3893AD}" presName="level3hierChild" presStyleCnt="0"/>
      <dgm:spPr/>
    </dgm:pt>
    <dgm:pt modelId="{D6078096-E0DA-4990-952A-56774797D1C6}" type="pres">
      <dgm:prSet presAssocID="{7FEC93DE-C683-442C-9F9D-1B0D865801B6}" presName="conn2-1" presStyleLbl="parChTrans1D3" presStyleIdx="0" presStyleCnt="4"/>
      <dgm:spPr/>
      <dgm:t>
        <a:bodyPr/>
        <a:lstStyle/>
        <a:p>
          <a:endParaRPr lang="es-ES"/>
        </a:p>
      </dgm:t>
    </dgm:pt>
    <dgm:pt modelId="{79F4AF9C-0934-41C5-ADE9-1FF55E19208B}" type="pres">
      <dgm:prSet presAssocID="{7FEC93DE-C683-442C-9F9D-1B0D865801B6}" presName="connTx" presStyleLbl="parChTrans1D3" presStyleIdx="0" presStyleCnt="4"/>
      <dgm:spPr/>
      <dgm:t>
        <a:bodyPr/>
        <a:lstStyle/>
        <a:p>
          <a:endParaRPr lang="es-ES"/>
        </a:p>
      </dgm:t>
    </dgm:pt>
    <dgm:pt modelId="{FEEB8AE1-01F6-4838-98A2-E1ECEFF81A7D}" type="pres">
      <dgm:prSet presAssocID="{4C60F122-6EA7-4B94-BA2D-6D04E5DADFE0}" presName="root2" presStyleCnt="0"/>
      <dgm:spPr/>
    </dgm:pt>
    <dgm:pt modelId="{7711826A-5685-43ED-B82F-878FAE4BC3AD}" type="pres">
      <dgm:prSet presAssocID="{4C60F122-6EA7-4B94-BA2D-6D04E5DADFE0}" presName="LevelTwoTextNode" presStyleLbl="node3" presStyleIdx="0" presStyleCnt="4">
        <dgm:presLayoutVars>
          <dgm:chPref val="3"/>
        </dgm:presLayoutVars>
      </dgm:prSet>
      <dgm:spPr/>
      <dgm:t>
        <a:bodyPr/>
        <a:lstStyle/>
        <a:p>
          <a:endParaRPr lang="es-ES"/>
        </a:p>
      </dgm:t>
    </dgm:pt>
    <dgm:pt modelId="{D900AF52-6BD2-4D87-A01A-D5A76FF6CF53}" type="pres">
      <dgm:prSet presAssocID="{4C60F122-6EA7-4B94-BA2D-6D04E5DADFE0}" presName="level3hierChild" presStyleCnt="0"/>
      <dgm:spPr/>
    </dgm:pt>
    <dgm:pt modelId="{20045024-B4BA-4B36-B1BB-5B0AABC47481}" type="pres">
      <dgm:prSet presAssocID="{7B0A4A6C-8977-47F1-9881-EF57FABC8BEB}" presName="conn2-1" presStyleLbl="parChTrans1D3" presStyleIdx="1" presStyleCnt="4"/>
      <dgm:spPr/>
      <dgm:t>
        <a:bodyPr/>
        <a:lstStyle/>
        <a:p>
          <a:endParaRPr lang="es-ES"/>
        </a:p>
      </dgm:t>
    </dgm:pt>
    <dgm:pt modelId="{A9754E5B-B648-4E20-B350-A6403189D9AF}" type="pres">
      <dgm:prSet presAssocID="{7B0A4A6C-8977-47F1-9881-EF57FABC8BEB}" presName="connTx" presStyleLbl="parChTrans1D3" presStyleIdx="1" presStyleCnt="4"/>
      <dgm:spPr/>
      <dgm:t>
        <a:bodyPr/>
        <a:lstStyle/>
        <a:p>
          <a:endParaRPr lang="es-ES"/>
        </a:p>
      </dgm:t>
    </dgm:pt>
    <dgm:pt modelId="{B32888D3-1E30-4569-9295-7293933AF9D8}" type="pres">
      <dgm:prSet presAssocID="{D76575A7-A1F6-467F-BC37-10E152919772}" presName="root2" presStyleCnt="0"/>
      <dgm:spPr/>
    </dgm:pt>
    <dgm:pt modelId="{72AAE059-1CB6-4E49-AA55-E929B9DB4EDE}" type="pres">
      <dgm:prSet presAssocID="{D76575A7-A1F6-467F-BC37-10E152919772}" presName="LevelTwoTextNode" presStyleLbl="node3" presStyleIdx="1" presStyleCnt="4">
        <dgm:presLayoutVars>
          <dgm:chPref val="3"/>
        </dgm:presLayoutVars>
      </dgm:prSet>
      <dgm:spPr/>
      <dgm:t>
        <a:bodyPr/>
        <a:lstStyle/>
        <a:p>
          <a:endParaRPr lang="es-ES"/>
        </a:p>
      </dgm:t>
    </dgm:pt>
    <dgm:pt modelId="{B4688134-E889-41A1-87C0-4CC290A14700}" type="pres">
      <dgm:prSet presAssocID="{D76575A7-A1F6-467F-BC37-10E152919772}" presName="level3hierChild" presStyleCnt="0"/>
      <dgm:spPr/>
    </dgm:pt>
    <dgm:pt modelId="{82BB745E-BD73-4FC5-86E6-5628053A21DB}" type="pres">
      <dgm:prSet presAssocID="{437E3489-8E53-4A7C-B75F-ACC3EA422C71}" presName="conn2-1" presStyleLbl="parChTrans1D2" presStyleIdx="1" presStyleCnt="2"/>
      <dgm:spPr/>
      <dgm:t>
        <a:bodyPr/>
        <a:lstStyle/>
        <a:p>
          <a:endParaRPr lang="es-ES"/>
        </a:p>
      </dgm:t>
    </dgm:pt>
    <dgm:pt modelId="{D0EE9DB2-789B-4908-8156-59063630E32E}" type="pres">
      <dgm:prSet presAssocID="{437E3489-8E53-4A7C-B75F-ACC3EA422C71}" presName="connTx" presStyleLbl="parChTrans1D2" presStyleIdx="1" presStyleCnt="2"/>
      <dgm:spPr/>
      <dgm:t>
        <a:bodyPr/>
        <a:lstStyle/>
        <a:p>
          <a:endParaRPr lang="es-ES"/>
        </a:p>
      </dgm:t>
    </dgm:pt>
    <dgm:pt modelId="{79EA02B1-651F-4F7B-8C31-FE3DED55F5CF}" type="pres">
      <dgm:prSet presAssocID="{BAD833C0-3EDA-45DD-B926-3126D1079866}" presName="root2" presStyleCnt="0"/>
      <dgm:spPr/>
    </dgm:pt>
    <dgm:pt modelId="{D2C3023A-0BA7-4768-9C8D-7130BBA6834D}" type="pres">
      <dgm:prSet presAssocID="{BAD833C0-3EDA-45DD-B926-3126D1079866}" presName="LevelTwoTextNode" presStyleLbl="node2" presStyleIdx="1" presStyleCnt="2">
        <dgm:presLayoutVars>
          <dgm:chPref val="3"/>
        </dgm:presLayoutVars>
      </dgm:prSet>
      <dgm:spPr/>
      <dgm:t>
        <a:bodyPr/>
        <a:lstStyle/>
        <a:p>
          <a:endParaRPr lang="es-ES"/>
        </a:p>
      </dgm:t>
    </dgm:pt>
    <dgm:pt modelId="{0517586B-AF11-4F25-8C1F-6AF51931866A}" type="pres">
      <dgm:prSet presAssocID="{BAD833C0-3EDA-45DD-B926-3126D1079866}" presName="level3hierChild" presStyleCnt="0"/>
      <dgm:spPr/>
    </dgm:pt>
    <dgm:pt modelId="{E7740E2E-C85C-4BCC-BE27-C83D15F446FA}" type="pres">
      <dgm:prSet presAssocID="{379F8ED2-1D77-4F4A-BF50-E2519B89594D}" presName="conn2-1" presStyleLbl="parChTrans1D3" presStyleIdx="2" presStyleCnt="4"/>
      <dgm:spPr/>
      <dgm:t>
        <a:bodyPr/>
        <a:lstStyle/>
        <a:p>
          <a:endParaRPr lang="es-ES"/>
        </a:p>
      </dgm:t>
    </dgm:pt>
    <dgm:pt modelId="{FA5F07E5-7AC5-40C5-BA79-395C82B15E97}" type="pres">
      <dgm:prSet presAssocID="{379F8ED2-1D77-4F4A-BF50-E2519B89594D}" presName="connTx" presStyleLbl="parChTrans1D3" presStyleIdx="2" presStyleCnt="4"/>
      <dgm:spPr/>
      <dgm:t>
        <a:bodyPr/>
        <a:lstStyle/>
        <a:p>
          <a:endParaRPr lang="es-ES"/>
        </a:p>
      </dgm:t>
    </dgm:pt>
    <dgm:pt modelId="{38632F6B-27E1-459F-BC0D-F6799E825724}" type="pres">
      <dgm:prSet presAssocID="{E7B54BFE-8734-4CB8-A5CA-4C4F78C7D570}" presName="root2" presStyleCnt="0"/>
      <dgm:spPr/>
    </dgm:pt>
    <dgm:pt modelId="{9773A07E-B608-471A-87E7-9FF3768DFE36}" type="pres">
      <dgm:prSet presAssocID="{E7B54BFE-8734-4CB8-A5CA-4C4F78C7D570}" presName="LevelTwoTextNode" presStyleLbl="node3" presStyleIdx="2" presStyleCnt="4">
        <dgm:presLayoutVars>
          <dgm:chPref val="3"/>
        </dgm:presLayoutVars>
      </dgm:prSet>
      <dgm:spPr/>
      <dgm:t>
        <a:bodyPr/>
        <a:lstStyle/>
        <a:p>
          <a:endParaRPr lang="es-ES"/>
        </a:p>
      </dgm:t>
    </dgm:pt>
    <dgm:pt modelId="{89B5726A-253E-4320-B3B1-CA52AF0B82BF}" type="pres">
      <dgm:prSet presAssocID="{E7B54BFE-8734-4CB8-A5CA-4C4F78C7D570}" presName="level3hierChild" presStyleCnt="0"/>
      <dgm:spPr/>
    </dgm:pt>
    <dgm:pt modelId="{85A31999-700F-4A1B-9673-B84EB1E7E7FC}" type="pres">
      <dgm:prSet presAssocID="{1363CA46-575C-4EDC-A497-364315C0B294}" presName="conn2-1" presStyleLbl="parChTrans1D3" presStyleIdx="3" presStyleCnt="4"/>
      <dgm:spPr/>
      <dgm:t>
        <a:bodyPr/>
        <a:lstStyle/>
        <a:p>
          <a:endParaRPr lang="es-ES"/>
        </a:p>
      </dgm:t>
    </dgm:pt>
    <dgm:pt modelId="{41DE6310-D5AD-418B-AE32-E4D0322842B8}" type="pres">
      <dgm:prSet presAssocID="{1363CA46-575C-4EDC-A497-364315C0B294}" presName="connTx" presStyleLbl="parChTrans1D3" presStyleIdx="3" presStyleCnt="4"/>
      <dgm:spPr/>
      <dgm:t>
        <a:bodyPr/>
        <a:lstStyle/>
        <a:p>
          <a:endParaRPr lang="es-ES"/>
        </a:p>
      </dgm:t>
    </dgm:pt>
    <dgm:pt modelId="{9DBAF8D2-94F0-4A11-9216-87F6D9F87AEC}" type="pres">
      <dgm:prSet presAssocID="{32BE9750-0D8E-40F2-AF65-9E79400C0940}" presName="root2" presStyleCnt="0"/>
      <dgm:spPr/>
    </dgm:pt>
    <dgm:pt modelId="{03EDDF60-95F9-4494-832F-1E0648B26996}" type="pres">
      <dgm:prSet presAssocID="{32BE9750-0D8E-40F2-AF65-9E79400C0940}" presName="LevelTwoTextNode" presStyleLbl="node3" presStyleIdx="3" presStyleCnt="4">
        <dgm:presLayoutVars>
          <dgm:chPref val="3"/>
        </dgm:presLayoutVars>
      </dgm:prSet>
      <dgm:spPr/>
      <dgm:t>
        <a:bodyPr/>
        <a:lstStyle/>
        <a:p>
          <a:endParaRPr lang="es-ES"/>
        </a:p>
      </dgm:t>
    </dgm:pt>
    <dgm:pt modelId="{C261050E-280E-49CA-8099-1C16CB789350}" type="pres">
      <dgm:prSet presAssocID="{32BE9750-0D8E-40F2-AF65-9E79400C0940}" presName="level3hierChild" presStyleCnt="0"/>
      <dgm:spPr/>
    </dgm:pt>
  </dgm:ptLst>
  <dgm:cxnLst>
    <dgm:cxn modelId="{E5D2719D-6988-4758-8894-7717D1B1E041}" srcId="{3141CB37-F1D6-47DD-BE35-B6F9FD3893AD}" destId="{4C60F122-6EA7-4B94-BA2D-6D04E5DADFE0}" srcOrd="0" destOrd="0" parTransId="{7FEC93DE-C683-442C-9F9D-1B0D865801B6}" sibTransId="{5B87C4B8-4D7B-474F-B36C-877716EE06A5}"/>
    <dgm:cxn modelId="{D8F733EF-08FD-4C30-A551-6F3F24F86E32}" type="presOf" srcId="{379F8ED2-1D77-4F4A-BF50-E2519B89594D}" destId="{E7740E2E-C85C-4BCC-BE27-C83D15F446FA}" srcOrd="0" destOrd="0" presId="urn:microsoft.com/office/officeart/2008/layout/HorizontalMultiLevelHierarchy"/>
    <dgm:cxn modelId="{159B3D1E-9235-4F30-AD32-EF2C8C2F6C44}" type="presOf" srcId="{161AC947-51EC-4D0F-9DD4-320A4AB341AB}" destId="{EEF32F7D-85DA-40AB-A9F8-FB49FD5D1E74}" srcOrd="1" destOrd="0" presId="urn:microsoft.com/office/officeart/2008/layout/HorizontalMultiLevelHierarchy"/>
    <dgm:cxn modelId="{DE39D400-9226-4D56-81A8-00599E437A17}" type="presOf" srcId="{7B0A4A6C-8977-47F1-9881-EF57FABC8BEB}" destId="{A9754E5B-B648-4E20-B350-A6403189D9AF}" srcOrd="1" destOrd="0" presId="urn:microsoft.com/office/officeart/2008/layout/HorizontalMultiLevelHierarchy"/>
    <dgm:cxn modelId="{652B2A20-3268-432F-B174-514FAB285FE5}" type="presOf" srcId="{3141CB37-F1D6-47DD-BE35-B6F9FD3893AD}" destId="{D8908313-6C51-4670-A565-239D43A8936C}" srcOrd="0" destOrd="0" presId="urn:microsoft.com/office/officeart/2008/layout/HorizontalMultiLevelHierarchy"/>
    <dgm:cxn modelId="{A4305079-BB3D-40C8-8348-063BE5123EE9}" type="presOf" srcId="{379F8ED2-1D77-4F4A-BF50-E2519B89594D}" destId="{FA5F07E5-7AC5-40C5-BA79-395C82B15E97}" srcOrd="1" destOrd="0" presId="urn:microsoft.com/office/officeart/2008/layout/HorizontalMultiLevelHierarchy"/>
    <dgm:cxn modelId="{CF7E26D9-B1FD-4E3D-9E3B-D9868F507CCE}" type="presOf" srcId="{B15952DB-325E-4B27-81A8-9E1B56143E50}" destId="{8920034B-5E19-41C6-8577-0ECA07D42DEF}" srcOrd="0" destOrd="0" presId="urn:microsoft.com/office/officeart/2008/layout/HorizontalMultiLevelHierarchy"/>
    <dgm:cxn modelId="{755B89EC-6795-4408-9666-04F9F0EE2867}" type="presOf" srcId="{437E3489-8E53-4A7C-B75F-ACC3EA422C71}" destId="{D0EE9DB2-789B-4908-8156-59063630E32E}" srcOrd="1" destOrd="0" presId="urn:microsoft.com/office/officeart/2008/layout/HorizontalMultiLevelHierarchy"/>
    <dgm:cxn modelId="{E905EEB7-F6BA-49D2-8A43-996514272535}" type="presOf" srcId="{437E3489-8E53-4A7C-B75F-ACC3EA422C71}" destId="{82BB745E-BD73-4FC5-86E6-5628053A21DB}" srcOrd="0" destOrd="0" presId="urn:microsoft.com/office/officeart/2008/layout/HorizontalMultiLevelHierarchy"/>
    <dgm:cxn modelId="{868C4F85-C763-46F8-9A1E-DC21BD7E3AAB}" type="presOf" srcId="{BAD833C0-3EDA-45DD-B926-3126D1079866}" destId="{D2C3023A-0BA7-4768-9C8D-7130BBA6834D}" srcOrd="0" destOrd="0" presId="urn:microsoft.com/office/officeart/2008/layout/HorizontalMultiLevelHierarchy"/>
    <dgm:cxn modelId="{277E97CB-51D4-405A-9655-F75B62B3E529}" type="presOf" srcId="{5201BAA5-4F6B-4617-A057-D9E0A77A236F}" destId="{891CAA85-BDB4-40F5-A291-B57957196EFD}" srcOrd="0" destOrd="0" presId="urn:microsoft.com/office/officeart/2008/layout/HorizontalMultiLevelHierarchy"/>
    <dgm:cxn modelId="{66E2319B-24C6-47E6-8C1F-6CC511CA5C74}" srcId="{BAD833C0-3EDA-45DD-B926-3126D1079866}" destId="{E7B54BFE-8734-4CB8-A5CA-4C4F78C7D570}" srcOrd="0" destOrd="0" parTransId="{379F8ED2-1D77-4F4A-BF50-E2519B89594D}" sibTransId="{6EA04FC0-9481-4F3B-B95D-7D36F60F5693}"/>
    <dgm:cxn modelId="{DCA4FAEA-0454-42BF-871B-C61FF6ADD0A6}" type="presOf" srcId="{7FEC93DE-C683-442C-9F9D-1B0D865801B6}" destId="{D6078096-E0DA-4990-952A-56774797D1C6}" srcOrd="0" destOrd="0" presId="urn:microsoft.com/office/officeart/2008/layout/HorizontalMultiLevelHierarchy"/>
    <dgm:cxn modelId="{C1A794CB-5605-46E2-8464-042F0F6EE519}" type="presOf" srcId="{7FEC93DE-C683-442C-9F9D-1B0D865801B6}" destId="{79F4AF9C-0934-41C5-ADE9-1FF55E19208B}" srcOrd="1" destOrd="0" presId="urn:microsoft.com/office/officeart/2008/layout/HorizontalMultiLevelHierarchy"/>
    <dgm:cxn modelId="{577883D9-0F71-40FC-A703-7032C6971543}" type="presOf" srcId="{32BE9750-0D8E-40F2-AF65-9E79400C0940}" destId="{03EDDF60-95F9-4494-832F-1E0648B26996}" srcOrd="0" destOrd="0" presId="urn:microsoft.com/office/officeart/2008/layout/HorizontalMultiLevelHierarchy"/>
    <dgm:cxn modelId="{152D87E1-20B2-43A6-B5CE-1200A3DB9E3B}" srcId="{3141CB37-F1D6-47DD-BE35-B6F9FD3893AD}" destId="{D76575A7-A1F6-467F-BC37-10E152919772}" srcOrd="1" destOrd="0" parTransId="{7B0A4A6C-8977-47F1-9881-EF57FABC8BEB}" sibTransId="{29E534CF-CF9E-4776-8FD8-C7B755CCEDFD}"/>
    <dgm:cxn modelId="{A89067E9-A445-4296-80CF-80CD3C3363E5}" type="presOf" srcId="{4C60F122-6EA7-4B94-BA2D-6D04E5DADFE0}" destId="{7711826A-5685-43ED-B82F-878FAE4BC3AD}" srcOrd="0" destOrd="0" presId="urn:microsoft.com/office/officeart/2008/layout/HorizontalMultiLevelHierarchy"/>
    <dgm:cxn modelId="{96433A4B-D732-48F9-A58D-BF77F8A721DD}" srcId="{5201BAA5-4F6B-4617-A057-D9E0A77A236F}" destId="{BAD833C0-3EDA-45DD-B926-3126D1079866}" srcOrd="1" destOrd="0" parTransId="{437E3489-8E53-4A7C-B75F-ACC3EA422C71}" sibTransId="{88458ACB-CD78-4DE2-B49F-9275FD4F6F8C}"/>
    <dgm:cxn modelId="{03968A9D-29A7-45D9-8935-FE607D83104A}" type="presOf" srcId="{D76575A7-A1F6-467F-BC37-10E152919772}" destId="{72AAE059-1CB6-4E49-AA55-E929B9DB4EDE}" srcOrd="0" destOrd="0" presId="urn:microsoft.com/office/officeart/2008/layout/HorizontalMultiLevelHierarchy"/>
    <dgm:cxn modelId="{6FA06E15-5DAA-4CD1-AB11-04CF3BDF2615}" type="presOf" srcId="{161AC947-51EC-4D0F-9DD4-320A4AB341AB}" destId="{EAA5F82C-CA94-4070-9A34-13C5168589F2}" srcOrd="0" destOrd="0" presId="urn:microsoft.com/office/officeart/2008/layout/HorizontalMultiLevelHierarchy"/>
    <dgm:cxn modelId="{08CF70CF-E18D-49EE-AC8F-39F568032A75}" srcId="{BAD833C0-3EDA-45DD-B926-3126D1079866}" destId="{32BE9750-0D8E-40F2-AF65-9E79400C0940}" srcOrd="1" destOrd="0" parTransId="{1363CA46-575C-4EDC-A497-364315C0B294}" sibTransId="{EB0E45A1-C24B-4054-9AFC-A94486DB04B5}"/>
    <dgm:cxn modelId="{BD2C79EA-ADC7-40FC-816C-B528B8342AAF}" srcId="{5201BAA5-4F6B-4617-A057-D9E0A77A236F}" destId="{3141CB37-F1D6-47DD-BE35-B6F9FD3893AD}" srcOrd="0" destOrd="0" parTransId="{161AC947-51EC-4D0F-9DD4-320A4AB341AB}" sibTransId="{9A21ACC0-967B-4B4E-A6B0-70BDD31CF86B}"/>
    <dgm:cxn modelId="{71F7185D-7236-4966-A3CD-7735BF9444A7}" srcId="{B15952DB-325E-4B27-81A8-9E1B56143E50}" destId="{5201BAA5-4F6B-4617-A057-D9E0A77A236F}" srcOrd="0" destOrd="0" parTransId="{708101E0-50CB-4286-889A-7AF57F3D2E9C}" sibTransId="{989D11B5-A2BC-4DD4-86AA-DC8A3BBF4A3D}"/>
    <dgm:cxn modelId="{B0FED8F1-CE22-4FF8-9A14-6EDEFDF95D5C}" type="presOf" srcId="{7B0A4A6C-8977-47F1-9881-EF57FABC8BEB}" destId="{20045024-B4BA-4B36-B1BB-5B0AABC47481}" srcOrd="0" destOrd="0" presId="urn:microsoft.com/office/officeart/2008/layout/HorizontalMultiLevelHierarchy"/>
    <dgm:cxn modelId="{3003DA7E-6009-4467-9355-758FD2C22EE9}" type="presOf" srcId="{1363CA46-575C-4EDC-A497-364315C0B294}" destId="{85A31999-700F-4A1B-9673-B84EB1E7E7FC}" srcOrd="0" destOrd="0" presId="urn:microsoft.com/office/officeart/2008/layout/HorizontalMultiLevelHierarchy"/>
    <dgm:cxn modelId="{9DC5453E-9E07-4F69-815B-AC086F0727D4}" type="presOf" srcId="{1363CA46-575C-4EDC-A497-364315C0B294}" destId="{41DE6310-D5AD-418B-AE32-E4D0322842B8}" srcOrd="1" destOrd="0" presId="urn:microsoft.com/office/officeart/2008/layout/HorizontalMultiLevelHierarchy"/>
    <dgm:cxn modelId="{5CAF6383-7FDB-48FE-A630-60C38B6A04D4}" type="presOf" srcId="{E7B54BFE-8734-4CB8-A5CA-4C4F78C7D570}" destId="{9773A07E-B608-471A-87E7-9FF3768DFE36}" srcOrd="0" destOrd="0" presId="urn:microsoft.com/office/officeart/2008/layout/HorizontalMultiLevelHierarchy"/>
    <dgm:cxn modelId="{C823A184-A3C6-4384-B0B9-16731F9F8AF3}" type="presParOf" srcId="{8920034B-5E19-41C6-8577-0ECA07D42DEF}" destId="{4500608B-3631-41FE-8C3B-55335771F9B9}" srcOrd="0" destOrd="0" presId="urn:microsoft.com/office/officeart/2008/layout/HorizontalMultiLevelHierarchy"/>
    <dgm:cxn modelId="{A5CA9C88-ADA5-4D36-910D-7F2459724A0B}" type="presParOf" srcId="{4500608B-3631-41FE-8C3B-55335771F9B9}" destId="{891CAA85-BDB4-40F5-A291-B57957196EFD}" srcOrd="0" destOrd="0" presId="urn:microsoft.com/office/officeart/2008/layout/HorizontalMultiLevelHierarchy"/>
    <dgm:cxn modelId="{06D6B668-F2B0-4F35-86C0-14EF26FBA9D6}" type="presParOf" srcId="{4500608B-3631-41FE-8C3B-55335771F9B9}" destId="{BEA11F8C-4521-4EAD-8F98-69329E86A857}" srcOrd="1" destOrd="0" presId="urn:microsoft.com/office/officeart/2008/layout/HorizontalMultiLevelHierarchy"/>
    <dgm:cxn modelId="{B447179E-34AE-4EA1-9087-99F218FD6394}" type="presParOf" srcId="{BEA11F8C-4521-4EAD-8F98-69329E86A857}" destId="{EAA5F82C-CA94-4070-9A34-13C5168589F2}" srcOrd="0" destOrd="0" presId="urn:microsoft.com/office/officeart/2008/layout/HorizontalMultiLevelHierarchy"/>
    <dgm:cxn modelId="{4F8392CA-07A0-4E49-8D73-DEA36A361666}" type="presParOf" srcId="{EAA5F82C-CA94-4070-9A34-13C5168589F2}" destId="{EEF32F7D-85DA-40AB-A9F8-FB49FD5D1E74}" srcOrd="0" destOrd="0" presId="urn:microsoft.com/office/officeart/2008/layout/HorizontalMultiLevelHierarchy"/>
    <dgm:cxn modelId="{45F5F6EE-DF14-4903-BB42-50954F35DAD4}" type="presParOf" srcId="{BEA11F8C-4521-4EAD-8F98-69329E86A857}" destId="{5A291438-3569-47A5-BA07-53C83138C4DA}" srcOrd="1" destOrd="0" presId="urn:microsoft.com/office/officeart/2008/layout/HorizontalMultiLevelHierarchy"/>
    <dgm:cxn modelId="{C578FB94-443E-4210-836D-298C5A62603F}" type="presParOf" srcId="{5A291438-3569-47A5-BA07-53C83138C4DA}" destId="{D8908313-6C51-4670-A565-239D43A8936C}" srcOrd="0" destOrd="0" presId="urn:microsoft.com/office/officeart/2008/layout/HorizontalMultiLevelHierarchy"/>
    <dgm:cxn modelId="{414D3C00-6A0E-479E-A0CF-E1C8153AF913}" type="presParOf" srcId="{5A291438-3569-47A5-BA07-53C83138C4DA}" destId="{BC80A217-9A28-4B61-9209-4A491C29EF47}" srcOrd="1" destOrd="0" presId="urn:microsoft.com/office/officeart/2008/layout/HorizontalMultiLevelHierarchy"/>
    <dgm:cxn modelId="{4DD14763-4A12-483D-93B0-3F7772DE5882}" type="presParOf" srcId="{BC80A217-9A28-4B61-9209-4A491C29EF47}" destId="{D6078096-E0DA-4990-952A-56774797D1C6}" srcOrd="0" destOrd="0" presId="urn:microsoft.com/office/officeart/2008/layout/HorizontalMultiLevelHierarchy"/>
    <dgm:cxn modelId="{421A8C20-000C-41F3-8048-465A09AA9ECF}" type="presParOf" srcId="{D6078096-E0DA-4990-952A-56774797D1C6}" destId="{79F4AF9C-0934-41C5-ADE9-1FF55E19208B}" srcOrd="0" destOrd="0" presId="urn:microsoft.com/office/officeart/2008/layout/HorizontalMultiLevelHierarchy"/>
    <dgm:cxn modelId="{F48D3B58-AA7D-4196-9294-BA1B60C6FB77}" type="presParOf" srcId="{BC80A217-9A28-4B61-9209-4A491C29EF47}" destId="{FEEB8AE1-01F6-4838-98A2-E1ECEFF81A7D}" srcOrd="1" destOrd="0" presId="urn:microsoft.com/office/officeart/2008/layout/HorizontalMultiLevelHierarchy"/>
    <dgm:cxn modelId="{73C35859-D0F8-42DE-9CE9-9B0BEBF63A5A}" type="presParOf" srcId="{FEEB8AE1-01F6-4838-98A2-E1ECEFF81A7D}" destId="{7711826A-5685-43ED-B82F-878FAE4BC3AD}" srcOrd="0" destOrd="0" presId="urn:microsoft.com/office/officeart/2008/layout/HorizontalMultiLevelHierarchy"/>
    <dgm:cxn modelId="{C672A5FF-9E49-446F-A697-97D0A6171DB9}" type="presParOf" srcId="{FEEB8AE1-01F6-4838-98A2-E1ECEFF81A7D}" destId="{D900AF52-6BD2-4D87-A01A-D5A76FF6CF53}" srcOrd="1" destOrd="0" presId="urn:microsoft.com/office/officeart/2008/layout/HorizontalMultiLevelHierarchy"/>
    <dgm:cxn modelId="{884757F9-0A75-4E79-A467-BCF4D04BB4ED}" type="presParOf" srcId="{BC80A217-9A28-4B61-9209-4A491C29EF47}" destId="{20045024-B4BA-4B36-B1BB-5B0AABC47481}" srcOrd="2" destOrd="0" presId="urn:microsoft.com/office/officeart/2008/layout/HorizontalMultiLevelHierarchy"/>
    <dgm:cxn modelId="{CEAF39BB-C941-47E5-B762-4752544F0976}" type="presParOf" srcId="{20045024-B4BA-4B36-B1BB-5B0AABC47481}" destId="{A9754E5B-B648-4E20-B350-A6403189D9AF}" srcOrd="0" destOrd="0" presId="urn:microsoft.com/office/officeart/2008/layout/HorizontalMultiLevelHierarchy"/>
    <dgm:cxn modelId="{4F6A5F28-C2A6-4241-800E-995A49A22820}" type="presParOf" srcId="{BC80A217-9A28-4B61-9209-4A491C29EF47}" destId="{B32888D3-1E30-4569-9295-7293933AF9D8}" srcOrd="3" destOrd="0" presId="urn:microsoft.com/office/officeart/2008/layout/HorizontalMultiLevelHierarchy"/>
    <dgm:cxn modelId="{91197D2E-DCE3-4B9F-B9A0-516773527094}" type="presParOf" srcId="{B32888D3-1E30-4569-9295-7293933AF9D8}" destId="{72AAE059-1CB6-4E49-AA55-E929B9DB4EDE}" srcOrd="0" destOrd="0" presId="urn:microsoft.com/office/officeart/2008/layout/HorizontalMultiLevelHierarchy"/>
    <dgm:cxn modelId="{B8FE2839-FA55-4B8A-A628-244577BC58C4}" type="presParOf" srcId="{B32888D3-1E30-4569-9295-7293933AF9D8}" destId="{B4688134-E889-41A1-87C0-4CC290A14700}" srcOrd="1" destOrd="0" presId="urn:microsoft.com/office/officeart/2008/layout/HorizontalMultiLevelHierarchy"/>
    <dgm:cxn modelId="{0DC52F28-13D1-47FC-AF20-997F41AA3496}" type="presParOf" srcId="{BEA11F8C-4521-4EAD-8F98-69329E86A857}" destId="{82BB745E-BD73-4FC5-86E6-5628053A21DB}" srcOrd="2" destOrd="0" presId="urn:microsoft.com/office/officeart/2008/layout/HorizontalMultiLevelHierarchy"/>
    <dgm:cxn modelId="{7AB6AA99-045C-4405-95C4-053B6DFC4DCC}" type="presParOf" srcId="{82BB745E-BD73-4FC5-86E6-5628053A21DB}" destId="{D0EE9DB2-789B-4908-8156-59063630E32E}" srcOrd="0" destOrd="0" presId="urn:microsoft.com/office/officeart/2008/layout/HorizontalMultiLevelHierarchy"/>
    <dgm:cxn modelId="{7C9D3EA0-967F-4D08-A66F-51549E26AF09}" type="presParOf" srcId="{BEA11F8C-4521-4EAD-8F98-69329E86A857}" destId="{79EA02B1-651F-4F7B-8C31-FE3DED55F5CF}" srcOrd="3" destOrd="0" presId="urn:microsoft.com/office/officeart/2008/layout/HorizontalMultiLevelHierarchy"/>
    <dgm:cxn modelId="{A8EC13DC-5BE8-40B4-9630-52EDC0324C0D}" type="presParOf" srcId="{79EA02B1-651F-4F7B-8C31-FE3DED55F5CF}" destId="{D2C3023A-0BA7-4768-9C8D-7130BBA6834D}" srcOrd="0" destOrd="0" presId="urn:microsoft.com/office/officeart/2008/layout/HorizontalMultiLevelHierarchy"/>
    <dgm:cxn modelId="{8FD07F3B-A879-479F-B437-BEA8D8C37AA9}" type="presParOf" srcId="{79EA02B1-651F-4F7B-8C31-FE3DED55F5CF}" destId="{0517586B-AF11-4F25-8C1F-6AF51931866A}" srcOrd="1" destOrd="0" presId="urn:microsoft.com/office/officeart/2008/layout/HorizontalMultiLevelHierarchy"/>
    <dgm:cxn modelId="{D65B909A-0E4E-4FCB-A9F4-04AC6E9AD564}" type="presParOf" srcId="{0517586B-AF11-4F25-8C1F-6AF51931866A}" destId="{E7740E2E-C85C-4BCC-BE27-C83D15F446FA}" srcOrd="0" destOrd="0" presId="urn:microsoft.com/office/officeart/2008/layout/HorizontalMultiLevelHierarchy"/>
    <dgm:cxn modelId="{B739555C-FA72-4F12-BA3A-CF2E7EFCA586}" type="presParOf" srcId="{E7740E2E-C85C-4BCC-BE27-C83D15F446FA}" destId="{FA5F07E5-7AC5-40C5-BA79-395C82B15E97}" srcOrd="0" destOrd="0" presId="urn:microsoft.com/office/officeart/2008/layout/HorizontalMultiLevelHierarchy"/>
    <dgm:cxn modelId="{3C4ED6D5-C8F7-45E1-929E-48DD7ABBE25C}" type="presParOf" srcId="{0517586B-AF11-4F25-8C1F-6AF51931866A}" destId="{38632F6B-27E1-459F-BC0D-F6799E825724}" srcOrd="1" destOrd="0" presId="urn:microsoft.com/office/officeart/2008/layout/HorizontalMultiLevelHierarchy"/>
    <dgm:cxn modelId="{53645E48-78A9-467F-A3A8-0BD17C9E0550}" type="presParOf" srcId="{38632F6B-27E1-459F-BC0D-F6799E825724}" destId="{9773A07E-B608-471A-87E7-9FF3768DFE36}" srcOrd="0" destOrd="0" presId="urn:microsoft.com/office/officeart/2008/layout/HorizontalMultiLevelHierarchy"/>
    <dgm:cxn modelId="{B588F5D5-C549-478E-8EBD-0B3ACA401A41}" type="presParOf" srcId="{38632F6B-27E1-459F-BC0D-F6799E825724}" destId="{89B5726A-253E-4320-B3B1-CA52AF0B82BF}" srcOrd="1" destOrd="0" presId="urn:microsoft.com/office/officeart/2008/layout/HorizontalMultiLevelHierarchy"/>
    <dgm:cxn modelId="{261B3C99-271C-41A0-A5C4-8E71A30CCC91}" type="presParOf" srcId="{0517586B-AF11-4F25-8C1F-6AF51931866A}" destId="{85A31999-700F-4A1B-9673-B84EB1E7E7FC}" srcOrd="2" destOrd="0" presId="urn:microsoft.com/office/officeart/2008/layout/HorizontalMultiLevelHierarchy"/>
    <dgm:cxn modelId="{5EE90B91-0D6A-403A-9E4E-E956BBB335E8}" type="presParOf" srcId="{85A31999-700F-4A1B-9673-B84EB1E7E7FC}" destId="{41DE6310-D5AD-418B-AE32-E4D0322842B8}" srcOrd="0" destOrd="0" presId="urn:microsoft.com/office/officeart/2008/layout/HorizontalMultiLevelHierarchy"/>
    <dgm:cxn modelId="{69248386-59DD-4974-AC81-07E849BF4FA5}" type="presParOf" srcId="{0517586B-AF11-4F25-8C1F-6AF51931866A}" destId="{9DBAF8D2-94F0-4A11-9216-87F6D9F87AEC}" srcOrd="3" destOrd="0" presId="urn:microsoft.com/office/officeart/2008/layout/HorizontalMultiLevelHierarchy"/>
    <dgm:cxn modelId="{9073668B-0FE4-4643-A648-7615F04DB4FF}" type="presParOf" srcId="{9DBAF8D2-94F0-4A11-9216-87F6D9F87AEC}" destId="{03EDDF60-95F9-4494-832F-1E0648B26996}" srcOrd="0" destOrd="0" presId="urn:microsoft.com/office/officeart/2008/layout/HorizontalMultiLevelHierarchy"/>
    <dgm:cxn modelId="{DD1A17AB-7F29-4B21-BFEF-D95760A8AF05}" type="presParOf" srcId="{9DBAF8D2-94F0-4A11-9216-87F6D9F87AEC}" destId="{C261050E-280E-49CA-8099-1C16CB789350}"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5952DB-325E-4B27-81A8-9E1B56143E50}"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es-EC"/>
        </a:p>
      </dgm:t>
    </dgm:pt>
    <dgm:pt modelId="{D86D3BA5-1B2F-45E4-9A2A-B7A582A64A35}">
      <dgm:prSet/>
      <dgm:spPr/>
      <dgm:t>
        <a:bodyPr/>
        <a:lstStyle/>
        <a:p>
          <a:r>
            <a:rPr lang="es-ES" b="0" i="0" u="none" dirty="0"/>
            <a:t>Identificar que incentivo promocional desea recibir el público objetivo por parte del centro comercial.	</a:t>
          </a:r>
          <a:endParaRPr lang="es-EC" dirty="0"/>
        </a:p>
      </dgm:t>
    </dgm:pt>
    <dgm:pt modelId="{F54DA15B-CCE4-4DB2-9498-7B60AA9F63D3}" type="sibTrans" cxnId="{256667EC-7437-412B-A9D1-48EF9E006167}">
      <dgm:prSet/>
      <dgm:spPr/>
      <dgm:t>
        <a:bodyPr/>
        <a:lstStyle/>
        <a:p>
          <a:endParaRPr lang="es-EC"/>
        </a:p>
      </dgm:t>
    </dgm:pt>
    <dgm:pt modelId="{FB192D2B-797B-4330-9BE6-C5BE42E35635}" type="parTrans" cxnId="{256667EC-7437-412B-A9D1-48EF9E006167}">
      <dgm:prSet/>
      <dgm:spPr/>
      <dgm:t>
        <a:bodyPr/>
        <a:lstStyle/>
        <a:p>
          <a:endParaRPr lang="es-EC"/>
        </a:p>
      </dgm:t>
    </dgm:pt>
    <dgm:pt modelId="{A658A606-2A12-41EC-9697-C0808E605BCC}">
      <dgm:prSet/>
      <dgm:spPr/>
      <dgm:t>
        <a:bodyPr/>
        <a:lstStyle/>
        <a:p>
          <a:r>
            <a:rPr lang="es-ES" b="0" i="0" u="none" dirty="0"/>
            <a:t>Estrategias de Marketing de Participación 	</a:t>
          </a:r>
          <a:endParaRPr lang="es-EC" dirty="0"/>
        </a:p>
      </dgm:t>
    </dgm:pt>
    <dgm:pt modelId="{A283CF95-1F1C-488D-B1C9-A2D373886AD9}" type="sibTrans" cxnId="{67AFD32F-53B2-4B04-AE42-66F0D8CB1934}">
      <dgm:prSet/>
      <dgm:spPr/>
      <dgm:t>
        <a:bodyPr/>
        <a:lstStyle/>
        <a:p>
          <a:endParaRPr lang="es-EC"/>
        </a:p>
      </dgm:t>
    </dgm:pt>
    <dgm:pt modelId="{D2FD39A7-AFE4-46E1-A69D-C1C1F64D4245}" type="parTrans" cxnId="{67AFD32F-53B2-4B04-AE42-66F0D8CB1934}">
      <dgm:prSet/>
      <dgm:spPr/>
      <dgm:t>
        <a:bodyPr/>
        <a:lstStyle/>
        <a:p>
          <a:endParaRPr lang="es-EC"/>
        </a:p>
      </dgm:t>
    </dgm:pt>
    <dgm:pt modelId="{CCCB45CA-9BB7-4E15-8F44-662307D19AF8}">
      <dgm:prSet/>
      <dgm:spPr/>
      <dgm:t>
        <a:bodyPr/>
        <a:lstStyle/>
        <a:p>
          <a:r>
            <a:rPr lang="es-ES" b="0" i="0" u="none" dirty="0"/>
            <a:t>Generación de una fan page</a:t>
          </a:r>
          <a:endParaRPr lang="es-EC" dirty="0"/>
        </a:p>
      </dgm:t>
    </dgm:pt>
    <dgm:pt modelId="{42A1EFA5-CF1D-4BFF-B65E-30ABE0F37624}" type="sibTrans" cxnId="{B51B8272-1973-4EC9-A297-C373E65ABA89}">
      <dgm:prSet/>
      <dgm:spPr/>
      <dgm:t>
        <a:bodyPr/>
        <a:lstStyle/>
        <a:p>
          <a:endParaRPr lang="es-EC"/>
        </a:p>
      </dgm:t>
    </dgm:pt>
    <dgm:pt modelId="{5CDF58BA-4976-4A9B-844E-77272F6994BA}" type="parTrans" cxnId="{B51B8272-1973-4EC9-A297-C373E65ABA89}">
      <dgm:prSet/>
      <dgm:spPr/>
      <dgm:t>
        <a:bodyPr/>
        <a:lstStyle/>
        <a:p>
          <a:endParaRPr lang="es-EC"/>
        </a:p>
      </dgm:t>
    </dgm:pt>
    <dgm:pt modelId="{1AF3F6E7-1886-4A45-B79A-3CCED7E04A49}">
      <dgm:prSet/>
      <dgm:spPr/>
      <dgm:t>
        <a:bodyPr/>
        <a:lstStyle/>
        <a:p>
          <a:r>
            <a:rPr lang="es-ES" b="0" i="0" u="none" dirty="0"/>
            <a:t>Generación de una página web </a:t>
          </a:r>
          <a:endParaRPr lang="es-EC" dirty="0"/>
        </a:p>
      </dgm:t>
    </dgm:pt>
    <dgm:pt modelId="{A5A1F79A-AE7D-427A-A8CD-5BBBB904AB02}" type="sibTrans" cxnId="{5A9CB619-8876-4C57-AC34-4BE1592F4BA6}">
      <dgm:prSet/>
      <dgm:spPr/>
      <dgm:t>
        <a:bodyPr/>
        <a:lstStyle/>
        <a:p>
          <a:endParaRPr lang="es-EC"/>
        </a:p>
      </dgm:t>
    </dgm:pt>
    <dgm:pt modelId="{415A73C5-8DA8-4E61-94D5-62DE04B1C7FE}" type="parTrans" cxnId="{5A9CB619-8876-4C57-AC34-4BE1592F4BA6}">
      <dgm:prSet/>
      <dgm:spPr/>
      <dgm:t>
        <a:bodyPr/>
        <a:lstStyle/>
        <a:p>
          <a:endParaRPr lang="es-EC"/>
        </a:p>
      </dgm:t>
    </dgm:pt>
    <dgm:pt modelId="{E8EF7785-AAB6-4FF5-9699-9979139AAAED}">
      <dgm:prSet/>
      <dgm:spPr/>
      <dgm:t>
        <a:bodyPr/>
        <a:lstStyle/>
        <a:p>
          <a:r>
            <a:rPr lang="es-ES" b="0" i="0" u="none" dirty="0"/>
            <a:t>Estrategia de Marketing a través de </a:t>
          </a:r>
          <a:r>
            <a:rPr lang="es-ES" b="0" i="0" u="none" dirty="0" err="1"/>
            <a:t>Influencers</a:t>
          </a:r>
          <a:r>
            <a:rPr lang="es-ES" b="0" i="0" u="none" dirty="0"/>
            <a:t> 	</a:t>
          </a:r>
          <a:endParaRPr lang="es-EC" dirty="0"/>
        </a:p>
      </dgm:t>
    </dgm:pt>
    <dgm:pt modelId="{17DBDFA3-447F-409C-A03A-691D262427DE}" type="sibTrans" cxnId="{5A1BDA20-FB72-407D-9544-1805186095AE}">
      <dgm:prSet/>
      <dgm:spPr/>
      <dgm:t>
        <a:bodyPr/>
        <a:lstStyle/>
        <a:p>
          <a:endParaRPr lang="es-EC"/>
        </a:p>
      </dgm:t>
    </dgm:pt>
    <dgm:pt modelId="{C5810DF9-8B33-4EC5-8956-AA61CEEBE6AA}" type="parTrans" cxnId="{5A1BDA20-FB72-407D-9544-1805186095AE}">
      <dgm:prSet/>
      <dgm:spPr/>
      <dgm:t>
        <a:bodyPr/>
        <a:lstStyle/>
        <a:p>
          <a:endParaRPr lang="es-EC"/>
        </a:p>
      </dgm:t>
    </dgm:pt>
    <dgm:pt modelId="{7D263AB2-3F1E-44DF-B119-71761F1236BE}">
      <dgm:prSet/>
      <dgm:spPr/>
      <dgm:t>
        <a:bodyPr/>
        <a:lstStyle/>
        <a:p>
          <a:r>
            <a:rPr lang="es-ES" b="0" i="0" u="none" dirty="0"/>
            <a:t>Presentación de </a:t>
          </a:r>
          <a:r>
            <a:rPr lang="es-ES" b="0" i="0" u="none" dirty="0" err="1"/>
            <a:t>Influencers</a:t>
          </a:r>
          <a:r>
            <a:rPr lang="es-ES" b="0" i="0" u="none" dirty="0"/>
            <a:t> en el Centro Comercial</a:t>
          </a:r>
          <a:endParaRPr lang="es-EC" dirty="0"/>
        </a:p>
      </dgm:t>
    </dgm:pt>
    <dgm:pt modelId="{6D092155-4131-414B-AC46-458531FFBC82}" type="sibTrans" cxnId="{EC010CEA-72DD-49AE-9FA6-5395E1B128F0}">
      <dgm:prSet/>
      <dgm:spPr/>
      <dgm:t>
        <a:bodyPr/>
        <a:lstStyle/>
        <a:p>
          <a:endParaRPr lang="es-EC"/>
        </a:p>
      </dgm:t>
    </dgm:pt>
    <dgm:pt modelId="{2B87A668-C719-4ADC-A39A-BDC46FDB3764}" type="parTrans" cxnId="{EC010CEA-72DD-49AE-9FA6-5395E1B128F0}">
      <dgm:prSet/>
      <dgm:spPr/>
      <dgm:t>
        <a:bodyPr/>
        <a:lstStyle/>
        <a:p>
          <a:endParaRPr lang="es-EC"/>
        </a:p>
      </dgm:t>
    </dgm:pt>
    <dgm:pt modelId="{77437FDB-7416-42B5-9664-BDA173BC89FF}">
      <dgm:prSet/>
      <dgm:spPr/>
      <dgm:t>
        <a:bodyPr/>
        <a:lstStyle/>
        <a:p>
          <a:r>
            <a:rPr lang="es-EC" b="0" i="0" u="none" dirty="0"/>
            <a:t>Embajadores de marca</a:t>
          </a:r>
          <a:endParaRPr lang="es-EC" dirty="0"/>
        </a:p>
      </dgm:t>
    </dgm:pt>
    <dgm:pt modelId="{A83AB3A5-D76D-4F47-AFF2-89568DBD75FE}" type="sibTrans" cxnId="{3CD84DDB-D853-467C-92A5-926412E1F877}">
      <dgm:prSet/>
      <dgm:spPr/>
      <dgm:t>
        <a:bodyPr/>
        <a:lstStyle/>
        <a:p>
          <a:endParaRPr lang="es-EC"/>
        </a:p>
      </dgm:t>
    </dgm:pt>
    <dgm:pt modelId="{74379AF2-095E-4EBF-A890-7073CA8FA5F9}" type="parTrans" cxnId="{3CD84DDB-D853-467C-92A5-926412E1F877}">
      <dgm:prSet/>
      <dgm:spPr/>
      <dgm:t>
        <a:bodyPr/>
        <a:lstStyle/>
        <a:p>
          <a:endParaRPr lang="es-EC"/>
        </a:p>
      </dgm:t>
    </dgm:pt>
    <dgm:pt modelId="{E0C7113E-998E-44D6-BFE2-D7307ACF4F43}" type="pres">
      <dgm:prSet presAssocID="{B15952DB-325E-4B27-81A8-9E1B56143E50}" presName="Name0" presStyleCnt="0">
        <dgm:presLayoutVars>
          <dgm:chPref val="1"/>
          <dgm:dir/>
          <dgm:animOne val="branch"/>
          <dgm:animLvl val="lvl"/>
          <dgm:resizeHandles val="exact"/>
        </dgm:presLayoutVars>
      </dgm:prSet>
      <dgm:spPr/>
      <dgm:t>
        <a:bodyPr/>
        <a:lstStyle/>
        <a:p>
          <a:endParaRPr lang="es-ES"/>
        </a:p>
      </dgm:t>
    </dgm:pt>
    <dgm:pt modelId="{81D003FB-C671-45A4-8040-BBBC0157FEFC}" type="pres">
      <dgm:prSet presAssocID="{D86D3BA5-1B2F-45E4-9A2A-B7A582A64A35}" presName="root1" presStyleCnt="0"/>
      <dgm:spPr/>
    </dgm:pt>
    <dgm:pt modelId="{9A967F20-386F-499A-ABD9-E047B0370665}" type="pres">
      <dgm:prSet presAssocID="{D86D3BA5-1B2F-45E4-9A2A-B7A582A64A35}" presName="LevelOneTextNode" presStyleLbl="node0" presStyleIdx="0" presStyleCnt="1">
        <dgm:presLayoutVars>
          <dgm:chPref val="3"/>
        </dgm:presLayoutVars>
      </dgm:prSet>
      <dgm:spPr/>
      <dgm:t>
        <a:bodyPr/>
        <a:lstStyle/>
        <a:p>
          <a:endParaRPr lang="es-ES"/>
        </a:p>
      </dgm:t>
    </dgm:pt>
    <dgm:pt modelId="{39311D51-97A7-41B7-8F41-C59D88876E4F}" type="pres">
      <dgm:prSet presAssocID="{D86D3BA5-1B2F-45E4-9A2A-B7A582A64A35}" presName="level2hierChild" presStyleCnt="0"/>
      <dgm:spPr/>
    </dgm:pt>
    <dgm:pt modelId="{31670AF6-41DB-47EB-8E7C-7D415B2DE733}" type="pres">
      <dgm:prSet presAssocID="{D2FD39A7-AFE4-46E1-A69D-C1C1F64D4245}" presName="conn2-1" presStyleLbl="parChTrans1D2" presStyleIdx="0" presStyleCnt="2"/>
      <dgm:spPr/>
      <dgm:t>
        <a:bodyPr/>
        <a:lstStyle/>
        <a:p>
          <a:endParaRPr lang="es-ES"/>
        </a:p>
      </dgm:t>
    </dgm:pt>
    <dgm:pt modelId="{76E88218-E18C-4FD1-BA00-C467F6712E93}" type="pres">
      <dgm:prSet presAssocID="{D2FD39A7-AFE4-46E1-A69D-C1C1F64D4245}" presName="connTx" presStyleLbl="parChTrans1D2" presStyleIdx="0" presStyleCnt="2"/>
      <dgm:spPr/>
      <dgm:t>
        <a:bodyPr/>
        <a:lstStyle/>
        <a:p>
          <a:endParaRPr lang="es-ES"/>
        </a:p>
      </dgm:t>
    </dgm:pt>
    <dgm:pt modelId="{06A75EAB-B034-445A-BE37-422D06D6E646}" type="pres">
      <dgm:prSet presAssocID="{A658A606-2A12-41EC-9697-C0808E605BCC}" presName="root2" presStyleCnt="0"/>
      <dgm:spPr/>
    </dgm:pt>
    <dgm:pt modelId="{FD9F33DE-99CB-4821-A3CB-2CB5CC525044}" type="pres">
      <dgm:prSet presAssocID="{A658A606-2A12-41EC-9697-C0808E605BCC}" presName="LevelTwoTextNode" presStyleLbl="node2" presStyleIdx="0" presStyleCnt="2">
        <dgm:presLayoutVars>
          <dgm:chPref val="3"/>
        </dgm:presLayoutVars>
      </dgm:prSet>
      <dgm:spPr/>
      <dgm:t>
        <a:bodyPr/>
        <a:lstStyle/>
        <a:p>
          <a:endParaRPr lang="es-ES"/>
        </a:p>
      </dgm:t>
    </dgm:pt>
    <dgm:pt modelId="{109392AA-F61E-4B2F-B31B-908CF3EC3EE9}" type="pres">
      <dgm:prSet presAssocID="{A658A606-2A12-41EC-9697-C0808E605BCC}" presName="level3hierChild" presStyleCnt="0"/>
      <dgm:spPr/>
    </dgm:pt>
    <dgm:pt modelId="{B36712EC-4B1A-4EBF-BE49-912ED3D60F29}" type="pres">
      <dgm:prSet presAssocID="{5CDF58BA-4976-4A9B-844E-77272F6994BA}" presName="conn2-1" presStyleLbl="parChTrans1D3" presStyleIdx="0" presStyleCnt="4"/>
      <dgm:spPr/>
      <dgm:t>
        <a:bodyPr/>
        <a:lstStyle/>
        <a:p>
          <a:endParaRPr lang="es-ES"/>
        </a:p>
      </dgm:t>
    </dgm:pt>
    <dgm:pt modelId="{94041752-E3FD-479F-98A7-9CC12BF74C70}" type="pres">
      <dgm:prSet presAssocID="{5CDF58BA-4976-4A9B-844E-77272F6994BA}" presName="connTx" presStyleLbl="parChTrans1D3" presStyleIdx="0" presStyleCnt="4"/>
      <dgm:spPr/>
      <dgm:t>
        <a:bodyPr/>
        <a:lstStyle/>
        <a:p>
          <a:endParaRPr lang="es-ES"/>
        </a:p>
      </dgm:t>
    </dgm:pt>
    <dgm:pt modelId="{11458B93-0E05-4E29-B1E8-6DFCED97E6C5}" type="pres">
      <dgm:prSet presAssocID="{CCCB45CA-9BB7-4E15-8F44-662307D19AF8}" presName="root2" presStyleCnt="0"/>
      <dgm:spPr/>
    </dgm:pt>
    <dgm:pt modelId="{766F0930-A91A-44AA-97B7-378546464058}" type="pres">
      <dgm:prSet presAssocID="{CCCB45CA-9BB7-4E15-8F44-662307D19AF8}" presName="LevelTwoTextNode" presStyleLbl="node3" presStyleIdx="0" presStyleCnt="4">
        <dgm:presLayoutVars>
          <dgm:chPref val="3"/>
        </dgm:presLayoutVars>
      </dgm:prSet>
      <dgm:spPr/>
      <dgm:t>
        <a:bodyPr/>
        <a:lstStyle/>
        <a:p>
          <a:endParaRPr lang="es-ES"/>
        </a:p>
      </dgm:t>
    </dgm:pt>
    <dgm:pt modelId="{F6237725-899C-4787-A412-1CFD0EB5415A}" type="pres">
      <dgm:prSet presAssocID="{CCCB45CA-9BB7-4E15-8F44-662307D19AF8}" presName="level3hierChild" presStyleCnt="0"/>
      <dgm:spPr/>
    </dgm:pt>
    <dgm:pt modelId="{4AA49ED9-B121-433B-A801-89B277404BF0}" type="pres">
      <dgm:prSet presAssocID="{415A73C5-8DA8-4E61-94D5-62DE04B1C7FE}" presName="conn2-1" presStyleLbl="parChTrans1D3" presStyleIdx="1" presStyleCnt="4"/>
      <dgm:spPr/>
      <dgm:t>
        <a:bodyPr/>
        <a:lstStyle/>
        <a:p>
          <a:endParaRPr lang="es-ES"/>
        </a:p>
      </dgm:t>
    </dgm:pt>
    <dgm:pt modelId="{20353BCC-8941-4A8B-BA57-EA9089AB03CD}" type="pres">
      <dgm:prSet presAssocID="{415A73C5-8DA8-4E61-94D5-62DE04B1C7FE}" presName="connTx" presStyleLbl="parChTrans1D3" presStyleIdx="1" presStyleCnt="4"/>
      <dgm:spPr/>
      <dgm:t>
        <a:bodyPr/>
        <a:lstStyle/>
        <a:p>
          <a:endParaRPr lang="es-ES"/>
        </a:p>
      </dgm:t>
    </dgm:pt>
    <dgm:pt modelId="{D8ADD04D-4FC0-4D1F-A1DA-4CC22E0791E4}" type="pres">
      <dgm:prSet presAssocID="{1AF3F6E7-1886-4A45-B79A-3CCED7E04A49}" presName="root2" presStyleCnt="0"/>
      <dgm:spPr/>
    </dgm:pt>
    <dgm:pt modelId="{5DF9943E-D3C7-4FD7-8F26-91C9ECDCB2E3}" type="pres">
      <dgm:prSet presAssocID="{1AF3F6E7-1886-4A45-B79A-3CCED7E04A49}" presName="LevelTwoTextNode" presStyleLbl="node3" presStyleIdx="1" presStyleCnt="4">
        <dgm:presLayoutVars>
          <dgm:chPref val="3"/>
        </dgm:presLayoutVars>
      </dgm:prSet>
      <dgm:spPr/>
      <dgm:t>
        <a:bodyPr/>
        <a:lstStyle/>
        <a:p>
          <a:endParaRPr lang="es-ES"/>
        </a:p>
      </dgm:t>
    </dgm:pt>
    <dgm:pt modelId="{13E4171B-82BF-4BF0-BD3B-E4B8BFCE9509}" type="pres">
      <dgm:prSet presAssocID="{1AF3F6E7-1886-4A45-B79A-3CCED7E04A49}" presName="level3hierChild" presStyleCnt="0"/>
      <dgm:spPr/>
    </dgm:pt>
    <dgm:pt modelId="{78EB4298-3490-4A42-A758-AC97E70292B7}" type="pres">
      <dgm:prSet presAssocID="{C5810DF9-8B33-4EC5-8956-AA61CEEBE6AA}" presName="conn2-1" presStyleLbl="parChTrans1D2" presStyleIdx="1" presStyleCnt="2"/>
      <dgm:spPr/>
      <dgm:t>
        <a:bodyPr/>
        <a:lstStyle/>
        <a:p>
          <a:endParaRPr lang="es-ES"/>
        </a:p>
      </dgm:t>
    </dgm:pt>
    <dgm:pt modelId="{C182F4C7-14D3-41ED-9F52-7F1BCAA40D25}" type="pres">
      <dgm:prSet presAssocID="{C5810DF9-8B33-4EC5-8956-AA61CEEBE6AA}" presName="connTx" presStyleLbl="parChTrans1D2" presStyleIdx="1" presStyleCnt="2"/>
      <dgm:spPr/>
      <dgm:t>
        <a:bodyPr/>
        <a:lstStyle/>
        <a:p>
          <a:endParaRPr lang="es-ES"/>
        </a:p>
      </dgm:t>
    </dgm:pt>
    <dgm:pt modelId="{F5A7E600-C8EC-4D52-9C53-151F75DE9386}" type="pres">
      <dgm:prSet presAssocID="{E8EF7785-AAB6-4FF5-9699-9979139AAAED}" presName="root2" presStyleCnt="0"/>
      <dgm:spPr/>
    </dgm:pt>
    <dgm:pt modelId="{FE8D4C02-DF5C-47AE-9651-69302F8615AD}" type="pres">
      <dgm:prSet presAssocID="{E8EF7785-AAB6-4FF5-9699-9979139AAAED}" presName="LevelTwoTextNode" presStyleLbl="node2" presStyleIdx="1" presStyleCnt="2">
        <dgm:presLayoutVars>
          <dgm:chPref val="3"/>
        </dgm:presLayoutVars>
      </dgm:prSet>
      <dgm:spPr/>
      <dgm:t>
        <a:bodyPr/>
        <a:lstStyle/>
        <a:p>
          <a:endParaRPr lang="es-ES"/>
        </a:p>
      </dgm:t>
    </dgm:pt>
    <dgm:pt modelId="{2D11D342-AA7B-415B-B2F2-774584631E5B}" type="pres">
      <dgm:prSet presAssocID="{E8EF7785-AAB6-4FF5-9699-9979139AAAED}" presName="level3hierChild" presStyleCnt="0"/>
      <dgm:spPr/>
    </dgm:pt>
    <dgm:pt modelId="{5C680126-50D3-49F4-AE98-627A5F4A1134}" type="pres">
      <dgm:prSet presAssocID="{2B87A668-C719-4ADC-A39A-BDC46FDB3764}" presName="conn2-1" presStyleLbl="parChTrans1D3" presStyleIdx="2" presStyleCnt="4"/>
      <dgm:spPr/>
      <dgm:t>
        <a:bodyPr/>
        <a:lstStyle/>
        <a:p>
          <a:endParaRPr lang="es-ES"/>
        </a:p>
      </dgm:t>
    </dgm:pt>
    <dgm:pt modelId="{96C6E25B-A59C-420A-B2DD-A0C136803D97}" type="pres">
      <dgm:prSet presAssocID="{2B87A668-C719-4ADC-A39A-BDC46FDB3764}" presName="connTx" presStyleLbl="parChTrans1D3" presStyleIdx="2" presStyleCnt="4"/>
      <dgm:spPr/>
      <dgm:t>
        <a:bodyPr/>
        <a:lstStyle/>
        <a:p>
          <a:endParaRPr lang="es-ES"/>
        </a:p>
      </dgm:t>
    </dgm:pt>
    <dgm:pt modelId="{30A74273-F765-4D0A-88EA-FB86CBEF621A}" type="pres">
      <dgm:prSet presAssocID="{7D263AB2-3F1E-44DF-B119-71761F1236BE}" presName="root2" presStyleCnt="0"/>
      <dgm:spPr/>
    </dgm:pt>
    <dgm:pt modelId="{D2D5C5A7-F851-4B32-A3E8-461F67BBA33F}" type="pres">
      <dgm:prSet presAssocID="{7D263AB2-3F1E-44DF-B119-71761F1236BE}" presName="LevelTwoTextNode" presStyleLbl="node3" presStyleIdx="2" presStyleCnt="4">
        <dgm:presLayoutVars>
          <dgm:chPref val="3"/>
        </dgm:presLayoutVars>
      </dgm:prSet>
      <dgm:spPr/>
      <dgm:t>
        <a:bodyPr/>
        <a:lstStyle/>
        <a:p>
          <a:endParaRPr lang="es-ES"/>
        </a:p>
      </dgm:t>
    </dgm:pt>
    <dgm:pt modelId="{2D940F90-EC2F-42F8-95C0-F17B29C78688}" type="pres">
      <dgm:prSet presAssocID="{7D263AB2-3F1E-44DF-B119-71761F1236BE}" presName="level3hierChild" presStyleCnt="0"/>
      <dgm:spPr/>
    </dgm:pt>
    <dgm:pt modelId="{6E7FF8E5-E119-4D32-AB22-6277963A701E}" type="pres">
      <dgm:prSet presAssocID="{74379AF2-095E-4EBF-A890-7073CA8FA5F9}" presName="conn2-1" presStyleLbl="parChTrans1D3" presStyleIdx="3" presStyleCnt="4"/>
      <dgm:spPr/>
      <dgm:t>
        <a:bodyPr/>
        <a:lstStyle/>
        <a:p>
          <a:endParaRPr lang="es-ES"/>
        </a:p>
      </dgm:t>
    </dgm:pt>
    <dgm:pt modelId="{A06637F8-A666-4D3B-A8D4-88FF194542E2}" type="pres">
      <dgm:prSet presAssocID="{74379AF2-095E-4EBF-A890-7073CA8FA5F9}" presName="connTx" presStyleLbl="parChTrans1D3" presStyleIdx="3" presStyleCnt="4"/>
      <dgm:spPr/>
      <dgm:t>
        <a:bodyPr/>
        <a:lstStyle/>
        <a:p>
          <a:endParaRPr lang="es-ES"/>
        </a:p>
      </dgm:t>
    </dgm:pt>
    <dgm:pt modelId="{4E55E27C-F67F-4C0D-8888-A0031940A24C}" type="pres">
      <dgm:prSet presAssocID="{77437FDB-7416-42B5-9664-BDA173BC89FF}" presName="root2" presStyleCnt="0"/>
      <dgm:spPr/>
    </dgm:pt>
    <dgm:pt modelId="{CFFA8357-7E6A-4AE1-AB8E-3F7FE4C7CA9B}" type="pres">
      <dgm:prSet presAssocID="{77437FDB-7416-42B5-9664-BDA173BC89FF}" presName="LevelTwoTextNode" presStyleLbl="node3" presStyleIdx="3" presStyleCnt="4">
        <dgm:presLayoutVars>
          <dgm:chPref val="3"/>
        </dgm:presLayoutVars>
      </dgm:prSet>
      <dgm:spPr/>
      <dgm:t>
        <a:bodyPr/>
        <a:lstStyle/>
        <a:p>
          <a:endParaRPr lang="es-ES"/>
        </a:p>
      </dgm:t>
    </dgm:pt>
    <dgm:pt modelId="{9A0EB000-C005-4F90-BA85-1CEC3954707A}" type="pres">
      <dgm:prSet presAssocID="{77437FDB-7416-42B5-9664-BDA173BC89FF}" presName="level3hierChild" presStyleCnt="0"/>
      <dgm:spPr/>
    </dgm:pt>
  </dgm:ptLst>
  <dgm:cxnLst>
    <dgm:cxn modelId="{E2FCB596-4571-4F3C-8F60-5FAFE3335B0E}" type="presOf" srcId="{415A73C5-8DA8-4E61-94D5-62DE04B1C7FE}" destId="{4AA49ED9-B121-433B-A801-89B277404BF0}" srcOrd="0" destOrd="0" presId="urn:microsoft.com/office/officeart/2008/layout/HorizontalMultiLevelHierarchy"/>
    <dgm:cxn modelId="{09A0D588-EDB8-40A0-A1BE-B20F3D29FF95}" type="presOf" srcId="{415A73C5-8DA8-4E61-94D5-62DE04B1C7FE}" destId="{20353BCC-8941-4A8B-BA57-EA9089AB03CD}" srcOrd="1" destOrd="0" presId="urn:microsoft.com/office/officeart/2008/layout/HorizontalMultiLevelHierarchy"/>
    <dgm:cxn modelId="{431E18F9-7E24-40F6-A859-09650AB82EE1}" type="presOf" srcId="{E8EF7785-AAB6-4FF5-9699-9979139AAAED}" destId="{FE8D4C02-DF5C-47AE-9651-69302F8615AD}" srcOrd="0" destOrd="0" presId="urn:microsoft.com/office/officeart/2008/layout/HorizontalMultiLevelHierarchy"/>
    <dgm:cxn modelId="{5A1BDA20-FB72-407D-9544-1805186095AE}" srcId="{D86D3BA5-1B2F-45E4-9A2A-B7A582A64A35}" destId="{E8EF7785-AAB6-4FF5-9699-9979139AAAED}" srcOrd="1" destOrd="0" parTransId="{C5810DF9-8B33-4EC5-8956-AA61CEEBE6AA}" sibTransId="{17DBDFA3-447F-409C-A03A-691D262427DE}"/>
    <dgm:cxn modelId="{CEB5A5EE-0FE9-4698-9379-90286CD0CBA0}" type="presOf" srcId="{74379AF2-095E-4EBF-A890-7073CA8FA5F9}" destId="{6E7FF8E5-E119-4D32-AB22-6277963A701E}" srcOrd="0" destOrd="0" presId="urn:microsoft.com/office/officeart/2008/layout/HorizontalMultiLevelHierarchy"/>
    <dgm:cxn modelId="{256667EC-7437-412B-A9D1-48EF9E006167}" srcId="{B15952DB-325E-4B27-81A8-9E1B56143E50}" destId="{D86D3BA5-1B2F-45E4-9A2A-B7A582A64A35}" srcOrd="0" destOrd="0" parTransId="{FB192D2B-797B-4330-9BE6-C5BE42E35635}" sibTransId="{F54DA15B-CCE4-4DB2-9498-7B60AA9F63D3}"/>
    <dgm:cxn modelId="{6474F01A-5E3C-4606-9F1E-DC9271988625}" type="presOf" srcId="{B15952DB-325E-4B27-81A8-9E1B56143E50}" destId="{E0C7113E-998E-44D6-BFE2-D7307ACF4F43}" srcOrd="0" destOrd="0" presId="urn:microsoft.com/office/officeart/2008/layout/HorizontalMultiLevelHierarchy"/>
    <dgm:cxn modelId="{2CA93F95-9190-4DB7-A75D-C1AF69AB4920}" type="presOf" srcId="{C5810DF9-8B33-4EC5-8956-AA61CEEBE6AA}" destId="{C182F4C7-14D3-41ED-9F52-7F1BCAA40D25}" srcOrd="1" destOrd="0" presId="urn:microsoft.com/office/officeart/2008/layout/HorizontalMultiLevelHierarchy"/>
    <dgm:cxn modelId="{B51B8272-1973-4EC9-A297-C373E65ABA89}" srcId="{A658A606-2A12-41EC-9697-C0808E605BCC}" destId="{CCCB45CA-9BB7-4E15-8F44-662307D19AF8}" srcOrd="0" destOrd="0" parTransId="{5CDF58BA-4976-4A9B-844E-77272F6994BA}" sibTransId="{42A1EFA5-CF1D-4BFF-B65E-30ABE0F37624}"/>
    <dgm:cxn modelId="{24411025-D481-4F7F-9699-1A4FBA15F6A1}" type="presOf" srcId="{D2FD39A7-AFE4-46E1-A69D-C1C1F64D4245}" destId="{31670AF6-41DB-47EB-8E7C-7D415B2DE733}" srcOrd="0" destOrd="0" presId="urn:microsoft.com/office/officeart/2008/layout/HorizontalMultiLevelHierarchy"/>
    <dgm:cxn modelId="{84B3525E-980F-413C-922C-DA2D1DEB7637}" type="presOf" srcId="{2B87A668-C719-4ADC-A39A-BDC46FDB3764}" destId="{96C6E25B-A59C-420A-B2DD-A0C136803D97}" srcOrd="1" destOrd="0" presId="urn:microsoft.com/office/officeart/2008/layout/HorizontalMultiLevelHierarchy"/>
    <dgm:cxn modelId="{EC010CEA-72DD-49AE-9FA6-5395E1B128F0}" srcId="{E8EF7785-AAB6-4FF5-9699-9979139AAAED}" destId="{7D263AB2-3F1E-44DF-B119-71761F1236BE}" srcOrd="0" destOrd="0" parTransId="{2B87A668-C719-4ADC-A39A-BDC46FDB3764}" sibTransId="{6D092155-4131-414B-AC46-458531FFBC82}"/>
    <dgm:cxn modelId="{DBF9A61F-7547-466B-98C5-42E94747FFD4}" type="presOf" srcId="{77437FDB-7416-42B5-9664-BDA173BC89FF}" destId="{CFFA8357-7E6A-4AE1-AB8E-3F7FE4C7CA9B}" srcOrd="0" destOrd="0" presId="urn:microsoft.com/office/officeart/2008/layout/HorizontalMultiLevelHierarchy"/>
    <dgm:cxn modelId="{FC738673-DF8E-45C9-A4FC-152DE23872D1}" type="presOf" srcId="{74379AF2-095E-4EBF-A890-7073CA8FA5F9}" destId="{A06637F8-A666-4D3B-A8D4-88FF194542E2}" srcOrd="1" destOrd="0" presId="urn:microsoft.com/office/officeart/2008/layout/HorizontalMultiLevelHierarchy"/>
    <dgm:cxn modelId="{4EF06C57-5314-4D00-99EE-6F1D89F9EAF1}" type="presOf" srcId="{D2FD39A7-AFE4-46E1-A69D-C1C1F64D4245}" destId="{76E88218-E18C-4FD1-BA00-C467F6712E93}" srcOrd="1" destOrd="0" presId="urn:microsoft.com/office/officeart/2008/layout/HorizontalMultiLevelHierarchy"/>
    <dgm:cxn modelId="{EBE96718-8B8A-49B9-880D-D09F96C3243C}" type="presOf" srcId="{CCCB45CA-9BB7-4E15-8F44-662307D19AF8}" destId="{766F0930-A91A-44AA-97B7-378546464058}" srcOrd="0" destOrd="0" presId="urn:microsoft.com/office/officeart/2008/layout/HorizontalMultiLevelHierarchy"/>
    <dgm:cxn modelId="{C54A7105-5BC1-4177-AA91-95C8067C9F1A}" type="presOf" srcId="{7D263AB2-3F1E-44DF-B119-71761F1236BE}" destId="{D2D5C5A7-F851-4B32-A3E8-461F67BBA33F}" srcOrd="0" destOrd="0" presId="urn:microsoft.com/office/officeart/2008/layout/HorizontalMultiLevelHierarchy"/>
    <dgm:cxn modelId="{3C76BFD2-F047-4B58-9B04-BF109A626825}" type="presOf" srcId="{5CDF58BA-4976-4A9B-844E-77272F6994BA}" destId="{94041752-E3FD-479F-98A7-9CC12BF74C70}" srcOrd="1" destOrd="0" presId="urn:microsoft.com/office/officeart/2008/layout/HorizontalMultiLevelHierarchy"/>
    <dgm:cxn modelId="{30C95B85-C57D-4285-885A-C8ACE52842F5}" type="presOf" srcId="{D86D3BA5-1B2F-45E4-9A2A-B7A582A64A35}" destId="{9A967F20-386F-499A-ABD9-E047B0370665}" srcOrd="0" destOrd="0" presId="urn:microsoft.com/office/officeart/2008/layout/HorizontalMultiLevelHierarchy"/>
    <dgm:cxn modelId="{5A9CB619-8876-4C57-AC34-4BE1592F4BA6}" srcId="{A658A606-2A12-41EC-9697-C0808E605BCC}" destId="{1AF3F6E7-1886-4A45-B79A-3CCED7E04A49}" srcOrd="1" destOrd="0" parTransId="{415A73C5-8DA8-4E61-94D5-62DE04B1C7FE}" sibTransId="{A5A1F79A-AE7D-427A-A8CD-5BBBB904AB02}"/>
    <dgm:cxn modelId="{BCFC55D8-9741-47C5-86C7-BBD958956D9D}" type="presOf" srcId="{A658A606-2A12-41EC-9697-C0808E605BCC}" destId="{FD9F33DE-99CB-4821-A3CB-2CB5CC525044}" srcOrd="0" destOrd="0" presId="urn:microsoft.com/office/officeart/2008/layout/HorizontalMultiLevelHierarchy"/>
    <dgm:cxn modelId="{ADDD38A1-8818-456C-9741-5446FA66021A}" type="presOf" srcId="{5CDF58BA-4976-4A9B-844E-77272F6994BA}" destId="{B36712EC-4B1A-4EBF-BE49-912ED3D60F29}" srcOrd="0" destOrd="0" presId="urn:microsoft.com/office/officeart/2008/layout/HorizontalMultiLevelHierarchy"/>
    <dgm:cxn modelId="{3CD84DDB-D853-467C-92A5-926412E1F877}" srcId="{E8EF7785-AAB6-4FF5-9699-9979139AAAED}" destId="{77437FDB-7416-42B5-9664-BDA173BC89FF}" srcOrd="1" destOrd="0" parTransId="{74379AF2-095E-4EBF-A890-7073CA8FA5F9}" sibTransId="{A83AB3A5-D76D-4F47-AFF2-89568DBD75FE}"/>
    <dgm:cxn modelId="{07FCC0E7-B96D-4E50-BD9E-8C6E856595CB}" type="presOf" srcId="{2B87A668-C719-4ADC-A39A-BDC46FDB3764}" destId="{5C680126-50D3-49F4-AE98-627A5F4A1134}" srcOrd="0" destOrd="0" presId="urn:microsoft.com/office/officeart/2008/layout/HorizontalMultiLevelHierarchy"/>
    <dgm:cxn modelId="{29FA999D-A669-4036-AD78-07D3B1FFA3D2}" type="presOf" srcId="{C5810DF9-8B33-4EC5-8956-AA61CEEBE6AA}" destId="{78EB4298-3490-4A42-A758-AC97E70292B7}" srcOrd="0" destOrd="0" presId="urn:microsoft.com/office/officeart/2008/layout/HorizontalMultiLevelHierarchy"/>
    <dgm:cxn modelId="{EDD87CDE-45CF-4CB8-8CCC-D6E7D57523D3}" type="presOf" srcId="{1AF3F6E7-1886-4A45-B79A-3CCED7E04A49}" destId="{5DF9943E-D3C7-4FD7-8F26-91C9ECDCB2E3}" srcOrd="0" destOrd="0" presId="urn:microsoft.com/office/officeart/2008/layout/HorizontalMultiLevelHierarchy"/>
    <dgm:cxn modelId="{67AFD32F-53B2-4B04-AE42-66F0D8CB1934}" srcId="{D86D3BA5-1B2F-45E4-9A2A-B7A582A64A35}" destId="{A658A606-2A12-41EC-9697-C0808E605BCC}" srcOrd="0" destOrd="0" parTransId="{D2FD39A7-AFE4-46E1-A69D-C1C1F64D4245}" sibTransId="{A283CF95-1F1C-488D-B1C9-A2D373886AD9}"/>
    <dgm:cxn modelId="{45D46EAB-1E37-4770-A317-6BA12A636D16}" type="presParOf" srcId="{E0C7113E-998E-44D6-BFE2-D7307ACF4F43}" destId="{81D003FB-C671-45A4-8040-BBBC0157FEFC}" srcOrd="0" destOrd="0" presId="urn:microsoft.com/office/officeart/2008/layout/HorizontalMultiLevelHierarchy"/>
    <dgm:cxn modelId="{2E068F09-E1AD-4327-BC47-E7AE4CA3EA7D}" type="presParOf" srcId="{81D003FB-C671-45A4-8040-BBBC0157FEFC}" destId="{9A967F20-386F-499A-ABD9-E047B0370665}" srcOrd="0" destOrd="0" presId="urn:microsoft.com/office/officeart/2008/layout/HorizontalMultiLevelHierarchy"/>
    <dgm:cxn modelId="{66720D48-C139-4D11-A8E9-F6BB81E278F5}" type="presParOf" srcId="{81D003FB-C671-45A4-8040-BBBC0157FEFC}" destId="{39311D51-97A7-41B7-8F41-C59D88876E4F}" srcOrd="1" destOrd="0" presId="urn:microsoft.com/office/officeart/2008/layout/HorizontalMultiLevelHierarchy"/>
    <dgm:cxn modelId="{DD1F37DC-5B15-49E1-BF93-467A16493A30}" type="presParOf" srcId="{39311D51-97A7-41B7-8F41-C59D88876E4F}" destId="{31670AF6-41DB-47EB-8E7C-7D415B2DE733}" srcOrd="0" destOrd="0" presId="urn:microsoft.com/office/officeart/2008/layout/HorizontalMultiLevelHierarchy"/>
    <dgm:cxn modelId="{04CA554E-AB59-42FE-846B-F8BBB3244A92}" type="presParOf" srcId="{31670AF6-41DB-47EB-8E7C-7D415B2DE733}" destId="{76E88218-E18C-4FD1-BA00-C467F6712E93}" srcOrd="0" destOrd="0" presId="urn:microsoft.com/office/officeart/2008/layout/HorizontalMultiLevelHierarchy"/>
    <dgm:cxn modelId="{6EF390CC-6381-4BFC-B546-FC8269985877}" type="presParOf" srcId="{39311D51-97A7-41B7-8F41-C59D88876E4F}" destId="{06A75EAB-B034-445A-BE37-422D06D6E646}" srcOrd="1" destOrd="0" presId="urn:microsoft.com/office/officeart/2008/layout/HorizontalMultiLevelHierarchy"/>
    <dgm:cxn modelId="{B9D70734-A38A-4002-BA05-27296697F5EB}" type="presParOf" srcId="{06A75EAB-B034-445A-BE37-422D06D6E646}" destId="{FD9F33DE-99CB-4821-A3CB-2CB5CC525044}" srcOrd="0" destOrd="0" presId="urn:microsoft.com/office/officeart/2008/layout/HorizontalMultiLevelHierarchy"/>
    <dgm:cxn modelId="{7C7B3AC7-4E52-4D61-8D98-29009087F174}" type="presParOf" srcId="{06A75EAB-B034-445A-BE37-422D06D6E646}" destId="{109392AA-F61E-4B2F-B31B-908CF3EC3EE9}" srcOrd="1" destOrd="0" presId="urn:microsoft.com/office/officeart/2008/layout/HorizontalMultiLevelHierarchy"/>
    <dgm:cxn modelId="{BF0CB5A9-A20F-479E-A8B1-6EB10C55ADCF}" type="presParOf" srcId="{109392AA-F61E-4B2F-B31B-908CF3EC3EE9}" destId="{B36712EC-4B1A-4EBF-BE49-912ED3D60F29}" srcOrd="0" destOrd="0" presId="urn:microsoft.com/office/officeart/2008/layout/HorizontalMultiLevelHierarchy"/>
    <dgm:cxn modelId="{DD7BFD34-1D0B-475A-9C77-E80284F7941E}" type="presParOf" srcId="{B36712EC-4B1A-4EBF-BE49-912ED3D60F29}" destId="{94041752-E3FD-479F-98A7-9CC12BF74C70}" srcOrd="0" destOrd="0" presId="urn:microsoft.com/office/officeart/2008/layout/HorizontalMultiLevelHierarchy"/>
    <dgm:cxn modelId="{2270A2E3-975F-426E-92AE-9D051051A234}" type="presParOf" srcId="{109392AA-F61E-4B2F-B31B-908CF3EC3EE9}" destId="{11458B93-0E05-4E29-B1E8-6DFCED97E6C5}" srcOrd="1" destOrd="0" presId="urn:microsoft.com/office/officeart/2008/layout/HorizontalMultiLevelHierarchy"/>
    <dgm:cxn modelId="{01C26910-F6E4-4D17-9753-6E55F9DCC375}" type="presParOf" srcId="{11458B93-0E05-4E29-B1E8-6DFCED97E6C5}" destId="{766F0930-A91A-44AA-97B7-378546464058}" srcOrd="0" destOrd="0" presId="urn:microsoft.com/office/officeart/2008/layout/HorizontalMultiLevelHierarchy"/>
    <dgm:cxn modelId="{611EC6E2-7E7F-4133-BECE-7B54BD842B5D}" type="presParOf" srcId="{11458B93-0E05-4E29-B1E8-6DFCED97E6C5}" destId="{F6237725-899C-4787-A412-1CFD0EB5415A}" srcOrd="1" destOrd="0" presId="urn:microsoft.com/office/officeart/2008/layout/HorizontalMultiLevelHierarchy"/>
    <dgm:cxn modelId="{525981EF-4BFA-46B7-AB42-0A1ECB5489BB}" type="presParOf" srcId="{109392AA-F61E-4B2F-B31B-908CF3EC3EE9}" destId="{4AA49ED9-B121-433B-A801-89B277404BF0}" srcOrd="2" destOrd="0" presId="urn:microsoft.com/office/officeart/2008/layout/HorizontalMultiLevelHierarchy"/>
    <dgm:cxn modelId="{B9B927A8-79E5-4CB1-B2C3-F71C676879C1}" type="presParOf" srcId="{4AA49ED9-B121-433B-A801-89B277404BF0}" destId="{20353BCC-8941-4A8B-BA57-EA9089AB03CD}" srcOrd="0" destOrd="0" presId="urn:microsoft.com/office/officeart/2008/layout/HorizontalMultiLevelHierarchy"/>
    <dgm:cxn modelId="{FAE348B0-5D9A-41F9-B25A-CAD00F351C58}" type="presParOf" srcId="{109392AA-F61E-4B2F-B31B-908CF3EC3EE9}" destId="{D8ADD04D-4FC0-4D1F-A1DA-4CC22E0791E4}" srcOrd="3" destOrd="0" presId="urn:microsoft.com/office/officeart/2008/layout/HorizontalMultiLevelHierarchy"/>
    <dgm:cxn modelId="{BBCD0A1C-CF7E-4020-992C-6EC559D94A3D}" type="presParOf" srcId="{D8ADD04D-4FC0-4D1F-A1DA-4CC22E0791E4}" destId="{5DF9943E-D3C7-4FD7-8F26-91C9ECDCB2E3}" srcOrd="0" destOrd="0" presId="urn:microsoft.com/office/officeart/2008/layout/HorizontalMultiLevelHierarchy"/>
    <dgm:cxn modelId="{3F5E0B72-4878-48A4-8A70-20849863817E}" type="presParOf" srcId="{D8ADD04D-4FC0-4D1F-A1DA-4CC22E0791E4}" destId="{13E4171B-82BF-4BF0-BD3B-E4B8BFCE9509}" srcOrd="1" destOrd="0" presId="urn:microsoft.com/office/officeart/2008/layout/HorizontalMultiLevelHierarchy"/>
    <dgm:cxn modelId="{27560791-B7C6-4809-86D4-F81CA307E86D}" type="presParOf" srcId="{39311D51-97A7-41B7-8F41-C59D88876E4F}" destId="{78EB4298-3490-4A42-A758-AC97E70292B7}" srcOrd="2" destOrd="0" presId="urn:microsoft.com/office/officeart/2008/layout/HorizontalMultiLevelHierarchy"/>
    <dgm:cxn modelId="{91B295D2-4C14-48D3-A4E7-CCDE0B002B29}" type="presParOf" srcId="{78EB4298-3490-4A42-A758-AC97E70292B7}" destId="{C182F4C7-14D3-41ED-9F52-7F1BCAA40D25}" srcOrd="0" destOrd="0" presId="urn:microsoft.com/office/officeart/2008/layout/HorizontalMultiLevelHierarchy"/>
    <dgm:cxn modelId="{2ABA15A1-AB7A-483C-A88C-76F0DCF0FB33}" type="presParOf" srcId="{39311D51-97A7-41B7-8F41-C59D88876E4F}" destId="{F5A7E600-C8EC-4D52-9C53-151F75DE9386}" srcOrd="3" destOrd="0" presId="urn:microsoft.com/office/officeart/2008/layout/HorizontalMultiLevelHierarchy"/>
    <dgm:cxn modelId="{F01DE7DA-6B20-4E43-9B16-8AFFB953B2F1}" type="presParOf" srcId="{F5A7E600-C8EC-4D52-9C53-151F75DE9386}" destId="{FE8D4C02-DF5C-47AE-9651-69302F8615AD}" srcOrd="0" destOrd="0" presId="urn:microsoft.com/office/officeart/2008/layout/HorizontalMultiLevelHierarchy"/>
    <dgm:cxn modelId="{A5B33A75-B0FC-4242-8220-BA833D461839}" type="presParOf" srcId="{F5A7E600-C8EC-4D52-9C53-151F75DE9386}" destId="{2D11D342-AA7B-415B-B2F2-774584631E5B}" srcOrd="1" destOrd="0" presId="urn:microsoft.com/office/officeart/2008/layout/HorizontalMultiLevelHierarchy"/>
    <dgm:cxn modelId="{21D8ADDB-11E4-4F2C-B87E-BA285C545DA9}" type="presParOf" srcId="{2D11D342-AA7B-415B-B2F2-774584631E5B}" destId="{5C680126-50D3-49F4-AE98-627A5F4A1134}" srcOrd="0" destOrd="0" presId="urn:microsoft.com/office/officeart/2008/layout/HorizontalMultiLevelHierarchy"/>
    <dgm:cxn modelId="{EC197C0D-AEDC-420B-B9DF-18F5CEF6C205}" type="presParOf" srcId="{5C680126-50D3-49F4-AE98-627A5F4A1134}" destId="{96C6E25B-A59C-420A-B2DD-A0C136803D97}" srcOrd="0" destOrd="0" presId="urn:microsoft.com/office/officeart/2008/layout/HorizontalMultiLevelHierarchy"/>
    <dgm:cxn modelId="{17BC04CD-DFBB-4AA2-BB1C-87B0EA8CBEED}" type="presParOf" srcId="{2D11D342-AA7B-415B-B2F2-774584631E5B}" destId="{30A74273-F765-4D0A-88EA-FB86CBEF621A}" srcOrd="1" destOrd="0" presId="urn:microsoft.com/office/officeart/2008/layout/HorizontalMultiLevelHierarchy"/>
    <dgm:cxn modelId="{93CC5C5B-B9D0-4FFE-BE22-F08850E04A02}" type="presParOf" srcId="{30A74273-F765-4D0A-88EA-FB86CBEF621A}" destId="{D2D5C5A7-F851-4B32-A3E8-461F67BBA33F}" srcOrd="0" destOrd="0" presId="urn:microsoft.com/office/officeart/2008/layout/HorizontalMultiLevelHierarchy"/>
    <dgm:cxn modelId="{84FDDA7A-4389-4204-867B-1A7AEB27D67F}" type="presParOf" srcId="{30A74273-F765-4D0A-88EA-FB86CBEF621A}" destId="{2D940F90-EC2F-42F8-95C0-F17B29C78688}" srcOrd="1" destOrd="0" presId="urn:microsoft.com/office/officeart/2008/layout/HorizontalMultiLevelHierarchy"/>
    <dgm:cxn modelId="{68CB51F4-A9B7-490D-B2A4-010D8E6AEAE0}" type="presParOf" srcId="{2D11D342-AA7B-415B-B2F2-774584631E5B}" destId="{6E7FF8E5-E119-4D32-AB22-6277963A701E}" srcOrd="2" destOrd="0" presId="urn:microsoft.com/office/officeart/2008/layout/HorizontalMultiLevelHierarchy"/>
    <dgm:cxn modelId="{D6D3162D-D542-4A7C-B1EF-D48E9F8F4185}" type="presParOf" srcId="{6E7FF8E5-E119-4D32-AB22-6277963A701E}" destId="{A06637F8-A666-4D3B-A8D4-88FF194542E2}" srcOrd="0" destOrd="0" presId="urn:microsoft.com/office/officeart/2008/layout/HorizontalMultiLevelHierarchy"/>
    <dgm:cxn modelId="{F1AD35D1-E5AF-4239-9D0B-3631E1949314}" type="presParOf" srcId="{2D11D342-AA7B-415B-B2F2-774584631E5B}" destId="{4E55E27C-F67F-4C0D-8888-A0031940A24C}" srcOrd="3" destOrd="0" presId="urn:microsoft.com/office/officeart/2008/layout/HorizontalMultiLevelHierarchy"/>
    <dgm:cxn modelId="{1430B2AD-A141-4CE9-A5BB-EEE53774A5A1}" type="presParOf" srcId="{4E55E27C-F67F-4C0D-8888-A0031940A24C}" destId="{CFFA8357-7E6A-4AE1-AB8E-3F7FE4C7CA9B}" srcOrd="0" destOrd="0" presId="urn:microsoft.com/office/officeart/2008/layout/HorizontalMultiLevelHierarchy"/>
    <dgm:cxn modelId="{808E95EB-A705-485C-AEA8-C0221A72E099}" type="presParOf" srcId="{4E55E27C-F67F-4C0D-8888-A0031940A24C}" destId="{9A0EB000-C005-4F90-BA85-1CEC3954707A}"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A764D-FD87-49ED-B41B-0F45F503AD3C}">
      <dsp:nvSpPr>
        <dsp:cNvPr id="0" name=""/>
        <dsp:cNvSpPr/>
      </dsp:nvSpPr>
      <dsp:spPr>
        <a:xfrm>
          <a:off x="2234" y="0"/>
          <a:ext cx="3476227" cy="4840013"/>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a:t>En diferentes partes del mundo existen diferentes formas de incidir en la decisión de compra en visitantes de centros comerciales.</a:t>
          </a:r>
        </a:p>
      </dsp:txBody>
      <dsp:txXfrm>
        <a:off x="2234" y="1936005"/>
        <a:ext cx="3476227" cy="1936005"/>
      </dsp:txXfrm>
    </dsp:sp>
    <dsp:sp modelId="{E8F53503-A119-44C2-AF14-887FDA45DA6A}">
      <dsp:nvSpPr>
        <dsp:cNvPr id="0" name=""/>
        <dsp:cNvSpPr/>
      </dsp:nvSpPr>
      <dsp:spPr>
        <a:xfrm>
          <a:off x="934485" y="290400"/>
          <a:ext cx="1611724" cy="161172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BEFE406-9827-4211-8A36-7710D89FA7E3}">
      <dsp:nvSpPr>
        <dsp:cNvPr id="0" name=""/>
        <dsp:cNvSpPr/>
      </dsp:nvSpPr>
      <dsp:spPr>
        <a:xfrm>
          <a:off x="3582748" y="0"/>
          <a:ext cx="3476227" cy="4840013"/>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buClrTx/>
            <a:buSzTx/>
            <a:buFontTx/>
            <a:buNone/>
          </a:pPr>
          <a:r>
            <a:rPr lang="es-EC" sz="2100" kern="1200" dirty="0"/>
            <a:t>En el ecuador ha evolucionado en la forma de comunicar a su público objetivo.</a:t>
          </a:r>
        </a:p>
      </dsp:txBody>
      <dsp:txXfrm>
        <a:off x="3582748" y="1936005"/>
        <a:ext cx="3476227" cy="1936005"/>
      </dsp:txXfrm>
    </dsp:sp>
    <dsp:sp modelId="{FBAB1C54-AF39-49A3-B0B6-6785E2100213}">
      <dsp:nvSpPr>
        <dsp:cNvPr id="0" name=""/>
        <dsp:cNvSpPr/>
      </dsp:nvSpPr>
      <dsp:spPr>
        <a:xfrm>
          <a:off x="4514999" y="290400"/>
          <a:ext cx="1611724" cy="1611724"/>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687DA2B-E5A4-4D57-9B5A-B603024266CE}">
      <dsp:nvSpPr>
        <dsp:cNvPr id="0" name=""/>
        <dsp:cNvSpPr/>
      </dsp:nvSpPr>
      <dsp:spPr>
        <a:xfrm>
          <a:off x="7163262" y="0"/>
          <a:ext cx="3476227" cy="4840013"/>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a:t>Los centros comerciales han optando por herramientas y métodos comunicacionales.</a:t>
          </a:r>
        </a:p>
      </dsp:txBody>
      <dsp:txXfrm>
        <a:off x="7163262" y="1936005"/>
        <a:ext cx="3476227" cy="1936005"/>
      </dsp:txXfrm>
    </dsp:sp>
    <dsp:sp modelId="{C59415B8-C5F8-48A9-B0B3-9638E1EC74F0}">
      <dsp:nvSpPr>
        <dsp:cNvPr id="0" name=""/>
        <dsp:cNvSpPr/>
      </dsp:nvSpPr>
      <dsp:spPr>
        <a:xfrm>
          <a:off x="8095513" y="290400"/>
          <a:ext cx="1611724" cy="1611724"/>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B627796-C74F-45A0-B68C-12B2D700C8C0}">
      <dsp:nvSpPr>
        <dsp:cNvPr id="0" name=""/>
        <dsp:cNvSpPr/>
      </dsp:nvSpPr>
      <dsp:spPr>
        <a:xfrm>
          <a:off x="425668" y="3872010"/>
          <a:ext cx="9790386" cy="726001"/>
        </a:xfrm>
        <a:prstGeom prst="leftRightArrow">
          <a:avLst/>
        </a:prstGeom>
        <a:gradFill rotWithShape="0">
          <a:gsLst>
            <a:gs pos="0">
              <a:schemeClr val="accent1">
                <a:tint val="60000"/>
                <a:hueOff val="0"/>
                <a:satOff val="0"/>
                <a:lumOff val="0"/>
                <a:alphaOff val="0"/>
                <a:tint val="83000"/>
                <a:satMod val="100000"/>
                <a:lumMod val="100000"/>
              </a:schemeClr>
            </a:gs>
            <a:gs pos="100000">
              <a:schemeClr val="accent1">
                <a:tint val="60000"/>
                <a:hueOff val="0"/>
                <a:satOff val="0"/>
                <a:lumOff val="0"/>
                <a:alphaOff val="0"/>
                <a:tint val="61000"/>
                <a:satMod val="150000"/>
                <a:lumMod val="100000"/>
              </a:schemeClr>
            </a:gs>
          </a:gsLst>
          <a:path path="circle">
            <a:fillToRect l="100000" t="100000" r="100000" b="100000"/>
          </a:path>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394E6-FC4E-412E-B75B-4BB2C524A22C}">
      <dsp:nvSpPr>
        <dsp:cNvPr id="0" name=""/>
        <dsp:cNvSpPr/>
      </dsp:nvSpPr>
      <dsp:spPr>
        <a:xfrm>
          <a:off x="52" y="96430"/>
          <a:ext cx="5009554"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buFont typeface="+mj-lt"/>
            <a:buAutoNum type="arabicPeriod"/>
          </a:pPr>
          <a:r>
            <a:rPr lang="es-EC" sz="2100" b="1" kern="1200" dirty="0"/>
            <a:t>CONCLUSIONES</a:t>
          </a:r>
          <a:endParaRPr lang="es-EC" sz="2100" kern="1200" dirty="0"/>
        </a:p>
      </dsp:txBody>
      <dsp:txXfrm>
        <a:off x="52" y="96430"/>
        <a:ext cx="5009554" cy="604800"/>
      </dsp:txXfrm>
    </dsp:sp>
    <dsp:sp modelId="{2689AAC1-A7FC-41C3-8EB9-7CA5705B2764}">
      <dsp:nvSpPr>
        <dsp:cNvPr id="0" name=""/>
        <dsp:cNvSpPr/>
      </dsp:nvSpPr>
      <dsp:spPr>
        <a:xfrm>
          <a:off x="52" y="701230"/>
          <a:ext cx="5009554" cy="404235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s-EC" sz="2100" kern="1200" dirty="0"/>
            <a:t>Las redes sociales favorecen al momento de la toma de decisiones ya que es un medio directo para entregar publicidad a los visitantes de los centros comerciales en el Distrito Metropolitano de Quito.</a:t>
          </a:r>
        </a:p>
        <a:p>
          <a:pPr marL="228600" lvl="1" indent="-228600" algn="l" defTabSz="933450">
            <a:lnSpc>
              <a:spcPct val="90000"/>
            </a:lnSpc>
            <a:spcBef>
              <a:spcPct val="0"/>
            </a:spcBef>
            <a:spcAft>
              <a:spcPct val="15000"/>
            </a:spcAft>
            <a:buFont typeface="Symbol" panose="05050102010706020507" pitchFamily="18" charset="2"/>
            <a:buChar char="••"/>
          </a:pPr>
          <a:r>
            <a:rPr lang="es-EC" sz="2100" kern="1200" dirty="0"/>
            <a:t>La variedad de la oferta es uno de los factores comerciales principales por lo que los visitantes de centros comerciales acuden a los mismos.</a:t>
          </a:r>
        </a:p>
        <a:p>
          <a:pPr marL="228600" lvl="1" indent="-228600" algn="l" defTabSz="933450">
            <a:lnSpc>
              <a:spcPct val="90000"/>
            </a:lnSpc>
            <a:spcBef>
              <a:spcPct val="0"/>
            </a:spcBef>
            <a:spcAft>
              <a:spcPct val="15000"/>
            </a:spcAft>
            <a:buFont typeface="Symbol" panose="05050102010706020507" pitchFamily="18" charset="2"/>
            <a:buChar char="••"/>
          </a:pPr>
          <a:r>
            <a:rPr lang="es-EC" sz="2100" kern="1200" dirty="0"/>
            <a:t>Los descuentos en tiendas es el incentivo promocional principal al momento de la toma de decisión en la compra de bienes de consumo en centros comerciales.</a:t>
          </a:r>
        </a:p>
      </dsp:txBody>
      <dsp:txXfrm>
        <a:off x="52" y="701230"/>
        <a:ext cx="5009554" cy="4042355"/>
      </dsp:txXfrm>
    </dsp:sp>
    <dsp:sp modelId="{0C3C8E21-A26B-4BC7-BBEB-73CE8F1A4B39}">
      <dsp:nvSpPr>
        <dsp:cNvPr id="0" name=""/>
        <dsp:cNvSpPr/>
      </dsp:nvSpPr>
      <dsp:spPr>
        <a:xfrm>
          <a:off x="5710944" y="96430"/>
          <a:ext cx="5009554"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buFont typeface="+mj-lt"/>
            <a:buAutoNum type="arabicPeriod"/>
          </a:pPr>
          <a:r>
            <a:rPr lang="es-EC" sz="2100" b="1" kern="1200" dirty="0"/>
            <a:t>RECOMENDACIONES</a:t>
          </a:r>
        </a:p>
      </dsp:txBody>
      <dsp:txXfrm>
        <a:off x="5710944" y="96430"/>
        <a:ext cx="5009554" cy="604800"/>
      </dsp:txXfrm>
    </dsp:sp>
    <dsp:sp modelId="{224269C8-9BE5-4458-81CF-C6790676B25F}">
      <dsp:nvSpPr>
        <dsp:cNvPr id="0" name=""/>
        <dsp:cNvSpPr/>
      </dsp:nvSpPr>
      <dsp:spPr>
        <a:xfrm>
          <a:off x="5710944" y="701230"/>
          <a:ext cx="5009554" cy="404235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s-EC" sz="2100" kern="1200" dirty="0"/>
            <a:t>Generar estrategias de marketing digital y </a:t>
          </a:r>
          <a:r>
            <a:rPr lang="es-EC" sz="2100" kern="1200" dirty="0" err="1"/>
            <a:t>videomarketing</a:t>
          </a:r>
          <a:r>
            <a:rPr lang="es-EC" sz="2100" kern="1200" dirty="0"/>
            <a:t> que permitan captar la atención de los visitantes de los centros comerciales a través de la creación de contenido en redes sociales.</a:t>
          </a:r>
        </a:p>
        <a:p>
          <a:pPr marL="228600" lvl="1" indent="-228600" algn="l" defTabSz="933450">
            <a:lnSpc>
              <a:spcPct val="90000"/>
            </a:lnSpc>
            <a:spcBef>
              <a:spcPct val="0"/>
            </a:spcBef>
            <a:spcAft>
              <a:spcPct val="15000"/>
            </a:spcAft>
            <a:buFont typeface="Symbol" panose="05050102010706020507" pitchFamily="18" charset="2"/>
            <a:buChar char="••"/>
          </a:pPr>
          <a:r>
            <a:rPr lang="es-EC" sz="2100" kern="1200" dirty="0"/>
            <a:t>Realizar estrategias de marketing de contenidos que permita la difusión de la variedad de ofertas que poseen los centros comerciales a través de blogs y redes sociales.</a:t>
          </a:r>
        </a:p>
        <a:p>
          <a:pPr marL="228600" lvl="1" indent="-228600" algn="l" defTabSz="933450">
            <a:lnSpc>
              <a:spcPct val="90000"/>
            </a:lnSpc>
            <a:spcBef>
              <a:spcPct val="0"/>
            </a:spcBef>
            <a:spcAft>
              <a:spcPct val="15000"/>
            </a:spcAft>
            <a:buFont typeface="Symbol" panose="05050102010706020507" pitchFamily="18" charset="2"/>
            <a:buChar char="••"/>
          </a:pPr>
          <a:r>
            <a:rPr lang="es-EC" sz="2100" kern="1200" dirty="0"/>
            <a:t>Crear estrategias de marketing de participación a través de la generación de una fan page y una página web por cada centro comercial.</a:t>
          </a:r>
        </a:p>
      </dsp:txBody>
      <dsp:txXfrm>
        <a:off x="5710944" y="701230"/>
        <a:ext cx="5009554" cy="4042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86FDB-E71A-484A-8726-7D4F1EF8B992}">
      <dsp:nvSpPr>
        <dsp:cNvPr id="0" name=""/>
        <dsp:cNvSpPr/>
      </dsp:nvSpPr>
      <dsp:spPr>
        <a:xfrm>
          <a:off x="0" y="1494003"/>
          <a:ext cx="10967205" cy="1992004"/>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01801-3C6F-47F4-8504-4EE7F2CA48C2}">
      <dsp:nvSpPr>
        <dsp:cNvPr id="0" name=""/>
        <dsp:cNvSpPr/>
      </dsp:nvSpPr>
      <dsp:spPr>
        <a:xfrm>
          <a:off x="4337" y="0"/>
          <a:ext cx="1896501" cy="199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a:lnSpc>
              <a:spcPct val="90000"/>
            </a:lnSpc>
            <a:spcBef>
              <a:spcPct val="0"/>
            </a:spcBef>
            <a:spcAft>
              <a:spcPct val="35000"/>
            </a:spcAft>
          </a:pPr>
          <a:r>
            <a:rPr lang="es-EC" sz="2000" kern="1200" dirty="0"/>
            <a:t>Ventas Personales</a:t>
          </a:r>
        </a:p>
        <a:p>
          <a:pPr marL="171450" lvl="1" indent="-171450" algn="l" defTabSz="711200">
            <a:lnSpc>
              <a:spcPct val="90000"/>
            </a:lnSpc>
            <a:spcBef>
              <a:spcPct val="0"/>
            </a:spcBef>
            <a:spcAft>
              <a:spcPct val="15000"/>
            </a:spcAft>
            <a:buChar char="••"/>
          </a:pPr>
          <a:r>
            <a:rPr lang="es-419" sz="1600" kern="1200" dirty="0"/>
            <a:t>Es una herramienta que permite la interacción entre el cliente y la empresa.</a:t>
          </a:r>
          <a:endParaRPr lang="es-EC" sz="1600" kern="1200" dirty="0"/>
        </a:p>
      </dsp:txBody>
      <dsp:txXfrm>
        <a:off x="4337" y="0"/>
        <a:ext cx="1896501" cy="1992004"/>
      </dsp:txXfrm>
    </dsp:sp>
    <dsp:sp modelId="{46CB1CDA-AABA-43B4-87BB-3FF675FA7015}">
      <dsp:nvSpPr>
        <dsp:cNvPr id="0" name=""/>
        <dsp:cNvSpPr/>
      </dsp:nvSpPr>
      <dsp:spPr>
        <a:xfrm>
          <a:off x="703587" y="2241005"/>
          <a:ext cx="498001" cy="49800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F2F87-BFB8-48B2-8086-15ED142AD17E}">
      <dsp:nvSpPr>
        <dsp:cNvPr id="0" name=""/>
        <dsp:cNvSpPr/>
      </dsp:nvSpPr>
      <dsp:spPr>
        <a:xfrm>
          <a:off x="1995664" y="2988007"/>
          <a:ext cx="1896501" cy="199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lvl="0" algn="l" defTabSz="889000">
            <a:lnSpc>
              <a:spcPct val="90000"/>
            </a:lnSpc>
            <a:spcBef>
              <a:spcPct val="0"/>
            </a:spcBef>
            <a:spcAft>
              <a:spcPct val="35000"/>
            </a:spcAft>
          </a:pPr>
          <a:r>
            <a:rPr lang="es-EC" sz="2000" kern="1200" dirty="0"/>
            <a:t>Relaciones Publicas</a:t>
          </a:r>
        </a:p>
        <a:p>
          <a:pPr marL="171450" lvl="1" indent="-171450" algn="l" defTabSz="711200">
            <a:lnSpc>
              <a:spcPct val="90000"/>
            </a:lnSpc>
            <a:spcBef>
              <a:spcPct val="0"/>
            </a:spcBef>
            <a:spcAft>
              <a:spcPct val="15000"/>
            </a:spcAft>
            <a:buChar char="••"/>
          </a:pPr>
          <a:r>
            <a:rPr lang="es-419" sz="1600" kern="1200" dirty="0"/>
            <a:t>Establece relaciones con diferentes públicos y, a la vez, fortalecer la imagen de la empresa.</a:t>
          </a:r>
          <a:endParaRPr lang="es-EC" sz="1600" kern="1200" dirty="0"/>
        </a:p>
      </dsp:txBody>
      <dsp:txXfrm>
        <a:off x="1995664" y="2988007"/>
        <a:ext cx="1896501" cy="1992004"/>
      </dsp:txXfrm>
    </dsp:sp>
    <dsp:sp modelId="{1611CE08-7148-4D03-8384-F1F5DC2D1830}">
      <dsp:nvSpPr>
        <dsp:cNvPr id="0" name=""/>
        <dsp:cNvSpPr/>
      </dsp:nvSpPr>
      <dsp:spPr>
        <a:xfrm>
          <a:off x="2694915" y="2241005"/>
          <a:ext cx="498001" cy="498001"/>
        </a:xfrm>
        <a:prstGeom prst="ellipse">
          <a:avLst/>
        </a:prstGeom>
        <a:solidFill>
          <a:schemeClr val="accent2">
            <a:hueOff val="-642048"/>
            <a:satOff val="7377"/>
            <a:lumOff val="2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50637-52C3-4D3A-999A-D8288AB05E4D}">
      <dsp:nvSpPr>
        <dsp:cNvPr id="0" name=""/>
        <dsp:cNvSpPr/>
      </dsp:nvSpPr>
      <dsp:spPr>
        <a:xfrm>
          <a:off x="3986991" y="0"/>
          <a:ext cx="1896501" cy="199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a:lnSpc>
              <a:spcPct val="90000"/>
            </a:lnSpc>
            <a:spcBef>
              <a:spcPct val="0"/>
            </a:spcBef>
            <a:spcAft>
              <a:spcPct val="35000"/>
            </a:spcAft>
          </a:pPr>
          <a:r>
            <a:rPr lang="es-EC" sz="2000" kern="1200" dirty="0"/>
            <a:t>Marketing Directo</a:t>
          </a:r>
        </a:p>
        <a:p>
          <a:pPr marL="171450" lvl="1" indent="-171450" algn="l" defTabSz="711200">
            <a:lnSpc>
              <a:spcPct val="90000"/>
            </a:lnSpc>
            <a:spcBef>
              <a:spcPct val="0"/>
            </a:spcBef>
            <a:spcAft>
              <a:spcPct val="15000"/>
            </a:spcAft>
            <a:buChar char="••"/>
          </a:pPr>
          <a:r>
            <a:rPr lang="es-419" sz="1600" kern="1200" dirty="0"/>
            <a:t>Es la relación entre proveedor y cliente se realiza sin intermediarios</a:t>
          </a:r>
          <a:endParaRPr lang="es-EC" sz="1600" kern="1200" dirty="0"/>
        </a:p>
      </dsp:txBody>
      <dsp:txXfrm>
        <a:off x="3986991" y="0"/>
        <a:ext cx="1896501" cy="1992004"/>
      </dsp:txXfrm>
    </dsp:sp>
    <dsp:sp modelId="{55723B50-B153-4407-A16D-BD079B21C295}">
      <dsp:nvSpPr>
        <dsp:cNvPr id="0" name=""/>
        <dsp:cNvSpPr/>
      </dsp:nvSpPr>
      <dsp:spPr>
        <a:xfrm>
          <a:off x="4686242" y="2241005"/>
          <a:ext cx="498001" cy="498001"/>
        </a:xfrm>
        <a:prstGeom prst="ellipse">
          <a:avLst/>
        </a:prstGeom>
        <a:solidFill>
          <a:schemeClr val="accent2">
            <a:hueOff val="-1284095"/>
            <a:satOff val="14753"/>
            <a:lumOff val="4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F250A-1301-4CEE-937C-6CDEDAAFE10D}">
      <dsp:nvSpPr>
        <dsp:cNvPr id="0" name=""/>
        <dsp:cNvSpPr/>
      </dsp:nvSpPr>
      <dsp:spPr>
        <a:xfrm>
          <a:off x="5978318" y="2988007"/>
          <a:ext cx="1896501" cy="199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lvl="0" algn="l" defTabSz="889000">
            <a:lnSpc>
              <a:spcPct val="90000"/>
            </a:lnSpc>
            <a:spcBef>
              <a:spcPct val="0"/>
            </a:spcBef>
            <a:spcAft>
              <a:spcPct val="35000"/>
            </a:spcAft>
          </a:pPr>
          <a:r>
            <a:rPr lang="es-EC" sz="2000" kern="1200"/>
            <a:t>Promoción de Ventas</a:t>
          </a:r>
          <a:endParaRPr lang="es-EC" sz="2000" kern="1200" dirty="0"/>
        </a:p>
        <a:p>
          <a:pPr marL="171450" lvl="1" indent="-171450" algn="l" defTabSz="711200">
            <a:lnSpc>
              <a:spcPct val="90000"/>
            </a:lnSpc>
            <a:spcBef>
              <a:spcPct val="0"/>
            </a:spcBef>
            <a:spcAft>
              <a:spcPct val="15000"/>
            </a:spcAft>
            <a:buChar char="••"/>
          </a:pPr>
          <a:r>
            <a:rPr lang="es-419" sz="1600" kern="1200" dirty="0"/>
            <a:t>Es un conjunto de incentivos diseñados para lograr una respuesta inmediata de compra</a:t>
          </a:r>
          <a:endParaRPr lang="es-EC" sz="1600" kern="1200" dirty="0"/>
        </a:p>
      </dsp:txBody>
      <dsp:txXfrm>
        <a:off x="5978318" y="2988007"/>
        <a:ext cx="1896501" cy="1992004"/>
      </dsp:txXfrm>
    </dsp:sp>
    <dsp:sp modelId="{D9826838-B7FD-421E-829F-10CCAD2E3C31}">
      <dsp:nvSpPr>
        <dsp:cNvPr id="0" name=""/>
        <dsp:cNvSpPr/>
      </dsp:nvSpPr>
      <dsp:spPr>
        <a:xfrm>
          <a:off x="6677569" y="2241005"/>
          <a:ext cx="498001" cy="498001"/>
        </a:xfrm>
        <a:prstGeom prst="ellipse">
          <a:avLst/>
        </a:prstGeom>
        <a:solidFill>
          <a:schemeClr val="accent2">
            <a:hueOff val="-1926143"/>
            <a:satOff val="22130"/>
            <a:lumOff val="6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EBF0A-8699-497F-A583-3B6742B42BE0}">
      <dsp:nvSpPr>
        <dsp:cNvPr id="0" name=""/>
        <dsp:cNvSpPr/>
      </dsp:nvSpPr>
      <dsp:spPr>
        <a:xfrm>
          <a:off x="7969645" y="0"/>
          <a:ext cx="1896501" cy="199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a:lnSpc>
              <a:spcPct val="90000"/>
            </a:lnSpc>
            <a:spcBef>
              <a:spcPct val="0"/>
            </a:spcBef>
            <a:spcAft>
              <a:spcPct val="35000"/>
            </a:spcAft>
          </a:pPr>
          <a:r>
            <a:rPr lang="es-EC" sz="2000" kern="1200" dirty="0"/>
            <a:t>Publicidad</a:t>
          </a:r>
        </a:p>
        <a:p>
          <a:pPr marL="171450" lvl="1" indent="-171450" algn="l" defTabSz="711200">
            <a:lnSpc>
              <a:spcPct val="90000"/>
            </a:lnSpc>
            <a:spcBef>
              <a:spcPct val="0"/>
            </a:spcBef>
            <a:spcAft>
              <a:spcPct val="15000"/>
            </a:spcAft>
            <a:buChar char="••"/>
          </a:pPr>
          <a:r>
            <a:rPr lang="es-419" sz="1600" b="0" kern="1200" dirty="0"/>
            <a:t>E</a:t>
          </a:r>
          <a:r>
            <a:rPr lang="es-419" sz="1600" b="1" kern="1200" dirty="0"/>
            <a:t>s </a:t>
          </a:r>
          <a:r>
            <a:rPr lang="es-419" sz="1600" kern="1200" dirty="0"/>
            <a:t>la comunicación pagada para informar, persuadir y recordar.</a:t>
          </a:r>
          <a:endParaRPr lang="es-EC" sz="1600" kern="1200" dirty="0"/>
        </a:p>
      </dsp:txBody>
      <dsp:txXfrm>
        <a:off x="7969645" y="0"/>
        <a:ext cx="1896501" cy="1992004"/>
      </dsp:txXfrm>
    </dsp:sp>
    <dsp:sp modelId="{BCC1DF83-25D2-4FE9-B2D1-DAB64E4D55B8}">
      <dsp:nvSpPr>
        <dsp:cNvPr id="0" name=""/>
        <dsp:cNvSpPr/>
      </dsp:nvSpPr>
      <dsp:spPr>
        <a:xfrm>
          <a:off x="8668896" y="2241005"/>
          <a:ext cx="498001" cy="498001"/>
        </a:xfrm>
        <a:prstGeom prst="ellipse">
          <a:avLst/>
        </a:prstGeom>
        <a:solidFill>
          <a:schemeClr val="accent2">
            <a:hueOff val="-2568191"/>
            <a:satOff val="29507"/>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7CF7D-2B9C-43CD-856A-68B3CC97AFB7}">
      <dsp:nvSpPr>
        <dsp:cNvPr id="0" name=""/>
        <dsp:cNvSpPr/>
      </dsp:nvSpPr>
      <dsp:spPr>
        <a:xfrm>
          <a:off x="4342560" y="670"/>
          <a:ext cx="4275566" cy="1933770"/>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a:t>Necesidad </a:t>
          </a:r>
          <a:endParaRPr lang="es-ES" sz="2000" kern="1200" dirty="0"/>
        </a:p>
        <a:p>
          <a:pPr marL="228600" lvl="1" indent="-228600" algn="l" defTabSz="889000">
            <a:lnSpc>
              <a:spcPct val="90000"/>
            </a:lnSpc>
            <a:spcBef>
              <a:spcPct val="0"/>
            </a:spcBef>
            <a:spcAft>
              <a:spcPct val="15000"/>
            </a:spcAft>
            <a:buChar char="••"/>
          </a:pPr>
          <a:r>
            <a:rPr lang="es-EC" sz="2000" kern="1200" dirty="0"/>
            <a:t>Conocer si el mix </a:t>
          </a:r>
          <a:r>
            <a:rPr lang="es-EC" sz="2400" kern="1200" dirty="0"/>
            <a:t>comunicacional</a:t>
          </a:r>
          <a:r>
            <a:rPr lang="es-EC" sz="2000" kern="1200" dirty="0"/>
            <a:t> incide en la decisión de compra de bienes de consumo en centros comerciales en el Distrito Metropolitano de Quito.</a:t>
          </a:r>
        </a:p>
      </dsp:txBody>
      <dsp:txXfrm>
        <a:off x="4342560" y="670"/>
        <a:ext cx="4275566" cy="1933770"/>
      </dsp:txXfrm>
    </dsp:sp>
    <dsp:sp modelId="{CE3F2B36-5939-4623-9C37-26F57D39E134}">
      <dsp:nvSpPr>
        <dsp:cNvPr id="0" name=""/>
        <dsp:cNvSpPr/>
      </dsp:nvSpPr>
      <dsp:spPr>
        <a:xfrm>
          <a:off x="2236684" y="670"/>
          <a:ext cx="1914432" cy="1933770"/>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AA086B13-61BB-436D-B7B5-8791A6F88E53}">
      <dsp:nvSpPr>
        <dsp:cNvPr id="0" name=""/>
        <dsp:cNvSpPr/>
      </dsp:nvSpPr>
      <dsp:spPr>
        <a:xfrm>
          <a:off x="2236684" y="2253512"/>
          <a:ext cx="4275566" cy="1933770"/>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a:t>Definición del problema</a:t>
          </a:r>
        </a:p>
        <a:p>
          <a:pPr marL="228600" lvl="1" indent="-228600" algn="l" defTabSz="889000">
            <a:lnSpc>
              <a:spcPct val="90000"/>
            </a:lnSpc>
            <a:spcBef>
              <a:spcPct val="0"/>
            </a:spcBef>
            <a:spcAft>
              <a:spcPct val="15000"/>
            </a:spcAft>
            <a:buChar char="••"/>
          </a:pPr>
          <a:r>
            <a:rPr lang="es-EC" sz="2000" kern="1200" dirty="0"/>
            <a:t>El mix comunicacional influye a la hora de formar parte de la toma de decisión del consumidor. </a:t>
          </a:r>
        </a:p>
      </dsp:txBody>
      <dsp:txXfrm>
        <a:off x="2236684" y="2253512"/>
        <a:ext cx="4275566" cy="1933770"/>
      </dsp:txXfrm>
    </dsp:sp>
    <dsp:sp modelId="{5D0B8021-11AB-47CF-872D-D378620EBAFB}">
      <dsp:nvSpPr>
        <dsp:cNvPr id="0" name=""/>
        <dsp:cNvSpPr/>
      </dsp:nvSpPr>
      <dsp:spPr>
        <a:xfrm>
          <a:off x="6703694" y="2253512"/>
          <a:ext cx="1914432" cy="1933770"/>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09FCE-5CC5-41E6-9584-7B93EF5630DD}">
      <dsp:nvSpPr>
        <dsp:cNvPr id="0" name=""/>
        <dsp:cNvSpPr/>
      </dsp:nvSpPr>
      <dsp:spPr>
        <a:xfrm>
          <a:off x="4045" y="3155"/>
          <a:ext cx="10949960" cy="1804263"/>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1" kern="1200" dirty="0"/>
            <a:t>Objetivos</a:t>
          </a:r>
          <a:endParaRPr lang="es-ES" sz="3600" kern="1200" dirty="0"/>
        </a:p>
      </dsp:txBody>
      <dsp:txXfrm>
        <a:off x="56890" y="56000"/>
        <a:ext cx="10844270" cy="1698573"/>
      </dsp:txXfrm>
    </dsp:sp>
    <dsp:sp modelId="{7EB134F3-51C2-47B7-9E32-56B1E9112A9A}">
      <dsp:nvSpPr>
        <dsp:cNvPr id="0" name=""/>
        <dsp:cNvSpPr/>
      </dsp:nvSpPr>
      <dsp:spPr>
        <a:xfrm>
          <a:off x="4045" y="1998286"/>
          <a:ext cx="2627149" cy="1804263"/>
        </a:xfrm>
        <a:prstGeom prst="roundRect">
          <a:avLst>
            <a:gd name="adj" fmla="val 10000"/>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a:t>Objetivo General</a:t>
          </a:r>
        </a:p>
      </dsp:txBody>
      <dsp:txXfrm>
        <a:off x="56890" y="2051131"/>
        <a:ext cx="2521459" cy="1698573"/>
      </dsp:txXfrm>
    </dsp:sp>
    <dsp:sp modelId="{DB11C26B-AF3F-4FB3-AD93-988292516E5A}">
      <dsp:nvSpPr>
        <dsp:cNvPr id="0" name=""/>
        <dsp:cNvSpPr/>
      </dsp:nvSpPr>
      <dsp:spPr>
        <a:xfrm>
          <a:off x="4045" y="3993416"/>
          <a:ext cx="2627149" cy="1804263"/>
        </a:xfrm>
        <a:prstGeom prst="roundRect">
          <a:avLst>
            <a:gd name="adj" fmla="val 10000"/>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Determinar la incidencia del mix comunicacional en la decisión de compra de bienes de consumo en centros comerciales en el Distrito Metropolitano de Quito. </a:t>
          </a:r>
        </a:p>
      </dsp:txBody>
      <dsp:txXfrm>
        <a:off x="56890" y="4046261"/>
        <a:ext cx="2521459" cy="1698573"/>
      </dsp:txXfrm>
    </dsp:sp>
    <dsp:sp modelId="{5174D4D5-5F38-4208-8B3E-E1A1CCE87CF7}">
      <dsp:nvSpPr>
        <dsp:cNvPr id="0" name=""/>
        <dsp:cNvSpPr/>
      </dsp:nvSpPr>
      <dsp:spPr>
        <a:xfrm>
          <a:off x="2851875" y="1998286"/>
          <a:ext cx="8102130" cy="1804263"/>
        </a:xfrm>
        <a:prstGeom prst="roundRect">
          <a:avLst>
            <a:gd name="adj" fmla="val 10000"/>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a:t>Objetivos Específicos</a:t>
          </a:r>
        </a:p>
      </dsp:txBody>
      <dsp:txXfrm>
        <a:off x="2904720" y="2051131"/>
        <a:ext cx="7996440" cy="1698573"/>
      </dsp:txXfrm>
    </dsp:sp>
    <dsp:sp modelId="{88532B57-E978-48E7-84DA-1588D2B99AF6}">
      <dsp:nvSpPr>
        <dsp:cNvPr id="0" name=""/>
        <dsp:cNvSpPr/>
      </dsp:nvSpPr>
      <dsp:spPr>
        <a:xfrm>
          <a:off x="2851875" y="3993416"/>
          <a:ext cx="2627149" cy="1804263"/>
        </a:xfrm>
        <a:prstGeom prst="roundRect">
          <a:avLst>
            <a:gd name="adj" fmla="val 10000"/>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Determinar el perfil de los visitantes de los centros comerciales en el DMQ para conocer sus gustos y preferencias.</a:t>
          </a:r>
        </a:p>
      </dsp:txBody>
      <dsp:txXfrm>
        <a:off x="2904720" y="4046261"/>
        <a:ext cx="2521459" cy="1698573"/>
      </dsp:txXfrm>
    </dsp:sp>
    <dsp:sp modelId="{8DAA4C34-2E92-4B3B-8B9B-1680944DC17F}">
      <dsp:nvSpPr>
        <dsp:cNvPr id="0" name=""/>
        <dsp:cNvSpPr/>
      </dsp:nvSpPr>
      <dsp:spPr>
        <a:xfrm>
          <a:off x="5589365" y="3993416"/>
          <a:ext cx="2627149" cy="1804263"/>
        </a:xfrm>
        <a:prstGeom prst="roundRect">
          <a:avLst>
            <a:gd name="adj" fmla="val 10000"/>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Determinar cuáles son las causas por las que el mix comunicacional influye o no en la toma de decisiones de los consumidores.</a:t>
          </a:r>
        </a:p>
      </dsp:txBody>
      <dsp:txXfrm>
        <a:off x="5642210" y="4046261"/>
        <a:ext cx="2521459" cy="1698573"/>
      </dsp:txXfrm>
    </dsp:sp>
    <dsp:sp modelId="{2D0BC68B-7C47-482B-87F3-4049A5AD7C00}">
      <dsp:nvSpPr>
        <dsp:cNvPr id="0" name=""/>
        <dsp:cNvSpPr/>
      </dsp:nvSpPr>
      <dsp:spPr>
        <a:xfrm>
          <a:off x="8326856" y="3993416"/>
          <a:ext cx="2627149" cy="1804263"/>
        </a:xfrm>
        <a:prstGeom prst="roundRect">
          <a:avLst>
            <a:gd name="adj" fmla="val 10000"/>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Determinar si el mix comunicacional incide en la toma de decisiones del consumidor en la compra de bienes de consumo. </a:t>
          </a:r>
        </a:p>
      </dsp:txBody>
      <dsp:txXfrm>
        <a:off x="8379701" y="4046261"/>
        <a:ext cx="2521459" cy="1698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E70AF-00E7-4980-9327-3B5E1C02D4D9}">
      <dsp:nvSpPr>
        <dsp:cNvPr id="0" name=""/>
        <dsp:cNvSpPr/>
      </dsp:nvSpPr>
      <dsp:spPr>
        <a:xfrm>
          <a:off x="5460697" y="3285626"/>
          <a:ext cx="241771" cy="741431"/>
        </a:xfrm>
        <a:custGeom>
          <a:avLst/>
          <a:gdLst/>
          <a:ahLst/>
          <a:cxnLst/>
          <a:rect l="0" t="0" r="0" b="0"/>
          <a:pathLst>
            <a:path>
              <a:moveTo>
                <a:pt x="0" y="0"/>
              </a:moveTo>
              <a:lnTo>
                <a:pt x="0" y="741431"/>
              </a:lnTo>
              <a:lnTo>
                <a:pt x="241771" y="74143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2EB2D-E359-47A8-AC8B-70811C5F7625}">
      <dsp:nvSpPr>
        <dsp:cNvPr id="0" name=""/>
        <dsp:cNvSpPr/>
      </dsp:nvSpPr>
      <dsp:spPr>
        <a:xfrm>
          <a:off x="6059700" y="2141242"/>
          <a:ext cx="91440" cy="338479"/>
        </a:xfrm>
        <a:custGeom>
          <a:avLst/>
          <a:gdLst/>
          <a:ahLst/>
          <a:cxnLst/>
          <a:rect l="0" t="0" r="0" b="0"/>
          <a:pathLst>
            <a:path>
              <a:moveTo>
                <a:pt x="45720" y="0"/>
              </a:moveTo>
              <a:lnTo>
                <a:pt x="45720" y="3384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C67AE-D322-459F-9E9A-04CE7BB18165}">
      <dsp:nvSpPr>
        <dsp:cNvPr id="0" name=""/>
        <dsp:cNvSpPr/>
      </dsp:nvSpPr>
      <dsp:spPr>
        <a:xfrm>
          <a:off x="3505976" y="980240"/>
          <a:ext cx="2599443" cy="355097"/>
        </a:xfrm>
        <a:custGeom>
          <a:avLst/>
          <a:gdLst/>
          <a:ahLst/>
          <a:cxnLst/>
          <a:rect l="0" t="0" r="0" b="0"/>
          <a:pathLst>
            <a:path>
              <a:moveTo>
                <a:pt x="0" y="0"/>
              </a:moveTo>
              <a:lnTo>
                <a:pt x="0" y="185857"/>
              </a:lnTo>
              <a:lnTo>
                <a:pt x="2599443" y="185857"/>
              </a:lnTo>
              <a:lnTo>
                <a:pt x="2599443" y="35509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778CB9-F86F-4DA3-8124-6A89D0F431DF}">
      <dsp:nvSpPr>
        <dsp:cNvPr id="0" name=""/>
        <dsp:cNvSpPr/>
      </dsp:nvSpPr>
      <dsp:spPr>
        <a:xfrm>
          <a:off x="2112391" y="2141242"/>
          <a:ext cx="241771" cy="741431"/>
        </a:xfrm>
        <a:custGeom>
          <a:avLst/>
          <a:gdLst/>
          <a:ahLst/>
          <a:cxnLst/>
          <a:rect l="0" t="0" r="0" b="0"/>
          <a:pathLst>
            <a:path>
              <a:moveTo>
                <a:pt x="0" y="0"/>
              </a:moveTo>
              <a:lnTo>
                <a:pt x="0" y="741431"/>
              </a:lnTo>
              <a:lnTo>
                <a:pt x="241771" y="74143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CA80B8-1D53-491F-8BBB-1F314B04C24A}">
      <dsp:nvSpPr>
        <dsp:cNvPr id="0" name=""/>
        <dsp:cNvSpPr/>
      </dsp:nvSpPr>
      <dsp:spPr>
        <a:xfrm>
          <a:off x="2757114" y="980240"/>
          <a:ext cx="748862" cy="355097"/>
        </a:xfrm>
        <a:custGeom>
          <a:avLst/>
          <a:gdLst/>
          <a:ahLst/>
          <a:cxnLst/>
          <a:rect l="0" t="0" r="0" b="0"/>
          <a:pathLst>
            <a:path>
              <a:moveTo>
                <a:pt x="748862" y="0"/>
              </a:moveTo>
              <a:lnTo>
                <a:pt x="748862" y="185857"/>
              </a:lnTo>
              <a:lnTo>
                <a:pt x="0" y="185857"/>
              </a:lnTo>
              <a:lnTo>
                <a:pt x="0" y="35509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F45F0-82E7-4723-B8A3-49DCE30901F0}">
      <dsp:nvSpPr>
        <dsp:cNvPr id="0" name=""/>
        <dsp:cNvSpPr/>
      </dsp:nvSpPr>
      <dsp:spPr>
        <a:xfrm>
          <a:off x="162102" y="2141242"/>
          <a:ext cx="241771" cy="1885815"/>
        </a:xfrm>
        <a:custGeom>
          <a:avLst/>
          <a:gdLst/>
          <a:ahLst/>
          <a:cxnLst/>
          <a:rect l="0" t="0" r="0" b="0"/>
          <a:pathLst>
            <a:path>
              <a:moveTo>
                <a:pt x="0" y="0"/>
              </a:moveTo>
              <a:lnTo>
                <a:pt x="0" y="1885815"/>
              </a:lnTo>
              <a:lnTo>
                <a:pt x="241771" y="188581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33DCBA-BFDA-4D08-95F7-DF51724667E9}">
      <dsp:nvSpPr>
        <dsp:cNvPr id="0" name=""/>
        <dsp:cNvSpPr/>
      </dsp:nvSpPr>
      <dsp:spPr>
        <a:xfrm>
          <a:off x="162102" y="2141242"/>
          <a:ext cx="241771" cy="741431"/>
        </a:xfrm>
        <a:custGeom>
          <a:avLst/>
          <a:gdLst/>
          <a:ahLst/>
          <a:cxnLst/>
          <a:rect l="0" t="0" r="0" b="0"/>
          <a:pathLst>
            <a:path>
              <a:moveTo>
                <a:pt x="0" y="0"/>
              </a:moveTo>
              <a:lnTo>
                <a:pt x="0" y="741431"/>
              </a:lnTo>
              <a:lnTo>
                <a:pt x="241771" y="74143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5F626-1DD6-4F49-B983-D37E9803AE16}">
      <dsp:nvSpPr>
        <dsp:cNvPr id="0" name=""/>
        <dsp:cNvSpPr/>
      </dsp:nvSpPr>
      <dsp:spPr>
        <a:xfrm>
          <a:off x="806826" y="980240"/>
          <a:ext cx="2699150" cy="355097"/>
        </a:xfrm>
        <a:custGeom>
          <a:avLst/>
          <a:gdLst/>
          <a:ahLst/>
          <a:cxnLst/>
          <a:rect l="0" t="0" r="0" b="0"/>
          <a:pathLst>
            <a:path>
              <a:moveTo>
                <a:pt x="2699150" y="0"/>
              </a:moveTo>
              <a:lnTo>
                <a:pt x="2699150" y="185857"/>
              </a:lnTo>
              <a:lnTo>
                <a:pt x="0" y="185857"/>
              </a:lnTo>
              <a:lnTo>
                <a:pt x="0" y="35509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22FBEB-ED59-4328-9C87-D3A104E8BACB}">
      <dsp:nvSpPr>
        <dsp:cNvPr id="0" name=""/>
        <dsp:cNvSpPr/>
      </dsp:nvSpPr>
      <dsp:spPr>
        <a:xfrm>
          <a:off x="2358868" y="174336"/>
          <a:ext cx="2294215" cy="805904"/>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TIPOS DE INVESTIGACIÓN</a:t>
          </a:r>
          <a:endParaRPr lang="en-US" sz="1800" b="1" kern="1200" dirty="0">
            <a:latin typeface="Times New Roman" panose="02020603050405020304" pitchFamily="18" charset="0"/>
            <a:cs typeface="Times New Roman" panose="02020603050405020304" pitchFamily="18" charset="0"/>
          </a:endParaRPr>
        </a:p>
      </dsp:txBody>
      <dsp:txXfrm>
        <a:off x="2358868" y="174336"/>
        <a:ext cx="2294215" cy="805904"/>
      </dsp:txXfrm>
    </dsp:sp>
    <dsp:sp modelId="{B5BAB1E3-25B0-4F3A-A358-E4D2B7DFBF4B}">
      <dsp:nvSpPr>
        <dsp:cNvPr id="0" name=""/>
        <dsp:cNvSpPr/>
      </dsp:nvSpPr>
      <dsp:spPr>
        <a:xfrm>
          <a:off x="922" y="1335338"/>
          <a:ext cx="1611808" cy="805904"/>
        </a:xfrm>
        <a:prstGeom prst="rect">
          <a:avLst/>
        </a:prstGeom>
        <a:gradFill rotWithShape="0">
          <a:gsLst>
            <a:gs pos="0">
              <a:schemeClr val="accent2">
                <a:hueOff val="0"/>
                <a:satOff val="0"/>
                <a:lumOff val="0"/>
                <a:alphaOff val="0"/>
                <a:tint val="83000"/>
                <a:satMod val="100000"/>
                <a:lumMod val="100000"/>
              </a:schemeClr>
            </a:gs>
            <a:gs pos="100000">
              <a:schemeClr val="accent2">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Descriptiva</a:t>
          </a:r>
          <a:endParaRPr lang="en-US" sz="1800" b="1" kern="1200" dirty="0">
            <a:latin typeface="Times New Roman" panose="02020603050405020304" pitchFamily="18" charset="0"/>
            <a:cs typeface="Times New Roman" panose="02020603050405020304" pitchFamily="18" charset="0"/>
          </a:endParaRPr>
        </a:p>
      </dsp:txBody>
      <dsp:txXfrm>
        <a:off x="922" y="1335338"/>
        <a:ext cx="1611808" cy="805904"/>
      </dsp:txXfrm>
    </dsp:sp>
    <dsp:sp modelId="{6B2CDE12-50FA-43AE-82EC-7B4ECB14E83D}">
      <dsp:nvSpPr>
        <dsp:cNvPr id="0" name=""/>
        <dsp:cNvSpPr/>
      </dsp:nvSpPr>
      <dsp:spPr>
        <a:xfrm>
          <a:off x="403874" y="2479722"/>
          <a:ext cx="1611808" cy="805904"/>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Times New Roman" panose="02020603050405020304" pitchFamily="18" charset="0"/>
              <a:cs typeface="Times New Roman" panose="02020603050405020304" pitchFamily="18" charset="0"/>
            </a:rPr>
            <a:t>Encuesta</a:t>
          </a:r>
        </a:p>
      </dsp:txBody>
      <dsp:txXfrm>
        <a:off x="403874" y="2479722"/>
        <a:ext cx="1611808" cy="805904"/>
      </dsp:txXfrm>
    </dsp:sp>
    <dsp:sp modelId="{43A90547-F37A-4DE5-98E3-A9672F25BECC}">
      <dsp:nvSpPr>
        <dsp:cNvPr id="0" name=""/>
        <dsp:cNvSpPr/>
      </dsp:nvSpPr>
      <dsp:spPr>
        <a:xfrm>
          <a:off x="403874" y="3624106"/>
          <a:ext cx="1611808" cy="805904"/>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Times New Roman" panose="02020603050405020304" pitchFamily="18" charset="0"/>
              <a:cs typeface="Times New Roman" panose="02020603050405020304" pitchFamily="18" charset="0"/>
            </a:rPr>
            <a:t>Observación</a:t>
          </a:r>
        </a:p>
      </dsp:txBody>
      <dsp:txXfrm>
        <a:off x="403874" y="3624106"/>
        <a:ext cx="1611808" cy="805904"/>
      </dsp:txXfrm>
    </dsp:sp>
    <dsp:sp modelId="{C4C67DB2-150A-488C-9A46-22CFB0E01963}">
      <dsp:nvSpPr>
        <dsp:cNvPr id="0" name=""/>
        <dsp:cNvSpPr/>
      </dsp:nvSpPr>
      <dsp:spPr>
        <a:xfrm>
          <a:off x="1951210" y="1335338"/>
          <a:ext cx="1611808" cy="805904"/>
        </a:xfrm>
        <a:prstGeom prst="rect">
          <a:avLst/>
        </a:prstGeom>
        <a:gradFill rotWithShape="0">
          <a:gsLst>
            <a:gs pos="0">
              <a:schemeClr val="accent2">
                <a:hueOff val="0"/>
                <a:satOff val="0"/>
                <a:lumOff val="0"/>
                <a:alphaOff val="0"/>
                <a:tint val="83000"/>
                <a:satMod val="100000"/>
                <a:lumMod val="100000"/>
              </a:schemeClr>
            </a:gs>
            <a:gs pos="100000">
              <a:schemeClr val="accent2">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Técnicas de investigación científica</a:t>
          </a:r>
          <a:endParaRPr lang="en-US" sz="1600" b="1" kern="1200" dirty="0">
            <a:latin typeface="Times New Roman" panose="02020603050405020304" pitchFamily="18" charset="0"/>
            <a:cs typeface="Times New Roman" panose="02020603050405020304" pitchFamily="18" charset="0"/>
          </a:endParaRPr>
        </a:p>
      </dsp:txBody>
      <dsp:txXfrm>
        <a:off x="1951210" y="1335338"/>
        <a:ext cx="1611808" cy="805904"/>
      </dsp:txXfrm>
    </dsp:sp>
    <dsp:sp modelId="{A2B08696-7A2F-415C-B780-D2F52ACE8CC3}">
      <dsp:nvSpPr>
        <dsp:cNvPr id="0" name=""/>
        <dsp:cNvSpPr/>
      </dsp:nvSpPr>
      <dsp:spPr>
        <a:xfrm>
          <a:off x="2354162" y="2479722"/>
          <a:ext cx="2606874" cy="805904"/>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Investigación de campo mediante </a:t>
          </a:r>
          <a:r>
            <a:rPr lang="es-ES" sz="1600" b="1" kern="1200" dirty="0"/>
            <a:t>encuesta</a:t>
          </a:r>
          <a:r>
            <a:rPr lang="es-ES" sz="1600" kern="1200" dirty="0"/>
            <a:t> brindó datos primarios sobre las variables</a:t>
          </a:r>
          <a:endParaRPr lang="en-US" sz="1600" kern="1200" dirty="0">
            <a:latin typeface="Times New Roman" panose="02020603050405020304" pitchFamily="18" charset="0"/>
            <a:cs typeface="Times New Roman" panose="02020603050405020304" pitchFamily="18" charset="0"/>
          </a:endParaRPr>
        </a:p>
      </dsp:txBody>
      <dsp:txXfrm>
        <a:off x="2354162" y="2479722"/>
        <a:ext cx="2606874" cy="805904"/>
      </dsp:txXfrm>
    </dsp:sp>
    <dsp:sp modelId="{10588C46-25D5-4773-ABA6-4F1918E57017}">
      <dsp:nvSpPr>
        <dsp:cNvPr id="0" name=""/>
        <dsp:cNvSpPr/>
      </dsp:nvSpPr>
      <dsp:spPr>
        <a:xfrm>
          <a:off x="5299516" y="1335338"/>
          <a:ext cx="1611808" cy="805904"/>
        </a:xfrm>
        <a:prstGeom prst="rect">
          <a:avLst/>
        </a:prstGeom>
        <a:gradFill rotWithShape="0">
          <a:gsLst>
            <a:gs pos="0">
              <a:schemeClr val="accent2">
                <a:hueOff val="0"/>
                <a:satOff val="0"/>
                <a:lumOff val="0"/>
                <a:alphaOff val="0"/>
                <a:tint val="83000"/>
                <a:satMod val="100000"/>
                <a:lumMod val="100000"/>
              </a:schemeClr>
            </a:gs>
            <a:gs pos="100000">
              <a:schemeClr val="accent2">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a:t>Técnicas de muestreo</a:t>
          </a:r>
          <a:endParaRPr lang="en-US" sz="1600" b="1" kern="1200" dirty="0">
            <a:latin typeface="Times New Roman" panose="02020603050405020304" pitchFamily="18" charset="0"/>
            <a:cs typeface="Times New Roman" panose="02020603050405020304" pitchFamily="18" charset="0"/>
          </a:endParaRPr>
        </a:p>
      </dsp:txBody>
      <dsp:txXfrm>
        <a:off x="5299516" y="1335338"/>
        <a:ext cx="1611808" cy="805904"/>
      </dsp:txXfrm>
    </dsp:sp>
    <dsp:sp modelId="{6864CCF6-9B14-4AB9-A341-AC9520856837}">
      <dsp:nvSpPr>
        <dsp:cNvPr id="0" name=""/>
        <dsp:cNvSpPr/>
      </dsp:nvSpPr>
      <dsp:spPr>
        <a:xfrm>
          <a:off x="5299516" y="2479722"/>
          <a:ext cx="1611808" cy="805904"/>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a:latin typeface="Times New Roman" panose="02020603050405020304" pitchFamily="18" charset="0"/>
              <a:cs typeface="Times New Roman" panose="02020603050405020304" pitchFamily="18" charset="0"/>
            </a:rPr>
            <a:t>Probabilistico</a:t>
          </a:r>
          <a:endParaRPr lang="en-US" sz="1600" b="1" kern="1200" dirty="0">
            <a:latin typeface="Times New Roman" panose="02020603050405020304" pitchFamily="18" charset="0"/>
            <a:cs typeface="Times New Roman" panose="02020603050405020304" pitchFamily="18" charset="0"/>
          </a:endParaRPr>
        </a:p>
      </dsp:txBody>
      <dsp:txXfrm>
        <a:off x="5299516" y="2479722"/>
        <a:ext cx="1611808" cy="805904"/>
      </dsp:txXfrm>
    </dsp:sp>
    <dsp:sp modelId="{A77C33BF-58C2-4FA3-947B-AF32CBFD740D}">
      <dsp:nvSpPr>
        <dsp:cNvPr id="0" name=""/>
        <dsp:cNvSpPr/>
      </dsp:nvSpPr>
      <dsp:spPr>
        <a:xfrm>
          <a:off x="5702468" y="3624106"/>
          <a:ext cx="1611808" cy="805904"/>
        </a:xfrm>
        <a:prstGeom prst="rect">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a:latin typeface="Times New Roman" panose="02020603050405020304" pitchFamily="18" charset="0"/>
              <a:cs typeface="Times New Roman" panose="02020603050405020304" pitchFamily="18" charset="0"/>
            </a:rPr>
            <a:t>Aleatorio</a:t>
          </a:r>
          <a:r>
            <a:rPr lang="en-US" sz="1600" b="1" kern="1200" dirty="0">
              <a:latin typeface="Times New Roman" panose="02020603050405020304" pitchFamily="18" charset="0"/>
              <a:cs typeface="Times New Roman" panose="02020603050405020304" pitchFamily="18" charset="0"/>
            </a:rPr>
            <a:t> Simple</a:t>
          </a:r>
        </a:p>
      </dsp:txBody>
      <dsp:txXfrm>
        <a:off x="5702468" y="3624106"/>
        <a:ext cx="1611808" cy="8059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A1E64-7B03-4BEA-AEEE-BDDEAEE1F6AB}">
      <dsp:nvSpPr>
        <dsp:cNvPr id="0" name=""/>
        <dsp:cNvSpPr/>
      </dsp:nvSpPr>
      <dsp:spPr>
        <a:xfrm>
          <a:off x="4250383" y="1704"/>
          <a:ext cx="6375575" cy="92306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Ha sido invitado a participar de shows y ferias</a:t>
          </a:r>
        </a:p>
        <a:p>
          <a:pPr marL="228600" lvl="1" indent="-228600" algn="l" defTabSz="1066800">
            <a:lnSpc>
              <a:spcPct val="90000"/>
            </a:lnSpc>
            <a:spcBef>
              <a:spcPct val="0"/>
            </a:spcBef>
            <a:spcAft>
              <a:spcPct val="15000"/>
            </a:spcAft>
            <a:buChar char="••"/>
          </a:pPr>
          <a:endParaRPr lang="es-EC" sz="2400" kern="1200" dirty="0"/>
        </a:p>
      </dsp:txBody>
      <dsp:txXfrm>
        <a:off x="4250383" y="117087"/>
        <a:ext cx="6029426" cy="692297"/>
      </dsp:txXfrm>
    </dsp:sp>
    <dsp:sp modelId="{C92F7B9F-08B6-4A6E-AB55-66BB552298E7}">
      <dsp:nvSpPr>
        <dsp:cNvPr id="0" name=""/>
        <dsp:cNvSpPr/>
      </dsp:nvSpPr>
      <dsp:spPr>
        <a:xfrm>
          <a:off x="0" y="1704"/>
          <a:ext cx="4250383" cy="9230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s-EC" sz="5100" kern="1200" dirty="0"/>
            <a:t>23,6%</a:t>
          </a:r>
        </a:p>
      </dsp:txBody>
      <dsp:txXfrm>
        <a:off x="45060" y="46764"/>
        <a:ext cx="4160263" cy="832943"/>
      </dsp:txXfrm>
    </dsp:sp>
    <dsp:sp modelId="{C4287336-AF1F-4550-8BB1-13E308D9AA65}">
      <dsp:nvSpPr>
        <dsp:cNvPr id="0" name=""/>
        <dsp:cNvSpPr/>
      </dsp:nvSpPr>
      <dsp:spPr>
        <a:xfrm>
          <a:off x="4250383" y="1017074"/>
          <a:ext cx="6375575" cy="92306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Ha recibido descuentos de tienda como incentivo de promoción</a:t>
          </a:r>
        </a:p>
      </dsp:txBody>
      <dsp:txXfrm>
        <a:off x="4250383" y="1132457"/>
        <a:ext cx="6029426" cy="692297"/>
      </dsp:txXfrm>
    </dsp:sp>
    <dsp:sp modelId="{E3885E46-7EB4-4B15-BE2D-6C6AE1A342A5}">
      <dsp:nvSpPr>
        <dsp:cNvPr id="0" name=""/>
        <dsp:cNvSpPr/>
      </dsp:nvSpPr>
      <dsp:spPr>
        <a:xfrm>
          <a:off x="0" y="1017074"/>
          <a:ext cx="4250383" cy="9230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s-EC" sz="5100" kern="1200" dirty="0"/>
            <a:t>37% </a:t>
          </a:r>
        </a:p>
      </dsp:txBody>
      <dsp:txXfrm>
        <a:off x="45060" y="1062134"/>
        <a:ext cx="4160263" cy="832943"/>
      </dsp:txXfrm>
    </dsp:sp>
    <dsp:sp modelId="{FFBAB448-63F0-4B66-A090-05994A50197A}">
      <dsp:nvSpPr>
        <dsp:cNvPr id="0" name=""/>
        <dsp:cNvSpPr/>
      </dsp:nvSpPr>
      <dsp:spPr>
        <a:xfrm>
          <a:off x="4250383" y="2032444"/>
          <a:ext cx="6375575" cy="92306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Valora mas que un centro comercial cuente con servicios de cajeros automáticos</a:t>
          </a:r>
        </a:p>
      </dsp:txBody>
      <dsp:txXfrm>
        <a:off x="4250383" y="2147827"/>
        <a:ext cx="6029426" cy="692297"/>
      </dsp:txXfrm>
    </dsp:sp>
    <dsp:sp modelId="{CEC96475-DA1B-48EF-9BA0-4513E434DFFC}">
      <dsp:nvSpPr>
        <dsp:cNvPr id="0" name=""/>
        <dsp:cNvSpPr/>
      </dsp:nvSpPr>
      <dsp:spPr>
        <a:xfrm>
          <a:off x="0" y="2032444"/>
          <a:ext cx="4250383" cy="9230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s-EC" sz="5100" kern="1200" dirty="0"/>
            <a:t>36,6 %</a:t>
          </a:r>
        </a:p>
      </dsp:txBody>
      <dsp:txXfrm>
        <a:off x="45060" y="2077504"/>
        <a:ext cx="4160263" cy="832943"/>
      </dsp:txXfrm>
    </dsp:sp>
    <dsp:sp modelId="{87E7C86E-AD04-4910-A1B1-4C9CE7B92B49}">
      <dsp:nvSpPr>
        <dsp:cNvPr id="0" name=""/>
        <dsp:cNvSpPr/>
      </dsp:nvSpPr>
      <dsp:spPr>
        <a:xfrm>
          <a:off x="4250383" y="3047814"/>
          <a:ext cx="6375575" cy="92306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Visita con más frecuencia el </a:t>
          </a:r>
          <a:r>
            <a:rPr lang="es-EC" sz="2400" kern="1200" dirty="0" err="1"/>
            <a:t>Quicentro</a:t>
          </a:r>
          <a:r>
            <a:rPr lang="es-EC" sz="2400" kern="1200" dirty="0"/>
            <a:t> Sur</a:t>
          </a:r>
        </a:p>
      </dsp:txBody>
      <dsp:txXfrm>
        <a:off x="4250383" y="3163197"/>
        <a:ext cx="6029426" cy="692297"/>
      </dsp:txXfrm>
    </dsp:sp>
    <dsp:sp modelId="{D375ACE3-B941-4DFC-9CC1-52DAC8DEA3A9}">
      <dsp:nvSpPr>
        <dsp:cNvPr id="0" name=""/>
        <dsp:cNvSpPr/>
      </dsp:nvSpPr>
      <dsp:spPr>
        <a:xfrm>
          <a:off x="0" y="3047814"/>
          <a:ext cx="4250383" cy="9230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s-EC" sz="5100" kern="1200" dirty="0"/>
            <a:t>21,1%</a:t>
          </a:r>
        </a:p>
      </dsp:txBody>
      <dsp:txXfrm>
        <a:off x="45060" y="3092874"/>
        <a:ext cx="4160263" cy="832943"/>
      </dsp:txXfrm>
    </dsp:sp>
    <dsp:sp modelId="{3D6E01BB-6891-430B-B9CF-D55A136B4C82}">
      <dsp:nvSpPr>
        <dsp:cNvPr id="0" name=""/>
        <dsp:cNvSpPr/>
      </dsp:nvSpPr>
      <dsp:spPr>
        <a:xfrm>
          <a:off x="4250383" y="4063184"/>
          <a:ext cx="6375575" cy="92306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Visita un centro comercial 2 veces al mes</a:t>
          </a:r>
        </a:p>
      </dsp:txBody>
      <dsp:txXfrm>
        <a:off x="4250383" y="4178567"/>
        <a:ext cx="6029426" cy="692297"/>
      </dsp:txXfrm>
    </dsp:sp>
    <dsp:sp modelId="{6D0AC86A-C452-4DAA-AD8F-40645C4D921E}">
      <dsp:nvSpPr>
        <dsp:cNvPr id="0" name=""/>
        <dsp:cNvSpPr/>
      </dsp:nvSpPr>
      <dsp:spPr>
        <a:xfrm>
          <a:off x="0" y="4063184"/>
          <a:ext cx="4250383" cy="9230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s-EC" sz="5100" kern="1200" dirty="0"/>
            <a:t>23,6%</a:t>
          </a:r>
        </a:p>
      </dsp:txBody>
      <dsp:txXfrm>
        <a:off x="45060" y="4108244"/>
        <a:ext cx="4160263" cy="8329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21C96-8157-4978-B744-6F997546C3AB}">
      <dsp:nvSpPr>
        <dsp:cNvPr id="0" name=""/>
        <dsp:cNvSpPr/>
      </dsp:nvSpPr>
      <dsp:spPr>
        <a:xfrm>
          <a:off x="2794278" y="2515244"/>
          <a:ext cx="371069" cy="353534"/>
        </a:xfrm>
        <a:custGeom>
          <a:avLst/>
          <a:gdLst/>
          <a:ahLst/>
          <a:cxnLst/>
          <a:rect l="0" t="0" r="0" b="0"/>
          <a:pathLst>
            <a:path>
              <a:moveTo>
                <a:pt x="0" y="0"/>
              </a:moveTo>
              <a:lnTo>
                <a:pt x="185534" y="0"/>
              </a:lnTo>
              <a:lnTo>
                <a:pt x="185534" y="353534"/>
              </a:lnTo>
              <a:lnTo>
                <a:pt x="371069" y="3535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66999" y="2679198"/>
        <a:ext cx="25626" cy="25626"/>
      </dsp:txXfrm>
    </dsp:sp>
    <dsp:sp modelId="{A5867F6F-3D89-43FD-BED0-BC75EC894BCE}">
      <dsp:nvSpPr>
        <dsp:cNvPr id="0" name=""/>
        <dsp:cNvSpPr/>
      </dsp:nvSpPr>
      <dsp:spPr>
        <a:xfrm>
          <a:off x="2794278" y="2161710"/>
          <a:ext cx="371069" cy="353534"/>
        </a:xfrm>
        <a:custGeom>
          <a:avLst/>
          <a:gdLst/>
          <a:ahLst/>
          <a:cxnLst/>
          <a:rect l="0" t="0" r="0" b="0"/>
          <a:pathLst>
            <a:path>
              <a:moveTo>
                <a:pt x="0" y="353534"/>
              </a:moveTo>
              <a:lnTo>
                <a:pt x="185534" y="353534"/>
              </a:lnTo>
              <a:lnTo>
                <a:pt x="185534" y="0"/>
              </a:lnTo>
              <a:lnTo>
                <a:pt x="371069"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66999" y="2325664"/>
        <a:ext cx="25626" cy="25626"/>
      </dsp:txXfrm>
    </dsp:sp>
    <dsp:sp modelId="{4BB219A5-4BC8-4ED5-824A-B66523BDEC98}">
      <dsp:nvSpPr>
        <dsp:cNvPr id="0" name=""/>
        <dsp:cNvSpPr/>
      </dsp:nvSpPr>
      <dsp:spPr>
        <a:xfrm>
          <a:off x="567859" y="1808175"/>
          <a:ext cx="371069" cy="707069"/>
        </a:xfrm>
        <a:custGeom>
          <a:avLst/>
          <a:gdLst/>
          <a:ahLst/>
          <a:cxnLst/>
          <a:rect l="0" t="0" r="0" b="0"/>
          <a:pathLst>
            <a:path>
              <a:moveTo>
                <a:pt x="0" y="0"/>
              </a:moveTo>
              <a:lnTo>
                <a:pt x="185534" y="0"/>
              </a:lnTo>
              <a:lnTo>
                <a:pt x="185534" y="707069"/>
              </a:lnTo>
              <a:lnTo>
                <a:pt x="371069" y="7070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33431" y="2141746"/>
        <a:ext cx="39926" cy="39926"/>
      </dsp:txXfrm>
    </dsp:sp>
    <dsp:sp modelId="{09AEF58A-C904-44FD-B29E-D68007A47B73}">
      <dsp:nvSpPr>
        <dsp:cNvPr id="0" name=""/>
        <dsp:cNvSpPr/>
      </dsp:nvSpPr>
      <dsp:spPr>
        <a:xfrm>
          <a:off x="2794278" y="1101106"/>
          <a:ext cx="371069" cy="353534"/>
        </a:xfrm>
        <a:custGeom>
          <a:avLst/>
          <a:gdLst/>
          <a:ahLst/>
          <a:cxnLst/>
          <a:rect l="0" t="0" r="0" b="0"/>
          <a:pathLst>
            <a:path>
              <a:moveTo>
                <a:pt x="0" y="0"/>
              </a:moveTo>
              <a:lnTo>
                <a:pt x="185534" y="0"/>
              </a:lnTo>
              <a:lnTo>
                <a:pt x="185534" y="353534"/>
              </a:lnTo>
              <a:lnTo>
                <a:pt x="371069" y="3535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66999" y="1265060"/>
        <a:ext cx="25626" cy="25626"/>
      </dsp:txXfrm>
    </dsp:sp>
    <dsp:sp modelId="{910CD169-9BF6-4824-9AB0-4270D2B16A4E}">
      <dsp:nvSpPr>
        <dsp:cNvPr id="0" name=""/>
        <dsp:cNvSpPr/>
      </dsp:nvSpPr>
      <dsp:spPr>
        <a:xfrm>
          <a:off x="2794278" y="747571"/>
          <a:ext cx="371069" cy="353534"/>
        </a:xfrm>
        <a:custGeom>
          <a:avLst/>
          <a:gdLst/>
          <a:ahLst/>
          <a:cxnLst/>
          <a:rect l="0" t="0" r="0" b="0"/>
          <a:pathLst>
            <a:path>
              <a:moveTo>
                <a:pt x="0" y="353534"/>
              </a:moveTo>
              <a:lnTo>
                <a:pt x="185534" y="353534"/>
              </a:lnTo>
              <a:lnTo>
                <a:pt x="185534" y="0"/>
              </a:lnTo>
              <a:lnTo>
                <a:pt x="371069"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66999" y="911526"/>
        <a:ext cx="25626" cy="25626"/>
      </dsp:txXfrm>
    </dsp:sp>
    <dsp:sp modelId="{F4FB3F9D-24DE-4282-9455-25D4329DABC2}">
      <dsp:nvSpPr>
        <dsp:cNvPr id="0" name=""/>
        <dsp:cNvSpPr/>
      </dsp:nvSpPr>
      <dsp:spPr>
        <a:xfrm>
          <a:off x="567859" y="1101106"/>
          <a:ext cx="371069" cy="707069"/>
        </a:xfrm>
        <a:custGeom>
          <a:avLst/>
          <a:gdLst/>
          <a:ahLst/>
          <a:cxnLst/>
          <a:rect l="0" t="0" r="0" b="0"/>
          <a:pathLst>
            <a:path>
              <a:moveTo>
                <a:pt x="0" y="707069"/>
              </a:moveTo>
              <a:lnTo>
                <a:pt x="185534" y="707069"/>
              </a:lnTo>
              <a:lnTo>
                <a:pt x="185534" y="0"/>
              </a:lnTo>
              <a:lnTo>
                <a:pt x="37106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33431" y="1434677"/>
        <a:ext cx="39926" cy="39926"/>
      </dsp:txXfrm>
    </dsp:sp>
    <dsp:sp modelId="{3BA475A9-619D-4424-ADF0-61D595BEA3CC}">
      <dsp:nvSpPr>
        <dsp:cNvPr id="0" name=""/>
        <dsp:cNvSpPr/>
      </dsp:nvSpPr>
      <dsp:spPr>
        <a:xfrm rot="16200000">
          <a:off x="-1203534" y="1525347"/>
          <a:ext cx="2977132" cy="565655"/>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Determinar la forma por la cual el público objetivo recibe publicidad sobre el centro comercial que visita</a:t>
          </a:r>
          <a:endParaRPr lang="es-EC" sz="1400" kern="1200" dirty="0"/>
        </a:p>
      </dsp:txBody>
      <dsp:txXfrm>
        <a:off x="-1203534" y="1525347"/>
        <a:ext cx="2977132" cy="565655"/>
      </dsp:txXfrm>
    </dsp:sp>
    <dsp:sp modelId="{D092C3A0-A68B-4B98-AA27-09FB2F2CF908}">
      <dsp:nvSpPr>
        <dsp:cNvPr id="0" name=""/>
        <dsp:cNvSpPr/>
      </dsp:nvSpPr>
      <dsp:spPr>
        <a:xfrm>
          <a:off x="938929" y="818278"/>
          <a:ext cx="1855349" cy="565655"/>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Estrategia de Marketing Digital	</a:t>
          </a:r>
          <a:endParaRPr lang="es-EC" sz="1400" kern="1200" dirty="0"/>
        </a:p>
      </dsp:txBody>
      <dsp:txXfrm>
        <a:off x="938929" y="818278"/>
        <a:ext cx="1855349" cy="565655"/>
      </dsp:txXfrm>
    </dsp:sp>
    <dsp:sp modelId="{18CDB6B4-FF50-4872-84DB-923FEBA4599A}">
      <dsp:nvSpPr>
        <dsp:cNvPr id="0" name=""/>
        <dsp:cNvSpPr/>
      </dsp:nvSpPr>
      <dsp:spPr>
        <a:xfrm>
          <a:off x="3165347" y="464744"/>
          <a:ext cx="1855349" cy="565655"/>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Generación de Contenidos</a:t>
          </a:r>
          <a:endParaRPr lang="es-EC" sz="1400" kern="1200" dirty="0"/>
        </a:p>
      </dsp:txBody>
      <dsp:txXfrm>
        <a:off x="3165347" y="464744"/>
        <a:ext cx="1855349" cy="565655"/>
      </dsp:txXfrm>
    </dsp:sp>
    <dsp:sp modelId="{B3EDC120-A015-4F3C-A7D5-93354684FC8F}">
      <dsp:nvSpPr>
        <dsp:cNvPr id="0" name=""/>
        <dsp:cNvSpPr/>
      </dsp:nvSpPr>
      <dsp:spPr>
        <a:xfrm>
          <a:off x="3165347" y="1171813"/>
          <a:ext cx="1855349" cy="565655"/>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Realización de una </a:t>
          </a:r>
          <a:r>
            <a:rPr lang="es-ES" sz="1400" b="0" i="0" u="none" kern="1200" dirty="0" err="1"/>
            <a:t>landing</a:t>
          </a:r>
          <a:r>
            <a:rPr lang="es-ES" sz="1400" b="0" i="0" u="none" kern="1200" dirty="0"/>
            <a:t> page</a:t>
          </a:r>
          <a:endParaRPr lang="es-EC" sz="1400" kern="1200" dirty="0"/>
        </a:p>
      </dsp:txBody>
      <dsp:txXfrm>
        <a:off x="3165347" y="1171813"/>
        <a:ext cx="1855349" cy="565655"/>
      </dsp:txXfrm>
    </dsp:sp>
    <dsp:sp modelId="{FA98E015-BA04-4BD5-B30E-8BD81AAE2506}">
      <dsp:nvSpPr>
        <dsp:cNvPr id="0" name=""/>
        <dsp:cNvSpPr/>
      </dsp:nvSpPr>
      <dsp:spPr>
        <a:xfrm>
          <a:off x="938929" y="2232416"/>
          <a:ext cx="1855349" cy="565655"/>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Estrategias de </a:t>
          </a:r>
          <a:r>
            <a:rPr lang="es-ES" sz="1400" b="0" i="0" u="none" kern="1200" dirty="0" err="1"/>
            <a:t>Videomarketing</a:t>
          </a:r>
          <a:endParaRPr lang="es-EC" sz="1400" kern="1200" dirty="0"/>
        </a:p>
      </dsp:txBody>
      <dsp:txXfrm>
        <a:off x="938929" y="2232416"/>
        <a:ext cx="1855349" cy="565655"/>
      </dsp:txXfrm>
    </dsp:sp>
    <dsp:sp modelId="{2855F85E-1ACC-4457-BCD8-B59C8D031F82}">
      <dsp:nvSpPr>
        <dsp:cNvPr id="0" name=""/>
        <dsp:cNvSpPr/>
      </dsp:nvSpPr>
      <dsp:spPr>
        <a:xfrm>
          <a:off x="3165347" y="1878882"/>
          <a:ext cx="1855349" cy="565655"/>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Realización del video  informativo</a:t>
          </a:r>
          <a:endParaRPr lang="es-EC" sz="1400" kern="1200" dirty="0"/>
        </a:p>
      </dsp:txBody>
      <dsp:txXfrm>
        <a:off x="3165347" y="1878882"/>
        <a:ext cx="1855349" cy="565655"/>
      </dsp:txXfrm>
    </dsp:sp>
    <dsp:sp modelId="{859E8D3D-04AF-45BA-982C-263A953CF09B}">
      <dsp:nvSpPr>
        <dsp:cNvPr id="0" name=""/>
        <dsp:cNvSpPr/>
      </dsp:nvSpPr>
      <dsp:spPr>
        <a:xfrm>
          <a:off x="3165347" y="2585951"/>
          <a:ext cx="1855349" cy="565655"/>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i="0" u="none" kern="1200" dirty="0"/>
            <a:t>Presentación por Redes Sociales </a:t>
          </a:r>
          <a:endParaRPr lang="es-EC" sz="1400" kern="1200" dirty="0"/>
        </a:p>
      </dsp:txBody>
      <dsp:txXfrm>
        <a:off x="3165347" y="2585951"/>
        <a:ext cx="1855349" cy="565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31999-700F-4A1B-9673-B84EB1E7E7FC}">
      <dsp:nvSpPr>
        <dsp:cNvPr id="0" name=""/>
        <dsp:cNvSpPr/>
      </dsp:nvSpPr>
      <dsp:spPr>
        <a:xfrm>
          <a:off x="3902363" y="2224081"/>
          <a:ext cx="375877" cy="358114"/>
        </a:xfrm>
        <a:custGeom>
          <a:avLst/>
          <a:gdLst/>
          <a:ahLst/>
          <a:cxnLst/>
          <a:rect l="0" t="0" r="0" b="0"/>
          <a:pathLst>
            <a:path>
              <a:moveTo>
                <a:pt x="0" y="0"/>
              </a:moveTo>
              <a:lnTo>
                <a:pt x="187938" y="0"/>
              </a:lnTo>
              <a:lnTo>
                <a:pt x="187938" y="358114"/>
              </a:lnTo>
              <a:lnTo>
                <a:pt x="375877" y="35811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7322" y="2390160"/>
        <a:ext cx="25958" cy="25958"/>
      </dsp:txXfrm>
    </dsp:sp>
    <dsp:sp modelId="{E7740E2E-C85C-4BCC-BE27-C83D15F446FA}">
      <dsp:nvSpPr>
        <dsp:cNvPr id="0" name=""/>
        <dsp:cNvSpPr/>
      </dsp:nvSpPr>
      <dsp:spPr>
        <a:xfrm>
          <a:off x="3902363" y="1865966"/>
          <a:ext cx="375877" cy="358114"/>
        </a:xfrm>
        <a:custGeom>
          <a:avLst/>
          <a:gdLst/>
          <a:ahLst/>
          <a:cxnLst/>
          <a:rect l="0" t="0" r="0" b="0"/>
          <a:pathLst>
            <a:path>
              <a:moveTo>
                <a:pt x="0" y="358114"/>
              </a:moveTo>
              <a:lnTo>
                <a:pt x="187938" y="358114"/>
              </a:lnTo>
              <a:lnTo>
                <a:pt x="187938" y="0"/>
              </a:lnTo>
              <a:lnTo>
                <a:pt x="375877"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7322" y="2032045"/>
        <a:ext cx="25958" cy="25958"/>
      </dsp:txXfrm>
    </dsp:sp>
    <dsp:sp modelId="{82BB745E-BD73-4FC5-86E6-5628053A21DB}">
      <dsp:nvSpPr>
        <dsp:cNvPr id="0" name=""/>
        <dsp:cNvSpPr/>
      </dsp:nvSpPr>
      <dsp:spPr>
        <a:xfrm>
          <a:off x="1647099" y="1507852"/>
          <a:ext cx="375877" cy="716229"/>
        </a:xfrm>
        <a:custGeom>
          <a:avLst/>
          <a:gdLst/>
          <a:ahLst/>
          <a:cxnLst/>
          <a:rect l="0" t="0" r="0" b="0"/>
          <a:pathLst>
            <a:path>
              <a:moveTo>
                <a:pt x="0" y="0"/>
              </a:moveTo>
              <a:lnTo>
                <a:pt x="187938" y="0"/>
              </a:lnTo>
              <a:lnTo>
                <a:pt x="187938" y="716229"/>
              </a:lnTo>
              <a:lnTo>
                <a:pt x="375877" y="71622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814816" y="1845745"/>
        <a:ext cx="40443" cy="40443"/>
      </dsp:txXfrm>
    </dsp:sp>
    <dsp:sp modelId="{20045024-B4BA-4B36-B1BB-5B0AABC47481}">
      <dsp:nvSpPr>
        <dsp:cNvPr id="0" name=""/>
        <dsp:cNvSpPr/>
      </dsp:nvSpPr>
      <dsp:spPr>
        <a:xfrm>
          <a:off x="3902363" y="791622"/>
          <a:ext cx="375877" cy="358114"/>
        </a:xfrm>
        <a:custGeom>
          <a:avLst/>
          <a:gdLst/>
          <a:ahLst/>
          <a:cxnLst/>
          <a:rect l="0" t="0" r="0" b="0"/>
          <a:pathLst>
            <a:path>
              <a:moveTo>
                <a:pt x="0" y="0"/>
              </a:moveTo>
              <a:lnTo>
                <a:pt x="187938" y="0"/>
              </a:lnTo>
              <a:lnTo>
                <a:pt x="187938" y="358114"/>
              </a:lnTo>
              <a:lnTo>
                <a:pt x="375877" y="35811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7322" y="957700"/>
        <a:ext cx="25958" cy="25958"/>
      </dsp:txXfrm>
    </dsp:sp>
    <dsp:sp modelId="{D6078096-E0DA-4990-952A-56774797D1C6}">
      <dsp:nvSpPr>
        <dsp:cNvPr id="0" name=""/>
        <dsp:cNvSpPr/>
      </dsp:nvSpPr>
      <dsp:spPr>
        <a:xfrm>
          <a:off x="3902363" y="433507"/>
          <a:ext cx="375877" cy="358114"/>
        </a:xfrm>
        <a:custGeom>
          <a:avLst/>
          <a:gdLst/>
          <a:ahLst/>
          <a:cxnLst/>
          <a:rect l="0" t="0" r="0" b="0"/>
          <a:pathLst>
            <a:path>
              <a:moveTo>
                <a:pt x="0" y="358114"/>
              </a:moveTo>
              <a:lnTo>
                <a:pt x="187938" y="358114"/>
              </a:lnTo>
              <a:lnTo>
                <a:pt x="187938" y="0"/>
              </a:lnTo>
              <a:lnTo>
                <a:pt x="375877"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7322" y="599585"/>
        <a:ext cx="25958" cy="25958"/>
      </dsp:txXfrm>
    </dsp:sp>
    <dsp:sp modelId="{EAA5F82C-CA94-4070-9A34-13C5168589F2}">
      <dsp:nvSpPr>
        <dsp:cNvPr id="0" name=""/>
        <dsp:cNvSpPr/>
      </dsp:nvSpPr>
      <dsp:spPr>
        <a:xfrm>
          <a:off x="1647099" y="791622"/>
          <a:ext cx="375877" cy="716229"/>
        </a:xfrm>
        <a:custGeom>
          <a:avLst/>
          <a:gdLst/>
          <a:ahLst/>
          <a:cxnLst/>
          <a:rect l="0" t="0" r="0" b="0"/>
          <a:pathLst>
            <a:path>
              <a:moveTo>
                <a:pt x="0" y="716229"/>
              </a:moveTo>
              <a:lnTo>
                <a:pt x="187938" y="716229"/>
              </a:lnTo>
              <a:lnTo>
                <a:pt x="187938" y="0"/>
              </a:lnTo>
              <a:lnTo>
                <a:pt x="375877"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814816" y="1129515"/>
        <a:ext cx="40443" cy="40443"/>
      </dsp:txXfrm>
    </dsp:sp>
    <dsp:sp modelId="{891CAA85-BDB4-40F5-A291-B57957196EFD}">
      <dsp:nvSpPr>
        <dsp:cNvPr id="0" name=""/>
        <dsp:cNvSpPr/>
      </dsp:nvSpPr>
      <dsp:spPr>
        <a:xfrm rot="16200000">
          <a:off x="-147244" y="1221360"/>
          <a:ext cx="3015704" cy="572983"/>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Determinar el principal factor comercial por el cual el público objetivo visita un centro comercial  	</a:t>
          </a:r>
          <a:endParaRPr lang="es-EC" sz="1400" kern="1200" dirty="0"/>
        </a:p>
      </dsp:txBody>
      <dsp:txXfrm>
        <a:off x="-147244" y="1221360"/>
        <a:ext cx="3015704" cy="572983"/>
      </dsp:txXfrm>
    </dsp:sp>
    <dsp:sp modelId="{D8908313-6C51-4670-A565-239D43A8936C}">
      <dsp:nvSpPr>
        <dsp:cNvPr id="0" name=""/>
        <dsp:cNvSpPr/>
      </dsp:nvSpPr>
      <dsp:spPr>
        <a:xfrm>
          <a:off x="2022976" y="505130"/>
          <a:ext cx="1879386" cy="572983"/>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Estrategias de Marketing de Contenidos 	</a:t>
          </a:r>
          <a:endParaRPr lang="es-EC" sz="1400" kern="1200" dirty="0"/>
        </a:p>
      </dsp:txBody>
      <dsp:txXfrm>
        <a:off x="2022976" y="505130"/>
        <a:ext cx="1879386" cy="572983"/>
      </dsp:txXfrm>
    </dsp:sp>
    <dsp:sp modelId="{7711826A-5685-43ED-B82F-878FAE4BC3AD}">
      <dsp:nvSpPr>
        <dsp:cNvPr id="0" name=""/>
        <dsp:cNvSpPr/>
      </dsp:nvSpPr>
      <dsp:spPr>
        <a:xfrm>
          <a:off x="4278240" y="147015"/>
          <a:ext cx="1879386" cy="572983"/>
        </a:xfrm>
        <a:prstGeom prst="rect">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Definición  de un SEO para blogs</a:t>
          </a:r>
          <a:endParaRPr lang="es-EC" sz="1400" kern="1200" dirty="0"/>
        </a:p>
      </dsp:txBody>
      <dsp:txXfrm>
        <a:off x="4278240" y="147015"/>
        <a:ext cx="1879386" cy="572983"/>
      </dsp:txXfrm>
    </dsp:sp>
    <dsp:sp modelId="{72AAE059-1CB6-4E49-AA55-E929B9DB4EDE}">
      <dsp:nvSpPr>
        <dsp:cNvPr id="0" name=""/>
        <dsp:cNvSpPr/>
      </dsp:nvSpPr>
      <dsp:spPr>
        <a:xfrm>
          <a:off x="4278240" y="863245"/>
          <a:ext cx="1879386" cy="572983"/>
        </a:xfrm>
        <a:prstGeom prst="rect">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i="0" u="none" kern="1200" dirty="0"/>
            <a:t>Distribución y promoción </a:t>
          </a:r>
          <a:endParaRPr lang="es-EC" sz="1400" kern="1200" dirty="0"/>
        </a:p>
      </dsp:txBody>
      <dsp:txXfrm>
        <a:off x="4278240" y="863245"/>
        <a:ext cx="1879386" cy="572983"/>
      </dsp:txXfrm>
    </dsp:sp>
    <dsp:sp modelId="{D2C3023A-0BA7-4768-9C8D-7130BBA6834D}">
      <dsp:nvSpPr>
        <dsp:cNvPr id="0" name=""/>
        <dsp:cNvSpPr/>
      </dsp:nvSpPr>
      <dsp:spPr>
        <a:xfrm>
          <a:off x="2022976" y="1937589"/>
          <a:ext cx="1879386" cy="572983"/>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Estrategias de Telemarketing</a:t>
          </a:r>
          <a:endParaRPr lang="es-EC" sz="1400" kern="1200" dirty="0"/>
        </a:p>
      </dsp:txBody>
      <dsp:txXfrm>
        <a:off x="2022976" y="1937589"/>
        <a:ext cx="1879386" cy="572983"/>
      </dsp:txXfrm>
    </dsp:sp>
    <dsp:sp modelId="{9773A07E-B608-471A-87E7-9FF3768DFE36}">
      <dsp:nvSpPr>
        <dsp:cNvPr id="0" name=""/>
        <dsp:cNvSpPr/>
      </dsp:nvSpPr>
      <dsp:spPr>
        <a:xfrm>
          <a:off x="4278240" y="1579474"/>
          <a:ext cx="1879386" cy="572983"/>
        </a:xfrm>
        <a:prstGeom prst="rect">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u="none" kern="1200" dirty="0"/>
            <a:t>Generación de un </a:t>
          </a:r>
          <a:r>
            <a:rPr lang="es-ES" sz="1400" b="0" i="0" u="none" kern="1200" dirty="0" err="1"/>
            <a:t>call</a:t>
          </a:r>
          <a:r>
            <a:rPr lang="es-ES" sz="1400" b="0" i="0" u="none" kern="1200" dirty="0"/>
            <a:t> center</a:t>
          </a:r>
          <a:endParaRPr lang="es-EC" sz="1400" kern="1200" dirty="0"/>
        </a:p>
      </dsp:txBody>
      <dsp:txXfrm>
        <a:off x="4278240" y="1579474"/>
        <a:ext cx="1879386" cy="572983"/>
      </dsp:txXfrm>
    </dsp:sp>
    <dsp:sp modelId="{03EDDF60-95F9-4494-832F-1E0648B26996}">
      <dsp:nvSpPr>
        <dsp:cNvPr id="0" name=""/>
        <dsp:cNvSpPr/>
      </dsp:nvSpPr>
      <dsp:spPr>
        <a:xfrm>
          <a:off x="4278240" y="2295704"/>
          <a:ext cx="1879386" cy="572983"/>
        </a:xfrm>
        <a:prstGeom prst="rect">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i="0" u="none" kern="1200" dirty="0"/>
            <a:t>Servicio al cliente </a:t>
          </a:r>
          <a:endParaRPr lang="es-EC" sz="1400" kern="1200" dirty="0"/>
        </a:p>
      </dsp:txBody>
      <dsp:txXfrm>
        <a:off x="4278240" y="2295704"/>
        <a:ext cx="1879386" cy="5729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FF8E5-E119-4D32-AB22-6277963A701E}">
      <dsp:nvSpPr>
        <dsp:cNvPr id="0" name=""/>
        <dsp:cNvSpPr/>
      </dsp:nvSpPr>
      <dsp:spPr>
        <a:xfrm>
          <a:off x="3997904" y="2345615"/>
          <a:ext cx="396417" cy="377683"/>
        </a:xfrm>
        <a:custGeom>
          <a:avLst/>
          <a:gdLst/>
          <a:ahLst/>
          <a:cxnLst/>
          <a:rect l="0" t="0" r="0" b="0"/>
          <a:pathLst>
            <a:path>
              <a:moveTo>
                <a:pt x="0" y="0"/>
              </a:moveTo>
              <a:lnTo>
                <a:pt x="198208" y="0"/>
              </a:lnTo>
              <a:lnTo>
                <a:pt x="198208" y="377683"/>
              </a:lnTo>
              <a:lnTo>
                <a:pt x="396417" y="37768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182424" y="2520769"/>
        <a:ext cx="27376" cy="27376"/>
      </dsp:txXfrm>
    </dsp:sp>
    <dsp:sp modelId="{5C680126-50D3-49F4-AE98-627A5F4A1134}">
      <dsp:nvSpPr>
        <dsp:cNvPr id="0" name=""/>
        <dsp:cNvSpPr/>
      </dsp:nvSpPr>
      <dsp:spPr>
        <a:xfrm>
          <a:off x="3997904" y="1967931"/>
          <a:ext cx="396417" cy="377683"/>
        </a:xfrm>
        <a:custGeom>
          <a:avLst/>
          <a:gdLst/>
          <a:ahLst/>
          <a:cxnLst/>
          <a:rect l="0" t="0" r="0" b="0"/>
          <a:pathLst>
            <a:path>
              <a:moveTo>
                <a:pt x="0" y="377683"/>
              </a:moveTo>
              <a:lnTo>
                <a:pt x="198208" y="377683"/>
              </a:lnTo>
              <a:lnTo>
                <a:pt x="198208" y="0"/>
              </a:lnTo>
              <a:lnTo>
                <a:pt x="396417"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182424" y="2143085"/>
        <a:ext cx="27376" cy="27376"/>
      </dsp:txXfrm>
    </dsp:sp>
    <dsp:sp modelId="{78EB4298-3490-4A42-A758-AC97E70292B7}">
      <dsp:nvSpPr>
        <dsp:cNvPr id="0" name=""/>
        <dsp:cNvSpPr/>
      </dsp:nvSpPr>
      <dsp:spPr>
        <a:xfrm>
          <a:off x="1619402" y="1590247"/>
          <a:ext cx="396417" cy="755367"/>
        </a:xfrm>
        <a:custGeom>
          <a:avLst/>
          <a:gdLst/>
          <a:ahLst/>
          <a:cxnLst/>
          <a:rect l="0" t="0" r="0" b="0"/>
          <a:pathLst>
            <a:path>
              <a:moveTo>
                <a:pt x="0" y="0"/>
              </a:moveTo>
              <a:lnTo>
                <a:pt x="198208" y="0"/>
              </a:lnTo>
              <a:lnTo>
                <a:pt x="198208" y="755367"/>
              </a:lnTo>
              <a:lnTo>
                <a:pt x="396417" y="755367"/>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796284" y="1946605"/>
        <a:ext cx="42653" cy="42653"/>
      </dsp:txXfrm>
    </dsp:sp>
    <dsp:sp modelId="{4AA49ED9-B121-433B-A801-89B277404BF0}">
      <dsp:nvSpPr>
        <dsp:cNvPr id="0" name=""/>
        <dsp:cNvSpPr/>
      </dsp:nvSpPr>
      <dsp:spPr>
        <a:xfrm>
          <a:off x="3997904" y="834880"/>
          <a:ext cx="396417" cy="377683"/>
        </a:xfrm>
        <a:custGeom>
          <a:avLst/>
          <a:gdLst/>
          <a:ahLst/>
          <a:cxnLst/>
          <a:rect l="0" t="0" r="0" b="0"/>
          <a:pathLst>
            <a:path>
              <a:moveTo>
                <a:pt x="0" y="0"/>
              </a:moveTo>
              <a:lnTo>
                <a:pt x="198208" y="0"/>
              </a:lnTo>
              <a:lnTo>
                <a:pt x="198208" y="377683"/>
              </a:lnTo>
              <a:lnTo>
                <a:pt x="396417" y="37768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182424" y="1010033"/>
        <a:ext cx="27376" cy="27376"/>
      </dsp:txXfrm>
    </dsp:sp>
    <dsp:sp modelId="{B36712EC-4B1A-4EBF-BE49-912ED3D60F29}">
      <dsp:nvSpPr>
        <dsp:cNvPr id="0" name=""/>
        <dsp:cNvSpPr/>
      </dsp:nvSpPr>
      <dsp:spPr>
        <a:xfrm>
          <a:off x="3997904" y="457196"/>
          <a:ext cx="396417" cy="377683"/>
        </a:xfrm>
        <a:custGeom>
          <a:avLst/>
          <a:gdLst/>
          <a:ahLst/>
          <a:cxnLst/>
          <a:rect l="0" t="0" r="0" b="0"/>
          <a:pathLst>
            <a:path>
              <a:moveTo>
                <a:pt x="0" y="377683"/>
              </a:moveTo>
              <a:lnTo>
                <a:pt x="198208" y="377683"/>
              </a:lnTo>
              <a:lnTo>
                <a:pt x="198208" y="0"/>
              </a:lnTo>
              <a:lnTo>
                <a:pt x="396417"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182424" y="632349"/>
        <a:ext cx="27376" cy="27376"/>
      </dsp:txXfrm>
    </dsp:sp>
    <dsp:sp modelId="{31670AF6-41DB-47EB-8E7C-7D415B2DE733}">
      <dsp:nvSpPr>
        <dsp:cNvPr id="0" name=""/>
        <dsp:cNvSpPr/>
      </dsp:nvSpPr>
      <dsp:spPr>
        <a:xfrm>
          <a:off x="1619402" y="834880"/>
          <a:ext cx="396417" cy="755367"/>
        </a:xfrm>
        <a:custGeom>
          <a:avLst/>
          <a:gdLst/>
          <a:ahLst/>
          <a:cxnLst/>
          <a:rect l="0" t="0" r="0" b="0"/>
          <a:pathLst>
            <a:path>
              <a:moveTo>
                <a:pt x="0" y="755367"/>
              </a:moveTo>
              <a:lnTo>
                <a:pt x="198208" y="755367"/>
              </a:lnTo>
              <a:lnTo>
                <a:pt x="198208" y="0"/>
              </a:lnTo>
              <a:lnTo>
                <a:pt x="396417"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796284" y="1191237"/>
        <a:ext cx="42653" cy="42653"/>
      </dsp:txXfrm>
    </dsp:sp>
    <dsp:sp modelId="{9A967F20-386F-499A-ABD9-E047B0370665}">
      <dsp:nvSpPr>
        <dsp:cNvPr id="0" name=""/>
        <dsp:cNvSpPr/>
      </dsp:nvSpPr>
      <dsp:spPr>
        <a:xfrm rot="16200000">
          <a:off x="-272992" y="1288100"/>
          <a:ext cx="3180495" cy="604294"/>
        </a:xfrm>
        <a:prstGeom prst="rect">
          <a:avLst/>
        </a:prstGeom>
        <a:gradFill rotWithShape="0">
          <a:gsLst>
            <a:gs pos="0">
              <a:schemeClr val="accent2">
                <a:hueOff val="0"/>
                <a:satOff val="0"/>
                <a:lumOff val="0"/>
                <a:alphaOff val="0"/>
                <a:tint val="83000"/>
                <a:satMod val="100000"/>
                <a:lumMod val="100000"/>
              </a:schemeClr>
            </a:gs>
            <a:gs pos="100000">
              <a:schemeClr val="accent2">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0" i="0" u="none" kern="1200" dirty="0"/>
            <a:t>Identificar que incentivo promocional desea recibir el público objetivo por parte del centro comercial.	</a:t>
          </a:r>
          <a:endParaRPr lang="es-EC" sz="1500" kern="1200" dirty="0"/>
        </a:p>
      </dsp:txBody>
      <dsp:txXfrm>
        <a:off x="-272992" y="1288100"/>
        <a:ext cx="3180495" cy="604294"/>
      </dsp:txXfrm>
    </dsp:sp>
    <dsp:sp modelId="{FD9F33DE-99CB-4821-A3CB-2CB5CC525044}">
      <dsp:nvSpPr>
        <dsp:cNvPr id="0" name=""/>
        <dsp:cNvSpPr/>
      </dsp:nvSpPr>
      <dsp:spPr>
        <a:xfrm>
          <a:off x="2015819" y="532733"/>
          <a:ext cx="1982085" cy="604294"/>
        </a:xfrm>
        <a:prstGeom prst="rect">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0" i="0" u="none" kern="1200" dirty="0"/>
            <a:t>Estrategias de Marketing de Participación 	</a:t>
          </a:r>
          <a:endParaRPr lang="es-EC" sz="1500" kern="1200" dirty="0"/>
        </a:p>
      </dsp:txBody>
      <dsp:txXfrm>
        <a:off x="2015819" y="532733"/>
        <a:ext cx="1982085" cy="604294"/>
      </dsp:txXfrm>
    </dsp:sp>
    <dsp:sp modelId="{766F0930-A91A-44AA-97B7-378546464058}">
      <dsp:nvSpPr>
        <dsp:cNvPr id="0" name=""/>
        <dsp:cNvSpPr/>
      </dsp:nvSpPr>
      <dsp:spPr>
        <a:xfrm>
          <a:off x="4394321" y="155049"/>
          <a:ext cx="1982085" cy="604294"/>
        </a:xfrm>
        <a:prstGeom prst="rect">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0" i="0" u="none" kern="1200" dirty="0"/>
            <a:t>Generación de una fan page</a:t>
          </a:r>
          <a:endParaRPr lang="es-EC" sz="1500" kern="1200" dirty="0"/>
        </a:p>
      </dsp:txBody>
      <dsp:txXfrm>
        <a:off x="4394321" y="155049"/>
        <a:ext cx="1982085" cy="604294"/>
      </dsp:txXfrm>
    </dsp:sp>
    <dsp:sp modelId="{5DF9943E-D3C7-4FD7-8F26-91C9ECDCB2E3}">
      <dsp:nvSpPr>
        <dsp:cNvPr id="0" name=""/>
        <dsp:cNvSpPr/>
      </dsp:nvSpPr>
      <dsp:spPr>
        <a:xfrm>
          <a:off x="4394321" y="910416"/>
          <a:ext cx="1982085" cy="604294"/>
        </a:xfrm>
        <a:prstGeom prst="rect">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0" i="0" u="none" kern="1200" dirty="0"/>
            <a:t>Generación de una página web </a:t>
          </a:r>
          <a:endParaRPr lang="es-EC" sz="1500" kern="1200" dirty="0"/>
        </a:p>
      </dsp:txBody>
      <dsp:txXfrm>
        <a:off x="4394321" y="910416"/>
        <a:ext cx="1982085" cy="604294"/>
      </dsp:txXfrm>
    </dsp:sp>
    <dsp:sp modelId="{FE8D4C02-DF5C-47AE-9651-69302F8615AD}">
      <dsp:nvSpPr>
        <dsp:cNvPr id="0" name=""/>
        <dsp:cNvSpPr/>
      </dsp:nvSpPr>
      <dsp:spPr>
        <a:xfrm>
          <a:off x="2015819" y="2043468"/>
          <a:ext cx="1982085" cy="604294"/>
        </a:xfrm>
        <a:prstGeom prst="rect">
          <a:avLst/>
        </a:prstGeom>
        <a:gradFill rotWithShape="0">
          <a:gsLst>
            <a:gs pos="0">
              <a:schemeClr val="accent4">
                <a:hueOff val="0"/>
                <a:satOff val="0"/>
                <a:lumOff val="0"/>
                <a:alphaOff val="0"/>
                <a:tint val="83000"/>
                <a:satMod val="100000"/>
                <a:lumMod val="100000"/>
              </a:schemeClr>
            </a:gs>
            <a:gs pos="100000">
              <a:schemeClr val="accent4">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0" i="0" u="none" kern="1200" dirty="0"/>
            <a:t>Estrategia de Marketing a través de </a:t>
          </a:r>
          <a:r>
            <a:rPr lang="es-ES" sz="1500" b="0" i="0" u="none" kern="1200" dirty="0" err="1"/>
            <a:t>Influencers</a:t>
          </a:r>
          <a:r>
            <a:rPr lang="es-ES" sz="1500" b="0" i="0" u="none" kern="1200" dirty="0"/>
            <a:t> 	</a:t>
          </a:r>
          <a:endParaRPr lang="es-EC" sz="1500" kern="1200" dirty="0"/>
        </a:p>
      </dsp:txBody>
      <dsp:txXfrm>
        <a:off x="2015819" y="2043468"/>
        <a:ext cx="1982085" cy="604294"/>
      </dsp:txXfrm>
    </dsp:sp>
    <dsp:sp modelId="{D2D5C5A7-F851-4B32-A3E8-461F67BBA33F}">
      <dsp:nvSpPr>
        <dsp:cNvPr id="0" name=""/>
        <dsp:cNvSpPr/>
      </dsp:nvSpPr>
      <dsp:spPr>
        <a:xfrm>
          <a:off x="4394321" y="1665784"/>
          <a:ext cx="1982085" cy="604294"/>
        </a:xfrm>
        <a:prstGeom prst="rect">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0" i="0" u="none" kern="1200" dirty="0"/>
            <a:t>Presentación de </a:t>
          </a:r>
          <a:r>
            <a:rPr lang="es-ES" sz="1500" b="0" i="0" u="none" kern="1200" dirty="0" err="1"/>
            <a:t>Influencers</a:t>
          </a:r>
          <a:r>
            <a:rPr lang="es-ES" sz="1500" b="0" i="0" u="none" kern="1200" dirty="0"/>
            <a:t> en el Centro Comercial</a:t>
          </a:r>
          <a:endParaRPr lang="es-EC" sz="1500" kern="1200" dirty="0"/>
        </a:p>
      </dsp:txBody>
      <dsp:txXfrm>
        <a:off x="4394321" y="1665784"/>
        <a:ext cx="1982085" cy="604294"/>
      </dsp:txXfrm>
    </dsp:sp>
    <dsp:sp modelId="{CFFA8357-7E6A-4AE1-AB8E-3F7FE4C7CA9B}">
      <dsp:nvSpPr>
        <dsp:cNvPr id="0" name=""/>
        <dsp:cNvSpPr/>
      </dsp:nvSpPr>
      <dsp:spPr>
        <a:xfrm>
          <a:off x="4394321" y="2421152"/>
          <a:ext cx="1982085" cy="604294"/>
        </a:xfrm>
        <a:prstGeom prst="rect">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0" i="0" u="none" kern="1200" dirty="0"/>
            <a:t>Embajadores de marca</a:t>
          </a:r>
          <a:endParaRPr lang="es-EC" sz="1500" kern="1200" dirty="0"/>
        </a:p>
      </dsp:txBody>
      <dsp:txXfrm>
        <a:off x="4394321" y="2421152"/>
        <a:ext cx="1982085" cy="60429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CBB40-2D59-4061-9548-3DCC0090847A}" type="datetimeFigureOut">
              <a:rPr lang="es-EC" smtClean="0"/>
              <a:t>31/7/2018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5C0DE-0A0D-41A2-B4A2-1F3A6B34B463}" type="slidenum">
              <a:rPr lang="es-EC" smtClean="0"/>
              <a:t>‹Nº›</a:t>
            </a:fld>
            <a:endParaRPr lang="es-EC"/>
          </a:p>
        </p:txBody>
      </p:sp>
    </p:spTree>
    <p:extLst>
      <p:ext uri="{BB962C8B-B14F-4D97-AF65-F5344CB8AC3E}">
        <p14:creationId xmlns:p14="http://schemas.microsoft.com/office/powerpoint/2010/main" val="55898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2B8AF63B-7891-4652-9FF1-462C5C12132A}"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86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8AF63B-7891-4652-9FF1-462C5C12132A}"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300782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8AF63B-7891-4652-9FF1-462C5C12132A}"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36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8AF63B-7891-4652-9FF1-462C5C12132A}"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401968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B8AF63B-7891-4652-9FF1-462C5C12132A}"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778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B8AF63B-7891-4652-9FF1-462C5C12132A}"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308913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B8AF63B-7891-4652-9FF1-462C5C12132A}" type="datetimeFigureOut">
              <a:rPr lang="es-EC" smtClean="0"/>
              <a:t>31/7/2018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201826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8AF63B-7891-4652-9FF1-462C5C12132A}" type="datetimeFigureOut">
              <a:rPr lang="es-EC" smtClean="0"/>
              <a:t>31/7/2018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60842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AF63B-7891-4652-9FF1-462C5C12132A}" type="datetimeFigureOut">
              <a:rPr lang="es-EC" smtClean="0"/>
              <a:t>31/7/2018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268016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B8AF63B-7891-4652-9FF1-462C5C12132A}"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47849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B8AF63B-7891-4652-9FF1-462C5C12132A}"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EFEB46-E409-4138-9855-3942D45BBEF7}" type="slidenum">
              <a:rPr lang="es-EC" smtClean="0"/>
              <a:t>‹Nº›</a:t>
            </a:fld>
            <a:endParaRPr lang="es-EC"/>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96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B8AF63B-7891-4652-9FF1-462C5C12132A}" type="datetimeFigureOut">
              <a:rPr lang="es-EC" smtClean="0"/>
              <a:t>31/7/2018</a:t>
            </a:fld>
            <a:endParaRPr lang="es-EC"/>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C"/>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EFEB46-E409-4138-9855-3942D45BBEF7}" type="slidenum">
              <a:rPr lang="es-EC" smtClean="0"/>
              <a:t>‹Nº›</a:t>
            </a:fld>
            <a:endParaRPr lang="es-EC"/>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725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image" Target="../media/image5.png"/><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21411" y="1409867"/>
            <a:ext cx="10817816" cy="5462778"/>
          </a:xfrm>
          <a:prstGeom prst="rect">
            <a:avLst/>
          </a:prstGeom>
        </p:spPr>
        <p:txBody>
          <a:bodyPr wrap="square">
            <a:spAutoFit/>
          </a:bodyPr>
          <a:lstStyle/>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DEPARTAMENTO DE CIENCIAS ECONÓMICAS ADMINISTRATIVAS Y DE COMERCIO</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CARRERA DE INGENIERÍA EN MERCADOTECNIA</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 </a:t>
            </a:r>
            <a:r>
              <a:rPr lang="es-EC" sz="1500" b="1" dirty="0" smtClean="0">
                <a:latin typeface="Times New Roman" panose="02020603050405020304" pitchFamily="18" charset="0"/>
                <a:ea typeface="Calibri" panose="020F0502020204030204" pitchFamily="34" charset="0"/>
              </a:rPr>
              <a:t>TRABAJO </a:t>
            </a:r>
            <a:r>
              <a:rPr lang="es-EC" sz="1500" b="1" dirty="0">
                <a:latin typeface="Times New Roman" panose="02020603050405020304" pitchFamily="18" charset="0"/>
                <a:ea typeface="Calibri" panose="020F0502020204030204" pitchFamily="34" charset="0"/>
              </a:rPr>
              <a:t>DE TITULACIÓN, PREVIO A LA OBTENCIÓN DEL TÍTULO DE INGENIERO EN MERCADOTECNIA</a:t>
            </a:r>
          </a:p>
          <a:p>
            <a:pPr indent="228600" algn="ctr">
              <a:lnSpc>
                <a:spcPct val="200000"/>
              </a:lnSpc>
              <a:spcAft>
                <a:spcPts val="800"/>
              </a:spcAft>
            </a:pPr>
            <a:r>
              <a:rPr lang="es-EC" sz="1500" b="1" dirty="0" smtClean="0">
                <a:latin typeface="Times New Roman" panose="02020603050405020304" pitchFamily="18" charset="0"/>
                <a:ea typeface="Calibri" panose="020F0502020204030204" pitchFamily="34" charset="0"/>
              </a:rPr>
              <a:t>TEMA</a:t>
            </a:r>
            <a:r>
              <a:rPr lang="es-EC" sz="1500" b="1" dirty="0">
                <a:latin typeface="Times New Roman" panose="02020603050405020304" pitchFamily="18" charset="0"/>
                <a:ea typeface="Calibri" panose="020F0502020204030204" pitchFamily="34" charset="0"/>
              </a:rPr>
              <a:t>: INCIDENCIA DEL MIX COMUNICACIONAL EN LA DECISIÓN DE COMPRA DE BIENES DE CONSUMO EN CENTROS COMERCIALES DEL DMQ</a:t>
            </a:r>
          </a:p>
          <a:p>
            <a:pPr indent="228600" algn="ctr">
              <a:lnSpc>
                <a:spcPct val="200000"/>
              </a:lnSpc>
              <a:spcAft>
                <a:spcPts val="800"/>
              </a:spcAft>
            </a:pPr>
            <a:r>
              <a:rPr lang="es-EC" sz="1500" b="1" dirty="0" smtClean="0">
                <a:latin typeface="Times New Roman" panose="02020603050405020304" pitchFamily="18" charset="0"/>
                <a:ea typeface="Calibri" panose="020F0502020204030204" pitchFamily="34" charset="0"/>
              </a:rPr>
              <a:t>AUTORES</a:t>
            </a:r>
            <a:r>
              <a:rPr lang="es-EC" sz="1500" b="1" dirty="0">
                <a:latin typeface="Times New Roman" panose="02020603050405020304" pitchFamily="18" charset="0"/>
                <a:ea typeface="Calibri" panose="020F0502020204030204" pitchFamily="34" charset="0"/>
              </a:rPr>
              <a:t>: BORJA LÓPEZ, GALO FERNANDO</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CORAL DÁVILA, NATHALY PATRICIA</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DIRECTOR: ING. JARAMILLO CARRERA, MARCO VINICIO., MGS.</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SANGOLQUI   </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2018 </a:t>
            </a:r>
            <a:endParaRPr lang="es-EC" sz="1500" b="1" dirty="0"/>
          </a:p>
        </p:txBody>
      </p:sp>
      <p:pic>
        <p:nvPicPr>
          <p:cNvPr id="12" name="Imagen 11"/>
          <p:cNvPicPr/>
          <p:nvPr/>
        </p:nvPicPr>
        <p:blipFill>
          <a:blip r:embed="rId2">
            <a:extLst>
              <a:ext uri="{28A0092B-C50C-407E-A947-70E740481C1C}">
                <a14:useLocalDpi xmlns:a14="http://schemas.microsoft.com/office/drawing/2010/main"/>
              </a:ext>
            </a:extLst>
          </a:blip>
          <a:srcRect/>
          <a:stretch>
            <a:fillRect/>
          </a:stretch>
        </p:blipFill>
        <p:spPr bwMode="auto">
          <a:xfrm>
            <a:off x="4183079" y="290997"/>
            <a:ext cx="4094480" cy="1118870"/>
          </a:xfrm>
          <a:prstGeom prst="rect">
            <a:avLst/>
          </a:prstGeom>
          <a:noFill/>
          <a:ln>
            <a:noFill/>
          </a:ln>
        </p:spPr>
      </p:pic>
    </p:spTree>
    <p:extLst>
      <p:ext uri="{BB962C8B-B14F-4D97-AF65-F5344CB8AC3E}">
        <p14:creationId xmlns:p14="http://schemas.microsoft.com/office/powerpoint/2010/main" val="100306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Marcador de contenido 3">
            <a:extLst>
              <a:ext uri="{FF2B5EF4-FFF2-40B4-BE49-F238E27FC236}">
                <a16:creationId xmlns:a16="http://schemas.microsoft.com/office/drawing/2014/main" id="{20D187DD-BFEB-4462-9202-0F76A7F96FD2}"/>
              </a:ext>
            </a:extLst>
          </p:cNvPr>
          <p:cNvGraphicFramePr>
            <a:graphicFrameLocks noGrp="1"/>
          </p:cNvGraphicFramePr>
          <p:nvPr>
            <p:ph idx="1"/>
            <p:extLst>
              <p:ext uri="{D42A27DB-BD31-4B8C-83A1-F6EECF244321}">
                <p14:modId xmlns:p14="http://schemas.microsoft.com/office/powerpoint/2010/main" val="3521976378"/>
              </p:ext>
            </p:extLst>
          </p:nvPr>
        </p:nvGraphicFramePr>
        <p:xfrm>
          <a:off x="678427" y="471948"/>
          <a:ext cx="10958051" cy="580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93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C2D6AA3-A47C-4E4A-8EDE-0D8D8DC1156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66" y="0"/>
            <a:ext cx="12231265" cy="6880087"/>
          </a:xfrm>
        </p:spPr>
      </p:pic>
      <p:sp>
        <p:nvSpPr>
          <p:cNvPr id="8" name="Título 1">
            <a:extLst>
              <a:ext uri="{FF2B5EF4-FFF2-40B4-BE49-F238E27FC236}">
                <a16:creationId xmlns:a16="http://schemas.microsoft.com/office/drawing/2014/main" id="{704DDF1C-3E99-408C-BDF5-DA853F82C8FA}"/>
              </a:ext>
            </a:extLst>
          </p:cNvPr>
          <p:cNvSpPr txBox="1">
            <a:spLocks/>
          </p:cNvSpPr>
          <p:nvPr/>
        </p:nvSpPr>
        <p:spPr>
          <a:xfrm>
            <a:off x="4313866" y="2521537"/>
            <a:ext cx="3899969" cy="1499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s-EC" sz="6600" dirty="0">
                <a:solidFill>
                  <a:schemeClr val="tx1"/>
                </a:solidFill>
              </a:rPr>
              <a:t>Fase metodológica</a:t>
            </a:r>
          </a:p>
        </p:txBody>
      </p:sp>
    </p:spTree>
    <p:extLst>
      <p:ext uri="{BB962C8B-B14F-4D97-AF65-F5344CB8AC3E}">
        <p14:creationId xmlns:p14="http://schemas.microsoft.com/office/powerpoint/2010/main" val="315606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0BAF0E87-B0C3-4C87-8B48-9C5374E1BB62}"/>
              </a:ext>
            </a:extLst>
          </p:cNvPr>
          <p:cNvSpPr txBox="1">
            <a:spLocks/>
          </p:cNvSpPr>
          <p:nvPr/>
        </p:nvSpPr>
        <p:spPr>
          <a:xfrm>
            <a:off x="1024318" y="549275"/>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Fase metodológica</a:t>
            </a:r>
            <a:endParaRPr lang="es-EC" dirty="0"/>
          </a:p>
        </p:txBody>
      </p:sp>
      <p:graphicFrame>
        <p:nvGraphicFramePr>
          <p:cNvPr id="5" name="Marcador de contenido 6">
            <a:extLst>
              <a:ext uri="{FF2B5EF4-FFF2-40B4-BE49-F238E27FC236}">
                <a16:creationId xmlns:a16="http://schemas.microsoft.com/office/drawing/2014/main" id="{07ECFE10-81C1-4169-A5E9-F92BA8ACF3DC}"/>
              </a:ext>
            </a:extLst>
          </p:cNvPr>
          <p:cNvGraphicFramePr>
            <a:graphicFrameLocks noGrp="1"/>
          </p:cNvGraphicFramePr>
          <p:nvPr>
            <p:ph idx="1"/>
            <p:extLst>
              <p:ext uri="{D42A27DB-BD31-4B8C-83A1-F6EECF244321}">
                <p14:modId xmlns:p14="http://schemas.microsoft.com/office/powerpoint/2010/main" val="666089864"/>
              </p:ext>
            </p:extLst>
          </p:nvPr>
        </p:nvGraphicFramePr>
        <p:xfrm>
          <a:off x="678426" y="1651819"/>
          <a:ext cx="7315199" cy="4620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id="{70C7DADB-46CB-4B08-BFD3-4BD2191EC4E8}"/>
              </a:ext>
            </a:extLst>
          </p:cNvPr>
          <p:cNvSpPr/>
          <p:nvPr/>
        </p:nvSpPr>
        <p:spPr>
          <a:xfrm>
            <a:off x="8339327" y="1583385"/>
            <a:ext cx="3339662" cy="3416320"/>
          </a:xfrm>
          <a:prstGeom prst="rect">
            <a:avLst/>
          </a:prstGeom>
        </p:spPr>
        <p:txBody>
          <a:bodyPr wrap="square">
            <a:spAutoFit/>
          </a:bodyPr>
          <a:lstStyle/>
          <a:p>
            <a:pPr algn="ctr"/>
            <a:r>
              <a:rPr lang="es-ES" sz="2400" cap="all" spc="100" dirty="0">
                <a:solidFill>
                  <a:schemeClr val="tx1">
                    <a:lumMod val="95000"/>
                    <a:lumOff val="5000"/>
                  </a:schemeClr>
                </a:solidFill>
                <a:latin typeface="+mj-lt"/>
                <a:ea typeface="+mj-ea"/>
                <a:cs typeface="+mj-cs"/>
              </a:rPr>
              <a:t>El muestreo aleatorio simple es un procedimiento de muestreo probabilístico que da a cada elemento de la población objetivo y a cada posible muestra de un tamaño determinado, la misma probabilidad de ser seleccionado.</a:t>
            </a:r>
            <a:endParaRPr lang="es-EC" sz="2400" cap="all" spc="100" dirty="0">
              <a:solidFill>
                <a:schemeClr val="tx1">
                  <a:lumMod val="95000"/>
                  <a:lumOff val="5000"/>
                </a:schemeClr>
              </a:solidFill>
              <a:latin typeface="+mj-lt"/>
              <a:ea typeface="+mj-ea"/>
              <a:cs typeface="+mj-cs"/>
            </a:endParaRPr>
          </a:p>
        </p:txBody>
      </p:sp>
      <p:cxnSp>
        <p:nvCxnSpPr>
          <p:cNvPr id="13" name="Conector: angular 12">
            <a:extLst>
              <a:ext uri="{FF2B5EF4-FFF2-40B4-BE49-F238E27FC236}">
                <a16:creationId xmlns:a16="http://schemas.microsoft.com/office/drawing/2014/main" id="{7E0C7D96-8714-4AA3-8416-85F0DE439FA1}"/>
              </a:ext>
            </a:extLst>
          </p:cNvPr>
          <p:cNvCxnSpPr>
            <a:endCxn id="6" idx="2"/>
          </p:cNvCxnSpPr>
          <p:nvPr/>
        </p:nvCxnSpPr>
        <p:spPr>
          <a:xfrm flipV="1">
            <a:off x="8229600" y="4999705"/>
            <a:ext cx="1779558" cy="72266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1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64B5CA27-C14C-4669-BFFB-873EA29FB350}"/>
              </a:ext>
            </a:extLst>
          </p:cNvPr>
          <p:cNvSpPr txBox="1">
            <a:spLocks/>
          </p:cNvSpPr>
          <p:nvPr/>
        </p:nvSpPr>
        <p:spPr>
          <a:xfrm>
            <a:off x="1024128"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Fase metodológica</a:t>
            </a:r>
            <a:endParaRPr lang="es-EC" dirty="0"/>
          </a:p>
        </p:txBody>
      </p:sp>
      <p:graphicFrame>
        <p:nvGraphicFramePr>
          <p:cNvPr id="5" name="Marcador de contenido 3">
            <a:extLst>
              <a:ext uri="{FF2B5EF4-FFF2-40B4-BE49-F238E27FC236}">
                <a16:creationId xmlns:a16="http://schemas.microsoft.com/office/drawing/2014/main" id="{534B1A61-8427-43AA-AB84-E98E6CAE53FA}"/>
              </a:ext>
            </a:extLst>
          </p:cNvPr>
          <p:cNvGraphicFramePr>
            <a:graphicFrameLocks noGrp="1"/>
          </p:cNvGraphicFramePr>
          <p:nvPr>
            <p:ph idx="1"/>
            <p:extLst>
              <p:ext uri="{D42A27DB-BD31-4B8C-83A1-F6EECF244321}">
                <p14:modId xmlns:p14="http://schemas.microsoft.com/office/powerpoint/2010/main" val="2874994423"/>
              </p:ext>
            </p:extLst>
          </p:nvPr>
        </p:nvGraphicFramePr>
        <p:xfrm>
          <a:off x="705403" y="2670048"/>
          <a:ext cx="5463752" cy="2438400"/>
        </p:xfrm>
        <a:graphic>
          <a:graphicData uri="http://schemas.openxmlformats.org/drawingml/2006/table">
            <a:tbl>
              <a:tblPr firstRow="1" firstCol="1" bandRow="1">
                <a:tableStyleId>{69012ECD-51FC-41F1-AA8D-1B2483CD663E}</a:tableStyleId>
              </a:tblPr>
              <a:tblGrid>
                <a:gridCol w="972446">
                  <a:extLst>
                    <a:ext uri="{9D8B030D-6E8A-4147-A177-3AD203B41FA5}">
                      <a16:colId xmlns:a16="http://schemas.microsoft.com/office/drawing/2014/main" val="2160693242"/>
                    </a:ext>
                  </a:extLst>
                </a:gridCol>
                <a:gridCol w="3110822">
                  <a:extLst>
                    <a:ext uri="{9D8B030D-6E8A-4147-A177-3AD203B41FA5}">
                      <a16:colId xmlns:a16="http://schemas.microsoft.com/office/drawing/2014/main" val="3756694862"/>
                    </a:ext>
                  </a:extLst>
                </a:gridCol>
                <a:gridCol w="1380484">
                  <a:extLst>
                    <a:ext uri="{9D8B030D-6E8A-4147-A177-3AD203B41FA5}">
                      <a16:colId xmlns:a16="http://schemas.microsoft.com/office/drawing/2014/main" val="760921739"/>
                    </a:ext>
                  </a:extLst>
                </a:gridCol>
              </a:tblGrid>
              <a:tr h="476250">
                <a:tc gridSpan="3">
                  <a:txBody>
                    <a:bodyPr/>
                    <a:lstStyle/>
                    <a:p>
                      <a:pPr indent="228600" algn="ctr">
                        <a:lnSpc>
                          <a:spcPct val="100000"/>
                        </a:lnSpc>
                        <a:spcAft>
                          <a:spcPts val="0"/>
                        </a:spcAft>
                      </a:pPr>
                      <a:r>
                        <a:rPr lang="es-EC" sz="2000" dirty="0">
                          <a:effectLst/>
                        </a:rPr>
                        <a:t>Descripción de los componentes de fórmula para hallar la muestra </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pPr indent="228600" algn="ctr">
                        <a:lnSpc>
                          <a:spcPct val="100000"/>
                        </a:lnSpc>
                        <a:spcAft>
                          <a:spcPts val="0"/>
                        </a:spcAft>
                      </a:pP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9193143"/>
                  </a:ext>
                </a:extLst>
              </a:tr>
              <a:tr h="190500">
                <a:tc>
                  <a:txBody>
                    <a:bodyPr/>
                    <a:lstStyle/>
                    <a:p>
                      <a:pPr indent="228600" algn="just">
                        <a:lnSpc>
                          <a:spcPct val="100000"/>
                        </a:lnSpc>
                        <a:spcAft>
                          <a:spcPts val="0"/>
                        </a:spcAft>
                      </a:pPr>
                      <a:r>
                        <a:rPr lang="es-EC" sz="2000" dirty="0">
                          <a:effectLst/>
                        </a:rPr>
                        <a:t>Z</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000" dirty="0">
                          <a:effectLst/>
                        </a:rPr>
                        <a:t>NIVEL DE CONFIANZA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1,96</a:t>
                      </a:r>
                    </a:p>
                  </a:txBody>
                  <a:tcPr marL="68580" marR="68580" marT="0" marB="0"/>
                </a:tc>
                <a:extLst>
                  <a:ext uri="{0D108BD9-81ED-4DB2-BD59-A6C34878D82A}">
                    <a16:rowId xmlns:a16="http://schemas.microsoft.com/office/drawing/2014/main" val="1366366139"/>
                  </a:ext>
                </a:extLst>
              </a:tr>
              <a:tr h="190500">
                <a:tc>
                  <a:txBody>
                    <a:bodyPr/>
                    <a:lstStyle/>
                    <a:p>
                      <a:pPr indent="228600" algn="just">
                        <a:lnSpc>
                          <a:spcPct val="100000"/>
                        </a:lnSpc>
                        <a:spcAft>
                          <a:spcPts val="0"/>
                        </a:spcAft>
                      </a:pPr>
                      <a:r>
                        <a:rPr lang="es-EC" sz="2000">
                          <a:effectLst/>
                        </a:rPr>
                        <a:t>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000" dirty="0">
                          <a:effectLst/>
                        </a:rPr>
                        <a:t>Probabilidad de Favor</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80%</a:t>
                      </a:r>
                    </a:p>
                  </a:txBody>
                  <a:tcPr marL="68580" marR="68580" marT="0" marB="0"/>
                </a:tc>
                <a:extLst>
                  <a:ext uri="{0D108BD9-81ED-4DB2-BD59-A6C34878D82A}">
                    <a16:rowId xmlns:a16="http://schemas.microsoft.com/office/drawing/2014/main" val="4103158295"/>
                  </a:ext>
                </a:extLst>
              </a:tr>
              <a:tr h="190500">
                <a:tc>
                  <a:txBody>
                    <a:bodyPr/>
                    <a:lstStyle/>
                    <a:p>
                      <a:pPr indent="228600" algn="just">
                        <a:lnSpc>
                          <a:spcPct val="100000"/>
                        </a:lnSpc>
                        <a:spcAft>
                          <a:spcPts val="0"/>
                        </a:spcAft>
                      </a:pPr>
                      <a:r>
                        <a:rPr lang="es-EC" sz="2000">
                          <a:effectLst/>
                        </a:rPr>
                        <a:t>Q</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000" dirty="0">
                          <a:effectLst/>
                        </a:rPr>
                        <a:t>Probabilidad en Contra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tc>
                <a:extLst>
                  <a:ext uri="{0D108BD9-81ED-4DB2-BD59-A6C34878D82A}">
                    <a16:rowId xmlns:a16="http://schemas.microsoft.com/office/drawing/2014/main" val="856805656"/>
                  </a:ext>
                </a:extLst>
              </a:tr>
              <a:tr h="190500">
                <a:tc>
                  <a:txBody>
                    <a:bodyPr/>
                    <a:lstStyle/>
                    <a:p>
                      <a:pPr indent="228600" algn="just">
                        <a:lnSpc>
                          <a:spcPct val="100000"/>
                        </a:lnSpc>
                        <a:spcAft>
                          <a:spcPts val="0"/>
                        </a:spcAft>
                      </a:pPr>
                      <a:r>
                        <a:rPr lang="es-EC" sz="2000">
                          <a:effectLst/>
                        </a:rPr>
                        <a:t>E</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000">
                          <a:effectLst/>
                        </a:rPr>
                        <a:t>Error de Estimación</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3145824095"/>
                  </a:ext>
                </a:extLst>
              </a:tr>
              <a:tr h="190500">
                <a:tc>
                  <a:txBody>
                    <a:bodyPr/>
                    <a:lstStyle/>
                    <a:p>
                      <a:pPr indent="228600" algn="just">
                        <a:lnSpc>
                          <a:spcPct val="100000"/>
                        </a:lnSpc>
                        <a:spcAft>
                          <a:spcPts val="0"/>
                        </a:spcAft>
                      </a:pPr>
                      <a:r>
                        <a:rPr lang="es-EC" sz="2000">
                          <a:effectLst/>
                        </a:rPr>
                        <a:t>N</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2000" dirty="0">
                          <a:effectLst/>
                        </a:rPr>
                        <a:t>Tamaño de la Muestra </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0448486"/>
                  </a:ext>
                </a:extLst>
              </a:tr>
            </a:tbl>
          </a:graphicData>
        </a:graphic>
      </p:graphicFrame>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0EC0B131-1182-4460-AF9C-2DF78E433FD9}"/>
                  </a:ext>
                </a:extLst>
              </p:cNvPr>
              <p:cNvSpPr/>
              <p:nvPr/>
            </p:nvSpPr>
            <p:spPr>
              <a:xfrm>
                <a:off x="6169155" y="1607730"/>
                <a:ext cx="2070375"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3200" i="1">
                          <a:latin typeface="Cambria Math" panose="02040503050406030204" pitchFamily="18" charset="0"/>
                        </a:rPr>
                        <m:t>𝑛</m:t>
                      </m:r>
                      <m:r>
                        <a:rPr lang="es-EC" sz="3200" i="0">
                          <a:latin typeface="Cambria Math" panose="02040503050406030204" pitchFamily="18" charset="0"/>
                        </a:rPr>
                        <m:t>=</m:t>
                      </m:r>
                      <m:f>
                        <m:fPr>
                          <m:ctrlPr>
                            <a:rPr lang="es-EC" sz="3200" i="1">
                              <a:latin typeface="Cambria Math" panose="02040503050406030204" pitchFamily="18" charset="0"/>
                            </a:rPr>
                          </m:ctrlPr>
                        </m:fPr>
                        <m:num>
                          <m:sSup>
                            <m:sSupPr>
                              <m:ctrlPr>
                                <a:rPr lang="es-EC" sz="3200" i="1">
                                  <a:latin typeface="Cambria Math" panose="02040503050406030204" pitchFamily="18" charset="0"/>
                                </a:rPr>
                              </m:ctrlPr>
                            </m:sSupPr>
                            <m:e>
                              <m:r>
                                <a:rPr lang="es-EC" sz="3200" i="1">
                                  <a:latin typeface="Cambria Math" panose="02040503050406030204" pitchFamily="18" charset="0"/>
                                </a:rPr>
                                <m:t>𝑍</m:t>
                              </m:r>
                            </m:e>
                            <m:sup>
                              <m:r>
                                <a:rPr lang="es-EC" sz="3200" i="0">
                                  <a:latin typeface="Cambria Math" panose="02040503050406030204" pitchFamily="18" charset="0"/>
                                </a:rPr>
                                <m:t>2</m:t>
                              </m:r>
                            </m:sup>
                          </m:sSup>
                          <m:r>
                            <a:rPr lang="es-EC" sz="3200" i="1">
                              <a:latin typeface="Cambria Math" panose="02040503050406030204" pitchFamily="18" charset="0"/>
                            </a:rPr>
                            <m:t>𝑃𝑄</m:t>
                          </m:r>
                        </m:num>
                        <m:den>
                          <m:sSup>
                            <m:sSupPr>
                              <m:ctrlPr>
                                <a:rPr lang="es-EC" sz="3200" i="1">
                                  <a:latin typeface="Cambria Math" panose="02040503050406030204" pitchFamily="18" charset="0"/>
                                </a:rPr>
                              </m:ctrlPr>
                            </m:sSupPr>
                            <m:e>
                              <m:r>
                                <a:rPr lang="es-EC" sz="3200" i="1">
                                  <a:latin typeface="Cambria Math" panose="02040503050406030204" pitchFamily="18" charset="0"/>
                                </a:rPr>
                                <m:t>𝑒</m:t>
                              </m:r>
                            </m:e>
                            <m:sup>
                              <m:r>
                                <a:rPr lang="es-EC" sz="3200" i="0">
                                  <a:latin typeface="Cambria Math" panose="02040503050406030204" pitchFamily="18" charset="0"/>
                                </a:rPr>
                                <m:t>2</m:t>
                              </m:r>
                            </m:sup>
                          </m:sSup>
                        </m:den>
                      </m:f>
                    </m:oMath>
                  </m:oMathPara>
                </a14:m>
                <a:endParaRPr lang="es-EC" sz="3200" dirty="0"/>
              </a:p>
            </p:txBody>
          </p:sp>
        </mc:Choice>
        <mc:Fallback xmlns="">
          <p:sp>
            <p:nvSpPr>
              <p:cNvPr id="6" name="Rectángulo 5">
                <a:extLst>
                  <a:ext uri="{FF2B5EF4-FFF2-40B4-BE49-F238E27FC236}">
                    <a16:creationId xmlns:a16="http://schemas.microsoft.com/office/drawing/2014/main" id="{0EC0B131-1182-4460-AF9C-2DF78E433FD9}"/>
                  </a:ext>
                </a:extLst>
              </p:cNvPr>
              <p:cNvSpPr>
                <a:spLocks noRot="1" noChangeAspect="1" noMove="1" noResize="1" noEditPoints="1" noAdjustHandles="1" noChangeArrowheads="1" noChangeShapeType="1" noTextEdit="1"/>
              </p:cNvSpPr>
              <p:nvPr/>
            </p:nvSpPr>
            <p:spPr>
              <a:xfrm>
                <a:off x="6169155" y="1607730"/>
                <a:ext cx="2070375" cy="1080489"/>
              </a:xfrm>
              <a:prstGeom prst="rect">
                <a:avLst/>
              </a:prstGeom>
              <a:blipFill>
                <a:blip r:embed="rId3"/>
                <a:stretch>
                  <a:fillRect/>
                </a:stretch>
              </a:blipFill>
            </p:spPr>
            <p:txBody>
              <a:bodyPr/>
              <a:lstStyle/>
              <a:p>
                <a:r>
                  <a:rPr lang="es-EC">
                    <a:noFill/>
                  </a:rPr>
                  <a:t> </a:t>
                </a:r>
              </a:p>
            </p:txBody>
          </p:sp>
        </mc:Fallback>
      </mc:AlternateContent>
      <p:sp>
        <p:nvSpPr>
          <p:cNvPr id="8" name="Rectángulo 7">
            <a:extLst>
              <a:ext uri="{FF2B5EF4-FFF2-40B4-BE49-F238E27FC236}">
                <a16:creationId xmlns:a16="http://schemas.microsoft.com/office/drawing/2014/main" id="{5CA19B4F-B954-4254-91D9-6FFF434F0592}"/>
              </a:ext>
            </a:extLst>
          </p:cNvPr>
          <p:cNvSpPr/>
          <p:nvPr/>
        </p:nvSpPr>
        <p:spPr>
          <a:xfrm>
            <a:off x="8455216" y="1510730"/>
            <a:ext cx="3135013" cy="1938992"/>
          </a:xfrm>
          <a:prstGeom prst="rect">
            <a:avLst/>
          </a:prstGeom>
        </p:spPr>
        <p:txBody>
          <a:bodyPr wrap="square">
            <a:spAutoFit/>
          </a:bodyPr>
          <a:lstStyle/>
          <a:p>
            <a:r>
              <a:rPr lang="es-EC" sz="2400" cap="all" spc="100" dirty="0">
                <a:solidFill>
                  <a:schemeClr val="tx1">
                    <a:lumMod val="95000"/>
                    <a:lumOff val="5000"/>
                  </a:schemeClr>
                </a:solidFill>
                <a:latin typeface="+mj-lt"/>
                <a:ea typeface="+mj-ea"/>
                <a:cs typeface="+mj-cs"/>
              </a:rPr>
              <a:t>José Nicolás </a:t>
            </a:r>
            <a:r>
              <a:rPr lang="es-EC" sz="2400" cap="all" spc="100" dirty="0" err="1">
                <a:solidFill>
                  <a:schemeClr val="tx1">
                    <a:lumMod val="95000"/>
                    <a:lumOff val="5000"/>
                  </a:schemeClr>
                </a:solidFill>
                <a:latin typeface="+mj-lt"/>
                <a:ea typeface="+mj-ea"/>
                <a:cs typeface="+mj-cs"/>
              </a:rPr>
              <a:t>Jany</a:t>
            </a:r>
            <a:r>
              <a:rPr lang="es-EC" sz="2400" cap="all" spc="100" dirty="0">
                <a:solidFill>
                  <a:schemeClr val="tx1">
                    <a:lumMod val="95000"/>
                    <a:lumOff val="5000"/>
                  </a:schemeClr>
                </a:solidFill>
                <a:latin typeface="+mj-lt"/>
                <a:ea typeface="+mj-ea"/>
                <a:cs typeface="+mj-cs"/>
              </a:rPr>
              <a:t> Castro (Castro, 1994) “para las poblaciones infinitas (superiores o iguales a 30.000 unidades)</a:t>
            </a:r>
          </a:p>
        </p:txBody>
      </p:sp>
      <p:sp>
        <p:nvSpPr>
          <p:cNvPr id="9" name="Abrir llave 8">
            <a:extLst>
              <a:ext uri="{FF2B5EF4-FFF2-40B4-BE49-F238E27FC236}">
                <a16:creationId xmlns:a16="http://schemas.microsoft.com/office/drawing/2014/main" id="{4544AE48-9B23-4A64-A4EC-A23B3D5166C8}"/>
              </a:ext>
            </a:extLst>
          </p:cNvPr>
          <p:cNvSpPr/>
          <p:nvPr/>
        </p:nvSpPr>
        <p:spPr>
          <a:xfrm>
            <a:off x="8166538" y="2631101"/>
            <a:ext cx="305430" cy="1152623"/>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10" name="Rectángulo 9">
            <a:extLst>
              <a:ext uri="{FF2B5EF4-FFF2-40B4-BE49-F238E27FC236}">
                <a16:creationId xmlns:a16="http://schemas.microsoft.com/office/drawing/2014/main" id="{C45E9D3A-79F4-4546-992A-41BFCCFDE881}"/>
              </a:ext>
            </a:extLst>
          </p:cNvPr>
          <p:cNvSpPr/>
          <p:nvPr/>
        </p:nvSpPr>
        <p:spPr>
          <a:xfrm>
            <a:off x="7063736" y="4276698"/>
            <a:ext cx="4233683" cy="584775"/>
          </a:xfrm>
          <a:prstGeom prst="rect">
            <a:avLst/>
          </a:prstGeom>
        </p:spPr>
        <p:txBody>
          <a:bodyPr wrap="square">
            <a:spAutoFit/>
          </a:bodyPr>
          <a:lstStyle/>
          <a:p>
            <a:r>
              <a:rPr lang="es-ES" sz="3200" cap="all" spc="100" dirty="0">
                <a:solidFill>
                  <a:schemeClr val="tx1">
                    <a:lumMod val="95000"/>
                    <a:lumOff val="5000"/>
                  </a:schemeClr>
                </a:solidFill>
                <a:latin typeface="+mj-lt"/>
                <a:ea typeface="+mj-ea"/>
                <a:cs typeface="+mj-cs"/>
              </a:rPr>
              <a:t>muestra</a:t>
            </a:r>
            <a:r>
              <a:rPr lang="es-ES" sz="3200" b="1" cap="all" spc="100" dirty="0">
                <a:solidFill>
                  <a:schemeClr val="tx1">
                    <a:lumMod val="95000"/>
                    <a:lumOff val="5000"/>
                  </a:schemeClr>
                </a:solidFill>
                <a:latin typeface="+mj-lt"/>
                <a:ea typeface="+mj-ea"/>
                <a:cs typeface="+mj-cs"/>
              </a:rPr>
              <a:t>: 245.86 = 246</a:t>
            </a:r>
            <a:endParaRPr lang="es-EC" sz="3200" cap="all" spc="100" dirty="0">
              <a:solidFill>
                <a:schemeClr val="tx1">
                  <a:lumMod val="95000"/>
                  <a:lumOff val="5000"/>
                </a:schemeClr>
              </a:solidFill>
              <a:latin typeface="+mj-lt"/>
              <a:ea typeface="+mj-ea"/>
              <a:cs typeface="+mj-cs"/>
            </a:endParaRPr>
          </a:p>
        </p:txBody>
      </p:sp>
    </p:spTree>
    <p:extLst>
      <p:ext uri="{BB962C8B-B14F-4D97-AF65-F5344CB8AC3E}">
        <p14:creationId xmlns:p14="http://schemas.microsoft.com/office/powerpoint/2010/main" val="247549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3">
            <a:extLst>
              <a:ext uri="{FF2B5EF4-FFF2-40B4-BE49-F238E27FC236}">
                <a16:creationId xmlns:a16="http://schemas.microsoft.com/office/drawing/2014/main" id="{036F642B-9E04-4168-9B7C-E95AECB21BF7}"/>
              </a:ext>
            </a:extLst>
          </p:cNvPr>
          <p:cNvSpPr txBox="1">
            <a:spLocks/>
          </p:cNvSpPr>
          <p:nvPr/>
        </p:nvSpPr>
        <p:spPr>
          <a:xfrm>
            <a:off x="1186356"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Perfil de los visitantes de los centros comerciales</a:t>
            </a:r>
            <a:endParaRPr lang="es-EC" dirty="0"/>
          </a:p>
        </p:txBody>
      </p:sp>
      <p:pic>
        <p:nvPicPr>
          <p:cNvPr id="5" name="Picture 4" descr="Resultado de imagen para hombre y mujer">
            <a:extLst>
              <a:ext uri="{FF2B5EF4-FFF2-40B4-BE49-F238E27FC236}">
                <a16:creationId xmlns:a16="http://schemas.microsoft.com/office/drawing/2014/main" id="{A036D42B-064F-4C41-BE17-23C6970F72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634" y="2681175"/>
            <a:ext cx="3509341" cy="297124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51F1DB5-1C57-4CA8-8B54-8BAEA081696F}"/>
              </a:ext>
            </a:extLst>
          </p:cNvPr>
          <p:cNvSpPr txBox="1"/>
          <p:nvPr/>
        </p:nvSpPr>
        <p:spPr>
          <a:xfrm>
            <a:off x="1113274" y="3798329"/>
            <a:ext cx="710451" cy="646331"/>
          </a:xfrm>
          <a:prstGeom prst="rect">
            <a:avLst/>
          </a:prstGeom>
          <a:noFill/>
        </p:spPr>
        <p:txBody>
          <a:bodyPr wrap="square" rtlCol="0">
            <a:spAutoFit/>
          </a:bodyPr>
          <a:lstStyle/>
          <a:p>
            <a:pPr algn="ctr"/>
            <a:r>
              <a:rPr lang="es-EC" b="1" dirty="0">
                <a:solidFill>
                  <a:schemeClr val="bg1"/>
                </a:solidFill>
              </a:rPr>
              <a:t>57,32 %</a:t>
            </a:r>
          </a:p>
        </p:txBody>
      </p:sp>
      <p:sp>
        <p:nvSpPr>
          <p:cNvPr id="8" name="CuadroTexto 7">
            <a:extLst>
              <a:ext uri="{FF2B5EF4-FFF2-40B4-BE49-F238E27FC236}">
                <a16:creationId xmlns:a16="http://schemas.microsoft.com/office/drawing/2014/main" id="{45E43A78-3F5A-4D95-9251-8979DD873E12}"/>
              </a:ext>
            </a:extLst>
          </p:cNvPr>
          <p:cNvSpPr txBox="1"/>
          <p:nvPr/>
        </p:nvSpPr>
        <p:spPr>
          <a:xfrm>
            <a:off x="2992817" y="3797464"/>
            <a:ext cx="710451" cy="646331"/>
          </a:xfrm>
          <a:prstGeom prst="rect">
            <a:avLst/>
          </a:prstGeom>
          <a:noFill/>
        </p:spPr>
        <p:txBody>
          <a:bodyPr wrap="square" rtlCol="0">
            <a:spAutoFit/>
          </a:bodyPr>
          <a:lstStyle/>
          <a:p>
            <a:pPr algn="ctr"/>
            <a:r>
              <a:rPr lang="es-EC" b="1" dirty="0">
                <a:solidFill>
                  <a:schemeClr val="bg1"/>
                </a:solidFill>
              </a:rPr>
              <a:t>42,68%</a:t>
            </a:r>
          </a:p>
        </p:txBody>
      </p:sp>
      <p:graphicFrame>
        <p:nvGraphicFramePr>
          <p:cNvPr id="9" name="Gráfico 8">
            <a:extLst>
              <a:ext uri="{FF2B5EF4-FFF2-40B4-BE49-F238E27FC236}">
                <a16:creationId xmlns:a16="http://schemas.microsoft.com/office/drawing/2014/main" id="{B24D25F2-4474-4054-B67C-33545D1B6A77}"/>
              </a:ext>
            </a:extLst>
          </p:cNvPr>
          <p:cNvGraphicFramePr/>
          <p:nvPr>
            <p:extLst>
              <p:ext uri="{D42A27DB-BD31-4B8C-83A1-F6EECF244321}">
                <p14:modId xmlns:p14="http://schemas.microsoft.com/office/powerpoint/2010/main" val="3942331033"/>
              </p:ext>
            </p:extLst>
          </p:nvPr>
        </p:nvGraphicFramePr>
        <p:xfrm>
          <a:off x="7575298" y="2084832"/>
          <a:ext cx="5084435" cy="39311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EE888320-D422-4019-BCE6-B9B3A9987CE5}"/>
              </a:ext>
            </a:extLst>
          </p:cNvPr>
          <p:cNvGraphicFramePr/>
          <p:nvPr>
            <p:extLst>
              <p:ext uri="{D42A27DB-BD31-4B8C-83A1-F6EECF244321}">
                <p14:modId xmlns:p14="http://schemas.microsoft.com/office/powerpoint/2010/main" val="1864606619"/>
              </p:ext>
            </p:extLst>
          </p:nvPr>
        </p:nvGraphicFramePr>
        <p:xfrm>
          <a:off x="4287859" y="2084832"/>
          <a:ext cx="4066127" cy="3931112"/>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a:extLst>
              <a:ext uri="{FF2B5EF4-FFF2-40B4-BE49-F238E27FC236}">
                <a16:creationId xmlns:a16="http://schemas.microsoft.com/office/drawing/2014/main" id="{C7AE049D-C37B-4F59-9EDD-8904FDF4A116}"/>
              </a:ext>
            </a:extLst>
          </p:cNvPr>
          <p:cNvSpPr txBox="1"/>
          <p:nvPr/>
        </p:nvSpPr>
        <p:spPr>
          <a:xfrm>
            <a:off x="1918904" y="2084832"/>
            <a:ext cx="1264770" cy="419795"/>
          </a:xfrm>
          <a:prstGeom prst="rect">
            <a:avLst/>
          </a:prstGeom>
          <a:noFill/>
        </p:spPr>
        <p:txBody>
          <a:bodyPr wrap="none" rtlCol="0">
            <a:spAutoFit/>
          </a:bodyPr>
          <a:lstStyle/>
          <a:p>
            <a:r>
              <a:rPr lang="es-EC" sz="2128" b="1" cap="all" spc="120" dirty="0">
                <a:solidFill>
                  <a:prstClr val="black">
                    <a:lumMod val="65000"/>
                    <a:lumOff val="35000"/>
                  </a:prstClr>
                </a:solidFill>
              </a:rPr>
              <a:t>GÈNERO</a:t>
            </a:r>
          </a:p>
        </p:txBody>
      </p:sp>
    </p:spTree>
    <p:extLst>
      <p:ext uri="{BB962C8B-B14F-4D97-AF65-F5344CB8AC3E}">
        <p14:creationId xmlns:p14="http://schemas.microsoft.com/office/powerpoint/2010/main" val="58151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815D7922-2E6C-43DB-B7E8-B5D8C414E7E0}"/>
              </a:ext>
            </a:extLst>
          </p:cNvPr>
          <p:cNvSpPr txBox="1">
            <a:spLocks/>
          </p:cNvSpPr>
          <p:nvPr/>
        </p:nvSpPr>
        <p:spPr>
          <a:xfrm>
            <a:off x="1097868" y="231264"/>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Análisis univariado</a:t>
            </a:r>
            <a:endParaRPr lang="es-EC" dirty="0"/>
          </a:p>
        </p:txBody>
      </p:sp>
      <p:pic>
        <p:nvPicPr>
          <p:cNvPr id="5" name="Marcador de contenido 3">
            <a:extLst>
              <a:ext uri="{FF2B5EF4-FFF2-40B4-BE49-F238E27FC236}">
                <a16:creationId xmlns:a16="http://schemas.microsoft.com/office/drawing/2014/main" id="{269E2401-7E70-45DE-8612-79257FA2E728}"/>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38348" y="1411786"/>
            <a:ext cx="5026398" cy="4022725"/>
          </a:xfrm>
          <a:prstGeom prst="rect">
            <a:avLst/>
          </a:prstGeom>
          <a:noFill/>
          <a:ln>
            <a:noFill/>
          </a:ln>
        </p:spPr>
      </p:pic>
      <p:sp>
        <p:nvSpPr>
          <p:cNvPr id="6" name="CuadroTexto 5">
            <a:extLst>
              <a:ext uri="{FF2B5EF4-FFF2-40B4-BE49-F238E27FC236}">
                <a16:creationId xmlns:a16="http://schemas.microsoft.com/office/drawing/2014/main" id="{832F715D-EE80-4764-AA19-DC3849056B4B}"/>
              </a:ext>
            </a:extLst>
          </p:cNvPr>
          <p:cNvSpPr txBox="1"/>
          <p:nvPr/>
        </p:nvSpPr>
        <p:spPr>
          <a:xfrm>
            <a:off x="1228492" y="5457167"/>
            <a:ext cx="3846109" cy="923330"/>
          </a:xfrm>
          <a:prstGeom prst="rect">
            <a:avLst/>
          </a:prstGeom>
          <a:noFill/>
        </p:spPr>
        <p:txBody>
          <a:bodyPr wrap="square" rtlCol="0">
            <a:spAutoFit/>
          </a:bodyPr>
          <a:lstStyle/>
          <a:p>
            <a:pPr algn="ctr"/>
            <a:r>
              <a:rPr lang="es-EC" dirty="0"/>
              <a:t>El principal medio por el cual reciben publicidad es las redes sociales.</a:t>
            </a:r>
          </a:p>
          <a:p>
            <a:pPr algn="ctr"/>
            <a:r>
              <a:rPr lang="es-EC" b="1" i="1" dirty="0"/>
              <a:t>Marketing Digital</a:t>
            </a:r>
          </a:p>
        </p:txBody>
      </p:sp>
      <p:pic>
        <p:nvPicPr>
          <p:cNvPr id="8" name="Imagen 7">
            <a:extLst>
              <a:ext uri="{FF2B5EF4-FFF2-40B4-BE49-F238E27FC236}">
                <a16:creationId xmlns:a16="http://schemas.microsoft.com/office/drawing/2014/main" id="{0C4AF09D-9563-4FC9-A02D-B932E7C88EB6}"/>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5532" y="1411786"/>
            <a:ext cx="5025600" cy="4021200"/>
          </a:xfrm>
          <a:prstGeom prst="rect">
            <a:avLst/>
          </a:prstGeom>
          <a:noFill/>
          <a:ln>
            <a:noFill/>
          </a:ln>
        </p:spPr>
      </p:pic>
      <p:sp>
        <p:nvSpPr>
          <p:cNvPr id="9" name="Rectángulo 8">
            <a:extLst>
              <a:ext uri="{FF2B5EF4-FFF2-40B4-BE49-F238E27FC236}">
                <a16:creationId xmlns:a16="http://schemas.microsoft.com/office/drawing/2014/main" id="{14AD46B2-9444-4F70-8868-3AE631192C6A}"/>
              </a:ext>
            </a:extLst>
          </p:cNvPr>
          <p:cNvSpPr/>
          <p:nvPr/>
        </p:nvSpPr>
        <p:spPr>
          <a:xfrm>
            <a:off x="7020839" y="5463185"/>
            <a:ext cx="4680293" cy="923330"/>
          </a:xfrm>
          <a:prstGeom prst="rect">
            <a:avLst/>
          </a:prstGeom>
        </p:spPr>
        <p:txBody>
          <a:bodyPr wrap="square">
            <a:spAutoFit/>
          </a:bodyPr>
          <a:lstStyle/>
          <a:p>
            <a:pPr algn="ctr"/>
            <a:r>
              <a:rPr lang="es-ES" dirty="0"/>
              <a:t>El paseo es uno de los motivos relacionales principales para que los visitantes acudan a un centro comercial</a:t>
            </a:r>
            <a:endParaRPr lang="es-EC" dirty="0"/>
          </a:p>
        </p:txBody>
      </p:sp>
    </p:spTree>
    <p:extLst>
      <p:ext uri="{BB962C8B-B14F-4D97-AF65-F5344CB8AC3E}">
        <p14:creationId xmlns:p14="http://schemas.microsoft.com/office/powerpoint/2010/main" val="395104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a:xfrm>
            <a:off x="965136" y="393492"/>
            <a:ext cx="9720072" cy="1499616"/>
          </a:xfrm>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9BB5A0FD-4CB0-43F6-BCE7-440519323618}"/>
              </a:ext>
            </a:extLst>
          </p:cNvPr>
          <p:cNvSpPr txBox="1">
            <a:spLocks/>
          </p:cNvSpPr>
          <p:nvPr/>
        </p:nvSpPr>
        <p:spPr>
          <a:xfrm>
            <a:off x="994632" y="29025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Análisis univariado</a:t>
            </a:r>
            <a:endParaRPr lang="es-EC" dirty="0"/>
          </a:p>
        </p:txBody>
      </p:sp>
      <p:pic>
        <p:nvPicPr>
          <p:cNvPr id="5" name="Marcador de contenido 9">
            <a:extLst>
              <a:ext uri="{FF2B5EF4-FFF2-40B4-BE49-F238E27FC236}">
                <a16:creationId xmlns:a16="http://schemas.microsoft.com/office/drawing/2014/main" id="{F8033115-889E-40F2-A073-65E70D0F986E}"/>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29705" y="1470778"/>
            <a:ext cx="5026398" cy="4022725"/>
          </a:xfrm>
          <a:prstGeom prst="rect">
            <a:avLst/>
          </a:prstGeom>
          <a:noFill/>
          <a:ln>
            <a:noFill/>
          </a:ln>
        </p:spPr>
      </p:pic>
      <p:pic>
        <p:nvPicPr>
          <p:cNvPr id="6" name="Imagen 5">
            <a:extLst>
              <a:ext uri="{FF2B5EF4-FFF2-40B4-BE49-F238E27FC236}">
                <a16:creationId xmlns:a16="http://schemas.microsoft.com/office/drawing/2014/main" id="{14FB1F25-F303-4A6F-878F-D7BB3EF51A5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3601" y="1472303"/>
            <a:ext cx="5025600" cy="4021200"/>
          </a:xfrm>
          <a:prstGeom prst="rect">
            <a:avLst/>
          </a:prstGeom>
          <a:noFill/>
          <a:ln>
            <a:noFill/>
          </a:ln>
        </p:spPr>
      </p:pic>
      <p:sp>
        <p:nvSpPr>
          <p:cNvPr id="8" name="Rectángulo 7">
            <a:extLst>
              <a:ext uri="{FF2B5EF4-FFF2-40B4-BE49-F238E27FC236}">
                <a16:creationId xmlns:a16="http://schemas.microsoft.com/office/drawing/2014/main" id="{39F8C23E-CD82-4116-A6B4-79B77E164C60}"/>
              </a:ext>
            </a:extLst>
          </p:cNvPr>
          <p:cNvSpPr/>
          <p:nvPr/>
        </p:nvSpPr>
        <p:spPr>
          <a:xfrm>
            <a:off x="6782899" y="5493503"/>
            <a:ext cx="4876302" cy="646331"/>
          </a:xfrm>
          <a:prstGeom prst="rect">
            <a:avLst/>
          </a:prstGeom>
        </p:spPr>
        <p:txBody>
          <a:bodyPr wrap="square">
            <a:spAutoFit/>
          </a:bodyPr>
          <a:lstStyle/>
          <a:p>
            <a:pPr algn="ctr"/>
            <a:r>
              <a:rPr lang="es-ES" dirty="0"/>
              <a:t>Lo que mas reciben en los centros comerciales es promociones de los establecimientos.</a:t>
            </a:r>
            <a:endParaRPr lang="es-EC" dirty="0"/>
          </a:p>
        </p:txBody>
      </p:sp>
      <p:sp>
        <p:nvSpPr>
          <p:cNvPr id="9" name="Rectángulo 8">
            <a:extLst>
              <a:ext uri="{FF2B5EF4-FFF2-40B4-BE49-F238E27FC236}">
                <a16:creationId xmlns:a16="http://schemas.microsoft.com/office/drawing/2014/main" id="{B8D59524-F7FD-47D4-9338-9AF81537D1B2}"/>
              </a:ext>
            </a:extLst>
          </p:cNvPr>
          <p:cNvSpPr/>
          <p:nvPr/>
        </p:nvSpPr>
        <p:spPr>
          <a:xfrm>
            <a:off x="750305" y="5449259"/>
            <a:ext cx="4876302" cy="923330"/>
          </a:xfrm>
          <a:prstGeom prst="rect">
            <a:avLst/>
          </a:prstGeom>
        </p:spPr>
        <p:txBody>
          <a:bodyPr wrap="square">
            <a:spAutoFit/>
          </a:bodyPr>
          <a:lstStyle/>
          <a:p>
            <a:pPr algn="ctr"/>
            <a:r>
              <a:rPr lang="es-ES" dirty="0"/>
              <a:t>La cercanía y por encontrar todo en un solo lugar son los factores comerciales para acudir a un centro comercial.</a:t>
            </a:r>
            <a:endParaRPr lang="es-EC" dirty="0"/>
          </a:p>
        </p:txBody>
      </p:sp>
    </p:spTree>
    <p:extLst>
      <p:ext uri="{BB962C8B-B14F-4D97-AF65-F5344CB8AC3E}">
        <p14:creationId xmlns:p14="http://schemas.microsoft.com/office/powerpoint/2010/main" val="2544015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006C5E0A-5918-4651-8FB5-BE10298DAEF2}"/>
              </a:ext>
            </a:extLst>
          </p:cNvPr>
          <p:cNvSpPr txBox="1">
            <a:spLocks/>
          </p:cNvSpPr>
          <p:nvPr/>
        </p:nvSpPr>
        <p:spPr>
          <a:xfrm>
            <a:off x="1024128" y="201768"/>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Análisis univariado</a:t>
            </a:r>
            <a:endParaRPr lang="es-EC" dirty="0"/>
          </a:p>
        </p:txBody>
      </p:sp>
      <p:graphicFrame>
        <p:nvGraphicFramePr>
          <p:cNvPr id="5" name="Diagrama 4">
            <a:extLst>
              <a:ext uri="{FF2B5EF4-FFF2-40B4-BE49-F238E27FC236}">
                <a16:creationId xmlns:a16="http://schemas.microsoft.com/office/drawing/2014/main" id="{C8D7CF8C-DD5B-4389-AEB4-E28ED91F968F}"/>
              </a:ext>
            </a:extLst>
          </p:cNvPr>
          <p:cNvGraphicFramePr/>
          <p:nvPr>
            <p:extLst>
              <p:ext uri="{D42A27DB-BD31-4B8C-83A1-F6EECF244321}">
                <p14:modId xmlns:p14="http://schemas.microsoft.com/office/powerpoint/2010/main" val="1475294163"/>
              </p:ext>
            </p:extLst>
          </p:nvPr>
        </p:nvGraphicFramePr>
        <p:xfrm>
          <a:off x="819807" y="1382290"/>
          <a:ext cx="10625959" cy="4987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74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463F4F61-CA55-45E1-B513-C0DD44357668}"/>
              </a:ext>
            </a:extLst>
          </p:cNvPr>
          <p:cNvSpPr txBox="1">
            <a:spLocks/>
          </p:cNvSpPr>
          <p:nvPr/>
        </p:nvSpPr>
        <p:spPr>
          <a:xfrm>
            <a:off x="965136" y="394121"/>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Análisis bi variado</a:t>
            </a:r>
            <a:br>
              <a:rPr lang="es-EC"/>
            </a:br>
            <a:r>
              <a:rPr lang="es-EC"/>
              <a:t>Anova de un factor</a:t>
            </a:r>
            <a:endParaRPr lang="es-EC" dirty="0"/>
          </a:p>
        </p:txBody>
      </p:sp>
      <p:sp>
        <p:nvSpPr>
          <p:cNvPr id="5" name="Marcador de contenido 2">
            <a:extLst>
              <a:ext uri="{FF2B5EF4-FFF2-40B4-BE49-F238E27FC236}">
                <a16:creationId xmlns:a16="http://schemas.microsoft.com/office/drawing/2014/main" id="{0ED238B5-F67C-402F-A784-F906FD84615A}"/>
              </a:ext>
            </a:extLst>
          </p:cNvPr>
          <p:cNvSpPr>
            <a:spLocks noGrp="1"/>
          </p:cNvSpPr>
          <p:nvPr>
            <p:ph idx="1"/>
          </p:nvPr>
        </p:nvSpPr>
        <p:spPr>
          <a:xfrm>
            <a:off x="965135" y="1839478"/>
            <a:ext cx="9720073" cy="1499616"/>
          </a:xfrm>
        </p:spPr>
        <p:txBody>
          <a:bodyPr>
            <a:normAutofit lnSpcReduction="10000"/>
          </a:bodyPr>
          <a:lstStyle/>
          <a:p>
            <a:r>
              <a:rPr lang="es-EC" b="1" dirty="0"/>
              <a:t>H0</a:t>
            </a:r>
            <a:r>
              <a:rPr lang="es-EC" dirty="0"/>
              <a:t>: Si existe relación entre Frecuencia de visita un centro comercial y que servicio valora más en los centros comerciales, es mayor a 5%; Rechazo H1. </a:t>
            </a:r>
          </a:p>
          <a:p>
            <a:r>
              <a:rPr lang="es-EC" b="1" dirty="0"/>
              <a:t>H1</a:t>
            </a:r>
            <a:r>
              <a:rPr lang="es-EC" dirty="0"/>
              <a:t>: No existe relación entre Frecuencia de visita un centro comercial y que servicio valora más en los centros comerciales, es menor a 5%; acepto H0.</a:t>
            </a:r>
          </a:p>
          <a:p>
            <a:pPr marL="0" indent="0">
              <a:buNone/>
            </a:pPr>
            <a:endParaRPr lang="es-EC" dirty="0"/>
          </a:p>
        </p:txBody>
      </p:sp>
      <p:pic>
        <p:nvPicPr>
          <p:cNvPr id="6" name="Imagen 5">
            <a:extLst>
              <a:ext uri="{FF2B5EF4-FFF2-40B4-BE49-F238E27FC236}">
                <a16:creationId xmlns:a16="http://schemas.microsoft.com/office/drawing/2014/main" id="{17C86DE0-1D8D-4ED5-BA7C-088C26FC0D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934" y="3502740"/>
            <a:ext cx="6606286" cy="2358811"/>
          </a:xfrm>
          <a:prstGeom prst="rect">
            <a:avLst/>
          </a:prstGeom>
        </p:spPr>
      </p:pic>
      <p:sp>
        <p:nvSpPr>
          <p:cNvPr id="8" name="Rectángulo 7">
            <a:extLst>
              <a:ext uri="{FF2B5EF4-FFF2-40B4-BE49-F238E27FC236}">
                <a16:creationId xmlns:a16="http://schemas.microsoft.com/office/drawing/2014/main" id="{B5902D77-372E-4401-AEBB-E87CD9774E59}"/>
              </a:ext>
            </a:extLst>
          </p:cNvPr>
          <p:cNvSpPr/>
          <p:nvPr/>
        </p:nvSpPr>
        <p:spPr>
          <a:xfrm>
            <a:off x="7180384" y="3530189"/>
            <a:ext cx="4503682" cy="2677656"/>
          </a:xfrm>
          <a:prstGeom prst="rect">
            <a:avLst/>
          </a:prstGeom>
        </p:spPr>
        <p:txBody>
          <a:bodyPr wrap="square">
            <a:spAutoFit/>
          </a:bodyPr>
          <a:lstStyle/>
          <a:p>
            <a:pPr algn="ctr"/>
            <a:r>
              <a:rPr lang="es-ES" sz="2400" dirty="0"/>
              <a:t>Observamos que el cálculo de nivel de significancia es 0.016, aceptando la hipótesis nula, consecuentemente si existe comparación y relación en las variables por lo que el proyecto es viable.</a:t>
            </a:r>
            <a:endParaRPr lang="es-EC" sz="2400" dirty="0"/>
          </a:p>
        </p:txBody>
      </p:sp>
      <p:sp>
        <p:nvSpPr>
          <p:cNvPr id="9" name="Rectángulo: esquinas redondeadas 8">
            <a:extLst>
              <a:ext uri="{FF2B5EF4-FFF2-40B4-BE49-F238E27FC236}">
                <a16:creationId xmlns:a16="http://schemas.microsoft.com/office/drawing/2014/main" id="{74A34B52-1950-468D-B847-5959D46603CB}"/>
              </a:ext>
            </a:extLst>
          </p:cNvPr>
          <p:cNvSpPr/>
          <p:nvPr/>
        </p:nvSpPr>
        <p:spPr>
          <a:xfrm>
            <a:off x="6628554" y="465526"/>
            <a:ext cx="4966138" cy="1302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t>el análisis ANOVA indica si existe relación o diferencia significativa entre dos variables, una nominal y otra métrica, Si el grado de significancia es =&lt; 0,05 se acepta H0</a:t>
            </a:r>
          </a:p>
        </p:txBody>
      </p:sp>
    </p:spTree>
    <p:extLst>
      <p:ext uri="{BB962C8B-B14F-4D97-AF65-F5344CB8AC3E}">
        <p14:creationId xmlns:p14="http://schemas.microsoft.com/office/powerpoint/2010/main" val="59733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1C80B308-7086-413F-8E0B-1CEA4672964B}"/>
              </a:ext>
            </a:extLst>
          </p:cNvPr>
          <p:cNvSpPr txBox="1">
            <a:spLocks/>
          </p:cNvSpPr>
          <p:nvPr/>
        </p:nvSpPr>
        <p:spPr>
          <a:xfrm>
            <a:off x="1024128" y="293433"/>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Análisis bi variado</a:t>
            </a:r>
            <a:br>
              <a:rPr lang="es-EC"/>
            </a:br>
            <a:r>
              <a:rPr lang="es-EC"/>
              <a:t>correlaciones</a:t>
            </a:r>
            <a:endParaRPr lang="es-EC" dirty="0"/>
          </a:p>
        </p:txBody>
      </p:sp>
      <p:pic>
        <p:nvPicPr>
          <p:cNvPr id="5" name="Marcador de contenido 4">
            <a:extLst>
              <a:ext uri="{FF2B5EF4-FFF2-40B4-BE49-F238E27FC236}">
                <a16:creationId xmlns:a16="http://schemas.microsoft.com/office/drawing/2014/main" id="{EC2E7B46-B2F7-41CA-8937-09D892B89B7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3110" y="1650235"/>
            <a:ext cx="6884076" cy="4954181"/>
          </a:xfrm>
          <a:prstGeom prst="rect">
            <a:avLst/>
          </a:prstGeom>
        </p:spPr>
      </p:pic>
      <p:sp>
        <p:nvSpPr>
          <p:cNvPr id="6" name="Rectángulo 5">
            <a:extLst>
              <a:ext uri="{FF2B5EF4-FFF2-40B4-BE49-F238E27FC236}">
                <a16:creationId xmlns:a16="http://schemas.microsoft.com/office/drawing/2014/main" id="{9FD687A4-CC67-4F6B-9415-80A57A43F6D4}"/>
              </a:ext>
            </a:extLst>
          </p:cNvPr>
          <p:cNvSpPr/>
          <p:nvPr/>
        </p:nvSpPr>
        <p:spPr>
          <a:xfrm>
            <a:off x="6873767" y="4078804"/>
            <a:ext cx="4932978" cy="1569660"/>
          </a:xfrm>
          <a:prstGeom prst="rect">
            <a:avLst/>
          </a:prstGeom>
        </p:spPr>
        <p:txBody>
          <a:bodyPr wrap="square">
            <a:spAutoFit/>
          </a:bodyPr>
          <a:lstStyle/>
          <a:p>
            <a:pPr algn="ctr"/>
            <a:r>
              <a:rPr lang="es-ES" sz="2400" dirty="0"/>
              <a:t> La correlación de Pearson es de</a:t>
            </a:r>
            <a:r>
              <a:rPr lang="es-ES" sz="2400" b="1" dirty="0"/>
              <a:t> 0,202 </a:t>
            </a:r>
            <a:r>
              <a:rPr lang="es-ES" sz="2400" dirty="0"/>
              <a:t>por lo tanto la correlación es baja, demostrando que existe asociación entre dichas variables.</a:t>
            </a:r>
            <a:endParaRPr lang="es-EC" sz="2400" dirty="0"/>
          </a:p>
        </p:txBody>
      </p:sp>
      <p:sp>
        <p:nvSpPr>
          <p:cNvPr id="8" name="Rectángulo: esquinas redondeadas 7">
            <a:extLst>
              <a:ext uri="{FF2B5EF4-FFF2-40B4-BE49-F238E27FC236}">
                <a16:creationId xmlns:a16="http://schemas.microsoft.com/office/drawing/2014/main" id="{A841B6EC-62B8-49E9-8EDB-BE524EDF9245}"/>
              </a:ext>
            </a:extLst>
          </p:cNvPr>
          <p:cNvSpPr/>
          <p:nvPr/>
        </p:nvSpPr>
        <p:spPr>
          <a:xfrm>
            <a:off x="6873767" y="293433"/>
            <a:ext cx="5155124" cy="1929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a:t>Permite conocer si existe Asociación entre dos o más variables de estudio métricas. La correlación es un número a dimensional que puede encontrarse entre -1 y +1, el centro siempre va a ser 0, y determina la asociación entre dos variables de estudio.</a:t>
            </a:r>
          </a:p>
        </p:txBody>
      </p:sp>
    </p:spTree>
    <p:extLst>
      <p:ext uri="{BB962C8B-B14F-4D97-AF65-F5344CB8AC3E}">
        <p14:creationId xmlns:p14="http://schemas.microsoft.com/office/powerpoint/2010/main" val="268207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AAA7377-6FAE-42CC-BAB1-C6E8865970B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214870" cy="6870865"/>
          </a:xfrm>
        </p:spPr>
      </p:pic>
      <p:sp>
        <p:nvSpPr>
          <p:cNvPr id="6" name="Título 1">
            <a:extLst>
              <a:ext uri="{FF2B5EF4-FFF2-40B4-BE49-F238E27FC236}">
                <a16:creationId xmlns:a16="http://schemas.microsoft.com/office/drawing/2014/main" id="{867B02BF-3185-4CB1-8D7C-98C445B13674}"/>
              </a:ext>
            </a:extLst>
          </p:cNvPr>
          <p:cNvSpPr>
            <a:spLocks noGrp="1"/>
          </p:cNvSpPr>
          <p:nvPr>
            <p:ph type="title"/>
          </p:nvPr>
        </p:nvSpPr>
        <p:spPr>
          <a:xfrm>
            <a:off x="0" y="1935816"/>
            <a:ext cx="6096000" cy="2793840"/>
          </a:xfrm>
        </p:spPr>
        <p:txBody>
          <a:bodyPr>
            <a:normAutofit/>
          </a:bodyPr>
          <a:lstStyle/>
          <a:p>
            <a:pPr algn="ctr"/>
            <a:r>
              <a:rPr lang="es-EC" sz="4400" dirty="0">
                <a:solidFill>
                  <a:schemeClr val="tx1"/>
                </a:solidFill>
              </a:rPr>
              <a:t>INCIDENCIA DEL MIX COMUNICACIONAL EN LA DECISIÓN DE COMPRA DE BIENES DE CONSUMO EN CENTROS COMERCIALES DEL DMQ</a:t>
            </a:r>
          </a:p>
        </p:txBody>
      </p:sp>
      <p:sp>
        <p:nvSpPr>
          <p:cNvPr id="7" name="Título 1">
            <a:extLst>
              <a:ext uri="{FF2B5EF4-FFF2-40B4-BE49-F238E27FC236}">
                <a16:creationId xmlns:a16="http://schemas.microsoft.com/office/drawing/2014/main" id="{07743F7A-89B4-4973-8A30-375DCE45FEE2}"/>
              </a:ext>
            </a:extLst>
          </p:cNvPr>
          <p:cNvSpPr txBox="1">
            <a:spLocks/>
          </p:cNvSpPr>
          <p:nvPr/>
        </p:nvSpPr>
        <p:spPr>
          <a:xfrm>
            <a:off x="834489" y="5218607"/>
            <a:ext cx="4427021" cy="116330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s-EC" sz="3200" dirty="0">
              <a:solidFill>
                <a:schemeClr val="tx1"/>
              </a:solidFill>
            </a:endParaRPr>
          </a:p>
        </p:txBody>
      </p:sp>
      <p:sp>
        <p:nvSpPr>
          <p:cNvPr id="11" name="Título 1">
            <a:extLst>
              <a:ext uri="{FF2B5EF4-FFF2-40B4-BE49-F238E27FC236}">
                <a16:creationId xmlns:a16="http://schemas.microsoft.com/office/drawing/2014/main" id="{95D9F1B7-BB14-4D00-BCF7-CC836D952CA8}"/>
              </a:ext>
            </a:extLst>
          </p:cNvPr>
          <p:cNvSpPr txBox="1">
            <a:spLocks/>
          </p:cNvSpPr>
          <p:nvPr/>
        </p:nvSpPr>
        <p:spPr>
          <a:xfrm>
            <a:off x="6574221" y="6481520"/>
            <a:ext cx="5617779" cy="42254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s-EC" sz="4400" dirty="0">
                <a:solidFill>
                  <a:schemeClr val="tx1"/>
                </a:solidFill>
              </a:rPr>
              <a:t>DIRECTOR: ING. JARAMILLO CARRERA, MARCO VINICIO., MGS</a:t>
            </a:r>
            <a:r>
              <a:rPr lang="es-EC" sz="4400" dirty="0" smtClean="0">
                <a:solidFill>
                  <a:schemeClr val="tx1"/>
                </a:solidFill>
              </a:rPr>
              <a:t>.</a:t>
            </a:r>
            <a:r>
              <a:rPr lang="es-EC" sz="4400" dirty="0" smtClean="0">
                <a:solidFill>
                  <a:schemeClr val="tx1"/>
                </a:solidFill>
              </a:rPr>
              <a:t>.</a:t>
            </a:r>
            <a:endParaRPr lang="es-EC" sz="4400" dirty="0">
              <a:solidFill>
                <a:schemeClr val="tx1"/>
              </a:solidFill>
            </a:endParaRPr>
          </a:p>
        </p:txBody>
      </p:sp>
      <p:sp>
        <p:nvSpPr>
          <p:cNvPr id="2" name="Rectángulo 1"/>
          <p:cNvSpPr/>
          <p:nvPr/>
        </p:nvSpPr>
        <p:spPr>
          <a:xfrm>
            <a:off x="1327688" y="5429018"/>
            <a:ext cx="6096000" cy="646331"/>
          </a:xfrm>
          <a:prstGeom prst="rect">
            <a:avLst/>
          </a:prstGeom>
        </p:spPr>
        <p:txBody>
          <a:bodyPr>
            <a:spAutoFit/>
          </a:bodyPr>
          <a:lstStyle/>
          <a:p>
            <a:r>
              <a:rPr lang="pt-BR" dirty="0"/>
              <a:t>BORJA LÓPEZ, GALO FERNANDO</a:t>
            </a:r>
          </a:p>
          <a:p>
            <a:r>
              <a:rPr lang="pt-BR" dirty="0"/>
              <a:t>CORAL DÁVILA, NATHALY PATRICIA</a:t>
            </a:r>
          </a:p>
        </p:txBody>
      </p:sp>
    </p:spTree>
    <p:extLst>
      <p:ext uri="{BB962C8B-B14F-4D97-AF65-F5344CB8AC3E}">
        <p14:creationId xmlns:p14="http://schemas.microsoft.com/office/powerpoint/2010/main" val="355926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ítulo 1">
            <a:extLst>
              <a:ext uri="{FF2B5EF4-FFF2-40B4-BE49-F238E27FC236}">
                <a16:creationId xmlns:a16="http://schemas.microsoft.com/office/drawing/2014/main" id="{D96C0756-6056-44F2-B3A3-387C5F224AA6}"/>
              </a:ext>
            </a:extLst>
          </p:cNvPr>
          <p:cNvSpPr txBox="1">
            <a:spLocks/>
          </p:cNvSpPr>
          <p:nvPr/>
        </p:nvSpPr>
        <p:spPr>
          <a:xfrm>
            <a:off x="1024129" y="39603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Análisis bi variado</a:t>
            </a:r>
            <a:br>
              <a:rPr lang="es-EC"/>
            </a:br>
            <a:r>
              <a:rPr lang="es-EC"/>
              <a:t>chi cuadrado</a:t>
            </a:r>
            <a:endParaRPr lang="es-EC" dirty="0"/>
          </a:p>
        </p:txBody>
      </p:sp>
      <p:sp>
        <p:nvSpPr>
          <p:cNvPr id="10" name="Marcador de contenido 2">
            <a:extLst>
              <a:ext uri="{FF2B5EF4-FFF2-40B4-BE49-F238E27FC236}">
                <a16:creationId xmlns:a16="http://schemas.microsoft.com/office/drawing/2014/main" id="{E697B04C-5D95-48CA-9967-800CA6B221D9}"/>
              </a:ext>
            </a:extLst>
          </p:cNvPr>
          <p:cNvSpPr>
            <a:spLocks noGrp="1"/>
          </p:cNvSpPr>
          <p:nvPr>
            <p:ph idx="1"/>
          </p:nvPr>
        </p:nvSpPr>
        <p:spPr>
          <a:xfrm>
            <a:off x="1024128" y="1781503"/>
            <a:ext cx="9720073" cy="1499616"/>
          </a:xfrm>
        </p:spPr>
        <p:txBody>
          <a:bodyPr/>
          <a:lstStyle/>
          <a:p>
            <a:r>
              <a:rPr lang="es-EC" b="1" dirty="0"/>
              <a:t>H0</a:t>
            </a:r>
            <a:r>
              <a:rPr lang="es-EC" dirty="0"/>
              <a:t>: El género de los visitantes * de qué forma recibe publicidad de los centros comerciales, es &gt;=0,05 se rechaza la H0</a:t>
            </a:r>
          </a:p>
          <a:p>
            <a:r>
              <a:rPr lang="es-EC" b="1" dirty="0"/>
              <a:t>H1</a:t>
            </a:r>
            <a:r>
              <a:rPr lang="es-EC" dirty="0"/>
              <a:t>: El género de los visitantes * de qué forma recibe publicidad de los centros comerciales, es &lt;=0,05 se aceptó la H0</a:t>
            </a:r>
          </a:p>
        </p:txBody>
      </p:sp>
      <p:pic>
        <p:nvPicPr>
          <p:cNvPr id="11" name="Imagen 10">
            <a:extLst>
              <a:ext uri="{FF2B5EF4-FFF2-40B4-BE49-F238E27FC236}">
                <a16:creationId xmlns:a16="http://schemas.microsoft.com/office/drawing/2014/main" id="{366263C5-3E60-424F-9F4F-E190470472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79813"/>
            <a:ext cx="6591869" cy="3123463"/>
          </a:xfrm>
          <a:prstGeom prst="rect">
            <a:avLst/>
          </a:prstGeom>
        </p:spPr>
      </p:pic>
      <p:sp>
        <p:nvSpPr>
          <p:cNvPr id="12" name="Rectángulo 11">
            <a:extLst>
              <a:ext uri="{FF2B5EF4-FFF2-40B4-BE49-F238E27FC236}">
                <a16:creationId xmlns:a16="http://schemas.microsoft.com/office/drawing/2014/main" id="{1939A5EF-713F-4004-A812-F0E49796D347}"/>
              </a:ext>
            </a:extLst>
          </p:cNvPr>
          <p:cNvSpPr/>
          <p:nvPr/>
        </p:nvSpPr>
        <p:spPr>
          <a:xfrm>
            <a:off x="6353503" y="3803673"/>
            <a:ext cx="5216013" cy="1938992"/>
          </a:xfrm>
          <a:prstGeom prst="rect">
            <a:avLst/>
          </a:prstGeom>
        </p:spPr>
        <p:txBody>
          <a:bodyPr wrap="square">
            <a:spAutoFit/>
          </a:bodyPr>
          <a:lstStyle/>
          <a:p>
            <a:pPr algn="ctr"/>
            <a:r>
              <a:rPr lang="es-ES" sz="2400" dirty="0"/>
              <a:t>El cálculo de estas variables ha permitido determinar que se encuentra dentro del nivel de significancia aceptable, 5% por consiguiente se acepta la hipótesis</a:t>
            </a:r>
            <a:endParaRPr lang="es-EC" sz="2400" dirty="0"/>
          </a:p>
        </p:txBody>
      </p:sp>
      <p:sp>
        <p:nvSpPr>
          <p:cNvPr id="13" name="Rectángulo: esquinas redondeadas 12">
            <a:extLst>
              <a:ext uri="{FF2B5EF4-FFF2-40B4-BE49-F238E27FC236}">
                <a16:creationId xmlns:a16="http://schemas.microsoft.com/office/drawing/2014/main" id="{3463A1F4-E1C4-4C12-B476-98B7CA12DFE4}"/>
              </a:ext>
            </a:extLst>
          </p:cNvPr>
          <p:cNvSpPr/>
          <p:nvPr/>
        </p:nvSpPr>
        <p:spPr>
          <a:xfrm>
            <a:off x="6353503" y="281888"/>
            <a:ext cx="5423338" cy="1499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Una prueba de chi-cuadrada es una prueba de hipótesis que compara la distribución observada de los datos con una distribución esperada de los datos.</a:t>
            </a:r>
            <a:endParaRPr lang="es-EC"/>
          </a:p>
        </p:txBody>
      </p:sp>
    </p:spTree>
    <p:extLst>
      <p:ext uri="{BB962C8B-B14F-4D97-AF65-F5344CB8AC3E}">
        <p14:creationId xmlns:p14="http://schemas.microsoft.com/office/powerpoint/2010/main" val="2003137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C2D6AA3-A47C-4E4A-8EDE-0D8D8DC1156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66" y="0"/>
            <a:ext cx="12231265" cy="6880087"/>
          </a:xfrm>
        </p:spPr>
      </p:pic>
      <p:sp>
        <p:nvSpPr>
          <p:cNvPr id="8" name="Título 1">
            <a:extLst>
              <a:ext uri="{FF2B5EF4-FFF2-40B4-BE49-F238E27FC236}">
                <a16:creationId xmlns:a16="http://schemas.microsoft.com/office/drawing/2014/main" id="{704DDF1C-3E99-408C-BDF5-DA853F82C8FA}"/>
              </a:ext>
            </a:extLst>
          </p:cNvPr>
          <p:cNvSpPr txBox="1">
            <a:spLocks/>
          </p:cNvSpPr>
          <p:nvPr/>
        </p:nvSpPr>
        <p:spPr>
          <a:xfrm>
            <a:off x="4313866" y="2521537"/>
            <a:ext cx="3899969"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s-EC" sz="6600" dirty="0">
                <a:solidFill>
                  <a:schemeClr val="tx1"/>
                </a:solidFill>
              </a:rPr>
              <a:t>propuesta</a:t>
            </a:r>
          </a:p>
        </p:txBody>
      </p:sp>
    </p:spTree>
    <p:extLst>
      <p:ext uri="{BB962C8B-B14F-4D97-AF65-F5344CB8AC3E}">
        <p14:creationId xmlns:p14="http://schemas.microsoft.com/office/powerpoint/2010/main" val="406647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EEFD0444-D2A1-41BF-8A0C-6B09D73FFF66}"/>
              </a:ext>
            </a:extLst>
          </p:cNvPr>
          <p:cNvSpPr txBox="1">
            <a:spLocks/>
          </p:cNvSpPr>
          <p:nvPr/>
        </p:nvSpPr>
        <p:spPr>
          <a:xfrm>
            <a:off x="1319095" y="51147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Porpuesta</a:t>
            </a:r>
            <a:endParaRPr lang="es-EC" dirty="0"/>
          </a:p>
        </p:txBody>
      </p:sp>
      <p:graphicFrame>
        <p:nvGraphicFramePr>
          <p:cNvPr id="5" name="Marcador de contenido 3">
            <a:extLst>
              <a:ext uri="{FF2B5EF4-FFF2-40B4-BE49-F238E27FC236}">
                <a16:creationId xmlns:a16="http://schemas.microsoft.com/office/drawing/2014/main" id="{75B054B0-B0F0-4594-8DD6-6B415DA1C304}"/>
              </a:ext>
            </a:extLst>
          </p:cNvPr>
          <p:cNvGraphicFramePr>
            <a:graphicFrameLocks noGrp="1"/>
          </p:cNvGraphicFramePr>
          <p:nvPr>
            <p:ph idx="1"/>
            <p:extLst>
              <p:ext uri="{D42A27DB-BD31-4B8C-83A1-F6EECF244321}">
                <p14:modId xmlns:p14="http://schemas.microsoft.com/office/powerpoint/2010/main" val="4161475587"/>
              </p:ext>
            </p:extLst>
          </p:nvPr>
        </p:nvGraphicFramePr>
        <p:xfrm>
          <a:off x="678425" y="2179766"/>
          <a:ext cx="5022901" cy="3616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3">
            <a:extLst>
              <a:ext uri="{FF2B5EF4-FFF2-40B4-BE49-F238E27FC236}">
                <a16:creationId xmlns:a16="http://schemas.microsoft.com/office/drawing/2014/main" id="{539710F7-E93B-4354-8885-0FF836116BDE}"/>
              </a:ext>
            </a:extLst>
          </p:cNvPr>
          <p:cNvGraphicFramePr>
            <a:graphicFrameLocks/>
          </p:cNvGraphicFramePr>
          <p:nvPr>
            <p:extLst>
              <p:ext uri="{D42A27DB-BD31-4B8C-83A1-F6EECF244321}">
                <p14:modId xmlns:p14="http://schemas.microsoft.com/office/powerpoint/2010/main" val="3492673943"/>
              </p:ext>
            </p:extLst>
          </p:nvPr>
        </p:nvGraphicFramePr>
        <p:xfrm>
          <a:off x="5255224" y="365129"/>
          <a:ext cx="7231743" cy="30157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Marcador de contenido 3">
            <a:extLst>
              <a:ext uri="{FF2B5EF4-FFF2-40B4-BE49-F238E27FC236}">
                <a16:creationId xmlns:a16="http://schemas.microsoft.com/office/drawing/2014/main" id="{B23A1625-931F-4BE8-A334-D8848CE29E44}"/>
              </a:ext>
            </a:extLst>
          </p:cNvPr>
          <p:cNvGraphicFramePr>
            <a:graphicFrameLocks/>
          </p:cNvGraphicFramePr>
          <p:nvPr>
            <p:extLst>
              <p:ext uri="{D42A27DB-BD31-4B8C-83A1-F6EECF244321}">
                <p14:modId xmlns:p14="http://schemas.microsoft.com/office/powerpoint/2010/main" val="2289216689"/>
              </p:ext>
            </p:extLst>
          </p:nvPr>
        </p:nvGraphicFramePr>
        <p:xfrm>
          <a:off x="5255224" y="3535919"/>
          <a:ext cx="7391515" cy="31804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80830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Marcador de contenido 8">
            <a:extLst>
              <a:ext uri="{FF2B5EF4-FFF2-40B4-BE49-F238E27FC236}">
                <a16:creationId xmlns:a16="http://schemas.microsoft.com/office/drawing/2014/main" id="{7C10B0EA-CF06-496A-9CF4-E1A37E0A3407}"/>
              </a:ext>
            </a:extLst>
          </p:cNvPr>
          <p:cNvGraphicFramePr>
            <a:graphicFrameLocks noGrp="1"/>
          </p:cNvGraphicFramePr>
          <p:nvPr>
            <p:ph idx="1"/>
            <p:extLst>
              <p:ext uri="{D42A27DB-BD31-4B8C-83A1-F6EECF244321}">
                <p14:modId xmlns:p14="http://schemas.microsoft.com/office/powerpoint/2010/main" val="1640232867"/>
              </p:ext>
            </p:extLst>
          </p:nvPr>
        </p:nvGraphicFramePr>
        <p:xfrm>
          <a:off x="610983" y="344863"/>
          <a:ext cx="11099237" cy="2796835"/>
        </p:xfrm>
        <a:graphic>
          <a:graphicData uri="http://schemas.openxmlformats.org/drawingml/2006/table">
            <a:tbl>
              <a:tblPr/>
              <a:tblGrid>
                <a:gridCol w="2161714">
                  <a:extLst>
                    <a:ext uri="{9D8B030D-6E8A-4147-A177-3AD203B41FA5}">
                      <a16:colId xmlns:a16="http://schemas.microsoft.com/office/drawing/2014/main" val="273734599"/>
                    </a:ext>
                  </a:extLst>
                </a:gridCol>
                <a:gridCol w="1557272">
                  <a:extLst>
                    <a:ext uri="{9D8B030D-6E8A-4147-A177-3AD203B41FA5}">
                      <a16:colId xmlns:a16="http://schemas.microsoft.com/office/drawing/2014/main" val="1103923348"/>
                    </a:ext>
                  </a:extLst>
                </a:gridCol>
                <a:gridCol w="2233063">
                  <a:extLst>
                    <a:ext uri="{9D8B030D-6E8A-4147-A177-3AD203B41FA5}">
                      <a16:colId xmlns:a16="http://schemas.microsoft.com/office/drawing/2014/main" val="1632778036"/>
                    </a:ext>
                  </a:extLst>
                </a:gridCol>
                <a:gridCol w="2961973">
                  <a:extLst>
                    <a:ext uri="{9D8B030D-6E8A-4147-A177-3AD203B41FA5}">
                      <a16:colId xmlns:a16="http://schemas.microsoft.com/office/drawing/2014/main" val="1567590198"/>
                    </a:ext>
                  </a:extLst>
                </a:gridCol>
                <a:gridCol w="2185215">
                  <a:extLst>
                    <a:ext uri="{9D8B030D-6E8A-4147-A177-3AD203B41FA5}">
                      <a16:colId xmlns:a16="http://schemas.microsoft.com/office/drawing/2014/main" val="4171415486"/>
                    </a:ext>
                  </a:extLst>
                </a:gridCol>
              </a:tblGrid>
              <a:tr h="190948">
                <a:tc>
                  <a:txBody>
                    <a:bodyPr/>
                    <a:lstStyle/>
                    <a:p>
                      <a:pPr algn="ctr" fontAlgn="ctr"/>
                      <a:r>
                        <a:rPr lang="es-EC" sz="1400" b="1" i="0" u="none" strike="noStrike">
                          <a:solidFill>
                            <a:srgbClr val="000000"/>
                          </a:solidFill>
                          <a:effectLst/>
                          <a:latin typeface="Calibri" panose="020F0502020204030204" pitchFamily="34" charset="0"/>
                        </a:rPr>
                        <a:t>OBJETIVOS</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s-EC" sz="1400" b="1" i="0" u="none" strike="noStrike">
                          <a:solidFill>
                            <a:srgbClr val="000000"/>
                          </a:solidFill>
                          <a:effectLst/>
                          <a:latin typeface="Calibri" panose="020F0502020204030204" pitchFamily="34" charset="0"/>
                        </a:rPr>
                        <a:t>ESTRATEGIAS</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s-EC" sz="1400" b="1" i="0" u="none" strike="noStrike">
                          <a:solidFill>
                            <a:srgbClr val="000000"/>
                          </a:solidFill>
                          <a:effectLst/>
                          <a:latin typeface="Calibri" panose="020F0502020204030204" pitchFamily="34" charset="0"/>
                        </a:rPr>
                        <a:t>ACTIVIDADES</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s-EC" sz="1400" b="1" i="0" u="none" strike="noStrike">
                          <a:solidFill>
                            <a:srgbClr val="000000"/>
                          </a:solidFill>
                          <a:effectLst/>
                          <a:latin typeface="Calibri" panose="020F0502020204030204" pitchFamily="34" charset="0"/>
                        </a:rPr>
                        <a:t>ACCIONES</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s-EC" sz="1400" b="1" i="0" u="none" strike="noStrike">
                          <a:solidFill>
                            <a:srgbClr val="000000"/>
                          </a:solidFill>
                          <a:effectLst/>
                          <a:latin typeface="Calibri" panose="020F0502020204030204" pitchFamily="34" charset="0"/>
                        </a:rPr>
                        <a:t>META</a:t>
                      </a:r>
                    </a:p>
                  </a:txBody>
                  <a:tcPr marL="7379" marR="7379" marT="737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500429699"/>
                  </a:ext>
                </a:extLst>
              </a:tr>
              <a:tr h="322012">
                <a:tc rowSpan="8">
                  <a:txBody>
                    <a:bodyPr/>
                    <a:lstStyle/>
                    <a:p>
                      <a:pPr algn="ctr" fontAlgn="ctr"/>
                      <a:r>
                        <a:rPr lang="es-ES" sz="1400" b="0" i="0" u="none" strike="noStrike" dirty="0">
                          <a:solidFill>
                            <a:srgbClr val="000000"/>
                          </a:solidFill>
                          <a:effectLst/>
                          <a:latin typeface="Calibri" panose="020F0502020204030204" pitchFamily="34" charset="0"/>
                        </a:rPr>
                        <a:t>Determinar la forma por la cual el público objetivo recibe publicidad sobre el centro comercial que visita.</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s-EC" sz="1400" b="0" i="0" u="none" strike="noStrike" dirty="0">
                          <a:solidFill>
                            <a:srgbClr val="000000"/>
                          </a:solidFill>
                          <a:effectLst/>
                          <a:latin typeface="Calibri" panose="020F0502020204030204" pitchFamily="34" charset="0"/>
                        </a:rPr>
                        <a:t>Estrategia de Marketing Digital</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400" b="0" i="0" u="none" strike="noStrike">
                          <a:solidFill>
                            <a:srgbClr val="000000"/>
                          </a:solidFill>
                          <a:effectLst/>
                          <a:latin typeface="Calibri" panose="020F0502020204030204" pitchFamily="34" charset="0"/>
                        </a:rPr>
                        <a:t>Generación de Contenidos</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a:solidFill>
                            <a:srgbClr val="000000"/>
                          </a:solidFill>
                          <a:effectLst/>
                          <a:latin typeface="Calibri" panose="020F0502020204030204" pitchFamily="34" charset="0"/>
                        </a:rPr>
                        <a:t>Post de información en redes</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12 POST</a:t>
                      </a:r>
                    </a:p>
                  </a:txBody>
                  <a:tcPr marL="7379" marR="7379" marT="737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669920"/>
                  </a:ext>
                </a:extLst>
              </a:tr>
              <a:tr h="3220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Videos Storys</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12 VIDEOS</a:t>
                      </a:r>
                    </a:p>
                  </a:txBody>
                  <a:tcPr marL="7379" marR="7379" marT="737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963106"/>
                  </a:ext>
                </a:extLst>
              </a:tr>
              <a:tr h="322012">
                <a:tc vMerge="1">
                  <a:txBody>
                    <a:bodyPr/>
                    <a:lstStyle/>
                    <a:p>
                      <a:endParaRPr lang="es-EC"/>
                    </a:p>
                  </a:txBody>
                  <a:tcPr/>
                </a:tc>
                <a:tc vMerge="1">
                  <a:txBody>
                    <a:bodyPr/>
                    <a:lstStyle/>
                    <a:p>
                      <a:endParaRPr lang="es-EC"/>
                    </a:p>
                  </a:txBody>
                  <a:tcPr/>
                </a:tc>
                <a:tc rowSpan="2">
                  <a:txBody>
                    <a:bodyPr/>
                    <a:lstStyle/>
                    <a:p>
                      <a:pPr algn="ctr" fontAlgn="ctr"/>
                      <a:r>
                        <a:rPr lang="es-ES" sz="1400" b="0" i="0" u="none" strike="noStrike">
                          <a:solidFill>
                            <a:srgbClr val="000000"/>
                          </a:solidFill>
                          <a:effectLst/>
                          <a:latin typeface="Calibri" panose="020F0502020204030204" pitchFamily="34" charset="0"/>
                        </a:rPr>
                        <a:t>Realización de una landing page</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Diseño formato del landing page  </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 landy page</a:t>
                      </a:r>
                    </a:p>
                  </a:txBody>
                  <a:tcPr marL="7379" marR="7379" marT="737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012790"/>
                  </a:ext>
                </a:extLst>
              </a:tr>
              <a:tr h="3220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S" sz="1400" b="0" i="0" u="none" strike="noStrike">
                          <a:solidFill>
                            <a:srgbClr val="000000"/>
                          </a:solidFill>
                          <a:effectLst/>
                          <a:latin typeface="Calibri" panose="020F0502020204030204" pitchFamily="34" charset="0"/>
                        </a:rPr>
                        <a:t>Gestión de registros de  Landing Page</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5000 registros</a:t>
                      </a:r>
                    </a:p>
                  </a:txBody>
                  <a:tcPr marL="7379" marR="7379" marT="737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058070"/>
                  </a:ext>
                </a:extLst>
              </a:tr>
              <a:tr h="322012">
                <a:tc vMerge="1">
                  <a:txBody>
                    <a:bodyPr/>
                    <a:lstStyle/>
                    <a:p>
                      <a:endParaRPr lang="es-EC"/>
                    </a:p>
                  </a:txBody>
                  <a:tcPr/>
                </a:tc>
                <a:tc rowSpan="4">
                  <a:txBody>
                    <a:bodyPr/>
                    <a:lstStyle/>
                    <a:p>
                      <a:pPr algn="ctr" fontAlgn="ctr"/>
                      <a:r>
                        <a:rPr lang="es-EC" sz="1400" b="0" i="0" u="none" strike="noStrike">
                          <a:solidFill>
                            <a:srgbClr val="000000"/>
                          </a:solidFill>
                          <a:effectLst/>
                          <a:latin typeface="Calibri" panose="020F0502020204030204" pitchFamily="34" charset="0"/>
                        </a:rPr>
                        <a:t>Estrategias de Videomarketing   </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C" sz="1400" b="0" i="0" u="none" strike="noStrike">
                          <a:solidFill>
                            <a:srgbClr val="000000"/>
                          </a:solidFill>
                          <a:effectLst/>
                          <a:latin typeface="Calibri" panose="020F0502020204030204" pitchFamily="34" charset="0"/>
                        </a:rPr>
                        <a:t>Realización del video  informativo</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Generación contenido trimestral </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12 contenidos</a:t>
                      </a:r>
                    </a:p>
                  </a:txBody>
                  <a:tcPr marL="7379" marR="7379" marT="737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684179"/>
                  </a:ext>
                </a:extLst>
              </a:tr>
              <a:tr h="3220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Selección del presentador </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 presentador</a:t>
                      </a:r>
                    </a:p>
                  </a:txBody>
                  <a:tcPr marL="7379" marR="7379" marT="737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31996"/>
                  </a:ext>
                </a:extLst>
              </a:tr>
              <a:tr h="322012">
                <a:tc vMerge="1">
                  <a:txBody>
                    <a:bodyPr/>
                    <a:lstStyle/>
                    <a:p>
                      <a:endParaRPr lang="es-EC"/>
                    </a:p>
                  </a:txBody>
                  <a:tcPr/>
                </a:tc>
                <a:tc vMerge="1">
                  <a:txBody>
                    <a:bodyPr/>
                    <a:lstStyle/>
                    <a:p>
                      <a:endParaRPr lang="es-EC"/>
                    </a:p>
                  </a:txBody>
                  <a:tcPr/>
                </a:tc>
                <a:tc rowSpan="2">
                  <a:txBody>
                    <a:bodyPr/>
                    <a:lstStyle/>
                    <a:p>
                      <a:pPr algn="ctr" fontAlgn="ctr"/>
                      <a:r>
                        <a:rPr lang="es-EC" sz="1400" b="0" i="0" u="none" strike="noStrike">
                          <a:solidFill>
                            <a:srgbClr val="000000"/>
                          </a:solidFill>
                          <a:effectLst/>
                          <a:latin typeface="Calibri" panose="020F0502020204030204" pitchFamily="34" charset="0"/>
                        </a:rPr>
                        <a:t>Presentación por Redes Sociales </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400" b="0" i="0" u="none" strike="noStrike">
                          <a:solidFill>
                            <a:srgbClr val="000000"/>
                          </a:solidFill>
                          <a:effectLst/>
                          <a:latin typeface="Calibri" panose="020F0502020204030204" pitchFamily="34" charset="0"/>
                        </a:rPr>
                        <a:t>Definición de alcance de cada video </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2000000 visualizaciones</a:t>
                      </a:r>
                    </a:p>
                  </a:txBody>
                  <a:tcPr marL="7379" marR="7379" marT="737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054610"/>
                  </a:ext>
                </a:extLst>
              </a:tr>
              <a:tr h="3220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Identificación de redes sociales </a:t>
                      </a:r>
                    </a:p>
                  </a:txBody>
                  <a:tcPr marL="7379" marR="7379" marT="7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4 RS</a:t>
                      </a:r>
                    </a:p>
                  </a:txBody>
                  <a:tcPr marL="7379" marR="7379" marT="737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769190"/>
                  </a:ext>
                </a:extLst>
              </a:tr>
            </a:tbl>
          </a:graphicData>
        </a:graphic>
      </p:graphicFrame>
      <p:graphicFrame>
        <p:nvGraphicFramePr>
          <p:cNvPr id="5" name="Tabla 4">
            <a:extLst>
              <a:ext uri="{FF2B5EF4-FFF2-40B4-BE49-F238E27FC236}">
                <a16:creationId xmlns:a16="http://schemas.microsoft.com/office/drawing/2014/main" id="{F7504805-BCCD-4D73-B4FB-3B0EB856A7BE}"/>
              </a:ext>
            </a:extLst>
          </p:cNvPr>
          <p:cNvGraphicFramePr>
            <a:graphicFrameLocks noGrp="1"/>
          </p:cNvGraphicFramePr>
          <p:nvPr>
            <p:extLst>
              <p:ext uri="{D42A27DB-BD31-4B8C-83A1-F6EECF244321}">
                <p14:modId xmlns:p14="http://schemas.microsoft.com/office/powerpoint/2010/main" val="622894091"/>
              </p:ext>
            </p:extLst>
          </p:nvPr>
        </p:nvGraphicFramePr>
        <p:xfrm>
          <a:off x="610984" y="3238617"/>
          <a:ext cx="11099235" cy="3241317"/>
        </p:xfrm>
        <a:graphic>
          <a:graphicData uri="http://schemas.openxmlformats.org/drawingml/2006/table">
            <a:tbl>
              <a:tblPr/>
              <a:tblGrid>
                <a:gridCol w="1129497">
                  <a:extLst>
                    <a:ext uri="{9D8B030D-6E8A-4147-A177-3AD203B41FA5}">
                      <a16:colId xmlns:a16="http://schemas.microsoft.com/office/drawing/2014/main" val="1961809831"/>
                    </a:ext>
                  </a:extLst>
                </a:gridCol>
                <a:gridCol w="1129497">
                  <a:extLst>
                    <a:ext uri="{9D8B030D-6E8A-4147-A177-3AD203B41FA5}">
                      <a16:colId xmlns:a16="http://schemas.microsoft.com/office/drawing/2014/main" val="1251097306"/>
                    </a:ext>
                  </a:extLst>
                </a:gridCol>
                <a:gridCol w="1129497">
                  <a:extLst>
                    <a:ext uri="{9D8B030D-6E8A-4147-A177-3AD203B41FA5}">
                      <a16:colId xmlns:a16="http://schemas.microsoft.com/office/drawing/2014/main" val="2026496386"/>
                    </a:ext>
                  </a:extLst>
                </a:gridCol>
                <a:gridCol w="413936">
                  <a:extLst>
                    <a:ext uri="{9D8B030D-6E8A-4147-A177-3AD203B41FA5}">
                      <a16:colId xmlns:a16="http://schemas.microsoft.com/office/drawing/2014/main" val="1294419587"/>
                    </a:ext>
                  </a:extLst>
                </a:gridCol>
                <a:gridCol w="474902">
                  <a:extLst>
                    <a:ext uri="{9D8B030D-6E8A-4147-A177-3AD203B41FA5}">
                      <a16:colId xmlns:a16="http://schemas.microsoft.com/office/drawing/2014/main" val="2868880636"/>
                    </a:ext>
                  </a:extLst>
                </a:gridCol>
                <a:gridCol w="423561">
                  <a:extLst>
                    <a:ext uri="{9D8B030D-6E8A-4147-A177-3AD203B41FA5}">
                      <a16:colId xmlns:a16="http://schemas.microsoft.com/office/drawing/2014/main" val="2107210863"/>
                    </a:ext>
                  </a:extLst>
                </a:gridCol>
                <a:gridCol w="462066">
                  <a:extLst>
                    <a:ext uri="{9D8B030D-6E8A-4147-A177-3AD203B41FA5}">
                      <a16:colId xmlns:a16="http://schemas.microsoft.com/office/drawing/2014/main" val="4170715394"/>
                    </a:ext>
                  </a:extLst>
                </a:gridCol>
                <a:gridCol w="474902">
                  <a:extLst>
                    <a:ext uri="{9D8B030D-6E8A-4147-A177-3AD203B41FA5}">
                      <a16:colId xmlns:a16="http://schemas.microsoft.com/office/drawing/2014/main" val="206088797"/>
                    </a:ext>
                  </a:extLst>
                </a:gridCol>
                <a:gridCol w="413936">
                  <a:extLst>
                    <a:ext uri="{9D8B030D-6E8A-4147-A177-3AD203B41FA5}">
                      <a16:colId xmlns:a16="http://schemas.microsoft.com/office/drawing/2014/main" val="2147484490"/>
                    </a:ext>
                  </a:extLst>
                </a:gridCol>
                <a:gridCol w="1476047">
                  <a:extLst>
                    <a:ext uri="{9D8B030D-6E8A-4147-A177-3AD203B41FA5}">
                      <a16:colId xmlns:a16="http://schemas.microsoft.com/office/drawing/2014/main" val="2435545142"/>
                    </a:ext>
                  </a:extLst>
                </a:gridCol>
                <a:gridCol w="1270684">
                  <a:extLst>
                    <a:ext uri="{9D8B030D-6E8A-4147-A177-3AD203B41FA5}">
                      <a16:colId xmlns:a16="http://schemas.microsoft.com/office/drawing/2014/main" val="3100802117"/>
                    </a:ext>
                  </a:extLst>
                </a:gridCol>
                <a:gridCol w="2300710">
                  <a:extLst>
                    <a:ext uri="{9D8B030D-6E8A-4147-A177-3AD203B41FA5}">
                      <a16:colId xmlns:a16="http://schemas.microsoft.com/office/drawing/2014/main" val="2010059594"/>
                    </a:ext>
                  </a:extLst>
                </a:gridCol>
              </a:tblGrid>
              <a:tr h="177192">
                <a:tc gridSpan="3">
                  <a:txBody>
                    <a:bodyPr/>
                    <a:lstStyle/>
                    <a:p>
                      <a:pPr algn="ctr" fontAlgn="ctr"/>
                      <a:r>
                        <a:rPr lang="es-EC" sz="1400" b="1" i="0" u="none" strike="noStrike">
                          <a:solidFill>
                            <a:srgbClr val="000000"/>
                          </a:solidFill>
                          <a:effectLst/>
                          <a:latin typeface="Calibri" panose="020F0502020204030204" pitchFamily="34" charset="0"/>
                        </a:rPr>
                        <a:t>SEMAFORIZACIÖN</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s-EC"/>
                    </a:p>
                  </a:txBody>
                  <a:tcPr/>
                </a:tc>
                <a:tc hMerge="1">
                  <a:txBody>
                    <a:bodyPr/>
                    <a:lstStyle/>
                    <a:p>
                      <a:endParaRPr lang="es-EC"/>
                    </a:p>
                  </a:txBody>
                  <a:tcPr/>
                </a:tc>
                <a:tc gridSpan="6">
                  <a:txBody>
                    <a:bodyPr/>
                    <a:lstStyle/>
                    <a:p>
                      <a:pPr algn="ctr" fontAlgn="ctr"/>
                      <a:r>
                        <a:rPr lang="es-EC" sz="1400" b="1" i="0" u="none" strike="noStrike">
                          <a:solidFill>
                            <a:srgbClr val="000000"/>
                          </a:solidFill>
                          <a:effectLst/>
                          <a:latin typeface="Calibri" panose="020F0502020204030204" pitchFamily="34" charset="0"/>
                        </a:rPr>
                        <a:t>CRONOGRAMA</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fontAlgn="ctr"/>
                      <a:r>
                        <a:rPr lang="es-EC" sz="1400" b="1" i="0" u="none" strike="noStrike">
                          <a:solidFill>
                            <a:srgbClr val="000000"/>
                          </a:solidFill>
                          <a:effectLst/>
                          <a:latin typeface="Calibri" panose="020F0502020204030204" pitchFamily="34" charset="0"/>
                        </a:rPr>
                        <a:t>RESPONSABLE</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es-EC" sz="1400" b="1" i="0" u="none" strike="noStrike">
                          <a:solidFill>
                            <a:srgbClr val="000000"/>
                          </a:solidFill>
                          <a:effectLst/>
                          <a:latin typeface="Calibri" panose="020F0502020204030204" pitchFamily="34" charset="0"/>
                        </a:rPr>
                        <a:t>COSTO</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es-EC" sz="1400" b="1" i="0" u="none" strike="noStrike">
                          <a:solidFill>
                            <a:srgbClr val="000000"/>
                          </a:solidFill>
                          <a:effectLst/>
                          <a:latin typeface="Calibri" panose="020F0502020204030204" pitchFamily="34" charset="0"/>
                        </a:rPr>
                        <a:t>INDICADOR</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673473696"/>
                  </a:ext>
                </a:extLst>
              </a:tr>
              <a:tr h="185630">
                <a:tc>
                  <a:txBody>
                    <a:bodyPr/>
                    <a:lstStyle/>
                    <a:p>
                      <a:pPr algn="l" fontAlgn="ctr"/>
                      <a:r>
                        <a:rPr lang="es-EC" sz="1400" b="1" i="0" u="none" strike="noStrike">
                          <a:solidFill>
                            <a:srgbClr val="000000"/>
                          </a:solidFill>
                          <a:effectLst/>
                          <a:latin typeface="Calibri" panose="020F0502020204030204" pitchFamily="34" charset="0"/>
                        </a:rPr>
                        <a:t>VERDE</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s-EC" sz="1400" b="1" i="0" u="none" strike="noStrike">
                          <a:solidFill>
                            <a:srgbClr val="000000"/>
                          </a:solidFill>
                          <a:effectLst/>
                          <a:latin typeface="Calibri" panose="020F0502020204030204" pitchFamily="34" charset="0"/>
                        </a:rPr>
                        <a:t>AMARILLO</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C" sz="1400" b="1" i="0" u="none" strike="noStrike">
                          <a:solidFill>
                            <a:srgbClr val="000000"/>
                          </a:solidFill>
                          <a:effectLst/>
                          <a:latin typeface="Calibri" panose="020F0502020204030204" pitchFamily="34" charset="0"/>
                        </a:rPr>
                        <a:t>ROJO</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ctr"/>
                      <a:r>
                        <a:rPr lang="es-EC" sz="1400" b="1" i="0" u="none" strike="noStrike">
                          <a:solidFill>
                            <a:srgbClr val="000000"/>
                          </a:solidFill>
                          <a:effectLst/>
                          <a:latin typeface="Calibri" panose="020F0502020204030204" pitchFamily="34" charset="0"/>
                        </a:rPr>
                        <a:t>JUL</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ctr"/>
                      <a:r>
                        <a:rPr lang="es-EC" sz="1400" b="1" i="0" u="none" strike="noStrike">
                          <a:solidFill>
                            <a:srgbClr val="000000"/>
                          </a:solidFill>
                          <a:effectLst/>
                          <a:latin typeface="Calibri" panose="020F0502020204030204" pitchFamily="34" charset="0"/>
                        </a:rPr>
                        <a:t>AGO</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ctr"/>
                      <a:r>
                        <a:rPr lang="es-EC" sz="1400" b="1" i="0" u="none" strike="noStrike">
                          <a:solidFill>
                            <a:srgbClr val="000000"/>
                          </a:solidFill>
                          <a:effectLst/>
                          <a:latin typeface="Calibri" panose="020F0502020204030204" pitchFamily="34" charset="0"/>
                        </a:rPr>
                        <a:t>SEP</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ctr"/>
                      <a:r>
                        <a:rPr lang="es-EC" sz="1400" b="1" i="0" u="none" strike="noStrike">
                          <a:solidFill>
                            <a:srgbClr val="000000"/>
                          </a:solidFill>
                          <a:effectLst/>
                          <a:latin typeface="Calibri" panose="020F0502020204030204" pitchFamily="34" charset="0"/>
                        </a:rPr>
                        <a:t>OCT</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ctr"/>
                      <a:r>
                        <a:rPr lang="es-EC" sz="1400" b="1" i="0" u="none" strike="noStrike">
                          <a:solidFill>
                            <a:srgbClr val="000000"/>
                          </a:solidFill>
                          <a:effectLst/>
                          <a:latin typeface="Calibri" panose="020F0502020204030204" pitchFamily="34" charset="0"/>
                        </a:rPr>
                        <a:t>NOV</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ctr"/>
                      <a:r>
                        <a:rPr lang="es-EC" sz="1400" b="1" i="0" u="none" strike="noStrike">
                          <a:solidFill>
                            <a:srgbClr val="000000"/>
                          </a:solidFill>
                          <a:effectLst/>
                          <a:latin typeface="Calibri" panose="020F0502020204030204" pitchFamily="34" charset="0"/>
                        </a:rPr>
                        <a:t>DIC</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557139441"/>
                  </a:ext>
                </a:extLst>
              </a:tr>
              <a:tr h="337509">
                <a:tc>
                  <a:txBody>
                    <a:bodyPr/>
                    <a:lstStyle/>
                    <a:p>
                      <a:pPr algn="l" fontAlgn="ctr"/>
                      <a:r>
                        <a:rPr lang="es-EC" sz="1400" b="0" i="0" u="none" strike="noStrike">
                          <a:solidFill>
                            <a:srgbClr val="000000"/>
                          </a:solidFill>
                          <a:effectLst/>
                          <a:latin typeface="Calibri" panose="020F0502020204030204" pitchFamily="34" charset="0"/>
                        </a:rPr>
                        <a:t>12 post</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6 post</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3 post</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fontAlgn="ctr"/>
                      <a:r>
                        <a:rPr lang="es-EC" sz="1400" b="0" i="0" u="none" strike="noStrike" dirty="0" err="1">
                          <a:solidFill>
                            <a:srgbClr val="000000"/>
                          </a:solidFill>
                          <a:effectLst/>
                          <a:latin typeface="Calibri" panose="020F0502020204030204" pitchFamily="34" charset="0"/>
                        </a:rPr>
                        <a:t>Comunity</a:t>
                      </a:r>
                      <a:r>
                        <a:rPr lang="es-EC" sz="1400" b="0" i="0" u="none" strike="noStrike" dirty="0">
                          <a:solidFill>
                            <a:srgbClr val="000000"/>
                          </a:solidFill>
                          <a:effectLst/>
                          <a:latin typeface="Calibri" panose="020F0502020204030204" pitchFamily="34" charset="0"/>
                        </a:rPr>
                        <a:t> Manager</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EC" sz="1400" b="0" i="0" u="none" strike="noStrike">
                          <a:solidFill>
                            <a:srgbClr val="000000"/>
                          </a:solidFill>
                          <a:effectLst/>
                          <a:latin typeface="Calibri" panose="020F0502020204030204" pitchFamily="34" charset="0"/>
                        </a:rPr>
                        <a:t> $             1.800,00 </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EC" sz="1400" b="0" i="0" u="none" strike="noStrike">
                          <a:solidFill>
                            <a:srgbClr val="000000"/>
                          </a:solidFill>
                          <a:effectLst/>
                          <a:latin typeface="Calibri" panose="020F0502020204030204" pitchFamily="34" charset="0"/>
                        </a:rPr>
                        <a:t>Número de Leads (registrados)</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897732"/>
                  </a:ext>
                </a:extLst>
              </a:tr>
              <a:tr h="337509">
                <a:tc>
                  <a:txBody>
                    <a:bodyPr/>
                    <a:lstStyle/>
                    <a:p>
                      <a:pPr algn="l" fontAlgn="ctr"/>
                      <a:r>
                        <a:rPr lang="es-EC" sz="1400" b="0" i="0" u="none" strike="noStrike">
                          <a:solidFill>
                            <a:srgbClr val="000000"/>
                          </a:solidFill>
                          <a:effectLst/>
                          <a:latin typeface="Calibri" panose="020F0502020204030204" pitchFamily="34" charset="0"/>
                        </a:rPr>
                        <a:t>12 videos</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6 videos</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3 videos</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050198272"/>
                  </a:ext>
                </a:extLst>
              </a:tr>
              <a:tr h="337509">
                <a:tc>
                  <a:txBody>
                    <a:bodyPr/>
                    <a:lstStyle/>
                    <a:p>
                      <a:pPr algn="l" fontAlgn="ctr"/>
                      <a:r>
                        <a:rPr lang="es-EC" sz="1400" b="0" i="0" u="none" strike="noStrike">
                          <a:solidFill>
                            <a:srgbClr val="000000"/>
                          </a:solidFill>
                          <a:effectLst/>
                          <a:latin typeface="Calibri" panose="020F0502020204030204" pitchFamily="34" charset="0"/>
                        </a:rPr>
                        <a:t>1 landy page</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Calibri" panose="020F0502020204030204" pitchFamily="34" charset="0"/>
                        </a:rPr>
                        <a:t>0</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Calibri" panose="020F0502020204030204" pitchFamily="34" charset="0"/>
                        </a:rPr>
                        <a:t>0</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78216239"/>
                  </a:ext>
                </a:extLst>
              </a:tr>
              <a:tr h="337509">
                <a:tc>
                  <a:txBody>
                    <a:bodyPr/>
                    <a:lstStyle/>
                    <a:p>
                      <a:pPr algn="l" fontAlgn="ctr"/>
                      <a:r>
                        <a:rPr lang="es-EC" sz="1400" b="0" i="0" u="none" strike="noStrike">
                          <a:solidFill>
                            <a:srgbClr val="000000"/>
                          </a:solidFill>
                          <a:effectLst/>
                          <a:latin typeface="Calibri" panose="020F0502020204030204" pitchFamily="34" charset="0"/>
                        </a:rPr>
                        <a:t>5000 registros</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3000 registros</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1000 registros</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567283948"/>
                  </a:ext>
                </a:extLst>
              </a:tr>
              <a:tr h="337509">
                <a:tc>
                  <a:txBody>
                    <a:bodyPr/>
                    <a:lstStyle/>
                    <a:p>
                      <a:pPr algn="r" fontAlgn="ctr"/>
                      <a:r>
                        <a:rPr lang="es-EC" sz="1400" b="0" i="0" u="none" strike="noStrike">
                          <a:solidFill>
                            <a:srgbClr val="000000"/>
                          </a:solidFill>
                          <a:effectLst/>
                          <a:latin typeface="Calibri" panose="020F0502020204030204" pitchFamily="34" charset="0"/>
                        </a:rPr>
                        <a:t>12</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Calibri" panose="020F0502020204030204" pitchFamily="34" charset="0"/>
                        </a:rPr>
                        <a:t>6</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Calibri" panose="020F0502020204030204" pitchFamily="34" charset="0"/>
                        </a:rPr>
                        <a:t>3</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rowSpan="2">
                  <a:txBody>
                    <a:bodyPr/>
                    <a:lstStyle/>
                    <a:p>
                      <a:pPr algn="ctr" fontAlgn="ctr"/>
                      <a:r>
                        <a:rPr lang="es-EC" sz="1400" b="0" i="0" u="none" strike="noStrike">
                          <a:solidFill>
                            <a:srgbClr val="000000"/>
                          </a:solidFill>
                          <a:effectLst/>
                          <a:latin typeface="Calibri" panose="020F0502020204030204" pitchFamily="34" charset="0"/>
                        </a:rPr>
                        <a:t>Diseñador Grafico</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s-EC" sz="1400" b="0" i="0" u="none" strike="noStrike">
                          <a:solidFill>
                            <a:srgbClr val="000000"/>
                          </a:solidFill>
                          <a:effectLst/>
                          <a:latin typeface="Calibri" panose="020F0502020204030204" pitchFamily="34" charset="0"/>
                        </a:rPr>
                        <a:t> $             2.100,00 </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a:txBody>
                    <a:bodyPr/>
                    <a:lstStyle/>
                    <a:p>
                      <a:pPr algn="ctr" fontAlgn="ctr"/>
                      <a:r>
                        <a:rPr lang="es-EC" sz="1400" b="0" i="0" u="none" strike="noStrike">
                          <a:solidFill>
                            <a:srgbClr val="000000"/>
                          </a:solidFill>
                          <a:effectLst/>
                          <a:latin typeface="Calibri" panose="020F0502020204030204" pitchFamily="34" charset="0"/>
                        </a:rPr>
                        <a:t>Visualizaciones</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587150"/>
                  </a:ext>
                </a:extLst>
              </a:tr>
              <a:tr h="337509">
                <a:tc>
                  <a:txBody>
                    <a:bodyPr/>
                    <a:lstStyle/>
                    <a:p>
                      <a:pPr algn="r" fontAlgn="ctr"/>
                      <a:r>
                        <a:rPr lang="es-EC" sz="1400" b="0" i="0" u="none" strike="noStrike">
                          <a:solidFill>
                            <a:srgbClr val="000000"/>
                          </a:solidFill>
                          <a:effectLst/>
                          <a:latin typeface="Calibri" panose="020F0502020204030204" pitchFamily="34" charset="0"/>
                        </a:rPr>
                        <a:t>1</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Calibri" panose="020F0502020204030204" pitchFamily="34" charset="0"/>
                        </a:rPr>
                        <a:t>0</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Calibri" panose="020F0502020204030204" pitchFamily="34" charset="0"/>
                        </a:rPr>
                        <a:t>0</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0B4"/>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865883668"/>
                  </a:ext>
                </a:extLst>
              </a:tr>
              <a:tr h="337509">
                <a:tc>
                  <a:txBody>
                    <a:bodyPr/>
                    <a:lstStyle/>
                    <a:p>
                      <a:pPr algn="l" fontAlgn="ctr"/>
                      <a:r>
                        <a:rPr lang="es-EC" sz="1400" b="0" i="0" u="none" strike="noStrike">
                          <a:solidFill>
                            <a:srgbClr val="000000"/>
                          </a:solidFill>
                          <a:effectLst/>
                          <a:latin typeface="Calibri" panose="020F0502020204030204" pitchFamily="34" charset="0"/>
                        </a:rPr>
                        <a:t>200000 visualizaciones</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150000 visualizaciones</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100000 visualizaciones</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rowSpan="2">
                  <a:txBody>
                    <a:bodyPr/>
                    <a:lstStyle/>
                    <a:p>
                      <a:pPr algn="ctr" fontAlgn="ctr"/>
                      <a:r>
                        <a:rPr lang="es-EC" sz="1400" b="0" i="0" u="none" strike="noStrike">
                          <a:solidFill>
                            <a:srgbClr val="000000"/>
                          </a:solidFill>
                          <a:effectLst/>
                          <a:latin typeface="Calibri" panose="020F0502020204030204" pitchFamily="34" charset="0"/>
                        </a:rPr>
                        <a:t>Comunity Manager</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es-EC" sz="1400" b="0" i="0" u="none" strike="noStrike">
                          <a:solidFill>
                            <a:srgbClr val="000000"/>
                          </a:solidFill>
                          <a:effectLst/>
                          <a:latin typeface="Calibri" panose="020F0502020204030204" pitchFamily="34" charset="0"/>
                        </a:rPr>
                        <a:t> $                450,00 </a:t>
                      </a:r>
                    </a:p>
                  </a:txBody>
                  <a:tcPr marL="8438" marR="8438" marT="84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057612357"/>
                  </a:ext>
                </a:extLst>
              </a:tr>
              <a:tr h="337509">
                <a:tc>
                  <a:txBody>
                    <a:bodyPr/>
                    <a:lstStyle/>
                    <a:p>
                      <a:pPr algn="l" fontAlgn="ctr"/>
                      <a:r>
                        <a:rPr lang="es-EC" sz="1400" b="0" i="0" u="none" strike="noStrike">
                          <a:solidFill>
                            <a:srgbClr val="000000"/>
                          </a:solidFill>
                          <a:effectLst/>
                          <a:latin typeface="Calibri" panose="020F0502020204030204" pitchFamily="34" charset="0"/>
                        </a:rPr>
                        <a:t>4 RS</a:t>
                      </a:r>
                    </a:p>
                  </a:txBody>
                  <a:tcPr marL="8438" marR="8438" marT="84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2 RS</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1 RS</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s-EC" sz="1400" b="0" i="0" u="none" strike="noStrike">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s-EC" sz="1400" b="0" i="0" u="none" strike="noStrike" dirty="0">
                          <a:solidFill>
                            <a:srgbClr val="000000"/>
                          </a:solidFill>
                          <a:effectLst/>
                          <a:latin typeface="Calibri" panose="020F0502020204030204" pitchFamily="34" charset="0"/>
                        </a:rPr>
                        <a:t> </a:t>
                      </a:r>
                    </a:p>
                  </a:txBody>
                  <a:tcPr marL="8438" marR="8438" marT="84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9D08E"/>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017763771"/>
                  </a:ext>
                </a:extLst>
              </a:tr>
            </a:tbl>
          </a:graphicData>
        </a:graphic>
      </p:graphicFrame>
    </p:spTree>
    <p:extLst>
      <p:ext uri="{BB962C8B-B14F-4D97-AF65-F5344CB8AC3E}">
        <p14:creationId xmlns:p14="http://schemas.microsoft.com/office/powerpoint/2010/main" val="12744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arcador de contenido 5">
            <a:extLst>
              <a:ext uri="{FF2B5EF4-FFF2-40B4-BE49-F238E27FC236}">
                <a16:creationId xmlns:a16="http://schemas.microsoft.com/office/drawing/2014/main" id="{1FAD61DA-FF66-462E-92BC-9C7A812CF282}"/>
              </a:ext>
            </a:extLst>
          </p:cNvPr>
          <p:cNvSpPr>
            <a:spLocks noGrp="1"/>
          </p:cNvSpPr>
          <p:nvPr>
            <p:ph idx="1"/>
          </p:nvPr>
        </p:nvSpPr>
        <p:spPr/>
        <p:txBody>
          <a:bodyPr/>
          <a:lstStyle/>
          <a:p>
            <a:endParaRPr lang="es-EC"/>
          </a:p>
        </p:txBody>
      </p:sp>
      <p:sp>
        <p:nvSpPr>
          <p:cNvPr id="8" name="Título 1">
            <a:extLst>
              <a:ext uri="{FF2B5EF4-FFF2-40B4-BE49-F238E27FC236}">
                <a16:creationId xmlns:a16="http://schemas.microsoft.com/office/drawing/2014/main" id="{0EF4A9E5-5087-4992-8121-411C027B9F4E}"/>
              </a:ext>
            </a:extLst>
          </p:cNvPr>
          <p:cNvSpPr txBox="1">
            <a:spLocks/>
          </p:cNvSpPr>
          <p:nvPr/>
        </p:nvSpPr>
        <p:spPr>
          <a:xfrm>
            <a:off x="1024128" y="33450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Conclusiones y recomendaciones</a:t>
            </a:r>
            <a:endParaRPr lang="es-EC" dirty="0"/>
          </a:p>
        </p:txBody>
      </p:sp>
      <p:graphicFrame>
        <p:nvGraphicFramePr>
          <p:cNvPr id="9" name="Marcador de contenido 3">
            <a:extLst>
              <a:ext uri="{FF2B5EF4-FFF2-40B4-BE49-F238E27FC236}">
                <a16:creationId xmlns:a16="http://schemas.microsoft.com/office/drawing/2014/main" id="{7D6EADA0-DF06-4A66-80FB-1D9593660A4D}"/>
              </a:ext>
            </a:extLst>
          </p:cNvPr>
          <p:cNvGraphicFramePr>
            <a:graphicFrameLocks/>
          </p:cNvGraphicFramePr>
          <p:nvPr>
            <p:extLst>
              <p:ext uri="{D42A27DB-BD31-4B8C-83A1-F6EECF244321}">
                <p14:modId xmlns:p14="http://schemas.microsoft.com/office/powerpoint/2010/main" val="1213252513"/>
              </p:ext>
            </p:extLst>
          </p:nvPr>
        </p:nvGraphicFramePr>
        <p:xfrm>
          <a:off x="772510" y="1546551"/>
          <a:ext cx="10720552" cy="4840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856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CAD9FF-016C-4473-AD60-505320BE4C4D}"/>
              </a:ext>
            </a:extLst>
          </p:cNvPr>
          <p:cNvSpPr>
            <a:spLocks noGrp="1"/>
          </p:cNvSpPr>
          <p:nvPr>
            <p:ph type="title"/>
          </p:nvPr>
        </p:nvSpPr>
        <p:spPr/>
        <p:txBody>
          <a:bodyPr/>
          <a:lstStyle/>
          <a:p>
            <a:endParaRPr lang="es-EC"/>
          </a:p>
        </p:txBody>
      </p:sp>
      <p:pic>
        <p:nvPicPr>
          <p:cNvPr id="9" name="Imagen 8">
            <a:extLst>
              <a:ext uri="{FF2B5EF4-FFF2-40B4-BE49-F238E27FC236}">
                <a16:creationId xmlns:a16="http://schemas.microsoft.com/office/drawing/2014/main" id="{3E4C0488-9985-4D2B-89E9-7E2D6C66C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ítulo 1">
            <a:extLst>
              <a:ext uri="{FF2B5EF4-FFF2-40B4-BE49-F238E27FC236}">
                <a16:creationId xmlns:a16="http://schemas.microsoft.com/office/drawing/2014/main" id="{BA33CCBA-0C9F-47D8-8748-A18DEB497512}"/>
              </a:ext>
            </a:extLst>
          </p:cNvPr>
          <p:cNvSpPr txBox="1">
            <a:spLocks/>
          </p:cNvSpPr>
          <p:nvPr/>
        </p:nvSpPr>
        <p:spPr>
          <a:xfrm>
            <a:off x="1097868" y="27550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antecedentes</a:t>
            </a:r>
            <a:endParaRPr lang="es-EC" dirty="0"/>
          </a:p>
        </p:txBody>
      </p:sp>
      <p:graphicFrame>
        <p:nvGraphicFramePr>
          <p:cNvPr id="11" name="Marcador de contenido 3">
            <a:extLst>
              <a:ext uri="{FF2B5EF4-FFF2-40B4-BE49-F238E27FC236}">
                <a16:creationId xmlns:a16="http://schemas.microsoft.com/office/drawing/2014/main" id="{0B5BEB3B-9B72-45F2-8855-61F4672A6A33}"/>
              </a:ext>
            </a:extLst>
          </p:cNvPr>
          <p:cNvGraphicFramePr>
            <a:graphicFrameLocks noGrp="1"/>
          </p:cNvGraphicFramePr>
          <p:nvPr>
            <p:ph idx="1"/>
            <p:extLst>
              <p:ext uri="{D42A27DB-BD31-4B8C-83A1-F6EECF244321}">
                <p14:modId xmlns:p14="http://schemas.microsoft.com/office/powerpoint/2010/main" val="3810278815"/>
              </p:ext>
            </p:extLst>
          </p:nvPr>
        </p:nvGraphicFramePr>
        <p:xfrm>
          <a:off x="862016" y="1550615"/>
          <a:ext cx="10641724" cy="484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88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27E2398E-C289-4F21-A1F7-D76E23316174}"/>
              </a:ext>
            </a:extLst>
          </p:cNvPr>
          <p:cNvSpPr txBox="1">
            <a:spLocks/>
          </p:cNvSpPr>
          <p:nvPr/>
        </p:nvSpPr>
        <p:spPr>
          <a:xfrm>
            <a:off x="1024128"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just"/>
            <a:r>
              <a:rPr lang="es-EC"/>
              <a:t>MARCO TEÓRICO </a:t>
            </a:r>
            <a:endParaRPr lang="es-EC" dirty="0"/>
          </a:p>
        </p:txBody>
      </p:sp>
      <p:graphicFrame>
        <p:nvGraphicFramePr>
          <p:cNvPr id="9" name="Tabla 8">
            <a:extLst>
              <a:ext uri="{FF2B5EF4-FFF2-40B4-BE49-F238E27FC236}">
                <a16:creationId xmlns:a16="http://schemas.microsoft.com/office/drawing/2014/main" id="{9D2EAF1D-70E0-47B5-A79A-D531213BBAB6}"/>
              </a:ext>
            </a:extLst>
          </p:cNvPr>
          <p:cNvGraphicFramePr>
            <a:graphicFrameLocks noGrp="1"/>
          </p:cNvGraphicFramePr>
          <p:nvPr>
            <p:extLst>
              <p:ext uri="{D42A27DB-BD31-4B8C-83A1-F6EECF244321}">
                <p14:modId xmlns:p14="http://schemas.microsoft.com/office/powerpoint/2010/main" val="949049185"/>
              </p:ext>
            </p:extLst>
          </p:nvPr>
        </p:nvGraphicFramePr>
        <p:xfrm>
          <a:off x="838200" y="2084832"/>
          <a:ext cx="10735827" cy="2641780"/>
        </p:xfrm>
        <a:graphic>
          <a:graphicData uri="http://schemas.openxmlformats.org/drawingml/2006/table">
            <a:tbl>
              <a:tblPr firstRow="1" firstCol="1" bandRow="1">
                <a:tableStyleId>{9DCAF9ED-07DC-4A11-8D7F-57B35C25682E}</a:tableStyleId>
              </a:tblPr>
              <a:tblGrid>
                <a:gridCol w="1477297">
                  <a:extLst>
                    <a:ext uri="{9D8B030D-6E8A-4147-A177-3AD203B41FA5}">
                      <a16:colId xmlns:a16="http://schemas.microsoft.com/office/drawing/2014/main" val="2075242024"/>
                    </a:ext>
                  </a:extLst>
                </a:gridCol>
                <a:gridCol w="2681795">
                  <a:extLst>
                    <a:ext uri="{9D8B030D-6E8A-4147-A177-3AD203B41FA5}">
                      <a16:colId xmlns:a16="http://schemas.microsoft.com/office/drawing/2014/main" val="920311456"/>
                    </a:ext>
                  </a:extLst>
                </a:gridCol>
                <a:gridCol w="2177201">
                  <a:extLst>
                    <a:ext uri="{9D8B030D-6E8A-4147-A177-3AD203B41FA5}">
                      <a16:colId xmlns:a16="http://schemas.microsoft.com/office/drawing/2014/main" val="2329028712"/>
                    </a:ext>
                  </a:extLst>
                </a:gridCol>
                <a:gridCol w="2199767">
                  <a:extLst>
                    <a:ext uri="{9D8B030D-6E8A-4147-A177-3AD203B41FA5}">
                      <a16:colId xmlns:a16="http://schemas.microsoft.com/office/drawing/2014/main" val="2767238379"/>
                    </a:ext>
                  </a:extLst>
                </a:gridCol>
                <a:gridCol w="2199767">
                  <a:extLst>
                    <a:ext uri="{9D8B030D-6E8A-4147-A177-3AD203B41FA5}">
                      <a16:colId xmlns:a16="http://schemas.microsoft.com/office/drawing/2014/main" val="3879306141"/>
                    </a:ext>
                  </a:extLst>
                </a:gridCol>
              </a:tblGrid>
              <a:tr h="332505">
                <a:tc>
                  <a:txBody>
                    <a:bodyPr/>
                    <a:lstStyle/>
                    <a:p>
                      <a:pPr indent="228600" algn="ctr">
                        <a:lnSpc>
                          <a:spcPct val="100000"/>
                        </a:lnSpc>
                        <a:spcAft>
                          <a:spcPts val="0"/>
                        </a:spcAft>
                      </a:pPr>
                      <a:r>
                        <a:rPr lang="es-EC" sz="20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Teoría 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dirty="0">
                          <a:effectLst/>
                        </a:rPr>
                        <a:t>Teoría 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Teoría 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Teoría 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extLst>
                  <a:ext uri="{0D108BD9-81ED-4DB2-BD59-A6C34878D82A}">
                    <a16:rowId xmlns:a16="http://schemas.microsoft.com/office/drawing/2014/main" val="62848804"/>
                  </a:ext>
                </a:extLst>
              </a:tr>
              <a:tr h="332505">
                <a:tc>
                  <a:txBody>
                    <a:bodyPr/>
                    <a:lstStyle/>
                    <a:p>
                      <a:pPr algn="ctr">
                        <a:lnSpc>
                          <a:spcPct val="100000"/>
                        </a:lnSpc>
                      </a:pPr>
                      <a:endParaRPr lang="es-EC" sz="1800">
                        <a:effectLst/>
                        <a:latin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Teoría de la Comunicación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Teoría Económica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Teoría Psicoanalítica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Teoría del Consumo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extLst>
                  <a:ext uri="{0D108BD9-81ED-4DB2-BD59-A6C34878D82A}">
                    <a16:rowId xmlns:a16="http://schemas.microsoft.com/office/drawing/2014/main" val="3405119835"/>
                  </a:ext>
                </a:extLst>
              </a:tr>
              <a:tr h="332505">
                <a:tc>
                  <a:txBody>
                    <a:bodyPr/>
                    <a:lstStyle/>
                    <a:p>
                      <a:pPr indent="228600" algn="ctr">
                        <a:lnSpc>
                          <a:spcPct val="100000"/>
                        </a:lnSpc>
                        <a:spcAft>
                          <a:spcPts val="0"/>
                        </a:spcAft>
                      </a:pPr>
                      <a:r>
                        <a:rPr lang="es-EC" sz="2000">
                          <a:effectLst/>
                        </a:rPr>
                        <a:t>Autor</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Aristóteles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J Marshall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Schiffman</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Morettini</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extLst>
                  <a:ext uri="{0D108BD9-81ED-4DB2-BD59-A6C34878D82A}">
                    <a16:rowId xmlns:a16="http://schemas.microsoft.com/office/drawing/2014/main" val="1507689130"/>
                  </a:ext>
                </a:extLst>
              </a:tr>
              <a:tr h="1367170">
                <a:tc>
                  <a:txBody>
                    <a:bodyPr/>
                    <a:lstStyle/>
                    <a:p>
                      <a:pPr indent="228600" algn="ctr">
                        <a:lnSpc>
                          <a:spcPct val="100000"/>
                        </a:lnSpc>
                        <a:spcAft>
                          <a:spcPts val="0"/>
                        </a:spcAft>
                      </a:pPr>
                      <a:r>
                        <a:rPr lang="es-EC" sz="2000">
                          <a:effectLst/>
                        </a:rPr>
                        <a:t>Variables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Medios de Comunicación</a:t>
                      </a:r>
                      <a:br>
                        <a:rPr lang="es-EC" sz="2000">
                          <a:effectLst/>
                        </a:rPr>
                      </a:br>
                      <a:r>
                        <a:rPr lang="es-EC" sz="2000">
                          <a:effectLst/>
                        </a:rPr>
                        <a:t>E-Comunicación</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a:effectLst/>
                        </a:rPr>
                        <a:t>Modelos teóricos</a:t>
                      </a:r>
                      <a:br>
                        <a:rPr lang="es-EC" sz="2000">
                          <a:effectLst/>
                        </a:rPr>
                      </a:br>
                      <a:r>
                        <a:rPr lang="es-EC" sz="2000">
                          <a:effectLst/>
                        </a:rPr>
                        <a:t>Cadena de valor</a:t>
                      </a:r>
                      <a:br>
                        <a:rPr lang="es-EC" sz="2000">
                          <a:effectLst/>
                        </a:rPr>
                      </a:br>
                      <a:r>
                        <a:rPr lang="es-EC" sz="2000">
                          <a:effectLst/>
                        </a:rPr>
                        <a:t>Ventaja competitiva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dirty="0">
                          <a:effectLst/>
                        </a:rPr>
                        <a:t>Decisión de compra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tc>
                  <a:txBody>
                    <a:bodyPr/>
                    <a:lstStyle/>
                    <a:p>
                      <a:pPr indent="228600" algn="ctr">
                        <a:lnSpc>
                          <a:spcPct val="100000"/>
                        </a:lnSpc>
                        <a:spcAft>
                          <a:spcPts val="0"/>
                        </a:spcAft>
                      </a:pPr>
                      <a:r>
                        <a:rPr lang="es-EC" sz="2000" dirty="0">
                          <a:effectLst/>
                        </a:rPr>
                        <a:t>Fijación de precios </a:t>
                      </a:r>
                      <a:br>
                        <a:rPr lang="es-EC" sz="2000" dirty="0">
                          <a:effectLst/>
                        </a:rPr>
                      </a:br>
                      <a:r>
                        <a:rPr lang="es-EC" sz="2000" dirty="0">
                          <a:effectLst/>
                        </a:rPr>
                        <a:t>Determinación de la demanda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4038" marR="84038" marT="0" marB="0"/>
                </a:tc>
                <a:extLst>
                  <a:ext uri="{0D108BD9-81ED-4DB2-BD59-A6C34878D82A}">
                    <a16:rowId xmlns:a16="http://schemas.microsoft.com/office/drawing/2014/main" val="2464077833"/>
                  </a:ext>
                </a:extLst>
              </a:tr>
            </a:tbl>
          </a:graphicData>
        </a:graphic>
      </p:graphicFrame>
      <p:sp>
        <p:nvSpPr>
          <p:cNvPr id="10" name="Título 1">
            <a:extLst>
              <a:ext uri="{FF2B5EF4-FFF2-40B4-BE49-F238E27FC236}">
                <a16:creationId xmlns:a16="http://schemas.microsoft.com/office/drawing/2014/main" id="{46F7CA46-0A56-4813-A77A-19A67B92C549}"/>
              </a:ext>
            </a:extLst>
          </p:cNvPr>
          <p:cNvSpPr txBox="1">
            <a:spLocks/>
          </p:cNvSpPr>
          <p:nvPr/>
        </p:nvSpPr>
        <p:spPr>
          <a:xfrm>
            <a:off x="838200" y="1690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dirty="0"/>
          </a:p>
        </p:txBody>
      </p:sp>
    </p:spTree>
    <p:extLst>
      <p:ext uri="{BB962C8B-B14F-4D97-AF65-F5344CB8AC3E}">
        <p14:creationId xmlns:p14="http://schemas.microsoft.com/office/powerpoint/2010/main" val="349479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a 3">
            <a:extLst>
              <a:ext uri="{FF2B5EF4-FFF2-40B4-BE49-F238E27FC236}">
                <a16:creationId xmlns:a16="http://schemas.microsoft.com/office/drawing/2014/main" id="{BD9C7A9F-2232-4117-ABCA-7F2B11DC47C3}"/>
              </a:ext>
            </a:extLst>
          </p:cNvPr>
          <p:cNvGraphicFramePr>
            <a:graphicFrameLocks noGrp="1"/>
          </p:cNvGraphicFramePr>
          <p:nvPr>
            <p:extLst>
              <p:ext uri="{D42A27DB-BD31-4B8C-83A1-F6EECF244321}">
                <p14:modId xmlns:p14="http://schemas.microsoft.com/office/powerpoint/2010/main" val="2106463455"/>
              </p:ext>
            </p:extLst>
          </p:nvPr>
        </p:nvGraphicFramePr>
        <p:xfrm>
          <a:off x="701083" y="1631172"/>
          <a:ext cx="11053381" cy="5212080"/>
        </p:xfrm>
        <a:graphic>
          <a:graphicData uri="http://schemas.openxmlformats.org/drawingml/2006/table">
            <a:tbl>
              <a:tblPr firstRow="1" firstCol="1" bandRow="1">
                <a:tableStyleId>{5C22544A-7EE6-4342-B048-85BDC9FD1C3A}</a:tableStyleId>
              </a:tblPr>
              <a:tblGrid>
                <a:gridCol w="1415608">
                  <a:extLst>
                    <a:ext uri="{9D8B030D-6E8A-4147-A177-3AD203B41FA5}">
                      <a16:colId xmlns:a16="http://schemas.microsoft.com/office/drawing/2014/main" val="1694424517"/>
                    </a:ext>
                  </a:extLst>
                </a:gridCol>
                <a:gridCol w="3361262">
                  <a:extLst>
                    <a:ext uri="{9D8B030D-6E8A-4147-A177-3AD203B41FA5}">
                      <a16:colId xmlns:a16="http://schemas.microsoft.com/office/drawing/2014/main" val="2418213973"/>
                    </a:ext>
                  </a:extLst>
                </a:gridCol>
                <a:gridCol w="3167344">
                  <a:extLst>
                    <a:ext uri="{9D8B030D-6E8A-4147-A177-3AD203B41FA5}">
                      <a16:colId xmlns:a16="http://schemas.microsoft.com/office/drawing/2014/main" val="1143810882"/>
                    </a:ext>
                  </a:extLst>
                </a:gridCol>
                <a:gridCol w="3109167">
                  <a:extLst>
                    <a:ext uri="{9D8B030D-6E8A-4147-A177-3AD203B41FA5}">
                      <a16:colId xmlns:a16="http://schemas.microsoft.com/office/drawing/2014/main" val="48035736"/>
                    </a:ext>
                  </a:extLst>
                </a:gridCol>
              </a:tblGrid>
              <a:tr h="1351809">
                <a:tc>
                  <a:txBody>
                    <a:bodyPr/>
                    <a:lstStyle/>
                    <a:p>
                      <a:pPr indent="228600" algn="ctr">
                        <a:lnSpc>
                          <a:spcPct val="100000"/>
                        </a:lnSpc>
                        <a:spcAft>
                          <a:spcPts val="0"/>
                        </a:spcAft>
                      </a:pPr>
                      <a:r>
                        <a:rPr lang="es-EC" sz="1800">
                          <a:effectLst/>
                        </a:rPr>
                        <a:t>PAPER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nchor="ctr"/>
                </a:tc>
                <a:tc>
                  <a:txBody>
                    <a:bodyPr/>
                    <a:lstStyle/>
                    <a:p>
                      <a:pPr indent="228600" algn="ctr">
                        <a:lnSpc>
                          <a:spcPct val="100000"/>
                        </a:lnSpc>
                        <a:spcAft>
                          <a:spcPts val="0"/>
                        </a:spcAft>
                      </a:pPr>
                      <a:r>
                        <a:rPr lang="es-EC" sz="1800" dirty="0">
                          <a:effectLst/>
                        </a:rPr>
                        <a:t>Transformación comercial en Buenos Aires: origen, evolución y localización de los shopping centers como símbolo de la posmodernidad comercial.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nchor="ctr"/>
                </a:tc>
                <a:tc>
                  <a:txBody>
                    <a:bodyPr/>
                    <a:lstStyle/>
                    <a:p>
                      <a:pPr indent="228600" algn="ctr">
                        <a:lnSpc>
                          <a:spcPct val="100000"/>
                        </a:lnSpc>
                        <a:spcAft>
                          <a:spcPts val="0"/>
                        </a:spcAft>
                      </a:pPr>
                      <a:r>
                        <a:rPr lang="es-EC" sz="1800" dirty="0">
                          <a:effectLst/>
                        </a:rPr>
                        <a:t>Factores De Atracción De Los Centros Comerciales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nchor="ctr"/>
                </a:tc>
                <a:tc>
                  <a:txBody>
                    <a:bodyPr/>
                    <a:lstStyle/>
                    <a:p>
                      <a:pPr indent="228600" algn="ctr">
                        <a:lnSpc>
                          <a:spcPct val="100000"/>
                        </a:lnSpc>
                        <a:spcAft>
                          <a:spcPts val="0"/>
                        </a:spcAft>
                      </a:pPr>
                      <a:r>
                        <a:rPr lang="es-EC" sz="1800" dirty="0">
                          <a:effectLst/>
                        </a:rPr>
                        <a:t>Mezcla de la Mercadotecnia - Estrategias de la Mezcla Promocional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nchor="ctr"/>
                </a:tc>
                <a:extLst>
                  <a:ext uri="{0D108BD9-81ED-4DB2-BD59-A6C34878D82A}">
                    <a16:rowId xmlns:a16="http://schemas.microsoft.com/office/drawing/2014/main" val="787365524"/>
                  </a:ext>
                </a:extLst>
              </a:tr>
              <a:tr h="540724">
                <a:tc>
                  <a:txBody>
                    <a:bodyPr/>
                    <a:lstStyle/>
                    <a:p>
                      <a:pPr indent="228600" algn="ctr">
                        <a:lnSpc>
                          <a:spcPct val="100000"/>
                        </a:lnSpc>
                        <a:spcAft>
                          <a:spcPts val="0"/>
                        </a:spcAft>
                      </a:pPr>
                      <a:r>
                        <a:rPr lang="es-EC" sz="1800" dirty="0">
                          <a:effectLst/>
                        </a:rPr>
                        <a:t>AUTOR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tc>
                <a:tc>
                  <a:txBody>
                    <a:bodyPr/>
                    <a:lstStyle/>
                    <a:p>
                      <a:pPr indent="228600" algn="ctr">
                        <a:lnSpc>
                          <a:spcPct val="100000"/>
                        </a:lnSpc>
                        <a:spcAft>
                          <a:spcPts val="0"/>
                        </a:spcAft>
                      </a:pPr>
                      <a:r>
                        <a:rPr lang="es-EC" sz="1800">
                          <a:effectLst/>
                        </a:rPr>
                        <a:t>Silvana Sassano Luiz</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tc>
                <a:tc>
                  <a:txBody>
                    <a:bodyPr/>
                    <a:lstStyle/>
                    <a:p>
                      <a:pPr indent="228600" algn="ctr">
                        <a:lnSpc>
                          <a:spcPct val="100000"/>
                        </a:lnSpc>
                        <a:spcAft>
                          <a:spcPts val="0"/>
                        </a:spcAft>
                      </a:pPr>
                      <a:r>
                        <a:rPr lang="es-EC" sz="1800">
                          <a:effectLst/>
                        </a:rPr>
                        <a:t>José Luis Munuera Alemán y Pedro Jesús Cuestas Día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tc>
                <a:tc>
                  <a:txBody>
                    <a:bodyPr/>
                    <a:lstStyle/>
                    <a:p>
                      <a:pPr indent="228600" algn="ctr">
                        <a:lnSpc>
                          <a:spcPct val="100000"/>
                        </a:lnSpc>
                        <a:spcAft>
                          <a:spcPts val="0"/>
                        </a:spcAft>
                      </a:pPr>
                      <a:r>
                        <a:rPr lang="es-EC" sz="1800">
                          <a:effectLst/>
                        </a:rPr>
                        <a:t>Verónica Bolaños López</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tc>
                <a:extLst>
                  <a:ext uri="{0D108BD9-81ED-4DB2-BD59-A6C34878D82A}">
                    <a16:rowId xmlns:a16="http://schemas.microsoft.com/office/drawing/2014/main" val="630593488"/>
                  </a:ext>
                </a:extLst>
              </a:tr>
              <a:tr h="2973980">
                <a:tc>
                  <a:txBody>
                    <a:bodyPr/>
                    <a:lstStyle/>
                    <a:p>
                      <a:pPr indent="228600" algn="ctr">
                        <a:lnSpc>
                          <a:spcPct val="100000"/>
                        </a:lnSpc>
                        <a:spcAft>
                          <a:spcPts val="0"/>
                        </a:spcAft>
                      </a:pPr>
                      <a:r>
                        <a:rPr lang="es-EC" sz="1800" dirty="0">
                          <a:effectLst/>
                        </a:rPr>
                        <a:t>RESUMEN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tc>
                <a:tc>
                  <a:txBody>
                    <a:bodyPr/>
                    <a:lstStyle/>
                    <a:p>
                      <a:pPr indent="228600" algn="just">
                        <a:lnSpc>
                          <a:spcPct val="100000"/>
                        </a:lnSpc>
                        <a:spcAft>
                          <a:spcPts val="0"/>
                        </a:spcAft>
                      </a:pPr>
                      <a:r>
                        <a:rPr lang="es-EC" sz="1800" dirty="0">
                          <a:effectLst/>
                        </a:rPr>
                        <a:t>Análisis de la evolución, transformación y localización de los centros comerciales, haciendo referencia a la situación general de un país y anticipar el potencial desarrollo territorial y organizacional de los centros comerciales, donde han adquirido características muy localistas, que refuerzan la centralidad urbana con tácticas de comercialización.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tc>
                <a:tc>
                  <a:txBody>
                    <a:bodyPr/>
                    <a:lstStyle/>
                    <a:p>
                      <a:pPr indent="228600" algn="just">
                        <a:lnSpc>
                          <a:spcPct val="100000"/>
                        </a:lnSpc>
                        <a:spcAft>
                          <a:spcPts val="0"/>
                        </a:spcAft>
                      </a:pPr>
                      <a:r>
                        <a:rPr lang="es-EC" sz="1800" dirty="0">
                          <a:effectLst/>
                        </a:rPr>
                        <a:t>Medida de la imagen de los centros comerciales abiertos y planificados, basado en la definición de los principales atributos evaluados por los usuarios. La determinación de este constructo es necesaria para establecer la forma de competir entre los diferentes centros comerciales, calcular la capacidad de atracción de demanda.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tc>
                <a:tc>
                  <a:txBody>
                    <a:bodyPr/>
                    <a:lstStyle/>
                    <a:p>
                      <a:pPr indent="228600" algn="just">
                        <a:lnSpc>
                          <a:spcPct val="100000"/>
                        </a:lnSpc>
                        <a:spcAft>
                          <a:spcPts val="0"/>
                        </a:spcAft>
                      </a:pPr>
                      <a:r>
                        <a:rPr lang="es-EC" sz="1800" dirty="0">
                          <a:effectLst/>
                        </a:rPr>
                        <a:t>El mix de comunicación de marketing de una empresa se compone de un conjunto de herramientas de publicidad, promoción de ventas, relaciones públicas, venta personal y marketing directo que la empresa utiliza para comunicar de forma persuasiva el valor para el cliente y crear relaciones con él.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19" marR="41019" marT="0" marB="0"/>
                </a:tc>
                <a:extLst>
                  <a:ext uri="{0D108BD9-81ED-4DB2-BD59-A6C34878D82A}">
                    <a16:rowId xmlns:a16="http://schemas.microsoft.com/office/drawing/2014/main" val="596221812"/>
                  </a:ext>
                </a:extLst>
              </a:tr>
            </a:tbl>
          </a:graphicData>
        </a:graphic>
      </p:graphicFrame>
      <p:sp>
        <p:nvSpPr>
          <p:cNvPr id="5" name="Título 1">
            <a:extLst>
              <a:ext uri="{FF2B5EF4-FFF2-40B4-BE49-F238E27FC236}">
                <a16:creationId xmlns:a16="http://schemas.microsoft.com/office/drawing/2014/main" id="{1080A80C-1E35-4856-8A15-6BAB905BCF11}"/>
              </a:ext>
            </a:extLst>
          </p:cNvPr>
          <p:cNvSpPr txBox="1">
            <a:spLocks/>
          </p:cNvSpPr>
          <p:nvPr/>
        </p:nvSpPr>
        <p:spPr>
          <a:xfrm>
            <a:off x="1235964"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Marco referencial</a:t>
            </a:r>
          </a:p>
        </p:txBody>
      </p:sp>
    </p:spTree>
    <p:extLst>
      <p:ext uri="{BB962C8B-B14F-4D97-AF65-F5344CB8AC3E}">
        <p14:creationId xmlns:p14="http://schemas.microsoft.com/office/powerpoint/2010/main" val="338614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201666E9-E367-416A-872E-34981BE11A90}"/>
              </a:ext>
            </a:extLst>
          </p:cNvPr>
          <p:cNvSpPr txBox="1">
            <a:spLocks/>
          </p:cNvSpPr>
          <p:nvPr/>
        </p:nvSpPr>
        <p:spPr>
          <a:xfrm>
            <a:off x="1024128" y="585216"/>
            <a:ext cx="9958352" cy="134192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a:t>Comunicación Integral de Mercadotecnia</a:t>
            </a:r>
            <a:br>
              <a:rPr lang="es-EC"/>
            </a:br>
            <a:endParaRPr lang="es-EC" dirty="0"/>
          </a:p>
        </p:txBody>
      </p:sp>
      <p:graphicFrame>
        <p:nvGraphicFramePr>
          <p:cNvPr id="5" name="Diagrama 4">
            <a:extLst>
              <a:ext uri="{FF2B5EF4-FFF2-40B4-BE49-F238E27FC236}">
                <a16:creationId xmlns:a16="http://schemas.microsoft.com/office/drawing/2014/main" id="{B2C39445-A85A-4655-BE46-6547CBB741B4}"/>
              </a:ext>
            </a:extLst>
          </p:cNvPr>
          <p:cNvGraphicFramePr/>
          <p:nvPr>
            <p:extLst>
              <p:ext uri="{D42A27DB-BD31-4B8C-83A1-F6EECF244321}">
                <p14:modId xmlns:p14="http://schemas.microsoft.com/office/powerpoint/2010/main" val="4088240696"/>
              </p:ext>
            </p:extLst>
          </p:nvPr>
        </p:nvGraphicFramePr>
        <p:xfrm>
          <a:off x="772510" y="1292772"/>
          <a:ext cx="10967206" cy="498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86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C2D6AA3-A47C-4E4A-8EDE-0D8D8DC1156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66" y="0"/>
            <a:ext cx="12231265" cy="6880087"/>
          </a:xfrm>
        </p:spPr>
      </p:pic>
      <p:sp>
        <p:nvSpPr>
          <p:cNvPr id="8" name="Título 1">
            <a:extLst>
              <a:ext uri="{FF2B5EF4-FFF2-40B4-BE49-F238E27FC236}">
                <a16:creationId xmlns:a16="http://schemas.microsoft.com/office/drawing/2014/main" id="{704DDF1C-3E99-408C-BDF5-DA853F82C8FA}"/>
              </a:ext>
            </a:extLst>
          </p:cNvPr>
          <p:cNvSpPr txBox="1">
            <a:spLocks/>
          </p:cNvSpPr>
          <p:nvPr/>
        </p:nvSpPr>
        <p:spPr>
          <a:xfrm>
            <a:off x="4313866" y="2521537"/>
            <a:ext cx="3899969" cy="14996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s-EC" sz="6600" dirty="0">
                <a:solidFill>
                  <a:schemeClr val="tx1"/>
                </a:solidFill>
              </a:rPr>
              <a:t>Fase cualitativa</a:t>
            </a:r>
          </a:p>
        </p:txBody>
      </p:sp>
    </p:spTree>
    <p:extLst>
      <p:ext uri="{BB962C8B-B14F-4D97-AF65-F5344CB8AC3E}">
        <p14:creationId xmlns:p14="http://schemas.microsoft.com/office/powerpoint/2010/main" val="12172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9"/>
            <a:ext cx="12192000" cy="6858000"/>
          </a:xfrm>
          <a:prstGeom prst="rect">
            <a:avLst/>
          </a:prstGeom>
        </p:spPr>
      </p:pic>
      <p:sp>
        <p:nvSpPr>
          <p:cNvPr id="4" name="Título 1">
            <a:extLst>
              <a:ext uri="{FF2B5EF4-FFF2-40B4-BE49-F238E27FC236}">
                <a16:creationId xmlns:a16="http://schemas.microsoft.com/office/drawing/2014/main" id="{496BB1A6-0A08-46F4-931A-C3731146E586}"/>
              </a:ext>
            </a:extLst>
          </p:cNvPr>
          <p:cNvSpPr txBox="1">
            <a:spLocks/>
          </p:cNvSpPr>
          <p:nvPr/>
        </p:nvSpPr>
        <p:spPr>
          <a:xfrm>
            <a:off x="662923" y="2000721"/>
            <a:ext cx="10515600"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ESTUDIO DE MERCADO </a:t>
            </a:r>
          </a:p>
        </p:txBody>
      </p:sp>
      <p:sp>
        <p:nvSpPr>
          <p:cNvPr id="5" name="Marcador de contenido 2">
            <a:extLst>
              <a:ext uri="{FF2B5EF4-FFF2-40B4-BE49-F238E27FC236}">
                <a16:creationId xmlns:a16="http://schemas.microsoft.com/office/drawing/2014/main" id="{676A9754-4D17-411C-B3C2-A52A7954C6BE}"/>
              </a:ext>
            </a:extLst>
          </p:cNvPr>
          <p:cNvSpPr>
            <a:spLocks noGrp="1"/>
          </p:cNvSpPr>
          <p:nvPr>
            <p:ph idx="1"/>
          </p:nvPr>
        </p:nvSpPr>
        <p:spPr>
          <a:xfrm>
            <a:off x="662923" y="3352955"/>
            <a:ext cx="5112434" cy="2394683"/>
          </a:xfrm>
        </p:spPr>
        <p:txBody>
          <a:bodyPr/>
          <a:lstStyle/>
          <a:p>
            <a:r>
              <a:rPr lang="es-EC" b="1" dirty="0"/>
              <a:t>FASE CUALITATIVA</a:t>
            </a:r>
            <a:endParaRPr lang="es-EC" dirty="0"/>
          </a:p>
          <a:p>
            <a:pPr lvl="1"/>
            <a:r>
              <a:rPr lang="es-EC" b="1" dirty="0"/>
              <a:t>Problema</a:t>
            </a:r>
          </a:p>
          <a:p>
            <a:pPr marL="457200" lvl="1" indent="0">
              <a:buNone/>
            </a:pPr>
            <a:r>
              <a:rPr lang="es-EC" dirty="0"/>
              <a:t>Incidencia del mix comunicacional en la decisión de compra de bienes de consumo en los centros comerciales del DMQ.</a:t>
            </a:r>
          </a:p>
          <a:p>
            <a:pPr marL="0" indent="0">
              <a:buNone/>
            </a:pPr>
            <a:endParaRPr lang="es-EC" dirty="0"/>
          </a:p>
        </p:txBody>
      </p:sp>
      <p:graphicFrame>
        <p:nvGraphicFramePr>
          <p:cNvPr id="6" name="Tabla 5">
            <a:extLst>
              <a:ext uri="{FF2B5EF4-FFF2-40B4-BE49-F238E27FC236}">
                <a16:creationId xmlns:a16="http://schemas.microsoft.com/office/drawing/2014/main" id="{D83A1E0D-EA99-486F-BFE3-8A92AF86ED79}"/>
              </a:ext>
            </a:extLst>
          </p:cNvPr>
          <p:cNvGraphicFramePr>
            <a:graphicFrameLocks noGrp="1"/>
          </p:cNvGraphicFramePr>
          <p:nvPr>
            <p:extLst>
              <p:ext uri="{D42A27DB-BD31-4B8C-83A1-F6EECF244321}">
                <p14:modId xmlns:p14="http://schemas.microsoft.com/office/powerpoint/2010/main" val="3124750079"/>
              </p:ext>
            </p:extLst>
          </p:nvPr>
        </p:nvGraphicFramePr>
        <p:xfrm>
          <a:off x="5909779" y="481076"/>
          <a:ext cx="5992170" cy="5796841"/>
        </p:xfrm>
        <a:graphic>
          <a:graphicData uri="http://schemas.openxmlformats.org/drawingml/2006/table">
            <a:tbl>
              <a:tblPr firstRow="1" firstCol="1" bandRow="1">
                <a:tableStyleId>{5C22544A-7EE6-4342-B048-85BDC9FD1C3A}</a:tableStyleId>
              </a:tblPr>
              <a:tblGrid>
                <a:gridCol w="1678663">
                  <a:extLst>
                    <a:ext uri="{9D8B030D-6E8A-4147-A177-3AD203B41FA5}">
                      <a16:colId xmlns:a16="http://schemas.microsoft.com/office/drawing/2014/main" val="1055595358"/>
                    </a:ext>
                  </a:extLst>
                </a:gridCol>
                <a:gridCol w="4313507">
                  <a:extLst>
                    <a:ext uri="{9D8B030D-6E8A-4147-A177-3AD203B41FA5}">
                      <a16:colId xmlns:a16="http://schemas.microsoft.com/office/drawing/2014/main" val="3163996225"/>
                    </a:ext>
                  </a:extLst>
                </a:gridCol>
              </a:tblGrid>
              <a:tr h="314013">
                <a:tc gridSpan="2">
                  <a:txBody>
                    <a:bodyPr/>
                    <a:lstStyle/>
                    <a:p>
                      <a:pPr indent="228600" algn="ctr">
                        <a:lnSpc>
                          <a:spcPct val="150000"/>
                        </a:lnSpc>
                        <a:spcAft>
                          <a:spcPts val="0"/>
                        </a:spcAft>
                      </a:pPr>
                      <a:r>
                        <a:rPr lang="es-EC" sz="1600" dirty="0">
                          <a:effectLst/>
                        </a:rPr>
                        <a:t>Estudio de mercado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tc hMerge="1">
                  <a:txBody>
                    <a:bodyPr/>
                    <a:lstStyle/>
                    <a:p>
                      <a:endParaRPr lang="es-EC"/>
                    </a:p>
                  </a:txBody>
                  <a:tcPr/>
                </a:tc>
                <a:extLst>
                  <a:ext uri="{0D108BD9-81ED-4DB2-BD59-A6C34878D82A}">
                    <a16:rowId xmlns:a16="http://schemas.microsoft.com/office/drawing/2014/main" val="826056621"/>
                  </a:ext>
                </a:extLst>
              </a:tr>
              <a:tr h="666864">
                <a:tc>
                  <a:txBody>
                    <a:bodyPr/>
                    <a:lstStyle/>
                    <a:p>
                      <a:pPr indent="228600" algn="just">
                        <a:lnSpc>
                          <a:spcPct val="150000"/>
                        </a:lnSpc>
                        <a:spcAft>
                          <a:spcPts val="0"/>
                        </a:spcAft>
                      </a:pPr>
                      <a:r>
                        <a:rPr lang="es-EC" sz="1600">
                          <a:effectLst/>
                        </a:rPr>
                        <a:t>Población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tc>
                  <a:txBody>
                    <a:bodyPr/>
                    <a:lstStyle/>
                    <a:p>
                      <a:pPr indent="228600" algn="just">
                        <a:lnSpc>
                          <a:spcPct val="150000"/>
                        </a:lnSpc>
                        <a:spcAft>
                          <a:spcPts val="0"/>
                        </a:spcAft>
                      </a:pPr>
                      <a:r>
                        <a:rPr lang="es-EC" sz="1600" dirty="0">
                          <a:effectLst/>
                        </a:rPr>
                        <a:t>Habitantes del Distrito Metropolitano de Quito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extLst>
                  <a:ext uri="{0D108BD9-81ED-4DB2-BD59-A6C34878D82A}">
                    <a16:rowId xmlns:a16="http://schemas.microsoft.com/office/drawing/2014/main" val="3225212755"/>
                  </a:ext>
                </a:extLst>
              </a:tr>
              <a:tr h="666864">
                <a:tc>
                  <a:txBody>
                    <a:bodyPr/>
                    <a:lstStyle/>
                    <a:p>
                      <a:pPr indent="228600" algn="just">
                        <a:lnSpc>
                          <a:spcPct val="150000"/>
                        </a:lnSpc>
                        <a:spcAft>
                          <a:spcPts val="0"/>
                        </a:spcAft>
                      </a:pPr>
                      <a:r>
                        <a:rPr lang="es-EC" sz="1600">
                          <a:effectLst/>
                        </a:rPr>
                        <a:t>Muestra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tc>
                  <a:txBody>
                    <a:bodyPr/>
                    <a:lstStyle/>
                    <a:p>
                      <a:pPr indent="228600" algn="just">
                        <a:lnSpc>
                          <a:spcPct val="150000"/>
                        </a:lnSpc>
                        <a:spcAft>
                          <a:spcPts val="0"/>
                        </a:spcAft>
                      </a:pPr>
                      <a:r>
                        <a:rPr lang="es-EC" sz="1600" dirty="0">
                          <a:effectLst/>
                        </a:rPr>
                        <a:t>Visitantes de los centros comerciales del Distrito Metropolitano de Quito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extLst>
                  <a:ext uri="{0D108BD9-81ED-4DB2-BD59-A6C34878D82A}">
                    <a16:rowId xmlns:a16="http://schemas.microsoft.com/office/drawing/2014/main" val="345773613"/>
                  </a:ext>
                </a:extLst>
              </a:tr>
              <a:tr h="1019716">
                <a:tc>
                  <a:txBody>
                    <a:bodyPr/>
                    <a:lstStyle/>
                    <a:p>
                      <a:pPr indent="228600" algn="just">
                        <a:lnSpc>
                          <a:spcPct val="150000"/>
                        </a:lnSpc>
                        <a:spcAft>
                          <a:spcPts val="0"/>
                        </a:spcAft>
                      </a:pPr>
                      <a:r>
                        <a:rPr lang="es-EC" sz="1600">
                          <a:effectLst/>
                        </a:rPr>
                        <a:t>Marco Muestral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tc>
                  <a:txBody>
                    <a:bodyPr/>
                    <a:lstStyle/>
                    <a:p>
                      <a:pPr indent="228600" algn="just">
                        <a:lnSpc>
                          <a:spcPct val="150000"/>
                        </a:lnSpc>
                        <a:spcAft>
                          <a:spcPts val="0"/>
                        </a:spcAft>
                      </a:pPr>
                      <a:r>
                        <a:rPr lang="es-EC" sz="1600" dirty="0">
                          <a:effectLst/>
                        </a:rPr>
                        <a:t>Visitantes de los centros comerciales en los últimos tres meses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extLst>
                  <a:ext uri="{0D108BD9-81ED-4DB2-BD59-A6C34878D82A}">
                    <a16:rowId xmlns:a16="http://schemas.microsoft.com/office/drawing/2014/main" val="4275574112"/>
                  </a:ext>
                </a:extLst>
              </a:tr>
              <a:tr h="1019716">
                <a:tc>
                  <a:txBody>
                    <a:bodyPr/>
                    <a:lstStyle/>
                    <a:p>
                      <a:pPr indent="228600" algn="just">
                        <a:lnSpc>
                          <a:spcPct val="150000"/>
                        </a:lnSpc>
                        <a:spcAft>
                          <a:spcPts val="0"/>
                        </a:spcAft>
                      </a:pPr>
                      <a:r>
                        <a:rPr lang="es-EC" sz="1600">
                          <a:effectLst/>
                        </a:rPr>
                        <a:t>Unidad Muestral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tc>
                  <a:txBody>
                    <a:bodyPr/>
                    <a:lstStyle/>
                    <a:p>
                      <a:pPr indent="228600" algn="just">
                        <a:lnSpc>
                          <a:spcPct val="150000"/>
                        </a:lnSpc>
                        <a:spcAft>
                          <a:spcPts val="0"/>
                        </a:spcAft>
                      </a:pPr>
                      <a:r>
                        <a:rPr lang="es-EC" sz="1600" dirty="0">
                          <a:effectLst/>
                        </a:rPr>
                        <a:t>Visitantes entre 18 a 65 años que visiten comerciales en el Distrito Metropolitano de Quito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extLst>
                  <a:ext uri="{0D108BD9-81ED-4DB2-BD59-A6C34878D82A}">
                    <a16:rowId xmlns:a16="http://schemas.microsoft.com/office/drawing/2014/main" val="2048553177"/>
                  </a:ext>
                </a:extLst>
              </a:tr>
              <a:tr h="666864">
                <a:tc>
                  <a:txBody>
                    <a:bodyPr/>
                    <a:lstStyle/>
                    <a:p>
                      <a:pPr indent="228600" algn="just">
                        <a:lnSpc>
                          <a:spcPct val="150000"/>
                        </a:lnSpc>
                        <a:spcAft>
                          <a:spcPts val="0"/>
                        </a:spcAft>
                      </a:pPr>
                      <a:r>
                        <a:rPr lang="es-EC" sz="1600">
                          <a:effectLst/>
                        </a:rPr>
                        <a:t>Unidad de Análisis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tc>
                  <a:txBody>
                    <a:bodyPr/>
                    <a:lstStyle/>
                    <a:p>
                      <a:pPr indent="228600" algn="just">
                        <a:lnSpc>
                          <a:spcPct val="150000"/>
                        </a:lnSpc>
                        <a:spcAft>
                          <a:spcPts val="0"/>
                        </a:spcAft>
                      </a:pPr>
                      <a:r>
                        <a:rPr lang="es-EC" sz="1600" dirty="0">
                          <a:effectLst/>
                        </a:rPr>
                        <a:t>Encuesta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extLst>
                  <a:ext uri="{0D108BD9-81ED-4DB2-BD59-A6C34878D82A}">
                    <a16:rowId xmlns:a16="http://schemas.microsoft.com/office/drawing/2014/main" val="4050519208"/>
                  </a:ext>
                </a:extLst>
              </a:tr>
              <a:tr h="1019716">
                <a:tc>
                  <a:txBody>
                    <a:bodyPr/>
                    <a:lstStyle/>
                    <a:p>
                      <a:pPr indent="228600" algn="just">
                        <a:lnSpc>
                          <a:spcPct val="150000"/>
                        </a:lnSpc>
                        <a:spcAft>
                          <a:spcPts val="0"/>
                        </a:spcAft>
                      </a:pPr>
                      <a:r>
                        <a:rPr lang="es-EC" sz="1600">
                          <a:effectLst/>
                        </a:rPr>
                        <a:t>Unidad de Observación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tc>
                  <a:txBody>
                    <a:bodyPr/>
                    <a:lstStyle/>
                    <a:p>
                      <a:pPr indent="228600" algn="just">
                        <a:lnSpc>
                          <a:spcPct val="150000"/>
                        </a:lnSpc>
                        <a:spcAft>
                          <a:spcPts val="0"/>
                        </a:spcAft>
                      </a:pPr>
                      <a:r>
                        <a:rPr lang="es-EC" sz="1600" dirty="0">
                          <a:effectLst/>
                        </a:rPr>
                        <a:t>Visitantes entre 18 y 65 años que visiten comerciales en los últimos 3 meses en el Distrito Metropolitano de Quito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extLst>
                  <a:ext uri="{0D108BD9-81ED-4DB2-BD59-A6C34878D82A}">
                    <a16:rowId xmlns:a16="http://schemas.microsoft.com/office/drawing/2014/main" val="550289023"/>
                  </a:ext>
                </a:extLst>
              </a:tr>
              <a:tr h="314013">
                <a:tc gridSpan="2">
                  <a:txBody>
                    <a:bodyPr/>
                    <a:lstStyle/>
                    <a:p>
                      <a:pPr indent="228600" algn="just">
                        <a:lnSpc>
                          <a:spcPct val="150000"/>
                        </a:lnSpc>
                        <a:spcAft>
                          <a:spcPts val="0"/>
                        </a:spcAft>
                      </a:pPr>
                      <a:r>
                        <a:rPr lang="es-EC" sz="1600" dirty="0">
                          <a:effectLst/>
                        </a:rPr>
                        <a:t>Fuente: Mantilla (2015)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nchor="b"/>
                </a:tc>
                <a:tc hMerge="1">
                  <a:txBody>
                    <a:bodyPr/>
                    <a:lstStyle/>
                    <a:p>
                      <a:endParaRPr lang="es-EC"/>
                    </a:p>
                  </a:txBody>
                  <a:tcPr/>
                </a:tc>
                <a:extLst>
                  <a:ext uri="{0D108BD9-81ED-4DB2-BD59-A6C34878D82A}">
                    <a16:rowId xmlns:a16="http://schemas.microsoft.com/office/drawing/2014/main" val="2617937370"/>
                  </a:ext>
                </a:extLst>
              </a:tr>
            </a:tbl>
          </a:graphicData>
        </a:graphic>
      </p:graphicFrame>
      <p:sp>
        <p:nvSpPr>
          <p:cNvPr id="8" name="Título 1">
            <a:extLst>
              <a:ext uri="{FF2B5EF4-FFF2-40B4-BE49-F238E27FC236}">
                <a16:creationId xmlns:a16="http://schemas.microsoft.com/office/drawing/2014/main" id="{2D507EE9-731F-42DA-B386-8189B7E2AA7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CAPÍTULO II</a:t>
            </a:r>
          </a:p>
        </p:txBody>
      </p:sp>
    </p:spTree>
    <p:extLst>
      <p:ext uri="{BB962C8B-B14F-4D97-AF65-F5344CB8AC3E}">
        <p14:creationId xmlns:p14="http://schemas.microsoft.com/office/powerpoint/2010/main" val="6131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88D-4989-474D-B065-288F17322171}"/>
              </a:ext>
            </a:extLst>
          </p:cNvPr>
          <p:cNvSpPr>
            <a:spLocks noGrp="1"/>
          </p:cNvSpPr>
          <p:nvPr>
            <p:ph type="title"/>
          </p:nvPr>
        </p:nvSpPr>
        <p:spPr/>
        <p:txBody>
          <a:bodyPr/>
          <a:lstStyle/>
          <a:p>
            <a:endParaRPr lang="es-EC"/>
          </a:p>
        </p:txBody>
      </p:sp>
      <p:pic>
        <p:nvPicPr>
          <p:cNvPr id="7" name="Imagen 6">
            <a:extLst>
              <a:ext uri="{FF2B5EF4-FFF2-40B4-BE49-F238E27FC236}">
                <a16:creationId xmlns:a16="http://schemas.microsoft.com/office/drawing/2014/main" id="{AF51783A-B753-4AE3-8B56-ED112681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6F1221EF-29CD-4E07-92DF-9D2830C4FB2E}"/>
              </a:ext>
            </a:extLst>
          </p:cNvPr>
          <p:cNvSpPr txBox="1">
            <a:spLocks/>
          </p:cNvSpPr>
          <p:nvPr/>
        </p:nvSpPr>
        <p:spPr>
          <a:xfrm>
            <a:off x="1024128"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sz="5400" b="1"/>
              <a:t>Proceso de la investigación de mercados</a:t>
            </a:r>
            <a:endParaRPr lang="es-EC" dirty="0"/>
          </a:p>
        </p:txBody>
      </p:sp>
      <p:graphicFrame>
        <p:nvGraphicFramePr>
          <p:cNvPr id="5" name="Marcador de contenido 3">
            <a:extLst>
              <a:ext uri="{FF2B5EF4-FFF2-40B4-BE49-F238E27FC236}">
                <a16:creationId xmlns:a16="http://schemas.microsoft.com/office/drawing/2014/main" id="{E95FDBD4-0EFD-4AB6-A68B-369DC861489B}"/>
              </a:ext>
            </a:extLst>
          </p:cNvPr>
          <p:cNvGraphicFramePr>
            <a:graphicFrameLocks noGrp="1"/>
          </p:cNvGraphicFramePr>
          <p:nvPr>
            <p:ph idx="1"/>
            <p:extLst>
              <p:ext uri="{D42A27DB-BD31-4B8C-83A1-F6EECF244321}">
                <p14:modId xmlns:p14="http://schemas.microsoft.com/office/powerpoint/2010/main" val="2619758979"/>
              </p:ext>
            </p:extLst>
          </p:nvPr>
        </p:nvGraphicFramePr>
        <p:xfrm>
          <a:off x="707923" y="2084832"/>
          <a:ext cx="10854812" cy="4187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747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1805</TotalTime>
  <Words>1759</Words>
  <Application>Microsoft Office PowerPoint</Application>
  <PresentationFormat>Panorámica</PresentationFormat>
  <Paragraphs>315</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Calibri</vt:lpstr>
      <vt:lpstr>Cambria Math</vt:lpstr>
      <vt:lpstr>Symbol</vt:lpstr>
      <vt:lpstr>Times New Roman</vt:lpstr>
      <vt:lpstr>Tw Cen MT</vt:lpstr>
      <vt:lpstr>Tw Cen MT Condensed</vt:lpstr>
      <vt:lpstr>Wingdings 3</vt:lpstr>
      <vt:lpstr>Integral</vt:lpstr>
      <vt:lpstr>Presentación de PowerPoint</vt:lpstr>
      <vt:lpstr>INCIDENCIA DEL MIX COMUNICACIONAL EN LA DECISIÓN DE COMPRA DE BIENES DE CONSUMO EN CENTROS COMERCIALES DEL DMQ</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Perfil de los visitantes de los centros comerciales</dc:title>
  <dc:creator>Galo Borja</dc:creator>
  <cp:lastModifiedBy>NATHY CORAL</cp:lastModifiedBy>
  <cp:revision>46</cp:revision>
  <dcterms:created xsi:type="dcterms:W3CDTF">2018-06-20T01:52:43Z</dcterms:created>
  <dcterms:modified xsi:type="dcterms:W3CDTF">2018-07-31T07:08:11Z</dcterms:modified>
</cp:coreProperties>
</file>