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91" r:id="rId4"/>
    <p:sldId id="258" r:id="rId5"/>
    <p:sldId id="260" r:id="rId6"/>
    <p:sldId id="267" r:id="rId7"/>
    <p:sldId id="261" r:id="rId8"/>
    <p:sldId id="268" r:id="rId9"/>
    <p:sldId id="293" r:id="rId10"/>
    <p:sldId id="294" r:id="rId11"/>
    <p:sldId id="295" r:id="rId12"/>
    <p:sldId id="296" r:id="rId13"/>
    <p:sldId id="298" r:id="rId14"/>
    <p:sldId id="299" r:id="rId15"/>
    <p:sldId id="297" r:id="rId16"/>
    <p:sldId id="300" r:id="rId17"/>
    <p:sldId id="301" r:id="rId18"/>
    <p:sldId id="303" r:id="rId19"/>
    <p:sldId id="262" r:id="rId20"/>
    <p:sldId id="263" r:id="rId21"/>
    <p:sldId id="269" r:id="rId22"/>
    <p:sldId id="264" r:id="rId23"/>
    <p:sldId id="274" r:id="rId24"/>
    <p:sldId id="275" r:id="rId25"/>
    <p:sldId id="276" r:id="rId26"/>
    <p:sldId id="277" r:id="rId27"/>
    <p:sldId id="278" r:id="rId28"/>
    <p:sldId id="279" r:id="rId29"/>
    <p:sldId id="280" r:id="rId30"/>
    <p:sldId id="270" r:id="rId31"/>
    <p:sldId id="271" r:id="rId32"/>
    <p:sldId id="281" r:id="rId33"/>
    <p:sldId id="282" r:id="rId34"/>
    <p:sldId id="283" r:id="rId35"/>
    <p:sldId id="284" r:id="rId36"/>
    <p:sldId id="285" r:id="rId37"/>
    <p:sldId id="286" r:id="rId38"/>
    <p:sldId id="287" r:id="rId39"/>
    <p:sldId id="272" r:id="rId40"/>
    <p:sldId id="288" r:id="rId41"/>
    <p:sldId id="289" r:id="rId42"/>
    <p:sldId id="290" r:id="rId43"/>
    <p:sldId id="273" r:id="rId44"/>
    <p:sldId id="26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5" d="100"/>
          <a:sy n="75" d="100"/>
        </p:scale>
        <p:origin x="-5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34FB6-5C10-4E01-8E27-370735DC707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9781653E-9E97-426C-A3EE-91CA0A44912C}">
      <dgm:prSet phldrT="[Texto]"/>
      <dgm:spPr/>
      <dgm:t>
        <a:bodyPr/>
        <a:lstStyle/>
        <a:p>
          <a:r>
            <a:rPr lang="es-ES" dirty="0" smtClean="0">
              <a:solidFill>
                <a:schemeClr val="tx1"/>
              </a:solidFill>
            </a:rPr>
            <a:t>Deportes olímpicos más practicados por sus beneficios.</a:t>
          </a:r>
        </a:p>
        <a:p>
          <a:r>
            <a:rPr lang="es-ES" dirty="0" smtClean="0">
              <a:solidFill>
                <a:schemeClr val="tx1"/>
              </a:solidFill>
            </a:rPr>
            <a:t>Populares y desarrollados del mundo.</a:t>
          </a:r>
          <a:endParaRPr lang="es-EC" dirty="0">
            <a:solidFill>
              <a:schemeClr val="tx1"/>
            </a:solidFill>
          </a:endParaRPr>
        </a:p>
      </dgm:t>
    </dgm:pt>
    <dgm:pt modelId="{E129F154-9BB3-481F-850A-F23CE3EE1AF4}" type="parTrans" cxnId="{84E67D97-093C-4741-817E-72B30A9B42EE}">
      <dgm:prSet/>
      <dgm:spPr/>
      <dgm:t>
        <a:bodyPr/>
        <a:lstStyle/>
        <a:p>
          <a:endParaRPr lang="es-EC">
            <a:solidFill>
              <a:schemeClr val="tx1"/>
            </a:solidFill>
          </a:endParaRPr>
        </a:p>
      </dgm:t>
    </dgm:pt>
    <dgm:pt modelId="{4EA6814A-9539-448D-BC99-1286237350F3}" type="sibTrans" cxnId="{84E67D97-093C-4741-817E-72B30A9B42EE}">
      <dgm:prSet/>
      <dgm:spPr/>
      <dgm:t>
        <a:bodyPr/>
        <a:lstStyle/>
        <a:p>
          <a:endParaRPr lang="es-EC">
            <a:solidFill>
              <a:schemeClr val="tx1"/>
            </a:solidFill>
          </a:endParaRPr>
        </a:p>
      </dgm:t>
    </dgm:pt>
    <dgm:pt modelId="{05092165-D179-46E3-9ED3-0539907FDCC5}">
      <dgm:prSet phldrT="[Texto]"/>
      <dgm:spPr/>
      <dgm:t>
        <a:bodyPr/>
        <a:lstStyle/>
        <a:p>
          <a:r>
            <a:rPr lang="es-ES" dirty="0" smtClean="0">
              <a:solidFill>
                <a:schemeClr val="tx1"/>
              </a:solidFill>
            </a:rPr>
            <a:t>Desarrollo de las capacidades físicas como fuerza, velocidad y resistencia, así como las coordinativas.</a:t>
          </a:r>
          <a:endParaRPr lang="es-EC" dirty="0">
            <a:solidFill>
              <a:schemeClr val="tx1"/>
            </a:solidFill>
          </a:endParaRPr>
        </a:p>
      </dgm:t>
    </dgm:pt>
    <dgm:pt modelId="{34A5AE7D-C798-432D-AE5F-6073D5D02948}" type="parTrans" cxnId="{AF82B882-32C5-4274-80C5-5E127C2600A8}">
      <dgm:prSet/>
      <dgm:spPr/>
      <dgm:t>
        <a:bodyPr/>
        <a:lstStyle/>
        <a:p>
          <a:endParaRPr lang="es-EC">
            <a:solidFill>
              <a:schemeClr val="tx1"/>
            </a:solidFill>
          </a:endParaRPr>
        </a:p>
      </dgm:t>
    </dgm:pt>
    <dgm:pt modelId="{3F12BA4C-CD8D-4122-B91B-F21A62425543}" type="sibTrans" cxnId="{AF82B882-32C5-4274-80C5-5E127C2600A8}">
      <dgm:prSet/>
      <dgm:spPr/>
      <dgm:t>
        <a:bodyPr/>
        <a:lstStyle/>
        <a:p>
          <a:endParaRPr lang="es-EC">
            <a:solidFill>
              <a:schemeClr val="tx1"/>
            </a:solidFill>
          </a:endParaRPr>
        </a:p>
      </dgm:t>
    </dgm:pt>
    <dgm:pt modelId="{6917AA90-78C2-4A24-8842-B55C4984F847}">
      <dgm:prSet phldrT="[Texto]"/>
      <dgm:spPr/>
      <dgm:t>
        <a:bodyPr/>
        <a:lstStyle/>
        <a:p>
          <a:pPr algn="ctr"/>
          <a:r>
            <a:rPr lang="es-ES" dirty="0" smtClean="0">
              <a:solidFill>
                <a:schemeClr val="tx1"/>
              </a:solidFill>
            </a:rPr>
            <a:t>Componentes que integran el análisis cuantitativo de la técnica como son: </a:t>
          </a:r>
        </a:p>
        <a:p>
          <a:pPr algn="l"/>
          <a:r>
            <a:rPr lang="es-ES" dirty="0" smtClean="0">
              <a:solidFill>
                <a:schemeClr val="tx1"/>
              </a:solidFill>
            </a:rPr>
            <a:t>* El nivel de velocidad en el tramo, </a:t>
          </a:r>
        </a:p>
        <a:p>
          <a:pPr algn="l"/>
          <a:r>
            <a:rPr lang="es-ES" dirty="0" smtClean="0">
              <a:solidFill>
                <a:schemeClr val="tx1"/>
              </a:solidFill>
            </a:rPr>
            <a:t>* La frecuencia de brazada</a:t>
          </a:r>
        </a:p>
        <a:p>
          <a:pPr algn="l"/>
          <a:r>
            <a:rPr lang="es-ES" dirty="0" smtClean="0">
              <a:solidFill>
                <a:schemeClr val="tx1"/>
              </a:solidFill>
            </a:rPr>
            <a:t>* La longitud del ciclo</a:t>
          </a:r>
        </a:p>
        <a:p>
          <a:pPr algn="l"/>
          <a:r>
            <a:rPr lang="es-ES" dirty="0" smtClean="0">
              <a:solidFill>
                <a:schemeClr val="tx1"/>
              </a:solidFill>
            </a:rPr>
            <a:t>* La eficacia de la llegada a la meta, </a:t>
          </a:r>
        </a:p>
        <a:p>
          <a:pPr algn="l"/>
          <a:r>
            <a:rPr lang="es-ES" dirty="0" smtClean="0">
              <a:solidFill>
                <a:schemeClr val="tx1"/>
              </a:solidFill>
            </a:rPr>
            <a:t>* El nivel de velocidad en el tramo</a:t>
          </a:r>
        </a:p>
        <a:p>
          <a:pPr algn="l"/>
          <a:r>
            <a:rPr lang="es-ES" dirty="0" smtClean="0">
              <a:solidFill>
                <a:schemeClr val="tx1"/>
              </a:solidFill>
            </a:rPr>
            <a:t>* La eficacia de los  virajes</a:t>
          </a:r>
          <a:endParaRPr lang="es-EC" dirty="0">
            <a:solidFill>
              <a:schemeClr val="tx1"/>
            </a:solidFill>
          </a:endParaRPr>
        </a:p>
      </dgm:t>
    </dgm:pt>
    <dgm:pt modelId="{8BD74196-8C1D-431E-9568-9321C0364854}" type="parTrans" cxnId="{68803FE7-B83A-482D-864B-4B83D388F671}">
      <dgm:prSet/>
      <dgm:spPr/>
      <dgm:t>
        <a:bodyPr/>
        <a:lstStyle/>
        <a:p>
          <a:endParaRPr lang="es-EC">
            <a:solidFill>
              <a:schemeClr val="tx1"/>
            </a:solidFill>
          </a:endParaRPr>
        </a:p>
      </dgm:t>
    </dgm:pt>
    <dgm:pt modelId="{BB40D10A-CDA8-4EB2-B717-A454C7C047F9}" type="sibTrans" cxnId="{68803FE7-B83A-482D-864B-4B83D388F671}">
      <dgm:prSet/>
      <dgm:spPr/>
      <dgm:t>
        <a:bodyPr/>
        <a:lstStyle/>
        <a:p>
          <a:endParaRPr lang="es-EC">
            <a:solidFill>
              <a:schemeClr val="tx1"/>
            </a:solidFill>
          </a:endParaRPr>
        </a:p>
      </dgm:t>
    </dgm:pt>
    <dgm:pt modelId="{0166086D-4029-4436-96C8-73F26A43697F}" type="pres">
      <dgm:prSet presAssocID="{39134FB6-5C10-4E01-8E27-370735DC7073}" presName="diagram" presStyleCnt="0">
        <dgm:presLayoutVars>
          <dgm:dir/>
          <dgm:resizeHandles val="exact"/>
        </dgm:presLayoutVars>
      </dgm:prSet>
      <dgm:spPr/>
      <dgm:t>
        <a:bodyPr/>
        <a:lstStyle/>
        <a:p>
          <a:endParaRPr lang="es-EC"/>
        </a:p>
      </dgm:t>
    </dgm:pt>
    <dgm:pt modelId="{5996F25F-39AD-43F6-AC37-D0FB9206C965}" type="pres">
      <dgm:prSet presAssocID="{9781653E-9E97-426C-A3EE-91CA0A44912C}" presName="node" presStyleLbl="node1" presStyleIdx="0" presStyleCnt="3">
        <dgm:presLayoutVars>
          <dgm:bulletEnabled val="1"/>
        </dgm:presLayoutVars>
      </dgm:prSet>
      <dgm:spPr/>
      <dgm:t>
        <a:bodyPr/>
        <a:lstStyle/>
        <a:p>
          <a:endParaRPr lang="es-EC"/>
        </a:p>
      </dgm:t>
    </dgm:pt>
    <dgm:pt modelId="{924D346F-6A30-413B-A264-4E25B3DB99B4}" type="pres">
      <dgm:prSet presAssocID="{4EA6814A-9539-448D-BC99-1286237350F3}" presName="sibTrans" presStyleCnt="0"/>
      <dgm:spPr/>
    </dgm:pt>
    <dgm:pt modelId="{2A9E3F5B-D395-470C-AFEA-FAD276F7FC38}" type="pres">
      <dgm:prSet presAssocID="{05092165-D179-46E3-9ED3-0539907FDCC5}" presName="node" presStyleLbl="node1" presStyleIdx="1" presStyleCnt="3">
        <dgm:presLayoutVars>
          <dgm:bulletEnabled val="1"/>
        </dgm:presLayoutVars>
      </dgm:prSet>
      <dgm:spPr/>
      <dgm:t>
        <a:bodyPr/>
        <a:lstStyle/>
        <a:p>
          <a:endParaRPr lang="es-EC"/>
        </a:p>
      </dgm:t>
    </dgm:pt>
    <dgm:pt modelId="{6B9582B5-1C17-4CD4-A000-169A05EB82B7}" type="pres">
      <dgm:prSet presAssocID="{3F12BA4C-CD8D-4122-B91B-F21A62425543}" presName="sibTrans" presStyleCnt="0"/>
      <dgm:spPr/>
    </dgm:pt>
    <dgm:pt modelId="{AD6DCC87-BD42-498C-B693-F4CA010BF206}" type="pres">
      <dgm:prSet presAssocID="{6917AA90-78C2-4A24-8842-B55C4984F847}" presName="node" presStyleLbl="node1" presStyleIdx="2" presStyleCnt="3" custScaleX="123896" custScaleY="142677">
        <dgm:presLayoutVars>
          <dgm:bulletEnabled val="1"/>
        </dgm:presLayoutVars>
      </dgm:prSet>
      <dgm:spPr/>
      <dgm:t>
        <a:bodyPr/>
        <a:lstStyle/>
        <a:p>
          <a:endParaRPr lang="es-EC"/>
        </a:p>
      </dgm:t>
    </dgm:pt>
  </dgm:ptLst>
  <dgm:cxnLst>
    <dgm:cxn modelId="{93B06992-D9F0-4BA1-929D-95CDC1B29BF2}" type="presOf" srcId="{05092165-D179-46E3-9ED3-0539907FDCC5}" destId="{2A9E3F5B-D395-470C-AFEA-FAD276F7FC38}" srcOrd="0" destOrd="0" presId="urn:microsoft.com/office/officeart/2005/8/layout/default"/>
    <dgm:cxn modelId="{FCF5CB3F-A68C-45C0-876F-9423D0A358E5}" type="presOf" srcId="{39134FB6-5C10-4E01-8E27-370735DC7073}" destId="{0166086D-4029-4436-96C8-73F26A43697F}" srcOrd="0" destOrd="0" presId="urn:microsoft.com/office/officeart/2005/8/layout/default"/>
    <dgm:cxn modelId="{68803FE7-B83A-482D-864B-4B83D388F671}" srcId="{39134FB6-5C10-4E01-8E27-370735DC7073}" destId="{6917AA90-78C2-4A24-8842-B55C4984F847}" srcOrd="2" destOrd="0" parTransId="{8BD74196-8C1D-431E-9568-9321C0364854}" sibTransId="{BB40D10A-CDA8-4EB2-B717-A454C7C047F9}"/>
    <dgm:cxn modelId="{E90F2457-45CD-452D-9439-E544A2FA840D}" type="presOf" srcId="{6917AA90-78C2-4A24-8842-B55C4984F847}" destId="{AD6DCC87-BD42-498C-B693-F4CA010BF206}" srcOrd="0" destOrd="0" presId="urn:microsoft.com/office/officeart/2005/8/layout/default"/>
    <dgm:cxn modelId="{AF82B882-32C5-4274-80C5-5E127C2600A8}" srcId="{39134FB6-5C10-4E01-8E27-370735DC7073}" destId="{05092165-D179-46E3-9ED3-0539907FDCC5}" srcOrd="1" destOrd="0" parTransId="{34A5AE7D-C798-432D-AE5F-6073D5D02948}" sibTransId="{3F12BA4C-CD8D-4122-B91B-F21A62425543}"/>
    <dgm:cxn modelId="{0B11BDED-0420-452F-A4FD-FAC6935434CE}" type="presOf" srcId="{9781653E-9E97-426C-A3EE-91CA0A44912C}" destId="{5996F25F-39AD-43F6-AC37-D0FB9206C965}" srcOrd="0" destOrd="0" presId="urn:microsoft.com/office/officeart/2005/8/layout/default"/>
    <dgm:cxn modelId="{84E67D97-093C-4741-817E-72B30A9B42EE}" srcId="{39134FB6-5C10-4E01-8E27-370735DC7073}" destId="{9781653E-9E97-426C-A3EE-91CA0A44912C}" srcOrd="0" destOrd="0" parTransId="{E129F154-9BB3-481F-850A-F23CE3EE1AF4}" sibTransId="{4EA6814A-9539-448D-BC99-1286237350F3}"/>
    <dgm:cxn modelId="{F2F0AF30-F5A8-476D-BC60-173855904A8B}" type="presParOf" srcId="{0166086D-4029-4436-96C8-73F26A43697F}" destId="{5996F25F-39AD-43F6-AC37-D0FB9206C965}" srcOrd="0" destOrd="0" presId="urn:microsoft.com/office/officeart/2005/8/layout/default"/>
    <dgm:cxn modelId="{584AAADB-A030-4F74-9BE4-67CC5CB172C8}" type="presParOf" srcId="{0166086D-4029-4436-96C8-73F26A43697F}" destId="{924D346F-6A30-413B-A264-4E25B3DB99B4}" srcOrd="1" destOrd="0" presId="urn:microsoft.com/office/officeart/2005/8/layout/default"/>
    <dgm:cxn modelId="{25DFD29E-2005-4270-9459-58639DB9A80C}" type="presParOf" srcId="{0166086D-4029-4436-96C8-73F26A43697F}" destId="{2A9E3F5B-D395-470C-AFEA-FAD276F7FC38}" srcOrd="2" destOrd="0" presId="urn:microsoft.com/office/officeart/2005/8/layout/default"/>
    <dgm:cxn modelId="{0AE01FC4-FBDF-470B-8A1B-9B8ED6EC911C}" type="presParOf" srcId="{0166086D-4029-4436-96C8-73F26A43697F}" destId="{6B9582B5-1C17-4CD4-A000-169A05EB82B7}" srcOrd="3" destOrd="0" presId="urn:microsoft.com/office/officeart/2005/8/layout/default"/>
    <dgm:cxn modelId="{52873853-2A11-4F8E-A57E-3D7B2D1958FF}" type="presParOf" srcId="{0166086D-4029-4436-96C8-73F26A43697F}" destId="{AD6DCC87-BD42-498C-B693-F4CA010BF20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0AE3BBA4-F2CA-4BC4-80B5-688FE614038F}">
      <dgm:prSet phldrT="[Texto]" custT="1"/>
      <dgm:spPr/>
      <dgm:t>
        <a:bodyPr/>
        <a:lstStyle/>
        <a:p>
          <a:r>
            <a:rPr lang="es-EC" sz="2800" dirty="0" smtClean="0"/>
            <a:t>DIMENSIONES </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C" sz="1800" dirty="0" smtClean="0"/>
            <a:t>Salida</a:t>
          </a:r>
          <a:endParaRPr lang="es-EC" sz="18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D624E1EB-5425-40B3-9A1C-1983B048FF3B}">
      <dgm:prSet phldrT="[Texto]" custT="1"/>
      <dgm:spPr/>
      <dgm:t>
        <a:bodyPr/>
        <a:lstStyle/>
        <a:p>
          <a:r>
            <a:rPr lang="es-EC" sz="1800" dirty="0" smtClean="0"/>
            <a:t>Nado </a:t>
          </a:r>
          <a:endParaRPr lang="es-EC" sz="1800" dirty="0"/>
        </a:p>
      </dgm:t>
    </dgm:pt>
    <dgm:pt modelId="{6D0637EC-6810-46E3-A765-872949064C27}" type="parTrans" cxnId="{22CB8923-3F82-4408-AD88-E0AD52C2C409}">
      <dgm:prSet/>
      <dgm:spPr/>
      <dgm:t>
        <a:bodyPr/>
        <a:lstStyle/>
        <a:p>
          <a:endParaRPr lang="es-EC"/>
        </a:p>
      </dgm:t>
    </dgm:pt>
    <dgm:pt modelId="{A398BEEF-BFC9-4CA1-88BF-3E19B92DF409}" type="sibTrans" cxnId="{22CB8923-3F82-4408-AD88-E0AD52C2C409}">
      <dgm:prSet/>
      <dgm:spPr/>
      <dgm:t>
        <a:bodyPr/>
        <a:lstStyle/>
        <a:p>
          <a:endParaRPr lang="es-EC"/>
        </a:p>
      </dgm:t>
    </dgm:pt>
    <dgm:pt modelId="{8DFDEB71-DFCA-42CE-9D70-6F0222DE4BB9}">
      <dgm:prSet phldrT="[Texto]" custT="1"/>
      <dgm:spPr/>
      <dgm:t>
        <a:bodyPr/>
        <a:lstStyle/>
        <a:p>
          <a:r>
            <a:rPr lang="es-EC" sz="1800" dirty="0" smtClean="0"/>
            <a:t>Virajes </a:t>
          </a:r>
          <a:endParaRPr lang="es-EC" sz="1800" dirty="0"/>
        </a:p>
      </dgm:t>
    </dgm:pt>
    <dgm:pt modelId="{D086D206-BCD9-4260-9E14-CA3080056FBF}" type="parTrans" cxnId="{0E16FCB0-56C7-4433-986C-5A78C1DE64B8}">
      <dgm:prSet/>
      <dgm:spPr/>
      <dgm:t>
        <a:bodyPr/>
        <a:lstStyle/>
        <a:p>
          <a:endParaRPr lang="es-EC"/>
        </a:p>
      </dgm:t>
    </dgm:pt>
    <dgm:pt modelId="{9305443B-FBB0-4EB2-93D0-ECCBF45D21DD}" type="sibTrans" cxnId="{0E16FCB0-56C7-4433-986C-5A78C1DE64B8}">
      <dgm:prSet/>
      <dgm:spPr/>
      <dgm:t>
        <a:bodyPr/>
        <a:lstStyle/>
        <a:p>
          <a:endParaRPr lang="es-EC"/>
        </a:p>
      </dgm:t>
    </dgm:pt>
    <dgm:pt modelId="{A7F0EB97-3C7D-4488-8A2F-5147DFFFDD17}">
      <dgm:prSet phldrT="[Texto]" custT="1"/>
      <dgm:spPr/>
      <dgm:t>
        <a:bodyPr/>
        <a:lstStyle/>
        <a:p>
          <a:r>
            <a:rPr lang="es-EC" sz="1800" dirty="0" smtClean="0"/>
            <a:t>Llegada </a:t>
          </a:r>
          <a:endParaRPr lang="es-EC" sz="1800" dirty="0"/>
        </a:p>
      </dgm:t>
    </dgm:pt>
    <dgm:pt modelId="{CF22F6AB-6C3D-4025-9408-E9E0839AA950}" type="parTrans" cxnId="{AA48E89A-5E7D-462E-94AF-15B630BB1293}">
      <dgm:prSet/>
      <dgm:spPr/>
      <dgm:t>
        <a:bodyPr/>
        <a:lstStyle/>
        <a:p>
          <a:endParaRPr lang="es-EC"/>
        </a:p>
      </dgm:t>
    </dgm:pt>
    <dgm:pt modelId="{4A6081DD-AE0B-4418-B07D-2B1CFC36C81B}" type="sibTrans" cxnId="{AA48E89A-5E7D-462E-94AF-15B630BB1293}">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dgm:presLayoutVars>
          <dgm:bulletEnabled val="1"/>
        </dgm:presLayoutVars>
      </dgm:prSet>
      <dgm:spPr/>
      <dgm:t>
        <a:bodyPr/>
        <a:lstStyle/>
        <a:p>
          <a:endParaRPr lang="es-EC"/>
        </a:p>
      </dgm:t>
    </dgm:pt>
  </dgm:ptLst>
  <dgm:cxnLst>
    <dgm:cxn modelId="{22CB8923-3F82-4408-AD88-E0AD52C2C409}" srcId="{0AE3BBA4-F2CA-4BC4-80B5-688FE614038F}" destId="{D624E1EB-5425-40B3-9A1C-1983B048FF3B}" srcOrd="1" destOrd="0" parTransId="{6D0637EC-6810-46E3-A765-872949064C27}" sibTransId="{A398BEEF-BFC9-4CA1-88BF-3E19B92DF409}"/>
    <dgm:cxn modelId="{B64FC307-4B2E-4765-B92B-35858C784E98}" type="presOf" srcId="{A7F0EB97-3C7D-4488-8A2F-5147DFFFDD17}" destId="{6375CA54-B102-4466-BDAD-394A92EB9098}" srcOrd="0" destOrd="3" presId="urn:microsoft.com/office/officeart/2005/8/layout/vList2"/>
    <dgm:cxn modelId="{0E16FCB0-56C7-4433-986C-5A78C1DE64B8}" srcId="{0AE3BBA4-F2CA-4BC4-80B5-688FE614038F}" destId="{8DFDEB71-DFCA-42CE-9D70-6F0222DE4BB9}" srcOrd="2" destOrd="0" parTransId="{D086D206-BCD9-4260-9E14-CA3080056FBF}" sibTransId="{9305443B-FBB0-4EB2-93D0-ECCBF45D21DD}"/>
    <dgm:cxn modelId="{F97AD55A-D0B6-4AC9-905E-C65740EC31EA}" srcId="{0AE3BBA4-F2CA-4BC4-80B5-688FE614038F}" destId="{8139B623-02DD-4E22-8E02-072C98655443}" srcOrd="0" destOrd="0" parTransId="{142146BC-99C9-4D09-B142-03A4667869F2}" sibTransId="{1023F043-FC31-4D5C-BD7F-080121069D7E}"/>
    <dgm:cxn modelId="{DC79053F-CC4F-4AF3-B90F-D6FFBF46D83E}" type="presOf" srcId="{0AE3BBA4-F2CA-4BC4-80B5-688FE614038F}" destId="{3752B5DB-A263-4BDC-9B53-D196E6091214}" srcOrd="0" destOrd="0" presId="urn:microsoft.com/office/officeart/2005/8/layout/vList2"/>
    <dgm:cxn modelId="{86096878-D09D-47E6-9758-DDFBD8B8DE3D}" type="presOf" srcId="{D624E1EB-5425-40B3-9A1C-1983B048FF3B}" destId="{6375CA54-B102-4466-BDAD-394A92EB9098}" srcOrd="0" destOrd="1"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55D792DC-5704-4984-820F-9E13C655B795}" type="presOf" srcId="{8DFDEB71-DFCA-42CE-9D70-6F0222DE4BB9}" destId="{6375CA54-B102-4466-BDAD-394A92EB9098}" srcOrd="0" destOrd="2" presId="urn:microsoft.com/office/officeart/2005/8/layout/vList2"/>
    <dgm:cxn modelId="{839AA39D-A043-4EC1-A3E0-076BCB8D48EA}" type="presOf" srcId="{9E09D67F-9DB8-4778-B358-36B275310E28}" destId="{D4810F61-2828-4CB1-AA72-20AD90E3598F}" srcOrd="0" destOrd="0" presId="urn:microsoft.com/office/officeart/2005/8/layout/vList2"/>
    <dgm:cxn modelId="{AA48E89A-5E7D-462E-94AF-15B630BB1293}" srcId="{0AE3BBA4-F2CA-4BC4-80B5-688FE614038F}" destId="{A7F0EB97-3C7D-4488-8A2F-5147DFFFDD17}" srcOrd="3" destOrd="0" parTransId="{CF22F6AB-6C3D-4025-9408-E9E0839AA950}" sibTransId="{4A6081DD-AE0B-4418-B07D-2B1CFC36C81B}"/>
    <dgm:cxn modelId="{61689A6D-F0E4-4ABF-9A10-E2DF36F3B534}" type="presOf" srcId="{8139B623-02DD-4E22-8E02-072C98655443}" destId="{6375CA54-B102-4466-BDAD-394A92EB9098}" srcOrd="0" destOrd="0" presId="urn:microsoft.com/office/officeart/2005/8/layout/vList2"/>
    <dgm:cxn modelId="{CD037B65-27E7-4CDA-A027-47A83891CFA3}" type="presParOf" srcId="{D4810F61-2828-4CB1-AA72-20AD90E3598F}" destId="{3752B5DB-A263-4BDC-9B53-D196E6091214}" srcOrd="0" destOrd="0" presId="urn:microsoft.com/office/officeart/2005/8/layout/vList2"/>
    <dgm:cxn modelId="{17C30159-1CA7-4F09-8CC8-3330C0144D7B}"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0AE3BBA4-F2CA-4BC4-80B5-688FE614038F}">
      <dgm:prSet phldrT="[Texto]" custT="1"/>
      <dgm:spPr/>
      <dgm:t>
        <a:bodyPr/>
        <a:lstStyle/>
        <a:p>
          <a:r>
            <a:rPr lang="es-EC" sz="2800" dirty="0" smtClean="0"/>
            <a:t>SUB DIMENSIONES </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S" sz="1800" b="1" dirty="0" err="1" smtClean="0"/>
            <a:t>Convecional</a:t>
          </a:r>
          <a:endParaRPr lang="es-EC" sz="18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9EC99D61-04E7-4BCF-8CAA-FBB338EC8A5E}">
      <dgm:prSet custT="1"/>
      <dgm:spPr/>
      <dgm:t>
        <a:bodyPr/>
        <a:lstStyle/>
        <a:p>
          <a:r>
            <a:rPr lang="es-ES" sz="1800" b="1" dirty="0" smtClean="0"/>
            <a:t>Técnicas </a:t>
          </a:r>
          <a:endParaRPr lang="es-EC" sz="1800" dirty="0"/>
        </a:p>
      </dgm:t>
    </dgm:pt>
    <dgm:pt modelId="{EC007E91-FD2E-467A-A6B5-A59CF0A86A78}" type="parTrans" cxnId="{EFD47509-55CE-48B1-A35E-E90BC501279E}">
      <dgm:prSet/>
      <dgm:spPr/>
      <dgm:t>
        <a:bodyPr/>
        <a:lstStyle/>
        <a:p>
          <a:endParaRPr lang="es-EC"/>
        </a:p>
      </dgm:t>
    </dgm:pt>
    <dgm:pt modelId="{1A24C6F1-9E73-4BC3-A3C3-81A16BC8DD95}" type="sibTrans" cxnId="{EFD47509-55CE-48B1-A35E-E90BC501279E}">
      <dgm:prSet/>
      <dgm:spPr/>
      <dgm:t>
        <a:bodyPr/>
        <a:lstStyle/>
        <a:p>
          <a:endParaRPr lang="es-EC"/>
        </a:p>
      </dgm:t>
    </dgm:pt>
    <dgm:pt modelId="{97C964C8-163F-44E3-B89A-5D50FA647CA4}">
      <dgm:prSet custT="1"/>
      <dgm:spPr/>
      <dgm:t>
        <a:bodyPr/>
        <a:lstStyle/>
        <a:p>
          <a:r>
            <a:rPr lang="es-ES" sz="1800" b="1" dirty="0" smtClean="0"/>
            <a:t>Aproximación un brazo</a:t>
          </a:r>
          <a:endParaRPr lang="es-EC" sz="1800" dirty="0"/>
        </a:p>
      </dgm:t>
    </dgm:pt>
    <dgm:pt modelId="{EEAD9BF4-ED41-4010-A9B4-9F8BBF4F5181}" type="parTrans" cxnId="{361C6806-6517-4A09-BDB7-49D0C52868FE}">
      <dgm:prSet/>
      <dgm:spPr/>
      <dgm:t>
        <a:bodyPr/>
        <a:lstStyle/>
        <a:p>
          <a:endParaRPr lang="es-EC"/>
        </a:p>
      </dgm:t>
    </dgm:pt>
    <dgm:pt modelId="{31EA8DF9-BDBB-4786-ADCE-F4B07404B554}" type="sibTrans" cxnId="{361C6806-6517-4A09-BDB7-49D0C52868FE}">
      <dgm:prSet/>
      <dgm:spPr/>
      <dgm:t>
        <a:bodyPr/>
        <a:lstStyle/>
        <a:p>
          <a:endParaRPr lang="es-EC"/>
        </a:p>
      </dgm:t>
    </dgm:pt>
    <dgm:pt modelId="{DFCE33D9-083B-4FFE-9968-146ED5DC9FFE}">
      <dgm:prSet custT="1"/>
      <dgm:spPr/>
      <dgm:t>
        <a:bodyPr/>
        <a:lstStyle/>
        <a:p>
          <a:r>
            <a:rPr lang="es-ES" sz="1800" b="1" dirty="0" smtClean="0"/>
            <a:t>Aproximación dos brazos</a:t>
          </a:r>
          <a:endParaRPr lang="es-EC" sz="1800" dirty="0"/>
        </a:p>
      </dgm:t>
    </dgm:pt>
    <dgm:pt modelId="{5DF1EB8A-98E6-4663-8F81-F9BED572A963}" type="parTrans" cxnId="{9B63DE5A-364E-4EDB-BF5B-000E754BEEF4}">
      <dgm:prSet/>
      <dgm:spPr/>
      <dgm:t>
        <a:bodyPr/>
        <a:lstStyle/>
        <a:p>
          <a:endParaRPr lang="es-EC"/>
        </a:p>
      </dgm:t>
    </dgm:pt>
    <dgm:pt modelId="{BA05CD58-F1CD-4674-86B5-F4C677D34463}" type="sibTrans" cxnId="{9B63DE5A-364E-4EDB-BF5B-000E754BEEF4}">
      <dgm:prSet/>
      <dgm:spPr/>
      <dgm:t>
        <a:bodyPr/>
        <a:lstStyle/>
        <a:p>
          <a:endParaRPr lang="es-EC"/>
        </a:p>
      </dgm:t>
    </dgm:pt>
    <dgm:pt modelId="{6C1E41B8-FB6A-48B3-BA26-F82434326E35}">
      <dgm:prSet custT="1"/>
      <dgm:spPr/>
      <dgm:t>
        <a:bodyPr/>
        <a:lstStyle/>
        <a:p>
          <a:r>
            <a:rPr lang="es-ES" sz="1800" b="1" dirty="0" err="1" smtClean="0"/>
            <a:t>Gab</a:t>
          </a:r>
          <a:endParaRPr lang="es-EC" sz="1800" dirty="0"/>
        </a:p>
      </dgm:t>
    </dgm:pt>
    <dgm:pt modelId="{8491373D-3601-46C9-8986-524B58E2078F}" type="sibTrans" cxnId="{87C2252E-6E50-445A-AE5D-BB7141963829}">
      <dgm:prSet/>
      <dgm:spPr/>
      <dgm:t>
        <a:bodyPr/>
        <a:lstStyle/>
        <a:p>
          <a:endParaRPr lang="es-EC"/>
        </a:p>
      </dgm:t>
    </dgm:pt>
    <dgm:pt modelId="{8E924B7A-D6AC-4E3E-A4B4-9EF953E7323A}" type="parTrans" cxnId="{87C2252E-6E50-445A-AE5D-BB7141963829}">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dgm:presLayoutVars>
          <dgm:bulletEnabled val="1"/>
        </dgm:presLayoutVars>
      </dgm:prSet>
      <dgm:spPr/>
      <dgm:t>
        <a:bodyPr/>
        <a:lstStyle/>
        <a:p>
          <a:endParaRPr lang="es-EC"/>
        </a:p>
      </dgm:t>
    </dgm:pt>
  </dgm:ptLst>
  <dgm:cxnLst>
    <dgm:cxn modelId="{6694F1DE-BC28-4854-972A-9724C9C804A5}" type="presOf" srcId="{9E09D67F-9DB8-4778-B358-36B275310E28}" destId="{D4810F61-2828-4CB1-AA72-20AD90E3598F}" srcOrd="0" destOrd="0" presId="urn:microsoft.com/office/officeart/2005/8/layout/vList2"/>
    <dgm:cxn modelId="{9B63DE5A-364E-4EDB-BF5B-000E754BEEF4}" srcId="{0AE3BBA4-F2CA-4BC4-80B5-688FE614038F}" destId="{DFCE33D9-083B-4FFE-9968-146ED5DC9FFE}" srcOrd="4" destOrd="0" parTransId="{5DF1EB8A-98E6-4663-8F81-F9BED572A963}" sibTransId="{BA05CD58-F1CD-4674-86B5-F4C677D34463}"/>
    <dgm:cxn modelId="{F97AD55A-D0B6-4AC9-905E-C65740EC31EA}" srcId="{0AE3BBA4-F2CA-4BC4-80B5-688FE614038F}" destId="{8139B623-02DD-4E22-8E02-072C98655443}" srcOrd="0" destOrd="0" parTransId="{142146BC-99C9-4D09-B142-03A4667869F2}" sibTransId="{1023F043-FC31-4D5C-BD7F-080121069D7E}"/>
    <dgm:cxn modelId="{03D5D049-7250-43D6-8233-8293D5FF8ED6}" type="presOf" srcId="{6C1E41B8-FB6A-48B3-BA26-F82434326E35}" destId="{6375CA54-B102-4466-BDAD-394A92EB9098}" srcOrd="0" destOrd="1"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C68C6CC5-13D6-408B-B9CD-389582779A4E}" type="presOf" srcId="{9EC99D61-04E7-4BCF-8CAA-FBB338EC8A5E}" destId="{6375CA54-B102-4466-BDAD-394A92EB9098}" srcOrd="0" destOrd="2" presId="urn:microsoft.com/office/officeart/2005/8/layout/vList2"/>
    <dgm:cxn modelId="{2DC3970B-555F-47EC-A367-0AADD20D2E31}" type="presOf" srcId="{0AE3BBA4-F2CA-4BC4-80B5-688FE614038F}" destId="{3752B5DB-A263-4BDC-9B53-D196E6091214}" srcOrd="0" destOrd="0" presId="urn:microsoft.com/office/officeart/2005/8/layout/vList2"/>
    <dgm:cxn modelId="{DB59B1EF-FB8A-4D57-936D-9AB02B6A6DBE}" type="presOf" srcId="{97C964C8-163F-44E3-B89A-5D50FA647CA4}" destId="{6375CA54-B102-4466-BDAD-394A92EB9098}" srcOrd="0" destOrd="3" presId="urn:microsoft.com/office/officeart/2005/8/layout/vList2"/>
    <dgm:cxn modelId="{87C2252E-6E50-445A-AE5D-BB7141963829}" srcId="{0AE3BBA4-F2CA-4BC4-80B5-688FE614038F}" destId="{6C1E41B8-FB6A-48B3-BA26-F82434326E35}" srcOrd="1" destOrd="0" parTransId="{8E924B7A-D6AC-4E3E-A4B4-9EF953E7323A}" sibTransId="{8491373D-3601-46C9-8986-524B58E2078F}"/>
    <dgm:cxn modelId="{361C6806-6517-4A09-BDB7-49D0C52868FE}" srcId="{0AE3BBA4-F2CA-4BC4-80B5-688FE614038F}" destId="{97C964C8-163F-44E3-B89A-5D50FA647CA4}" srcOrd="3" destOrd="0" parTransId="{EEAD9BF4-ED41-4010-A9B4-9F8BBF4F5181}" sibTransId="{31EA8DF9-BDBB-4786-ADCE-F4B07404B554}"/>
    <dgm:cxn modelId="{EFD47509-55CE-48B1-A35E-E90BC501279E}" srcId="{0AE3BBA4-F2CA-4BC4-80B5-688FE614038F}" destId="{9EC99D61-04E7-4BCF-8CAA-FBB338EC8A5E}" srcOrd="2" destOrd="0" parTransId="{EC007E91-FD2E-467A-A6B5-A59CF0A86A78}" sibTransId="{1A24C6F1-9E73-4BC3-A3C3-81A16BC8DD95}"/>
    <dgm:cxn modelId="{B9E2C93A-C339-4AFA-9415-C55BB9AE9EAB}" type="presOf" srcId="{8139B623-02DD-4E22-8E02-072C98655443}" destId="{6375CA54-B102-4466-BDAD-394A92EB9098}" srcOrd="0" destOrd="0" presId="urn:microsoft.com/office/officeart/2005/8/layout/vList2"/>
    <dgm:cxn modelId="{C6EE6CA4-D3F3-4C75-A174-74E5CCC3A09B}" type="presOf" srcId="{DFCE33D9-083B-4FFE-9968-146ED5DC9FFE}" destId="{6375CA54-B102-4466-BDAD-394A92EB9098}" srcOrd="0" destOrd="4" presId="urn:microsoft.com/office/officeart/2005/8/layout/vList2"/>
    <dgm:cxn modelId="{4505001D-26AD-449D-91F3-4674C5CDC166}" type="presParOf" srcId="{D4810F61-2828-4CB1-AA72-20AD90E3598F}" destId="{3752B5DB-A263-4BDC-9B53-D196E6091214}" srcOrd="0" destOrd="0" presId="urn:microsoft.com/office/officeart/2005/8/layout/vList2"/>
    <dgm:cxn modelId="{65FA4F1D-F19A-484D-9974-812645047B43}"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0AE3BBA4-F2CA-4BC4-80B5-688FE614038F}">
      <dgm:prSet phldrT="[Texto]" custT="1"/>
      <dgm:spPr/>
      <dgm:t>
        <a:bodyPr/>
        <a:lstStyle/>
        <a:p>
          <a:r>
            <a:rPr lang="es-EC" sz="2800" dirty="0" smtClean="0"/>
            <a:t>INDICADORES</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S" sz="1800" b="1" dirty="0" smtClean="0"/>
            <a:t>Test físicos</a:t>
          </a:r>
          <a:endParaRPr lang="es-EC" sz="18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custLinFactNeighborY="-5990">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dgm:presLayoutVars>
          <dgm:bulletEnabled val="1"/>
        </dgm:presLayoutVars>
      </dgm:prSet>
      <dgm:spPr/>
      <dgm:t>
        <a:bodyPr/>
        <a:lstStyle/>
        <a:p>
          <a:endParaRPr lang="es-EC"/>
        </a:p>
      </dgm:t>
    </dgm:pt>
  </dgm:ptLst>
  <dgm:cxnLst>
    <dgm:cxn modelId="{F97AD55A-D0B6-4AC9-905E-C65740EC31EA}" srcId="{0AE3BBA4-F2CA-4BC4-80B5-688FE614038F}" destId="{8139B623-02DD-4E22-8E02-072C98655443}" srcOrd="0" destOrd="0" parTransId="{142146BC-99C9-4D09-B142-03A4667869F2}" sibTransId="{1023F043-FC31-4D5C-BD7F-080121069D7E}"/>
    <dgm:cxn modelId="{107A8728-743F-4DEC-9DAE-04D4FB3D806A}" type="presOf" srcId="{8139B623-02DD-4E22-8E02-072C98655443}" destId="{6375CA54-B102-4466-BDAD-394A92EB9098}" srcOrd="0" destOrd="0"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022F3DB0-B42E-4B4B-A914-5E038A84CB06}" type="presOf" srcId="{9E09D67F-9DB8-4778-B358-36B275310E28}" destId="{D4810F61-2828-4CB1-AA72-20AD90E3598F}" srcOrd="0" destOrd="0" presId="urn:microsoft.com/office/officeart/2005/8/layout/vList2"/>
    <dgm:cxn modelId="{F58E5306-CB70-4F5E-BA19-C666100DDF7F}" type="presOf" srcId="{0AE3BBA4-F2CA-4BC4-80B5-688FE614038F}" destId="{3752B5DB-A263-4BDC-9B53-D196E6091214}" srcOrd="0" destOrd="0" presId="urn:microsoft.com/office/officeart/2005/8/layout/vList2"/>
    <dgm:cxn modelId="{1C6FADF8-A548-4C73-B026-912843F481BA}" type="presParOf" srcId="{D4810F61-2828-4CB1-AA72-20AD90E3598F}" destId="{3752B5DB-A263-4BDC-9B53-D196E6091214}" srcOrd="0" destOrd="0" presId="urn:microsoft.com/office/officeart/2005/8/layout/vList2"/>
    <dgm:cxn modelId="{38BEC0E8-5F53-4996-978F-2E8A6F520741}"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C57E9C-CF91-467C-B73E-DAF95797D74B}"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s-EC"/>
        </a:p>
      </dgm:t>
    </dgm:pt>
    <dgm:pt modelId="{7DFB5F48-2BBE-46B4-874A-68627A6FA309}">
      <dgm:prSet phldrT="[Texto]"/>
      <dgm:spPr/>
      <dgm:t>
        <a:bodyPr/>
        <a:lstStyle/>
        <a:p>
          <a:r>
            <a:rPr lang="es-EC" dirty="0" smtClean="0"/>
            <a:t>Diccionario de la lengua Española, 2017</a:t>
          </a:r>
          <a:endParaRPr lang="es-EC" dirty="0"/>
        </a:p>
      </dgm:t>
    </dgm:pt>
    <dgm:pt modelId="{D71B8B7B-F81F-4607-A85B-4103B86A4CD9}" type="parTrans" cxnId="{F65CD763-BE80-4BF9-8470-3D58454AD1B9}">
      <dgm:prSet/>
      <dgm:spPr/>
      <dgm:t>
        <a:bodyPr/>
        <a:lstStyle/>
        <a:p>
          <a:endParaRPr lang="es-EC"/>
        </a:p>
      </dgm:t>
    </dgm:pt>
    <dgm:pt modelId="{C73920AB-B568-4515-BAE6-746DFFE6248B}" type="sibTrans" cxnId="{F65CD763-BE80-4BF9-8470-3D58454AD1B9}">
      <dgm:prSet/>
      <dgm:spPr/>
      <dgm:t>
        <a:bodyPr/>
        <a:lstStyle/>
        <a:p>
          <a:endParaRPr lang="es-EC"/>
        </a:p>
      </dgm:t>
    </dgm:pt>
    <dgm:pt modelId="{E9A4085C-352A-4F7C-86BE-11DD76120CE7}">
      <dgm:prSet phldrT="[Texto]"/>
      <dgm:spPr/>
      <dgm:t>
        <a:bodyPr/>
        <a:lstStyle/>
        <a:p>
          <a:r>
            <a:rPr lang="es-ES" dirty="0" smtClean="0"/>
            <a:t>Acción y efecto de nadar</a:t>
          </a:r>
          <a:endParaRPr lang="es-EC" dirty="0"/>
        </a:p>
      </dgm:t>
    </dgm:pt>
    <dgm:pt modelId="{90194738-EBA8-4A63-A9D1-9DE172775F0B}" type="parTrans" cxnId="{BB4CC2E1-8FE4-4E53-AFCA-DE4D83C1E63E}">
      <dgm:prSet/>
      <dgm:spPr/>
      <dgm:t>
        <a:bodyPr/>
        <a:lstStyle/>
        <a:p>
          <a:endParaRPr lang="es-EC"/>
        </a:p>
      </dgm:t>
    </dgm:pt>
    <dgm:pt modelId="{25B2612C-E88B-40D1-BF72-4264980BFC1B}" type="sibTrans" cxnId="{BB4CC2E1-8FE4-4E53-AFCA-DE4D83C1E63E}">
      <dgm:prSet/>
      <dgm:spPr/>
      <dgm:t>
        <a:bodyPr/>
        <a:lstStyle/>
        <a:p>
          <a:endParaRPr lang="es-EC"/>
        </a:p>
      </dgm:t>
    </dgm:pt>
    <dgm:pt modelId="{1DB7A21E-2932-4E87-9B0E-E9CAA35C3558}">
      <dgm:prSet phldrT="[Texto]"/>
      <dgm:spPr/>
      <dgm:t>
        <a:bodyPr/>
        <a:lstStyle/>
        <a:p>
          <a:r>
            <a:rPr lang="es-ES" dirty="0" smtClean="0"/>
            <a:t>(</a:t>
          </a:r>
          <a:r>
            <a:rPr lang="es-ES" dirty="0" err="1" smtClean="0"/>
            <a:t>Iguarán</a:t>
          </a:r>
          <a:r>
            <a:rPr lang="es-ES" dirty="0" smtClean="0"/>
            <a:t>, Arellano o </a:t>
          </a:r>
          <a:r>
            <a:rPr lang="es-ES" dirty="0" err="1" smtClean="0"/>
            <a:t>Counsilman</a:t>
          </a:r>
          <a:r>
            <a:rPr lang="es-ES" dirty="0" smtClean="0"/>
            <a:t>), </a:t>
          </a:r>
          <a:r>
            <a:rPr lang="es-EC" dirty="0" smtClean="0"/>
            <a:t>(</a:t>
          </a:r>
          <a:r>
            <a:rPr lang="es-EC" dirty="0" err="1" smtClean="0"/>
            <a:t>Counsilman</a:t>
          </a:r>
          <a:r>
            <a:rPr lang="es-EC" dirty="0" smtClean="0"/>
            <a:t>, 1995)</a:t>
          </a:r>
          <a:endParaRPr lang="es-EC" dirty="0"/>
        </a:p>
      </dgm:t>
    </dgm:pt>
    <dgm:pt modelId="{C3FD81A7-B64A-408F-86D4-E95B5B1102D9}" type="parTrans" cxnId="{E276DF47-B9EA-4937-A97B-3B5904D570D9}">
      <dgm:prSet/>
      <dgm:spPr/>
      <dgm:t>
        <a:bodyPr/>
        <a:lstStyle/>
        <a:p>
          <a:endParaRPr lang="es-EC"/>
        </a:p>
      </dgm:t>
    </dgm:pt>
    <dgm:pt modelId="{8D79BC8C-3876-4E33-B252-AACF34A8E630}" type="sibTrans" cxnId="{E276DF47-B9EA-4937-A97B-3B5904D570D9}">
      <dgm:prSet/>
      <dgm:spPr/>
      <dgm:t>
        <a:bodyPr/>
        <a:lstStyle/>
        <a:p>
          <a:endParaRPr lang="es-EC"/>
        </a:p>
      </dgm:t>
    </dgm:pt>
    <dgm:pt modelId="{76846C67-7F7D-4DAC-948C-729EC2B5FDBB}">
      <dgm:prSet phldrT="[Texto]"/>
      <dgm:spPr/>
      <dgm:t>
        <a:bodyPr/>
        <a:lstStyle/>
        <a:p>
          <a:r>
            <a:rPr lang="es-ES" dirty="0" smtClean="0"/>
            <a:t>La habilidad que permite al ser humano desplazarse en el agua, gracias a la acción propulsora realizada por los movimientos rítmicos, repetitivos y coordinados de los miembros superiores, inferiores y el cuerpo, y que le permitirá mantenerse en la superficie y vencer la resistencia que ofrece el agua para desplazarse en ella".</a:t>
          </a:r>
          <a:endParaRPr lang="es-EC" dirty="0"/>
        </a:p>
      </dgm:t>
    </dgm:pt>
    <dgm:pt modelId="{A4AB533D-8CBF-4294-A875-48B0DF06D3E6}" type="parTrans" cxnId="{CADE80A3-DD9D-4940-91EC-EA2E7C2AED23}">
      <dgm:prSet/>
      <dgm:spPr/>
      <dgm:t>
        <a:bodyPr/>
        <a:lstStyle/>
        <a:p>
          <a:endParaRPr lang="es-EC"/>
        </a:p>
      </dgm:t>
    </dgm:pt>
    <dgm:pt modelId="{18E31E1C-F6E3-41D2-AC79-20BCC1CD8223}" type="sibTrans" cxnId="{CADE80A3-DD9D-4940-91EC-EA2E7C2AED23}">
      <dgm:prSet/>
      <dgm:spPr/>
      <dgm:t>
        <a:bodyPr/>
        <a:lstStyle/>
        <a:p>
          <a:endParaRPr lang="es-EC"/>
        </a:p>
      </dgm:t>
    </dgm:pt>
    <dgm:pt modelId="{93134FBC-EB5C-47FA-82A3-4C2589E803D9}">
      <dgm:prSet phldrT="[Texto]"/>
      <dgm:spPr/>
      <dgm:t>
        <a:bodyPr/>
        <a:lstStyle/>
        <a:p>
          <a:r>
            <a:rPr lang="es-ES" dirty="0" smtClean="0"/>
            <a:t>"trasladarse en el agua, ayudándose de los movimientos necesarios, y sin tocar el suelo ni otro apoyo"</a:t>
          </a:r>
          <a:endParaRPr lang="es-EC" dirty="0"/>
        </a:p>
      </dgm:t>
    </dgm:pt>
    <dgm:pt modelId="{B4BFE9F2-ACB3-4098-8A02-65DE56695D08}" type="sibTrans" cxnId="{FB49EE89-64E9-49C0-9E9E-25E0FBFA2736}">
      <dgm:prSet/>
      <dgm:spPr/>
      <dgm:t>
        <a:bodyPr/>
        <a:lstStyle/>
        <a:p>
          <a:endParaRPr lang="es-EC"/>
        </a:p>
      </dgm:t>
    </dgm:pt>
    <dgm:pt modelId="{9B8FAFF6-3C0D-467D-AB4C-94046C1DD108}" type="parTrans" cxnId="{FB49EE89-64E9-49C0-9E9E-25E0FBFA2736}">
      <dgm:prSet/>
      <dgm:spPr/>
      <dgm:t>
        <a:bodyPr/>
        <a:lstStyle/>
        <a:p>
          <a:endParaRPr lang="es-EC"/>
        </a:p>
      </dgm:t>
    </dgm:pt>
    <dgm:pt modelId="{F49A0A22-225C-4B81-90E0-F06B6A6D33A4}" type="pres">
      <dgm:prSet presAssocID="{78C57E9C-CF91-467C-B73E-DAF95797D74B}" presName="Name0" presStyleCnt="0">
        <dgm:presLayoutVars>
          <dgm:dir/>
          <dgm:resizeHandles val="exact"/>
        </dgm:presLayoutVars>
      </dgm:prSet>
      <dgm:spPr/>
      <dgm:t>
        <a:bodyPr/>
        <a:lstStyle/>
        <a:p>
          <a:endParaRPr lang="es-EC"/>
        </a:p>
      </dgm:t>
    </dgm:pt>
    <dgm:pt modelId="{12698D1C-7300-4565-9EE6-8CB46F24BD46}" type="pres">
      <dgm:prSet presAssocID="{78C57E9C-CF91-467C-B73E-DAF95797D74B}" presName="fgShape" presStyleLbl="fgShp" presStyleIdx="0" presStyleCnt="1"/>
      <dgm:spPr/>
    </dgm:pt>
    <dgm:pt modelId="{6AB40D17-4A5B-488F-BADC-46F5FEBB3D53}" type="pres">
      <dgm:prSet presAssocID="{78C57E9C-CF91-467C-B73E-DAF95797D74B}" presName="linComp" presStyleCnt="0"/>
      <dgm:spPr/>
    </dgm:pt>
    <dgm:pt modelId="{DCB1F484-288E-4954-B875-FE28A2543880}" type="pres">
      <dgm:prSet presAssocID="{7DFB5F48-2BBE-46B4-874A-68627A6FA309}" presName="compNode" presStyleCnt="0"/>
      <dgm:spPr/>
    </dgm:pt>
    <dgm:pt modelId="{2D9C5EEA-B698-4B58-B1D4-7E21C76B487D}" type="pres">
      <dgm:prSet presAssocID="{7DFB5F48-2BBE-46B4-874A-68627A6FA309}" presName="bkgdShape" presStyleLbl="node1" presStyleIdx="0" presStyleCnt="2"/>
      <dgm:spPr/>
      <dgm:t>
        <a:bodyPr/>
        <a:lstStyle/>
        <a:p>
          <a:endParaRPr lang="es-EC"/>
        </a:p>
      </dgm:t>
    </dgm:pt>
    <dgm:pt modelId="{C55B2274-058D-4BCB-9042-7F0E72C3498C}" type="pres">
      <dgm:prSet presAssocID="{7DFB5F48-2BBE-46B4-874A-68627A6FA309}" presName="nodeTx" presStyleLbl="node1" presStyleIdx="0" presStyleCnt="2">
        <dgm:presLayoutVars>
          <dgm:bulletEnabled val="1"/>
        </dgm:presLayoutVars>
      </dgm:prSet>
      <dgm:spPr/>
      <dgm:t>
        <a:bodyPr/>
        <a:lstStyle/>
        <a:p>
          <a:endParaRPr lang="es-EC"/>
        </a:p>
      </dgm:t>
    </dgm:pt>
    <dgm:pt modelId="{2698CDEA-FACF-4B92-A44E-051B28194D22}" type="pres">
      <dgm:prSet presAssocID="{7DFB5F48-2BBE-46B4-874A-68627A6FA309}" presName="invisiNode" presStyleLbl="node1" presStyleIdx="0" presStyleCnt="2"/>
      <dgm:spPr/>
    </dgm:pt>
    <dgm:pt modelId="{224CF473-D6F7-4DF8-A3F5-0FFCB7B73ED7}" type="pres">
      <dgm:prSet presAssocID="{7DFB5F48-2BBE-46B4-874A-68627A6FA309}" presName="imagNode" presStyleLbl="fgImgPlace1" presStyleIdx="0" presStyleCnt="2"/>
      <dgm:spPr/>
    </dgm:pt>
    <dgm:pt modelId="{2EDC7D20-4987-44E4-AD88-677F3C716EBE}" type="pres">
      <dgm:prSet presAssocID="{C73920AB-B568-4515-BAE6-746DFFE6248B}" presName="sibTrans" presStyleLbl="sibTrans2D1" presStyleIdx="0" presStyleCnt="0"/>
      <dgm:spPr/>
      <dgm:t>
        <a:bodyPr/>
        <a:lstStyle/>
        <a:p>
          <a:endParaRPr lang="es-EC"/>
        </a:p>
      </dgm:t>
    </dgm:pt>
    <dgm:pt modelId="{92E8939E-2F67-4225-BF51-32952384F8C5}" type="pres">
      <dgm:prSet presAssocID="{1DB7A21E-2932-4E87-9B0E-E9CAA35C3558}" presName="compNode" presStyleCnt="0"/>
      <dgm:spPr/>
    </dgm:pt>
    <dgm:pt modelId="{BDB30A9D-0DF9-4152-9776-19DA056C14DA}" type="pres">
      <dgm:prSet presAssocID="{1DB7A21E-2932-4E87-9B0E-E9CAA35C3558}" presName="bkgdShape" presStyleLbl="node1" presStyleIdx="1" presStyleCnt="2" custScaleX="173367"/>
      <dgm:spPr/>
      <dgm:t>
        <a:bodyPr/>
        <a:lstStyle/>
        <a:p>
          <a:endParaRPr lang="es-EC"/>
        </a:p>
      </dgm:t>
    </dgm:pt>
    <dgm:pt modelId="{163DDC31-FB43-4B0E-8193-5FC9E13B715B}" type="pres">
      <dgm:prSet presAssocID="{1DB7A21E-2932-4E87-9B0E-E9CAA35C3558}" presName="nodeTx" presStyleLbl="node1" presStyleIdx="1" presStyleCnt="2">
        <dgm:presLayoutVars>
          <dgm:bulletEnabled val="1"/>
        </dgm:presLayoutVars>
      </dgm:prSet>
      <dgm:spPr/>
      <dgm:t>
        <a:bodyPr/>
        <a:lstStyle/>
        <a:p>
          <a:endParaRPr lang="es-EC"/>
        </a:p>
      </dgm:t>
    </dgm:pt>
    <dgm:pt modelId="{CB763C40-DFBD-461A-9AA5-9C432FA8BD2D}" type="pres">
      <dgm:prSet presAssocID="{1DB7A21E-2932-4E87-9B0E-E9CAA35C3558}" presName="invisiNode" presStyleLbl="node1" presStyleIdx="1" presStyleCnt="2"/>
      <dgm:spPr/>
    </dgm:pt>
    <dgm:pt modelId="{0DA590CB-7AD1-471C-A8EE-78EDE48A43CA}" type="pres">
      <dgm:prSet presAssocID="{1DB7A21E-2932-4E87-9B0E-E9CAA35C3558}" presName="imagNode" presStyleLbl="fgImgPlace1" presStyleIdx="1" presStyleCnt="2"/>
      <dgm:spPr/>
    </dgm:pt>
  </dgm:ptLst>
  <dgm:cxnLst>
    <dgm:cxn modelId="{F65CD763-BE80-4BF9-8470-3D58454AD1B9}" srcId="{78C57E9C-CF91-467C-B73E-DAF95797D74B}" destId="{7DFB5F48-2BBE-46B4-874A-68627A6FA309}" srcOrd="0" destOrd="0" parTransId="{D71B8B7B-F81F-4607-A85B-4103B86A4CD9}" sibTransId="{C73920AB-B568-4515-BAE6-746DFFE6248B}"/>
    <dgm:cxn modelId="{E5D2B4EF-6726-4E8B-A682-8BDACA2EC79A}" type="presOf" srcId="{76846C67-7F7D-4DAC-948C-729EC2B5FDBB}" destId="{163DDC31-FB43-4B0E-8193-5FC9E13B715B}" srcOrd="1" destOrd="1" presId="urn:microsoft.com/office/officeart/2005/8/layout/hList7"/>
    <dgm:cxn modelId="{E470927E-C04B-44FE-867C-F60446E1834B}" type="presOf" srcId="{93134FBC-EB5C-47FA-82A3-4C2589E803D9}" destId="{2D9C5EEA-B698-4B58-B1D4-7E21C76B487D}" srcOrd="0" destOrd="2" presId="urn:microsoft.com/office/officeart/2005/8/layout/hList7"/>
    <dgm:cxn modelId="{E276DF47-B9EA-4937-A97B-3B5904D570D9}" srcId="{78C57E9C-CF91-467C-B73E-DAF95797D74B}" destId="{1DB7A21E-2932-4E87-9B0E-E9CAA35C3558}" srcOrd="1" destOrd="0" parTransId="{C3FD81A7-B64A-408F-86D4-E95B5B1102D9}" sibTransId="{8D79BC8C-3876-4E33-B252-AACF34A8E630}"/>
    <dgm:cxn modelId="{FB49EE89-64E9-49C0-9E9E-25E0FBFA2736}" srcId="{7DFB5F48-2BBE-46B4-874A-68627A6FA309}" destId="{93134FBC-EB5C-47FA-82A3-4C2589E803D9}" srcOrd="1" destOrd="0" parTransId="{9B8FAFF6-3C0D-467D-AB4C-94046C1DD108}" sibTransId="{B4BFE9F2-ACB3-4098-8A02-65DE56695D08}"/>
    <dgm:cxn modelId="{DC94C79D-B269-4A42-8D4B-C6470DC8F068}" type="presOf" srcId="{E9A4085C-352A-4F7C-86BE-11DD76120CE7}" destId="{2D9C5EEA-B698-4B58-B1D4-7E21C76B487D}" srcOrd="0" destOrd="1" presId="urn:microsoft.com/office/officeart/2005/8/layout/hList7"/>
    <dgm:cxn modelId="{BE0DDE9F-AFCE-49B6-8998-B6A8A07F542F}" type="presOf" srcId="{1DB7A21E-2932-4E87-9B0E-E9CAA35C3558}" destId="{163DDC31-FB43-4B0E-8193-5FC9E13B715B}" srcOrd="1" destOrd="0" presId="urn:microsoft.com/office/officeart/2005/8/layout/hList7"/>
    <dgm:cxn modelId="{02C8D757-BD9E-4C75-B926-8699968E7010}" type="presOf" srcId="{78C57E9C-CF91-467C-B73E-DAF95797D74B}" destId="{F49A0A22-225C-4B81-90E0-F06B6A6D33A4}" srcOrd="0" destOrd="0" presId="urn:microsoft.com/office/officeart/2005/8/layout/hList7"/>
    <dgm:cxn modelId="{BF6B7084-2720-4C7E-BB33-F1C832AA5A03}" type="presOf" srcId="{C73920AB-B568-4515-BAE6-746DFFE6248B}" destId="{2EDC7D20-4987-44E4-AD88-677F3C716EBE}" srcOrd="0" destOrd="0" presId="urn:microsoft.com/office/officeart/2005/8/layout/hList7"/>
    <dgm:cxn modelId="{33071B91-D981-4B53-B500-A64535C70DBD}" type="presOf" srcId="{7DFB5F48-2BBE-46B4-874A-68627A6FA309}" destId="{2D9C5EEA-B698-4B58-B1D4-7E21C76B487D}" srcOrd="0" destOrd="0" presId="urn:microsoft.com/office/officeart/2005/8/layout/hList7"/>
    <dgm:cxn modelId="{594EB80B-F46F-4A7F-B141-7A62233BDF5B}" type="presOf" srcId="{76846C67-7F7D-4DAC-948C-729EC2B5FDBB}" destId="{BDB30A9D-0DF9-4152-9776-19DA056C14DA}" srcOrd="0" destOrd="1" presId="urn:microsoft.com/office/officeart/2005/8/layout/hList7"/>
    <dgm:cxn modelId="{E9D278FC-5F8D-47B8-9DC3-453A2FF91880}" type="presOf" srcId="{E9A4085C-352A-4F7C-86BE-11DD76120CE7}" destId="{C55B2274-058D-4BCB-9042-7F0E72C3498C}" srcOrd="1" destOrd="1" presId="urn:microsoft.com/office/officeart/2005/8/layout/hList7"/>
    <dgm:cxn modelId="{BB4CC2E1-8FE4-4E53-AFCA-DE4D83C1E63E}" srcId="{7DFB5F48-2BBE-46B4-874A-68627A6FA309}" destId="{E9A4085C-352A-4F7C-86BE-11DD76120CE7}" srcOrd="0" destOrd="0" parTransId="{90194738-EBA8-4A63-A9D1-9DE172775F0B}" sibTransId="{25B2612C-E88B-40D1-BF72-4264980BFC1B}"/>
    <dgm:cxn modelId="{BF19CE6A-8BC6-4687-B1C6-A24074889F40}" type="presOf" srcId="{1DB7A21E-2932-4E87-9B0E-E9CAA35C3558}" destId="{BDB30A9D-0DF9-4152-9776-19DA056C14DA}" srcOrd="0" destOrd="0" presId="urn:microsoft.com/office/officeart/2005/8/layout/hList7"/>
    <dgm:cxn modelId="{CC53FD22-FA18-40A8-A25C-A3BBAC3CF77F}" type="presOf" srcId="{93134FBC-EB5C-47FA-82A3-4C2589E803D9}" destId="{C55B2274-058D-4BCB-9042-7F0E72C3498C}" srcOrd="1" destOrd="2" presId="urn:microsoft.com/office/officeart/2005/8/layout/hList7"/>
    <dgm:cxn modelId="{16CC5958-F54A-4590-A84A-9F7D1365D39D}" type="presOf" srcId="{7DFB5F48-2BBE-46B4-874A-68627A6FA309}" destId="{C55B2274-058D-4BCB-9042-7F0E72C3498C}" srcOrd="1" destOrd="0" presId="urn:microsoft.com/office/officeart/2005/8/layout/hList7"/>
    <dgm:cxn modelId="{CADE80A3-DD9D-4940-91EC-EA2E7C2AED23}" srcId="{1DB7A21E-2932-4E87-9B0E-E9CAA35C3558}" destId="{76846C67-7F7D-4DAC-948C-729EC2B5FDBB}" srcOrd="0" destOrd="0" parTransId="{A4AB533D-8CBF-4294-A875-48B0DF06D3E6}" sibTransId="{18E31E1C-F6E3-41D2-AC79-20BCC1CD8223}"/>
    <dgm:cxn modelId="{E3DC8CB2-A0EE-42B8-A3CF-5F9C9B60F866}" type="presParOf" srcId="{F49A0A22-225C-4B81-90E0-F06B6A6D33A4}" destId="{12698D1C-7300-4565-9EE6-8CB46F24BD46}" srcOrd="0" destOrd="0" presId="urn:microsoft.com/office/officeart/2005/8/layout/hList7"/>
    <dgm:cxn modelId="{E4B6D960-8C16-4E63-9272-9F56EB2AC250}" type="presParOf" srcId="{F49A0A22-225C-4B81-90E0-F06B6A6D33A4}" destId="{6AB40D17-4A5B-488F-BADC-46F5FEBB3D53}" srcOrd="1" destOrd="0" presId="urn:microsoft.com/office/officeart/2005/8/layout/hList7"/>
    <dgm:cxn modelId="{0C38224D-3BF6-4525-9129-DC026367C5F3}" type="presParOf" srcId="{6AB40D17-4A5B-488F-BADC-46F5FEBB3D53}" destId="{DCB1F484-288E-4954-B875-FE28A2543880}" srcOrd="0" destOrd="0" presId="urn:microsoft.com/office/officeart/2005/8/layout/hList7"/>
    <dgm:cxn modelId="{3448AE11-6C6C-409E-ABCB-3C07322CA64D}" type="presParOf" srcId="{DCB1F484-288E-4954-B875-FE28A2543880}" destId="{2D9C5EEA-B698-4B58-B1D4-7E21C76B487D}" srcOrd="0" destOrd="0" presId="urn:microsoft.com/office/officeart/2005/8/layout/hList7"/>
    <dgm:cxn modelId="{F62480CF-5205-4C01-8AD4-0B7F0DEADB4E}" type="presParOf" srcId="{DCB1F484-288E-4954-B875-FE28A2543880}" destId="{C55B2274-058D-4BCB-9042-7F0E72C3498C}" srcOrd="1" destOrd="0" presId="urn:microsoft.com/office/officeart/2005/8/layout/hList7"/>
    <dgm:cxn modelId="{692C5D3C-D4FA-49E2-A145-55F7538FD61C}" type="presParOf" srcId="{DCB1F484-288E-4954-B875-FE28A2543880}" destId="{2698CDEA-FACF-4B92-A44E-051B28194D22}" srcOrd="2" destOrd="0" presId="urn:microsoft.com/office/officeart/2005/8/layout/hList7"/>
    <dgm:cxn modelId="{2FE1E94A-EA15-492C-8BDD-54C7BA08718A}" type="presParOf" srcId="{DCB1F484-288E-4954-B875-FE28A2543880}" destId="{224CF473-D6F7-4DF8-A3F5-0FFCB7B73ED7}" srcOrd="3" destOrd="0" presId="urn:microsoft.com/office/officeart/2005/8/layout/hList7"/>
    <dgm:cxn modelId="{4C311179-22DF-4E78-9070-5E9A32A67E00}" type="presParOf" srcId="{6AB40D17-4A5B-488F-BADC-46F5FEBB3D53}" destId="{2EDC7D20-4987-44E4-AD88-677F3C716EBE}" srcOrd="1" destOrd="0" presId="urn:microsoft.com/office/officeart/2005/8/layout/hList7"/>
    <dgm:cxn modelId="{E71D78F7-7987-416E-AD68-44C9E4DB1BD3}" type="presParOf" srcId="{6AB40D17-4A5B-488F-BADC-46F5FEBB3D53}" destId="{92E8939E-2F67-4225-BF51-32952384F8C5}" srcOrd="2" destOrd="0" presId="urn:microsoft.com/office/officeart/2005/8/layout/hList7"/>
    <dgm:cxn modelId="{0FB228AF-88FE-44EF-AFD6-6660D95481E6}" type="presParOf" srcId="{92E8939E-2F67-4225-BF51-32952384F8C5}" destId="{BDB30A9D-0DF9-4152-9776-19DA056C14DA}" srcOrd="0" destOrd="0" presId="urn:microsoft.com/office/officeart/2005/8/layout/hList7"/>
    <dgm:cxn modelId="{5913EA14-699B-406F-A1DF-9519E4F49298}" type="presParOf" srcId="{92E8939E-2F67-4225-BF51-32952384F8C5}" destId="{163DDC31-FB43-4B0E-8193-5FC9E13B715B}" srcOrd="1" destOrd="0" presId="urn:microsoft.com/office/officeart/2005/8/layout/hList7"/>
    <dgm:cxn modelId="{A0C54524-F136-4C6B-B26E-F452ED3BDD2E}" type="presParOf" srcId="{92E8939E-2F67-4225-BF51-32952384F8C5}" destId="{CB763C40-DFBD-461A-9AA5-9C432FA8BD2D}" srcOrd="2" destOrd="0" presId="urn:microsoft.com/office/officeart/2005/8/layout/hList7"/>
    <dgm:cxn modelId="{CEC6121E-57F0-40C9-8EF2-0EE62A090930}" type="presParOf" srcId="{92E8939E-2F67-4225-BF51-32952384F8C5}" destId="{0DA590CB-7AD1-471C-A8EE-78EDE48A43C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1600" dirty="0" smtClean="0">
              <a:solidFill>
                <a:schemeClr val="tx1"/>
              </a:solidFill>
            </a:rPr>
            <a:t>Estilo más popular porque es el primero en enseñarse.</a:t>
          </a:r>
          <a:endParaRPr lang="es-EC" sz="1600" dirty="0">
            <a:solidFill>
              <a:schemeClr val="tx1"/>
            </a:solidFill>
          </a:endParaRPr>
        </a:p>
      </dgm:t>
    </dgm:pt>
    <dgm:pt modelId="{25BBC4FA-035C-4B9D-B59E-9B9520AA829F}" type="parTrans" cxnId="{79908647-7C50-4A51-91F8-B745EFA3DFEB}">
      <dgm:prSet/>
      <dgm:spPr/>
      <dgm:t>
        <a:bodyPr/>
        <a:lstStyle/>
        <a:p>
          <a:endParaRPr lang="es-EC" sz="1600">
            <a:solidFill>
              <a:schemeClr val="tx1"/>
            </a:solidFill>
          </a:endParaRPr>
        </a:p>
      </dgm:t>
    </dgm:pt>
    <dgm:pt modelId="{17D4A426-AA88-4429-86CE-670D6508F65E}" type="sibTrans" cxnId="{79908647-7C50-4A51-91F8-B745EFA3DFEB}">
      <dgm:prSet/>
      <dgm:spPr/>
      <dgm:t>
        <a:bodyPr/>
        <a:lstStyle/>
        <a:p>
          <a:endParaRPr lang="es-EC" sz="1600">
            <a:solidFill>
              <a:schemeClr val="tx1"/>
            </a:solidFill>
          </a:endParaRPr>
        </a:p>
      </dgm:t>
    </dgm:pt>
    <dgm:pt modelId="{F0DA48AD-4950-4D8D-86A6-EA9491A0FDB8}">
      <dgm:prSet phldrT="[Texto]" custT="1"/>
      <dgm:spPr/>
      <dgm:t>
        <a:bodyPr/>
        <a:lstStyle/>
        <a:p>
          <a:r>
            <a:rPr lang="es-ES" sz="1600" dirty="0" smtClean="0">
              <a:solidFill>
                <a:schemeClr val="tx1"/>
              </a:solidFill>
            </a:rPr>
            <a:t>Origen en la palabra "crawl" del inglés, que significa reptar o arrastrarse.</a:t>
          </a:r>
          <a:endParaRPr lang="es-EC" sz="1600" dirty="0">
            <a:solidFill>
              <a:schemeClr val="tx1"/>
            </a:solidFill>
          </a:endParaRPr>
        </a:p>
      </dgm:t>
    </dgm:pt>
    <dgm:pt modelId="{CF18D87C-0661-4480-86A1-C1DE16403D4B}" type="parTrans" cxnId="{04893E59-8E14-4304-8E92-71243786F5F3}">
      <dgm:prSet/>
      <dgm:spPr/>
      <dgm:t>
        <a:bodyPr/>
        <a:lstStyle/>
        <a:p>
          <a:endParaRPr lang="es-EC" sz="1600">
            <a:solidFill>
              <a:schemeClr val="tx1"/>
            </a:solidFill>
          </a:endParaRPr>
        </a:p>
      </dgm:t>
    </dgm:pt>
    <dgm:pt modelId="{EBC6F1E2-516B-4B88-B716-1BF35995FE06}" type="sibTrans" cxnId="{04893E59-8E14-4304-8E92-71243786F5F3}">
      <dgm:prSet/>
      <dgm:spPr/>
      <dgm:t>
        <a:bodyPr/>
        <a:lstStyle/>
        <a:p>
          <a:endParaRPr lang="es-EC" sz="1600">
            <a:solidFill>
              <a:schemeClr val="tx1"/>
            </a:solidFill>
          </a:endParaRPr>
        </a:p>
      </dgm:t>
    </dgm:pt>
    <dgm:pt modelId="{2A69554E-32C5-4FF8-AF00-DE3816F6965B}">
      <dgm:prSet phldrT="[Texto]" custT="1"/>
      <dgm:spPr/>
      <dgm:t>
        <a:bodyPr/>
        <a:lstStyle/>
        <a:p>
          <a:r>
            <a:rPr lang="es-ES" sz="1600" dirty="0" smtClean="0">
              <a:solidFill>
                <a:schemeClr val="tx1"/>
              </a:solidFill>
            </a:rPr>
            <a:t>Surgió en Australia y sus movimientos se le atribuyen al inglés John Arthur </a:t>
          </a:r>
          <a:r>
            <a:rPr lang="es-ES" sz="1600" dirty="0" err="1" smtClean="0">
              <a:solidFill>
                <a:schemeClr val="tx1"/>
              </a:solidFill>
            </a:rPr>
            <a:t>Turdgen</a:t>
          </a:r>
          <a:r>
            <a:rPr lang="es-ES" sz="1600" dirty="0" smtClean="0">
              <a:solidFill>
                <a:schemeClr val="tx1"/>
              </a:solidFill>
            </a:rPr>
            <a:t> (1870), que imitaba la técnica de los nativos australianos.</a:t>
          </a:r>
          <a:endParaRPr lang="es-EC" sz="1600" dirty="0">
            <a:solidFill>
              <a:schemeClr val="tx1"/>
            </a:solidFill>
          </a:endParaRPr>
        </a:p>
      </dgm:t>
    </dgm:pt>
    <dgm:pt modelId="{8070C6A2-157C-428F-AEB6-396DAB4B6C3C}" type="parTrans" cxnId="{89533944-67EC-4733-A49D-CA48DBCDE5DD}">
      <dgm:prSet/>
      <dgm:spPr/>
      <dgm:t>
        <a:bodyPr/>
        <a:lstStyle/>
        <a:p>
          <a:endParaRPr lang="es-EC" sz="1600">
            <a:solidFill>
              <a:schemeClr val="tx1"/>
            </a:solidFill>
          </a:endParaRPr>
        </a:p>
      </dgm:t>
    </dgm:pt>
    <dgm:pt modelId="{85AB550E-234F-4D00-A71A-458E049687E8}" type="sibTrans" cxnId="{89533944-67EC-4733-A49D-CA48DBCDE5DD}">
      <dgm:prSet/>
      <dgm:spPr/>
      <dgm:t>
        <a:bodyPr/>
        <a:lstStyle/>
        <a:p>
          <a:endParaRPr lang="es-EC" sz="1600">
            <a:solidFill>
              <a:schemeClr val="tx1"/>
            </a:solidFill>
          </a:endParaRPr>
        </a:p>
      </dgm:t>
    </dgm:pt>
    <dgm:pt modelId="{C03AA57B-C489-4742-811D-6FF175401FDB}">
      <dgm:prSet phldrT="[Texto]" custT="1"/>
      <dgm:spPr/>
      <dgm:t>
        <a:bodyPr/>
        <a:lstStyle/>
        <a:p>
          <a:r>
            <a:rPr lang="es-ES" sz="1600" dirty="0" smtClean="0">
              <a:solidFill>
                <a:schemeClr val="tx1"/>
              </a:solidFill>
            </a:rPr>
            <a:t>Nadador en posición ventral o prona</a:t>
          </a:r>
        </a:p>
        <a:p>
          <a:r>
            <a:rPr lang="es-ES" sz="1600" dirty="0" smtClean="0">
              <a:solidFill>
                <a:schemeClr val="tx1"/>
              </a:solidFill>
            </a:rPr>
            <a:t>acción completa de ambos brazos (brazada) de forma alternativa y un número variable de batidos de pierna (patada)</a:t>
          </a:r>
          <a:endParaRPr lang="es-EC" sz="1600" dirty="0">
            <a:solidFill>
              <a:schemeClr val="tx1"/>
            </a:solidFill>
          </a:endParaRPr>
        </a:p>
      </dgm:t>
    </dgm:pt>
    <dgm:pt modelId="{A0C5591B-23EF-4C6C-9732-4B2A7EE21272}" type="parTrans" cxnId="{BE404AFA-E88B-4776-B256-503B75F2A8B8}">
      <dgm:prSet/>
      <dgm:spPr/>
      <dgm:t>
        <a:bodyPr/>
        <a:lstStyle/>
        <a:p>
          <a:endParaRPr lang="es-EC" sz="1600">
            <a:solidFill>
              <a:schemeClr val="tx1"/>
            </a:solidFill>
          </a:endParaRPr>
        </a:p>
      </dgm:t>
    </dgm:pt>
    <dgm:pt modelId="{925CE22E-6E27-40F9-B1A4-F4A804CD6E4C}" type="sibTrans" cxnId="{BE404AFA-E88B-4776-B256-503B75F2A8B8}">
      <dgm:prSet/>
      <dgm:spPr/>
      <dgm:t>
        <a:bodyPr/>
        <a:lstStyle/>
        <a:p>
          <a:endParaRPr lang="es-EC" sz="1600">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4"/>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4"/>
      <dgm:spPr/>
    </dgm:pt>
    <dgm:pt modelId="{DF5D298C-B999-4704-8498-162BE8384126}" type="pres">
      <dgm:prSet presAssocID="{0C185CF5-B61E-4CA1-B624-D6E6303A4CB7}" presName="dstNode" presStyleLbl="node1" presStyleIdx="0" presStyleCnt="4"/>
      <dgm:spPr/>
    </dgm:pt>
    <dgm:pt modelId="{4B2BC94E-142A-4D82-A3F1-825A8D420AF9}" type="pres">
      <dgm:prSet presAssocID="{FD35803D-C5DA-412D-B59A-69B8BC0A3704}" presName="text_1" presStyleLbl="node1" presStyleIdx="0" presStyleCnt="4">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4"/>
      <dgm:spPr/>
    </dgm:pt>
    <dgm:pt modelId="{591E81D8-DC9F-4393-9BB7-AAC88E1D60AC}" type="pres">
      <dgm:prSet presAssocID="{F0DA48AD-4950-4D8D-86A6-EA9491A0FDB8}" presName="text_2" presStyleLbl="node1" presStyleIdx="1" presStyleCnt="4">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4"/>
      <dgm:spPr/>
    </dgm:pt>
    <dgm:pt modelId="{A78D1675-9F6C-43A2-9CFD-95199DEB5262}" type="pres">
      <dgm:prSet presAssocID="{2A69554E-32C5-4FF8-AF00-DE3816F6965B}" presName="text_3" presStyleLbl="node1" presStyleIdx="2" presStyleCnt="4">
        <dgm:presLayoutVars>
          <dgm:bulletEnabled val="1"/>
        </dgm:presLayoutVars>
      </dgm:prSet>
      <dgm:spPr/>
      <dgm:t>
        <a:bodyPr/>
        <a:lstStyle/>
        <a:p>
          <a:endParaRPr lang="es-EC"/>
        </a:p>
      </dgm:t>
    </dgm:pt>
    <dgm:pt modelId="{35E96B49-158F-44EA-B87E-B7F472C839B2}" type="pres">
      <dgm:prSet presAssocID="{2A69554E-32C5-4FF8-AF00-DE3816F6965B}" presName="accent_3" presStyleCnt="0"/>
      <dgm:spPr/>
    </dgm:pt>
    <dgm:pt modelId="{27723F1B-E24E-4608-A4D2-E32956257CE1}" type="pres">
      <dgm:prSet presAssocID="{2A69554E-32C5-4FF8-AF00-DE3816F6965B}" presName="accentRepeatNode" presStyleLbl="solidFgAcc1" presStyleIdx="2" presStyleCnt="4"/>
      <dgm:spPr/>
    </dgm:pt>
    <dgm:pt modelId="{D817E58E-B986-4A33-9D8E-0DBA683F1CAD}" type="pres">
      <dgm:prSet presAssocID="{C03AA57B-C489-4742-811D-6FF175401FDB}" presName="text_4" presStyleLbl="node1" presStyleIdx="3" presStyleCnt="4">
        <dgm:presLayoutVars>
          <dgm:bulletEnabled val="1"/>
        </dgm:presLayoutVars>
      </dgm:prSet>
      <dgm:spPr/>
      <dgm:t>
        <a:bodyPr/>
        <a:lstStyle/>
        <a:p>
          <a:endParaRPr lang="es-EC"/>
        </a:p>
      </dgm:t>
    </dgm:pt>
    <dgm:pt modelId="{59B87CFB-C9AE-4FC9-AC14-19A0580E5C64}" type="pres">
      <dgm:prSet presAssocID="{C03AA57B-C489-4742-811D-6FF175401FDB}" presName="accent_4" presStyleCnt="0"/>
      <dgm:spPr/>
    </dgm:pt>
    <dgm:pt modelId="{B59740EA-6BF0-44BC-B248-278E9725D828}" type="pres">
      <dgm:prSet presAssocID="{C03AA57B-C489-4742-811D-6FF175401FDB}" presName="accentRepeatNode" presStyleLbl="solidFgAcc1" presStyleIdx="3" presStyleCnt="4"/>
      <dgm:spPr/>
    </dgm:pt>
  </dgm:ptLst>
  <dgm:cxnLst>
    <dgm:cxn modelId="{9D6890B9-BB87-40C2-8D6B-82A6D0055446}" type="presOf" srcId="{F0DA48AD-4950-4D8D-86A6-EA9491A0FDB8}" destId="{591E81D8-DC9F-4393-9BB7-AAC88E1D60AC}" srcOrd="0" destOrd="0" presId="urn:microsoft.com/office/officeart/2008/layout/VerticalCurvedList"/>
    <dgm:cxn modelId="{C22E4A67-08AD-49DC-ACC3-582CF558AB8F}" type="presOf" srcId="{2A69554E-32C5-4FF8-AF00-DE3816F6965B}" destId="{A78D1675-9F6C-43A2-9CFD-95199DEB5262}" srcOrd="0" destOrd="0" presId="urn:microsoft.com/office/officeart/2008/layout/VerticalCurvedList"/>
    <dgm:cxn modelId="{89533944-67EC-4733-A49D-CA48DBCDE5DD}" srcId="{0C185CF5-B61E-4CA1-B624-D6E6303A4CB7}" destId="{2A69554E-32C5-4FF8-AF00-DE3816F6965B}" srcOrd="2" destOrd="0" parTransId="{8070C6A2-157C-428F-AEB6-396DAB4B6C3C}" sibTransId="{85AB550E-234F-4D00-A71A-458E049687E8}"/>
    <dgm:cxn modelId="{28587EB9-9E21-4B7C-9165-A3E5CC13D9BD}" type="presOf" srcId="{FD35803D-C5DA-412D-B59A-69B8BC0A3704}" destId="{4B2BC94E-142A-4D82-A3F1-825A8D420AF9}" srcOrd="0" destOrd="0" presId="urn:microsoft.com/office/officeart/2008/layout/VerticalCurvedList"/>
    <dgm:cxn modelId="{04893E59-8E14-4304-8E92-71243786F5F3}" srcId="{0C185CF5-B61E-4CA1-B624-D6E6303A4CB7}" destId="{F0DA48AD-4950-4D8D-86A6-EA9491A0FDB8}" srcOrd="1" destOrd="0" parTransId="{CF18D87C-0661-4480-86A1-C1DE16403D4B}" sibTransId="{EBC6F1E2-516B-4B88-B716-1BF35995FE06}"/>
    <dgm:cxn modelId="{79908647-7C50-4A51-91F8-B745EFA3DFEB}" srcId="{0C185CF5-B61E-4CA1-B624-D6E6303A4CB7}" destId="{FD35803D-C5DA-412D-B59A-69B8BC0A3704}" srcOrd="0" destOrd="0" parTransId="{25BBC4FA-035C-4B9D-B59E-9B9520AA829F}" sibTransId="{17D4A426-AA88-4429-86CE-670D6508F65E}"/>
    <dgm:cxn modelId="{B7CBC8FB-DC1D-4FB8-9CF9-76A7148BCED3}" type="presOf" srcId="{C03AA57B-C489-4742-811D-6FF175401FDB}" destId="{D817E58E-B986-4A33-9D8E-0DBA683F1CAD}" srcOrd="0" destOrd="0" presId="urn:microsoft.com/office/officeart/2008/layout/VerticalCurvedList"/>
    <dgm:cxn modelId="{521BA35B-E23C-496C-A8EF-4CF58BD5C084}" type="presOf" srcId="{17D4A426-AA88-4429-86CE-670D6508F65E}" destId="{58546D65-2B84-4AF3-B00D-EC44E6E316E5}" srcOrd="0" destOrd="0" presId="urn:microsoft.com/office/officeart/2008/layout/VerticalCurvedList"/>
    <dgm:cxn modelId="{7293B349-48B2-4414-8258-A1727E3C4320}" type="presOf" srcId="{0C185CF5-B61E-4CA1-B624-D6E6303A4CB7}" destId="{6E26F260-446A-4DAD-B0C0-8D14A2B1B66A}" srcOrd="0" destOrd="0" presId="urn:microsoft.com/office/officeart/2008/layout/VerticalCurvedList"/>
    <dgm:cxn modelId="{BE404AFA-E88B-4776-B256-503B75F2A8B8}" srcId="{0C185CF5-B61E-4CA1-B624-D6E6303A4CB7}" destId="{C03AA57B-C489-4742-811D-6FF175401FDB}" srcOrd="3" destOrd="0" parTransId="{A0C5591B-23EF-4C6C-9732-4B2A7EE21272}" sibTransId="{925CE22E-6E27-40F9-B1A4-F4A804CD6E4C}"/>
    <dgm:cxn modelId="{D6BC87CE-796A-4C44-B8B1-6D670BCF33D2}" type="presParOf" srcId="{6E26F260-446A-4DAD-B0C0-8D14A2B1B66A}" destId="{898CBF60-6F5F-4985-AE72-F6EA957D6D5D}" srcOrd="0" destOrd="0" presId="urn:microsoft.com/office/officeart/2008/layout/VerticalCurvedList"/>
    <dgm:cxn modelId="{A409F177-F485-42E2-9A5C-D68FAEA2C5DB}" type="presParOf" srcId="{898CBF60-6F5F-4985-AE72-F6EA957D6D5D}" destId="{60EC79EC-DA14-42C6-B062-84A0E58E56B6}" srcOrd="0" destOrd="0" presId="urn:microsoft.com/office/officeart/2008/layout/VerticalCurvedList"/>
    <dgm:cxn modelId="{11ABC967-F0E5-4D71-81F8-46802F454646}" type="presParOf" srcId="{60EC79EC-DA14-42C6-B062-84A0E58E56B6}" destId="{CBA921A2-35D0-4FFD-8671-CDA644BC8D71}" srcOrd="0" destOrd="0" presId="urn:microsoft.com/office/officeart/2008/layout/VerticalCurvedList"/>
    <dgm:cxn modelId="{E6D5035F-5FE7-4FE7-B323-9965A8DEADA4}" type="presParOf" srcId="{60EC79EC-DA14-42C6-B062-84A0E58E56B6}" destId="{58546D65-2B84-4AF3-B00D-EC44E6E316E5}" srcOrd="1" destOrd="0" presId="urn:microsoft.com/office/officeart/2008/layout/VerticalCurvedList"/>
    <dgm:cxn modelId="{57172C50-4913-4251-B4FB-345B0E0A151A}" type="presParOf" srcId="{60EC79EC-DA14-42C6-B062-84A0E58E56B6}" destId="{634CB594-5D5B-48E1-B811-F1D05BE2B5D9}" srcOrd="2" destOrd="0" presId="urn:microsoft.com/office/officeart/2008/layout/VerticalCurvedList"/>
    <dgm:cxn modelId="{1096AD1A-E661-421D-AAFF-EADA84909553}" type="presParOf" srcId="{60EC79EC-DA14-42C6-B062-84A0E58E56B6}" destId="{DF5D298C-B999-4704-8498-162BE8384126}" srcOrd="3" destOrd="0" presId="urn:microsoft.com/office/officeart/2008/layout/VerticalCurvedList"/>
    <dgm:cxn modelId="{A514DFF7-1127-4C04-AE49-9F2217B91C9A}" type="presParOf" srcId="{898CBF60-6F5F-4985-AE72-F6EA957D6D5D}" destId="{4B2BC94E-142A-4D82-A3F1-825A8D420AF9}" srcOrd="1" destOrd="0" presId="urn:microsoft.com/office/officeart/2008/layout/VerticalCurvedList"/>
    <dgm:cxn modelId="{ED5ACB0B-1EFE-4FAF-B7DD-0DC57CE38C2F}" type="presParOf" srcId="{898CBF60-6F5F-4985-AE72-F6EA957D6D5D}" destId="{B164D4A1-0242-41F0-B3BC-6962F8D1AC9B}" srcOrd="2" destOrd="0" presId="urn:microsoft.com/office/officeart/2008/layout/VerticalCurvedList"/>
    <dgm:cxn modelId="{5B83BCFB-98A1-48AE-83B4-1F0EBC93F938}" type="presParOf" srcId="{B164D4A1-0242-41F0-B3BC-6962F8D1AC9B}" destId="{A10E1B48-A164-4C2D-8E08-703D429C5C9C}" srcOrd="0" destOrd="0" presId="urn:microsoft.com/office/officeart/2008/layout/VerticalCurvedList"/>
    <dgm:cxn modelId="{BF41AC9D-F56D-42D6-AF58-C00C68FA4B6A}" type="presParOf" srcId="{898CBF60-6F5F-4985-AE72-F6EA957D6D5D}" destId="{591E81D8-DC9F-4393-9BB7-AAC88E1D60AC}" srcOrd="3" destOrd="0" presId="urn:microsoft.com/office/officeart/2008/layout/VerticalCurvedList"/>
    <dgm:cxn modelId="{56C24F56-7382-42B6-8CB9-8A8C2AE9CE8C}" type="presParOf" srcId="{898CBF60-6F5F-4985-AE72-F6EA957D6D5D}" destId="{78885105-A72D-42D3-9BAB-5CA0B157E36D}" srcOrd="4" destOrd="0" presId="urn:microsoft.com/office/officeart/2008/layout/VerticalCurvedList"/>
    <dgm:cxn modelId="{3C327DBE-243D-4CE6-AB71-32B043DE25D5}" type="presParOf" srcId="{78885105-A72D-42D3-9BAB-5CA0B157E36D}" destId="{5E063398-3FB7-40DE-A145-8EB00D8B895C}" srcOrd="0" destOrd="0" presId="urn:microsoft.com/office/officeart/2008/layout/VerticalCurvedList"/>
    <dgm:cxn modelId="{CBDEB487-A4CD-441D-AFD9-34E386B458E5}" type="presParOf" srcId="{898CBF60-6F5F-4985-AE72-F6EA957D6D5D}" destId="{A78D1675-9F6C-43A2-9CFD-95199DEB5262}" srcOrd="5" destOrd="0" presId="urn:microsoft.com/office/officeart/2008/layout/VerticalCurvedList"/>
    <dgm:cxn modelId="{5811739F-CC6D-48C2-9F3A-EC93B1D1CF0D}" type="presParOf" srcId="{898CBF60-6F5F-4985-AE72-F6EA957D6D5D}" destId="{35E96B49-158F-44EA-B87E-B7F472C839B2}" srcOrd="6" destOrd="0" presId="urn:microsoft.com/office/officeart/2008/layout/VerticalCurvedList"/>
    <dgm:cxn modelId="{485E4415-B104-404F-8D31-88E62E59EBFA}" type="presParOf" srcId="{35E96B49-158F-44EA-B87E-B7F472C839B2}" destId="{27723F1B-E24E-4608-A4D2-E32956257CE1}" srcOrd="0" destOrd="0" presId="urn:microsoft.com/office/officeart/2008/layout/VerticalCurvedList"/>
    <dgm:cxn modelId="{1307205D-1AEA-43AD-820E-654DFD8ACB68}" type="presParOf" srcId="{898CBF60-6F5F-4985-AE72-F6EA957D6D5D}" destId="{D817E58E-B986-4A33-9D8E-0DBA683F1CAD}" srcOrd="7" destOrd="0" presId="urn:microsoft.com/office/officeart/2008/layout/VerticalCurvedList"/>
    <dgm:cxn modelId="{33E7B226-BC97-4683-8AE9-A968E7666116}" type="presParOf" srcId="{898CBF60-6F5F-4985-AE72-F6EA957D6D5D}" destId="{59B87CFB-C9AE-4FC9-AC14-19A0580E5C64}" srcOrd="8" destOrd="0" presId="urn:microsoft.com/office/officeart/2008/layout/VerticalCurvedList"/>
    <dgm:cxn modelId="{E091F72F-39C5-486E-AF3D-2F12A0F8AAEC}" type="presParOf" srcId="{59B87CFB-C9AE-4FC9-AC14-19A0580E5C64}" destId="{B59740EA-6BF0-44BC-B248-278E9725D82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2800" b="1" dirty="0" smtClean="0">
              <a:solidFill>
                <a:schemeClr val="tx1"/>
              </a:solidFill>
            </a:rPr>
            <a:t>VOLTEO DE CROL</a:t>
          </a:r>
          <a:endParaRPr lang="es-EC" sz="2800" dirty="0">
            <a:solidFill>
              <a:schemeClr val="tx1"/>
            </a:solidFill>
          </a:endParaRPr>
        </a:p>
      </dgm:t>
    </dgm:pt>
    <dgm:pt modelId="{25BBC4FA-035C-4B9D-B59E-9B9520AA829F}" type="parTrans" cxnId="{79908647-7C50-4A51-91F8-B745EFA3DFEB}">
      <dgm:prSet/>
      <dgm:spPr/>
      <dgm:t>
        <a:bodyPr/>
        <a:lstStyle/>
        <a:p>
          <a:endParaRPr lang="es-EC">
            <a:solidFill>
              <a:schemeClr val="tx1"/>
            </a:solidFill>
          </a:endParaRPr>
        </a:p>
      </dgm:t>
    </dgm:pt>
    <dgm:pt modelId="{17D4A426-AA88-4429-86CE-670D6508F65E}" type="sibTrans" cxnId="{79908647-7C50-4A51-91F8-B745EFA3DFEB}">
      <dgm:prSet/>
      <dgm:spPr/>
      <dgm:t>
        <a:bodyPr/>
        <a:lstStyle/>
        <a:p>
          <a:endParaRPr lang="es-EC">
            <a:solidFill>
              <a:schemeClr val="tx1"/>
            </a:solidFill>
          </a:endParaRPr>
        </a:p>
      </dgm:t>
    </dgm:pt>
    <dgm:pt modelId="{F0DA48AD-4950-4D8D-86A6-EA9491A0FDB8}">
      <dgm:prSet phldrT="[Texto]"/>
      <dgm:spPr/>
      <dgm:t>
        <a:bodyPr/>
        <a:lstStyle/>
        <a:p>
          <a:r>
            <a:rPr lang="es-ES" dirty="0" smtClean="0">
              <a:solidFill>
                <a:schemeClr val="tx1"/>
              </a:solidFill>
            </a:rPr>
            <a:t>No es necesario tocar la pared con las manos</a:t>
          </a:r>
          <a:endParaRPr lang="es-EC" dirty="0">
            <a:solidFill>
              <a:schemeClr val="tx1"/>
            </a:solidFill>
          </a:endParaRPr>
        </a:p>
      </dgm:t>
    </dgm:pt>
    <dgm:pt modelId="{CF18D87C-0661-4480-86A1-C1DE16403D4B}" type="parTrans" cxnId="{04893E59-8E14-4304-8E92-71243786F5F3}">
      <dgm:prSet/>
      <dgm:spPr/>
      <dgm:t>
        <a:bodyPr/>
        <a:lstStyle/>
        <a:p>
          <a:endParaRPr lang="es-EC">
            <a:solidFill>
              <a:schemeClr val="tx1"/>
            </a:solidFill>
          </a:endParaRPr>
        </a:p>
      </dgm:t>
    </dgm:pt>
    <dgm:pt modelId="{EBC6F1E2-516B-4B88-B716-1BF35995FE06}" type="sibTrans" cxnId="{04893E59-8E14-4304-8E92-71243786F5F3}">
      <dgm:prSet/>
      <dgm:spPr/>
      <dgm:t>
        <a:bodyPr/>
        <a:lstStyle/>
        <a:p>
          <a:endParaRPr lang="es-EC">
            <a:solidFill>
              <a:schemeClr val="tx1"/>
            </a:solidFill>
          </a:endParaRPr>
        </a:p>
      </dgm:t>
    </dgm:pt>
    <dgm:pt modelId="{2A69554E-32C5-4FF8-AF00-DE3816F6965B}">
      <dgm:prSet phldrT="[Texto]"/>
      <dgm:spPr/>
      <dgm:t>
        <a:bodyPr/>
        <a:lstStyle/>
        <a:p>
          <a:r>
            <a:rPr lang="es-ES" dirty="0" smtClean="0">
              <a:solidFill>
                <a:schemeClr val="tx1"/>
              </a:solidFill>
            </a:rPr>
            <a:t>Permite una mayor continuidad entre la última brazada y el apoyo de los pies en la pared</a:t>
          </a:r>
          <a:endParaRPr lang="es-EC" dirty="0">
            <a:solidFill>
              <a:schemeClr val="tx1"/>
            </a:solidFill>
          </a:endParaRPr>
        </a:p>
      </dgm:t>
    </dgm:pt>
    <dgm:pt modelId="{8070C6A2-157C-428F-AEB6-396DAB4B6C3C}" type="parTrans" cxnId="{89533944-67EC-4733-A49D-CA48DBCDE5DD}">
      <dgm:prSet/>
      <dgm:spPr/>
      <dgm:t>
        <a:bodyPr/>
        <a:lstStyle/>
        <a:p>
          <a:endParaRPr lang="es-EC">
            <a:solidFill>
              <a:schemeClr val="tx1"/>
            </a:solidFill>
          </a:endParaRPr>
        </a:p>
      </dgm:t>
    </dgm:pt>
    <dgm:pt modelId="{85AB550E-234F-4D00-A71A-458E049687E8}" type="sibTrans" cxnId="{89533944-67EC-4733-A49D-CA48DBCDE5DD}">
      <dgm:prSet/>
      <dgm:spPr/>
      <dgm:t>
        <a:bodyPr/>
        <a:lstStyle/>
        <a:p>
          <a:endParaRPr lang="es-EC">
            <a:solidFill>
              <a:schemeClr val="tx1"/>
            </a:solidFill>
          </a:endParaRPr>
        </a:p>
      </dgm:t>
    </dgm:pt>
    <dgm:pt modelId="{C03AA57B-C489-4742-811D-6FF175401FDB}">
      <dgm:prSet phldrT="[Texto]"/>
      <dgm:spPr/>
      <dgm:t>
        <a:bodyPr/>
        <a:lstStyle/>
        <a:p>
          <a:r>
            <a:rPr lang="es-ES" dirty="0" smtClean="0">
              <a:solidFill>
                <a:schemeClr val="tx1"/>
              </a:solidFill>
            </a:rPr>
            <a:t>Se realizan dos giros, uno sobre el eje transversal (apoyo en la pared )y otro sobre el eje longitudinal (impulso y deslizamiento)</a:t>
          </a:r>
          <a:endParaRPr lang="es-EC" dirty="0">
            <a:solidFill>
              <a:schemeClr val="tx1"/>
            </a:solidFill>
          </a:endParaRPr>
        </a:p>
      </dgm:t>
    </dgm:pt>
    <dgm:pt modelId="{A0C5591B-23EF-4C6C-9732-4B2A7EE21272}" type="parTrans" cxnId="{BE404AFA-E88B-4776-B256-503B75F2A8B8}">
      <dgm:prSet/>
      <dgm:spPr/>
      <dgm:t>
        <a:bodyPr/>
        <a:lstStyle/>
        <a:p>
          <a:endParaRPr lang="es-EC">
            <a:solidFill>
              <a:schemeClr val="tx1"/>
            </a:solidFill>
          </a:endParaRPr>
        </a:p>
      </dgm:t>
    </dgm:pt>
    <dgm:pt modelId="{925CE22E-6E27-40F9-B1A4-F4A804CD6E4C}" type="sibTrans" cxnId="{BE404AFA-E88B-4776-B256-503B75F2A8B8}">
      <dgm:prSet/>
      <dgm:spPr/>
      <dgm:t>
        <a:bodyPr/>
        <a:lstStyle/>
        <a:p>
          <a:endParaRPr lang="es-EC">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4"/>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4"/>
      <dgm:spPr/>
    </dgm:pt>
    <dgm:pt modelId="{DF5D298C-B999-4704-8498-162BE8384126}" type="pres">
      <dgm:prSet presAssocID="{0C185CF5-B61E-4CA1-B624-D6E6303A4CB7}" presName="dstNode" presStyleLbl="node1" presStyleIdx="0" presStyleCnt="4"/>
      <dgm:spPr/>
    </dgm:pt>
    <dgm:pt modelId="{4B2BC94E-142A-4D82-A3F1-825A8D420AF9}" type="pres">
      <dgm:prSet presAssocID="{FD35803D-C5DA-412D-B59A-69B8BC0A3704}" presName="text_1" presStyleLbl="node1" presStyleIdx="0" presStyleCnt="4">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4"/>
      <dgm:spPr/>
    </dgm:pt>
    <dgm:pt modelId="{591E81D8-DC9F-4393-9BB7-AAC88E1D60AC}" type="pres">
      <dgm:prSet presAssocID="{F0DA48AD-4950-4D8D-86A6-EA9491A0FDB8}" presName="text_2" presStyleLbl="node1" presStyleIdx="1" presStyleCnt="4">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4"/>
      <dgm:spPr/>
    </dgm:pt>
    <dgm:pt modelId="{A78D1675-9F6C-43A2-9CFD-95199DEB5262}" type="pres">
      <dgm:prSet presAssocID="{2A69554E-32C5-4FF8-AF00-DE3816F6965B}" presName="text_3" presStyleLbl="node1" presStyleIdx="2" presStyleCnt="4">
        <dgm:presLayoutVars>
          <dgm:bulletEnabled val="1"/>
        </dgm:presLayoutVars>
      </dgm:prSet>
      <dgm:spPr/>
      <dgm:t>
        <a:bodyPr/>
        <a:lstStyle/>
        <a:p>
          <a:endParaRPr lang="es-EC"/>
        </a:p>
      </dgm:t>
    </dgm:pt>
    <dgm:pt modelId="{35E96B49-158F-44EA-B87E-B7F472C839B2}" type="pres">
      <dgm:prSet presAssocID="{2A69554E-32C5-4FF8-AF00-DE3816F6965B}" presName="accent_3" presStyleCnt="0"/>
      <dgm:spPr/>
    </dgm:pt>
    <dgm:pt modelId="{27723F1B-E24E-4608-A4D2-E32956257CE1}" type="pres">
      <dgm:prSet presAssocID="{2A69554E-32C5-4FF8-AF00-DE3816F6965B}" presName="accentRepeatNode" presStyleLbl="solidFgAcc1" presStyleIdx="2" presStyleCnt="4"/>
      <dgm:spPr/>
    </dgm:pt>
    <dgm:pt modelId="{D817E58E-B986-4A33-9D8E-0DBA683F1CAD}" type="pres">
      <dgm:prSet presAssocID="{C03AA57B-C489-4742-811D-6FF175401FDB}" presName="text_4" presStyleLbl="node1" presStyleIdx="3" presStyleCnt="4">
        <dgm:presLayoutVars>
          <dgm:bulletEnabled val="1"/>
        </dgm:presLayoutVars>
      </dgm:prSet>
      <dgm:spPr/>
      <dgm:t>
        <a:bodyPr/>
        <a:lstStyle/>
        <a:p>
          <a:endParaRPr lang="es-EC"/>
        </a:p>
      </dgm:t>
    </dgm:pt>
    <dgm:pt modelId="{59B87CFB-C9AE-4FC9-AC14-19A0580E5C64}" type="pres">
      <dgm:prSet presAssocID="{C03AA57B-C489-4742-811D-6FF175401FDB}" presName="accent_4" presStyleCnt="0"/>
      <dgm:spPr/>
    </dgm:pt>
    <dgm:pt modelId="{B59740EA-6BF0-44BC-B248-278E9725D828}" type="pres">
      <dgm:prSet presAssocID="{C03AA57B-C489-4742-811D-6FF175401FDB}" presName="accentRepeatNode" presStyleLbl="solidFgAcc1" presStyleIdx="3" presStyleCnt="4"/>
      <dgm:spPr/>
    </dgm:pt>
  </dgm:ptLst>
  <dgm:cxnLst>
    <dgm:cxn modelId="{89533944-67EC-4733-A49D-CA48DBCDE5DD}" srcId="{0C185CF5-B61E-4CA1-B624-D6E6303A4CB7}" destId="{2A69554E-32C5-4FF8-AF00-DE3816F6965B}" srcOrd="2" destOrd="0" parTransId="{8070C6A2-157C-428F-AEB6-396DAB4B6C3C}" sibTransId="{85AB550E-234F-4D00-A71A-458E049687E8}"/>
    <dgm:cxn modelId="{04893E59-8E14-4304-8E92-71243786F5F3}" srcId="{0C185CF5-B61E-4CA1-B624-D6E6303A4CB7}" destId="{F0DA48AD-4950-4D8D-86A6-EA9491A0FDB8}" srcOrd="1" destOrd="0" parTransId="{CF18D87C-0661-4480-86A1-C1DE16403D4B}" sibTransId="{EBC6F1E2-516B-4B88-B716-1BF35995FE06}"/>
    <dgm:cxn modelId="{79908647-7C50-4A51-91F8-B745EFA3DFEB}" srcId="{0C185CF5-B61E-4CA1-B624-D6E6303A4CB7}" destId="{FD35803D-C5DA-412D-B59A-69B8BC0A3704}" srcOrd="0" destOrd="0" parTransId="{25BBC4FA-035C-4B9D-B59E-9B9520AA829F}" sibTransId="{17D4A426-AA88-4429-86CE-670D6508F65E}"/>
    <dgm:cxn modelId="{31CA218C-39B2-4BED-8FDF-8F88AC85EEE3}" type="presOf" srcId="{2A69554E-32C5-4FF8-AF00-DE3816F6965B}" destId="{A78D1675-9F6C-43A2-9CFD-95199DEB5262}" srcOrd="0" destOrd="0" presId="urn:microsoft.com/office/officeart/2008/layout/VerticalCurvedList"/>
    <dgm:cxn modelId="{A4CBC815-D46E-4FEA-89C2-BD0AF265F647}" type="presOf" srcId="{F0DA48AD-4950-4D8D-86A6-EA9491A0FDB8}" destId="{591E81D8-DC9F-4393-9BB7-AAC88E1D60AC}" srcOrd="0" destOrd="0" presId="urn:microsoft.com/office/officeart/2008/layout/VerticalCurvedList"/>
    <dgm:cxn modelId="{2E0710E2-F5BD-4DFE-8545-C0482602BA62}" type="presOf" srcId="{FD35803D-C5DA-412D-B59A-69B8BC0A3704}" destId="{4B2BC94E-142A-4D82-A3F1-825A8D420AF9}" srcOrd="0" destOrd="0" presId="urn:microsoft.com/office/officeart/2008/layout/VerticalCurvedList"/>
    <dgm:cxn modelId="{557F299A-6A19-475C-A8BA-00C8B7AF2405}" type="presOf" srcId="{C03AA57B-C489-4742-811D-6FF175401FDB}" destId="{D817E58E-B986-4A33-9D8E-0DBA683F1CAD}" srcOrd="0" destOrd="0" presId="urn:microsoft.com/office/officeart/2008/layout/VerticalCurvedList"/>
    <dgm:cxn modelId="{56BC4948-5EBC-45A1-8DE9-754B5AC2D622}" type="presOf" srcId="{17D4A426-AA88-4429-86CE-670D6508F65E}" destId="{58546D65-2B84-4AF3-B00D-EC44E6E316E5}" srcOrd="0" destOrd="0" presId="urn:microsoft.com/office/officeart/2008/layout/VerticalCurvedList"/>
    <dgm:cxn modelId="{3242BF7F-AEFD-4D41-93A8-72A46169B4DA}" type="presOf" srcId="{0C185CF5-B61E-4CA1-B624-D6E6303A4CB7}" destId="{6E26F260-446A-4DAD-B0C0-8D14A2B1B66A}" srcOrd="0" destOrd="0" presId="urn:microsoft.com/office/officeart/2008/layout/VerticalCurvedList"/>
    <dgm:cxn modelId="{BE404AFA-E88B-4776-B256-503B75F2A8B8}" srcId="{0C185CF5-B61E-4CA1-B624-D6E6303A4CB7}" destId="{C03AA57B-C489-4742-811D-6FF175401FDB}" srcOrd="3" destOrd="0" parTransId="{A0C5591B-23EF-4C6C-9732-4B2A7EE21272}" sibTransId="{925CE22E-6E27-40F9-B1A4-F4A804CD6E4C}"/>
    <dgm:cxn modelId="{6440FE83-C364-4422-BFBE-8ADCBD881E11}" type="presParOf" srcId="{6E26F260-446A-4DAD-B0C0-8D14A2B1B66A}" destId="{898CBF60-6F5F-4985-AE72-F6EA957D6D5D}" srcOrd="0" destOrd="0" presId="urn:microsoft.com/office/officeart/2008/layout/VerticalCurvedList"/>
    <dgm:cxn modelId="{6ADDFD77-242C-48FF-AECB-617BDD48CFB8}" type="presParOf" srcId="{898CBF60-6F5F-4985-AE72-F6EA957D6D5D}" destId="{60EC79EC-DA14-42C6-B062-84A0E58E56B6}" srcOrd="0" destOrd="0" presId="urn:microsoft.com/office/officeart/2008/layout/VerticalCurvedList"/>
    <dgm:cxn modelId="{5FD13B87-79B3-4F27-9B53-2082F1BB8071}" type="presParOf" srcId="{60EC79EC-DA14-42C6-B062-84A0E58E56B6}" destId="{CBA921A2-35D0-4FFD-8671-CDA644BC8D71}" srcOrd="0" destOrd="0" presId="urn:microsoft.com/office/officeart/2008/layout/VerticalCurvedList"/>
    <dgm:cxn modelId="{A90FFFE5-046E-4A62-B428-200EEDE6BF0E}" type="presParOf" srcId="{60EC79EC-DA14-42C6-B062-84A0E58E56B6}" destId="{58546D65-2B84-4AF3-B00D-EC44E6E316E5}" srcOrd="1" destOrd="0" presId="urn:microsoft.com/office/officeart/2008/layout/VerticalCurvedList"/>
    <dgm:cxn modelId="{5E1CAAFD-A1A0-4400-94D7-88D72803FA2A}" type="presParOf" srcId="{60EC79EC-DA14-42C6-B062-84A0E58E56B6}" destId="{634CB594-5D5B-48E1-B811-F1D05BE2B5D9}" srcOrd="2" destOrd="0" presId="urn:microsoft.com/office/officeart/2008/layout/VerticalCurvedList"/>
    <dgm:cxn modelId="{DEDF7B35-F635-454F-8D0A-5C881AD50FD5}" type="presParOf" srcId="{60EC79EC-DA14-42C6-B062-84A0E58E56B6}" destId="{DF5D298C-B999-4704-8498-162BE8384126}" srcOrd="3" destOrd="0" presId="urn:microsoft.com/office/officeart/2008/layout/VerticalCurvedList"/>
    <dgm:cxn modelId="{FE892C06-E97E-4B9E-9BB9-05493BC0626B}" type="presParOf" srcId="{898CBF60-6F5F-4985-AE72-F6EA957D6D5D}" destId="{4B2BC94E-142A-4D82-A3F1-825A8D420AF9}" srcOrd="1" destOrd="0" presId="urn:microsoft.com/office/officeart/2008/layout/VerticalCurvedList"/>
    <dgm:cxn modelId="{232CA5E5-E5A1-45D6-AD34-A455C4FE3269}" type="presParOf" srcId="{898CBF60-6F5F-4985-AE72-F6EA957D6D5D}" destId="{B164D4A1-0242-41F0-B3BC-6962F8D1AC9B}" srcOrd="2" destOrd="0" presId="urn:microsoft.com/office/officeart/2008/layout/VerticalCurvedList"/>
    <dgm:cxn modelId="{938144C3-2D7D-460B-8520-EDF1C5A94C23}" type="presParOf" srcId="{B164D4A1-0242-41F0-B3BC-6962F8D1AC9B}" destId="{A10E1B48-A164-4C2D-8E08-703D429C5C9C}" srcOrd="0" destOrd="0" presId="urn:microsoft.com/office/officeart/2008/layout/VerticalCurvedList"/>
    <dgm:cxn modelId="{B2406889-E047-4341-82B6-0814CC05853D}" type="presParOf" srcId="{898CBF60-6F5F-4985-AE72-F6EA957D6D5D}" destId="{591E81D8-DC9F-4393-9BB7-AAC88E1D60AC}" srcOrd="3" destOrd="0" presId="urn:microsoft.com/office/officeart/2008/layout/VerticalCurvedList"/>
    <dgm:cxn modelId="{0E4B5F5B-B4C3-4F11-870B-E83698273F2E}" type="presParOf" srcId="{898CBF60-6F5F-4985-AE72-F6EA957D6D5D}" destId="{78885105-A72D-42D3-9BAB-5CA0B157E36D}" srcOrd="4" destOrd="0" presId="urn:microsoft.com/office/officeart/2008/layout/VerticalCurvedList"/>
    <dgm:cxn modelId="{DECBE124-9EBE-4F18-BD62-881AE0E170F5}" type="presParOf" srcId="{78885105-A72D-42D3-9BAB-5CA0B157E36D}" destId="{5E063398-3FB7-40DE-A145-8EB00D8B895C}" srcOrd="0" destOrd="0" presId="urn:microsoft.com/office/officeart/2008/layout/VerticalCurvedList"/>
    <dgm:cxn modelId="{1A847CE3-DF57-4A5F-9412-43FEC3705FB7}" type="presParOf" srcId="{898CBF60-6F5F-4985-AE72-F6EA957D6D5D}" destId="{A78D1675-9F6C-43A2-9CFD-95199DEB5262}" srcOrd="5" destOrd="0" presId="urn:microsoft.com/office/officeart/2008/layout/VerticalCurvedList"/>
    <dgm:cxn modelId="{422D6869-3DA9-43D2-9F70-CA94EB0B998C}" type="presParOf" srcId="{898CBF60-6F5F-4985-AE72-F6EA957D6D5D}" destId="{35E96B49-158F-44EA-B87E-B7F472C839B2}" srcOrd="6" destOrd="0" presId="urn:microsoft.com/office/officeart/2008/layout/VerticalCurvedList"/>
    <dgm:cxn modelId="{8CCDB583-2130-4DDA-972E-7662D89A007D}" type="presParOf" srcId="{35E96B49-158F-44EA-B87E-B7F472C839B2}" destId="{27723F1B-E24E-4608-A4D2-E32956257CE1}" srcOrd="0" destOrd="0" presId="urn:microsoft.com/office/officeart/2008/layout/VerticalCurvedList"/>
    <dgm:cxn modelId="{82624DBD-2922-462B-8F7E-2ED5EF6E3528}" type="presParOf" srcId="{898CBF60-6F5F-4985-AE72-F6EA957D6D5D}" destId="{D817E58E-B986-4A33-9D8E-0DBA683F1CAD}" srcOrd="7" destOrd="0" presId="urn:microsoft.com/office/officeart/2008/layout/VerticalCurvedList"/>
    <dgm:cxn modelId="{3FF0B006-5C1C-4D14-B8D4-CA16B7D123B9}" type="presParOf" srcId="{898CBF60-6F5F-4985-AE72-F6EA957D6D5D}" destId="{59B87CFB-C9AE-4FC9-AC14-19A0580E5C64}" srcOrd="8" destOrd="0" presId="urn:microsoft.com/office/officeart/2008/layout/VerticalCurvedList"/>
    <dgm:cxn modelId="{70BC030C-D473-44DA-AAE2-2A4C4A2A647C}" type="presParOf" srcId="{59B87CFB-C9AE-4FC9-AC14-19A0580E5C64}" destId="{B59740EA-6BF0-44BC-B248-278E9725D8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2000" dirty="0" smtClean="0">
              <a:solidFill>
                <a:schemeClr val="tx1"/>
              </a:solidFill>
            </a:rPr>
            <a:t>Aproximación: Cabeza del nadador se halla de 2 a 3 metros de la pared de la piscina</a:t>
          </a:r>
          <a:endParaRPr lang="es-EC" sz="2000" dirty="0">
            <a:solidFill>
              <a:schemeClr val="tx1"/>
            </a:solidFill>
          </a:endParaRPr>
        </a:p>
      </dgm:t>
    </dgm:pt>
    <dgm:pt modelId="{25BBC4FA-035C-4B9D-B59E-9B9520AA829F}" type="parTrans" cxnId="{79908647-7C50-4A51-91F8-B745EFA3DFEB}">
      <dgm:prSet/>
      <dgm:spPr/>
      <dgm:t>
        <a:bodyPr/>
        <a:lstStyle/>
        <a:p>
          <a:endParaRPr lang="es-EC">
            <a:solidFill>
              <a:schemeClr val="tx1"/>
            </a:solidFill>
          </a:endParaRPr>
        </a:p>
      </dgm:t>
    </dgm:pt>
    <dgm:pt modelId="{17D4A426-AA88-4429-86CE-670D6508F65E}" type="sibTrans" cxnId="{79908647-7C50-4A51-91F8-B745EFA3DFEB}">
      <dgm:prSet/>
      <dgm:spPr/>
      <dgm:t>
        <a:bodyPr/>
        <a:lstStyle/>
        <a:p>
          <a:endParaRPr lang="es-EC">
            <a:solidFill>
              <a:schemeClr val="tx1"/>
            </a:solidFill>
          </a:endParaRPr>
        </a:p>
      </dgm:t>
    </dgm:pt>
    <dgm:pt modelId="{F0DA48AD-4950-4D8D-86A6-EA9491A0FDB8}">
      <dgm:prSet phldrT="[Texto]"/>
      <dgm:spPr/>
      <dgm:t>
        <a:bodyPr/>
        <a:lstStyle/>
        <a:p>
          <a:r>
            <a:rPr lang="es-ES" dirty="0" smtClean="0">
              <a:solidFill>
                <a:schemeClr val="tx1"/>
              </a:solidFill>
            </a:rPr>
            <a:t>Giro o viraje: Cabeza lanzada hacia abajo. Las palmas de manos se girarán de forma que miren hacia abajo; las piernas y los pies se hallan unidos con las rodillas dobladas.</a:t>
          </a:r>
          <a:endParaRPr lang="es-EC" dirty="0">
            <a:solidFill>
              <a:schemeClr val="tx1"/>
            </a:solidFill>
          </a:endParaRPr>
        </a:p>
      </dgm:t>
    </dgm:pt>
    <dgm:pt modelId="{CF18D87C-0661-4480-86A1-C1DE16403D4B}" type="parTrans" cxnId="{04893E59-8E14-4304-8E92-71243786F5F3}">
      <dgm:prSet/>
      <dgm:spPr/>
      <dgm:t>
        <a:bodyPr/>
        <a:lstStyle/>
        <a:p>
          <a:endParaRPr lang="es-EC">
            <a:solidFill>
              <a:schemeClr val="tx1"/>
            </a:solidFill>
          </a:endParaRPr>
        </a:p>
      </dgm:t>
    </dgm:pt>
    <dgm:pt modelId="{EBC6F1E2-516B-4B88-B716-1BF35995FE06}" type="sibTrans" cxnId="{04893E59-8E14-4304-8E92-71243786F5F3}">
      <dgm:prSet/>
      <dgm:spPr/>
      <dgm:t>
        <a:bodyPr/>
        <a:lstStyle/>
        <a:p>
          <a:endParaRPr lang="es-EC">
            <a:solidFill>
              <a:schemeClr val="tx1"/>
            </a:solidFill>
          </a:endParaRPr>
        </a:p>
      </dgm:t>
    </dgm:pt>
    <dgm:pt modelId="{2A69554E-32C5-4FF8-AF00-DE3816F6965B}">
      <dgm:prSet phldrT="[Texto]"/>
      <dgm:spPr/>
      <dgm:t>
        <a:bodyPr/>
        <a:lstStyle/>
        <a:p>
          <a:r>
            <a:rPr lang="es-ES" dirty="0" smtClean="0">
              <a:solidFill>
                <a:schemeClr val="tx1"/>
              </a:solidFill>
            </a:rPr>
            <a:t>Toque: El viraje del nadador es completado, al situar el cuerpo en posición para la impulsión desde la pared</a:t>
          </a:r>
          <a:endParaRPr lang="es-EC" dirty="0">
            <a:solidFill>
              <a:schemeClr val="tx1"/>
            </a:solidFill>
          </a:endParaRPr>
        </a:p>
      </dgm:t>
    </dgm:pt>
    <dgm:pt modelId="{8070C6A2-157C-428F-AEB6-396DAB4B6C3C}" type="parTrans" cxnId="{89533944-67EC-4733-A49D-CA48DBCDE5DD}">
      <dgm:prSet/>
      <dgm:spPr/>
      <dgm:t>
        <a:bodyPr/>
        <a:lstStyle/>
        <a:p>
          <a:endParaRPr lang="es-EC">
            <a:solidFill>
              <a:schemeClr val="tx1"/>
            </a:solidFill>
          </a:endParaRPr>
        </a:p>
      </dgm:t>
    </dgm:pt>
    <dgm:pt modelId="{85AB550E-234F-4D00-A71A-458E049687E8}" type="sibTrans" cxnId="{89533944-67EC-4733-A49D-CA48DBCDE5DD}">
      <dgm:prSet/>
      <dgm:spPr/>
      <dgm:t>
        <a:bodyPr/>
        <a:lstStyle/>
        <a:p>
          <a:endParaRPr lang="es-EC">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3"/>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3"/>
      <dgm:spPr/>
    </dgm:pt>
    <dgm:pt modelId="{DF5D298C-B999-4704-8498-162BE8384126}" type="pres">
      <dgm:prSet presAssocID="{0C185CF5-B61E-4CA1-B624-D6E6303A4CB7}" presName="dstNode" presStyleLbl="node1" presStyleIdx="0" presStyleCnt="3"/>
      <dgm:spPr/>
    </dgm:pt>
    <dgm:pt modelId="{4B2BC94E-142A-4D82-A3F1-825A8D420AF9}" type="pres">
      <dgm:prSet presAssocID="{FD35803D-C5DA-412D-B59A-69B8BC0A3704}" presName="text_1" presStyleLbl="node1" presStyleIdx="0" presStyleCnt="3">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3"/>
      <dgm:spPr/>
    </dgm:pt>
    <dgm:pt modelId="{591E81D8-DC9F-4393-9BB7-AAC88E1D60AC}" type="pres">
      <dgm:prSet presAssocID="{F0DA48AD-4950-4D8D-86A6-EA9491A0FDB8}" presName="text_2" presStyleLbl="node1" presStyleIdx="1" presStyleCnt="3">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3"/>
      <dgm:spPr/>
    </dgm:pt>
    <dgm:pt modelId="{A78D1675-9F6C-43A2-9CFD-95199DEB5262}" type="pres">
      <dgm:prSet presAssocID="{2A69554E-32C5-4FF8-AF00-DE3816F6965B}" presName="text_3" presStyleLbl="node1" presStyleIdx="2" presStyleCnt="3">
        <dgm:presLayoutVars>
          <dgm:bulletEnabled val="1"/>
        </dgm:presLayoutVars>
      </dgm:prSet>
      <dgm:spPr/>
      <dgm:t>
        <a:bodyPr/>
        <a:lstStyle/>
        <a:p>
          <a:endParaRPr lang="es-EC"/>
        </a:p>
      </dgm:t>
    </dgm:pt>
    <dgm:pt modelId="{35E96B49-158F-44EA-B87E-B7F472C839B2}" type="pres">
      <dgm:prSet presAssocID="{2A69554E-32C5-4FF8-AF00-DE3816F6965B}" presName="accent_3" presStyleCnt="0"/>
      <dgm:spPr/>
    </dgm:pt>
    <dgm:pt modelId="{27723F1B-E24E-4608-A4D2-E32956257CE1}" type="pres">
      <dgm:prSet presAssocID="{2A69554E-32C5-4FF8-AF00-DE3816F6965B}" presName="accentRepeatNode" presStyleLbl="solidFgAcc1" presStyleIdx="2" presStyleCnt="3"/>
      <dgm:spPr/>
    </dgm:pt>
  </dgm:ptLst>
  <dgm:cxnLst>
    <dgm:cxn modelId="{89533944-67EC-4733-A49D-CA48DBCDE5DD}" srcId="{0C185CF5-B61E-4CA1-B624-D6E6303A4CB7}" destId="{2A69554E-32C5-4FF8-AF00-DE3816F6965B}" srcOrd="2" destOrd="0" parTransId="{8070C6A2-157C-428F-AEB6-396DAB4B6C3C}" sibTransId="{85AB550E-234F-4D00-A71A-458E049687E8}"/>
    <dgm:cxn modelId="{108FE2D2-1FE7-4978-A6B7-B61F96414647}" type="presOf" srcId="{FD35803D-C5DA-412D-B59A-69B8BC0A3704}" destId="{4B2BC94E-142A-4D82-A3F1-825A8D420AF9}" srcOrd="0" destOrd="0" presId="urn:microsoft.com/office/officeart/2008/layout/VerticalCurvedList"/>
    <dgm:cxn modelId="{3011CBC9-F04E-46FA-B5FA-EB964538B1E2}" type="presOf" srcId="{17D4A426-AA88-4429-86CE-670D6508F65E}" destId="{58546D65-2B84-4AF3-B00D-EC44E6E316E5}" srcOrd="0" destOrd="0" presId="urn:microsoft.com/office/officeart/2008/layout/VerticalCurvedList"/>
    <dgm:cxn modelId="{4443B983-6969-4154-99FC-81A8AD23D64D}" type="presOf" srcId="{2A69554E-32C5-4FF8-AF00-DE3816F6965B}" destId="{A78D1675-9F6C-43A2-9CFD-95199DEB5262}" srcOrd="0" destOrd="0" presId="urn:microsoft.com/office/officeart/2008/layout/VerticalCurvedList"/>
    <dgm:cxn modelId="{79908647-7C50-4A51-91F8-B745EFA3DFEB}" srcId="{0C185CF5-B61E-4CA1-B624-D6E6303A4CB7}" destId="{FD35803D-C5DA-412D-B59A-69B8BC0A3704}" srcOrd="0" destOrd="0" parTransId="{25BBC4FA-035C-4B9D-B59E-9B9520AA829F}" sibTransId="{17D4A426-AA88-4429-86CE-670D6508F65E}"/>
    <dgm:cxn modelId="{BB504461-0042-43A7-B92B-FEC09D858B8D}" type="presOf" srcId="{F0DA48AD-4950-4D8D-86A6-EA9491A0FDB8}" destId="{591E81D8-DC9F-4393-9BB7-AAC88E1D60AC}" srcOrd="0" destOrd="0" presId="urn:microsoft.com/office/officeart/2008/layout/VerticalCurvedList"/>
    <dgm:cxn modelId="{04893E59-8E14-4304-8E92-71243786F5F3}" srcId="{0C185CF5-B61E-4CA1-B624-D6E6303A4CB7}" destId="{F0DA48AD-4950-4D8D-86A6-EA9491A0FDB8}" srcOrd="1" destOrd="0" parTransId="{CF18D87C-0661-4480-86A1-C1DE16403D4B}" sibTransId="{EBC6F1E2-516B-4B88-B716-1BF35995FE06}"/>
    <dgm:cxn modelId="{2D0C2EE3-D1EB-4CD0-804A-05F60FA423CA}" type="presOf" srcId="{0C185CF5-B61E-4CA1-B624-D6E6303A4CB7}" destId="{6E26F260-446A-4DAD-B0C0-8D14A2B1B66A}" srcOrd="0" destOrd="0" presId="urn:microsoft.com/office/officeart/2008/layout/VerticalCurvedList"/>
    <dgm:cxn modelId="{2AF6FC11-C570-4EAB-8856-3731A259A4C7}" type="presParOf" srcId="{6E26F260-446A-4DAD-B0C0-8D14A2B1B66A}" destId="{898CBF60-6F5F-4985-AE72-F6EA957D6D5D}" srcOrd="0" destOrd="0" presId="urn:microsoft.com/office/officeart/2008/layout/VerticalCurvedList"/>
    <dgm:cxn modelId="{F303A735-FC06-416B-82BE-C868A24427A2}" type="presParOf" srcId="{898CBF60-6F5F-4985-AE72-F6EA957D6D5D}" destId="{60EC79EC-DA14-42C6-B062-84A0E58E56B6}" srcOrd="0" destOrd="0" presId="urn:microsoft.com/office/officeart/2008/layout/VerticalCurvedList"/>
    <dgm:cxn modelId="{A4ABECB9-C339-4971-B12F-FAD3F0A8D885}" type="presParOf" srcId="{60EC79EC-DA14-42C6-B062-84A0E58E56B6}" destId="{CBA921A2-35D0-4FFD-8671-CDA644BC8D71}" srcOrd="0" destOrd="0" presId="urn:microsoft.com/office/officeart/2008/layout/VerticalCurvedList"/>
    <dgm:cxn modelId="{3B8863A8-FC89-4E1E-AF54-1D76B937974A}" type="presParOf" srcId="{60EC79EC-DA14-42C6-B062-84A0E58E56B6}" destId="{58546D65-2B84-4AF3-B00D-EC44E6E316E5}" srcOrd="1" destOrd="0" presId="urn:microsoft.com/office/officeart/2008/layout/VerticalCurvedList"/>
    <dgm:cxn modelId="{E68413DA-B348-4BC5-9704-7FF7215DA0FB}" type="presParOf" srcId="{60EC79EC-DA14-42C6-B062-84A0E58E56B6}" destId="{634CB594-5D5B-48E1-B811-F1D05BE2B5D9}" srcOrd="2" destOrd="0" presId="urn:microsoft.com/office/officeart/2008/layout/VerticalCurvedList"/>
    <dgm:cxn modelId="{CB60F9D9-4B86-48D2-B5E4-4139264CF34A}" type="presParOf" srcId="{60EC79EC-DA14-42C6-B062-84A0E58E56B6}" destId="{DF5D298C-B999-4704-8498-162BE8384126}" srcOrd="3" destOrd="0" presId="urn:microsoft.com/office/officeart/2008/layout/VerticalCurvedList"/>
    <dgm:cxn modelId="{56E03C23-90C0-4E0F-87F8-B33D756601A3}" type="presParOf" srcId="{898CBF60-6F5F-4985-AE72-F6EA957D6D5D}" destId="{4B2BC94E-142A-4D82-A3F1-825A8D420AF9}" srcOrd="1" destOrd="0" presId="urn:microsoft.com/office/officeart/2008/layout/VerticalCurvedList"/>
    <dgm:cxn modelId="{6AFFD870-8ABA-478C-87A5-824577D9A725}" type="presParOf" srcId="{898CBF60-6F5F-4985-AE72-F6EA957D6D5D}" destId="{B164D4A1-0242-41F0-B3BC-6962F8D1AC9B}" srcOrd="2" destOrd="0" presId="urn:microsoft.com/office/officeart/2008/layout/VerticalCurvedList"/>
    <dgm:cxn modelId="{000F5595-C296-4B15-83B0-659EA43DAF5A}" type="presParOf" srcId="{B164D4A1-0242-41F0-B3BC-6962F8D1AC9B}" destId="{A10E1B48-A164-4C2D-8E08-703D429C5C9C}" srcOrd="0" destOrd="0" presId="urn:microsoft.com/office/officeart/2008/layout/VerticalCurvedList"/>
    <dgm:cxn modelId="{24AC6003-216B-4755-9827-82643968B24B}" type="presParOf" srcId="{898CBF60-6F5F-4985-AE72-F6EA957D6D5D}" destId="{591E81D8-DC9F-4393-9BB7-AAC88E1D60AC}" srcOrd="3" destOrd="0" presId="urn:microsoft.com/office/officeart/2008/layout/VerticalCurvedList"/>
    <dgm:cxn modelId="{CC3D42CB-321A-4246-A088-986C7173F2B4}" type="presParOf" srcId="{898CBF60-6F5F-4985-AE72-F6EA957D6D5D}" destId="{78885105-A72D-42D3-9BAB-5CA0B157E36D}" srcOrd="4" destOrd="0" presId="urn:microsoft.com/office/officeart/2008/layout/VerticalCurvedList"/>
    <dgm:cxn modelId="{ACD6F28B-9EB2-4D2D-BBD0-0B8A0FBC916A}" type="presParOf" srcId="{78885105-A72D-42D3-9BAB-5CA0B157E36D}" destId="{5E063398-3FB7-40DE-A145-8EB00D8B895C}" srcOrd="0" destOrd="0" presId="urn:microsoft.com/office/officeart/2008/layout/VerticalCurvedList"/>
    <dgm:cxn modelId="{35236D8D-1F11-4F69-B9C5-154EC0A91A0A}" type="presParOf" srcId="{898CBF60-6F5F-4985-AE72-F6EA957D6D5D}" destId="{A78D1675-9F6C-43A2-9CFD-95199DEB5262}" srcOrd="5" destOrd="0" presId="urn:microsoft.com/office/officeart/2008/layout/VerticalCurvedList"/>
    <dgm:cxn modelId="{C565DB2C-5866-4EA5-BBF0-677702035C2D}" type="presParOf" srcId="{898CBF60-6F5F-4985-AE72-F6EA957D6D5D}" destId="{35E96B49-158F-44EA-B87E-B7F472C839B2}" srcOrd="6" destOrd="0" presId="urn:microsoft.com/office/officeart/2008/layout/VerticalCurvedList"/>
    <dgm:cxn modelId="{FD8E2545-2603-475D-818B-1F06F6B3E7F5}" type="presParOf" srcId="{35E96B49-158F-44EA-B87E-B7F472C839B2}" destId="{27723F1B-E24E-4608-A4D2-E32956257C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1800" dirty="0" smtClean="0">
              <a:solidFill>
                <a:schemeClr val="tx1"/>
              </a:solidFill>
            </a:rPr>
            <a:t>Despegue o impulso: Las piernas empiezan a impulsar adelante por medio de la extensión de las rodillas, los brazos siguen estirándose</a:t>
          </a:r>
          <a:endParaRPr lang="es-EC" sz="1800" dirty="0">
            <a:solidFill>
              <a:schemeClr val="tx1"/>
            </a:solidFill>
          </a:endParaRPr>
        </a:p>
      </dgm:t>
    </dgm:pt>
    <dgm:pt modelId="{25BBC4FA-035C-4B9D-B59E-9B9520AA829F}" type="parTrans" cxnId="{79908647-7C50-4A51-91F8-B745EFA3DFEB}">
      <dgm:prSet/>
      <dgm:spPr/>
      <dgm:t>
        <a:bodyPr/>
        <a:lstStyle/>
        <a:p>
          <a:endParaRPr lang="es-EC">
            <a:solidFill>
              <a:schemeClr val="tx1"/>
            </a:solidFill>
          </a:endParaRPr>
        </a:p>
      </dgm:t>
    </dgm:pt>
    <dgm:pt modelId="{17D4A426-AA88-4429-86CE-670D6508F65E}" type="sibTrans" cxnId="{79908647-7C50-4A51-91F8-B745EFA3DFEB}">
      <dgm:prSet/>
      <dgm:spPr/>
      <dgm:t>
        <a:bodyPr/>
        <a:lstStyle/>
        <a:p>
          <a:endParaRPr lang="es-EC">
            <a:solidFill>
              <a:schemeClr val="tx1"/>
            </a:solidFill>
          </a:endParaRPr>
        </a:p>
      </dgm:t>
    </dgm:pt>
    <dgm:pt modelId="{F0DA48AD-4950-4D8D-86A6-EA9491A0FDB8}">
      <dgm:prSet phldrT="[Texto]"/>
      <dgm:spPr/>
      <dgm:t>
        <a:bodyPr/>
        <a:lstStyle/>
        <a:p>
          <a:r>
            <a:rPr lang="es-ES" dirty="0" smtClean="0">
              <a:solidFill>
                <a:schemeClr val="tx1"/>
              </a:solidFill>
            </a:rPr>
            <a:t>Deslizamiento: Pies se alejan de la pared por la extensión de los tobillos , brazos se tensan hacia delante, con la cabeza entre ellos, creando una posición hidrodinámica.</a:t>
          </a:r>
          <a:endParaRPr lang="es-EC" dirty="0">
            <a:solidFill>
              <a:schemeClr val="tx1"/>
            </a:solidFill>
          </a:endParaRPr>
        </a:p>
      </dgm:t>
    </dgm:pt>
    <dgm:pt modelId="{CF18D87C-0661-4480-86A1-C1DE16403D4B}" type="parTrans" cxnId="{04893E59-8E14-4304-8E92-71243786F5F3}">
      <dgm:prSet/>
      <dgm:spPr/>
      <dgm:t>
        <a:bodyPr/>
        <a:lstStyle/>
        <a:p>
          <a:endParaRPr lang="es-EC">
            <a:solidFill>
              <a:schemeClr val="tx1"/>
            </a:solidFill>
          </a:endParaRPr>
        </a:p>
      </dgm:t>
    </dgm:pt>
    <dgm:pt modelId="{EBC6F1E2-516B-4B88-B716-1BF35995FE06}" type="sibTrans" cxnId="{04893E59-8E14-4304-8E92-71243786F5F3}">
      <dgm:prSet/>
      <dgm:spPr/>
      <dgm:t>
        <a:bodyPr/>
        <a:lstStyle/>
        <a:p>
          <a:endParaRPr lang="es-EC">
            <a:solidFill>
              <a:schemeClr val="tx1"/>
            </a:solidFill>
          </a:endParaRPr>
        </a:p>
      </dgm:t>
    </dgm:pt>
    <dgm:pt modelId="{2A69554E-32C5-4FF8-AF00-DE3816F6965B}">
      <dgm:prSet phldrT="[Texto]"/>
      <dgm:spPr/>
      <dgm:t>
        <a:bodyPr/>
        <a:lstStyle/>
        <a:p>
          <a:r>
            <a:rPr lang="es-ES" dirty="0" smtClean="0">
              <a:solidFill>
                <a:schemeClr val="tx1"/>
              </a:solidFill>
            </a:rPr>
            <a:t>Propulsión hacia la superficie: Regular su profundidad utilizando las manos como timones y levanta la cabeza para contribuir a elevarse a la superficie. </a:t>
          </a:r>
          <a:endParaRPr lang="es-EC" dirty="0">
            <a:solidFill>
              <a:schemeClr val="tx1"/>
            </a:solidFill>
          </a:endParaRPr>
        </a:p>
      </dgm:t>
    </dgm:pt>
    <dgm:pt modelId="{8070C6A2-157C-428F-AEB6-396DAB4B6C3C}" type="parTrans" cxnId="{89533944-67EC-4733-A49D-CA48DBCDE5DD}">
      <dgm:prSet/>
      <dgm:spPr/>
      <dgm:t>
        <a:bodyPr/>
        <a:lstStyle/>
        <a:p>
          <a:endParaRPr lang="es-EC">
            <a:solidFill>
              <a:schemeClr val="tx1"/>
            </a:solidFill>
          </a:endParaRPr>
        </a:p>
      </dgm:t>
    </dgm:pt>
    <dgm:pt modelId="{85AB550E-234F-4D00-A71A-458E049687E8}" type="sibTrans" cxnId="{89533944-67EC-4733-A49D-CA48DBCDE5DD}">
      <dgm:prSet/>
      <dgm:spPr/>
      <dgm:t>
        <a:bodyPr/>
        <a:lstStyle/>
        <a:p>
          <a:endParaRPr lang="es-EC">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3"/>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3"/>
      <dgm:spPr/>
    </dgm:pt>
    <dgm:pt modelId="{DF5D298C-B999-4704-8498-162BE8384126}" type="pres">
      <dgm:prSet presAssocID="{0C185CF5-B61E-4CA1-B624-D6E6303A4CB7}" presName="dstNode" presStyleLbl="node1" presStyleIdx="0" presStyleCnt="3"/>
      <dgm:spPr/>
    </dgm:pt>
    <dgm:pt modelId="{4B2BC94E-142A-4D82-A3F1-825A8D420AF9}" type="pres">
      <dgm:prSet presAssocID="{FD35803D-C5DA-412D-B59A-69B8BC0A3704}" presName="text_1" presStyleLbl="node1" presStyleIdx="0" presStyleCnt="3">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3"/>
      <dgm:spPr/>
    </dgm:pt>
    <dgm:pt modelId="{591E81D8-DC9F-4393-9BB7-AAC88E1D60AC}" type="pres">
      <dgm:prSet presAssocID="{F0DA48AD-4950-4D8D-86A6-EA9491A0FDB8}" presName="text_2" presStyleLbl="node1" presStyleIdx="1" presStyleCnt="3">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3"/>
      <dgm:spPr/>
    </dgm:pt>
    <dgm:pt modelId="{A78D1675-9F6C-43A2-9CFD-95199DEB5262}" type="pres">
      <dgm:prSet presAssocID="{2A69554E-32C5-4FF8-AF00-DE3816F6965B}" presName="text_3" presStyleLbl="node1" presStyleIdx="2" presStyleCnt="3">
        <dgm:presLayoutVars>
          <dgm:bulletEnabled val="1"/>
        </dgm:presLayoutVars>
      </dgm:prSet>
      <dgm:spPr/>
      <dgm:t>
        <a:bodyPr/>
        <a:lstStyle/>
        <a:p>
          <a:endParaRPr lang="es-EC"/>
        </a:p>
      </dgm:t>
    </dgm:pt>
    <dgm:pt modelId="{35E96B49-158F-44EA-B87E-B7F472C839B2}" type="pres">
      <dgm:prSet presAssocID="{2A69554E-32C5-4FF8-AF00-DE3816F6965B}" presName="accent_3" presStyleCnt="0"/>
      <dgm:spPr/>
    </dgm:pt>
    <dgm:pt modelId="{27723F1B-E24E-4608-A4D2-E32956257CE1}" type="pres">
      <dgm:prSet presAssocID="{2A69554E-32C5-4FF8-AF00-DE3816F6965B}" presName="accentRepeatNode" presStyleLbl="solidFgAcc1" presStyleIdx="2" presStyleCnt="3"/>
      <dgm:spPr/>
    </dgm:pt>
  </dgm:ptLst>
  <dgm:cxnLst>
    <dgm:cxn modelId="{5E31F718-A96C-4E05-9009-1D33AEAEDF46}" type="presOf" srcId="{0C185CF5-B61E-4CA1-B624-D6E6303A4CB7}" destId="{6E26F260-446A-4DAD-B0C0-8D14A2B1B66A}" srcOrd="0" destOrd="0" presId="urn:microsoft.com/office/officeart/2008/layout/VerticalCurvedList"/>
    <dgm:cxn modelId="{89533944-67EC-4733-A49D-CA48DBCDE5DD}" srcId="{0C185CF5-B61E-4CA1-B624-D6E6303A4CB7}" destId="{2A69554E-32C5-4FF8-AF00-DE3816F6965B}" srcOrd="2" destOrd="0" parTransId="{8070C6A2-157C-428F-AEB6-396DAB4B6C3C}" sibTransId="{85AB550E-234F-4D00-A71A-458E049687E8}"/>
    <dgm:cxn modelId="{04893E59-8E14-4304-8E92-71243786F5F3}" srcId="{0C185CF5-B61E-4CA1-B624-D6E6303A4CB7}" destId="{F0DA48AD-4950-4D8D-86A6-EA9491A0FDB8}" srcOrd="1" destOrd="0" parTransId="{CF18D87C-0661-4480-86A1-C1DE16403D4B}" sibTransId="{EBC6F1E2-516B-4B88-B716-1BF35995FE06}"/>
    <dgm:cxn modelId="{905E2D3A-19AA-4343-8AA1-0A13309D6B07}" type="presOf" srcId="{FD35803D-C5DA-412D-B59A-69B8BC0A3704}" destId="{4B2BC94E-142A-4D82-A3F1-825A8D420AF9}" srcOrd="0" destOrd="0" presId="urn:microsoft.com/office/officeart/2008/layout/VerticalCurvedList"/>
    <dgm:cxn modelId="{AD5DF8E6-C091-4C25-9BB2-E49CD3A33FD2}" type="presOf" srcId="{2A69554E-32C5-4FF8-AF00-DE3816F6965B}" destId="{A78D1675-9F6C-43A2-9CFD-95199DEB5262}" srcOrd="0" destOrd="0" presId="urn:microsoft.com/office/officeart/2008/layout/VerticalCurvedList"/>
    <dgm:cxn modelId="{79908647-7C50-4A51-91F8-B745EFA3DFEB}" srcId="{0C185CF5-B61E-4CA1-B624-D6E6303A4CB7}" destId="{FD35803D-C5DA-412D-B59A-69B8BC0A3704}" srcOrd="0" destOrd="0" parTransId="{25BBC4FA-035C-4B9D-B59E-9B9520AA829F}" sibTransId="{17D4A426-AA88-4429-86CE-670D6508F65E}"/>
    <dgm:cxn modelId="{2B710267-226C-47EC-8B57-D7C88BF2F732}" type="presOf" srcId="{F0DA48AD-4950-4D8D-86A6-EA9491A0FDB8}" destId="{591E81D8-DC9F-4393-9BB7-AAC88E1D60AC}" srcOrd="0" destOrd="0" presId="urn:microsoft.com/office/officeart/2008/layout/VerticalCurvedList"/>
    <dgm:cxn modelId="{8380B851-7079-4A9C-94E8-FFF7D842AEB3}" type="presOf" srcId="{17D4A426-AA88-4429-86CE-670D6508F65E}" destId="{58546D65-2B84-4AF3-B00D-EC44E6E316E5}" srcOrd="0" destOrd="0" presId="urn:microsoft.com/office/officeart/2008/layout/VerticalCurvedList"/>
    <dgm:cxn modelId="{AE7EADF2-60C5-4B3D-A17E-212A08E32F91}" type="presParOf" srcId="{6E26F260-446A-4DAD-B0C0-8D14A2B1B66A}" destId="{898CBF60-6F5F-4985-AE72-F6EA957D6D5D}" srcOrd="0" destOrd="0" presId="urn:microsoft.com/office/officeart/2008/layout/VerticalCurvedList"/>
    <dgm:cxn modelId="{74A1A65B-AAEC-4D29-ACFF-A25602CA8D5A}" type="presParOf" srcId="{898CBF60-6F5F-4985-AE72-F6EA957D6D5D}" destId="{60EC79EC-DA14-42C6-B062-84A0E58E56B6}" srcOrd="0" destOrd="0" presId="urn:microsoft.com/office/officeart/2008/layout/VerticalCurvedList"/>
    <dgm:cxn modelId="{A22DE79C-9740-4509-A9AF-B252342CA228}" type="presParOf" srcId="{60EC79EC-DA14-42C6-B062-84A0E58E56B6}" destId="{CBA921A2-35D0-4FFD-8671-CDA644BC8D71}" srcOrd="0" destOrd="0" presId="urn:microsoft.com/office/officeart/2008/layout/VerticalCurvedList"/>
    <dgm:cxn modelId="{C8A65C4C-9A10-41B3-BEB9-5BDC0237ACF5}" type="presParOf" srcId="{60EC79EC-DA14-42C6-B062-84A0E58E56B6}" destId="{58546D65-2B84-4AF3-B00D-EC44E6E316E5}" srcOrd="1" destOrd="0" presId="urn:microsoft.com/office/officeart/2008/layout/VerticalCurvedList"/>
    <dgm:cxn modelId="{BC343D6F-5B21-4DB2-BB63-3B5D47088CF7}" type="presParOf" srcId="{60EC79EC-DA14-42C6-B062-84A0E58E56B6}" destId="{634CB594-5D5B-48E1-B811-F1D05BE2B5D9}" srcOrd="2" destOrd="0" presId="urn:microsoft.com/office/officeart/2008/layout/VerticalCurvedList"/>
    <dgm:cxn modelId="{F1B26764-9154-4742-81DB-A3C0FA378E5B}" type="presParOf" srcId="{60EC79EC-DA14-42C6-B062-84A0E58E56B6}" destId="{DF5D298C-B999-4704-8498-162BE8384126}" srcOrd="3" destOrd="0" presId="urn:microsoft.com/office/officeart/2008/layout/VerticalCurvedList"/>
    <dgm:cxn modelId="{4A1B5D95-C4CA-417C-95F0-211A39267004}" type="presParOf" srcId="{898CBF60-6F5F-4985-AE72-F6EA957D6D5D}" destId="{4B2BC94E-142A-4D82-A3F1-825A8D420AF9}" srcOrd="1" destOrd="0" presId="urn:microsoft.com/office/officeart/2008/layout/VerticalCurvedList"/>
    <dgm:cxn modelId="{5478AF4C-2E7F-4189-AAD4-C89A7F2BE59A}" type="presParOf" srcId="{898CBF60-6F5F-4985-AE72-F6EA957D6D5D}" destId="{B164D4A1-0242-41F0-B3BC-6962F8D1AC9B}" srcOrd="2" destOrd="0" presId="urn:microsoft.com/office/officeart/2008/layout/VerticalCurvedList"/>
    <dgm:cxn modelId="{96EB33F2-C1ED-4D36-A749-3B18AA950944}" type="presParOf" srcId="{B164D4A1-0242-41F0-B3BC-6962F8D1AC9B}" destId="{A10E1B48-A164-4C2D-8E08-703D429C5C9C}" srcOrd="0" destOrd="0" presId="urn:microsoft.com/office/officeart/2008/layout/VerticalCurvedList"/>
    <dgm:cxn modelId="{421437AE-09E2-4DF6-B8F0-5F60626B3376}" type="presParOf" srcId="{898CBF60-6F5F-4985-AE72-F6EA957D6D5D}" destId="{591E81D8-DC9F-4393-9BB7-AAC88E1D60AC}" srcOrd="3" destOrd="0" presId="urn:microsoft.com/office/officeart/2008/layout/VerticalCurvedList"/>
    <dgm:cxn modelId="{41433850-0459-4E87-AA71-D3C291A154C6}" type="presParOf" srcId="{898CBF60-6F5F-4985-AE72-F6EA957D6D5D}" destId="{78885105-A72D-42D3-9BAB-5CA0B157E36D}" srcOrd="4" destOrd="0" presId="urn:microsoft.com/office/officeart/2008/layout/VerticalCurvedList"/>
    <dgm:cxn modelId="{5AC118A0-EC1D-4E96-985C-36CB87A57AEB}" type="presParOf" srcId="{78885105-A72D-42D3-9BAB-5CA0B157E36D}" destId="{5E063398-3FB7-40DE-A145-8EB00D8B895C}" srcOrd="0" destOrd="0" presId="urn:microsoft.com/office/officeart/2008/layout/VerticalCurvedList"/>
    <dgm:cxn modelId="{78686010-A026-4C27-B2FE-B46C154E5112}" type="presParOf" srcId="{898CBF60-6F5F-4985-AE72-F6EA957D6D5D}" destId="{A78D1675-9F6C-43A2-9CFD-95199DEB5262}" srcOrd="5" destOrd="0" presId="urn:microsoft.com/office/officeart/2008/layout/VerticalCurvedList"/>
    <dgm:cxn modelId="{CF348994-A363-4EF4-8661-5650519F60D5}" type="presParOf" srcId="{898CBF60-6F5F-4985-AE72-F6EA957D6D5D}" destId="{35E96B49-158F-44EA-B87E-B7F472C839B2}" srcOrd="6" destOrd="0" presId="urn:microsoft.com/office/officeart/2008/layout/VerticalCurvedList"/>
    <dgm:cxn modelId="{741330FF-A537-4827-8508-A436054D232D}" type="presParOf" srcId="{35E96B49-158F-44EA-B87E-B7F472C839B2}" destId="{27723F1B-E24E-4608-A4D2-E32956257C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2800" dirty="0" smtClean="0">
              <a:solidFill>
                <a:schemeClr val="tx1"/>
              </a:solidFill>
            </a:rPr>
            <a:t>Nadador está en posición dorsal o supina </a:t>
          </a:r>
          <a:endParaRPr lang="es-EC" sz="2800" dirty="0">
            <a:solidFill>
              <a:schemeClr val="tx1"/>
            </a:solidFill>
          </a:endParaRPr>
        </a:p>
      </dgm:t>
    </dgm:pt>
    <dgm:pt modelId="{25BBC4FA-035C-4B9D-B59E-9B9520AA829F}" type="parTrans" cxnId="{79908647-7C50-4A51-91F8-B745EFA3DFEB}">
      <dgm:prSet/>
      <dgm:spPr/>
      <dgm:t>
        <a:bodyPr/>
        <a:lstStyle/>
        <a:p>
          <a:endParaRPr lang="es-EC">
            <a:solidFill>
              <a:schemeClr val="tx1"/>
            </a:solidFill>
          </a:endParaRPr>
        </a:p>
      </dgm:t>
    </dgm:pt>
    <dgm:pt modelId="{17D4A426-AA88-4429-86CE-670D6508F65E}" type="sibTrans" cxnId="{79908647-7C50-4A51-91F8-B745EFA3DFEB}">
      <dgm:prSet/>
      <dgm:spPr/>
      <dgm:t>
        <a:bodyPr/>
        <a:lstStyle/>
        <a:p>
          <a:endParaRPr lang="es-EC">
            <a:solidFill>
              <a:schemeClr val="tx1"/>
            </a:solidFill>
          </a:endParaRPr>
        </a:p>
      </dgm:t>
    </dgm:pt>
    <dgm:pt modelId="{F0DA48AD-4950-4D8D-86A6-EA9491A0FDB8}">
      <dgm:prSet phldrT="[Texto]"/>
      <dgm:spPr/>
      <dgm:t>
        <a:bodyPr/>
        <a:lstStyle/>
        <a:p>
          <a:r>
            <a:rPr lang="es-ES" dirty="0" smtClean="0">
              <a:solidFill>
                <a:schemeClr val="tx1"/>
              </a:solidFill>
            </a:rPr>
            <a:t>Acción completa y alternativa de ambos brazos (brazada) y un número variable de batidos de piernas (patada).</a:t>
          </a:r>
          <a:endParaRPr lang="es-EC" dirty="0">
            <a:solidFill>
              <a:schemeClr val="tx1"/>
            </a:solidFill>
          </a:endParaRPr>
        </a:p>
      </dgm:t>
    </dgm:pt>
    <dgm:pt modelId="{CF18D87C-0661-4480-86A1-C1DE16403D4B}" type="parTrans" cxnId="{04893E59-8E14-4304-8E92-71243786F5F3}">
      <dgm:prSet/>
      <dgm:spPr/>
      <dgm:t>
        <a:bodyPr/>
        <a:lstStyle/>
        <a:p>
          <a:endParaRPr lang="es-EC">
            <a:solidFill>
              <a:schemeClr val="tx1"/>
            </a:solidFill>
          </a:endParaRPr>
        </a:p>
      </dgm:t>
    </dgm:pt>
    <dgm:pt modelId="{EBC6F1E2-516B-4B88-B716-1BF35995FE06}" type="sibTrans" cxnId="{04893E59-8E14-4304-8E92-71243786F5F3}">
      <dgm:prSet/>
      <dgm:spPr/>
      <dgm:t>
        <a:bodyPr/>
        <a:lstStyle/>
        <a:p>
          <a:endParaRPr lang="es-EC">
            <a:solidFill>
              <a:schemeClr val="tx1"/>
            </a:solidFill>
          </a:endParaRPr>
        </a:p>
      </dgm:t>
    </dgm:pt>
    <dgm:pt modelId="{2A69554E-32C5-4FF8-AF00-DE3816F6965B}">
      <dgm:prSet phldrT="[Texto]"/>
      <dgm:spPr/>
      <dgm:t>
        <a:bodyPr/>
        <a:lstStyle/>
        <a:p>
          <a:r>
            <a:rPr lang="es-ES" dirty="0" smtClean="0">
              <a:solidFill>
                <a:schemeClr val="tx1"/>
              </a:solidFill>
            </a:rPr>
            <a:t>1912, sobre el dorso del cuerpo con brazada doble y con patada de bicicleta.</a:t>
          </a:r>
          <a:endParaRPr lang="es-EC" dirty="0">
            <a:solidFill>
              <a:schemeClr val="tx1"/>
            </a:solidFill>
          </a:endParaRPr>
        </a:p>
      </dgm:t>
    </dgm:pt>
    <dgm:pt modelId="{8070C6A2-157C-428F-AEB6-396DAB4B6C3C}" type="parTrans" cxnId="{89533944-67EC-4733-A49D-CA48DBCDE5DD}">
      <dgm:prSet/>
      <dgm:spPr/>
      <dgm:t>
        <a:bodyPr/>
        <a:lstStyle/>
        <a:p>
          <a:endParaRPr lang="es-EC">
            <a:solidFill>
              <a:schemeClr val="tx1"/>
            </a:solidFill>
          </a:endParaRPr>
        </a:p>
      </dgm:t>
    </dgm:pt>
    <dgm:pt modelId="{85AB550E-234F-4D00-A71A-458E049687E8}" type="sibTrans" cxnId="{89533944-67EC-4733-A49D-CA48DBCDE5DD}">
      <dgm:prSet/>
      <dgm:spPr/>
      <dgm:t>
        <a:bodyPr/>
        <a:lstStyle/>
        <a:p>
          <a:endParaRPr lang="es-EC">
            <a:solidFill>
              <a:schemeClr val="tx1"/>
            </a:solidFill>
          </a:endParaRPr>
        </a:p>
      </dgm:t>
    </dgm:pt>
    <dgm:pt modelId="{C03AA57B-C489-4742-811D-6FF175401FDB}">
      <dgm:prSet phldrT="[Texto]"/>
      <dgm:spPr/>
      <dgm:t>
        <a:bodyPr/>
        <a:lstStyle/>
        <a:p>
          <a:r>
            <a:rPr lang="es-ES" dirty="0" err="1" smtClean="0">
              <a:solidFill>
                <a:schemeClr val="tx1"/>
              </a:solidFill>
            </a:rPr>
            <a:t>Vallerey</a:t>
          </a:r>
          <a:r>
            <a:rPr lang="es-ES" dirty="0" smtClean="0">
              <a:solidFill>
                <a:schemeClr val="tx1"/>
              </a:solidFill>
            </a:rPr>
            <a:t> en 1948, Tom Stock en 1960, </a:t>
          </a:r>
          <a:r>
            <a:rPr lang="es-ES" dirty="0" err="1" smtClean="0">
              <a:solidFill>
                <a:schemeClr val="tx1"/>
              </a:solidFill>
            </a:rPr>
            <a:t>Kierfer</a:t>
          </a:r>
          <a:r>
            <a:rPr lang="es-ES" dirty="0" smtClean="0">
              <a:solidFill>
                <a:schemeClr val="tx1"/>
              </a:solidFill>
            </a:rPr>
            <a:t> en 1993, aportaron para la evolución.</a:t>
          </a:r>
          <a:endParaRPr lang="es-EC" dirty="0">
            <a:solidFill>
              <a:schemeClr val="tx1"/>
            </a:solidFill>
          </a:endParaRPr>
        </a:p>
      </dgm:t>
    </dgm:pt>
    <dgm:pt modelId="{A0C5591B-23EF-4C6C-9732-4B2A7EE21272}" type="parTrans" cxnId="{BE404AFA-E88B-4776-B256-503B75F2A8B8}">
      <dgm:prSet/>
      <dgm:spPr/>
      <dgm:t>
        <a:bodyPr/>
        <a:lstStyle/>
        <a:p>
          <a:endParaRPr lang="es-EC">
            <a:solidFill>
              <a:schemeClr val="tx1"/>
            </a:solidFill>
          </a:endParaRPr>
        </a:p>
      </dgm:t>
    </dgm:pt>
    <dgm:pt modelId="{925CE22E-6E27-40F9-B1A4-F4A804CD6E4C}" type="sibTrans" cxnId="{BE404AFA-E88B-4776-B256-503B75F2A8B8}">
      <dgm:prSet/>
      <dgm:spPr/>
      <dgm:t>
        <a:bodyPr/>
        <a:lstStyle/>
        <a:p>
          <a:endParaRPr lang="es-EC">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4"/>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4"/>
      <dgm:spPr/>
    </dgm:pt>
    <dgm:pt modelId="{DF5D298C-B999-4704-8498-162BE8384126}" type="pres">
      <dgm:prSet presAssocID="{0C185CF5-B61E-4CA1-B624-D6E6303A4CB7}" presName="dstNode" presStyleLbl="node1" presStyleIdx="0" presStyleCnt="4"/>
      <dgm:spPr/>
    </dgm:pt>
    <dgm:pt modelId="{4B2BC94E-142A-4D82-A3F1-825A8D420AF9}" type="pres">
      <dgm:prSet presAssocID="{FD35803D-C5DA-412D-B59A-69B8BC0A3704}" presName="text_1" presStyleLbl="node1" presStyleIdx="0" presStyleCnt="4">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4"/>
      <dgm:spPr/>
    </dgm:pt>
    <dgm:pt modelId="{591E81D8-DC9F-4393-9BB7-AAC88E1D60AC}" type="pres">
      <dgm:prSet presAssocID="{F0DA48AD-4950-4D8D-86A6-EA9491A0FDB8}" presName="text_2" presStyleLbl="node1" presStyleIdx="1" presStyleCnt="4">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4"/>
      <dgm:spPr/>
    </dgm:pt>
    <dgm:pt modelId="{A78D1675-9F6C-43A2-9CFD-95199DEB5262}" type="pres">
      <dgm:prSet presAssocID="{2A69554E-32C5-4FF8-AF00-DE3816F6965B}" presName="text_3" presStyleLbl="node1" presStyleIdx="2" presStyleCnt="4">
        <dgm:presLayoutVars>
          <dgm:bulletEnabled val="1"/>
        </dgm:presLayoutVars>
      </dgm:prSet>
      <dgm:spPr/>
      <dgm:t>
        <a:bodyPr/>
        <a:lstStyle/>
        <a:p>
          <a:endParaRPr lang="es-EC"/>
        </a:p>
      </dgm:t>
    </dgm:pt>
    <dgm:pt modelId="{35E96B49-158F-44EA-B87E-B7F472C839B2}" type="pres">
      <dgm:prSet presAssocID="{2A69554E-32C5-4FF8-AF00-DE3816F6965B}" presName="accent_3" presStyleCnt="0"/>
      <dgm:spPr/>
    </dgm:pt>
    <dgm:pt modelId="{27723F1B-E24E-4608-A4D2-E32956257CE1}" type="pres">
      <dgm:prSet presAssocID="{2A69554E-32C5-4FF8-AF00-DE3816F6965B}" presName="accentRepeatNode" presStyleLbl="solidFgAcc1" presStyleIdx="2" presStyleCnt="4"/>
      <dgm:spPr/>
    </dgm:pt>
    <dgm:pt modelId="{D817E58E-B986-4A33-9D8E-0DBA683F1CAD}" type="pres">
      <dgm:prSet presAssocID="{C03AA57B-C489-4742-811D-6FF175401FDB}" presName="text_4" presStyleLbl="node1" presStyleIdx="3" presStyleCnt="4">
        <dgm:presLayoutVars>
          <dgm:bulletEnabled val="1"/>
        </dgm:presLayoutVars>
      </dgm:prSet>
      <dgm:spPr/>
      <dgm:t>
        <a:bodyPr/>
        <a:lstStyle/>
        <a:p>
          <a:endParaRPr lang="es-EC"/>
        </a:p>
      </dgm:t>
    </dgm:pt>
    <dgm:pt modelId="{59B87CFB-C9AE-4FC9-AC14-19A0580E5C64}" type="pres">
      <dgm:prSet presAssocID="{C03AA57B-C489-4742-811D-6FF175401FDB}" presName="accent_4" presStyleCnt="0"/>
      <dgm:spPr/>
    </dgm:pt>
    <dgm:pt modelId="{B59740EA-6BF0-44BC-B248-278E9725D828}" type="pres">
      <dgm:prSet presAssocID="{C03AA57B-C489-4742-811D-6FF175401FDB}" presName="accentRepeatNode" presStyleLbl="solidFgAcc1" presStyleIdx="3" presStyleCnt="4"/>
      <dgm:spPr/>
    </dgm:pt>
  </dgm:ptLst>
  <dgm:cxnLst>
    <dgm:cxn modelId="{89533944-67EC-4733-A49D-CA48DBCDE5DD}" srcId="{0C185CF5-B61E-4CA1-B624-D6E6303A4CB7}" destId="{2A69554E-32C5-4FF8-AF00-DE3816F6965B}" srcOrd="2" destOrd="0" parTransId="{8070C6A2-157C-428F-AEB6-396DAB4B6C3C}" sibTransId="{85AB550E-234F-4D00-A71A-458E049687E8}"/>
    <dgm:cxn modelId="{04893E59-8E14-4304-8E92-71243786F5F3}" srcId="{0C185CF5-B61E-4CA1-B624-D6E6303A4CB7}" destId="{F0DA48AD-4950-4D8D-86A6-EA9491A0FDB8}" srcOrd="1" destOrd="0" parTransId="{CF18D87C-0661-4480-86A1-C1DE16403D4B}" sibTransId="{EBC6F1E2-516B-4B88-B716-1BF35995FE06}"/>
    <dgm:cxn modelId="{DF78E93B-0A7B-4F27-9BE4-E67DC45907AB}" type="presOf" srcId="{F0DA48AD-4950-4D8D-86A6-EA9491A0FDB8}" destId="{591E81D8-DC9F-4393-9BB7-AAC88E1D60AC}" srcOrd="0" destOrd="0" presId="urn:microsoft.com/office/officeart/2008/layout/VerticalCurvedList"/>
    <dgm:cxn modelId="{898F06F4-0E19-4F0C-9DC0-066634425CF2}" type="presOf" srcId="{2A69554E-32C5-4FF8-AF00-DE3816F6965B}" destId="{A78D1675-9F6C-43A2-9CFD-95199DEB5262}" srcOrd="0" destOrd="0" presId="urn:microsoft.com/office/officeart/2008/layout/VerticalCurvedList"/>
    <dgm:cxn modelId="{79908647-7C50-4A51-91F8-B745EFA3DFEB}" srcId="{0C185CF5-B61E-4CA1-B624-D6E6303A4CB7}" destId="{FD35803D-C5DA-412D-B59A-69B8BC0A3704}" srcOrd="0" destOrd="0" parTransId="{25BBC4FA-035C-4B9D-B59E-9B9520AA829F}" sibTransId="{17D4A426-AA88-4429-86CE-670D6508F65E}"/>
    <dgm:cxn modelId="{191EDC9D-E8D0-4CD6-BD2C-EA9F09C69470}" type="presOf" srcId="{C03AA57B-C489-4742-811D-6FF175401FDB}" destId="{D817E58E-B986-4A33-9D8E-0DBA683F1CAD}" srcOrd="0" destOrd="0" presId="urn:microsoft.com/office/officeart/2008/layout/VerticalCurvedList"/>
    <dgm:cxn modelId="{515654EE-2B89-4FB6-A7AA-8632DECA0174}" type="presOf" srcId="{FD35803D-C5DA-412D-B59A-69B8BC0A3704}" destId="{4B2BC94E-142A-4D82-A3F1-825A8D420AF9}" srcOrd="0" destOrd="0" presId="urn:microsoft.com/office/officeart/2008/layout/VerticalCurvedList"/>
    <dgm:cxn modelId="{2BC48E59-8958-4642-A7E8-9ED6200DF78D}" type="presOf" srcId="{0C185CF5-B61E-4CA1-B624-D6E6303A4CB7}" destId="{6E26F260-446A-4DAD-B0C0-8D14A2B1B66A}" srcOrd="0" destOrd="0" presId="urn:microsoft.com/office/officeart/2008/layout/VerticalCurvedList"/>
    <dgm:cxn modelId="{37F65DF2-B81C-45D4-9515-2066F13DA028}" type="presOf" srcId="{17D4A426-AA88-4429-86CE-670D6508F65E}" destId="{58546D65-2B84-4AF3-B00D-EC44E6E316E5}" srcOrd="0" destOrd="0" presId="urn:microsoft.com/office/officeart/2008/layout/VerticalCurvedList"/>
    <dgm:cxn modelId="{BE404AFA-E88B-4776-B256-503B75F2A8B8}" srcId="{0C185CF5-B61E-4CA1-B624-D6E6303A4CB7}" destId="{C03AA57B-C489-4742-811D-6FF175401FDB}" srcOrd="3" destOrd="0" parTransId="{A0C5591B-23EF-4C6C-9732-4B2A7EE21272}" sibTransId="{925CE22E-6E27-40F9-B1A4-F4A804CD6E4C}"/>
    <dgm:cxn modelId="{C3F3F363-9481-4175-8247-989619EA43AF}" type="presParOf" srcId="{6E26F260-446A-4DAD-B0C0-8D14A2B1B66A}" destId="{898CBF60-6F5F-4985-AE72-F6EA957D6D5D}" srcOrd="0" destOrd="0" presId="urn:microsoft.com/office/officeart/2008/layout/VerticalCurvedList"/>
    <dgm:cxn modelId="{D0EE4E5D-D57F-4D81-90FF-51A32D79CAE8}" type="presParOf" srcId="{898CBF60-6F5F-4985-AE72-F6EA957D6D5D}" destId="{60EC79EC-DA14-42C6-B062-84A0E58E56B6}" srcOrd="0" destOrd="0" presId="urn:microsoft.com/office/officeart/2008/layout/VerticalCurvedList"/>
    <dgm:cxn modelId="{E08E7521-0F4B-4B20-9E65-543288307323}" type="presParOf" srcId="{60EC79EC-DA14-42C6-B062-84A0E58E56B6}" destId="{CBA921A2-35D0-4FFD-8671-CDA644BC8D71}" srcOrd="0" destOrd="0" presId="urn:microsoft.com/office/officeart/2008/layout/VerticalCurvedList"/>
    <dgm:cxn modelId="{B5F1F66E-B83F-4F8F-A1A6-AFEE997BA8FC}" type="presParOf" srcId="{60EC79EC-DA14-42C6-B062-84A0E58E56B6}" destId="{58546D65-2B84-4AF3-B00D-EC44E6E316E5}" srcOrd="1" destOrd="0" presId="urn:microsoft.com/office/officeart/2008/layout/VerticalCurvedList"/>
    <dgm:cxn modelId="{98932998-B17A-4593-9E58-35E2F51A4A37}" type="presParOf" srcId="{60EC79EC-DA14-42C6-B062-84A0E58E56B6}" destId="{634CB594-5D5B-48E1-B811-F1D05BE2B5D9}" srcOrd="2" destOrd="0" presId="urn:microsoft.com/office/officeart/2008/layout/VerticalCurvedList"/>
    <dgm:cxn modelId="{1847027A-3F0A-41AD-8E13-AD8DFEEC6BEB}" type="presParOf" srcId="{60EC79EC-DA14-42C6-B062-84A0E58E56B6}" destId="{DF5D298C-B999-4704-8498-162BE8384126}" srcOrd="3" destOrd="0" presId="urn:microsoft.com/office/officeart/2008/layout/VerticalCurvedList"/>
    <dgm:cxn modelId="{FD394AAB-4356-46EA-90C7-4820443961B1}" type="presParOf" srcId="{898CBF60-6F5F-4985-AE72-F6EA957D6D5D}" destId="{4B2BC94E-142A-4D82-A3F1-825A8D420AF9}" srcOrd="1" destOrd="0" presId="urn:microsoft.com/office/officeart/2008/layout/VerticalCurvedList"/>
    <dgm:cxn modelId="{859F2E71-0B19-4F96-8387-87F23C8A2FB6}" type="presParOf" srcId="{898CBF60-6F5F-4985-AE72-F6EA957D6D5D}" destId="{B164D4A1-0242-41F0-B3BC-6962F8D1AC9B}" srcOrd="2" destOrd="0" presId="urn:microsoft.com/office/officeart/2008/layout/VerticalCurvedList"/>
    <dgm:cxn modelId="{CD07B21C-6B14-43F7-BE86-A2AE8E3CFF9A}" type="presParOf" srcId="{B164D4A1-0242-41F0-B3BC-6962F8D1AC9B}" destId="{A10E1B48-A164-4C2D-8E08-703D429C5C9C}" srcOrd="0" destOrd="0" presId="urn:microsoft.com/office/officeart/2008/layout/VerticalCurvedList"/>
    <dgm:cxn modelId="{AEA71C60-A0CD-4A04-93EC-D02DCC42866D}" type="presParOf" srcId="{898CBF60-6F5F-4985-AE72-F6EA957D6D5D}" destId="{591E81D8-DC9F-4393-9BB7-AAC88E1D60AC}" srcOrd="3" destOrd="0" presId="urn:microsoft.com/office/officeart/2008/layout/VerticalCurvedList"/>
    <dgm:cxn modelId="{942FC15F-4145-4D14-A20B-2D6D06DECBED}" type="presParOf" srcId="{898CBF60-6F5F-4985-AE72-F6EA957D6D5D}" destId="{78885105-A72D-42D3-9BAB-5CA0B157E36D}" srcOrd="4" destOrd="0" presId="urn:microsoft.com/office/officeart/2008/layout/VerticalCurvedList"/>
    <dgm:cxn modelId="{B9C3EBD6-1522-4DD5-A677-8DB899F3A83B}" type="presParOf" srcId="{78885105-A72D-42D3-9BAB-5CA0B157E36D}" destId="{5E063398-3FB7-40DE-A145-8EB00D8B895C}" srcOrd="0" destOrd="0" presId="urn:microsoft.com/office/officeart/2008/layout/VerticalCurvedList"/>
    <dgm:cxn modelId="{EF620C29-A8C0-42C9-84AC-A6F627908B29}" type="presParOf" srcId="{898CBF60-6F5F-4985-AE72-F6EA957D6D5D}" destId="{A78D1675-9F6C-43A2-9CFD-95199DEB5262}" srcOrd="5" destOrd="0" presId="urn:microsoft.com/office/officeart/2008/layout/VerticalCurvedList"/>
    <dgm:cxn modelId="{3C7B8E70-2773-47A3-A630-5367B1ABB4BA}" type="presParOf" srcId="{898CBF60-6F5F-4985-AE72-F6EA957D6D5D}" destId="{35E96B49-158F-44EA-B87E-B7F472C839B2}" srcOrd="6" destOrd="0" presId="urn:microsoft.com/office/officeart/2008/layout/VerticalCurvedList"/>
    <dgm:cxn modelId="{CFC9F091-D8EA-4893-A560-E78D6F63C9E4}" type="presParOf" srcId="{35E96B49-158F-44EA-B87E-B7F472C839B2}" destId="{27723F1B-E24E-4608-A4D2-E32956257CE1}" srcOrd="0" destOrd="0" presId="urn:microsoft.com/office/officeart/2008/layout/VerticalCurvedList"/>
    <dgm:cxn modelId="{4AE76451-5532-447F-A35C-AB7E6AAA9A13}" type="presParOf" srcId="{898CBF60-6F5F-4985-AE72-F6EA957D6D5D}" destId="{D817E58E-B986-4A33-9D8E-0DBA683F1CAD}" srcOrd="7" destOrd="0" presId="urn:microsoft.com/office/officeart/2008/layout/VerticalCurvedList"/>
    <dgm:cxn modelId="{B7E2FAAC-B332-4F81-95E3-469B3875A774}" type="presParOf" srcId="{898CBF60-6F5F-4985-AE72-F6EA957D6D5D}" destId="{59B87CFB-C9AE-4FC9-AC14-19A0580E5C64}" srcOrd="8" destOrd="0" presId="urn:microsoft.com/office/officeart/2008/layout/VerticalCurvedList"/>
    <dgm:cxn modelId="{859E1BFD-A3E5-4088-B082-4579D01CEA35}" type="presParOf" srcId="{59B87CFB-C9AE-4FC9-AC14-19A0580E5C64}" destId="{B59740EA-6BF0-44BC-B248-278E9725D82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2800" b="1" dirty="0" smtClean="0">
              <a:solidFill>
                <a:schemeClr val="tx1"/>
              </a:solidFill>
            </a:rPr>
            <a:t>VOLTEO DE ESPALDA</a:t>
          </a:r>
          <a:endParaRPr lang="es-EC" sz="2800" dirty="0">
            <a:solidFill>
              <a:schemeClr val="tx1"/>
            </a:solidFill>
          </a:endParaRPr>
        </a:p>
      </dgm:t>
    </dgm:pt>
    <dgm:pt modelId="{25BBC4FA-035C-4B9D-B59E-9B9520AA829F}" type="parTrans" cxnId="{79908647-7C50-4A51-91F8-B745EFA3DFEB}">
      <dgm:prSet/>
      <dgm:spPr/>
      <dgm:t>
        <a:bodyPr/>
        <a:lstStyle/>
        <a:p>
          <a:endParaRPr lang="es-EC">
            <a:solidFill>
              <a:schemeClr val="tx1"/>
            </a:solidFill>
          </a:endParaRPr>
        </a:p>
      </dgm:t>
    </dgm:pt>
    <dgm:pt modelId="{17D4A426-AA88-4429-86CE-670D6508F65E}" type="sibTrans" cxnId="{79908647-7C50-4A51-91F8-B745EFA3DFEB}">
      <dgm:prSet/>
      <dgm:spPr/>
      <dgm:t>
        <a:bodyPr/>
        <a:lstStyle/>
        <a:p>
          <a:endParaRPr lang="es-EC">
            <a:solidFill>
              <a:schemeClr val="tx1"/>
            </a:solidFill>
          </a:endParaRPr>
        </a:p>
      </dgm:t>
    </dgm:pt>
    <dgm:pt modelId="{F0DA48AD-4950-4D8D-86A6-EA9491A0FDB8}">
      <dgm:prSet phldrT="[Texto]"/>
      <dgm:spPr/>
      <dgm:t>
        <a:bodyPr/>
        <a:lstStyle/>
        <a:p>
          <a:r>
            <a:rPr lang="es-ES" dirty="0" smtClean="0">
              <a:solidFill>
                <a:schemeClr val="tx1"/>
              </a:solidFill>
            </a:rPr>
            <a:t>Mayoría de nadadores comenta que es el más difícil de ejecutar.</a:t>
          </a:r>
          <a:endParaRPr lang="es-EC" dirty="0">
            <a:solidFill>
              <a:schemeClr val="tx1"/>
            </a:solidFill>
          </a:endParaRPr>
        </a:p>
      </dgm:t>
    </dgm:pt>
    <dgm:pt modelId="{CF18D87C-0661-4480-86A1-C1DE16403D4B}" type="parTrans" cxnId="{04893E59-8E14-4304-8E92-71243786F5F3}">
      <dgm:prSet/>
      <dgm:spPr/>
      <dgm:t>
        <a:bodyPr/>
        <a:lstStyle/>
        <a:p>
          <a:endParaRPr lang="es-EC">
            <a:solidFill>
              <a:schemeClr val="tx1"/>
            </a:solidFill>
          </a:endParaRPr>
        </a:p>
      </dgm:t>
    </dgm:pt>
    <dgm:pt modelId="{EBC6F1E2-516B-4B88-B716-1BF35995FE06}" type="sibTrans" cxnId="{04893E59-8E14-4304-8E92-71243786F5F3}">
      <dgm:prSet/>
      <dgm:spPr/>
      <dgm:t>
        <a:bodyPr/>
        <a:lstStyle/>
        <a:p>
          <a:endParaRPr lang="es-EC">
            <a:solidFill>
              <a:schemeClr val="tx1"/>
            </a:solidFill>
          </a:endParaRPr>
        </a:p>
      </dgm:t>
    </dgm:pt>
    <dgm:pt modelId="{2A69554E-32C5-4FF8-AF00-DE3816F6965B}">
      <dgm:prSet phldrT="[Texto]"/>
      <dgm:spPr/>
      <dgm:t>
        <a:bodyPr/>
        <a:lstStyle/>
        <a:p>
          <a:r>
            <a:rPr lang="es-ES" dirty="0" smtClean="0">
              <a:solidFill>
                <a:schemeClr val="tx1"/>
              </a:solidFill>
            </a:rPr>
            <a:t>Antes el viraje se realizaba en posición dorsal y volteando sobre el eje transversal del cuerpo</a:t>
          </a:r>
          <a:endParaRPr lang="es-EC" dirty="0">
            <a:solidFill>
              <a:schemeClr val="tx1"/>
            </a:solidFill>
          </a:endParaRPr>
        </a:p>
      </dgm:t>
    </dgm:pt>
    <dgm:pt modelId="{8070C6A2-157C-428F-AEB6-396DAB4B6C3C}" type="parTrans" cxnId="{89533944-67EC-4733-A49D-CA48DBCDE5DD}">
      <dgm:prSet/>
      <dgm:spPr/>
      <dgm:t>
        <a:bodyPr/>
        <a:lstStyle/>
        <a:p>
          <a:endParaRPr lang="es-EC">
            <a:solidFill>
              <a:schemeClr val="tx1"/>
            </a:solidFill>
          </a:endParaRPr>
        </a:p>
      </dgm:t>
    </dgm:pt>
    <dgm:pt modelId="{85AB550E-234F-4D00-A71A-458E049687E8}" type="sibTrans" cxnId="{89533944-67EC-4733-A49D-CA48DBCDE5DD}">
      <dgm:prSet/>
      <dgm:spPr/>
      <dgm:t>
        <a:bodyPr/>
        <a:lstStyle/>
        <a:p>
          <a:endParaRPr lang="es-EC">
            <a:solidFill>
              <a:schemeClr val="tx1"/>
            </a:solidFill>
          </a:endParaRPr>
        </a:p>
      </dgm:t>
    </dgm:pt>
    <dgm:pt modelId="{C03AA57B-C489-4742-811D-6FF175401FDB}">
      <dgm:prSet phldrT="[Texto]"/>
      <dgm:spPr/>
      <dgm:t>
        <a:bodyPr/>
        <a:lstStyle/>
        <a:p>
          <a:r>
            <a:rPr lang="es-ES" dirty="0" smtClean="0">
              <a:solidFill>
                <a:schemeClr val="tx1"/>
              </a:solidFill>
            </a:rPr>
            <a:t>1991 la FINA adoptó un nuevo reglamento para el viraje de espalda</a:t>
          </a:r>
          <a:endParaRPr lang="es-EC" dirty="0">
            <a:solidFill>
              <a:schemeClr val="tx1"/>
            </a:solidFill>
          </a:endParaRPr>
        </a:p>
      </dgm:t>
    </dgm:pt>
    <dgm:pt modelId="{A0C5591B-23EF-4C6C-9732-4B2A7EE21272}" type="parTrans" cxnId="{BE404AFA-E88B-4776-B256-503B75F2A8B8}">
      <dgm:prSet/>
      <dgm:spPr/>
      <dgm:t>
        <a:bodyPr/>
        <a:lstStyle/>
        <a:p>
          <a:endParaRPr lang="es-EC">
            <a:solidFill>
              <a:schemeClr val="tx1"/>
            </a:solidFill>
          </a:endParaRPr>
        </a:p>
      </dgm:t>
    </dgm:pt>
    <dgm:pt modelId="{925CE22E-6E27-40F9-B1A4-F4A804CD6E4C}" type="sibTrans" cxnId="{BE404AFA-E88B-4776-B256-503B75F2A8B8}">
      <dgm:prSet/>
      <dgm:spPr/>
      <dgm:t>
        <a:bodyPr/>
        <a:lstStyle/>
        <a:p>
          <a:endParaRPr lang="es-EC">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4"/>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4"/>
      <dgm:spPr/>
    </dgm:pt>
    <dgm:pt modelId="{DF5D298C-B999-4704-8498-162BE8384126}" type="pres">
      <dgm:prSet presAssocID="{0C185CF5-B61E-4CA1-B624-D6E6303A4CB7}" presName="dstNode" presStyleLbl="node1" presStyleIdx="0" presStyleCnt="4"/>
      <dgm:spPr/>
    </dgm:pt>
    <dgm:pt modelId="{4B2BC94E-142A-4D82-A3F1-825A8D420AF9}" type="pres">
      <dgm:prSet presAssocID="{FD35803D-C5DA-412D-B59A-69B8BC0A3704}" presName="text_1" presStyleLbl="node1" presStyleIdx="0" presStyleCnt="4">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4"/>
      <dgm:spPr/>
    </dgm:pt>
    <dgm:pt modelId="{591E81D8-DC9F-4393-9BB7-AAC88E1D60AC}" type="pres">
      <dgm:prSet presAssocID="{F0DA48AD-4950-4D8D-86A6-EA9491A0FDB8}" presName="text_2" presStyleLbl="node1" presStyleIdx="1" presStyleCnt="4">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4"/>
      <dgm:spPr/>
    </dgm:pt>
    <dgm:pt modelId="{A78D1675-9F6C-43A2-9CFD-95199DEB5262}" type="pres">
      <dgm:prSet presAssocID="{2A69554E-32C5-4FF8-AF00-DE3816F6965B}" presName="text_3" presStyleLbl="node1" presStyleIdx="2" presStyleCnt="4">
        <dgm:presLayoutVars>
          <dgm:bulletEnabled val="1"/>
        </dgm:presLayoutVars>
      </dgm:prSet>
      <dgm:spPr/>
      <dgm:t>
        <a:bodyPr/>
        <a:lstStyle/>
        <a:p>
          <a:endParaRPr lang="es-EC"/>
        </a:p>
      </dgm:t>
    </dgm:pt>
    <dgm:pt modelId="{35E96B49-158F-44EA-B87E-B7F472C839B2}" type="pres">
      <dgm:prSet presAssocID="{2A69554E-32C5-4FF8-AF00-DE3816F6965B}" presName="accent_3" presStyleCnt="0"/>
      <dgm:spPr/>
    </dgm:pt>
    <dgm:pt modelId="{27723F1B-E24E-4608-A4D2-E32956257CE1}" type="pres">
      <dgm:prSet presAssocID="{2A69554E-32C5-4FF8-AF00-DE3816F6965B}" presName="accentRepeatNode" presStyleLbl="solidFgAcc1" presStyleIdx="2" presStyleCnt="4"/>
      <dgm:spPr/>
    </dgm:pt>
    <dgm:pt modelId="{D817E58E-B986-4A33-9D8E-0DBA683F1CAD}" type="pres">
      <dgm:prSet presAssocID="{C03AA57B-C489-4742-811D-6FF175401FDB}" presName="text_4" presStyleLbl="node1" presStyleIdx="3" presStyleCnt="4">
        <dgm:presLayoutVars>
          <dgm:bulletEnabled val="1"/>
        </dgm:presLayoutVars>
      </dgm:prSet>
      <dgm:spPr/>
      <dgm:t>
        <a:bodyPr/>
        <a:lstStyle/>
        <a:p>
          <a:endParaRPr lang="es-EC"/>
        </a:p>
      </dgm:t>
    </dgm:pt>
    <dgm:pt modelId="{59B87CFB-C9AE-4FC9-AC14-19A0580E5C64}" type="pres">
      <dgm:prSet presAssocID="{C03AA57B-C489-4742-811D-6FF175401FDB}" presName="accent_4" presStyleCnt="0"/>
      <dgm:spPr/>
    </dgm:pt>
    <dgm:pt modelId="{B59740EA-6BF0-44BC-B248-278E9725D828}" type="pres">
      <dgm:prSet presAssocID="{C03AA57B-C489-4742-811D-6FF175401FDB}" presName="accentRepeatNode" presStyleLbl="solidFgAcc1" presStyleIdx="3" presStyleCnt="4"/>
      <dgm:spPr/>
    </dgm:pt>
  </dgm:ptLst>
  <dgm:cxnLst>
    <dgm:cxn modelId="{B035F1AD-A0F8-4693-A20F-EBB10D83BAA8}" type="presOf" srcId="{17D4A426-AA88-4429-86CE-670D6508F65E}" destId="{58546D65-2B84-4AF3-B00D-EC44E6E316E5}" srcOrd="0" destOrd="0" presId="urn:microsoft.com/office/officeart/2008/layout/VerticalCurvedList"/>
    <dgm:cxn modelId="{9A0094F4-A0C1-4B61-A71C-7A1299381D52}" type="presOf" srcId="{0C185CF5-B61E-4CA1-B624-D6E6303A4CB7}" destId="{6E26F260-446A-4DAD-B0C0-8D14A2B1B66A}" srcOrd="0" destOrd="0" presId="urn:microsoft.com/office/officeart/2008/layout/VerticalCurvedList"/>
    <dgm:cxn modelId="{89533944-67EC-4733-A49D-CA48DBCDE5DD}" srcId="{0C185CF5-B61E-4CA1-B624-D6E6303A4CB7}" destId="{2A69554E-32C5-4FF8-AF00-DE3816F6965B}" srcOrd="2" destOrd="0" parTransId="{8070C6A2-157C-428F-AEB6-396DAB4B6C3C}" sibTransId="{85AB550E-234F-4D00-A71A-458E049687E8}"/>
    <dgm:cxn modelId="{04893E59-8E14-4304-8E92-71243786F5F3}" srcId="{0C185CF5-B61E-4CA1-B624-D6E6303A4CB7}" destId="{F0DA48AD-4950-4D8D-86A6-EA9491A0FDB8}" srcOrd="1" destOrd="0" parTransId="{CF18D87C-0661-4480-86A1-C1DE16403D4B}" sibTransId="{EBC6F1E2-516B-4B88-B716-1BF35995FE06}"/>
    <dgm:cxn modelId="{79908647-7C50-4A51-91F8-B745EFA3DFEB}" srcId="{0C185CF5-B61E-4CA1-B624-D6E6303A4CB7}" destId="{FD35803D-C5DA-412D-B59A-69B8BC0A3704}" srcOrd="0" destOrd="0" parTransId="{25BBC4FA-035C-4B9D-B59E-9B9520AA829F}" sibTransId="{17D4A426-AA88-4429-86CE-670D6508F65E}"/>
    <dgm:cxn modelId="{EF808C67-E647-4A63-9C7A-4C6F8E82F72F}" type="presOf" srcId="{2A69554E-32C5-4FF8-AF00-DE3816F6965B}" destId="{A78D1675-9F6C-43A2-9CFD-95199DEB5262}" srcOrd="0" destOrd="0" presId="urn:microsoft.com/office/officeart/2008/layout/VerticalCurvedList"/>
    <dgm:cxn modelId="{8A737271-5D50-4EDB-A50C-89248B435E9D}" type="presOf" srcId="{C03AA57B-C489-4742-811D-6FF175401FDB}" destId="{D817E58E-B986-4A33-9D8E-0DBA683F1CAD}" srcOrd="0" destOrd="0" presId="urn:microsoft.com/office/officeart/2008/layout/VerticalCurvedList"/>
    <dgm:cxn modelId="{9D29DF70-4F1F-4382-A446-B7C05D47487E}" type="presOf" srcId="{F0DA48AD-4950-4D8D-86A6-EA9491A0FDB8}" destId="{591E81D8-DC9F-4393-9BB7-AAC88E1D60AC}" srcOrd="0" destOrd="0" presId="urn:microsoft.com/office/officeart/2008/layout/VerticalCurvedList"/>
    <dgm:cxn modelId="{BDF0A1E1-B66E-4EF9-B395-29010633C645}" type="presOf" srcId="{FD35803D-C5DA-412D-B59A-69B8BC0A3704}" destId="{4B2BC94E-142A-4D82-A3F1-825A8D420AF9}" srcOrd="0" destOrd="0" presId="urn:microsoft.com/office/officeart/2008/layout/VerticalCurvedList"/>
    <dgm:cxn modelId="{BE404AFA-E88B-4776-B256-503B75F2A8B8}" srcId="{0C185CF5-B61E-4CA1-B624-D6E6303A4CB7}" destId="{C03AA57B-C489-4742-811D-6FF175401FDB}" srcOrd="3" destOrd="0" parTransId="{A0C5591B-23EF-4C6C-9732-4B2A7EE21272}" sibTransId="{925CE22E-6E27-40F9-B1A4-F4A804CD6E4C}"/>
    <dgm:cxn modelId="{E5C65BAD-BBAB-4B59-94A2-437A0A6D3DF5}" type="presParOf" srcId="{6E26F260-446A-4DAD-B0C0-8D14A2B1B66A}" destId="{898CBF60-6F5F-4985-AE72-F6EA957D6D5D}" srcOrd="0" destOrd="0" presId="urn:microsoft.com/office/officeart/2008/layout/VerticalCurvedList"/>
    <dgm:cxn modelId="{839940E1-F3C3-44D8-8EDF-7727B6E4F64B}" type="presParOf" srcId="{898CBF60-6F5F-4985-AE72-F6EA957D6D5D}" destId="{60EC79EC-DA14-42C6-B062-84A0E58E56B6}" srcOrd="0" destOrd="0" presId="urn:microsoft.com/office/officeart/2008/layout/VerticalCurvedList"/>
    <dgm:cxn modelId="{698DEA85-A2AF-4660-8708-B505352EAD3D}" type="presParOf" srcId="{60EC79EC-DA14-42C6-B062-84A0E58E56B6}" destId="{CBA921A2-35D0-4FFD-8671-CDA644BC8D71}" srcOrd="0" destOrd="0" presId="urn:microsoft.com/office/officeart/2008/layout/VerticalCurvedList"/>
    <dgm:cxn modelId="{23F54564-E285-426D-9927-FF98BC37BDB4}" type="presParOf" srcId="{60EC79EC-DA14-42C6-B062-84A0E58E56B6}" destId="{58546D65-2B84-4AF3-B00D-EC44E6E316E5}" srcOrd="1" destOrd="0" presId="urn:microsoft.com/office/officeart/2008/layout/VerticalCurvedList"/>
    <dgm:cxn modelId="{FE06492D-798F-4673-8949-7B66D37EDEFE}" type="presParOf" srcId="{60EC79EC-DA14-42C6-B062-84A0E58E56B6}" destId="{634CB594-5D5B-48E1-B811-F1D05BE2B5D9}" srcOrd="2" destOrd="0" presId="urn:microsoft.com/office/officeart/2008/layout/VerticalCurvedList"/>
    <dgm:cxn modelId="{C258D794-E368-4AAA-96DA-78705AEB0CF8}" type="presParOf" srcId="{60EC79EC-DA14-42C6-B062-84A0E58E56B6}" destId="{DF5D298C-B999-4704-8498-162BE8384126}" srcOrd="3" destOrd="0" presId="urn:microsoft.com/office/officeart/2008/layout/VerticalCurvedList"/>
    <dgm:cxn modelId="{E025C30B-0B87-4D67-8A66-EB936E3DFFA1}" type="presParOf" srcId="{898CBF60-6F5F-4985-AE72-F6EA957D6D5D}" destId="{4B2BC94E-142A-4D82-A3F1-825A8D420AF9}" srcOrd="1" destOrd="0" presId="urn:microsoft.com/office/officeart/2008/layout/VerticalCurvedList"/>
    <dgm:cxn modelId="{5A235BE2-AB75-497C-9755-D4608CB9C20B}" type="presParOf" srcId="{898CBF60-6F5F-4985-AE72-F6EA957D6D5D}" destId="{B164D4A1-0242-41F0-B3BC-6962F8D1AC9B}" srcOrd="2" destOrd="0" presId="urn:microsoft.com/office/officeart/2008/layout/VerticalCurvedList"/>
    <dgm:cxn modelId="{6DF4291E-8D79-44A6-9819-F79A48E05319}" type="presParOf" srcId="{B164D4A1-0242-41F0-B3BC-6962F8D1AC9B}" destId="{A10E1B48-A164-4C2D-8E08-703D429C5C9C}" srcOrd="0" destOrd="0" presId="urn:microsoft.com/office/officeart/2008/layout/VerticalCurvedList"/>
    <dgm:cxn modelId="{D0F742EF-DF78-4923-8923-44C9F03856E2}" type="presParOf" srcId="{898CBF60-6F5F-4985-AE72-F6EA957D6D5D}" destId="{591E81D8-DC9F-4393-9BB7-AAC88E1D60AC}" srcOrd="3" destOrd="0" presId="urn:microsoft.com/office/officeart/2008/layout/VerticalCurvedList"/>
    <dgm:cxn modelId="{349EF085-39E1-43C2-AA39-734A1A2A5567}" type="presParOf" srcId="{898CBF60-6F5F-4985-AE72-F6EA957D6D5D}" destId="{78885105-A72D-42D3-9BAB-5CA0B157E36D}" srcOrd="4" destOrd="0" presId="urn:microsoft.com/office/officeart/2008/layout/VerticalCurvedList"/>
    <dgm:cxn modelId="{B776671E-8E37-483C-A71D-2E5446BBBBDE}" type="presParOf" srcId="{78885105-A72D-42D3-9BAB-5CA0B157E36D}" destId="{5E063398-3FB7-40DE-A145-8EB00D8B895C}" srcOrd="0" destOrd="0" presId="urn:microsoft.com/office/officeart/2008/layout/VerticalCurvedList"/>
    <dgm:cxn modelId="{557F4DE3-E5EC-493E-9532-440417D78A61}" type="presParOf" srcId="{898CBF60-6F5F-4985-AE72-F6EA957D6D5D}" destId="{A78D1675-9F6C-43A2-9CFD-95199DEB5262}" srcOrd="5" destOrd="0" presId="urn:microsoft.com/office/officeart/2008/layout/VerticalCurvedList"/>
    <dgm:cxn modelId="{D1381EF3-29F5-4EC5-A0A0-366716657BA3}" type="presParOf" srcId="{898CBF60-6F5F-4985-AE72-F6EA957D6D5D}" destId="{35E96B49-158F-44EA-B87E-B7F472C839B2}" srcOrd="6" destOrd="0" presId="urn:microsoft.com/office/officeart/2008/layout/VerticalCurvedList"/>
    <dgm:cxn modelId="{0B3ADB2B-5DCD-4122-B2B5-93224AB4F84A}" type="presParOf" srcId="{35E96B49-158F-44EA-B87E-B7F472C839B2}" destId="{27723F1B-E24E-4608-A4D2-E32956257CE1}" srcOrd="0" destOrd="0" presId="urn:microsoft.com/office/officeart/2008/layout/VerticalCurvedList"/>
    <dgm:cxn modelId="{02C995D7-300B-4A85-A374-7A4E631B3054}" type="presParOf" srcId="{898CBF60-6F5F-4985-AE72-F6EA957D6D5D}" destId="{D817E58E-B986-4A33-9D8E-0DBA683F1CAD}" srcOrd="7" destOrd="0" presId="urn:microsoft.com/office/officeart/2008/layout/VerticalCurvedList"/>
    <dgm:cxn modelId="{EBA6887D-226E-4B9B-99F1-3FFE51DA3A48}" type="presParOf" srcId="{898CBF60-6F5F-4985-AE72-F6EA957D6D5D}" destId="{59B87CFB-C9AE-4FC9-AC14-19A0580E5C64}" srcOrd="8" destOrd="0" presId="urn:microsoft.com/office/officeart/2008/layout/VerticalCurvedList"/>
    <dgm:cxn modelId="{0550B17B-5E52-4F6B-95A0-0FEDFB5FC033}" type="presParOf" srcId="{59B87CFB-C9AE-4FC9-AC14-19A0580E5C64}" destId="{B59740EA-6BF0-44BC-B248-278E9725D8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C5CC1-EFAB-4BBD-8D66-0BB2C9484A8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00E81BD2-F0B9-45E9-B5B0-E7617E0232CA}">
      <dgm:prSet phldrT="[Texto]"/>
      <dgm:spPr/>
      <dgm:t>
        <a:bodyPr/>
        <a:lstStyle/>
        <a:p>
          <a:r>
            <a:rPr lang="es-EC" dirty="0" smtClean="0">
              <a:solidFill>
                <a:schemeClr val="tx1"/>
              </a:solidFill>
            </a:rPr>
            <a:t>80% - 90% es cíclico </a:t>
          </a:r>
        </a:p>
        <a:p>
          <a:r>
            <a:rPr lang="es-EC" dirty="0" smtClean="0">
              <a:solidFill>
                <a:schemeClr val="tx1"/>
              </a:solidFill>
            </a:rPr>
            <a:t>10% - 20% corresponden a los virajes. </a:t>
          </a:r>
          <a:endParaRPr lang="es-EC" dirty="0">
            <a:solidFill>
              <a:schemeClr val="tx1"/>
            </a:solidFill>
          </a:endParaRPr>
        </a:p>
      </dgm:t>
    </dgm:pt>
    <dgm:pt modelId="{0B1DB35E-083A-4ECC-ADF6-8009C2411461}" type="parTrans" cxnId="{ED7807F9-88EC-4E7C-9942-E205CE902D96}">
      <dgm:prSet/>
      <dgm:spPr/>
      <dgm:t>
        <a:bodyPr/>
        <a:lstStyle/>
        <a:p>
          <a:endParaRPr lang="es-EC">
            <a:solidFill>
              <a:schemeClr val="tx1"/>
            </a:solidFill>
          </a:endParaRPr>
        </a:p>
      </dgm:t>
    </dgm:pt>
    <dgm:pt modelId="{389EBCE3-7407-4449-8A25-313596B386D4}" type="sibTrans" cxnId="{ED7807F9-88EC-4E7C-9942-E205CE902D96}">
      <dgm:prSet/>
      <dgm:spPr/>
      <dgm:t>
        <a:bodyPr/>
        <a:lstStyle/>
        <a:p>
          <a:endParaRPr lang="es-EC">
            <a:solidFill>
              <a:schemeClr val="tx1"/>
            </a:solidFill>
          </a:endParaRPr>
        </a:p>
      </dgm:t>
    </dgm:pt>
    <dgm:pt modelId="{91436900-FA13-4754-AB22-44232ECDB8C0}">
      <dgm:prSet phldrT="[Texto]"/>
      <dgm:spPr/>
      <dgm:t>
        <a:bodyPr/>
        <a:lstStyle/>
        <a:p>
          <a:r>
            <a:rPr lang="es-ES" dirty="0" smtClean="0">
              <a:solidFill>
                <a:schemeClr val="tx1"/>
              </a:solidFill>
            </a:rPr>
            <a:t>Más usados en las pruebas de estilo libre y espalda.</a:t>
          </a:r>
          <a:endParaRPr lang="es-EC" dirty="0">
            <a:solidFill>
              <a:schemeClr val="tx1"/>
            </a:solidFill>
          </a:endParaRPr>
        </a:p>
      </dgm:t>
    </dgm:pt>
    <dgm:pt modelId="{5DE3A1E9-2528-4B66-8314-AF524060FC3C}" type="parTrans" cxnId="{D37761CF-A424-4296-8A2E-302A58CDD464}">
      <dgm:prSet/>
      <dgm:spPr/>
      <dgm:t>
        <a:bodyPr/>
        <a:lstStyle/>
        <a:p>
          <a:endParaRPr lang="es-EC">
            <a:solidFill>
              <a:schemeClr val="tx1"/>
            </a:solidFill>
          </a:endParaRPr>
        </a:p>
      </dgm:t>
    </dgm:pt>
    <dgm:pt modelId="{B3101E4A-ACD2-47EF-97A3-63844F4F51AB}" type="sibTrans" cxnId="{D37761CF-A424-4296-8A2E-302A58CDD464}">
      <dgm:prSet/>
      <dgm:spPr/>
      <dgm:t>
        <a:bodyPr/>
        <a:lstStyle/>
        <a:p>
          <a:endParaRPr lang="es-EC">
            <a:solidFill>
              <a:schemeClr val="tx1"/>
            </a:solidFill>
          </a:endParaRPr>
        </a:p>
      </dgm:t>
    </dgm:pt>
    <dgm:pt modelId="{5D11C5FD-BE08-4529-BF86-BC004BE184C0}">
      <dgm:prSet phldrT="[Texto]"/>
      <dgm:spPr/>
      <dgm:t>
        <a:bodyPr/>
        <a:lstStyle/>
        <a:p>
          <a:r>
            <a:rPr lang="es-ES" dirty="0" smtClean="0">
              <a:solidFill>
                <a:schemeClr val="tx1"/>
              </a:solidFill>
            </a:rPr>
            <a:t>Han ido evolucionado</a:t>
          </a:r>
        </a:p>
        <a:p>
          <a:r>
            <a:rPr lang="es-ES" dirty="0" smtClean="0">
              <a:solidFill>
                <a:schemeClr val="tx1"/>
              </a:solidFill>
            </a:rPr>
            <a:t>Pruebas de velocidad se definen o se pierden por décimas de diferencia incidiendo los virajes.  </a:t>
          </a:r>
          <a:endParaRPr lang="es-EC" dirty="0">
            <a:solidFill>
              <a:schemeClr val="tx1"/>
            </a:solidFill>
          </a:endParaRPr>
        </a:p>
      </dgm:t>
    </dgm:pt>
    <dgm:pt modelId="{C5F837C8-C0CF-4E2A-9126-5E5C721D0D83}" type="parTrans" cxnId="{EB5386FB-CB4B-41FA-858B-07B812D28D2E}">
      <dgm:prSet/>
      <dgm:spPr/>
      <dgm:t>
        <a:bodyPr/>
        <a:lstStyle/>
        <a:p>
          <a:endParaRPr lang="es-EC">
            <a:solidFill>
              <a:schemeClr val="tx1"/>
            </a:solidFill>
          </a:endParaRPr>
        </a:p>
      </dgm:t>
    </dgm:pt>
    <dgm:pt modelId="{07D74F4F-43EA-4585-80F5-BD4D55823BA7}" type="sibTrans" cxnId="{EB5386FB-CB4B-41FA-858B-07B812D28D2E}">
      <dgm:prSet/>
      <dgm:spPr/>
      <dgm:t>
        <a:bodyPr/>
        <a:lstStyle/>
        <a:p>
          <a:endParaRPr lang="es-EC">
            <a:solidFill>
              <a:schemeClr val="tx1"/>
            </a:solidFill>
          </a:endParaRPr>
        </a:p>
      </dgm:t>
    </dgm:pt>
    <dgm:pt modelId="{8F492E1B-9BC9-4A3B-B548-37EE57492F27}">
      <dgm:prSet phldrT="[Texto]"/>
      <dgm:spPr/>
      <dgm:t>
        <a:bodyPr/>
        <a:lstStyle/>
        <a:p>
          <a:r>
            <a:rPr lang="es-ES" dirty="0" smtClean="0">
              <a:solidFill>
                <a:schemeClr val="tx1"/>
              </a:solidFill>
            </a:rPr>
            <a:t>Dos tipos de virajes que difieren en la fase de aproximación produciéndose el jalón con una mano y el jalón con dos manos.</a:t>
          </a:r>
          <a:endParaRPr lang="es-EC" dirty="0">
            <a:solidFill>
              <a:schemeClr val="tx1"/>
            </a:solidFill>
          </a:endParaRPr>
        </a:p>
      </dgm:t>
    </dgm:pt>
    <dgm:pt modelId="{6B4D43E5-5CCC-4ED3-8A9D-6F3DFBE43660}" type="parTrans" cxnId="{98198530-C319-4CD3-8AC9-FAC5D47005FF}">
      <dgm:prSet/>
      <dgm:spPr/>
      <dgm:t>
        <a:bodyPr/>
        <a:lstStyle/>
        <a:p>
          <a:endParaRPr lang="es-EC">
            <a:solidFill>
              <a:schemeClr val="tx1"/>
            </a:solidFill>
          </a:endParaRPr>
        </a:p>
      </dgm:t>
    </dgm:pt>
    <dgm:pt modelId="{33D2E7C4-598B-4594-9D27-14D782460672}" type="sibTrans" cxnId="{98198530-C319-4CD3-8AC9-FAC5D47005FF}">
      <dgm:prSet/>
      <dgm:spPr/>
      <dgm:t>
        <a:bodyPr/>
        <a:lstStyle/>
        <a:p>
          <a:endParaRPr lang="es-EC">
            <a:solidFill>
              <a:schemeClr val="tx1"/>
            </a:solidFill>
          </a:endParaRPr>
        </a:p>
      </dgm:t>
    </dgm:pt>
    <dgm:pt modelId="{B5452F48-D799-4414-89D0-9F597FF83130}" type="pres">
      <dgm:prSet presAssocID="{5A3C5CC1-EFAB-4BBD-8D66-0BB2C9484A86}" presName="diagram" presStyleCnt="0">
        <dgm:presLayoutVars>
          <dgm:dir/>
          <dgm:resizeHandles val="exact"/>
        </dgm:presLayoutVars>
      </dgm:prSet>
      <dgm:spPr/>
      <dgm:t>
        <a:bodyPr/>
        <a:lstStyle/>
        <a:p>
          <a:endParaRPr lang="es-EC"/>
        </a:p>
      </dgm:t>
    </dgm:pt>
    <dgm:pt modelId="{7CA7402E-611C-4438-B90A-4F369A790C14}" type="pres">
      <dgm:prSet presAssocID="{00E81BD2-F0B9-45E9-B5B0-E7617E0232CA}" presName="node" presStyleLbl="node1" presStyleIdx="0" presStyleCnt="4">
        <dgm:presLayoutVars>
          <dgm:bulletEnabled val="1"/>
        </dgm:presLayoutVars>
      </dgm:prSet>
      <dgm:spPr/>
      <dgm:t>
        <a:bodyPr/>
        <a:lstStyle/>
        <a:p>
          <a:endParaRPr lang="es-EC"/>
        </a:p>
      </dgm:t>
    </dgm:pt>
    <dgm:pt modelId="{D50D4481-255D-4CEC-8E29-44B2C9DFD694}" type="pres">
      <dgm:prSet presAssocID="{389EBCE3-7407-4449-8A25-313596B386D4}" presName="sibTrans" presStyleCnt="0"/>
      <dgm:spPr/>
    </dgm:pt>
    <dgm:pt modelId="{F43D4F5F-20B2-4D17-9456-0D1FF3E002F1}" type="pres">
      <dgm:prSet presAssocID="{91436900-FA13-4754-AB22-44232ECDB8C0}" presName="node" presStyleLbl="node1" presStyleIdx="1" presStyleCnt="4">
        <dgm:presLayoutVars>
          <dgm:bulletEnabled val="1"/>
        </dgm:presLayoutVars>
      </dgm:prSet>
      <dgm:spPr/>
      <dgm:t>
        <a:bodyPr/>
        <a:lstStyle/>
        <a:p>
          <a:endParaRPr lang="es-EC"/>
        </a:p>
      </dgm:t>
    </dgm:pt>
    <dgm:pt modelId="{3E2D04D7-A718-4C87-9B86-44804887EB74}" type="pres">
      <dgm:prSet presAssocID="{B3101E4A-ACD2-47EF-97A3-63844F4F51AB}" presName="sibTrans" presStyleCnt="0"/>
      <dgm:spPr/>
    </dgm:pt>
    <dgm:pt modelId="{C8B97C85-FDE6-480F-B8E3-EC0DAAB78EE8}" type="pres">
      <dgm:prSet presAssocID="{5D11C5FD-BE08-4529-BF86-BC004BE184C0}" presName="node" presStyleLbl="node1" presStyleIdx="2" presStyleCnt="4">
        <dgm:presLayoutVars>
          <dgm:bulletEnabled val="1"/>
        </dgm:presLayoutVars>
      </dgm:prSet>
      <dgm:spPr/>
      <dgm:t>
        <a:bodyPr/>
        <a:lstStyle/>
        <a:p>
          <a:endParaRPr lang="es-EC"/>
        </a:p>
      </dgm:t>
    </dgm:pt>
    <dgm:pt modelId="{5CB08C4C-E818-458C-8EDB-83031CD8AF47}" type="pres">
      <dgm:prSet presAssocID="{07D74F4F-43EA-4585-80F5-BD4D55823BA7}" presName="sibTrans" presStyleCnt="0"/>
      <dgm:spPr/>
    </dgm:pt>
    <dgm:pt modelId="{26C0F5FC-CC65-4E6B-8FDA-E68603D58E9F}" type="pres">
      <dgm:prSet presAssocID="{8F492E1B-9BC9-4A3B-B548-37EE57492F27}" presName="node" presStyleLbl="node1" presStyleIdx="3" presStyleCnt="4">
        <dgm:presLayoutVars>
          <dgm:bulletEnabled val="1"/>
        </dgm:presLayoutVars>
      </dgm:prSet>
      <dgm:spPr/>
      <dgm:t>
        <a:bodyPr/>
        <a:lstStyle/>
        <a:p>
          <a:endParaRPr lang="es-EC"/>
        </a:p>
      </dgm:t>
    </dgm:pt>
  </dgm:ptLst>
  <dgm:cxnLst>
    <dgm:cxn modelId="{D37761CF-A424-4296-8A2E-302A58CDD464}" srcId="{5A3C5CC1-EFAB-4BBD-8D66-0BB2C9484A86}" destId="{91436900-FA13-4754-AB22-44232ECDB8C0}" srcOrd="1" destOrd="0" parTransId="{5DE3A1E9-2528-4B66-8314-AF524060FC3C}" sibTransId="{B3101E4A-ACD2-47EF-97A3-63844F4F51AB}"/>
    <dgm:cxn modelId="{B2D55D2C-98A9-41D9-8CA1-19794FF12217}" type="presOf" srcId="{5D11C5FD-BE08-4529-BF86-BC004BE184C0}" destId="{C8B97C85-FDE6-480F-B8E3-EC0DAAB78EE8}" srcOrd="0" destOrd="0" presId="urn:microsoft.com/office/officeart/2005/8/layout/default"/>
    <dgm:cxn modelId="{ED7807F9-88EC-4E7C-9942-E205CE902D96}" srcId="{5A3C5CC1-EFAB-4BBD-8D66-0BB2C9484A86}" destId="{00E81BD2-F0B9-45E9-B5B0-E7617E0232CA}" srcOrd="0" destOrd="0" parTransId="{0B1DB35E-083A-4ECC-ADF6-8009C2411461}" sibTransId="{389EBCE3-7407-4449-8A25-313596B386D4}"/>
    <dgm:cxn modelId="{EB5386FB-CB4B-41FA-858B-07B812D28D2E}" srcId="{5A3C5CC1-EFAB-4BBD-8D66-0BB2C9484A86}" destId="{5D11C5FD-BE08-4529-BF86-BC004BE184C0}" srcOrd="2" destOrd="0" parTransId="{C5F837C8-C0CF-4E2A-9126-5E5C721D0D83}" sibTransId="{07D74F4F-43EA-4585-80F5-BD4D55823BA7}"/>
    <dgm:cxn modelId="{9F5216C6-86FA-4251-B09F-A8DA42719DCB}" type="presOf" srcId="{91436900-FA13-4754-AB22-44232ECDB8C0}" destId="{F43D4F5F-20B2-4D17-9456-0D1FF3E002F1}" srcOrd="0" destOrd="0" presId="urn:microsoft.com/office/officeart/2005/8/layout/default"/>
    <dgm:cxn modelId="{814F29B5-32E5-4A34-A503-1999379FFB41}" type="presOf" srcId="{8F492E1B-9BC9-4A3B-B548-37EE57492F27}" destId="{26C0F5FC-CC65-4E6B-8FDA-E68603D58E9F}" srcOrd="0" destOrd="0" presId="urn:microsoft.com/office/officeart/2005/8/layout/default"/>
    <dgm:cxn modelId="{1145C016-B2C9-4EE6-9772-0065CB14C084}" type="presOf" srcId="{5A3C5CC1-EFAB-4BBD-8D66-0BB2C9484A86}" destId="{B5452F48-D799-4414-89D0-9F597FF83130}" srcOrd="0" destOrd="0" presId="urn:microsoft.com/office/officeart/2005/8/layout/default"/>
    <dgm:cxn modelId="{C8C69419-35F5-4AC5-A57C-C0576F361CC3}" type="presOf" srcId="{00E81BD2-F0B9-45E9-B5B0-E7617E0232CA}" destId="{7CA7402E-611C-4438-B90A-4F369A790C14}" srcOrd="0" destOrd="0" presId="urn:microsoft.com/office/officeart/2005/8/layout/default"/>
    <dgm:cxn modelId="{98198530-C319-4CD3-8AC9-FAC5D47005FF}" srcId="{5A3C5CC1-EFAB-4BBD-8D66-0BB2C9484A86}" destId="{8F492E1B-9BC9-4A3B-B548-37EE57492F27}" srcOrd="3" destOrd="0" parTransId="{6B4D43E5-5CCC-4ED3-8A9D-6F3DFBE43660}" sibTransId="{33D2E7C4-598B-4594-9D27-14D782460672}"/>
    <dgm:cxn modelId="{E2364C9B-91F9-40F5-B7EF-D24BADE8FA32}" type="presParOf" srcId="{B5452F48-D799-4414-89D0-9F597FF83130}" destId="{7CA7402E-611C-4438-B90A-4F369A790C14}" srcOrd="0" destOrd="0" presId="urn:microsoft.com/office/officeart/2005/8/layout/default"/>
    <dgm:cxn modelId="{BE11981B-68F7-4372-9ACD-0149528F478C}" type="presParOf" srcId="{B5452F48-D799-4414-89D0-9F597FF83130}" destId="{D50D4481-255D-4CEC-8E29-44B2C9DFD694}" srcOrd="1" destOrd="0" presId="urn:microsoft.com/office/officeart/2005/8/layout/default"/>
    <dgm:cxn modelId="{556E7264-1A14-46FB-98A9-8516399D5FC7}" type="presParOf" srcId="{B5452F48-D799-4414-89D0-9F597FF83130}" destId="{F43D4F5F-20B2-4D17-9456-0D1FF3E002F1}" srcOrd="2" destOrd="0" presId="urn:microsoft.com/office/officeart/2005/8/layout/default"/>
    <dgm:cxn modelId="{464ED52F-441C-44DF-A452-B3483137E7AD}" type="presParOf" srcId="{B5452F48-D799-4414-89D0-9F597FF83130}" destId="{3E2D04D7-A718-4C87-9B86-44804887EB74}" srcOrd="3" destOrd="0" presId="urn:microsoft.com/office/officeart/2005/8/layout/default"/>
    <dgm:cxn modelId="{62DC0CFD-BD14-49BB-8165-72DB83C15E92}" type="presParOf" srcId="{B5452F48-D799-4414-89D0-9F597FF83130}" destId="{C8B97C85-FDE6-480F-B8E3-EC0DAAB78EE8}" srcOrd="4" destOrd="0" presId="urn:microsoft.com/office/officeart/2005/8/layout/default"/>
    <dgm:cxn modelId="{9E8D8A5D-6446-4D94-8A51-1DB25E1B9257}" type="presParOf" srcId="{B5452F48-D799-4414-89D0-9F597FF83130}" destId="{5CB08C4C-E818-458C-8EDB-83031CD8AF47}" srcOrd="5" destOrd="0" presId="urn:microsoft.com/office/officeart/2005/8/layout/default"/>
    <dgm:cxn modelId="{09CE39C8-365E-4DD8-843E-38BDDDDDA29E}" type="presParOf" srcId="{B5452F48-D799-4414-89D0-9F597FF83130}" destId="{26C0F5FC-CC65-4E6B-8FDA-E68603D58E9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2000" dirty="0" smtClean="0">
              <a:solidFill>
                <a:schemeClr val="tx1"/>
              </a:solidFill>
            </a:rPr>
            <a:t>Aproximación: banderines situados a 5 metros.</a:t>
          </a:r>
        </a:p>
        <a:p>
          <a:r>
            <a:rPr lang="es-ES" sz="2000" dirty="0" smtClean="0">
              <a:solidFill>
                <a:schemeClr val="tx1"/>
              </a:solidFill>
            </a:rPr>
            <a:t>Puede virar a dos brazadas de distancia de la pared.</a:t>
          </a:r>
        </a:p>
        <a:p>
          <a:r>
            <a:rPr lang="es-ES" sz="2000" dirty="0" smtClean="0">
              <a:solidFill>
                <a:schemeClr val="tx1"/>
              </a:solidFill>
            </a:rPr>
            <a:t>Acción de poner el cuerpo en posición prono</a:t>
          </a:r>
          <a:endParaRPr lang="es-EC" sz="2000" dirty="0">
            <a:solidFill>
              <a:schemeClr val="tx1"/>
            </a:solidFill>
          </a:endParaRPr>
        </a:p>
      </dgm:t>
    </dgm:pt>
    <dgm:pt modelId="{25BBC4FA-035C-4B9D-B59E-9B9520AA829F}" type="parTrans" cxnId="{79908647-7C50-4A51-91F8-B745EFA3DFEB}">
      <dgm:prSet/>
      <dgm:spPr/>
      <dgm:t>
        <a:bodyPr/>
        <a:lstStyle/>
        <a:p>
          <a:endParaRPr lang="es-EC">
            <a:solidFill>
              <a:schemeClr val="tx1"/>
            </a:solidFill>
          </a:endParaRPr>
        </a:p>
      </dgm:t>
    </dgm:pt>
    <dgm:pt modelId="{17D4A426-AA88-4429-86CE-670D6508F65E}" type="sibTrans" cxnId="{79908647-7C50-4A51-91F8-B745EFA3DFEB}">
      <dgm:prSet/>
      <dgm:spPr/>
      <dgm:t>
        <a:bodyPr/>
        <a:lstStyle/>
        <a:p>
          <a:endParaRPr lang="es-EC">
            <a:solidFill>
              <a:schemeClr val="tx1"/>
            </a:solidFill>
          </a:endParaRPr>
        </a:p>
      </dgm:t>
    </dgm:pt>
    <dgm:pt modelId="{F0DA48AD-4950-4D8D-86A6-EA9491A0FDB8}">
      <dgm:prSet phldrT="[Texto]"/>
      <dgm:spPr/>
      <dgm:t>
        <a:bodyPr/>
        <a:lstStyle/>
        <a:p>
          <a:r>
            <a:rPr lang="es-ES" dirty="0" smtClean="0">
              <a:solidFill>
                <a:schemeClr val="tx1"/>
              </a:solidFill>
            </a:rPr>
            <a:t>Giro o viraje: brazo izquierdo se ejecuta una voltereta hacia adelante</a:t>
          </a:r>
        </a:p>
        <a:p>
          <a:r>
            <a:rPr lang="es-ES" dirty="0" smtClean="0">
              <a:solidFill>
                <a:schemeClr val="tx1"/>
              </a:solidFill>
            </a:rPr>
            <a:t>Mentón se junta al pecho y sea la cabeza quien dirija la voltereta.</a:t>
          </a:r>
        </a:p>
        <a:p>
          <a:r>
            <a:rPr lang="es-ES" dirty="0" smtClean="0">
              <a:solidFill>
                <a:schemeClr val="tx1"/>
              </a:solidFill>
            </a:rPr>
            <a:t>El cuerpo ha girado ya casi 180 grados</a:t>
          </a:r>
        </a:p>
        <a:p>
          <a:r>
            <a:rPr lang="es-ES" dirty="0" smtClean="0">
              <a:solidFill>
                <a:schemeClr val="tx1"/>
              </a:solidFill>
            </a:rPr>
            <a:t>Debe colocarse la cabeza entre los brazos y alinear la parte superior del cuerpo y los brazos para poder impulsarse</a:t>
          </a:r>
          <a:endParaRPr lang="es-EC" dirty="0">
            <a:solidFill>
              <a:schemeClr val="tx1"/>
            </a:solidFill>
          </a:endParaRPr>
        </a:p>
      </dgm:t>
    </dgm:pt>
    <dgm:pt modelId="{CF18D87C-0661-4480-86A1-C1DE16403D4B}" type="parTrans" cxnId="{04893E59-8E14-4304-8E92-71243786F5F3}">
      <dgm:prSet/>
      <dgm:spPr/>
      <dgm:t>
        <a:bodyPr/>
        <a:lstStyle/>
        <a:p>
          <a:endParaRPr lang="es-EC">
            <a:solidFill>
              <a:schemeClr val="tx1"/>
            </a:solidFill>
          </a:endParaRPr>
        </a:p>
      </dgm:t>
    </dgm:pt>
    <dgm:pt modelId="{EBC6F1E2-516B-4B88-B716-1BF35995FE06}" type="sibTrans" cxnId="{04893E59-8E14-4304-8E92-71243786F5F3}">
      <dgm:prSet/>
      <dgm:spPr/>
      <dgm:t>
        <a:bodyPr/>
        <a:lstStyle/>
        <a:p>
          <a:endParaRPr lang="es-EC">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2"/>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2"/>
      <dgm:spPr/>
    </dgm:pt>
    <dgm:pt modelId="{DF5D298C-B999-4704-8498-162BE8384126}" type="pres">
      <dgm:prSet presAssocID="{0C185CF5-B61E-4CA1-B624-D6E6303A4CB7}" presName="dstNode" presStyleLbl="node1" presStyleIdx="0" presStyleCnt="2"/>
      <dgm:spPr/>
    </dgm:pt>
    <dgm:pt modelId="{4B2BC94E-142A-4D82-A3F1-825A8D420AF9}" type="pres">
      <dgm:prSet presAssocID="{FD35803D-C5DA-412D-B59A-69B8BC0A3704}" presName="text_1" presStyleLbl="node1" presStyleIdx="0" presStyleCnt="2">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2"/>
      <dgm:spPr/>
    </dgm:pt>
    <dgm:pt modelId="{591E81D8-DC9F-4393-9BB7-AAC88E1D60AC}" type="pres">
      <dgm:prSet presAssocID="{F0DA48AD-4950-4D8D-86A6-EA9491A0FDB8}" presName="text_2" presStyleLbl="node1" presStyleIdx="1" presStyleCnt="2">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2"/>
      <dgm:spPr/>
    </dgm:pt>
  </dgm:ptLst>
  <dgm:cxnLst>
    <dgm:cxn modelId="{853E91F7-FE6B-4A04-9158-BBC64F0CB6EB}" type="presOf" srcId="{F0DA48AD-4950-4D8D-86A6-EA9491A0FDB8}" destId="{591E81D8-DC9F-4393-9BB7-AAC88E1D60AC}" srcOrd="0" destOrd="0" presId="urn:microsoft.com/office/officeart/2008/layout/VerticalCurvedList"/>
    <dgm:cxn modelId="{04893E59-8E14-4304-8E92-71243786F5F3}" srcId="{0C185CF5-B61E-4CA1-B624-D6E6303A4CB7}" destId="{F0DA48AD-4950-4D8D-86A6-EA9491A0FDB8}" srcOrd="1" destOrd="0" parTransId="{CF18D87C-0661-4480-86A1-C1DE16403D4B}" sibTransId="{EBC6F1E2-516B-4B88-B716-1BF35995FE06}"/>
    <dgm:cxn modelId="{E36AAA6E-A925-4361-A1C9-1002AA143D1E}" type="presOf" srcId="{17D4A426-AA88-4429-86CE-670D6508F65E}" destId="{58546D65-2B84-4AF3-B00D-EC44E6E316E5}" srcOrd="0" destOrd="0" presId="urn:microsoft.com/office/officeart/2008/layout/VerticalCurvedList"/>
    <dgm:cxn modelId="{79908647-7C50-4A51-91F8-B745EFA3DFEB}" srcId="{0C185CF5-B61E-4CA1-B624-D6E6303A4CB7}" destId="{FD35803D-C5DA-412D-B59A-69B8BC0A3704}" srcOrd="0" destOrd="0" parTransId="{25BBC4FA-035C-4B9D-B59E-9B9520AA829F}" sibTransId="{17D4A426-AA88-4429-86CE-670D6508F65E}"/>
    <dgm:cxn modelId="{DDB4F00B-C4BA-44BD-BDE8-D4D9723B70F0}" type="presOf" srcId="{FD35803D-C5DA-412D-B59A-69B8BC0A3704}" destId="{4B2BC94E-142A-4D82-A3F1-825A8D420AF9}" srcOrd="0" destOrd="0" presId="urn:microsoft.com/office/officeart/2008/layout/VerticalCurvedList"/>
    <dgm:cxn modelId="{7001E4DE-7D66-4C2F-A008-99DD16E3C951}" type="presOf" srcId="{0C185CF5-B61E-4CA1-B624-D6E6303A4CB7}" destId="{6E26F260-446A-4DAD-B0C0-8D14A2B1B66A}" srcOrd="0" destOrd="0" presId="urn:microsoft.com/office/officeart/2008/layout/VerticalCurvedList"/>
    <dgm:cxn modelId="{1D683374-56B5-46E7-AA11-B66F25BD8050}" type="presParOf" srcId="{6E26F260-446A-4DAD-B0C0-8D14A2B1B66A}" destId="{898CBF60-6F5F-4985-AE72-F6EA957D6D5D}" srcOrd="0" destOrd="0" presId="urn:microsoft.com/office/officeart/2008/layout/VerticalCurvedList"/>
    <dgm:cxn modelId="{DA6604BF-3E35-4FF7-83E6-8E3A5FB78E72}" type="presParOf" srcId="{898CBF60-6F5F-4985-AE72-F6EA957D6D5D}" destId="{60EC79EC-DA14-42C6-B062-84A0E58E56B6}" srcOrd="0" destOrd="0" presId="urn:microsoft.com/office/officeart/2008/layout/VerticalCurvedList"/>
    <dgm:cxn modelId="{71BE8A82-CB74-468B-A290-73D69683D9B8}" type="presParOf" srcId="{60EC79EC-DA14-42C6-B062-84A0E58E56B6}" destId="{CBA921A2-35D0-4FFD-8671-CDA644BC8D71}" srcOrd="0" destOrd="0" presId="urn:microsoft.com/office/officeart/2008/layout/VerticalCurvedList"/>
    <dgm:cxn modelId="{DC216DBC-1332-4F0D-A0F3-EA661FB73E4A}" type="presParOf" srcId="{60EC79EC-DA14-42C6-B062-84A0E58E56B6}" destId="{58546D65-2B84-4AF3-B00D-EC44E6E316E5}" srcOrd="1" destOrd="0" presId="urn:microsoft.com/office/officeart/2008/layout/VerticalCurvedList"/>
    <dgm:cxn modelId="{F7C8085F-0074-4792-841A-318B0942B1E8}" type="presParOf" srcId="{60EC79EC-DA14-42C6-B062-84A0E58E56B6}" destId="{634CB594-5D5B-48E1-B811-F1D05BE2B5D9}" srcOrd="2" destOrd="0" presId="urn:microsoft.com/office/officeart/2008/layout/VerticalCurvedList"/>
    <dgm:cxn modelId="{F35D9FBC-7A6D-4CD3-B2A4-6DD57B2AA14F}" type="presParOf" srcId="{60EC79EC-DA14-42C6-B062-84A0E58E56B6}" destId="{DF5D298C-B999-4704-8498-162BE8384126}" srcOrd="3" destOrd="0" presId="urn:microsoft.com/office/officeart/2008/layout/VerticalCurvedList"/>
    <dgm:cxn modelId="{7282A5AA-4B73-4F07-BC4E-81A67A0B72FB}" type="presParOf" srcId="{898CBF60-6F5F-4985-AE72-F6EA957D6D5D}" destId="{4B2BC94E-142A-4D82-A3F1-825A8D420AF9}" srcOrd="1" destOrd="0" presId="urn:microsoft.com/office/officeart/2008/layout/VerticalCurvedList"/>
    <dgm:cxn modelId="{C091E82F-C61F-4DFA-9653-E703BB513136}" type="presParOf" srcId="{898CBF60-6F5F-4985-AE72-F6EA957D6D5D}" destId="{B164D4A1-0242-41F0-B3BC-6962F8D1AC9B}" srcOrd="2" destOrd="0" presId="urn:microsoft.com/office/officeart/2008/layout/VerticalCurvedList"/>
    <dgm:cxn modelId="{1555D4D1-B063-4CF9-8478-115CF2203910}" type="presParOf" srcId="{B164D4A1-0242-41F0-B3BC-6962F8D1AC9B}" destId="{A10E1B48-A164-4C2D-8E08-703D429C5C9C}" srcOrd="0" destOrd="0" presId="urn:microsoft.com/office/officeart/2008/layout/VerticalCurvedList"/>
    <dgm:cxn modelId="{E0048E7B-10B7-4A92-A19A-087803390B38}" type="presParOf" srcId="{898CBF60-6F5F-4985-AE72-F6EA957D6D5D}" destId="{591E81D8-DC9F-4393-9BB7-AAC88E1D60AC}" srcOrd="3" destOrd="0" presId="urn:microsoft.com/office/officeart/2008/layout/VerticalCurvedList"/>
    <dgm:cxn modelId="{9769A17D-0372-4F02-9B97-615AC2F36D13}" type="presParOf" srcId="{898CBF60-6F5F-4985-AE72-F6EA957D6D5D}" destId="{78885105-A72D-42D3-9BAB-5CA0B157E36D}" srcOrd="4" destOrd="0" presId="urn:microsoft.com/office/officeart/2008/layout/VerticalCurvedList"/>
    <dgm:cxn modelId="{DF4C9552-1643-43D3-A476-43510C3ACDDD}" type="presParOf" srcId="{78885105-A72D-42D3-9BAB-5CA0B157E36D}" destId="{5E063398-3FB7-40DE-A145-8EB00D8B895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185CF5-B61E-4CA1-B624-D6E6303A4CB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FD35803D-C5DA-412D-B59A-69B8BC0A3704}">
      <dgm:prSet phldrT="[Texto]" custT="1"/>
      <dgm:spPr/>
      <dgm:t>
        <a:bodyPr/>
        <a:lstStyle/>
        <a:p>
          <a:r>
            <a:rPr lang="es-ES" sz="1800" b="0" dirty="0" smtClean="0">
              <a:solidFill>
                <a:schemeClr val="tx1"/>
              </a:solidFill>
            </a:rPr>
            <a:t>Impulso: La voltereta se completa colocándose sobre la espalda</a:t>
          </a:r>
        </a:p>
        <a:p>
          <a:r>
            <a:rPr lang="es-ES" sz="1800" b="0" dirty="0" smtClean="0">
              <a:solidFill>
                <a:schemeClr val="tx1"/>
              </a:solidFill>
            </a:rPr>
            <a:t>Pies tocan la pared con los dedos</a:t>
          </a:r>
        </a:p>
        <a:p>
          <a:r>
            <a:rPr lang="es-ES" sz="1800" b="0" dirty="0" smtClean="0">
              <a:solidFill>
                <a:schemeClr val="tx1"/>
              </a:solidFill>
            </a:rPr>
            <a:t>Rodillas encogidas para poder realizar el impulso</a:t>
          </a:r>
        </a:p>
        <a:p>
          <a:r>
            <a:rPr lang="es-ES" sz="1800" b="0" dirty="0" smtClean="0">
              <a:solidFill>
                <a:schemeClr val="tx1"/>
              </a:solidFill>
            </a:rPr>
            <a:t>Al tocar la pared con los pies el cuerpo se extienden simultáneamente los brazos y piernas mientras se impulsa.</a:t>
          </a:r>
        </a:p>
      </dgm:t>
    </dgm:pt>
    <dgm:pt modelId="{25BBC4FA-035C-4B9D-B59E-9B9520AA829F}" type="parTrans" cxnId="{79908647-7C50-4A51-91F8-B745EFA3DFEB}">
      <dgm:prSet/>
      <dgm:spPr/>
      <dgm:t>
        <a:bodyPr/>
        <a:lstStyle/>
        <a:p>
          <a:endParaRPr lang="es-EC" sz="1800" b="0">
            <a:solidFill>
              <a:schemeClr val="tx1"/>
            </a:solidFill>
          </a:endParaRPr>
        </a:p>
      </dgm:t>
    </dgm:pt>
    <dgm:pt modelId="{17D4A426-AA88-4429-86CE-670D6508F65E}" type="sibTrans" cxnId="{79908647-7C50-4A51-91F8-B745EFA3DFEB}">
      <dgm:prSet/>
      <dgm:spPr/>
      <dgm:t>
        <a:bodyPr/>
        <a:lstStyle/>
        <a:p>
          <a:endParaRPr lang="es-EC" sz="1800" b="0">
            <a:solidFill>
              <a:schemeClr val="tx1"/>
            </a:solidFill>
          </a:endParaRPr>
        </a:p>
      </dgm:t>
    </dgm:pt>
    <dgm:pt modelId="{F0DA48AD-4950-4D8D-86A6-EA9491A0FDB8}">
      <dgm:prSet phldrT="[Texto]" custT="1"/>
      <dgm:spPr/>
      <dgm:t>
        <a:bodyPr/>
        <a:lstStyle/>
        <a:p>
          <a:r>
            <a:rPr lang="es-ES" sz="1800" b="0" dirty="0" smtClean="0">
              <a:solidFill>
                <a:schemeClr val="tx1"/>
              </a:solidFill>
            </a:rPr>
            <a:t>Desplazamiento: posición hidrodinámica del cuerpo ha de ser perfecta</a:t>
          </a:r>
        </a:p>
        <a:p>
          <a:r>
            <a:rPr lang="es-ES" sz="1800" b="0" dirty="0" smtClean="0">
              <a:solidFill>
                <a:schemeClr val="tx1"/>
              </a:solidFill>
            </a:rPr>
            <a:t>Al notar que la velocidad disminuye se realizara patadas de delfín</a:t>
          </a:r>
        </a:p>
        <a:p>
          <a:r>
            <a:rPr lang="es-ES" sz="1800" b="0" dirty="0" smtClean="0">
              <a:solidFill>
                <a:schemeClr val="tx1"/>
              </a:solidFill>
            </a:rPr>
            <a:t>Empezara a batir las piernas al estilo espaldas antes de llegar a la superficie</a:t>
          </a:r>
        </a:p>
        <a:p>
          <a:r>
            <a:rPr lang="es-ES" sz="1800" b="0" dirty="0" smtClean="0">
              <a:solidFill>
                <a:schemeClr val="tx1"/>
              </a:solidFill>
            </a:rPr>
            <a:t>Al salir ala superficie se efectuara la primera brazada </a:t>
          </a:r>
          <a:endParaRPr lang="es-EC" sz="1800" b="0" dirty="0">
            <a:solidFill>
              <a:schemeClr val="tx1"/>
            </a:solidFill>
          </a:endParaRPr>
        </a:p>
      </dgm:t>
    </dgm:pt>
    <dgm:pt modelId="{CF18D87C-0661-4480-86A1-C1DE16403D4B}" type="parTrans" cxnId="{04893E59-8E14-4304-8E92-71243786F5F3}">
      <dgm:prSet/>
      <dgm:spPr/>
      <dgm:t>
        <a:bodyPr/>
        <a:lstStyle/>
        <a:p>
          <a:endParaRPr lang="es-EC" sz="1800" b="0">
            <a:solidFill>
              <a:schemeClr val="tx1"/>
            </a:solidFill>
          </a:endParaRPr>
        </a:p>
      </dgm:t>
    </dgm:pt>
    <dgm:pt modelId="{EBC6F1E2-516B-4B88-B716-1BF35995FE06}" type="sibTrans" cxnId="{04893E59-8E14-4304-8E92-71243786F5F3}">
      <dgm:prSet/>
      <dgm:spPr/>
      <dgm:t>
        <a:bodyPr/>
        <a:lstStyle/>
        <a:p>
          <a:endParaRPr lang="es-EC" sz="1800" b="0">
            <a:solidFill>
              <a:schemeClr val="tx1"/>
            </a:solidFill>
          </a:endParaRPr>
        </a:p>
      </dgm:t>
    </dgm:pt>
    <dgm:pt modelId="{6E26F260-446A-4DAD-B0C0-8D14A2B1B66A}" type="pres">
      <dgm:prSet presAssocID="{0C185CF5-B61E-4CA1-B624-D6E6303A4CB7}" presName="Name0" presStyleCnt="0">
        <dgm:presLayoutVars>
          <dgm:chMax val="7"/>
          <dgm:chPref val="7"/>
          <dgm:dir/>
        </dgm:presLayoutVars>
      </dgm:prSet>
      <dgm:spPr/>
      <dgm:t>
        <a:bodyPr/>
        <a:lstStyle/>
        <a:p>
          <a:endParaRPr lang="es-EC"/>
        </a:p>
      </dgm:t>
    </dgm:pt>
    <dgm:pt modelId="{898CBF60-6F5F-4985-AE72-F6EA957D6D5D}" type="pres">
      <dgm:prSet presAssocID="{0C185CF5-B61E-4CA1-B624-D6E6303A4CB7}" presName="Name1" presStyleCnt="0"/>
      <dgm:spPr/>
    </dgm:pt>
    <dgm:pt modelId="{60EC79EC-DA14-42C6-B062-84A0E58E56B6}" type="pres">
      <dgm:prSet presAssocID="{0C185CF5-B61E-4CA1-B624-D6E6303A4CB7}" presName="cycle" presStyleCnt="0"/>
      <dgm:spPr/>
    </dgm:pt>
    <dgm:pt modelId="{CBA921A2-35D0-4FFD-8671-CDA644BC8D71}" type="pres">
      <dgm:prSet presAssocID="{0C185CF5-B61E-4CA1-B624-D6E6303A4CB7}" presName="srcNode" presStyleLbl="node1" presStyleIdx="0" presStyleCnt="2"/>
      <dgm:spPr/>
    </dgm:pt>
    <dgm:pt modelId="{58546D65-2B84-4AF3-B00D-EC44E6E316E5}" type="pres">
      <dgm:prSet presAssocID="{0C185CF5-B61E-4CA1-B624-D6E6303A4CB7}" presName="conn" presStyleLbl="parChTrans1D2" presStyleIdx="0" presStyleCnt="1"/>
      <dgm:spPr/>
      <dgm:t>
        <a:bodyPr/>
        <a:lstStyle/>
        <a:p>
          <a:endParaRPr lang="es-EC"/>
        </a:p>
      </dgm:t>
    </dgm:pt>
    <dgm:pt modelId="{634CB594-5D5B-48E1-B811-F1D05BE2B5D9}" type="pres">
      <dgm:prSet presAssocID="{0C185CF5-B61E-4CA1-B624-D6E6303A4CB7}" presName="extraNode" presStyleLbl="node1" presStyleIdx="0" presStyleCnt="2"/>
      <dgm:spPr/>
    </dgm:pt>
    <dgm:pt modelId="{DF5D298C-B999-4704-8498-162BE8384126}" type="pres">
      <dgm:prSet presAssocID="{0C185CF5-B61E-4CA1-B624-D6E6303A4CB7}" presName="dstNode" presStyleLbl="node1" presStyleIdx="0" presStyleCnt="2"/>
      <dgm:spPr/>
    </dgm:pt>
    <dgm:pt modelId="{4B2BC94E-142A-4D82-A3F1-825A8D420AF9}" type="pres">
      <dgm:prSet presAssocID="{FD35803D-C5DA-412D-B59A-69B8BC0A3704}" presName="text_1" presStyleLbl="node1" presStyleIdx="0" presStyleCnt="2" custScaleY="133020">
        <dgm:presLayoutVars>
          <dgm:bulletEnabled val="1"/>
        </dgm:presLayoutVars>
      </dgm:prSet>
      <dgm:spPr/>
      <dgm:t>
        <a:bodyPr/>
        <a:lstStyle/>
        <a:p>
          <a:endParaRPr lang="es-EC"/>
        </a:p>
      </dgm:t>
    </dgm:pt>
    <dgm:pt modelId="{B164D4A1-0242-41F0-B3BC-6962F8D1AC9B}" type="pres">
      <dgm:prSet presAssocID="{FD35803D-C5DA-412D-B59A-69B8BC0A3704}" presName="accent_1" presStyleCnt="0"/>
      <dgm:spPr/>
    </dgm:pt>
    <dgm:pt modelId="{A10E1B48-A164-4C2D-8E08-703D429C5C9C}" type="pres">
      <dgm:prSet presAssocID="{FD35803D-C5DA-412D-B59A-69B8BC0A3704}" presName="accentRepeatNode" presStyleLbl="solidFgAcc1" presStyleIdx="0" presStyleCnt="2"/>
      <dgm:spPr/>
    </dgm:pt>
    <dgm:pt modelId="{591E81D8-DC9F-4393-9BB7-AAC88E1D60AC}" type="pres">
      <dgm:prSet presAssocID="{F0DA48AD-4950-4D8D-86A6-EA9491A0FDB8}" presName="text_2" presStyleLbl="node1" presStyleIdx="1" presStyleCnt="2" custScaleY="127592">
        <dgm:presLayoutVars>
          <dgm:bulletEnabled val="1"/>
        </dgm:presLayoutVars>
      </dgm:prSet>
      <dgm:spPr/>
      <dgm:t>
        <a:bodyPr/>
        <a:lstStyle/>
        <a:p>
          <a:endParaRPr lang="es-EC"/>
        </a:p>
      </dgm:t>
    </dgm:pt>
    <dgm:pt modelId="{78885105-A72D-42D3-9BAB-5CA0B157E36D}" type="pres">
      <dgm:prSet presAssocID="{F0DA48AD-4950-4D8D-86A6-EA9491A0FDB8}" presName="accent_2" presStyleCnt="0"/>
      <dgm:spPr/>
    </dgm:pt>
    <dgm:pt modelId="{5E063398-3FB7-40DE-A145-8EB00D8B895C}" type="pres">
      <dgm:prSet presAssocID="{F0DA48AD-4950-4D8D-86A6-EA9491A0FDB8}" presName="accentRepeatNode" presStyleLbl="solidFgAcc1" presStyleIdx="1" presStyleCnt="2"/>
      <dgm:spPr/>
    </dgm:pt>
  </dgm:ptLst>
  <dgm:cxnLst>
    <dgm:cxn modelId="{E9642378-3699-4FF9-997C-087556703ECF}" type="presOf" srcId="{17D4A426-AA88-4429-86CE-670D6508F65E}" destId="{58546D65-2B84-4AF3-B00D-EC44E6E316E5}" srcOrd="0" destOrd="0" presId="urn:microsoft.com/office/officeart/2008/layout/VerticalCurvedList"/>
    <dgm:cxn modelId="{04893E59-8E14-4304-8E92-71243786F5F3}" srcId="{0C185CF5-B61E-4CA1-B624-D6E6303A4CB7}" destId="{F0DA48AD-4950-4D8D-86A6-EA9491A0FDB8}" srcOrd="1" destOrd="0" parTransId="{CF18D87C-0661-4480-86A1-C1DE16403D4B}" sibTransId="{EBC6F1E2-516B-4B88-B716-1BF35995FE06}"/>
    <dgm:cxn modelId="{7870D403-8CE3-4D93-9580-1AE036898509}" type="presOf" srcId="{FD35803D-C5DA-412D-B59A-69B8BC0A3704}" destId="{4B2BC94E-142A-4D82-A3F1-825A8D420AF9}" srcOrd="0" destOrd="0" presId="urn:microsoft.com/office/officeart/2008/layout/VerticalCurvedList"/>
    <dgm:cxn modelId="{79908647-7C50-4A51-91F8-B745EFA3DFEB}" srcId="{0C185CF5-B61E-4CA1-B624-D6E6303A4CB7}" destId="{FD35803D-C5DA-412D-B59A-69B8BC0A3704}" srcOrd="0" destOrd="0" parTransId="{25BBC4FA-035C-4B9D-B59E-9B9520AA829F}" sibTransId="{17D4A426-AA88-4429-86CE-670D6508F65E}"/>
    <dgm:cxn modelId="{080F2CEE-C5FE-40FD-AC66-F816427A0AAD}" type="presOf" srcId="{F0DA48AD-4950-4D8D-86A6-EA9491A0FDB8}" destId="{591E81D8-DC9F-4393-9BB7-AAC88E1D60AC}" srcOrd="0" destOrd="0" presId="urn:microsoft.com/office/officeart/2008/layout/VerticalCurvedList"/>
    <dgm:cxn modelId="{1059B8A6-5E95-4751-A5B3-E1CC88758324}" type="presOf" srcId="{0C185CF5-B61E-4CA1-B624-D6E6303A4CB7}" destId="{6E26F260-446A-4DAD-B0C0-8D14A2B1B66A}" srcOrd="0" destOrd="0" presId="urn:microsoft.com/office/officeart/2008/layout/VerticalCurvedList"/>
    <dgm:cxn modelId="{F1098AC0-919E-4D40-9E19-5FA16260008B}" type="presParOf" srcId="{6E26F260-446A-4DAD-B0C0-8D14A2B1B66A}" destId="{898CBF60-6F5F-4985-AE72-F6EA957D6D5D}" srcOrd="0" destOrd="0" presId="urn:microsoft.com/office/officeart/2008/layout/VerticalCurvedList"/>
    <dgm:cxn modelId="{DB43F19D-DBBD-4FE3-A291-5F76A2DCE3D9}" type="presParOf" srcId="{898CBF60-6F5F-4985-AE72-F6EA957D6D5D}" destId="{60EC79EC-DA14-42C6-B062-84A0E58E56B6}" srcOrd="0" destOrd="0" presId="urn:microsoft.com/office/officeart/2008/layout/VerticalCurvedList"/>
    <dgm:cxn modelId="{89661D54-0A9A-4CCC-B8CE-DCE96783342A}" type="presParOf" srcId="{60EC79EC-DA14-42C6-B062-84A0E58E56B6}" destId="{CBA921A2-35D0-4FFD-8671-CDA644BC8D71}" srcOrd="0" destOrd="0" presId="urn:microsoft.com/office/officeart/2008/layout/VerticalCurvedList"/>
    <dgm:cxn modelId="{B537AD39-616F-42BE-8FF7-BE2FD4E2FF2A}" type="presParOf" srcId="{60EC79EC-DA14-42C6-B062-84A0E58E56B6}" destId="{58546D65-2B84-4AF3-B00D-EC44E6E316E5}" srcOrd="1" destOrd="0" presId="urn:microsoft.com/office/officeart/2008/layout/VerticalCurvedList"/>
    <dgm:cxn modelId="{BBF3D1EC-4720-4001-87E3-E1086BB7664A}" type="presParOf" srcId="{60EC79EC-DA14-42C6-B062-84A0E58E56B6}" destId="{634CB594-5D5B-48E1-B811-F1D05BE2B5D9}" srcOrd="2" destOrd="0" presId="urn:microsoft.com/office/officeart/2008/layout/VerticalCurvedList"/>
    <dgm:cxn modelId="{01622259-6B87-4CFE-8CBC-DE89C7497495}" type="presParOf" srcId="{60EC79EC-DA14-42C6-B062-84A0E58E56B6}" destId="{DF5D298C-B999-4704-8498-162BE8384126}" srcOrd="3" destOrd="0" presId="urn:microsoft.com/office/officeart/2008/layout/VerticalCurvedList"/>
    <dgm:cxn modelId="{14A1C4AD-E080-4A14-BB12-86CD492F8404}" type="presParOf" srcId="{898CBF60-6F5F-4985-AE72-F6EA957D6D5D}" destId="{4B2BC94E-142A-4D82-A3F1-825A8D420AF9}" srcOrd="1" destOrd="0" presId="urn:microsoft.com/office/officeart/2008/layout/VerticalCurvedList"/>
    <dgm:cxn modelId="{3A7DB8EC-22CC-4B82-BBC7-08A25EC56214}" type="presParOf" srcId="{898CBF60-6F5F-4985-AE72-F6EA957D6D5D}" destId="{B164D4A1-0242-41F0-B3BC-6962F8D1AC9B}" srcOrd="2" destOrd="0" presId="urn:microsoft.com/office/officeart/2008/layout/VerticalCurvedList"/>
    <dgm:cxn modelId="{94D69345-A7CC-494E-9CA2-83DFB72C81E9}" type="presParOf" srcId="{B164D4A1-0242-41F0-B3BC-6962F8D1AC9B}" destId="{A10E1B48-A164-4C2D-8E08-703D429C5C9C}" srcOrd="0" destOrd="0" presId="urn:microsoft.com/office/officeart/2008/layout/VerticalCurvedList"/>
    <dgm:cxn modelId="{9822F687-6184-46C1-BD5E-9CC303BE496E}" type="presParOf" srcId="{898CBF60-6F5F-4985-AE72-F6EA957D6D5D}" destId="{591E81D8-DC9F-4393-9BB7-AAC88E1D60AC}" srcOrd="3" destOrd="0" presId="urn:microsoft.com/office/officeart/2008/layout/VerticalCurvedList"/>
    <dgm:cxn modelId="{04E7745A-D962-4685-8254-7DB6A64E2B1A}" type="presParOf" srcId="{898CBF60-6F5F-4985-AE72-F6EA957D6D5D}" destId="{78885105-A72D-42D3-9BAB-5CA0B157E36D}" srcOrd="4" destOrd="0" presId="urn:microsoft.com/office/officeart/2008/layout/VerticalCurvedList"/>
    <dgm:cxn modelId="{678A125A-0729-492E-A892-58EAFDB00CD9}" type="presParOf" srcId="{78885105-A72D-42D3-9BAB-5CA0B157E36D}" destId="{5E063398-3FB7-40DE-A145-8EB00D8B895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BE54C31-CDDA-4B15-9D89-8055A73C4924}"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C"/>
        </a:p>
      </dgm:t>
    </dgm:pt>
    <dgm:pt modelId="{AB44DEA1-6F21-42CA-A6EC-55BD25EE4B16}">
      <dgm:prSet phldrT="[Texto]" custT="1"/>
      <dgm:spPr/>
      <dgm:t>
        <a:bodyPr/>
        <a:lstStyle/>
        <a:p>
          <a:r>
            <a:rPr lang="es-ES" sz="3200" b="1" dirty="0" smtClean="0"/>
            <a:t>Hipótesis de trabajo</a:t>
          </a:r>
          <a:endParaRPr lang="es-EC" sz="3200" dirty="0"/>
        </a:p>
      </dgm:t>
    </dgm:pt>
    <dgm:pt modelId="{1E980138-AF0B-4C02-9122-1CF35F34A83B}" type="parTrans" cxnId="{9C23E2B4-250C-4EF4-B013-FFD7A9EBE4D7}">
      <dgm:prSet/>
      <dgm:spPr/>
      <dgm:t>
        <a:bodyPr/>
        <a:lstStyle/>
        <a:p>
          <a:endParaRPr lang="es-EC"/>
        </a:p>
      </dgm:t>
    </dgm:pt>
    <dgm:pt modelId="{25D150C8-ECE6-4B1F-9132-65EDD19698D5}" type="sibTrans" cxnId="{9C23E2B4-250C-4EF4-B013-FFD7A9EBE4D7}">
      <dgm:prSet/>
      <dgm:spPr/>
      <dgm:t>
        <a:bodyPr/>
        <a:lstStyle/>
        <a:p>
          <a:endParaRPr lang="es-EC"/>
        </a:p>
      </dgm:t>
    </dgm:pt>
    <dgm:pt modelId="{0AEF82DC-46EA-46E3-8030-0D22338ACCE4}">
      <dgm:prSet phldrT="[Texto]"/>
      <dgm:spPr/>
      <dgm:t>
        <a:bodyPr/>
        <a:lstStyle/>
        <a:p>
          <a:r>
            <a:rPr lang="es-ES" dirty="0" smtClean="0"/>
            <a:t>Los tipos de Virajes incide en el análisis cuantitativo de los nadadores del club de natación Club de natación ESNAT</a:t>
          </a:r>
          <a:endParaRPr lang="es-EC" dirty="0"/>
        </a:p>
      </dgm:t>
    </dgm:pt>
    <dgm:pt modelId="{9D179DD6-251F-4BEC-9B3A-9083AFF715E8}" type="parTrans" cxnId="{B9321ED0-64D7-45E6-8413-32283CAF0260}">
      <dgm:prSet/>
      <dgm:spPr/>
      <dgm:t>
        <a:bodyPr/>
        <a:lstStyle/>
        <a:p>
          <a:endParaRPr lang="es-EC"/>
        </a:p>
      </dgm:t>
    </dgm:pt>
    <dgm:pt modelId="{4369D59B-37A7-4512-A2AA-6BB75D3E7219}" type="sibTrans" cxnId="{B9321ED0-64D7-45E6-8413-32283CAF0260}">
      <dgm:prSet/>
      <dgm:spPr/>
      <dgm:t>
        <a:bodyPr/>
        <a:lstStyle/>
        <a:p>
          <a:endParaRPr lang="es-EC"/>
        </a:p>
      </dgm:t>
    </dgm:pt>
    <dgm:pt modelId="{E868B08B-64AC-4334-9B14-0C25235D3930}">
      <dgm:prSet phldrT="[Texto]" custT="1"/>
      <dgm:spPr/>
      <dgm:t>
        <a:bodyPr/>
        <a:lstStyle/>
        <a:p>
          <a:r>
            <a:rPr lang="es-ES" sz="3200" b="1" dirty="0" smtClean="0"/>
            <a:t>Hipótesis nula:</a:t>
          </a:r>
          <a:endParaRPr lang="es-EC" sz="3200" dirty="0"/>
        </a:p>
      </dgm:t>
    </dgm:pt>
    <dgm:pt modelId="{13A1E8AE-DD7B-4082-99B8-9FF2DC95B15D}" type="parTrans" cxnId="{E5621453-9E08-4D41-827B-DCB51E25F25E}">
      <dgm:prSet/>
      <dgm:spPr/>
      <dgm:t>
        <a:bodyPr/>
        <a:lstStyle/>
        <a:p>
          <a:endParaRPr lang="es-EC"/>
        </a:p>
      </dgm:t>
    </dgm:pt>
    <dgm:pt modelId="{107371F6-C6BA-4C81-9892-5FD0CE88417E}" type="sibTrans" cxnId="{E5621453-9E08-4D41-827B-DCB51E25F25E}">
      <dgm:prSet/>
      <dgm:spPr/>
      <dgm:t>
        <a:bodyPr/>
        <a:lstStyle/>
        <a:p>
          <a:endParaRPr lang="es-EC"/>
        </a:p>
      </dgm:t>
    </dgm:pt>
    <dgm:pt modelId="{BB30DE6A-21B7-4D66-85FA-804151A4C0F8}">
      <dgm:prSet phldrT="[Texto]"/>
      <dgm:spPr/>
      <dgm:t>
        <a:bodyPr/>
        <a:lstStyle/>
        <a:p>
          <a:r>
            <a:rPr lang="es-ES" dirty="0" smtClean="0"/>
            <a:t>Los tipos de Viraje NO incide en análisis cuantitativo de los </a:t>
          </a:r>
          <a:r>
            <a:rPr lang="es-ES" smtClean="0"/>
            <a:t>nadadores del club de natación Club </a:t>
          </a:r>
          <a:r>
            <a:rPr lang="es-ES" dirty="0" smtClean="0"/>
            <a:t>de natación ESNAT. </a:t>
          </a:r>
          <a:endParaRPr lang="es-EC" dirty="0"/>
        </a:p>
      </dgm:t>
    </dgm:pt>
    <dgm:pt modelId="{4482B420-B909-4527-96FB-167DA50DA170}" type="parTrans" cxnId="{41A0E94C-13F3-45BA-A740-4550E6EAB74C}">
      <dgm:prSet/>
      <dgm:spPr/>
      <dgm:t>
        <a:bodyPr/>
        <a:lstStyle/>
        <a:p>
          <a:endParaRPr lang="es-EC"/>
        </a:p>
      </dgm:t>
    </dgm:pt>
    <dgm:pt modelId="{8FE46B03-DFF7-477D-BE65-CF664D512320}" type="sibTrans" cxnId="{41A0E94C-13F3-45BA-A740-4550E6EAB74C}">
      <dgm:prSet/>
      <dgm:spPr/>
      <dgm:t>
        <a:bodyPr/>
        <a:lstStyle/>
        <a:p>
          <a:endParaRPr lang="es-EC"/>
        </a:p>
      </dgm:t>
    </dgm:pt>
    <dgm:pt modelId="{3AAB1C72-F65D-4FF3-8587-7061B8B980C9}" type="pres">
      <dgm:prSet presAssocID="{EBE54C31-CDDA-4B15-9D89-8055A73C4924}" presName="Name0" presStyleCnt="0">
        <dgm:presLayoutVars>
          <dgm:chMax/>
          <dgm:chPref/>
          <dgm:dir/>
        </dgm:presLayoutVars>
      </dgm:prSet>
      <dgm:spPr/>
      <dgm:t>
        <a:bodyPr/>
        <a:lstStyle/>
        <a:p>
          <a:endParaRPr lang="es-EC"/>
        </a:p>
      </dgm:t>
    </dgm:pt>
    <dgm:pt modelId="{D2DAA60F-1EEB-4926-AFB0-AEC2A6A2017C}" type="pres">
      <dgm:prSet presAssocID="{AB44DEA1-6F21-42CA-A6EC-55BD25EE4B16}" presName="parenttextcomposite" presStyleCnt="0"/>
      <dgm:spPr/>
    </dgm:pt>
    <dgm:pt modelId="{A219A9C4-FB06-44EF-9381-F3DFA8E83E1E}" type="pres">
      <dgm:prSet presAssocID="{AB44DEA1-6F21-42CA-A6EC-55BD25EE4B16}" presName="parenttext" presStyleLbl="revTx" presStyleIdx="0" presStyleCnt="2">
        <dgm:presLayoutVars>
          <dgm:chMax/>
          <dgm:chPref val="2"/>
          <dgm:bulletEnabled val="1"/>
        </dgm:presLayoutVars>
      </dgm:prSet>
      <dgm:spPr/>
      <dgm:t>
        <a:bodyPr/>
        <a:lstStyle/>
        <a:p>
          <a:endParaRPr lang="es-EC"/>
        </a:p>
      </dgm:t>
    </dgm:pt>
    <dgm:pt modelId="{762D1D6A-296A-4433-8B59-344BE76FAAF2}" type="pres">
      <dgm:prSet presAssocID="{AB44DEA1-6F21-42CA-A6EC-55BD25EE4B16}" presName="composite" presStyleCnt="0"/>
      <dgm:spPr/>
    </dgm:pt>
    <dgm:pt modelId="{7C258CE3-0948-49AD-96F0-6100464A71A0}" type="pres">
      <dgm:prSet presAssocID="{AB44DEA1-6F21-42CA-A6EC-55BD25EE4B16}" presName="chevron1" presStyleLbl="alignNode1" presStyleIdx="0" presStyleCnt="14"/>
      <dgm:spPr/>
    </dgm:pt>
    <dgm:pt modelId="{93DA5E27-8A65-48F5-B766-4007F375214F}" type="pres">
      <dgm:prSet presAssocID="{AB44DEA1-6F21-42CA-A6EC-55BD25EE4B16}" presName="chevron2" presStyleLbl="alignNode1" presStyleIdx="1" presStyleCnt="14"/>
      <dgm:spPr/>
    </dgm:pt>
    <dgm:pt modelId="{61F4E059-13E0-4616-9C68-3A6D6EFE658C}" type="pres">
      <dgm:prSet presAssocID="{AB44DEA1-6F21-42CA-A6EC-55BD25EE4B16}" presName="chevron3" presStyleLbl="alignNode1" presStyleIdx="2" presStyleCnt="14"/>
      <dgm:spPr/>
    </dgm:pt>
    <dgm:pt modelId="{D2A85549-0D4E-41DB-853B-755A5227FE9C}" type="pres">
      <dgm:prSet presAssocID="{AB44DEA1-6F21-42CA-A6EC-55BD25EE4B16}" presName="chevron4" presStyleLbl="alignNode1" presStyleIdx="3" presStyleCnt="14"/>
      <dgm:spPr/>
    </dgm:pt>
    <dgm:pt modelId="{CDFF4C75-9BCB-4343-A731-324470BC3EB2}" type="pres">
      <dgm:prSet presAssocID="{AB44DEA1-6F21-42CA-A6EC-55BD25EE4B16}" presName="chevron5" presStyleLbl="alignNode1" presStyleIdx="4" presStyleCnt="14"/>
      <dgm:spPr/>
    </dgm:pt>
    <dgm:pt modelId="{114C4FE9-CE0C-4C70-8ED6-78914C166DC1}" type="pres">
      <dgm:prSet presAssocID="{AB44DEA1-6F21-42CA-A6EC-55BD25EE4B16}" presName="chevron6" presStyleLbl="alignNode1" presStyleIdx="5" presStyleCnt="14"/>
      <dgm:spPr/>
    </dgm:pt>
    <dgm:pt modelId="{7504ACBB-6C36-41D8-A807-F86A54A7C49C}" type="pres">
      <dgm:prSet presAssocID="{AB44DEA1-6F21-42CA-A6EC-55BD25EE4B16}" presName="chevron7" presStyleLbl="alignNode1" presStyleIdx="6" presStyleCnt="14"/>
      <dgm:spPr/>
    </dgm:pt>
    <dgm:pt modelId="{0C4A8F0E-5370-4C92-B182-D67D5E27D161}" type="pres">
      <dgm:prSet presAssocID="{AB44DEA1-6F21-42CA-A6EC-55BD25EE4B16}" presName="childtext" presStyleLbl="solidFgAcc1" presStyleIdx="0" presStyleCnt="2">
        <dgm:presLayoutVars>
          <dgm:chMax/>
          <dgm:chPref val="0"/>
          <dgm:bulletEnabled val="1"/>
        </dgm:presLayoutVars>
      </dgm:prSet>
      <dgm:spPr/>
      <dgm:t>
        <a:bodyPr/>
        <a:lstStyle/>
        <a:p>
          <a:endParaRPr lang="es-EC"/>
        </a:p>
      </dgm:t>
    </dgm:pt>
    <dgm:pt modelId="{92C42FA9-9952-4CD3-80FD-665389743C9F}" type="pres">
      <dgm:prSet presAssocID="{25D150C8-ECE6-4B1F-9132-65EDD19698D5}" presName="sibTrans" presStyleCnt="0"/>
      <dgm:spPr/>
    </dgm:pt>
    <dgm:pt modelId="{6A97833D-2BD7-41B5-9E7B-C42B5FB163AB}" type="pres">
      <dgm:prSet presAssocID="{E868B08B-64AC-4334-9B14-0C25235D3930}" presName="parenttextcomposite" presStyleCnt="0"/>
      <dgm:spPr/>
    </dgm:pt>
    <dgm:pt modelId="{DDFDC34E-9411-4C54-8885-F2664D578F9E}" type="pres">
      <dgm:prSet presAssocID="{E868B08B-64AC-4334-9B14-0C25235D3930}" presName="parenttext" presStyleLbl="revTx" presStyleIdx="1" presStyleCnt="2">
        <dgm:presLayoutVars>
          <dgm:chMax/>
          <dgm:chPref val="2"/>
          <dgm:bulletEnabled val="1"/>
        </dgm:presLayoutVars>
      </dgm:prSet>
      <dgm:spPr/>
      <dgm:t>
        <a:bodyPr/>
        <a:lstStyle/>
        <a:p>
          <a:endParaRPr lang="es-EC"/>
        </a:p>
      </dgm:t>
    </dgm:pt>
    <dgm:pt modelId="{AB35B952-1217-47EE-BDFC-1477EC97798B}" type="pres">
      <dgm:prSet presAssocID="{E868B08B-64AC-4334-9B14-0C25235D3930}" presName="composite" presStyleCnt="0"/>
      <dgm:spPr/>
    </dgm:pt>
    <dgm:pt modelId="{87D584E1-E4F9-42CC-ABC7-BDD110BA862C}" type="pres">
      <dgm:prSet presAssocID="{E868B08B-64AC-4334-9B14-0C25235D3930}" presName="chevron1" presStyleLbl="alignNode1" presStyleIdx="7" presStyleCnt="14"/>
      <dgm:spPr/>
    </dgm:pt>
    <dgm:pt modelId="{FE623D8C-717B-4FF7-8257-57EEAD6B3D3C}" type="pres">
      <dgm:prSet presAssocID="{E868B08B-64AC-4334-9B14-0C25235D3930}" presName="chevron2" presStyleLbl="alignNode1" presStyleIdx="8" presStyleCnt="14"/>
      <dgm:spPr/>
    </dgm:pt>
    <dgm:pt modelId="{A1AA3223-68D8-417B-B375-05AABEE103EC}" type="pres">
      <dgm:prSet presAssocID="{E868B08B-64AC-4334-9B14-0C25235D3930}" presName="chevron3" presStyleLbl="alignNode1" presStyleIdx="9" presStyleCnt="14"/>
      <dgm:spPr/>
    </dgm:pt>
    <dgm:pt modelId="{9FA3315F-1521-4CE7-99AB-B582E7877001}" type="pres">
      <dgm:prSet presAssocID="{E868B08B-64AC-4334-9B14-0C25235D3930}" presName="chevron4" presStyleLbl="alignNode1" presStyleIdx="10" presStyleCnt="14"/>
      <dgm:spPr/>
    </dgm:pt>
    <dgm:pt modelId="{DF576D5D-6513-4FC9-96B7-D0AD04E73889}" type="pres">
      <dgm:prSet presAssocID="{E868B08B-64AC-4334-9B14-0C25235D3930}" presName="chevron5" presStyleLbl="alignNode1" presStyleIdx="11" presStyleCnt="14"/>
      <dgm:spPr/>
    </dgm:pt>
    <dgm:pt modelId="{3EC44495-2030-4EE5-AA06-484347FA8893}" type="pres">
      <dgm:prSet presAssocID="{E868B08B-64AC-4334-9B14-0C25235D3930}" presName="chevron6" presStyleLbl="alignNode1" presStyleIdx="12" presStyleCnt="14"/>
      <dgm:spPr/>
    </dgm:pt>
    <dgm:pt modelId="{97E5F048-C6A6-4C59-8AF3-33E9BDDF06D4}" type="pres">
      <dgm:prSet presAssocID="{E868B08B-64AC-4334-9B14-0C25235D3930}" presName="chevron7" presStyleLbl="alignNode1" presStyleIdx="13" presStyleCnt="14"/>
      <dgm:spPr/>
    </dgm:pt>
    <dgm:pt modelId="{F577BB98-3819-4F3E-A1B2-DFBA9662195F}" type="pres">
      <dgm:prSet presAssocID="{E868B08B-64AC-4334-9B14-0C25235D3930}" presName="childtext" presStyleLbl="solidFgAcc1" presStyleIdx="1" presStyleCnt="2">
        <dgm:presLayoutVars>
          <dgm:chMax/>
          <dgm:chPref val="0"/>
          <dgm:bulletEnabled val="1"/>
        </dgm:presLayoutVars>
      </dgm:prSet>
      <dgm:spPr/>
      <dgm:t>
        <a:bodyPr/>
        <a:lstStyle/>
        <a:p>
          <a:endParaRPr lang="es-EC"/>
        </a:p>
      </dgm:t>
    </dgm:pt>
  </dgm:ptLst>
  <dgm:cxnLst>
    <dgm:cxn modelId="{E5621453-9E08-4D41-827B-DCB51E25F25E}" srcId="{EBE54C31-CDDA-4B15-9D89-8055A73C4924}" destId="{E868B08B-64AC-4334-9B14-0C25235D3930}" srcOrd="1" destOrd="0" parTransId="{13A1E8AE-DD7B-4082-99B8-9FF2DC95B15D}" sibTransId="{107371F6-C6BA-4C81-9892-5FD0CE88417E}"/>
    <dgm:cxn modelId="{177F01FB-0FB5-4F8A-B840-BBEB27A6A285}" type="presOf" srcId="{AB44DEA1-6F21-42CA-A6EC-55BD25EE4B16}" destId="{A219A9C4-FB06-44EF-9381-F3DFA8E83E1E}" srcOrd="0" destOrd="0" presId="urn:microsoft.com/office/officeart/2008/layout/VerticalAccentList"/>
    <dgm:cxn modelId="{41A0E94C-13F3-45BA-A740-4550E6EAB74C}" srcId="{E868B08B-64AC-4334-9B14-0C25235D3930}" destId="{BB30DE6A-21B7-4D66-85FA-804151A4C0F8}" srcOrd="0" destOrd="0" parTransId="{4482B420-B909-4527-96FB-167DA50DA170}" sibTransId="{8FE46B03-DFF7-477D-BE65-CF664D512320}"/>
    <dgm:cxn modelId="{DC19449E-7495-4F1F-BD21-B92CAD0AA25A}" type="presOf" srcId="{0AEF82DC-46EA-46E3-8030-0D22338ACCE4}" destId="{0C4A8F0E-5370-4C92-B182-D67D5E27D161}" srcOrd="0" destOrd="0" presId="urn:microsoft.com/office/officeart/2008/layout/VerticalAccentList"/>
    <dgm:cxn modelId="{DC8943F6-FCBE-454E-90F3-C11E323A0054}" type="presOf" srcId="{E868B08B-64AC-4334-9B14-0C25235D3930}" destId="{DDFDC34E-9411-4C54-8885-F2664D578F9E}" srcOrd="0" destOrd="0" presId="urn:microsoft.com/office/officeart/2008/layout/VerticalAccentList"/>
    <dgm:cxn modelId="{4644B11F-8A24-4AA9-9FD7-5090257E3DC1}" type="presOf" srcId="{BB30DE6A-21B7-4D66-85FA-804151A4C0F8}" destId="{F577BB98-3819-4F3E-A1B2-DFBA9662195F}" srcOrd="0" destOrd="0" presId="urn:microsoft.com/office/officeart/2008/layout/VerticalAccentList"/>
    <dgm:cxn modelId="{B9321ED0-64D7-45E6-8413-32283CAF0260}" srcId="{AB44DEA1-6F21-42CA-A6EC-55BD25EE4B16}" destId="{0AEF82DC-46EA-46E3-8030-0D22338ACCE4}" srcOrd="0" destOrd="0" parTransId="{9D179DD6-251F-4BEC-9B3A-9083AFF715E8}" sibTransId="{4369D59B-37A7-4512-A2AA-6BB75D3E7219}"/>
    <dgm:cxn modelId="{9C23E2B4-250C-4EF4-B013-FFD7A9EBE4D7}" srcId="{EBE54C31-CDDA-4B15-9D89-8055A73C4924}" destId="{AB44DEA1-6F21-42CA-A6EC-55BD25EE4B16}" srcOrd="0" destOrd="0" parTransId="{1E980138-AF0B-4C02-9122-1CF35F34A83B}" sibTransId="{25D150C8-ECE6-4B1F-9132-65EDD19698D5}"/>
    <dgm:cxn modelId="{6869FF72-ECE3-4224-AA5D-5C7681AD2059}" type="presOf" srcId="{EBE54C31-CDDA-4B15-9D89-8055A73C4924}" destId="{3AAB1C72-F65D-4FF3-8587-7061B8B980C9}" srcOrd="0" destOrd="0" presId="urn:microsoft.com/office/officeart/2008/layout/VerticalAccentList"/>
    <dgm:cxn modelId="{405E1208-1EE5-464B-90A5-7064AD1BBDD5}" type="presParOf" srcId="{3AAB1C72-F65D-4FF3-8587-7061B8B980C9}" destId="{D2DAA60F-1EEB-4926-AFB0-AEC2A6A2017C}" srcOrd="0" destOrd="0" presId="urn:microsoft.com/office/officeart/2008/layout/VerticalAccentList"/>
    <dgm:cxn modelId="{4A9246C7-64DD-4581-89B7-07A6A57E2B72}" type="presParOf" srcId="{D2DAA60F-1EEB-4926-AFB0-AEC2A6A2017C}" destId="{A219A9C4-FB06-44EF-9381-F3DFA8E83E1E}" srcOrd="0" destOrd="0" presId="urn:microsoft.com/office/officeart/2008/layout/VerticalAccentList"/>
    <dgm:cxn modelId="{C2B2D074-B95A-4987-A55C-C067A97663BD}" type="presParOf" srcId="{3AAB1C72-F65D-4FF3-8587-7061B8B980C9}" destId="{762D1D6A-296A-4433-8B59-344BE76FAAF2}" srcOrd="1" destOrd="0" presId="urn:microsoft.com/office/officeart/2008/layout/VerticalAccentList"/>
    <dgm:cxn modelId="{CBAD5CC3-FA57-4DD1-93E6-3D273ED3AA48}" type="presParOf" srcId="{762D1D6A-296A-4433-8B59-344BE76FAAF2}" destId="{7C258CE3-0948-49AD-96F0-6100464A71A0}" srcOrd="0" destOrd="0" presId="urn:microsoft.com/office/officeart/2008/layout/VerticalAccentList"/>
    <dgm:cxn modelId="{68ADE901-4267-4388-BCBA-1CEE86E8E404}" type="presParOf" srcId="{762D1D6A-296A-4433-8B59-344BE76FAAF2}" destId="{93DA5E27-8A65-48F5-B766-4007F375214F}" srcOrd="1" destOrd="0" presId="urn:microsoft.com/office/officeart/2008/layout/VerticalAccentList"/>
    <dgm:cxn modelId="{38B2A80E-CDC6-4B62-82C8-6C4D80838F7B}" type="presParOf" srcId="{762D1D6A-296A-4433-8B59-344BE76FAAF2}" destId="{61F4E059-13E0-4616-9C68-3A6D6EFE658C}" srcOrd="2" destOrd="0" presId="urn:microsoft.com/office/officeart/2008/layout/VerticalAccentList"/>
    <dgm:cxn modelId="{70B8EB00-B2F4-40FF-A259-CEA16DE27642}" type="presParOf" srcId="{762D1D6A-296A-4433-8B59-344BE76FAAF2}" destId="{D2A85549-0D4E-41DB-853B-755A5227FE9C}" srcOrd="3" destOrd="0" presId="urn:microsoft.com/office/officeart/2008/layout/VerticalAccentList"/>
    <dgm:cxn modelId="{5A2FF62D-731A-4EF0-84DE-AF163E14727A}" type="presParOf" srcId="{762D1D6A-296A-4433-8B59-344BE76FAAF2}" destId="{CDFF4C75-9BCB-4343-A731-324470BC3EB2}" srcOrd="4" destOrd="0" presId="urn:microsoft.com/office/officeart/2008/layout/VerticalAccentList"/>
    <dgm:cxn modelId="{49671CFF-1335-49A3-8B52-56C87B75E5E6}" type="presParOf" srcId="{762D1D6A-296A-4433-8B59-344BE76FAAF2}" destId="{114C4FE9-CE0C-4C70-8ED6-78914C166DC1}" srcOrd="5" destOrd="0" presId="urn:microsoft.com/office/officeart/2008/layout/VerticalAccentList"/>
    <dgm:cxn modelId="{C89FADBF-809F-4681-96AF-9F9E755BE317}" type="presParOf" srcId="{762D1D6A-296A-4433-8B59-344BE76FAAF2}" destId="{7504ACBB-6C36-41D8-A807-F86A54A7C49C}" srcOrd="6" destOrd="0" presId="urn:microsoft.com/office/officeart/2008/layout/VerticalAccentList"/>
    <dgm:cxn modelId="{739C49A4-1445-489C-B0B9-909381F9F73B}" type="presParOf" srcId="{762D1D6A-296A-4433-8B59-344BE76FAAF2}" destId="{0C4A8F0E-5370-4C92-B182-D67D5E27D161}" srcOrd="7" destOrd="0" presId="urn:microsoft.com/office/officeart/2008/layout/VerticalAccentList"/>
    <dgm:cxn modelId="{DF33297F-68AB-4417-9A54-394B018E8C09}" type="presParOf" srcId="{3AAB1C72-F65D-4FF3-8587-7061B8B980C9}" destId="{92C42FA9-9952-4CD3-80FD-665389743C9F}" srcOrd="2" destOrd="0" presId="urn:microsoft.com/office/officeart/2008/layout/VerticalAccentList"/>
    <dgm:cxn modelId="{89CD7FD3-3F77-4F85-9C3E-F8E4ABEA552F}" type="presParOf" srcId="{3AAB1C72-F65D-4FF3-8587-7061B8B980C9}" destId="{6A97833D-2BD7-41B5-9E7B-C42B5FB163AB}" srcOrd="3" destOrd="0" presId="urn:microsoft.com/office/officeart/2008/layout/VerticalAccentList"/>
    <dgm:cxn modelId="{A61B4FAE-84A7-43C4-8B4A-91CAB6943FDB}" type="presParOf" srcId="{6A97833D-2BD7-41B5-9E7B-C42B5FB163AB}" destId="{DDFDC34E-9411-4C54-8885-F2664D578F9E}" srcOrd="0" destOrd="0" presId="urn:microsoft.com/office/officeart/2008/layout/VerticalAccentList"/>
    <dgm:cxn modelId="{9E9E0111-2E92-4D17-8A52-0ED6E9EA8A2A}" type="presParOf" srcId="{3AAB1C72-F65D-4FF3-8587-7061B8B980C9}" destId="{AB35B952-1217-47EE-BDFC-1477EC97798B}" srcOrd="4" destOrd="0" presId="urn:microsoft.com/office/officeart/2008/layout/VerticalAccentList"/>
    <dgm:cxn modelId="{974DC505-33CB-4A74-B91E-EFCEC6EFD984}" type="presParOf" srcId="{AB35B952-1217-47EE-BDFC-1477EC97798B}" destId="{87D584E1-E4F9-42CC-ABC7-BDD110BA862C}" srcOrd="0" destOrd="0" presId="urn:microsoft.com/office/officeart/2008/layout/VerticalAccentList"/>
    <dgm:cxn modelId="{943FAF43-1283-4CFF-90CF-7472092C8377}" type="presParOf" srcId="{AB35B952-1217-47EE-BDFC-1477EC97798B}" destId="{FE623D8C-717B-4FF7-8257-57EEAD6B3D3C}" srcOrd="1" destOrd="0" presId="urn:microsoft.com/office/officeart/2008/layout/VerticalAccentList"/>
    <dgm:cxn modelId="{69B32F16-24EB-4605-A93A-7E45E8B5BA8F}" type="presParOf" srcId="{AB35B952-1217-47EE-BDFC-1477EC97798B}" destId="{A1AA3223-68D8-417B-B375-05AABEE103EC}" srcOrd="2" destOrd="0" presId="urn:microsoft.com/office/officeart/2008/layout/VerticalAccentList"/>
    <dgm:cxn modelId="{368A4266-B421-4C60-8FEF-AABE7A863ED4}" type="presParOf" srcId="{AB35B952-1217-47EE-BDFC-1477EC97798B}" destId="{9FA3315F-1521-4CE7-99AB-B582E7877001}" srcOrd="3" destOrd="0" presId="urn:microsoft.com/office/officeart/2008/layout/VerticalAccentList"/>
    <dgm:cxn modelId="{57410DFE-A464-4CE8-AF98-6DBDE1C4BE20}" type="presParOf" srcId="{AB35B952-1217-47EE-BDFC-1477EC97798B}" destId="{DF576D5D-6513-4FC9-96B7-D0AD04E73889}" srcOrd="4" destOrd="0" presId="urn:microsoft.com/office/officeart/2008/layout/VerticalAccentList"/>
    <dgm:cxn modelId="{F6BF0242-075C-4E90-8E08-07E31C03467D}" type="presParOf" srcId="{AB35B952-1217-47EE-BDFC-1477EC97798B}" destId="{3EC44495-2030-4EE5-AA06-484347FA8893}" srcOrd="5" destOrd="0" presId="urn:microsoft.com/office/officeart/2008/layout/VerticalAccentList"/>
    <dgm:cxn modelId="{02C452FA-2D7F-4302-91F3-ECE64A181BF9}" type="presParOf" srcId="{AB35B952-1217-47EE-BDFC-1477EC97798B}" destId="{97E5F048-C6A6-4C59-8AF3-33E9BDDF06D4}" srcOrd="6" destOrd="0" presId="urn:microsoft.com/office/officeart/2008/layout/VerticalAccentList"/>
    <dgm:cxn modelId="{F912877F-C53B-4786-9857-91EFEFC8BE0D}" type="presParOf" srcId="{AB35B952-1217-47EE-BDFC-1477EC97798B}" destId="{F577BB98-3819-4F3E-A1B2-DFBA9662195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BAE6546-0E8D-4F9A-B18A-CF25872D77A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4CADAC18-30D7-46E9-A0AE-804E5266F1C8}">
      <dgm:prSet phldrT="[Texto]"/>
      <dgm:spPr/>
      <dgm:t>
        <a:bodyPr/>
        <a:lstStyle/>
        <a:p>
          <a:r>
            <a:rPr lang="es-ES" b="1" dirty="0" smtClean="0"/>
            <a:t>Tipo de investigación</a:t>
          </a:r>
          <a:endParaRPr lang="es-EC" dirty="0"/>
        </a:p>
      </dgm:t>
    </dgm:pt>
    <dgm:pt modelId="{4B80891D-D73A-4DAE-94B4-43B6A9C11257}" type="parTrans" cxnId="{DE4DE05B-8F7D-4E87-AA25-A393A5B74ECE}">
      <dgm:prSet/>
      <dgm:spPr/>
      <dgm:t>
        <a:bodyPr/>
        <a:lstStyle/>
        <a:p>
          <a:endParaRPr lang="es-EC"/>
        </a:p>
      </dgm:t>
    </dgm:pt>
    <dgm:pt modelId="{567EDE11-F88A-42A4-B04F-0C99AA7105C7}" type="sibTrans" cxnId="{DE4DE05B-8F7D-4E87-AA25-A393A5B74ECE}">
      <dgm:prSet/>
      <dgm:spPr/>
      <dgm:t>
        <a:bodyPr/>
        <a:lstStyle/>
        <a:p>
          <a:endParaRPr lang="es-EC"/>
        </a:p>
      </dgm:t>
    </dgm:pt>
    <dgm:pt modelId="{998CCF01-6C28-4987-BFD3-84BDED0E2A26}">
      <dgm:prSet phldrT="[Texto]"/>
      <dgm:spPr/>
      <dgm:t>
        <a:bodyPr/>
        <a:lstStyle/>
        <a:p>
          <a:r>
            <a:rPr lang="es-ES" dirty="0" smtClean="0"/>
            <a:t>Correlacional / Técnica de observación empírica - científica</a:t>
          </a:r>
          <a:endParaRPr lang="es-EC" dirty="0"/>
        </a:p>
      </dgm:t>
    </dgm:pt>
    <dgm:pt modelId="{DC4B9173-EA21-4B04-9326-DE4A88DCF26F}" type="parTrans" cxnId="{EAAF0F43-01A4-4DCA-BDC5-60C409F86073}">
      <dgm:prSet/>
      <dgm:spPr/>
      <dgm:t>
        <a:bodyPr/>
        <a:lstStyle/>
        <a:p>
          <a:endParaRPr lang="es-EC"/>
        </a:p>
      </dgm:t>
    </dgm:pt>
    <dgm:pt modelId="{25ABCFDD-9563-4158-94AE-99691D6F4665}" type="sibTrans" cxnId="{EAAF0F43-01A4-4DCA-BDC5-60C409F86073}">
      <dgm:prSet/>
      <dgm:spPr/>
      <dgm:t>
        <a:bodyPr/>
        <a:lstStyle/>
        <a:p>
          <a:endParaRPr lang="es-EC"/>
        </a:p>
      </dgm:t>
    </dgm:pt>
    <dgm:pt modelId="{38DE9648-9F02-4B2D-8DA6-8F194912F605}">
      <dgm:prSet phldrT="[Texto]"/>
      <dgm:spPr/>
      <dgm:t>
        <a:bodyPr/>
        <a:lstStyle/>
        <a:p>
          <a:r>
            <a:rPr lang="es-ES" b="1" dirty="0" smtClean="0"/>
            <a:t>Población y muestra</a:t>
          </a:r>
          <a:endParaRPr lang="es-EC" dirty="0"/>
        </a:p>
      </dgm:t>
    </dgm:pt>
    <dgm:pt modelId="{2D59FB09-415E-4563-9E95-B9E0786C0EF2}" type="parTrans" cxnId="{A576AAA0-1D49-4468-A615-AE4565CBB670}">
      <dgm:prSet/>
      <dgm:spPr/>
      <dgm:t>
        <a:bodyPr/>
        <a:lstStyle/>
        <a:p>
          <a:endParaRPr lang="es-EC"/>
        </a:p>
      </dgm:t>
    </dgm:pt>
    <dgm:pt modelId="{C7D3C520-C695-4695-BD3C-68AAFB8D14AC}" type="sibTrans" cxnId="{A576AAA0-1D49-4468-A615-AE4565CBB670}">
      <dgm:prSet/>
      <dgm:spPr/>
      <dgm:t>
        <a:bodyPr/>
        <a:lstStyle/>
        <a:p>
          <a:endParaRPr lang="es-EC"/>
        </a:p>
      </dgm:t>
    </dgm:pt>
    <dgm:pt modelId="{989EA688-D979-49FF-940A-A70B94E8EB64}">
      <dgm:prSet phldrT="[Texto]"/>
      <dgm:spPr/>
      <dgm:t>
        <a:bodyPr/>
        <a:lstStyle/>
        <a:p>
          <a:r>
            <a:rPr lang="es-ES" dirty="0" smtClean="0"/>
            <a:t>Nadadores del Club de Natación ESNAT de la provincia de Pichincha.</a:t>
          </a:r>
          <a:endParaRPr lang="es-EC" dirty="0"/>
        </a:p>
      </dgm:t>
    </dgm:pt>
    <dgm:pt modelId="{3282C6F9-B82E-42B9-8E65-06FE83BDCDB6}" type="parTrans" cxnId="{170F90A1-7857-4497-A523-75C619D633E6}">
      <dgm:prSet/>
      <dgm:spPr/>
      <dgm:t>
        <a:bodyPr/>
        <a:lstStyle/>
        <a:p>
          <a:endParaRPr lang="es-EC"/>
        </a:p>
      </dgm:t>
    </dgm:pt>
    <dgm:pt modelId="{3D2E58E3-8125-47B7-93B6-5E5F050B676F}" type="sibTrans" cxnId="{170F90A1-7857-4497-A523-75C619D633E6}">
      <dgm:prSet/>
      <dgm:spPr/>
      <dgm:t>
        <a:bodyPr/>
        <a:lstStyle/>
        <a:p>
          <a:endParaRPr lang="es-EC"/>
        </a:p>
      </dgm:t>
    </dgm:pt>
    <dgm:pt modelId="{BC5A5B5A-9A31-45FD-908A-AA00DEB7759E}">
      <dgm:prSet/>
      <dgm:spPr/>
      <dgm:t>
        <a:bodyPr/>
        <a:lstStyle/>
        <a:p>
          <a:r>
            <a:rPr lang="es-ES" dirty="0" smtClean="0"/>
            <a:t>El universo lo conformarán 10 deportistas.</a:t>
          </a:r>
          <a:endParaRPr lang="es-EC" dirty="0"/>
        </a:p>
      </dgm:t>
    </dgm:pt>
    <dgm:pt modelId="{EB059C3C-DD7C-4AD0-BEE7-AE0E8B71EFE8}" type="parTrans" cxnId="{44BE0F39-1053-4526-8CE4-BF60D4823A0F}">
      <dgm:prSet/>
      <dgm:spPr/>
      <dgm:t>
        <a:bodyPr/>
        <a:lstStyle/>
        <a:p>
          <a:endParaRPr lang="es-EC"/>
        </a:p>
      </dgm:t>
    </dgm:pt>
    <dgm:pt modelId="{B7B0C998-89E8-4907-9562-4F4B0AC162EE}" type="sibTrans" cxnId="{44BE0F39-1053-4526-8CE4-BF60D4823A0F}">
      <dgm:prSet/>
      <dgm:spPr/>
      <dgm:t>
        <a:bodyPr/>
        <a:lstStyle/>
        <a:p>
          <a:endParaRPr lang="es-EC"/>
        </a:p>
      </dgm:t>
    </dgm:pt>
    <dgm:pt modelId="{EDACF773-A165-48A0-89D6-FC8A37AF4D0B}">
      <dgm:prSet phldrT="[Texto]"/>
      <dgm:spPr/>
      <dgm:t>
        <a:bodyPr/>
        <a:lstStyle/>
        <a:p>
          <a:r>
            <a:rPr lang="es-ES" dirty="0" smtClean="0"/>
            <a:t>Demostrar la incidencia y correlación de los diferentes tipos de Viraje en la análisis cuantitativo</a:t>
          </a:r>
          <a:endParaRPr lang="es-EC" dirty="0"/>
        </a:p>
      </dgm:t>
    </dgm:pt>
    <dgm:pt modelId="{C9584F7E-68E3-413C-9418-8CF47D659846}" type="sibTrans" cxnId="{0B572A7B-589A-4872-9FF7-A66250CB3EF7}">
      <dgm:prSet/>
      <dgm:spPr/>
      <dgm:t>
        <a:bodyPr/>
        <a:lstStyle/>
        <a:p>
          <a:endParaRPr lang="es-EC"/>
        </a:p>
      </dgm:t>
    </dgm:pt>
    <dgm:pt modelId="{E4A98787-216A-41AB-8BB8-C654BE2AA382}" type="parTrans" cxnId="{0B572A7B-589A-4872-9FF7-A66250CB3EF7}">
      <dgm:prSet/>
      <dgm:spPr/>
      <dgm:t>
        <a:bodyPr/>
        <a:lstStyle/>
        <a:p>
          <a:endParaRPr lang="es-EC"/>
        </a:p>
      </dgm:t>
    </dgm:pt>
    <dgm:pt modelId="{55869AC2-39EB-4C79-990B-2C153D3A1C15}">
      <dgm:prSet phldrT="[Texto]"/>
      <dgm:spPr/>
      <dgm:t>
        <a:bodyPr/>
        <a:lstStyle/>
        <a:p>
          <a:r>
            <a:rPr lang="es-ES" dirty="0" smtClean="0"/>
            <a:t>Aplicar un test de Viraje con los parámetros técnicos confiables.</a:t>
          </a:r>
          <a:endParaRPr lang="es-EC" dirty="0"/>
        </a:p>
      </dgm:t>
    </dgm:pt>
    <dgm:pt modelId="{1EC8936F-BCD9-480E-9259-04A2A73D248E}" type="parTrans" cxnId="{EF746EEF-3535-4127-AA05-276C7283647B}">
      <dgm:prSet/>
      <dgm:spPr/>
      <dgm:t>
        <a:bodyPr/>
        <a:lstStyle/>
        <a:p>
          <a:endParaRPr lang="es-EC"/>
        </a:p>
      </dgm:t>
    </dgm:pt>
    <dgm:pt modelId="{7B692F76-FBBD-4BE4-ACA7-C23890CFDE9A}" type="sibTrans" cxnId="{EF746EEF-3535-4127-AA05-276C7283647B}">
      <dgm:prSet/>
      <dgm:spPr/>
      <dgm:t>
        <a:bodyPr/>
        <a:lstStyle/>
        <a:p>
          <a:endParaRPr lang="es-EC"/>
        </a:p>
      </dgm:t>
    </dgm:pt>
    <dgm:pt modelId="{8182D0E9-54EB-48FA-A79B-2D8F78297C51}" type="pres">
      <dgm:prSet presAssocID="{CBAE6546-0E8D-4F9A-B18A-CF25872D77AA}" presName="linear" presStyleCnt="0">
        <dgm:presLayoutVars>
          <dgm:animLvl val="lvl"/>
          <dgm:resizeHandles val="exact"/>
        </dgm:presLayoutVars>
      </dgm:prSet>
      <dgm:spPr/>
      <dgm:t>
        <a:bodyPr/>
        <a:lstStyle/>
        <a:p>
          <a:endParaRPr lang="es-EC"/>
        </a:p>
      </dgm:t>
    </dgm:pt>
    <dgm:pt modelId="{5969EB53-749F-4813-A29D-CC692F832D85}" type="pres">
      <dgm:prSet presAssocID="{4CADAC18-30D7-46E9-A0AE-804E5266F1C8}" presName="parentText" presStyleLbl="node1" presStyleIdx="0" presStyleCnt="2">
        <dgm:presLayoutVars>
          <dgm:chMax val="0"/>
          <dgm:bulletEnabled val="1"/>
        </dgm:presLayoutVars>
      </dgm:prSet>
      <dgm:spPr/>
      <dgm:t>
        <a:bodyPr/>
        <a:lstStyle/>
        <a:p>
          <a:endParaRPr lang="es-EC"/>
        </a:p>
      </dgm:t>
    </dgm:pt>
    <dgm:pt modelId="{9786EFE1-E99C-4D77-A40B-6F56E8AAA3B2}" type="pres">
      <dgm:prSet presAssocID="{4CADAC18-30D7-46E9-A0AE-804E5266F1C8}" presName="childText" presStyleLbl="revTx" presStyleIdx="0" presStyleCnt="2">
        <dgm:presLayoutVars>
          <dgm:bulletEnabled val="1"/>
        </dgm:presLayoutVars>
      </dgm:prSet>
      <dgm:spPr/>
      <dgm:t>
        <a:bodyPr/>
        <a:lstStyle/>
        <a:p>
          <a:endParaRPr lang="es-EC"/>
        </a:p>
      </dgm:t>
    </dgm:pt>
    <dgm:pt modelId="{71CC0671-8D58-4004-A14C-90D6ED586F8F}" type="pres">
      <dgm:prSet presAssocID="{38DE9648-9F02-4B2D-8DA6-8F194912F605}" presName="parentText" presStyleLbl="node1" presStyleIdx="1" presStyleCnt="2">
        <dgm:presLayoutVars>
          <dgm:chMax val="0"/>
          <dgm:bulletEnabled val="1"/>
        </dgm:presLayoutVars>
      </dgm:prSet>
      <dgm:spPr/>
      <dgm:t>
        <a:bodyPr/>
        <a:lstStyle/>
        <a:p>
          <a:endParaRPr lang="es-EC"/>
        </a:p>
      </dgm:t>
    </dgm:pt>
    <dgm:pt modelId="{DCB0058F-1F69-477C-91B0-56991C04C1DF}" type="pres">
      <dgm:prSet presAssocID="{38DE9648-9F02-4B2D-8DA6-8F194912F605}" presName="childText" presStyleLbl="revTx" presStyleIdx="1" presStyleCnt="2">
        <dgm:presLayoutVars>
          <dgm:bulletEnabled val="1"/>
        </dgm:presLayoutVars>
      </dgm:prSet>
      <dgm:spPr/>
      <dgm:t>
        <a:bodyPr/>
        <a:lstStyle/>
        <a:p>
          <a:endParaRPr lang="es-EC"/>
        </a:p>
      </dgm:t>
    </dgm:pt>
  </dgm:ptLst>
  <dgm:cxnLst>
    <dgm:cxn modelId="{8BC5B784-8D5F-4305-A97C-6C8BB3F3D577}" type="presOf" srcId="{38DE9648-9F02-4B2D-8DA6-8F194912F605}" destId="{71CC0671-8D58-4004-A14C-90D6ED586F8F}" srcOrd="0" destOrd="0" presId="urn:microsoft.com/office/officeart/2005/8/layout/vList2"/>
    <dgm:cxn modelId="{9275E75A-6C19-46EA-B593-210628BFAEB8}" type="presOf" srcId="{4CADAC18-30D7-46E9-A0AE-804E5266F1C8}" destId="{5969EB53-749F-4813-A29D-CC692F832D85}" srcOrd="0" destOrd="0" presId="urn:microsoft.com/office/officeart/2005/8/layout/vList2"/>
    <dgm:cxn modelId="{A576AAA0-1D49-4468-A615-AE4565CBB670}" srcId="{CBAE6546-0E8D-4F9A-B18A-CF25872D77AA}" destId="{38DE9648-9F02-4B2D-8DA6-8F194912F605}" srcOrd="1" destOrd="0" parTransId="{2D59FB09-415E-4563-9E95-B9E0786C0EF2}" sibTransId="{C7D3C520-C695-4695-BD3C-68AAFB8D14AC}"/>
    <dgm:cxn modelId="{170F90A1-7857-4497-A523-75C619D633E6}" srcId="{38DE9648-9F02-4B2D-8DA6-8F194912F605}" destId="{989EA688-D979-49FF-940A-A70B94E8EB64}" srcOrd="0" destOrd="0" parTransId="{3282C6F9-B82E-42B9-8E65-06FE83BDCDB6}" sibTransId="{3D2E58E3-8125-47B7-93B6-5E5F050B676F}"/>
    <dgm:cxn modelId="{E0BBB9DD-F544-4348-A005-C7ECA9CA9B74}" type="presOf" srcId="{55869AC2-39EB-4C79-990B-2C153D3A1C15}" destId="{9786EFE1-E99C-4D77-A40B-6F56E8AAA3B2}" srcOrd="0" destOrd="2" presId="urn:microsoft.com/office/officeart/2005/8/layout/vList2"/>
    <dgm:cxn modelId="{28EDBA3A-82B6-4380-9071-6872E15BE72F}" type="presOf" srcId="{989EA688-D979-49FF-940A-A70B94E8EB64}" destId="{DCB0058F-1F69-477C-91B0-56991C04C1DF}" srcOrd="0" destOrd="0" presId="urn:microsoft.com/office/officeart/2005/8/layout/vList2"/>
    <dgm:cxn modelId="{DE4DE05B-8F7D-4E87-AA25-A393A5B74ECE}" srcId="{CBAE6546-0E8D-4F9A-B18A-CF25872D77AA}" destId="{4CADAC18-30D7-46E9-A0AE-804E5266F1C8}" srcOrd="0" destOrd="0" parTransId="{4B80891D-D73A-4DAE-94B4-43B6A9C11257}" sibTransId="{567EDE11-F88A-42A4-B04F-0C99AA7105C7}"/>
    <dgm:cxn modelId="{EAAF0F43-01A4-4DCA-BDC5-60C409F86073}" srcId="{4CADAC18-30D7-46E9-A0AE-804E5266F1C8}" destId="{998CCF01-6C28-4987-BFD3-84BDED0E2A26}" srcOrd="0" destOrd="0" parTransId="{DC4B9173-EA21-4B04-9326-DE4A88DCF26F}" sibTransId="{25ABCFDD-9563-4158-94AE-99691D6F4665}"/>
    <dgm:cxn modelId="{44BE0F39-1053-4526-8CE4-BF60D4823A0F}" srcId="{38DE9648-9F02-4B2D-8DA6-8F194912F605}" destId="{BC5A5B5A-9A31-45FD-908A-AA00DEB7759E}" srcOrd="1" destOrd="0" parTransId="{EB059C3C-DD7C-4AD0-BEE7-AE0E8B71EFE8}" sibTransId="{B7B0C998-89E8-4907-9562-4F4B0AC162EE}"/>
    <dgm:cxn modelId="{63051AD3-AFD1-4014-9B8B-B4C75FA24EBC}" type="presOf" srcId="{998CCF01-6C28-4987-BFD3-84BDED0E2A26}" destId="{9786EFE1-E99C-4D77-A40B-6F56E8AAA3B2}" srcOrd="0" destOrd="0" presId="urn:microsoft.com/office/officeart/2005/8/layout/vList2"/>
    <dgm:cxn modelId="{EF746EEF-3535-4127-AA05-276C7283647B}" srcId="{4CADAC18-30D7-46E9-A0AE-804E5266F1C8}" destId="{55869AC2-39EB-4C79-990B-2C153D3A1C15}" srcOrd="2" destOrd="0" parTransId="{1EC8936F-BCD9-480E-9259-04A2A73D248E}" sibTransId="{7B692F76-FBBD-4BE4-ACA7-C23890CFDE9A}"/>
    <dgm:cxn modelId="{09161EF9-695E-417D-9539-6825D717520B}" type="presOf" srcId="{EDACF773-A165-48A0-89D6-FC8A37AF4D0B}" destId="{9786EFE1-E99C-4D77-A40B-6F56E8AAA3B2}" srcOrd="0" destOrd="1" presId="urn:microsoft.com/office/officeart/2005/8/layout/vList2"/>
    <dgm:cxn modelId="{C6AC594F-3B9F-4C4E-81C7-D841739DB8C8}" type="presOf" srcId="{BC5A5B5A-9A31-45FD-908A-AA00DEB7759E}" destId="{DCB0058F-1F69-477C-91B0-56991C04C1DF}" srcOrd="0" destOrd="1" presId="urn:microsoft.com/office/officeart/2005/8/layout/vList2"/>
    <dgm:cxn modelId="{0B572A7B-589A-4872-9FF7-A66250CB3EF7}" srcId="{4CADAC18-30D7-46E9-A0AE-804E5266F1C8}" destId="{EDACF773-A165-48A0-89D6-FC8A37AF4D0B}" srcOrd="1" destOrd="0" parTransId="{E4A98787-216A-41AB-8BB8-C654BE2AA382}" sibTransId="{C9584F7E-68E3-413C-9418-8CF47D659846}"/>
    <dgm:cxn modelId="{085BF40F-7ED5-4C8C-A890-A01733D82DE9}" type="presOf" srcId="{CBAE6546-0E8D-4F9A-B18A-CF25872D77AA}" destId="{8182D0E9-54EB-48FA-A79B-2D8F78297C51}" srcOrd="0" destOrd="0" presId="urn:microsoft.com/office/officeart/2005/8/layout/vList2"/>
    <dgm:cxn modelId="{8AA97C21-6AA2-4017-95DF-09558BBCBD8C}" type="presParOf" srcId="{8182D0E9-54EB-48FA-A79B-2D8F78297C51}" destId="{5969EB53-749F-4813-A29D-CC692F832D85}" srcOrd="0" destOrd="0" presId="urn:microsoft.com/office/officeart/2005/8/layout/vList2"/>
    <dgm:cxn modelId="{21133C52-6A7D-42B8-97F3-A8EDE5507573}" type="presParOf" srcId="{8182D0E9-54EB-48FA-A79B-2D8F78297C51}" destId="{9786EFE1-E99C-4D77-A40B-6F56E8AAA3B2}" srcOrd="1" destOrd="0" presId="urn:microsoft.com/office/officeart/2005/8/layout/vList2"/>
    <dgm:cxn modelId="{FC356DA0-4C5C-4801-BEAD-82151FA64A6D}" type="presParOf" srcId="{8182D0E9-54EB-48FA-A79B-2D8F78297C51}" destId="{71CC0671-8D58-4004-A14C-90D6ED586F8F}" srcOrd="2" destOrd="0" presId="urn:microsoft.com/office/officeart/2005/8/layout/vList2"/>
    <dgm:cxn modelId="{0AE5A6BF-A87D-4B6B-AE21-A36C3D8451C4}" type="presParOf" srcId="{8182D0E9-54EB-48FA-A79B-2D8F78297C51}" destId="{DCB0058F-1F69-477C-91B0-56991C04C1D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BAE6546-0E8D-4F9A-B18A-CF25872D77A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4CADAC18-30D7-46E9-A0AE-804E5266F1C8}">
      <dgm:prSet phldrT="[Texto]"/>
      <dgm:spPr/>
      <dgm:t>
        <a:bodyPr/>
        <a:lstStyle/>
        <a:p>
          <a:r>
            <a:rPr lang="es-ES" b="1" dirty="0" smtClean="0"/>
            <a:t>Instrumentos de investigación</a:t>
          </a:r>
          <a:endParaRPr lang="es-EC" dirty="0"/>
        </a:p>
      </dgm:t>
    </dgm:pt>
    <dgm:pt modelId="{4B80891D-D73A-4DAE-94B4-43B6A9C11257}" type="parTrans" cxnId="{DE4DE05B-8F7D-4E87-AA25-A393A5B74ECE}">
      <dgm:prSet/>
      <dgm:spPr/>
      <dgm:t>
        <a:bodyPr/>
        <a:lstStyle/>
        <a:p>
          <a:endParaRPr lang="es-EC"/>
        </a:p>
      </dgm:t>
    </dgm:pt>
    <dgm:pt modelId="{567EDE11-F88A-42A4-B04F-0C99AA7105C7}" type="sibTrans" cxnId="{DE4DE05B-8F7D-4E87-AA25-A393A5B74ECE}">
      <dgm:prSet/>
      <dgm:spPr/>
      <dgm:t>
        <a:bodyPr/>
        <a:lstStyle/>
        <a:p>
          <a:endParaRPr lang="es-EC"/>
        </a:p>
      </dgm:t>
    </dgm:pt>
    <dgm:pt modelId="{998CCF01-6C28-4987-BFD3-84BDED0E2A26}">
      <dgm:prSet phldrT="[Texto]"/>
      <dgm:spPr/>
      <dgm:t>
        <a:bodyPr/>
        <a:lstStyle/>
        <a:p>
          <a:r>
            <a:rPr lang="es-ES" b="1" dirty="0" smtClean="0"/>
            <a:t>Test índice de Viraje (</a:t>
          </a:r>
          <a:r>
            <a:rPr lang="es-ES" b="1" dirty="0" err="1" smtClean="0"/>
            <a:t>Iv</a:t>
          </a:r>
          <a:r>
            <a:rPr lang="es-ES" b="1" dirty="0" smtClean="0"/>
            <a:t>): </a:t>
          </a:r>
          <a:endParaRPr lang="es-EC" dirty="0"/>
        </a:p>
      </dgm:t>
    </dgm:pt>
    <dgm:pt modelId="{DC4B9173-EA21-4B04-9326-DE4A88DCF26F}" type="parTrans" cxnId="{EAAF0F43-01A4-4DCA-BDC5-60C409F86073}">
      <dgm:prSet/>
      <dgm:spPr/>
      <dgm:t>
        <a:bodyPr/>
        <a:lstStyle/>
        <a:p>
          <a:endParaRPr lang="es-EC"/>
        </a:p>
      </dgm:t>
    </dgm:pt>
    <dgm:pt modelId="{25ABCFDD-9563-4158-94AE-99691D6F4665}" type="sibTrans" cxnId="{EAAF0F43-01A4-4DCA-BDC5-60C409F86073}">
      <dgm:prSet/>
      <dgm:spPr/>
      <dgm:t>
        <a:bodyPr/>
        <a:lstStyle/>
        <a:p>
          <a:endParaRPr lang="es-EC"/>
        </a:p>
      </dgm:t>
    </dgm:pt>
    <dgm:pt modelId="{38DE9648-9F02-4B2D-8DA6-8F194912F605}">
      <dgm:prSet phldrT="[Texto]"/>
      <dgm:spPr/>
      <dgm:t>
        <a:bodyPr/>
        <a:lstStyle/>
        <a:p>
          <a:r>
            <a:rPr lang="es-EC" b="1" dirty="0" smtClean="0"/>
            <a:t>Tratamiento y análisis estadístico de los datos</a:t>
          </a:r>
          <a:endParaRPr lang="es-EC" dirty="0"/>
        </a:p>
      </dgm:t>
    </dgm:pt>
    <dgm:pt modelId="{2D59FB09-415E-4563-9E95-B9E0786C0EF2}" type="parTrans" cxnId="{A576AAA0-1D49-4468-A615-AE4565CBB670}">
      <dgm:prSet/>
      <dgm:spPr/>
      <dgm:t>
        <a:bodyPr/>
        <a:lstStyle/>
        <a:p>
          <a:endParaRPr lang="es-EC"/>
        </a:p>
      </dgm:t>
    </dgm:pt>
    <dgm:pt modelId="{C7D3C520-C695-4695-BD3C-68AAFB8D14AC}" type="sibTrans" cxnId="{A576AAA0-1D49-4468-A615-AE4565CBB670}">
      <dgm:prSet/>
      <dgm:spPr/>
      <dgm:t>
        <a:bodyPr/>
        <a:lstStyle/>
        <a:p>
          <a:endParaRPr lang="es-EC"/>
        </a:p>
      </dgm:t>
    </dgm:pt>
    <dgm:pt modelId="{989EA688-D979-49FF-940A-A70B94E8EB64}">
      <dgm:prSet phldrT="[Texto]"/>
      <dgm:spPr/>
      <dgm:t>
        <a:bodyPr/>
        <a:lstStyle/>
        <a:p>
          <a:r>
            <a:rPr lang="es-ES" dirty="0" smtClean="0"/>
            <a:t>Los datos numéricos obtenidos serán interpretados en el paquete SPSS 24 análisis descriptivo y prueba no paramétrica de Wilcoxon</a:t>
          </a:r>
          <a:endParaRPr lang="es-EC" dirty="0"/>
        </a:p>
      </dgm:t>
    </dgm:pt>
    <dgm:pt modelId="{3282C6F9-B82E-42B9-8E65-06FE83BDCDB6}" type="parTrans" cxnId="{170F90A1-7857-4497-A523-75C619D633E6}">
      <dgm:prSet/>
      <dgm:spPr/>
      <dgm:t>
        <a:bodyPr/>
        <a:lstStyle/>
        <a:p>
          <a:endParaRPr lang="es-EC"/>
        </a:p>
      </dgm:t>
    </dgm:pt>
    <dgm:pt modelId="{3D2E58E3-8125-47B7-93B6-5E5F050B676F}" type="sibTrans" cxnId="{170F90A1-7857-4497-A523-75C619D633E6}">
      <dgm:prSet/>
      <dgm:spPr/>
      <dgm:t>
        <a:bodyPr/>
        <a:lstStyle/>
        <a:p>
          <a:endParaRPr lang="es-EC"/>
        </a:p>
      </dgm:t>
    </dgm:pt>
    <dgm:pt modelId="{D385CBED-CD46-44BE-BDA2-21F9303F4651}">
      <dgm:prSet phldrT="[Texto]"/>
      <dgm:spPr/>
      <dgm:t>
        <a:bodyPr/>
        <a:lstStyle/>
        <a:p>
          <a:r>
            <a:rPr lang="es-ES" dirty="0" smtClean="0"/>
            <a:t>Es la diferencia de velocidad de 15 metros</a:t>
          </a:r>
          <a:endParaRPr lang="es-EC" dirty="0"/>
        </a:p>
      </dgm:t>
    </dgm:pt>
    <dgm:pt modelId="{A52E7101-625E-4E20-953D-B9BD820F68F9}" type="parTrans" cxnId="{C1635723-D57E-40A4-895E-654E5F29C7F5}">
      <dgm:prSet/>
      <dgm:spPr/>
      <dgm:t>
        <a:bodyPr/>
        <a:lstStyle/>
        <a:p>
          <a:endParaRPr lang="es-EC"/>
        </a:p>
      </dgm:t>
    </dgm:pt>
    <dgm:pt modelId="{98C704F3-26FD-41F9-9A3F-4BE5B088B9B4}" type="sibTrans" cxnId="{C1635723-D57E-40A4-895E-654E5F29C7F5}">
      <dgm:prSet/>
      <dgm:spPr/>
      <dgm:t>
        <a:bodyPr/>
        <a:lstStyle/>
        <a:p>
          <a:endParaRPr lang="es-EC"/>
        </a:p>
      </dgm:t>
    </dgm:pt>
    <dgm:pt modelId="{E5141C52-4538-46FE-87C0-D15CBDAD3926}">
      <dgm:prSet phldrT="[Texto]"/>
      <dgm:spPr/>
      <dgm:t>
        <a:bodyPr/>
        <a:lstStyle/>
        <a:p>
          <a:r>
            <a:rPr lang="es-ES" dirty="0" smtClean="0"/>
            <a:t>Toma en cuenta la fase de aproximación es de 7,50 metros y la fase de separación del viraje 7,50 metros después de la misma</a:t>
          </a:r>
          <a:endParaRPr lang="es-EC" dirty="0"/>
        </a:p>
      </dgm:t>
    </dgm:pt>
    <dgm:pt modelId="{0DB36346-CC5C-4AB8-8EE5-50416690FC73}" type="parTrans" cxnId="{63CD827E-4541-4CA2-997D-4DB03B204352}">
      <dgm:prSet/>
      <dgm:spPr/>
      <dgm:t>
        <a:bodyPr/>
        <a:lstStyle/>
        <a:p>
          <a:endParaRPr lang="es-EC"/>
        </a:p>
      </dgm:t>
    </dgm:pt>
    <dgm:pt modelId="{71CEE831-D7F4-4735-9B44-BCAE7389DA11}" type="sibTrans" cxnId="{63CD827E-4541-4CA2-997D-4DB03B204352}">
      <dgm:prSet/>
      <dgm:spPr/>
      <dgm:t>
        <a:bodyPr/>
        <a:lstStyle/>
        <a:p>
          <a:endParaRPr lang="es-EC"/>
        </a:p>
      </dgm:t>
    </dgm:pt>
    <dgm:pt modelId="{8182D0E9-54EB-48FA-A79B-2D8F78297C51}" type="pres">
      <dgm:prSet presAssocID="{CBAE6546-0E8D-4F9A-B18A-CF25872D77AA}" presName="linear" presStyleCnt="0">
        <dgm:presLayoutVars>
          <dgm:animLvl val="lvl"/>
          <dgm:resizeHandles val="exact"/>
        </dgm:presLayoutVars>
      </dgm:prSet>
      <dgm:spPr/>
      <dgm:t>
        <a:bodyPr/>
        <a:lstStyle/>
        <a:p>
          <a:endParaRPr lang="es-EC"/>
        </a:p>
      </dgm:t>
    </dgm:pt>
    <dgm:pt modelId="{5969EB53-749F-4813-A29D-CC692F832D85}" type="pres">
      <dgm:prSet presAssocID="{4CADAC18-30D7-46E9-A0AE-804E5266F1C8}" presName="parentText" presStyleLbl="node1" presStyleIdx="0" presStyleCnt="2">
        <dgm:presLayoutVars>
          <dgm:chMax val="0"/>
          <dgm:bulletEnabled val="1"/>
        </dgm:presLayoutVars>
      </dgm:prSet>
      <dgm:spPr/>
      <dgm:t>
        <a:bodyPr/>
        <a:lstStyle/>
        <a:p>
          <a:endParaRPr lang="es-EC"/>
        </a:p>
      </dgm:t>
    </dgm:pt>
    <dgm:pt modelId="{9786EFE1-E99C-4D77-A40B-6F56E8AAA3B2}" type="pres">
      <dgm:prSet presAssocID="{4CADAC18-30D7-46E9-A0AE-804E5266F1C8}" presName="childText" presStyleLbl="revTx" presStyleIdx="0" presStyleCnt="2">
        <dgm:presLayoutVars>
          <dgm:bulletEnabled val="1"/>
        </dgm:presLayoutVars>
      </dgm:prSet>
      <dgm:spPr/>
      <dgm:t>
        <a:bodyPr/>
        <a:lstStyle/>
        <a:p>
          <a:endParaRPr lang="es-EC"/>
        </a:p>
      </dgm:t>
    </dgm:pt>
    <dgm:pt modelId="{71CC0671-8D58-4004-A14C-90D6ED586F8F}" type="pres">
      <dgm:prSet presAssocID="{38DE9648-9F02-4B2D-8DA6-8F194912F605}" presName="parentText" presStyleLbl="node1" presStyleIdx="1" presStyleCnt="2">
        <dgm:presLayoutVars>
          <dgm:chMax val="0"/>
          <dgm:bulletEnabled val="1"/>
        </dgm:presLayoutVars>
      </dgm:prSet>
      <dgm:spPr/>
      <dgm:t>
        <a:bodyPr/>
        <a:lstStyle/>
        <a:p>
          <a:endParaRPr lang="es-EC"/>
        </a:p>
      </dgm:t>
    </dgm:pt>
    <dgm:pt modelId="{DCB0058F-1F69-477C-91B0-56991C04C1DF}" type="pres">
      <dgm:prSet presAssocID="{38DE9648-9F02-4B2D-8DA6-8F194912F605}" presName="childText" presStyleLbl="revTx" presStyleIdx="1" presStyleCnt="2">
        <dgm:presLayoutVars>
          <dgm:bulletEnabled val="1"/>
        </dgm:presLayoutVars>
      </dgm:prSet>
      <dgm:spPr/>
      <dgm:t>
        <a:bodyPr/>
        <a:lstStyle/>
        <a:p>
          <a:endParaRPr lang="es-EC"/>
        </a:p>
      </dgm:t>
    </dgm:pt>
  </dgm:ptLst>
  <dgm:cxnLst>
    <dgm:cxn modelId="{DE4DE05B-8F7D-4E87-AA25-A393A5B74ECE}" srcId="{CBAE6546-0E8D-4F9A-B18A-CF25872D77AA}" destId="{4CADAC18-30D7-46E9-A0AE-804E5266F1C8}" srcOrd="0" destOrd="0" parTransId="{4B80891D-D73A-4DAE-94B4-43B6A9C11257}" sibTransId="{567EDE11-F88A-42A4-B04F-0C99AA7105C7}"/>
    <dgm:cxn modelId="{5A64AEE0-CFF4-40E2-8265-32A9859F0EDB}" type="presOf" srcId="{CBAE6546-0E8D-4F9A-B18A-CF25872D77AA}" destId="{8182D0E9-54EB-48FA-A79B-2D8F78297C51}" srcOrd="0" destOrd="0" presId="urn:microsoft.com/office/officeart/2005/8/layout/vList2"/>
    <dgm:cxn modelId="{AEDC66EB-CD9E-4EEA-9796-6B6986E1E76B}" type="presOf" srcId="{998CCF01-6C28-4987-BFD3-84BDED0E2A26}" destId="{9786EFE1-E99C-4D77-A40B-6F56E8AAA3B2}" srcOrd="0" destOrd="0" presId="urn:microsoft.com/office/officeart/2005/8/layout/vList2"/>
    <dgm:cxn modelId="{F9BD9D6D-D006-4BF7-A02D-6D5FCFF84712}" type="presOf" srcId="{989EA688-D979-49FF-940A-A70B94E8EB64}" destId="{DCB0058F-1F69-477C-91B0-56991C04C1DF}" srcOrd="0" destOrd="0" presId="urn:microsoft.com/office/officeart/2005/8/layout/vList2"/>
    <dgm:cxn modelId="{FB7AA4D6-5EFA-4BED-AC7B-5C12D52D21CB}" type="presOf" srcId="{E5141C52-4538-46FE-87C0-D15CBDAD3926}" destId="{9786EFE1-E99C-4D77-A40B-6F56E8AAA3B2}" srcOrd="0" destOrd="2" presId="urn:microsoft.com/office/officeart/2005/8/layout/vList2"/>
    <dgm:cxn modelId="{170F90A1-7857-4497-A523-75C619D633E6}" srcId="{38DE9648-9F02-4B2D-8DA6-8F194912F605}" destId="{989EA688-D979-49FF-940A-A70B94E8EB64}" srcOrd="0" destOrd="0" parTransId="{3282C6F9-B82E-42B9-8E65-06FE83BDCDB6}" sibTransId="{3D2E58E3-8125-47B7-93B6-5E5F050B676F}"/>
    <dgm:cxn modelId="{C1635723-D57E-40A4-895E-654E5F29C7F5}" srcId="{4CADAC18-30D7-46E9-A0AE-804E5266F1C8}" destId="{D385CBED-CD46-44BE-BDA2-21F9303F4651}" srcOrd="1" destOrd="0" parTransId="{A52E7101-625E-4E20-953D-B9BD820F68F9}" sibTransId="{98C704F3-26FD-41F9-9A3F-4BE5B088B9B4}"/>
    <dgm:cxn modelId="{A576AAA0-1D49-4468-A615-AE4565CBB670}" srcId="{CBAE6546-0E8D-4F9A-B18A-CF25872D77AA}" destId="{38DE9648-9F02-4B2D-8DA6-8F194912F605}" srcOrd="1" destOrd="0" parTransId="{2D59FB09-415E-4563-9E95-B9E0786C0EF2}" sibTransId="{C7D3C520-C695-4695-BD3C-68AAFB8D14AC}"/>
    <dgm:cxn modelId="{63CD827E-4541-4CA2-997D-4DB03B204352}" srcId="{4CADAC18-30D7-46E9-A0AE-804E5266F1C8}" destId="{E5141C52-4538-46FE-87C0-D15CBDAD3926}" srcOrd="2" destOrd="0" parTransId="{0DB36346-CC5C-4AB8-8EE5-50416690FC73}" sibTransId="{71CEE831-D7F4-4735-9B44-BCAE7389DA11}"/>
    <dgm:cxn modelId="{4747588F-FAB9-43E3-9293-F76B3FF84228}" type="presOf" srcId="{D385CBED-CD46-44BE-BDA2-21F9303F4651}" destId="{9786EFE1-E99C-4D77-A40B-6F56E8AAA3B2}" srcOrd="0" destOrd="1" presId="urn:microsoft.com/office/officeart/2005/8/layout/vList2"/>
    <dgm:cxn modelId="{A0884D13-36BE-4071-B978-C5F411E0ECDB}" type="presOf" srcId="{38DE9648-9F02-4B2D-8DA6-8F194912F605}" destId="{71CC0671-8D58-4004-A14C-90D6ED586F8F}" srcOrd="0" destOrd="0" presId="urn:microsoft.com/office/officeart/2005/8/layout/vList2"/>
    <dgm:cxn modelId="{4788D76F-4AAF-4164-B428-D56B51B1B833}" type="presOf" srcId="{4CADAC18-30D7-46E9-A0AE-804E5266F1C8}" destId="{5969EB53-749F-4813-A29D-CC692F832D85}" srcOrd="0" destOrd="0" presId="urn:microsoft.com/office/officeart/2005/8/layout/vList2"/>
    <dgm:cxn modelId="{EAAF0F43-01A4-4DCA-BDC5-60C409F86073}" srcId="{4CADAC18-30D7-46E9-A0AE-804E5266F1C8}" destId="{998CCF01-6C28-4987-BFD3-84BDED0E2A26}" srcOrd="0" destOrd="0" parTransId="{DC4B9173-EA21-4B04-9326-DE4A88DCF26F}" sibTransId="{25ABCFDD-9563-4158-94AE-99691D6F4665}"/>
    <dgm:cxn modelId="{D6F4E8BB-EE45-4720-A9A2-3B2381AB8CA8}" type="presParOf" srcId="{8182D0E9-54EB-48FA-A79B-2D8F78297C51}" destId="{5969EB53-749F-4813-A29D-CC692F832D85}" srcOrd="0" destOrd="0" presId="urn:microsoft.com/office/officeart/2005/8/layout/vList2"/>
    <dgm:cxn modelId="{8891AC2E-1245-41BA-80F8-85F3FD5AEF41}" type="presParOf" srcId="{8182D0E9-54EB-48FA-A79B-2D8F78297C51}" destId="{9786EFE1-E99C-4D77-A40B-6F56E8AAA3B2}" srcOrd="1" destOrd="0" presId="urn:microsoft.com/office/officeart/2005/8/layout/vList2"/>
    <dgm:cxn modelId="{D2BB3A7A-0271-4DF7-ADB2-967686E7B130}" type="presParOf" srcId="{8182D0E9-54EB-48FA-A79B-2D8F78297C51}" destId="{71CC0671-8D58-4004-A14C-90D6ED586F8F}" srcOrd="2" destOrd="0" presId="urn:microsoft.com/office/officeart/2005/8/layout/vList2"/>
    <dgm:cxn modelId="{68D881DA-E153-406E-8A68-9F3933071CCB}" type="presParOf" srcId="{8182D0E9-54EB-48FA-A79B-2D8F78297C51}" destId="{DCB0058F-1F69-477C-91B0-56991C04C1D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69F4AC4-07EE-49C3-B951-4BD3E0B3D29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D8B0AA2D-463E-45AF-8B30-3B8B00C41B80}">
      <dgm:prSet phldrT="[Texto]" custT="1"/>
      <dgm:spPr/>
      <dgm:t>
        <a:bodyPr/>
        <a:lstStyle/>
        <a:p>
          <a:r>
            <a:rPr lang="es-ES" sz="1600" dirty="0" smtClean="0">
              <a:solidFill>
                <a:schemeClr val="tx1"/>
              </a:solidFill>
            </a:rPr>
            <a:t>10 rangos positivos, ningún rango negativo ni rango de empate</a:t>
          </a:r>
          <a:endParaRPr lang="es-EC" sz="1600" dirty="0">
            <a:solidFill>
              <a:schemeClr val="tx1"/>
            </a:solidFill>
          </a:endParaRPr>
        </a:p>
      </dgm:t>
    </dgm:pt>
    <dgm:pt modelId="{10AAFAA5-CF07-4C37-96E0-DEFD63996DB9}" type="parTrans" cxnId="{991D5274-9CD2-4FC0-AA0A-6E95E1A26199}">
      <dgm:prSet/>
      <dgm:spPr/>
      <dgm:t>
        <a:bodyPr/>
        <a:lstStyle/>
        <a:p>
          <a:endParaRPr lang="es-EC" sz="1600">
            <a:solidFill>
              <a:schemeClr val="tx1"/>
            </a:solidFill>
          </a:endParaRPr>
        </a:p>
      </dgm:t>
    </dgm:pt>
    <dgm:pt modelId="{B0B7664E-DF10-400A-A138-B621A429C531}" type="sibTrans" cxnId="{991D5274-9CD2-4FC0-AA0A-6E95E1A26199}">
      <dgm:prSet/>
      <dgm:spPr/>
      <dgm:t>
        <a:bodyPr/>
        <a:lstStyle/>
        <a:p>
          <a:endParaRPr lang="es-EC" sz="1600">
            <a:solidFill>
              <a:schemeClr val="tx1"/>
            </a:solidFill>
          </a:endParaRPr>
        </a:p>
      </dgm:t>
    </dgm:pt>
    <dgm:pt modelId="{EE27A0EF-FBE0-482A-8AEA-F2084A18D604}">
      <dgm:prSet phldrT="[Texto]" custT="1"/>
      <dgm:spPr/>
      <dgm:t>
        <a:bodyPr/>
        <a:lstStyle/>
        <a:p>
          <a:r>
            <a:rPr lang="es-ES" sz="1600" dirty="0" smtClean="0">
              <a:solidFill>
                <a:schemeClr val="tx1"/>
              </a:solidFill>
            </a:rPr>
            <a:t>10 sujetos sometidos a estudio han demostrado que la vuelta olímpica con agarre con una mano incide positivamente</a:t>
          </a:r>
          <a:endParaRPr lang="es-EC" sz="1600" dirty="0">
            <a:solidFill>
              <a:schemeClr val="tx1"/>
            </a:solidFill>
          </a:endParaRPr>
        </a:p>
      </dgm:t>
    </dgm:pt>
    <dgm:pt modelId="{65C7AC32-7A1C-4A1A-B1F9-2B664D4AEB76}" type="parTrans" cxnId="{0FB40EA0-6B1C-427D-AF4D-FF130E9F7CEA}">
      <dgm:prSet/>
      <dgm:spPr/>
      <dgm:t>
        <a:bodyPr/>
        <a:lstStyle/>
        <a:p>
          <a:endParaRPr lang="es-EC" sz="1600">
            <a:solidFill>
              <a:schemeClr val="tx1"/>
            </a:solidFill>
          </a:endParaRPr>
        </a:p>
      </dgm:t>
    </dgm:pt>
    <dgm:pt modelId="{813134F3-1A56-4CCF-9039-81656D76FD9B}" type="sibTrans" cxnId="{0FB40EA0-6B1C-427D-AF4D-FF130E9F7CEA}">
      <dgm:prSet/>
      <dgm:spPr/>
      <dgm:t>
        <a:bodyPr/>
        <a:lstStyle/>
        <a:p>
          <a:endParaRPr lang="es-EC" sz="1600">
            <a:solidFill>
              <a:schemeClr val="tx1"/>
            </a:solidFill>
          </a:endParaRPr>
        </a:p>
      </dgm:t>
    </dgm:pt>
    <dgm:pt modelId="{2F46774B-AC95-47AD-B185-623ED274E4E2}">
      <dgm:prSet phldrT="[Texto]" custT="1"/>
      <dgm:spPr/>
      <dgm:t>
        <a:bodyPr/>
        <a:lstStyle/>
        <a:p>
          <a:r>
            <a:rPr lang="es-ES" sz="1600" dirty="0" smtClean="0">
              <a:solidFill>
                <a:schemeClr val="tx1"/>
              </a:solidFill>
            </a:rPr>
            <a:t>(p=0,003) establecidas con la prueba no paramétrica enunciada</a:t>
          </a:r>
          <a:endParaRPr lang="es-EC" sz="1600" dirty="0">
            <a:solidFill>
              <a:schemeClr val="tx1"/>
            </a:solidFill>
          </a:endParaRPr>
        </a:p>
      </dgm:t>
    </dgm:pt>
    <dgm:pt modelId="{F198921A-D82E-4234-90A7-E7C67BE639AD}" type="parTrans" cxnId="{3204EA07-620A-4BCF-9413-CE18E366D974}">
      <dgm:prSet/>
      <dgm:spPr/>
      <dgm:t>
        <a:bodyPr/>
        <a:lstStyle/>
        <a:p>
          <a:endParaRPr lang="es-EC" sz="1600">
            <a:solidFill>
              <a:schemeClr val="tx1"/>
            </a:solidFill>
          </a:endParaRPr>
        </a:p>
      </dgm:t>
    </dgm:pt>
    <dgm:pt modelId="{9696C784-3070-4A81-8E5B-EBEDE5BBEED5}" type="sibTrans" cxnId="{3204EA07-620A-4BCF-9413-CE18E366D974}">
      <dgm:prSet/>
      <dgm:spPr/>
      <dgm:t>
        <a:bodyPr/>
        <a:lstStyle/>
        <a:p>
          <a:endParaRPr lang="es-EC" sz="1600">
            <a:solidFill>
              <a:schemeClr val="tx1"/>
            </a:solidFill>
          </a:endParaRPr>
        </a:p>
      </dgm:t>
    </dgm:pt>
    <dgm:pt modelId="{CE62E626-0041-4FE7-A3BA-499764861A4D}" type="pres">
      <dgm:prSet presAssocID="{D69F4AC4-07EE-49C3-B951-4BD3E0B3D29A}" presName="linear" presStyleCnt="0">
        <dgm:presLayoutVars>
          <dgm:dir/>
          <dgm:animLvl val="lvl"/>
          <dgm:resizeHandles val="exact"/>
        </dgm:presLayoutVars>
      </dgm:prSet>
      <dgm:spPr/>
      <dgm:t>
        <a:bodyPr/>
        <a:lstStyle/>
        <a:p>
          <a:endParaRPr lang="es-EC"/>
        </a:p>
      </dgm:t>
    </dgm:pt>
    <dgm:pt modelId="{EE66CD83-7F2C-4C03-B276-24C63EC3548C}" type="pres">
      <dgm:prSet presAssocID="{D8B0AA2D-463E-45AF-8B30-3B8B00C41B80}" presName="parentLin" presStyleCnt="0"/>
      <dgm:spPr/>
    </dgm:pt>
    <dgm:pt modelId="{E6435C93-C918-431E-AE86-06C9EC9A316B}" type="pres">
      <dgm:prSet presAssocID="{D8B0AA2D-463E-45AF-8B30-3B8B00C41B80}" presName="parentLeftMargin" presStyleLbl="node1" presStyleIdx="0" presStyleCnt="3"/>
      <dgm:spPr/>
      <dgm:t>
        <a:bodyPr/>
        <a:lstStyle/>
        <a:p>
          <a:endParaRPr lang="es-EC"/>
        </a:p>
      </dgm:t>
    </dgm:pt>
    <dgm:pt modelId="{F6EFD94D-8C82-4023-ADC8-965805897552}" type="pres">
      <dgm:prSet presAssocID="{D8B0AA2D-463E-45AF-8B30-3B8B00C41B80}" presName="parentText" presStyleLbl="node1" presStyleIdx="0" presStyleCnt="3">
        <dgm:presLayoutVars>
          <dgm:chMax val="0"/>
          <dgm:bulletEnabled val="1"/>
        </dgm:presLayoutVars>
      </dgm:prSet>
      <dgm:spPr/>
      <dgm:t>
        <a:bodyPr/>
        <a:lstStyle/>
        <a:p>
          <a:endParaRPr lang="es-EC"/>
        </a:p>
      </dgm:t>
    </dgm:pt>
    <dgm:pt modelId="{0F510E71-B4ED-41DB-8983-36B604364809}" type="pres">
      <dgm:prSet presAssocID="{D8B0AA2D-463E-45AF-8B30-3B8B00C41B80}" presName="negativeSpace" presStyleCnt="0"/>
      <dgm:spPr/>
    </dgm:pt>
    <dgm:pt modelId="{D37D28A3-BD73-4A2B-8C05-36E7469C5B27}" type="pres">
      <dgm:prSet presAssocID="{D8B0AA2D-463E-45AF-8B30-3B8B00C41B80}" presName="childText" presStyleLbl="conFgAcc1" presStyleIdx="0" presStyleCnt="3">
        <dgm:presLayoutVars>
          <dgm:bulletEnabled val="1"/>
        </dgm:presLayoutVars>
      </dgm:prSet>
      <dgm:spPr/>
    </dgm:pt>
    <dgm:pt modelId="{BF1A8731-8836-43C0-A37A-9C303A5854F0}" type="pres">
      <dgm:prSet presAssocID="{B0B7664E-DF10-400A-A138-B621A429C531}" presName="spaceBetweenRectangles" presStyleCnt="0"/>
      <dgm:spPr/>
    </dgm:pt>
    <dgm:pt modelId="{DF1C934D-B66C-416B-9AE7-36DAF94FDDB8}" type="pres">
      <dgm:prSet presAssocID="{EE27A0EF-FBE0-482A-8AEA-F2084A18D604}" presName="parentLin" presStyleCnt="0"/>
      <dgm:spPr/>
    </dgm:pt>
    <dgm:pt modelId="{9A74F4A2-BC72-4E51-B3A4-CDC49C82786C}" type="pres">
      <dgm:prSet presAssocID="{EE27A0EF-FBE0-482A-8AEA-F2084A18D604}" presName="parentLeftMargin" presStyleLbl="node1" presStyleIdx="0" presStyleCnt="3"/>
      <dgm:spPr/>
      <dgm:t>
        <a:bodyPr/>
        <a:lstStyle/>
        <a:p>
          <a:endParaRPr lang="es-EC"/>
        </a:p>
      </dgm:t>
    </dgm:pt>
    <dgm:pt modelId="{55F66794-F924-41B1-9FE3-4C6749C3E0F7}" type="pres">
      <dgm:prSet presAssocID="{EE27A0EF-FBE0-482A-8AEA-F2084A18D604}" presName="parentText" presStyleLbl="node1" presStyleIdx="1" presStyleCnt="3">
        <dgm:presLayoutVars>
          <dgm:chMax val="0"/>
          <dgm:bulletEnabled val="1"/>
        </dgm:presLayoutVars>
      </dgm:prSet>
      <dgm:spPr/>
      <dgm:t>
        <a:bodyPr/>
        <a:lstStyle/>
        <a:p>
          <a:endParaRPr lang="es-EC"/>
        </a:p>
      </dgm:t>
    </dgm:pt>
    <dgm:pt modelId="{684BAF1D-383A-4AED-863C-CA28BACACCE1}" type="pres">
      <dgm:prSet presAssocID="{EE27A0EF-FBE0-482A-8AEA-F2084A18D604}" presName="negativeSpace" presStyleCnt="0"/>
      <dgm:spPr/>
    </dgm:pt>
    <dgm:pt modelId="{68BF507D-5FB6-44AF-BB39-EB24361F25A8}" type="pres">
      <dgm:prSet presAssocID="{EE27A0EF-FBE0-482A-8AEA-F2084A18D604}" presName="childText" presStyleLbl="conFgAcc1" presStyleIdx="1" presStyleCnt="3">
        <dgm:presLayoutVars>
          <dgm:bulletEnabled val="1"/>
        </dgm:presLayoutVars>
      </dgm:prSet>
      <dgm:spPr/>
    </dgm:pt>
    <dgm:pt modelId="{98384032-E015-49CC-9CA4-B519ACDCAEF3}" type="pres">
      <dgm:prSet presAssocID="{813134F3-1A56-4CCF-9039-81656D76FD9B}" presName="spaceBetweenRectangles" presStyleCnt="0"/>
      <dgm:spPr/>
    </dgm:pt>
    <dgm:pt modelId="{9F712A82-03A8-40A7-8B4F-183693139F2C}" type="pres">
      <dgm:prSet presAssocID="{2F46774B-AC95-47AD-B185-623ED274E4E2}" presName="parentLin" presStyleCnt="0"/>
      <dgm:spPr/>
    </dgm:pt>
    <dgm:pt modelId="{2BB506E9-D04F-4B5A-9605-6B4DBC54536C}" type="pres">
      <dgm:prSet presAssocID="{2F46774B-AC95-47AD-B185-623ED274E4E2}" presName="parentLeftMargin" presStyleLbl="node1" presStyleIdx="1" presStyleCnt="3"/>
      <dgm:spPr/>
      <dgm:t>
        <a:bodyPr/>
        <a:lstStyle/>
        <a:p>
          <a:endParaRPr lang="es-EC"/>
        </a:p>
      </dgm:t>
    </dgm:pt>
    <dgm:pt modelId="{23411950-81F3-41B1-AA03-90517FF582CC}" type="pres">
      <dgm:prSet presAssocID="{2F46774B-AC95-47AD-B185-623ED274E4E2}" presName="parentText" presStyleLbl="node1" presStyleIdx="2" presStyleCnt="3">
        <dgm:presLayoutVars>
          <dgm:chMax val="0"/>
          <dgm:bulletEnabled val="1"/>
        </dgm:presLayoutVars>
      </dgm:prSet>
      <dgm:spPr/>
      <dgm:t>
        <a:bodyPr/>
        <a:lstStyle/>
        <a:p>
          <a:endParaRPr lang="es-EC"/>
        </a:p>
      </dgm:t>
    </dgm:pt>
    <dgm:pt modelId="{EE8CC525-242E-46E4-8019-EBA79CB7FA9F}" type="pres">
      <dgm:prSet presAssocID="{2F46774B-AC95-47AD-B185-623ED274E4E2}" presName="negativeSpace" presStyleCnt="0"/>
      <dgm:spPr/>
    </dgm:pt>
    <dgm:pt modelId="{73015BFB-2E29-4709-8F6B-75DA634257C8}" type="pres">
      <dgm:prSet presAssocID="{2F46774B-AC95-47AD-B185-623ED274E4E2}" presName="childText" presStyleLbl="conFgAcc1" presStyleIdx="2" presStyleCnt="3">
        <dgm:presLayoutVars>
          <dgm:bulletEnabled val="1"/>
        </dgm:presLayoutVars>
      </dgm:prSet>
      <dgm:spPr/>
    </dgm:pt>
  </dgm:ptLst>
  <dgm:cxnLst>
    <dgm:cxn modelId="{0FB40EA0-6B1C-427D-AF4D-FF130E9F7CEA}" srcId="{D69F4AC4-07EE-49C3-B951-4BD3E0B3D29A}" destId="{EE27A0EF-FBE0-482A-8AEA-F2084A18D604}" srcOrd="1" destOrd="0" parTransId="{65C7AC32-7A1C-4A1A-B1F9-2B664D4AEB76}" sibTransId="{813134F3-1A56-4CCF-9039-81656D76FD9B}"/>
    <dgm:cxn modelId="{86CB3B4F-A5FA-4E48-9637-6D333828EEBD}" type="presOf" srcId="{D8B0AA2D-463E-45AF-8B30-3B8B00C41B80}" destId="{F6EFD94D-8C82-4023-ADC8-965805897552}" srcOrd="1" destOrd="0" presId="urn:microsoft.com/office/officeart/2005/8/layout/list1"/>
    <dgm:cxn modelId="{991D5274-9CD2-4FC0-AA0A-6E95E1A26199}" srcId="{D69F4AC4-07EE-49C3-B951-4BD3E0B3D29A}" destId="{D8B0AA2D-463E-45AF-8B30-3B8B00C41B80}" srcOrd="0" destOrd="0" parTransId="{10AAFAA5-CF07-4C37-96E0-DEFD63996DB9}" sibTransId="{B0B7664E-DF10-400A-A138-B621A429C531}"/>
    <dgm:cxn modelId="{3204EA07-620A-4BCF-9413-CE18E366D974}" srcId="{D69F4AC4-07EE-49C3-B951-4BD3E0B3D29A}" destId="{2F46774B-AC95-47AD-B185-623ED274E4E2}" srcOrd="2" destOrd="0" parTransId="{F198921A-D82E-4234-90A7-E7C67BE639AD}" sibTransId="{9696C784-3070-4A81-8E5B-EBEDE5BBEED5}"/>
    <dgm:cxn modelId="{513DD728-AAE4-4F55-9C90-09EA661E2126}" type="presOf" srcId="{2F46774B-AC95-47AD-B185-623ED274E4E2}" destId="{2BB506E9-D04F-4B5A-9605-6B4DBC54536C}" srcOrd="0" destOrd="0" presId="urn:microsoft.com/office/officeart/2005/8/layout/list1"/>
    <dgm:cxn modelId="{345BC0A4-BC6D-4B92-9E27-97B8539A0151}" type="presOf" srcId="{EE27A0EF-FBE0-482A-8AEA-F2084A18D604}" destId="{55F66794-F924-41B1-9FE3-4C6749C3E0F7}" srcOrd="1" destOrd="0" presId="urn:microsoft.com/office/officeart/2005/8/layout/list1"/>
    <dgm:cxn modelId="{8BFB2B63-9FB9-40A0-A6A8-4CFB9C86681E}" type="presOf" srcId="{D8B0AA2D-463E-45AF-8B30-3B8B00C41B80}" destId="{E6435C93-C918-431E-AE86-06C9EC9A316B}" srcOrd="0" destOrd="0" presId="urn:microsoft.com/office/officeart/2005/8/layout/list1"/>
    <dgm:cxn modelId="{704B7A8F-DAE4-4131-8E4E-F1DCB4B3C202}" type="presOf" srcId="{EE27A0EF-FBE0-482A-8AEA-F2084A18D604}" destId="{9A74F4A2-BC72-4E51-B3A4-CDC49C82786C}" srcOrd="0" destOrd="0" presId="urn:microsoft.com/office/officeart/2005/8/layout/list1"/>
    <dgm:cxn modelId="{2BCC3E22-AE2C-47F0-B9E2-2449F49A9145}" type="presOf" srcId="{2F46774B-AC95-47AD-B185-623ED274E4E2}" destId="{23411950-81F3-41B1-AA03-90517FF582CC}" srcOrd="1" destOrd="0" presId="urn:microsoft.com/office/officeart/2005/8/layout/list1"/>
    <dgm:cxn modelId="{EE5510AE-6F49-4153-886E-C7852B10C17A}" type="presOf" srcId="{D69F4AC4-07EE-49C3-B951-4BD3E0B3D29A}" destId="{CE62E626-0041-4FE7-A3BA-499764861A4D}" srcOrd="0" destOrd="0" presId="urn:microsoft.com/office/officeart/2005/8/layout/list1"/>
    <dgm:cxn modelId="{7547E9ED-69F2-4AD5-B577-3EBE2DAC0056}" type="presParOf" srcId="{CE62E626-0041-4FE7-A3BA-499764861A4D}" destId="{EE66CD83-7F2C-4C03-B276-24C63EC3548C}" srcOrd="0" destOrd="0" presId="urn:microsoft.com/office/officeart/2005/8/layout/list1"/>
    <dgm:cxn modelId="{71C74DAB-8828-41CE-9185-C79C1CC59FBB}" type="presParOf" srcId="{EE66CD83-7F2C-4C03-B276-24C63EC3548C}" destId="{E6435C93-C918-431E-AE86-06C9EC9A316B}" srcOrd="0" destOrd="0" presId="urn:microsoft.com/office/officeart/2005/8/layout/list1"/>
    <dgm:cxn modelId="{31B80458-4026-4169-B24D-A93E3BAA044F}" type="presParOf" srcId="{EE66CD83-7F2C-4C03-B276-24C63EC3548C}" destId="{F6EFD94D-8C82-4023-ADC8-965805897552}" srcOrd="1" destOrd="0" presId="urn:microsoft.com/office/officeart/2005/8/layout/list1"/>
    <dgm:cxn modelId="{30EC1D56-3F00-4913-ADC8-FD558080D8C1}" type="presParOf" srcId="{CE62E626-0041-4FE7-A3BA-499764861A4D}" destId="{0F510E71-B4ED-41DB-8983-36B604364809}" srcOrd="1" destOrd="0" presId="urn:microsoft.com/office/officeart/2005/8/layout/list1"/>
    <dgm:cxn modelId="{14162273-B4B4-4676-BB86-317C08927B28}" type="presParOf" srcId="{CE62E626-0041-4FE7-A3BA-499764861A4D}" destId="{D37D28A3-BD73-4A2B-8C05-36E7469C5B27}" srcOrd="2" destOrd="0" presId="urn:microsoft.com/office/officeart/2005/8/layout/list1"/>
    <dgm:cxn modelId="{B453C509-8E36-4FAE-A686-6D4BACE65BAC}" type="presParOf" srcId="{CE62E626-0041-4FE7-A3BA-499764861A4D}" destId="{BF1A8731-8836-43C0-A37A-9C303A5854F0}" srcOrd="3" destOrd="0" presId="urn:microsoft.com/office/officeart/2005/8/layout/list1"/>
    <dgm:cxn modelId="{70B4C3AA-8AF5-44E9-A5B4-BCEA183F20FC}" type="presParOf" srcId="{CE62E626-0041-4FE7-A3BA-499764861A4D}" destId="{DF1C934D-B66C-416B-9AE7-36DAF94FDDB8}" srcOrd="4" destOrd="0" presId="urn:microsoft.com/office/officeart/2005/8/layout/list1"/>
    <dgm:cxn modelId="{1C98A8BA-AA77-435E-831A-04DFE944553C}" type="presParOf" srcId="{DF1C934D-B66C-416B-9AE7-36DAF94FDDB8}" destId="{9A74F4A2-BC72-4E51-B3A4-CDC49C82786C}" srcOrd="0" destOrd="0" presId="urn:microsoft.com/office/officeart/2005/8/layout/list1"/>
    <dgm:cxn modelId="{36902F4F-BD3D-408C-AE9D-6C5BF3DED048}" type="presParOf" srcId="{DF1C934D-B66C-416B-9AE7-36DAF94FDDB8}" destId="{55F66794-F924-41B1-9FE3-4C6749C3E0F7}" srcOrd="1" destOrd="0" presId="urn:microsoft.com/office/officeart/2005/8/layout/list1"/>
    <dgm:cxn modelId="{2653EE45-7F6E-4382-BC6B-4A5AAF8F36FA}" type="presParOf" srcId="{CE62E626-0041-4FE7-A3BA-499764861A4D}" destId="{684BAF1D-383A-4AED-863C-CA28BACACCE1}" srcOrd="5" destOrd="0" presId="urn:microsoft.com/office/officeart/2005/8/layout/list1"/>
    <dgm:cxn modelId="{D7C0EBF4-DB4F-46AD-8920-BD2972B372AB}" type="presParOf" srcId="{CE62E626-0041-4FE7-A3BA-499764861A4D}" destId="{68BF507D-5FB6-44AF-BB39-EB24361F25A8}" srcOrd="6" destOrd="0" presId="urn:microsoft.com/office/officeart/2005/8/layout/list1"/>
    <dgm:cxn modelId="{1C44A6DD-BC1C-4C75-B309-B8711B5733A4}" type="presParOf" srcId="{CE62E626-0041-4FE7-A3BA-499764861A4D}" destId="{98384032-E015-49CC-9CA4-B519ACDCAEF3}" srcOrd="7" destOrd="0" presId="urn:microsoft.com/office/officeart/2005/8/layout/list1"/>
    <dgm:cxn modelId="{C94C03F6-F28E-47F8-92C7-663DE5F364F4}" type="presParOf" srcId="{CE62E626-0041-4FE7-A3BA-499764861A4D}" destId="{9F712A82-03A8-40A7-8B4F-183693139F2C}" srcOrd="8" destOrd="0" presId="urn:microsoft.com/office/officeart/2005/8/layout/list1"/>
    <dgm:cxn modelId="{E52AA6B3-3415-4432-9CF2-77183EA944B8}" type="presParOf" srcId="{9F712A82-03A8-40A7-8B4F-183693139F2C}" destId="{2BB506E9-D04F-4B5A-9605-6B4DBC54536C}" srcOrd="0" destOrd="0" presId="urn:microsoft.com/office/officeart/2005/8/layout/list1"/>
    <dgm:cxn modelId="{C342BB39-6C8E-4A33-B44E-DD00A1217D23}" type="presParOf" srcId="{9F712A82-03A8-40A7-8B4F-183693139F2C}" destId="{23411950-81F3-41B1-AA03-90517FF582CC}" srcOrd="1" destOrd="0" presId="urn:microsoft.com/office/officeart/2005/8/layout/list1"/>
    <dgm:cxn modelId="{C58C234E-AD74-4DA0-B697-48E977AABC39}" type="presParOf" srcId="{CE62E626-0041-4FE7-A3BA-499764861A4D}" destId="{EE8CC525-242E-46E4-8019-EBA79CB7FA9F}" srcOrd="9" destOrd="0" presId="urn:microsoft.com/office/officeart/2005/8/layout/list1"/>
    <dgm:cxn modelId="{1392E3BA-6A6B-4405-851D-756D00F49A4C}" type="presParOf" srcId="{CE62E626-0041-4FE7-A3BA-499764861A4D}" destId="{73015BFB-2E29-4709-8F6B-75DA634257C8}"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69F4AC4-07EE-49C3-B951-4BD3E0B3D29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D8B0AA2D-463E-45AF-8B30-3B8B00C41B80}">
      <dgm:prSet phldrT="[Texto]" custT="1"/>
      <dgm:spPr/>
      <dgm:t>
        <a:bodyPr/>
        <a:lstStyle/>
        <a:p>
          <a:r>
            <a:rPr lang="es-ES" sz="1600" dirty="0" smtClean="0">
              <a:solidFill>
                <a:schemeClr val="tx1"/>
              </a:solidFill>
            </a:rPr>
            <a:t>10 rangos positivos, ningún rango negativo ni rango de empate</a:t>
          </a:r>
          <a:endParaRPr lang="es-EC" sz="1600" dirty="0">
            <a:solidFill>
              <a:schemeClr val="tx1"/>
            </a:solidFill>
          </a:endParaRPr>
        </a:p>
      </dgm:t>
    </dgm:pt>
    <dgm:pt modelId="{10AAFAA5-CF07-4C37-96E0-DEFD63996DB9}" type="parTrans" cxnId="{991D5274-9CD2-4FC0-AA0A-6E95E1A26199}">
      <dgm:prSet/>
      <dgm:spPr/>
      <dgm:t>
        <a:bodyPr/>
        <a:lstStyle/>
        <a:p>
          <a:endParaRPr lang="es-EC" sz="1600">
            <a:solidFill>
              <a:schemeClr val="tx1"/>
            </a:solidFill>
          </a:endParaRPr>
        </a:p>
      </dgm:t>
    </dgm:pt>
    <dgm:pt modelId="{B0B7664E-DF10-400A-A138-B621A429C531}" type="sibTrans" cxnId="{991D5274-9CD2-4FC0-AA0A-6E95E1A26199}">
      <dgm:prSet/>
      <dgm:spPr/>
      <dgm:t>
        <a:bodyPr/>
        <a:lstStyle/>
        <a:p>
          <a:endParaRPr lang="es-EC" sz="1600">
            <a:solidFill>
              <a:schemeClr val="tx1"/>
            </a:solidFill>
          </a:endParaRPr>
        </a:p>
      </dgm:t>
    </dgm:pt>
    <dgm:pt modelId="{EE27A0EF-FBE0-482A-8AEA-F2084A18D604}">
      <dgm:prSet phldrT="[Texto]" custT="1"/>
      <dgm:spPr/>
      <dgm:t>
        <a:bodyPr/>
        <a:lstStyle/>
        <a:p>
          <a:r>
            <a:rPr lang="es-ES" sz="1600" dirty="0" smtClean="0">
              <a:solidFill>
                <a:schemeClr val="tx1"/>
              </a:solidFill>
            </a:rPr>
            <a:t>10 sujetos sometidos a estudio han demostrado que la vuelta olímpica con agarre con una mano incide positivamente</a:t>
          </a:r>
          <a:endParaRPr lang="es-EC" sz="1600" dirty="0">
            <a:solidFill>
              <a:schemeClr val="tx1"/>
            </a:solidFill>
          </a:endParaRPr>
        </a:p>
      </dgm:t>
    </dgm:pt>
    <dgm:pt modelId="{65C7AC32-7A1C-4A1A-B1F9-2B664D4AEB76}" type="parTrans" cxnId="{0FB40EA0-6B1C-427D-AF4D-FF130E9F7CEA}">
      <dgm:prSet/>
      <dgm:spPr/>
      <dgm:t>
        <a:bodyPr/>
        <a:lstStyle/>
        <a:p>
          <a:endParaRPr lang="es-EC" sz="1600">
            <a:solidFill>
              <a:schemeClr val="tx1"/>
            </a:solidFill>
          </a:endParaRPr>
        </a:p>
      </dgm:t>
    </dgm:pt>
    <dgm:pt modelId="{813134F3-1A56-4CCF-9039-81656D76FD9B}" type="sibTrans" cxnId="{0FB40EA0-6B1C-427D-AF4D-FF130E9F7CEA}">
      <dgm:prSet/>
      <dgm:spPr/>
      <dgm:t>
        <a:bodyPr/>
        <a:lstStyle/>
        <a:p>
          <a:endParaRPr lang="es-EC" sz="1600">
            <a:solidFill>
              <a:schemeClr val="tx1"/>
            </a:solidFill>
          </a:endParaRPr>
        </a:p>
      </dgm:t>
    </dgm:pt>
    <dgm:pt modelId="{2F46774B-AC95-47AD-B185-623ED274E4E2}">
      <dgm:prSet phldrT="[Texto]" custT="1"/>
      <dgm:spPr/>
      <dgm:t>
        <a:bodyPr/>
        <a:lstStyle/>
        <a:p>
          <a:r>
            <a:rPr lang="es-ES" sz="1600" dirty="0" smtClean="0">
              <a:solidFill>
                <a:schemeClr val="tx1"/>
              </a:solidFill>
            </a:rPr>
            <a:t>(p=0,002) establecidas con la prueba no paramétrica enunciada</a:t>
          </a:r>
          <a:endParaRPr lang="es-EC" sz="1600" dirty="0">
            <a:solidFill>
              <a:schemeClr val="tx1"/>
            </a:solidFill>
          </a:endParaRPr>
        </a:p>
      </dgm:t>
    </dgm:pt>
    <dgm:pt modelId="{F198921A-D82E-4234-90A7-E7C67BE639AD}" type="parTrans" cxnId="{3204EA07-620A-4BCF-9413-CE18E366D974}">
      <dgm:prSet/>
      <dgm:spPr/>
      <dgm:t>
        <a:bodyPr/>
        <a:lstStyle/>
        <a:p>
          <a:endParaRPr lang="es-EC" sz="1600">
            <a:solidFill>
              <a:schemeClr val="tx1"/>
            </a:solidFill>
          </a:endParaRPr>
        </a:p>
      </dgm:t>
    </dgm:pt>
    <dgm:pt modelId="{9696C784-3070-4A81-8E5B-EBEDE5BBEED5}" type="sibTrans" cxnId="{3204EA07-620A-4BCF-9413-CE18E366D974}">
      <dgm:prSet/>
      <dgm:spPr/>
      <dgm:t>
        <a:bodyPr/>
        <a:lstStyle/>
        <a:p>
          <a:endParaRPr lang="es-EC" sz="1600">
            <a:solidFill>
              <a:schemeClr val="tx1"/>
            </a:solidFill>
          </a:endParaRPr>
        </a:p>
      </dgm:t>
    </dgm:pt>
    <dgm:pt modelId="{CE62E626-0041-4FE7-A3BA-499764861A4D}" type="pres">
      <dgm:prSet presAssocID="{D69F4AC4-07EE-49C3-B951-4BD3E0B3D29A}" presName="linear" presStyleCnt="0">
        <dgm:presLayoutVars>
          <dgm:dir/>
          <dgm:animLvl val="lvl"/>
          <dgm:resizeHandles val="exact"/>
        </dgm:presLayoutVars>
      </dgm:prSet>
      <dgm:spPr/>
      <dgm:t>
        <a:bodyPr/>
        <a:lstStyle/>
        <a:p>
          <a:endParaRPr lang="es-EC"/>
        </a:p>
      </dgm:t>
    </dgm:pt>
    <dgm:pt modelId="{EE66CD83-7F2C-4C03-B276-24C63EC3548C}" type="pres">
      <dgm:prSet presAssocID="{D8B0AA2D-463E-45AF-8B30-3B8B00C41B80}" presName="parentLin" presStyleCnt="0"/>
      <dgm:spPr/>
    </dgm:pt>
    <dgm:pt modelId="{E6435C93-C918-431E-AE86-06C9EC9A316B}" type="pres">
      <dgm:prSet presAssocID="{D8B0AA2D-463E-45AF-8B30-3B8B00C41B80}" presName="parentLeftMargin" presStyleLbl="node1" presStyleIdx="0" presStyleCnt="3"/>
      <dgm:spPr/>
      <dgm:t>
        <a:bodyPr/>
        <a:lstStyle/>
        <a:p>
          <a:endParaRPr lang="es-EC"/>
        </a:p>
      </dgm:t>
    </dgm:pt>
    <dgm:pt modelId="{F6EFD94D-8C82-4023-ADC8-965805897552}" type="pres">
      <dgm:prSet presAssocID="{D8B0AA2D-463E-45AF-8B30-3B8B00C41B80}" presName="parentText" presStyleLbl="node1" presStyleIdx="0" presStyleCnt="3">
        <dgm:presLayoutVars>
          <dgm:chMax val="0"/>
          <dgm:bulletEnabled val="1"/>
        </dgm:presLayoutVars>
      </dgm:prSet>
      <dgm:spPr/>
      <dgm:t>
        <a:bodyPr/>
        <a:lstStyle/>
        <a:p>
          <a:endParaRPr lang="es-EC"/>
        </a:p>
      </dgm:t>
    </dgm:pt>
    <dgm:pt modelId="{0F510E71-B4ED-41DB-8983-36B604364809}" type="pres">
      <dgm:prSet presAssocID="{D8B0AA2D-463E-45AF-8B30-3B8B00C41B80}" presName="negativeSpace" presStyleCnt="0"/>
      <dgm:spPr/>
    </dgm:pt>
    <dgm:pt modelId="{D37D28A3-BD73-4A2B-8C05-36E7469C5B27}" type="pres">
      <dgm:prSet presAssocID="{D8B0AA2D-463E-45AF-8B30-3B8B00C41B80}" presName="childText" presStyleLbl="conFgAcc1" presStyleIdx="0" presStyleCnt="3">
        <dgm:presLayoutVars>
          <dgm:bulletEnabled val="1"/>
        </dgm:presLayoutVars>
      </dgm:prSet>
      <dgm:spPr/>
    </dgm:pt>
    <dgm:pt modelId="{BF1A8731-8836-43C0-A37A-9C303A5854F0}" type="pres">
      <dgm:prSet presAssocID="{B0B7664E-DF10-400A-A138-B621A429C531}" presName="spaceBetweenRectangles" presStyleCnt="0"/>
      <dgm:spPr/>
    </dgm:pt>
    <dgm:pt modelId="{DF1C934D-B66C-416B-9AE7-36DAF94FDDB8}" type="pres">
      <dgm:prSet presAssocID="{EE27A0EF-FBE0-482A-8AEA-F2084A18D604}" presName="parentLin" presStyleCnt="0"/>
      <dgm:spPr/>
    </dgm:pt>
    <dgm:pt modelId="{9A74F4A2-BC72-4E51-B3A4-CDC49C82786C}" type="pres">
      <dgm:prSet presAssocID="{EE27A0EF-FBE0-482A-8AEA-F2084A18D604}" presName="parentLeftMargin" presStyleLbl="node1" presStyleIdx="0" presStyleCnt="3"/>
      <dgm:spPr/>
      <dgm:t>
        <a:bodyPr/>
        <a:lstStyle/>
        <a:p>
          <a:endParaRPr lang="es-EC"/>
        </a:p>
      </dgm:t>
    </dgm:pt>
    <dgm:pt modelId="{55F66794-F924-41B1-9FE3-4C6749C3E0F7}" type="pres">
      <dgm:prSet presAssocID="{EE27A0EF-FBE0-482A-8AEA-F2084A18D604}" presName="parentText" presStyleLbl="node1" presStyleIdx="1" presStyleCnt="3">
        <dgm:presLayoutVars>
          <dgm:chMax val="0"/>
          <dgm:bulletEnabled val="1"/>
        </dgm:presLayoutVars>
      </dgm:prSet>
      <dgm:spPr/>
      <dgm:t>
        <a:bodyPr/>
        <a:lstStyle/>
        <a:p>
          <a:endParaRPr lang="es-EC"/>
        </a:p>
      </dgm:t>
    </dgm:pt>
    <dgm:pt modelId="{684BAF1D-383A-4AED-863C-CA28BACACCE1}" type="pres">
      <dgm:prSet presAssocID="{EE27A0EF-FBE0-482A-8AEA-F2084A18D604}" presName="negativeSpace" presStyleCnt="0"/>
      <dgm:spPr/>
    </dgm:pt>
    <dgm:pt modelId="{68BF507D-5FB6-44AF-BB39-EB24361F25A8}" type="pres">
      <dgm:prSet presAssocID="{EE27A0EF-FBE0-482A-8AEA-F2084A18D604}" presName="childText" presStyleLbl="conFgAcc1" presStyleIdx="1" presStyleCnt="3">
        <dgm:presLayoutVars>
          <dgm:bulletEnabled val="1"/>
        </dgm:presLayoutVars>
      </dgm:prSet>
      <dgm:spPr/>
    </dgm:pt>
    <dgm:pt modelId="{98384032-E015-49CC-9CA4-B519ACDCAEF3}" type="pres">
      <dgm:prSet presAssocID="{813134F3-1A56-4CCF-9039-81656D76FD9B}" presName="spaceBetweenRectangles" presStyleCnt="0"/>
      <dgm:spPr/>
    </dgm:pt>
    <dgm:pt modelId="{9F712A82-03A8-40A7-8B4F-183693139F2C}" type="pres">
      <dgm:prSet presAssocID="{2F46774B-AC95-47AD-B185-623ED274E4E2}" presName="parentLin" presStyleCnt="0"/>
      <dgm:spPr/>
    </dgm:pt>
    <dgm:pt modelId="{2BB506E9-D04F-4B5A-9605-6B4DBC54536C}" type="pres">
      <dgm:prSet presAssocID="{2F46774B-AC95-47AD-B185-623ED274E4E2}" presName="parentLeftMargin" presStyleLbl="node1" presStyleIdx="1" presStyleCnt="3"/>
      <dgm:spPr/>
      <dgm:t>
        <a:bodyPr/>
        <a:lstStyle/>
        <a:p>
          <a:endParaRPr lang="es-EC"/>
        </a:p>
      </dgm:t>
    </dgm:pt>
    <dgm:pt modelId="{23411950-81F3-41B1-AA03-90517FF582CC}" type="pres">
      <dgm:prSet presAssocID="{2F46774B-AC95-47AD-B185-623ED274E4E2}" presName="parentText" presStyleLbl="node1" presStyleIdx="2" presStyleCnt="3">
        <dgm:presLayoutVars>
          <dgm:chMax val="0"/>
          <dgm:bulletEnabled val="1"/>
        </dgm:presLayoutVars>
      </dgm:prSet>
      <dgm:spPr/>
      <dgm:t>
        <a:bodyPr/>
        <a:lstStyle/>
        <a:p>
          <a:endParaRPr lang="es-EC"/>
        </a:p>
      </dgm:t>
    </dgm:pt>
    <dgm:pt modelId="{EE8CC525-242E-46E4-8019-EBA79CB7FA9F}" type="pres">
      <dgm:prSet presAssocID="{2F46774B-AC95-47AD-B185-623ED274E4E2}" presName="negativeSpace" presStyleCnt="0"/>
      <dgm:spPr/>
    </dgm:pt>
    <dgm:pt modelId="{73015BFB-2E29-4709-8F6B-75DA634257C8}" type="pres">
      <dgm:prSet presAssocID="{2F46774B-AC95-47AD-B185-623ED274E4E2}" presName="childText" presStyleLbl="conFgAcc1" presStyleIdx="2" presStyleCnt="3">
        <dgm:presLayoutVars>
          <dgm:bulletEnabled val="1"/>
        </dgm:presLayoutVars>
      </dgm:prSet>
      <dgm:spPr/>
    </dgm:pt>
  </dgm:ptLst>
  <dgm:cxnLst>
    <dgm:cxn modelId="{9900E33A-C4C5-4CAE-85D3-89B3F7A47647}" type="presOf" srcId="{D8B0AA2D-463E-45AF-8B30-3B8B00C41B80}" destId="{F6EFD94D-8C82-4023-ADC8-965805897552}" srcOrd="1" destOrd="0" presId="urn:microsoft.com/office/officeart/2005/8/layout/list1"/>
    <dgm:cxn modelId="{991D5274-9CD2-4FC0-AA0A-6E95E1A26199}" srcId="{D69F4AC4-07EE-49C3-B951-4BD3E0B3D29A}" destId="{D8B0AA2D-463E-45AF-8B30-3B8B00C41B80}" srcOrd="0" destOrd="0" parTransId="{10AAFAA5-CF07-4C37-96E0-DEFD63996DB9}" sibTransId="{B0B7664E-DF10-400A-A138-B621A429C531}"/>
    <dgm:cxn modelId="{866ACDE1-5F4B-484B-B6DF-425F32205AC3}" type="presOf" srcId="{EE27A0EF-FBE0-482A-8AEA-F2084A18D604}" destId="{55F66794-F924-41B1-9FE3-4C6749C3E0F7}" srcOrd="1" destOrd="0" presId="urn:microsoft.com/office/officeart/2005/8/layout/list1"/>
    <dgm:cxn modelId="{833ADEE1-58DC-4CC5-9C3D-3510AC0B4DD5}" type="presOf" srcId="{2F46774B-AC95-47AD-B185-623ED274E4E2}" destId="{23411950-81F3-41B1-AA03-90517FF582CC}" srcOrd="1" destOrd="0" presId="urn:microsoft.com/office/officeart/2005/8/layout/list1"/>
    <dgm:cxn modelId="{0FB40EA0-6B1C-427D-AF4D-FF130E9F7CEA}" srcId="{D69F4AC4-07EE-49C3-B951-4BD3E0B3D29A}" destId="{EE27A0EF-FBE0-482A-8AEA-F2084A18D604}" srcOrd="1" destOrd="0" parTransId="{65C7AC32-7A1C-4A1A-B1F9-2B664D4AEB76}" sibTransId="{813134F3-1A56-4CCF-9039-81656D76FD9B}"/>
    <dgm:cxn modelId="{D0C1B8CB-AA31-48DA-9293-3997D7ADDD95}" type="presOf" srcId="{D69F4AC4-07EE-49C3-B951-4BD3E0B3D29A}" destId="{CE62E626-0041-4FE7-A3BA-499764861A4D}" srcOrd="0" destOrd="0" presId="urn:microsoft.com/office/officeart/2005/8/layout/list1"/>
    <dgm:cxn modelId="{6AA82F2C-6A6D-4F99-8989-0EBB1D944455}" type="presOf" srcId="{EE27A0EF-FBE0-482A-8AEA-F2084A18D604}" destId="{9A74F4A2-BC72-4E51-B3A4-CDC49C82786C}" srcOrd="0" destOrd="0" presId="urn:microsoft.com/office/officeart/2005/8/layout/list1"/>
    <dgm:cxn modelId="{7907F320-8B6C-41D1-B25E-C09E4DDF2EE4}" type="presOf" srcId="{D8B0AA2D-463E-45AF-8B30-3B8B00C41B80}" destId="{E6435C93-C918-431E-AE86-06C9EC9A316B}" srcOrd="0" destOrd="0" presId="urn:microsoft.com/office/officeart/2005/8/layout/list1"/>
    <dgm:cxn modelId="{3204EA07-620A-4BCF-9413-CE18E366D974}" srcId="{D69F4AC4-07EE-49C3-B951-4BD3E0B3D29A}" destId="{2F46774B-AC95-47AD-B185-623ED274E4E2}" srcOrd="2" destOrd="0" parTransId="{F198921A-D82E-4234-90A7-E7C67BE639AD}" sibTransId="{9696C784-3070-4A81-8E5B-EBEDE5BBEED5}"/>
    <dgm:cxn modelId="{7D3BF2A2-E4B2-4DE2-94A9-24EF99CE7AD2}" type="presOf" srcId="{2F46774B-AC95-47AD-B185-623ED274E4E2}" destId="{2BB506E9-D04F-4B5A-9605-6B4DBC54536C}" srcOrd="0" destOrd="0" presId="urn:microsoft.com/office/officeart/2005/8/layout/list1"/>
    <dgm:cxn modelId="{F4C6AD66-1DB8-4C50-BEB9-ED1FE0EF505A}" type="presParOf" srcId="{CE62E626-0041-4FE7-A3BA-499764861A4D}" destId="{EE66CD83-7F2C-4C03-B276-24C63EC3548C}" srcOrd="0" destOrd="0" presId="urn:microsoft.com/office/officeart/2005/8/layout/list1"/>
    <dgm:cxn modelId="{F6692AFD-E854-474C-8C2C-849112E1BA61}" type="presParOf" srcId="{EE66CD83-7F2C-4C03-B276-24C63EC3548C}" destId="{E6435C93-C918-431E-AE86-06C9EC9A316B}" srcOrd="0" destOrd="0" presId="urn:microsoft.com/office/officeart/2005/8/layout/list1"/>
    <dgm:cxn modelId="{8B82B85B-66CF-46FB-BCF3-744B126D0145}" type="presParOf" srcId="{EE66CD83-7F2C-4C03-B276-24C63EC3548C}" destId="{F6EFD94D-8C82-4023-ADC8-965805897552}" srcOrd="1" destOrd="0" presId="urn:microsoft.com/office/officeart/2005/8/layout/list1"/>
    <dgm:cxn modelId="{E1BF88DE-45E7-44A8-AE52-474C274D655F}" type="presParOf" srcId="{CE62E626-0041-4FE7-A3BA-499764861A4D}" destId="{0F510E71-B4ED-41DB-8983-36B604364809}" srcOrd="1" destOrd="0" presId="urn:microsoft.com/office/officeart/2005/8/layout/list1"/>
    <dgm:cxn modelId="{1923B3C8-04DB-40BD-99E9-055D415D5E2A}" type="presParOf" srcId="{CE62E626-0041-4FE7-A3BA-499764861A4D}" destId="{D37D28A3-BD73-4A2B-8C05-36E7469C5B27}" srcOrd="2" destOrd="0" presId="urn:microsoft.com/office/officeart/2005/8/layout/list1"/>
    <dgm:cxn modelId="{2FC92FE3-FADA-4F13-9C5D-D7EC17358D67}" type="presParOf" srcId="{CE62E626-0041-4FE7-A3BA-499764861A4D}" destId="{BF1A8731-8836-43C0-A37A-9C303A5854F0}" srcOrd="3" destOrd="0" presId="urn:microsoft.com/office/officeart/2005/8/layout/list1"/>
    <dgm:cxn modelId="{8DBD7ED7-957A-4844-9CB2-B9065F489675}" type="presParOf" srcId="{CE62E626-0041-4FE7-A3BA-499764861A4D}" destId="{DF1C934D-B66C-416B-9AE7-36DAF94FDDB8}" srcOrd="4" destOrd="0" presId="urn:microsoft.com/office/officeart/2005/8/layout/list1"/>
    <dgm:cxn modelId="{C25AD2C2-B7DF-449A-9F4E-7D90DF17EBB0}" type="presParOf" srcId="{DF1C934D-B66C-416B-9AE7-36DAF94FDDB8}" destId="{9A74F4A2-BC72-4E51-B3A4-CDC49C82786C}" srcOrd="0" destOrd="0" presId="urn:microsoft.com/office/officeart/2005/8/layout/list1"/>
    <dgm:cxn modelId="{7E34AC1E-9504-4543-8F43-906B5143BCED}" type="presParOf" srcId="{DF1C934D-B66C-416B-9AE7-36DAF94FDDB8}" destId="{55F66794-F924-41B1-9FE3-4C6749C3E0F7}" srcOrd="1" destOrd="0" presId="urn:microsoft.com/office/officeart/2005/8/layout/list1"/>
    <dgm:cxn modelId="{E42CBD05-8968-4563-907B-A59DC7C6247E}" type="presParOf" srcId="{CE62E626-0041-4FE7-A3BA-499764861A4D}" destId="{684BAF1D-383A-4AED-863C-CA28BACACCE1}" srcOrd="5" destOrd="0" presId="urn:microsoft.com/office/officeart/2005/8/layout/list1"/>
    <dgm:cxn modelId="{01929202-1B5C-46A4-AEF5-FC9520D25791}" type="presParOf" srcId="{CE62E626-0041-4FE7-A3BA-499764861A4D}" destId="{68BF507D-5FB6-44AF-BB39-EB24361F25A8}" srcOrd="6" destOrd="0" presId="urn:microsoft.com/office/officeart/2005/8/layout/list1"/>
    <dgm:cxn modelId="{2F24FF2A-DF89-4CE0-9AB3-F6C54B4DAC5D}" type="presParOf" srcId="{CE62E626-0041-4FE7-A3BA-499764861A4D}" destId="{98384032-E015-49CC-9CA4-B519ACDCAEF3}" srcOrd="7" destOrd="0" presId="urn:microsoft.com/office/officeart/2005/8/layout/list1"/>
    <dgm:cxn modelId="{DDA2AE3A-212B-44BD-89FB-BD98BCBF6BC9}" type="presParOf" srcId="{CE62E626-0041-4FE7-A3BA-499764861A4D}" destId="{9F712A82-03A8-40A7-8B4F-183693139F2C}" srcOrd="8" destOrd="0" presId="urn:microsoft.com/office/officeart/2005/8/layout/list1"/>
    <dgm:cxn modelId="{EF58CDE2-286F-4BBC-8DE7-66E14BC72F7F}" type="presParOf" srcId="{9F712A82-03A8-40A7-8B4F-183693139F2C}" destId="{2BB506E9-D04F-4B5A-9605-6B4DBC54536C}" srcOrd="0" destOrd="0" presId="urn:microsoft.com/office/officeart/2005/8/layout/list1"/>
    <dgm:cxn modelId="{0E5C197D-2C67-4BFF-BDE4-577DA0D0FE59}" type="presParOf" srcId="{9F712A82-03A8-40A7-8B4F-183693139F2C}" destId="{23411950-81F3-41B1-AA03-90517FF582CC}" srcOrd="1" destOrd="0" presId="urn:microsoft.com/office/officeart/2005/8/layout/list1"/>
    <dgm:cxn modelId="{4B4BA221-46FC-4C0D-9A9C-65092A624288}" type="presParOf" srcId="{CE62E626-0041-4FE7-A3BA-499764861A4D}" destId="{EE8CC525-242E-46E4-8019-EBA79CB7FA9F}" srcOrd="9" destOrd="0" presId="urn:microsoft.com/office/officeart/2005/8/layout/list1"/>
    <dgm:cxn modelId="{D4E1E64A-B4A7-48E7-9C55-8588C4067F28}" type="presParOf" srcId="{CE62E626-0041-4FE7-A3BA-499764861A4D}" destId="{73015BFB-2E29-4709-8F6B-75DA634257C8}"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69F4AC4-07EE-49C3-B951-4BD3E0B3D29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D8B0AA2D-463E-45AF-8B30-3B8B00C41B80}">
      <dgm:prSet phldrT="[Texto]" custT="1"/>
      <dgm:spPr/>
      <dgm:t>
        <a:bodyPr/>
        <a:lstStyle/>
        <a:p>
          <a:r>
            <a:rPr lang="es-ES" sz="1600" dirty="0" smtClean="0">
              <a:solidFill>
                <a:schemeClr val="tx1"/>
              </a:solidFill>
            </a:rPr>
            <a:t>10 rangos positivos, ningún rango negativo ni rango de empate</a:t>
          </a:r>
          <a:endParaRPr lang="es-EC" sz="1600" dirty="0">
            <a:solidFill>
              <a:schemeClr val="tx1"/>
            </a:solidFill>
          </a:endParaRPr>
        </a:p>
      </dgm:t>
    </dgm:pt>
    <dgm:pt modelId="{10AAFAA5-CF07-4C37-96E0-DEFD63996DB9}" type="parTrans" cxnId="{991D5274-9CD2-4FC0-AA0A-6E95E1A26199}">
      <dgm:prSet/>
      <dgm:spPr/>
      <dgm:t>
        <a:bodyPr/>
        <a:lstStyle/>
        <a:p>
          <a:endParaRPr lang="es-EC" sz="1600">
            <a:solidFill>
              <a:schemeClr val="tx1"/>
            </a:solidFill>
          </a:endParaRPr>
        </a:p>
      </dgm:t>
    </dgm:pt>
    <dgm:pt modelId="{B0B7664E-DF10-400A-A138-B621A429C531}" type="sibTrans" cxnId="{991D5274-9CD2-4FC0-AA0A-6E95E1A26199}">
      <dgm:prSet/>
      <dgm:spPr/>
      <dgm:t>
        <a:bodyPr/>
        <a:lstStyle/>
        <a:p>
          <a:endParaRPr lang="es-EC" sz="1600">
            <a:solidFill>
              <a:schemeClr val="tx1"/>
            </a:solidFill>
          </a:endParaRPr>
        </a:p>
      </dgm:t>
    </dgm:pt>
    <dgm:pt modelId="{EE27A0EF-FBE0-482A-8AEA-F2084A18D604}">
      <dgm:prSet phldrT="[Texto]" custT="1"/>
      <dgm:spPr/>
      <dgm:t>
        <a:bodyPr/>
        <a:lstStyle/>
        <a:p>
          <a:r>
            <a:rPr lang="es-ES" sz="1600" dirty="0" smtClean="0">
              <a:solidFill>
                <a:schemeClr val="tx1"/>
              </a:solidFill>
            </a:rPr>
            <a:t>10 sujetos sometidos a estudio han demostrado que la vuelta olímpica con agarre con una mano incide positivamente</a:t>
          </a:r>
          <a:endParaRPr lang="es-EC" sz="1600" dirty="0">
            <a:solidFill>
              <a:schemeClr val="tx1"/>
            </a:solidFill>
          </a:endParaRPr>
        </a:p>
      </dgm:t>
    </dgm:pt>
    <dgm:pt modelId="{65C7AC32-7A1C-4A1A-B1F9-2B664D4AEB76}" type="parTrans" cxnId="{0FB40EA0-6B1C-427D-AF4D-FF130E9F7CEA}">
      <dgm:prSet/>
      <dgm:spPr/>
      <dgm:t>
        <a:bodyPr/>
        <a:lstStyle/>
        <a:p>
          <a:endParaRPr lang="es-EC" sz="1600">
            <a:solidFill>
              <a:schemeClr val="tx1"/>
            </a:solidFill>
          </a:endParaRPr>
        </a:p>
      </dgm:t>
    </dgm:pt>
    <dgm:pt modelId="{813134F3-1A56-4CCF-9039-81656D76FD9B}" type="sibTrans" cxnId="{0FB40EA0-6B1C-427D-AF4D-FF130E9F7CEA}">
      <dgm:prSet/>
      <dgm:spPr/>
      <dgm:t>
        <a:bodyPr/>
        <a:lstStyle/>
        <a:p>
          <a:endParaRPr lang="es-EC" sz="1600">
            <a:solidFill>
              <a:schemeClr val="tx1"/>
            </a:solidFill>
          </a:endParaRPr>
        </a:p>
      </dgm:t>
    </dgm:pt>
    <dgm:pt modelId="{2F46774B-AC95-47AD-B185-623ED274E4E2}">
      <dgm:prSet phldrT="[Texto]" custT="1"/>
      <dgm:spPr/>
      <dgm:t>
        <a:bodyPr/>
        <a:lstStyle/>
        <a:p>
          <a:r>
            <a:rPr lang="es-ES" sz="1600" dirty="0" smtClean="0">
              <a:solidFill>
                <a:schemeClr val="tx1"/>
              </a:solidFill>
            </a:rPr>
            <a:t>(p=0,003) establecidas con la prueba no paramétrica enunciada</a:t>
          </a:r>
          <a:endParaRPr lang="es-EC" sz="1600" dirty="0">
            <a:solidFill>
              <a:schemeClr val="tx1"/>
            </a:solidFill>
          </a:endParaRPr>
        </a:p>
      </dgm:t>
    </dgm:pt>
    <dgm:pt modelId="{F198921A-D82E-4234-90A7-E7C67BE639AD}" type="parTrans" cxnId="{3204EA07-620A-4BCF-9413-CE18E366D974}">
      <dgm:prSet/>
      <dgm:spPr/>
      <dgm:t>
        <a:bodyPr/>
        <a:lstStyle/>
        <a:p>
          <a:endParaRPr lang="es-EC" sz="1600">
            <a:solidFill>
              <a:schemeClr val="tx1"/>
            </a:solidFill>
          </a:endParaRPr>
        </a:p>
      </dgm:t>
    </dgm:pt>
    <dgm:pt modelId="{9696C784-3070-4A81-8E5B-EBEDE5BBEED5}" type="sibTrans" cxnId="{3204EA07-620A-4BCF-9413-CE18E366D974}">
      <dgm:prSet/>
      <dgm:spPr/>
      <dgm:t>
        <a:bodyPr/>
        <a:lstStyle/>
        <a:p>
          <a:endParaRPr lang="es-EC" sz="1600">
            <a:solidFill>
              <a:schemeClr val="tx1"/>
            </a:solidFill>
          </a:endParaRPr>
        </a:p>
      </dgm:t>
    </dgm:pt>
    <dgm:pt modelId="{CE62E626-0041-4FE7-A3BA-499764861A4D}" type="pres">
      <dgm:prSet presAssocID="{D69F4AC4-07EE-49C3-B951-4BD3E0B3D29A}" presName="linear" presStyleCnt="0">
        <dgm:presLayoutVars>
          <dgm:dir/>
          <dgm:animLvl val="lvl"/>
          <dgm:resizeHandles val="exact"/>
        </dgm:presLayoutVars>
      </dgm:prSet>
      <dgm:spPr/>
      <dgm:t>
        <a:bodyPr/>
        <a:lstStyle/>
        <a:p>
          <a:endParaRPr lang="es-EC"/>
        </a:p>
      </dgm:t>
    </dgm:pt>
    <dgm:pt modelId="{EE66CD83-7F2C-4C03-B276-24C63EC3548C}" type="pres">
      <dgm:prSet presAssocID="{D8B0AA2D-463E-45AF-8B30-3B8B00C41B80}" presName="parentLin" presStyleCnt="0"/>
      <dgm:spPr/>
    </dgm:pt>
    <dgm:pt modelId="{E6435C93-C918-431E-AE86-06C9EC9A316B}" type="pres">
      <dgm:prSet presAssocID="{D8B0AA2D-463E-45AF-8B30-3B8B00C41B80}" presName="parentLeftMargin" presStyleLbl="node1" presStyleIdx="0" presStyleCnt="3"/>
      <dgm:spPr/>
      <dgm:t>
        <a:bodyPr/>
        <a:lstStyle/>
        <a:p>
          <a:endParaRPr lang="es-EC"/>
        </a:p>
      </dgm:t>
    </dgm:pt>
    <dgm:pt modelId="{F6EFD94D-8C82-4023-ADC8-965805897552}" type="pres">
      <dgm:prSet presAssocID="{D8B0AA2D-463E-45AF-8B30-3B8B00C41B80}" presName="parentText" presStyleLbl="node1" presStyleIdx="0" presStyleCnt="3">
        <dgm:presLayoutVars>
          <dgm:chMax val="0"/>
          <dgm:bulletEnabled val="1"/>
        </dgm:presLayoutVars>
      </dgm:prSet>
      <dgm:spPr/>
      <dgm:t>
        <a:bodyPr/>
        <a:lstStyle/>
        <a:p>
          <a:endParaRPr lang="es-EC"/>
        </a:p>
      </dgm:t>
    </dgm:pt>
    <dgm:pt modelId="{0F510E71-B4ED-41DB-8983-36B604364809}" type="pres">
      <dgm:prSet presAssocID="{D8B0AA2D-463E-45AF-8B30-3B8B00C41B80}" presName="negativeSpace" presStyleCnt="0"/>
      <dgm:spPr/>
    </dgm:pt>
    <dgm:pt modelId="{D37D28A3-BD73-4A2B-8C05-36E7469C5B27}" type="pres">
      <dgm:prSet presAssocID="{D8B0AA2D-463E-45AF-8B30-3B8B00C41B80}" presName="childText" presStyleLbl="conFgAcc1" presStyleIdx="0" presStyleCnt="3">
        <dgm:presLayoutVars>
          <dgm:bulletEnabled val="1"/>
        </dgm:presLayoutVars>
      </dgm:prSet>
      <dgm:spPr/>
    </dgm:pt>
    <dgm:pt modelId="{BF1A8731-8836-43C0-A37A-9C303A5854F0}" type="pres">
      <dgm:prSet presAssocID="{B0B7664E-DF10-400A-A138-B621A429C531}" presName="spaceBetweenRectangles" presStyleCnt="0"/>
      <dgm:spPr/>
    </dgm:pt>
    <dgm:pt modelId="{DF1C934D-B66C-416B-9AE7-36DAF94FDDB8}" type="pres">
      <dgm:prSet presAssocID="{EE27A0EF-FBE0-482A-8AEA-F2084A18D604}" presName="parentLin" presStyleCnt="0"/>
      <dgm:spPr/>
    </dgm:pt>
    <dgm:pt modelId="{9A74F4A2-BC72-4E51-B3A4-CDC49C82786C}" type="pres">
      <dgm:prSet presAssocID="{EE27A0EF-FBE0-482A-8AEA-F2084A18D604}" presName="parentLeftMargin" presStyleLbl="node1" presStyleIdx="0" presStyleCnt="3"/>
      <dgm:spPr/>
      <dgm:t>
        <a:bodyPr/>
        <a:lstStyle/>
        <a:p>
          <a:endParaRPr lang="es-EC"/>
        </a:p>
      </dgm:t>
    </dgm:pt>
    <dgm:pt modelId="{55F66794-F924-41B1-9FE3-4C6749C3E0F7}" type="pres">
      <dgm:prSet presAssocID="{EE27A0EF-FBE0-482A-8AEA-F2084A18D604}" presName="parentText" presStyleLbl="node1" presStyleIdx="1" presStyleCnt="3">
        <dgm:presLayoutVars>
          <dgm:chMax val="0"/>
          <dgm:bulletEnabled val="1"/>
        </dgm:presLayoutVars>
      </dgm:prSet>
      <dgm:spPr/>
      <dgm:t>
        <a:bodyPr/>
        <a:lstStyle/>
        <a:p>
          <a:endParaRPr lang="es-EC"/>
        </a:p>
      </dgm:t>
    </dgm:pt>
    <dgm:pt modelId="{684BAF1D-383A-4AED-863C-CA28BACACCE1}" type="pres">
      <dgm:prSet presAssocID="{EE27A0EF-FBE0-482A-8AEA-F2084A18D604}" presName="negativeSpace" presStyleCnt="0"/>
      <dgm:spPr/>
    </dgm:pt>
    <dgm:pt modelId="{68BF507D-5FB6-44AF-BB39-EB24361F25A8}" type="pres">
      <dgm:prSet presAssocID="{EE27A0EF-FBE0-482A-8AEA-F2084A18D604}" presName="childText" presStyleLbl="conFgAcc1" presStyleIdx="1" presStyleCnt="3">
        <dgm:presLayoutVars>
          <dgm:bulletEnabled val="1"/>
        </dgm:presLayoutVars>
      </dgm:prSet>
      <dgm:spPr/>
    </dgm:pt>
    <dgm:pt modelId="{98384032-E015-49CC-9CA4-B519ACDCAEF3}" type="pres">
      <dgm:prSet presAssocID="{813134F3-1A56-4CCF-9039-81656D76FD9B}" presName="spaceBetweenRectangles" presStyleCnt="0"/>
      <dgm:spPr/>
    </dgm:pt>
    <dgm:pt modelId="{9F712A82-03A8-40A7-8B4F-183693139F2C}" type="pres">
      <dgm:prSet presAssocID="{2F46774B-AC95-47AD-B185-623ED274E4E2}" presName="parentLin" presStyleCnt="0"/>
      <dgm:spPr/>
    </dgm:pt>
    <dgm:pt modelId="{2BB506E9-D04F-4B5A-9605-6B4DBC54536C}" type="pres">
      <dgm:prSet presAssocID="{2F46774B-AC95-47AD-B185-623ED274E4E2}" presName="parentLeftMargin" presStyleLbl="node1" presStyleIdx="1" presStyleCnt="3"/>
      <dgm:spPr/>
      <dgm:t>
        <a:bodyPr/>
        <a:lstStyle/>
        <a:p>
          <a:endParaRPr lang="es-EC"/>
        </a:p>
      </dgm:t>
    </dgm:pt>
    <dgm:pt modelId="{23411950-81F3-41B1-AA03-90517FF582CC}" type="pres">
      <dgm:prSet presAssocID="{2F46774B-AC95-47AD-B185-623ED274E4E2}" presName="parentText" presStyleLbl="node1" presStyleIdx="2" presStyleCnt="3">
        <dgm:presLayoutVars>
          <dgm:chMax val="0"/>
          <dgm:bulletEnabled val="1"/>
        </dgm:presLayoutVars>
      </dgm:prSet>
      <dgm:spPr/>
      <dgm:t>
        <a:bodyPr/>
        <a:lstStyle/>
        <a:p>
          <a:endParaRPr lang="es-EC"/>
        </a:p>
      </dgm:t>
    </dgm:pt>
    <dgm:pt modelId="{EE8CC525-242E-46E4-8019-EBA79CB7FA9F}" type="pres">
      <dgm:prSet presAssocID="{2F46774B-AC95-47AD-B185-623ED274E4E2}" presName="negativeSpace" presStyleCnt="0"/>
      <dgm:spPr/>
    </dgm:pt>
    <dgm:pt modelId="{73015BFB-2E29-4709-8F6B-75DA634257C8}" type="pres">
      <dgm:prSet presAssocID="{2F46774B-AC95-47AD-B185-623ED274E4E2}" presName="childText" presStyleLbl="conFgAcc1" presStyleIdx="2" presStyleCnt="3">
        <dgm:presLayoutVars>
          <dgm:bulletEnabled val="1"/>
        </dgm:presLayoutVars>
      </dgm:prSet>
      <dgm:spPr/>
    </dgm:pt>
  </dgm:ptLst>
  <dgm:cxnLst>
    <dgm:cxn modelId="{0FB40EA0-6B1C-427D-AF4D-FF130E9F7CEA}" srcId="{D69F4AC4-07EE-49C3-B951-4BD3E0B3D29A}" destId="{EE27A0EF-FBE0-482A-8AEA-F2084A18D604}" srcOrd="1" destOrd="0" parTransId="{65C7AC32-7A1C-4A1A-B1F9-2B664D4AEB76}" sibTransId="{813134F3-1A56-4CCF-9039-81656D76FD9B}"/>
    <dgm:cxn modelId="{991D5274-9CD2-4FC0-AA0A-6E95E1A26199}" srcId="{D69F4AC4-07EE-49C3-B951-4BD3E0B3D29A}" destId="{D8B0AA2D-463E-45AF-8B30-3B8B00C41B80}" srcOrd="0" destOrd="0" parTransId="{10AAFAA5-CF07-4C37-96E0-DEFD63996DB9}" sibTransId="{B0B7664E-DF10-400A-A138-B621A429C531}"/>
    <dgm:cxn modelId="{089E3F51-5C1A-4F76-B011-D28A8D105FE2}" type="presOf" srcId="{D8B0AA2D-463E-45AF-8B30-3B8B00C41B80}" destId="{F6EFD94D-8C82-4023-ADC8-965805897552}" srcOrd="1" destOrd="0" presId="urn:microsoft.com/office/officeart/2005/8/layout/list1"/>
    <dgm:cxn modelId="{3204EA07-620A-4BCF-9413-CE18E366D974}" srcId="{D69F4AC4-07EE-49C3-B951-4BD3E0B3D29A}" destId="{2F46774B-AC95-47AD-B185-623ED274E4E2}" srcOrd="2" destOrd="0" parTransId="{F198921A-D82E-4234-90A7-E7C67BE639AD}" sibTransId="{9696C784-3070-4A81-8E5B-EBEDE5BBEED5}"/>
    <dgm:cxn modelId="{DD41C6CA-39AA-4853-9898-31A838714869}" type="presOf" srcId="{2F46774B-AC95-47AD-B185-623ED274E4E2}" destId="{2BB506E9-D04F-4B5A-9605-6B4DBC54536C}" srcOrd="0" destOrd="0" presId="urn:microsoft.com/office/officeart/2005/8/layout/list1"/>
    <dgm:cxn modelId="{934C8783-BBA1-45B5-A026-6E328E264A70}" type="presOf" srcId="{D69F4AC4-07EE-49C3-B951-4BD3E0B3D29A}" destId="{CE62E626-0041-4FE7-A3BA-499764861A4D}" srcOrd="0" destOrd="0" presId="urn:microsoft.com/office/officeart/2005/8/layout/list1"/>
    <dgm:cxn modelId="{C31AE88B-9B7E-4FD2-9582-BF1CF7EDE681}" type="presOf" srcId="{2F46774B-AC95-47AD-B185-623ED274E4E2}" destId="{23411950-81F3-41B1-AA03-90517FF582CC}" srcOrd="1" destOrd="0" presId="urn:microsoft.com/office/officeart/2005/8/layout/list1"/>
    <dgm:cxn modelId="{8E3BCB2D-8467-4076-A1DC-C0095A32A16D}" type="presOf" srcId="{EE27A0EF-FBE0-482A-8AEA-F2084A18D604}" destId="{55F66794-F924-41B1-9FE3-4C6749C3E0F7}" srcOrd="1" destOrd="0" presId="urn:microsoft.com/office/officeart/2005/8/layout/list1"/>
    <dgm:cxn modelId="{2036C4A0-0E6A-4969-BE89-17A28E6D3309}" type="presOf" srcId="{EE27A0EF-FBE0-482A-8AEA-F2084A18D604}" destId="{9A74F4A2-BC72-4E51-B3A4-CDC49C82786C}" srcOrd="0" destOrd="0" presId="urn:microsoft.com/office/officeart/2005/8/layout/list1"/>
    <dgm:cxn modelId="{D14C04AB-BFFD-44AD-A41C-8CF91FACC416}" type="presOf" srcId="{D8B0AA2D-463E-45AF-8B30-3B8B00C41B80}" destId="{E6435C93-C918-431E-AE86-06C9EC9A316B}" srcOrd="0" destOrd="0" presId="urn:microsoft.com/office/officeart/2005/8/layout/list1"/>
    <dgm:cxn modelId="{AB76776E-EE4C-4CB5-AF7E-A24467222BF9}" type="presParOf" srcId="{CE62E626-0041-4FE7-A3BA-499764861A4D}" destId="{EE66CD83-7F2C-4C03-B276-24C63EC3548C}" srcOrd="0" destOrd="0" presId="urn:microsoft.com/office/officeart/2005/8/layout/list1"/>
    <dgm:cxn modelId="{97048150-AB51-4B31-8EC1-31AB5DEB7EB8}" type="presParOf" srcId="{EE66CD83-7F2C-4C03-B276-24C63EC3548C}" destId="{E6435C93-C918-431E-AE86-06C9EC9A316B}" srcOrd="0" destOrd="0" presId="urn:microsoft.com/office/officeart/2005/8/layout/list1"/>
    <dgm:cxn modelId="{96C13060-A7A4-4482-AB59-26EE01718DA3}" type="presParOf" srcId="{EE66CD83-7F2C-4C03-B276-24C63EC3548C}" destId="{F6EFD94D-8C82-4023-ADC8-965805897552}" srcOrd="1" destOrd="0" presId="urn:microsoft.com/office/officeart/2005/8/layout/list1"/>
    <dgm:cxn modelId="{E270C338-B433-4E72-8780-22D6F455C2BF}" type="presParOf" srcId="{CE62E626-0041-4FE7-A3BA-499764861A4D}" destId="{0F510E71-B4ED-41DB-8983-36B604364809}" srcOrd="1" destOrd="0" presId="urn:microsoft.com/office/officeart/2005/8/layout/list1"/>
    <dgm:cxn modelId="{B0979176-03B5-4A67-AACD-4D9C2441376B}" type="presParOf" srcId="{CE62E626-0041-4FE7-A3BA-499764861A4D}" destId="{D37D28A3-BD73-4A2B-8C05-36E7469C5B27}" srcOrd="2" destOrd="0" presId="urn:microsoft.com/office/officeart/2005/8/layout/list1"/>
    <dgm:cxn modelId="{152143EB-DB99-455A-BACE-7F5D5E57571C}" type="presParOf" srcId="{CE62E626-0041-4FE7-A3BA-499764861A4D}" destId="{BF1A8731-8836-43C0-A37A-9C303A5854F0}" srcOrd="3" destOrd="0" presId="urn:microsoft.com/office/officeart/2005/8/layout/list1"/>
    <dgm:cxn modelId="{C0E31B4E-D9FE-4409-A88F-365C63082C77}" type="presParOf" srcId="{CE62E626-0041-4FE7-A3BA-499764861A4D}" destId="{DF1C934D-B66C-416B-9AE7-36DAF94FDDB8}" srcOrd="4" destOrd="0" presId="urn:microsoft.com/office/officeart/2005/8/layout/list1"/>
    <dgm:cxn modelId="{8C32154E-B504-4795-B093-7845D6E50613}" type="presParOf" srcId="{DF1C934D-B66C-416B-9AE7-36DAF94FDDB8}" destId="{9A74F4A2-BC72-4E51-B3A4-CDC49C82786C}" srcOrd="0" destOrd="0" presId="urn:microsoft.com/office/officeart/2005/8/layout/list1"/>
    <dgm:cxn modelId="{E925B526-F7EB-45FA-A409-5253DC779854}" type="presParOf" srcId="{DF1C934D-B66C-416B-9AE7-36DAF94FDDB8}" destId="{55F66794-F924-41B1-9FE3-4C6749C3E0F7}" srcOrd="1" destOrd="0" presId="urn:microsoft.com/office/officeart/2005/8/layout/list1"/>
    <dgm:cxn modelId="{13AF76D3-A159-40C6-B115-19E8589D8064}" type="presParOf" srcId="{CE62E626-0041-4FE7-A3BA-499764861A4D}" destId="{684BAF1D-383A-4AED-863C-CA28BACACCE1}" srcOrd="5" destOrd="0" presId="urn:microsoft.com/office/officeart/2005/8/layout/list1"/>
    <dgm:cxn modelId="{B7ED30AA-96D1-4C21-AE06-80B9EAFFEC51}" type="presParOf" srcId="{CE62E626-0041-4FE7-A3BA-499764861A4D}" destId="{68BF507D-5FB6-44AF-BB39-EB24361F25A8}" srcOrd="6" destOrd="0" presId="urn:microsoft.com/office/officeart/2005/8/layout/list1"/>
    <dgm:cxn modelId="{00793A18-2EFC-44A5-B1D9-2679DA20AF70}" type="presParOf" srcId="{CE62E626-0041-4FE7-A3BA-499764861A4D}" destId="{98384032-E015-49CC-9CA4-B519ACDCAEF3}" srcOrd="7" destOrd="0" presId="urn:microsoft.com/office/officeart/2005/8/layout/list1"/>
    <dgm:cxn modelId="{C62F0BCC-2F1E-4FEE-A4B0-D613EA07CB79}" type="presParOf" srcId="{CE62E626-0041-4FE7-A3BA-499764861A4D}" destId="{9F712A82-03A8-40A7-8B4F-183693139F2C}" srcOrd="8" destOrd="0" presId="urn:microsoft.com/office/officeart/2005/8/layout/list1"/>
    <dgm:cxn modelId="{0A6C69D7-595D-4C01-90D2-7C26B4AA5162}" type="presParOf" srcId="{9F712A82-03A8-40A7-8B4F-183693139F2C}" destId="{2BB506E9-D04F-4B5A-9605-6B4DBC54536C}" srcOrd="0" destOrd="0" presId="urn:microsoft.com/office/officeart/2005/8/layout/list1"/>
    <dgm:cxn modelId="{F4F78A52-AA92-45D3-8B53-624F7A25A518}" type="presParOf" srcId="{9F712A82-03A8-40A7-8B4F-183693139F2C}" destId="{23411950-81F3-41B1-AA03-90517FF582CC}" srcOrd="1" destOrd="0" presId="urn:microsoft.com/office/officeart/2005/8/layout/list1"/>
    <dgm:cxn modelId="{3E80C004-2D5B-4D37-8B44-CE692387A431}" type="presParOf" srcId="{CE62E626-0041-4FE7-A3BA-499764861A4D}" destId="{EE8CC525-242E-46E4-8019-EBA79CB7FA9F}" srcOrd="9" destOrd="0" presId="urn:microsoft.com/office/officeart/2005/8/layout/list1"/>
    <dgm:cxn modelId="{C1113261-03F7-42E2-8C12-D3E711B960A3}" type="presParOf" srcId="{CE62E626-0041-4FE7-A3BA-499764861A4D}" destId="{73015BFB-2E29-4709-8F6B-75DA634257C8}"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69F4AC4-07EE-49C3-B951-4BD3E0B3D29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D8B0AA2D-463E-45AF-8B30-3B8B00C41B80}">
      <dgm:prSet phldrT="[Texto]" custT="1"/>
      <dgm:spPr/>
      <dgm:t>
        <a:bodyPr/>
        <a:lstStyle/>
        <a:p>
          <a:r>
            <a:rPr lang="es-ES" sz="1600" dirty="0" smtClean="0">
              <a:solidFill>
                <a:schemeClr val="tx1"/>
              </a:solidFill>
            </a:rPr>
            <a:t>10 rangos positivos, ningún rango negativo ni rango de empate</a:t>
          </a:r>
          <a:endParaRPr lang="es-EC" sz="1600" dirty="0">
            <a:solidFill>
              <a:schemeClr val="tx1"/>
            </a:solidFill>
          </a:endParaRPr>
        </a:p>
      </dgm:t>
    </dgm:pt>
    <dgm:pt modelId="{10AAFAA5-CF07-4C37-96E0-DEFD63996DB9}" type="parTrans" cxnId="{991D5274-9CD2-4FC0-AA0A-6E95E1A26199}">
      <dgm:prSet/>
      <dgm:spPr/>
      <dgm:t>
        <a:bodyPr/>
        <a:lstStyle/>
        <a:p>
          <a:endParaRPr lang="es-EC" sz="1600">
            <a:solidFill>
              <a:schemeClr val="tx1"/>
            </a:solidFill>
          </a:endParaRPr>
        </a:p>
      </dgm:t>
    </dgm:pt>
    <dgm:pt modelId="{B0B7664E-DF10-400A-A138-B621A429C531}" type="sibTrans" cxnId="{991D5274-9CD2-4FC0-AA0A-6E95E1A26199}">
      <dgm:prSet/>
      <dgm:spPr/>
      <dgm:t>
        <a:bodyPr/>
        <a:lstStyle/>
        <a:p>
          <a:endParaRPr lang="es-EC" sz="1600">
            <a:solidFill>
              <a:schemeClr val="tx1"/>
            </a:solidFill>
          </a:endParaRPr>
        </a:p>
      </dgm:t>
    </dgm:pt>
    <dgm:pt modelId="{EE27A0EF-FBE0-482A-8AEA-F2084A18D604}">
      <dgm:prSet phldrT="[Texto]" custT="1"/>
      <dgm:spPr/>
      <dgm:t>
        <a:bodyPr/>
        <a:lstStyle/>
        <a:p>
          <a:r>
            <a:rPr lang="es-ES" sz="1600" dirty="0" smtClean="0">
              <a:solidFill>
                <a:schemeClr val="tx1"/>
              </a:solidFill>
            </a:rPr>
            <a:t>10 sujetos sometidos a estudio han demostrado que la vuelta olímpica con agarre con una mano incide positivamente</a:t>
          </a:r>
          <a:endParaRPr lang="es-EC" sz="1600" dirty="0">
            <a:solidFill>
              <a:schemeClr val="tx1"/>
            </a:solidFill>
          </a:endParaRPr>
        </a:p>
      </dgm:t>
    </dgm:pt>
    <dgm:pt modelId="{65C7AC32-7A1C-4A1A-B1F9-2B664D4AEB76}" type="parTrans" cxnId="{0FB40EA0-6B1C-427D-AF4D-FF130E9F7CEA}">
      <dgm:prSet/>
      <dgm:spPr/>
      <dgm:t>
        <a:bodyPr/>
        <a:lstStyle/>
        <a:p>
          <a:endParaRPr lang="es-EC" sz="1600">
            <a:solidFill>
              <a:schemeClr val="tx1"/>
            </a:solidFill>
          </a:endParaRPr>
        </a:p>
      </dgm:t>
    </dgm:pt>
    <dgm:pt modelId="{813134F3-1A56-4CCF-9039-81656D76FD9B}" type="sibTrans" cxnId="{0FB40EA0-6B1C-427D-AF4D-FF130E9F7CEA}">
      <dgm:prSet/>
      <dgm:spPr/>
      <dgm:t>
        <a:bodyPr/>
        <a:lstStyle/>
        <a:p>
          <a:endParaRPr lang="es-EC" sz="1600">
            <a:solidFill>
              <a:schemeClr val="tx1"/>
            </a:solidFill>
          </a:endParaRPr>
        </a:p>
      </dgm:t>
    </dgm:pt>
    <dgm:pt modelId="{2F46774B-AC95-47AD-B185-623ED274E4E2}">
      <dgm:prSet phldrT="[Texto]" custT="1"/>
      <dgm:spPr/>
      <dgm:t>
        <a:bodyPr/>
        <a:lstStyle/>
        <a:p>
          <a:r>
            <a:rPr lang="es-ES" sz="1600" dirty="0" smtClean="0">
              <a:solidFill>
                <a:schemeClr val="tx1"/>
              </a:solidFill>
            </a:rPr>
            <a:t>(p=0,003) establecidas con la prueba no paramétrica enunciada</a:t>
          </a:r>
          <a:endParaRPr lang="es-EC" sz="1600" dirty="0">
            <a:solidFill>
              <a:schemeClr val="tx1"/>
            </a:solidFill>
          </a:endParaRPr>
        </a:p>
      </dgm:t>
    </dgm:pt>
    <dgm:pt modelId="{F198921A-D82E-4234-90A7-E7C67BE639AD}" type="parTrans" cxnId="{3204EA07-620A-4BCF-9413-CE18E366D974}">
      <dgm:prSet/>
      <dgm:spPr/>
      <dgm:t>
        <a:bodyPr/>
        <a:lstStyle/>
        <a:p>
          <a:endParaRPr lang="es-EC" sz="1600">
            <a:solidFill>
              <a:schemeClr val="tx1"/>
            </a:solidFill>
          </a:endParaRPr>
        </a:p>
      </dgm:t>
    </dgm:pt>
    <dgm:pt modelId="{9696C784-3070-4A81-8E5B-EBEDE5BBEED5}" type="sibTrans" cxnId="{3204EA07-620A-4BCF-9413-CE18E366D974}">
      <dgm:prSet/>
      <dgm:spPr/>
      <dgm:t>
        <a:bodyPr/>
        <a:lstStyle/>
        <a:p>
          <a:endParaRPr lang="es-EC" sz="1600">
            <a:solidFill>
              <a:schemeClr val="tx1"/>
            </a:solidFill>
          </a:endParaRPr>
        </a:p>
      </dgm:t>
    </dgm:pt>
    <dgm:pt modelId="{CE62E626-0041-4FE7-A3BA-499764861A4D}" type="pres">
      <dgm:prSet presAssocID="{D69F4AC4-07EE-49C3-B951-4BD3E0B3D29A}" presName="linear" presStyleCnt="0">
        <dgm:presLayoutVars>
          <dgm:dir/>
          <dgm:animLvl val="lvl"/>
          <dgm:resizeHandles val="exact"/>
        </dgm:presLayoutVars>
      </dgm:prSet>
      <dgm:spPr/>
      <dgm:t>
        <a:bodyPr/>
        <a:lstStyle/>
        <a:p>
          <a:endParaRPr lang="es-EC"/>
        </a:p>
      </dgm:t>
    </dgm:pt>
    <dgm:pt modelId="{EE66CD83-7F2C-4C03-B276-24C63EC3548C}" type="pres">
      <dgm:prSet presAssocID="{D8B0AA2D-463E-45AF-8B30-3B8B00C41B80}" presName="parentLin" presStyleCnt="0"/>
      <dgm:spPr/>
    </dgm:pt>
    <dgm:pt modelId="{E6435C93-C918-431E-AE86-06C9EC9A316B}" type="pres">
      <dgm:prSet presAssocID="{D8B0AA2D-463E-45AF-8B30-3B8B00C41B80}" presName="parentLeftMargin" presStyleLbl="node1" presStyleIdx="0" presStyleCnt="3"/>
      <dgm:spPr/>
      <dgm:t>
        <a:bodyPr/>
        <a:lstStyle/>
        <a:p>
          <a:endParaRPr lang="es-EC"/>
        </a:p>
      </dgm:t>
    </dgm:pt>
    <dgm:pt modelId="{F6EFD94D-8C82-4023-ADC8-965805897552}" type="pres">
      <dgm:prSet presAssocID="{D8B0AA2D-463E-45AF-8B30-3B8B00C41B80}" presName="parentText" presStyleLbl="node1" presStyleIdx="0" presStyleCnt="3">
        <dgm:presLayoutVars>
          <dgm:chMax val="0"/>
          <dgm:bulletEnabled val="1"/>
        </dgm:presLayoutVars>
      </dgm:prSet>
      <dgm:spPr/>
      <dgm:t>
        <a:bodyPr/>
        <a:lstStyle/>
        <a:p>
          <a:endParaRPr lang="es-EC"/>
        </a:p>
      </dgm:t>
    </dgm:pt>
    <dgm:pt modelId="{0F510E71-B4ED-41DB-8983-36B604364809}" type="pres">
      <dgm:prSet presAssocID="{D8B0AA2D-463E-45AF-8B30-3B8B00C41B80}" presName="negativeSpace" presStyleCnt="0"/>
      <dgm:spPr/>
    </dgm:pt>
    <dgm:pt modelId="{D37D28A3-BD73-4A2B-8C05-36E7469C5B27}" type="pres">
      <dgm:prSet presAssocID="{D8B0AA2D-463E-45AF-8B30-3B8B00C41B80}" presName="childText" presStyleLbl="conFgAcc1" presStyleIdx="0" presStyleCnt="3">
        <dgm:presLayoutVars>
          <dgm:bulletEnabled val="1"/>
        </dgm:presLayoutVars>
      </dgm:prSet>
      <dgm:spPr/>
    </dgm:pt>
    <dgm:pt modelId="{BF1A8731-8836-43C0-A37A-9C303A5854F0}" type="pres">
      <dgm:prSet presAssocID="{B0B7664E-DF10-400A-A138-B621A429C531}" presName="spaceBetweenRectangles" presStyleCnt="0"/>
      <dgm:spPr/>
    </dgm:pt>
    <dgm:pt modelId="{DF1C934D-B66C-416B-9AE7-36DAF94FDDB8}" type="pres">
      <dgm:prSet presAssocID="{EE27A0EF-FBE0-482A-8AEA-F2084A18D604}" presName="parentLin" presStyleCnt="0"/>
      <dgm:spPr/>
    </dgm:pt>
    <dgm:pt modelId="{9A74F4A2-BC72-4E51-B3A4-CDC49C82786C}" type="pres">
      <dgm:prSet presAssocID="{EE27A0EF-FBE0-482A-8AEA-F2084A18D604}" presName="parentLeftMargin" presStyleLbl="node1" presStyleIdx="0" presStyleCnt="3"/>
      <dgm:spPr/>
      <dgm:t>
        <a:bodyPr/>
        <a:lstStyle/>
        <a:p>
          <a:endParaRPr lang="es-EC"/>
        </a:p>
      </dgm:t>
    </dgm:pt>
    <dgm:pt modelId="{55F66794-F924-41B1-9FE3-4C6749C3E0F7}" type="pres">
      <dgm:prSet presAssocID="{EE27A0EF-FBE0-482A-8AEA-F2084A18D604}" presName="parentText" presStyleLbl="node1" presStyleIdx="1" presStyleCnt="3">
        <dgm:presLayoutVars>
          <dgm:chMax val="0"/>
          <dgm:bulletEnabled val="1"/>
        </dgm:presLayoutVars>
      </dgm:prSet>
      <dgm:spPr/>
      <dgm:t>
        <a:bodyPr/>
        <a:lstStyle/>
        <a:p>
          <a:endParaRPr lang="es-EC"/>
        </a:p>
      </dgm:t>
    </dgm:pt>
    <dgm:pt modelId="{684BAF1D-383A-4AED-863C-CA28BACACCE1}" type="pres">
      <dgm:prSet presAssocID="{EE27A0EF-FBE0-482A-8AEA-F2084A18D604}" presName="negativeSpace" presStyleCnt="0"/>
      <dgm:spPr/>
    </dgm:pt>
    <dgm:pt modelId="{68BF507D-5FB6-44AF-BB39-EB24361F25A8}" type="pres">
      <dgm:prSet presAssocID="{EE27A0EF-FBE0-482A-8AEA-F2084A18D604}" presName="childText" presStyleLbl="conFgAcc1" presStyleIdx="1" presStyleCnt="3">
        <dgm:presLayoutVars>
          <dgm:bulletEnabled val="1"/>
        </dgm:presLayoutVars>
      </dgm:prSet>
      <dgm:spPr/>
    </dgm:pt>
    <dgm:pt modelId="{98384032-E015-49CC-9CA4-B519ACDCAEF3}" type="pres">
      <dgm:prSet presAssocID="{813134F3-1A56-4CCF-9039-81656D76FD9B}" presName="spaceBetweenRectangles" presStyleCnt="0"/>
      <dgm:spPr/>
    </dgm:pt>
    <dgm:pt modelId="{9F712A82-03A8-40A7-8B4F-183693139F2C}" type="pres">
      <dgm:prSet presAssocID="{2F46774B-AC95-47AD-B185-623ED274E4E2}" presName="parentLin" presStyleCnt="0"/>
      <dgm:spPr/>
    </dgm:pt>
    <dgm:pt modelId="{2BB506E9-D04F-4B5A-9605-6B4DBC54536C}" type="pres">
      <dgm:prSet presAssocID="{2F46774B-AC95-47AD-B185-623ED274E4E2}" presName="parentLeftMargin" presStyleLbl="node1" presStyleIdx="1" presStyleCnt="3"/>
      <dgm:spPr/>
      <dgm:t>
        <a:bodyPr/>
        <a:lstStyle/>
        <a:p>
          <a:endParaRPr lang="es-EC"/>
        </a:p>
      </dgm:t>
    </dgm:pt>
    <dgm:pt modelId="{23411950-81F3-41B1-AA03-90517FF582CC}" type="pres">
      <dgm:prSet presAssocID="{2F46774B-AC95-47AD-B185-623ED274E4E2}" presName="parentText" presStyleLbl="node1" presStyleIdx="2" presStyleCnt="3">
        <dgm:presLayoutVars>
          <dgm:chMax val="0"/>
          <dgm:bulletEnabled val="1"/>
        </dgm:presLayoutVars>
      </dgm:prSet>
      <dgm:spPr/>
      <dgm:t>
        <a:bodyPr/>
        <a:lstStyle/>
        <a:p>
          <a:endParaRPr lang="es-EC"/>
        </a:p>
      </dgm:t>
    </dgm:pt>
    <dgm:pt modelId="{EE8CC525-242E-46E4-8019-EBA79CB7FA9F}" type="pres">
      <dgm:prSet presAssocID="{2F46774B-AC95-47AD-B185-623ED274E4E2}" presName="negativeSpace" presStyleCnt="0"/>
      <dgm:spPr/>
    </dgm:pt>
    <dgm:pt modelId="{73015BFB-2E29-4709-8F6B-75DA634257C8}" type="pres">
      <dgm:prSet presAssocID="{2F46774B-AC95-47AD-B185-623ED274E4E2}" presName="childText" presStyleLbl="conFgAcc1" presStyleIdx="2" presStyleCnt="3">
        <dgm:presLayoutVars>
          <dgm:bulletEnabled val="1"/>
        </dgm:presLayoutVars>
      </dgm:prSet>
      <dgm:spPr/>
    </dgm:pt>
  </dgm:ptLst>
  <dgm:cxnLst>
    <dgm:cxn modelId="{1D0EC9EA-9AEC-49B4-B96E-E35973215482}" type="presOf" srcId="{EE27A0EF-FBE0-482A-8AEA-F2084A18D604}" destId="{55F66794-F924-41B1-9FE3-4C6749C3E0F7}" srcOrd="1" destOrd="0" presId="urn:microsoft.com/office/officeart/2005/8/layout/list1"/>
    <dgm:cxn modelId="{0FB40EA0-6B1C-427D-AF4D-FF130E9F7CEA}" srcId="{D69F4AC4-07EE-49C3-B951-4BD3E0B3D29A}" destId="{EE27A0EF-FBE0-482A-8AEA-F2084A18D604}" srcOrd="1" destOrd="0" parTransId="{65C7AC32-7A1C-4A1A-B1F9-2B664D4AEB76}" sibTransId="{813134F3-1A56-4CCF-9039-81656D76FD9B}"/>
    <dgm:cxn modelId="{991D5274-9CD2-4FC0-AA0A-6E95E1A26199}" srcId="{D69F4AC4-07EE-49C3-B951-4BD3E0B3D29A}" destId="{D8B0AA2D-463E-45AF-8B30-3B8B00C41B80}" srcOrd="0" destOrd="0" parTransId="{10AAFAA5-CF07-4C37-96E0-DEFD63996DB9}" sibTransId="{B0B7664E-DF10-400A-A138-B621A429C531}"/>
    <dgm:cxn modelId="{DBF90B0D-3065-4144-8B4D-3DD97B312772}" type="presOf" srcId="{D69F4AC4-07EE-49C3-B951-4BD3E0B3D29A}" destId="{CE62E626-0041-4FE7-A3BA-499764861A4D}" srcOrd="0" destOrd="0" presId="urn:microsoft.com/office/officeart/2005/8/layout/list1"/>
    <dgm:cxn modelId="{272E8CA2-2AB5-4AEB-9E3F-76E2C920644D}" type="presOf" srcId="{EE27A0EF-FBE0-482A-8AEA-F2084A18D604}" destId="{9A74F4A2-BC72-4E51-B3A4-CDC49C82786C}" srcOrd="0" destOrd="0" presId="urn:microsoft.com/office/officeart/2005/8/layout/list1"/>
    <dgm:cxn modelId="{2C5C6E59-B5C0-48D7-B667-EF04930B674E}" type="presOf" srcId="{2F46774B-AC95-47AD-B185-623ED274E4E2}" destId="{2BB506E9-D04F-4B5A-9605-6B4DBC54536C}" srcOrd="0" destOrd="0" presId="urn:microsoft.com/office/officeart/2005/8/layout/list1"/>
    <dgm:cxn modelId="{3204EA07-620A-4BCF-9413-CE18E366D974}" srcId="{D69F4AC4-07EE-49C3-B951-4BD3E0B3D29A}" destId="{2F46774B-AC95-47AD-B185-623ED274E4E2}" srcOrd="2" destOrd="0" parTransId="{F198921A-D82E-4234-90A7-E7C67BE639AD}" sibTransId="{9696C784-3070-4A81-8E5B-EBEDE5BBEED5}"/>
    <dgm:cxn modelId="{760F4638-DDDB-43A6-8303-7FC6304860EF}" type="presOf" srcId="{D8B0AA2D-463E-45AF-8B30-3B8B00C41B80}" destId="{F6EFD94D-8C82-4023-ADC8-965805897552}" srcOrd="1" destOrd="0" presId="urn:microsoft.com/office/officeart/2005/8/layout/list1"/>
    <dgm:cxn modelId="{B1681E0A-6F43-4E7D-BC84-7CA8B698ECB8}" type="presOf" srcId="{2F46774B-AC95-47AD-B185-623ED274E4E2}" destId="{23411950-81F3-41B1-AA03-90517FF582CC}" srcOrd="1" destOrd="0" presId="urn:microsoft.com/office/officeart/2005/8/layout/list1"/>
    <dgm:cxn modelId="{0E24EBAE-8AE9-440A-84B0-3EAD9DEBEBDA}" type="presOf" srcId="{D8B0AA2D-463E-45AF-8B30-3B8B00C41B80}" destId="{E6435C93-C918-431E-AE86-06C9EC9A316B}" srcOrd="0" destOrd="0" presId="urn:microsoft.com/office/officeart/2005/8/layout/list1"/>
    <dgm:cxn modelId="{FB763D7F-8F0F-493E-A991-66A77C7EADDD}" type="presParOf" srcId="{CE62E626-0041-4FE7-A3BA-499764861A4D}" destId="{EE66CD83-7F2C-4C03-B276-24C63EC3548C}" srcOrd="0" destOrd="0" presId="urn:microsoft.com/office/officeart/2005/8/layout/list1"/>
    <dgm:cxn modelId="{996C81D2-26D5-432D-B0EE-0ED6D5C9F429}" type="presParOf" srcId="{EE66CD83-7F2C-4C03-B276-24C63EC3548C}" destId="{E6435C93-C918-431E-AE86-06C9EC9A316B}" srcOrd="0" destOrd="0" presId="urn:microsoft.com/office/officeart/2005/8/layout/list1"/>
    <dgm:cxn modelId="{089BE40A-5BE8-4688-B99A-40DA618E45E5}" type="presParOf" srcId="{EE66CD83-7F2C-4C03-B276-24C63EC3548C}" destId="{F6EFD94D-8C82-4023-ADC8-965805897552}" srcOrd="1" destOrd="0" presId="urn:microsoft.com/office/officeart/2005/8/layout/list1"/>
    <dgm:cxn modelId="{78622460-2F46-4344-9282-8DE18032153E}" type="presParOf" srcId="{CE62E626-0041-4FE7-A3BA-499764861A4D}" destId="{0F510E71-B4ED-41DB-8983-36B604364809}" srcOrd="1" destOrd="0" presId="urn:microsoft.com/office/officeart/2005/8/layout/list1"/>
    <dgm:cxn modelId="{453CE854-7BBC-4497-8614-E062720C7271}" type="presParOf" srcId="{CE62E626-0041-4FE7-A3BA-499764861A4D}" destId="{D37D28A3-BD73-4A2B-8C05-36E7469C5B27}" srcOrd="2" destOrd="0" presId="urn:microsoft.com/office/officeart/2005/8/layout/list1"/>
    <dgm:cxn modelId="{617E8843-D81C-4156-B289-3D4D83D85ACA}" type="presParOf" srcId="{CE62E626-0041-4FE7-A3BA-499764861A4D}" destId="{BF1A8731-8836-43C0-A37A-9C303A5854F0}" srcOrd="3" destOrd="0" presId="urn:microsoft.com/office/officeart/2005/8/layout/list1"/>
    <dgm:cxn modelId="{FCA9BDB4-37B5-436E-8783-233921AEF024}" type="presParOf" srcId="{CE62E626-0041-4FE7-A3BA-499764861A4D}" destId="{DF1C934D-B66C-416B-9AE7-36DAF94FDDB8}" srcOrd="4" destOrd="0" presId="urn:microsoft.com/office/officeart/2005/8/layout/list1"/>
    <dgm:cxn modelId="{7AB13D22-C66A-4103-AC87-8DF00F395DFF}" type="presParOf" srcId="{DF1C934D-B66C-416B-9AE7-36DAF94FDDB8}" destId="{9A74F4A2-BC72-4E51-B3A4-CDC49C82786C}" srcOrd="0" destOrd="0" presId="urn:microsoft.com/office/officeart/2005/8/layout/list1"/>
    <dgm:cxn modelId="{B212338E-3A1C-4D4B-99B7-BABA14CE1FC7}" type="presParOf" srcId="{DF1C934D-B66C-416B-9AE7-36DAF94FDDB8}" destId="{55F66794-F924-41B1-9FE3-4C6749C3E0F7}" srcOrd="1" destOrd="0" presId="urn:microsoft.com/office/officeart/2005/8/layout/list1"/>
    <dgm:cxn modelId="{D06607D3-48A4-4CAE-B0F4-42472F141BB6}" type="presParOf" srcId="{CE62E626-0041-4FE7-A3BA-499764861A4D}" destId="{684BAF1D-383A-4AED-863C-CA28BACACCE1}" srcOrd="5" destOrd="0" presId="urn:microsoft.com/office/officeart/2005/8/layout/list1"/>
    <dgm:cxn modelId="{2D669D2B-4782-418C-BCA5-05E2130601E9}" type="presParOf" srcId="{CE62E626-0041-4FE7-A3BA-499764861A4D}" destId="{68BF507D-5FB6-44AF-BB39-EB24361F25A8}" srcOrd="6" destOrd="0" presId="urn:microsoft.com/office/officeart/2005/8/layout/list1"/>
    <dgm:cxn modelId="{62AB8767-4C2C-4F8F-89A6-B2A789A38EE0}" type="presParOf" srcId="{CE62E626-0041-4FE7-A3BA-499764861A4D}" destId="{98384032-E015-49CC-9CA4-B519ACDCAEF3}" srcOrd="7" destOrd="0" presId="urn:microsoft.com/office/officeart/2005/8/layout/list1"/>
    <dgm:cxn modelId="{ED442EA9-19B9-4C61-964B-CE8FE710B15C}" type="presParOf" srcId="{CE62E626-0041-4FE7-A3BA-499764861A4D}" destId="{9F712A82-03A8-40A7-8B4F-183693139F2C}" srcOrd="8" destOrd="0" presId="urn:microsoft.com/office/officeart/2005/8/layout/list1"/>
    <dgm:cxn modelId="{89AB49E1-E6AC-4F92-B643-4BFE47A35DAF}" type="presParOf" srcId="{9F712A82-03A8-40A7-8B4F-183693139F2C}" destId="{2BB506E9-D04F-4B5A-9605-6B4DBC54536C}" srcOrd="0" destOrd="0" presId="urn:microsoft.com/office/officeart/2005/8/layout/list1"/>
    <dgm:cxn modelId="{B53D4D58-4B05-4D52-8614-09F07CCAB5ED}" type="presParOf" srcId="{9F712A82-03A8-40A7-8B4F-183693139F2C}" destId="{23411950-81F3-41B1-AA03-90517FF582CC}" srcOrd="1" destOrd="0" presId="urn:microsoft.com/office/officeart/2005/8/layout/list1"/>
    <dgm:cxn modelId="{CCC3A4B0-3BDA-4A90-BC22-CB89F7651CBD}" type="presParOf" srcId="{CE62E626-0041-4FE7-A3BA-499764861A4D}" destId="{EE8CC525-242E-46E4-8019-EBA79CB7FA9F}" srcOrd="9" destOrd="0" presId="urn:microsoft.com/office/officeart/2005/8/layout/list1"/>
    <dgm:cxn modelId="{8C05B6E7-F2D8-48D6-A3E5-3864635A1714}" type="presParOf" srcId="{CE62E626-0041-4FE7-A3BA-499764861A4D}" destId="{73015BFB-2E29-4709-8F6B-75DA634257C8}"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98F81AC-8B18-4676-86A1-D9604A6C7E4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4182CADB-8446-4F59-BCA3-DA7DCA426D44}">
      <dgm:prSet phldrT="[Texto]" custT="1"/>
      <dgm:spPr/>
      <dgm:t>
        <a:bodyPr/>
        <a:lstStyle/>
        <a:p>
          <a:r>
            <a:rPr lang="es-EC" sz="1800" dirty="0" smtClean="0">
              <a:solidFill>
                <a:schemeClr val="tx1"/>
              </a:solidFill>
            </a:rPr>
            <a:t>Al término de la realización de este trabajo de investigación, hemos logrado llegar a una serie de conclusiones que pueden ayudar tanto a entrenadores, como a nadadores a la hora de lograr un rendimiento mayor durante la temporada y sobre todo durante las pruebas que compite.</a:t>
          </a:r>
          <a:endParaRPr lang="es-EC" sz="1800" dirty="0">
            <a:solidFill>
              <a:schemeClr val="tx1"/>
            </a:solidFill>
          </a:endParaRPr>
        </a:p>
      </dgm:t>
    </dgm:pt>
    <dgm:pt modelId="{BF59AF14-47D7-4C42-A453-2F6979E470AE}" type="parTrans" cxnId="{092E2396-0778-49CC-AAD6-482D17818F92}">
      <dgm:prSet/>
      <dgm:spPr/>
      <dgm:t>
        <a:bodyPr/>
        <a:lstStyle/>
        <a:p>
          <a:endParaRPr lang="es-EC" sz="1800">
            <a:solidFill>
              <a:schemeClr val="tx1"/>
            </a:solidFill>
          </a:endParaRPr>
        </a:p>
      </dgm:t>
    </dgm:pt>
    <dgm:pt modelId="{10ED3846-1D4A-440A-B7B5-302934F6D5D6}" type="sibTrans" cxnId="{092E2396-0778-49CC-AAD6-482D17818F92}">
      <dgm:prSet/>
      <dgm:spPr/>
      <dgm:t>
        <a:bodyPr/>
        <a:lstStyle/>
        <a:p>
          <a:endParaRPr lang="es-EC" sz="1800">
            <a:solidFill>
              <a:schemeClr val="tx1"/>
            </a:solidFill>
          </a:endParaRPr>
        </a:p>
      </dgm:t>
    </dgm:pt>
    <dgm:pt modelId="{17C7DBAC-87A4-4E0F-8501-6A740D9CD72D}">
      <dgm:prSet phldrT="[Texto]" custT="1"/>
      <dgm:spPr/>
      <dgm:t>
        <a:bodyPr/>
        <a:lstStyle/>
        <a:p>
          <a:r>
            <a:rPr lang="es-EC" sz="1800" smtClean="0">
              <a:solidFill>
                <a:schemeClr val="tx1"/>
              </a:solidFill>
            </a:rPr>
            <a:t>El análisis cuantitativo de las técnicas de nado en donde se encuentra implícito los tipos de vueltas olímpicas siempre estas van a incidir en el resultado final de este análisis.</a:t>
          </a:r>
          <a:endParaRPr lang="es-EC" sz="1800" dirty="0">
            <a:solidFill>
              <a:schemeClr val="tx1"/>
            </a:solidFill>
          </a:endParaRPr>
        </a:p>
      </dgm:t>
    </dgm:pt>
    <dgm:pt modelId="{EFF7EF73-E311-4E45-AAA6-8201496A6019}" type="parTrans" cxnId="{DEED8284-EAF4-4974-9366-D14575D5A95E}">
      <dgm:prSet/>
      <dgm:spPr/>
      <dgm:t>
        <a:bodyPr/>
        <a:lstStyle/>
        <a:p>
          <a:endParaRPr lang="es-EC" sz="1800">
            <a:solidFill>
              <a:schemeClr val="tx1"/>
            </a:solidFill>
          </a:endParaRPr>
        </a:p>
      </dgm:t>
    </dgm:pt>
    <dgm:pt modelId="{28740D0F-001F-4836-9910-4E071A3F7A82}" type="sibTrans" cxnId="{DEED8284-EAF4-4974-9366-D14575D5A95E}">
      <dgm:prSet/>
      <dgm:spPr/>
      <dgm:t>
        <a:bodyPr/>
        <a:lstStyle/>
        <a:p>
          <a:endParaRPr lang="es-EC" sz="1800">
            <a:solidFill>
              <a:schemeClr val="tx1"/>
            </a:solidFill>
          </a:endParaRPr>
        </a:p>
      </dgm:t>
    </dgm:pt>
    <dgm:pt modelId="{D5C9EB4E-FCFA-49FD-816A-39245AA00573}">
      <dgm:prSet phldrT="[Texto]" custT="1"/>
      <dgm:spPr/>
      <dgm:t>
        <a:bodyPr/>
        <a:lstStyle/>
        <a:p>
          <a:r>
            <a:rPr lang="es-EC" sz="1800" smtClean="0">
              <a:solidFill>
                <a:schemeClr val="tx1"/>
              </a:solidFill>
            </a:rPr>
            <a:t>Las vueltas olímpicas tanto la que se realiza con agarre de una mano y con dos manos son sin duda las más utilizadas en tipo de pruebas y van a incidir en el resultado final de la prueba.</a:t>
          </a:r>
          <a:endParaRPr lang="es-EC" sz="1800" dirty="0">
            <a:solidFill>
              <a:schemeClr val="tx1"/>
            </a:solidFill>
          </a:endParaRPr>
        </a:p>
      </dgm:t>
    </dgm:pt>
    <dgm:pt modelId="{266B8432-DA9F-495C-B173-FF035700FB9B}" type="parTrans" cxnId="{9A85176C-8398-4465-A8F2-5D76E2210732}">
      <dgm:prSet/>
      <dgm:spPr/>
      <dgm:t>
        <a:bodyPr/>
        <a:lstStyle/>
        <a:p>
          <a:endParaRPr lang="es-EC" sz="1800">
            <a:solidFill>
              <a:schemeClr val="tx1"/>
            </a:solidFill>
          </a:endParaRPr>
        </a:p>
      </dgm:t>
    </dgm:pt>
    <dgm:pt modelId="{4102878E-36CF-4D19-BC96-648372004AB6}" type="sibTrans" cxnId="{9A85176C-8398-4465-A8F2-5D76E2210732}">
      <dgm:prSet/>
      <dgm:spPr/>
      <dgm:t>
        <a:bodyPr/>
        <a:lstStyle/>
        <a:p>
          <a:endParaRPr lang="es-EC" sz="1800">
            <a:solidFill>
              <a:schemeClr val="tx1"/>
            </a:solidFill>
          </a:endParaRPr>
        </a:p>
      </dgm:t>
    </dgm:pt>
    <dgm:pt modelId="{258D1E88-D013-4CD9-BDCB-9D80D6DAA0E6}" type="pres">
      <dgm:prSet presAssocID="{898F81AC-8B18-4676-86A1-D9604A6C7E4B}" presName="linear" presStyleCnt="0">
        <dgm:presLayoutVars>
          <dgm:dir/>
          <dgm:animLvl val="lvl"/>
          <dgm:resizeHandles val="exact"/>
        </dgm:presLayoutVars>
      </dgm:prSet>
      <dgm:spPr/>
      <dgm:t>
        <a:bodyPr/>
        <a:lstStyle/>
        <a:p>
          <a:endParaRPr lang="es-EC"/>
        </a:p>
      </dgm:t>
    </dgm:pt>
    <dgm:pt modelId="{0A0215DA-DE22-4825-BE19-00FA755D646E}" type="pres">
      <dgm:prSet presAssocID="{4182CADB-8446-4F59-BCA3-DA7DCA426D44}" presName="parentLin" presStyleCnt="0"/>
      <dgm:spPr/>
      <dgm:t>
        <a:bodyPr/>
        <a:lstStyle/>
        <a:p>
          <a:endParaRPr lang="es-EC"/>
        </a:p>
      </dgm:t>
    </dgm:pt>
    <dgm:pt modelId="{588FD3E7-727A-4A77-90CB-CA2EB7467B63}" type="pres">
      <dgm:prSet presAssocID="{4182CADB-8446-4F59-BCA3-DA7DCA426D44}" presName="parentLeftMargin" presStyleLbl="node1" presStyleIdx="0" presStyleCnt="3"/>
      <dgm:spPr/>
      <dgm:t>
        <a:bodyPr/>
        <a:lstStyle/>
        <a:p>
          <a:endParaRPr lang="es-EC"/>
        </a:p>
      </dgm:t>
    </dgm:pt>
    <dgm:pt modelId="{0807AB91-A606-43AE-B128-8E430F7C1146}" type="pres">
      <dgm:prSet presAssocID="{4182CADB-8446-4F59-BCA3-DA7DCA426D44}" presName="parentText" presStyleLbl="node1" presStyleIdx="0" presStyleCnt="3" custScaleX="119653" custScaleY="120200">
        <dgm:presLayoutVars>
          <dgm:chMax val="0"/>
          <dgm:bulletEnabled val="1"/>
        </dgm:presLayoutVars>
      </dgm:prSet>
      <dgm:spPr/>
      <dgm:t>
        <a:bodyPr/>
        <a:lstStyle/>
        <a:p>
          <a:endParaRPr lang="es-EC"/>
        </a:p>
      </dgm:t>
    </dgm:pt>
    <dgm:pt modelId="{76D17B31-967A-4762-BB12-31FF1CD72DB7}" type="pres">
      <dgm:prSet presAssocID="{4182CADB-8446-4F59-BCA3-DA7DCA426D44}" presName="negativeSpace" presStyleCnt="0"/>
      <dgm:spPr/>
      <dgm:t>
        <a:bodyPr/>
        <a:lstStyle/>
        <a:p>
          <a:endParaRPr lang="es-EC"/>
        </a:p>
      </dgm:t>
    </dgm:pt>
    <dgm:pt modelId="{23A065E3-086F-4310-8B88-9490DE0FCC45}" type="pres">
      <dgm:prSet presAssocID="{4182CADB-8446-4F59-BCA3-DA7DCA426D44}" presName="childText" presStyleLbl="conFgAcc1" presStyleIdx="0" presStyleCnt="3">
        <dgm:presLayoutVars>
          <dgm:bulletEnabled val="1"/>
        </dgm:presLayoutVars>
      </dgm:prSet>
      <dgm:spPr/>
      <dgm:t>
        <a:bodyPr/>
        <a:lstStyle/>
        <a:p>
          <a:endParaRPr lang="es-EC"/>
        </a:p>
      </dgm:t>
    </dgm:pt>
    <dgm:pt modelId="{1FAF9504-0FCC-42BD-98BE-E5E97570D056}" type="pres">
      <dgm:prSet presAssocID="{10ED3846-1D4A-440A-B7B5-302934F6D5D6}" presName="spaceBetweenRectangles" presStyleCnt="0"/>
      <dgm:spPr/>
      <dgm:t>
        <a:bodyPr/>
        <a:lstStyle/>
        <a:p>
          <a:endParaRPr lang="es-EC"/>
        </a:p>
      </dgm:t>
    </dgm:pt>
    <dgm:pt modelId="{3077D8D7-7A90-402C-8664-DD8C40C233DD}" type="pres">
      <dgm:prSet presAssocID="{17C7DBAC-87A4-4E0F-8501-6A740D9CD72D}" presName="parentLin" presStyleCnt="0"/>
      <dgm:spPr/>
      <dgm:t>
        <a:bodyPr/>
        <a:lstStyle/>
        <a:p>
          <a:endParaRPr lang="es-EC"/>
        </a:p>
      </dgm:t>
    </dgm:pt>
    <dgm:pt modelId="{96BE7584-087F-4B05-ACAF-6F3C6E374AE0}" type="pres">
      <dgm:prSet presAssocID="{17C7DBAC-87A4-4E0F-8501-6A740D9CD72D}" presName="parentLeftMargin" presStyleLbl="node1" presStyleIdx="0" presStyleCnt="3"/>
      <dgm:spPr/>
      <dgm:t>
        <a:bodyPr/>
        <a:lstStyle/>
        <a:p>
          <a:endParaRPr lang="es-EC"/>
        </a:p>
      </dgm:t>
    </dgm:pt>
    <dgm:pt modelId="{3E0BC759-0123-4E70-82A3-6CFB6896E323}" type="pres">
      <dgm:prSet presAssocID="{17C7DBAC-87A4-4E0F-8501-6A740D9CD72D}" presName="parentText" presStyleLbl="node1" presStyleIdx="1" presStyleCnt="3" custScaleX="119653">
        <dgm:presLayoutVars>
          <dgm:chMax val="0"/>
          <dgm:bulletEnabled val="1"/>
        </dgm:presLayoutVars>
      </dgm:prSet>
      <dgm:spPr/>
      <dgm:t>
        <a:bodyPr/>
        <a:lstStyle/>
        <a:p>
          <a:endParaRPr lang="es-EC"/>
        </a:p>
      </dgm:t>
    </dgm:pt>
    <dgm:pt modelId="{2422D57F-4BB9-42E9-9559-6671966044B5}" type="pres">
      <dgm:prSet presAssocID="{17C7DBAC-87A4-4E0F-8501-6A740D9CD72D}" presName="negativeSpace" presStyleCnt="0"/>
      <dgm:spPr/>
      <dgm:t>
        <a:bodyPr/>
        <a:lstStyle/>
        <a:p>
          <a:endParaRPr lang="es-EC"/>
        </a:p>
      </dgm:t>
    </dgm:pt>
    <dgm:pt modelId="{FE726D01-2305-468E-9A45-53A1EC2F8597}" type="pres">
      <dgm:prSet presAssocID="{17C7DBAC-87A4-4E0F-8501-6A740D9CD72D}" presName="childText" presStyleLbl="conFgAcc1" presStyleIdx="1" presStyleCnt="3">
        <dgm:presLayoutVars>
          <dgm:bulletEnabled val="1"/>
        </dgm:presLayoutVars>
      </dgm:prSet>
      <dgm:spPr/>
      <dgm:t>
        <a:bodyPr/>
        <a:lstStyle/>
        <a:p>
          <a:endParaRPr lang="es-EC"/>
        </a:p>
      </dgm:t>
    </dgm:pt>
    <dgm:pt modelId="{F8730202-CFA8-4698-9AE8-889176E4D65A}" type="pres">
      <dgm:prSet presAssocID="{28740D0F-001F-4836-9910-4E071A3F7A82}" presName="spaceBetweenRectangles" presStyleCnt="0"/>
      <dgm:spPr/>
      <dgm:t>
        <a:bodyPr/>
        <a:lstStyle/>
        <a:p>
          <a:endParaRPr lang="es-EC"/>
        </a:p>
      </dgm:t>
    </dgm:pt>
    <dgm:pt modelId="{4EE40C7B-0C67-4C64-B3E8-28A15477FF60}" type="pres">
      <dgm:prSet presAssocID="{D5C9EB4E-FCFA-49FD-816A-39245AA00573}" presName="parentLin" presStyleCnt="0"/>
      <dgm:spPr/>
      <dgm:t>
        <a:bodyPr/>
        <a:lstStyle/>
        <a:p>
          <a:endParaRPr lang="es-EC"/>
        </a:p>
      </dgm:t>
    </dgm:pt>
    <dgm:pt modelId="{9E65E9B9-94B3-4EB6-9B7F-9569E0B7EA2C}" type="pres">
      <dgm:prSet presAssocID="{D5C9EB4E-FCFA-49FD-816A-39245AA00573}" presName="parentLeftMargin" presStyleLbl="node1" presStyleIdx="1" presStyleCnt="3"/>
      <dgm:spPr/>
      <dgm:t>
        <a:bodyPr/>
        <a:lstStyle/>
        <a:p>
          <a:endParaRPr lang="es-EC"/>
        </a:p>
      </dgm:t>
    </dgm:pt>
    <dgm:pt modelId="{F417E67A-C959-4B05-8BA9-37EA61671024}" type="pres">
      <dgm:prSet presAssocID="{D5C9EB4E-FCFA-49FD-816A-39245AA00573}" presName="parentText" presStyleLbl="node1" presStyleIdx="2" presStyleCnt="3" custScaleX="119653">
        <dgm:presLayoutVars>
          <dgm:chMax val="0"/>
          <dgm:bulletEnabled val="1"/>
        </dgm:presLayoutVars>
      </dgm:prSet>
      <dgm:spPr/>
      <dgm:t>
        <a:bodyPr/>
        <a:lstStyle/>
        <a:p>
          <a:endParaRPr lang="es-EC"/>
        </a:p>
      </dgm:t>
    </dgm:pt>
    <dgm:pt modelId="{39D33211-3761-4865-8C4B-40257420F5C8}" type="pres">
      <dgm:prSet presAssocID="{D5C9EB4E-FCFA-49FD-816A-39245AA00573}" presName="negativeSpace" presStyleCnt="0"/>
      <dgm:spPr/>
      <dgm:t>
        <a:bodyPr/>
        <a:lstStyle/>
        <a:p>
          <a:endParaRPr lang="es-EC"/>
        </a:p>
      </dgm:t>
    </dgm:pt>
    <dgm:pt modelId="{6CBB6FB3-3AEB-4CFD-AE3E-D427DBB693D4}" type="pres">
      <dgm:prSet presAssocID="{D5C9EB4E-FCFA-49FD-816A-39245AA00573}" presName="childText" presStyleLbl="conFgAcc1" presStyleIdx="2" presStyleCnt="3">
        <dgm:presLayoutVars>
          <dgm:bulletEnabled val="1"/>
        </dgm:presLayoutVars>
      </dgm:prSet>
      <dgm:spPr/>
      <dgm:t>
        <a:bodyPr/>
        <a:lstStyle/>
        <a:p>
          <a:endParaRPr lang="es-EC"/>
        </a:p>
      </dgm:t>
    </dgm:pt>
  </dgm:ptLst>
  <dgm:cxnLst>
    <dgm:cxn modelId="{A528D57F-A0C1-4414-A7FB-C6D6D4AB5A15}" type="presOf" srcId="{898F81AC-8B18-4676-86A1-D9604A6C7E4B}" destId="{258D1E88-D013-4CD9-BDCB-9D80D6DAA0E6}" srcOrd="0" destOrd="0" presId="urn:microsoft.com/office/officeart/2005/8/layout/list1"/>
    <dgm:cxn modelId="{9A85176C-8398-4465-A8F2-5D76E2210732}" srcId="{898F81AC-8B18-4676-86A1-D9604A6C7E4B}" destId="{D5C9EB4E-FCFA-49FD-816A-39245AA00573}" srcOrd="2" destOrd="0" parTransId="{266B8432-DA9F-495C-B173-FF035700FB9B}" sibTransId="{4102878E-36CF-4D19-BC96-648372004AB6}"/>
    <dgm:cxn modelId="{2810420E-12D2-42B7-AE60-9A5C39F9A01C}" type="presOf" srcId="{D5C9EB4E-FCFA-49FD-816A-39245AA00573}" destId="{9E65E9B9-94B3-4EB6-9B7F-9569E0B7EA2C}" srcOrd="0" destOrd="0" presId="urn:microsoft.com/office/officeart/2005/8/layout/list1"/>
    <dgm:cxn modelId="{9BEB44C5-4219-4324-8092-BB1FED890584}" type="presOf" srcId="{17C7DBAC-87A4-4E0F-8501-6A740D9CD72D}" destId="{96BE7584-087F-4B05-ACAF-6F3C6E374AE0}" srcOrd="0" destOrd="0" presId="urn:microsoft.com/office/officeart/2005/8/layout/list1"/>
    <dgm:cxn modelId="{092E2396-0778-49CC-AAD6-482D17818F92}" srcId="{898F81AC-8B18-4676-86A1-D9604A6C7E4B}" destId="{4182CADB-8446-4F59-BCA3-DA7DCA426D44}" srcOrd="0" destOrd="0" parTransId="{BF59AF14-47D7-4C42-A453-2F6979E470AE}" sibTransId="{10ED3846-1D4A-440A-B7B5-302934F6D5D6}"/>
    <dgm:cxn modelId="{19DC74DD-E435-4A3C-A170-164DD7C6FA1A}" type="presOf" srcId="{D5C9EB4E-FCFA-49FD-816A-39245AA00573}" destId="{F417E67A-C959-4B05-8BA9-37EA61671024}" srcOrd="1" destOrd="0" presId="urn:microsoft.com/office/officeart/2005/8/layout/list1"/>
    <dgm:cxn modelId="{3B255E19-20E4-428E-82F7-12A6272185AE}" type="presOf" srcId="{17C7DBAC-87A4-4E0F-8501-6A740D9CD72D}" destId="{3E0BC759-0123-4E70-82A3-6CFB6896E323}" srcOrd="1" destOrd="0" presId="urn:microsoft.com/office/officeart/2005/8/layout/list1"/>
    <dgm:cxn modelId="{DEED8284-EAF4-4974-9366-D14575D5A95E}" srcId="{898F81AC-8B18-4676-86A1-D9604A6C7E4B}" destId="{17C7DBAC-87A4-4E0F-8501-6A740D9CD72D}" srcOrd="1" destOrd="0" parTransId="{EFF7EF73-E311-4E45-AAA6-8201496A6019}" sibTransId="{28740D0F-001F-4836-9910-4E071A3F7A82}"/>
    <dgm:cxn modelId="{30F15940-06AA-4186-88B2-6ADA83DAC0A6}" type="presOf" srcId="{4182CADB-8446-4F59-BCA3-DA7DCA426D44}" destId="{0807AB91-A606-43AE-B128-8E430F7C1146}" srcOrd="1" destOrd="0" presId="urn:microsoft.com/office/officeart/2005/8/layout/list1"/>
    <dgm:cxn modelId="{89E61456-8839-40A6-8C7C-412CF4CDE173}" type="presOf" srcId="{4182CADB-8446-4F59-BCA3-DA7DCA426D44}" destId="{588FD3E7-727A-4A77-90CB-CA2EB7467B63}" srcOrd="0" destOrd="0" presId="urn:microsoft.com/office/officeart/2005/8/layout/list1"/>
    <dgm:cxn modelId="{F03B3C3E-7A65-4EC3-88F6-BC455B8D85E8}" type="presParOf" srcId="{258D1E88-D013-4CD9-BDCB-9D80D6DAA0E6}" destId="{0A0215DA-DE22-4825-BE19-00FA755D646E}" srcOrd="0" destOrd="0" presId="urn:microsoft.com/office/officeart/2005/8/layout/list1"/>
    <dgm:cxn modelId="{A5BBD6DA-770F-4AB6-AA5E-5B7F5D6D9A2F}" type="presParOf" srcId="{0A0215DA-DE22-4825-BE19-00FA755D646E}" destId="{588FD3E7-727A-4A77-90CB-CA2EB7467B63}" srcOrd="0" destOrd="0" presId="urn:microsoft.com/office/officeart/2005/8/layout/list1"/>
    <dgm:cxn modelId="{351A6A66-E6B6-4DD7-B64B-C02992F836E5}" type="presParOf" srcId="{0A0215DA-DE22-4825-BE19-00FA755D646E}" destId="{0807AB91-A606-43AE-B128-8E430F7C1146}" srcOrd="1" destOrd="0" presId="urn:microsoft.com/office/officeart/2005/8/layout/list1"/>
    <dgm:cxn modelId="{8520802E-67E5-49BB-BFE5-508B0721860D}" type="presParOf" srcId="{258D1E88-D013-4CD9-BDCB-9D80D6DAA0E6}" destId="{76D17B31-967A-4762-BB12-31FF1CD72DB7}" srcOrd="1" destOrd="0" presId="urn:microsoft.com/office/officeart/2005/8/layout/list1"/>
    <dgm:cxn modelId="{78750519-D8B7-4736-ABDC-A8E8B7D026CC}" type="presParOf" srcId="{258D1E88-D013-4CD9-BDCB-9D80D6DAA0E6}" destId="{23A065E3-086F-4310-8B88-9490DE0FCC45}" srcOrd="2" destOrd="0" presId="urn:microsoft.com/office/officeart/2005/8/layout/list1"/>
    <dgm:cxn modelId="{52ADBFDF-1261-487E-AEE8-51691615F56C}" type="presParOf" srcId="{258D1E88-D013-4CD9-BDCB-9D80D6DAA0E6}" destId="{1FAF9504-0FCC-42BD-98BE-E5E97570D056}" srcOrd="3" destOrd="0" presId="urn:microsoft.com/office/officeart/2005/8/layout/list1"/>
    <dgm:cxn modelId="{E790096A-176B-47CE-9E92-8AAC1E6A3070}" type="presParOf" srcId="{258D1E88-D013-4CD9-BDCB-9D80D6DAA0E6}" destId="{3077D8D7-7A90-402C-8664-DD8C40C233DD}" srcOrd="4" destOrd="0" presId="urn:microsoft.com/office/officeart/2005/8/layout/list1"/>
    <dgm:cxn modelId="{1F1ECF7E-AA8E-477E-B04F-21E83BDE55B3}" type="presParOf" srcId="{3077D8D7-7A90-402C-8664-DD8C40C233DD}" destId="{96BE7584-087F-4B05-ACAF-6F3C6E374AE0}" srcOrd="0" destOrd="0" presId="urn:microsoft.com/office/officeart/2005/8/layout/list1"/>
    <dgm:cxn modelId="{61F28C59-5259-427A-A7B6-8A60D6BBCC93}" type="presParOf" srcId="{3077D8D7-7A90-402C-8664-DD8C40C233DD}" destId="{3E0BC759-0123-4E70-82A3-6CFB6896E323}" srcOrd="1" destOrd="0" presId="urn:microsoft.com/office/officeart/2005/8/layout/list1"/>
    <dgm:cxn modelId="{4027D61E-5A1A-4F8A-A2BC-94CFCC026C2C}" type="presParOf" srcId="{258D1E88-D013-4CD9-BDCB-9D80D6DAA0E6}" destId="{2422D57F-4BB9-42E9-9559-6671966044B5}" srcOrd="5" destOrd="0" presId="urn:microsoft.com/office/officeart/2005/8/layout/list1"/>
    <dgm:cxn modelId="{974C72D1-A178-4461-91C3-AF42E28F1EEF}" type="presParOf" srcId="{258D1E88-D013-4CD9-BDCB-9D80D6DAA0E6}" destId="{FE726D01-2305-468E-9A45-53A1EC2F8597}" srcOrd="6" destOrd="0" presId="urn:microsoft.com/office/officeart/2005/8/layout/list1"/>
    <dgm:cxn modelId="{2C0416EB-407D-4BAA-83B9-949AED24C7C7}" type="presParOf" srcId="{258D1E88-D013-4CD9-BDCB-9D80D6DAA0E6}" destId="{F8730202-CFA8-4698-9AE8-889176E4D65A}" srcOrd="7" destOrd="0" presId="urn:microsoft.com/office/officeart/2005/8/layout/list1"/>
    <dgm:cxn modelId="{EAFC9CDB-EBE0-4A36-A415-8FB545F4D3B3}" type="presParOf" srcId="{258D1E88-D013-4CD9-BDCB-9D80D6DAA0E6}" destId="{4EE40C7B-0C67-4C64-B3E8-28A15477FF60}" srcOrd="8" destOrd="0" presId="urn:microsoft.com/office/officeart/2005/8/layout/list1"/>
    <dgm:cxn modelId="{7D752F54-B285-401C-9164-F56304CC75F2}" type="presParOf" srcId="{4EE40C7B-0C67-4C64-B3E8-28A15477FF60}" destId="{9E65E9B9-94B3-4EB6-9B7F-9569E0B7EA2C}" srcOrd="0" destOrd="0" presId="urn:microsoft.com/office/officeart/2005/8/layout/list1"/>
    <dgm:cxn modelId="{2A4696CF-8975-4468-9FA7-6BA7F9DD51C9}" type="presParOf" srcId="{4EE40C7B-0C67-4C64-B3E8-28A15477FF60}" destId="{F417E67A-C959-4B05-8BA9-37EA61671024}" srcOrd="1" destOrd="0" presId="urn:microsoft.com/office/officeart/2005/8/layout/list1"/>
    <dgm:cxn modelId="{BE79AAFC-CF75-49A5-BA70-A37CD33AEA01}" type="presParOf" srcId="{258D1E88-D013-4CD9-BDCB-9D80D6DAA0E6}" destId="{39D33211-3761-4865-8C4B-40257420F5C8}" srcOrd="9" destOrd="0" presId="urn:microsoft.com/office/officeart/2005/8/layout/list1"/>
    <dgm:cxn modelId="{B25C2A29-964A-4339-876D-6DAE3F56F58B}" type="presParOf" srcId="{258D1E88-D013-4CD9-BDCB-9D80D6DAA0E6}" destId="{6CBB6FB3-3AEB-4CFD-AE3E-D427DBB693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BD9CB1-A8F6-40EC-B32D-C0F40CC618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E5E315E-B744-469D-8600-B956F6768055}">
      <dgm:prSet phldrT="[Texto]" custT="1"/>
      <dgm:spPr/>
      <dgm:t>
        <a:bodyPr/>
        <a:lstStyle/>
        <a:p>
          <a:r>
            <a:rPr lang="es-EC" sz="4000" dirty="0" smtClean="0"/>
            <a:t>OBJETIVO GENERAL</a:t>
          </a:r>
          <a:endParaRPr lang="es-EC" sz="4000" dirty="0"/>
        </a:p>
      </dgm:t>
    </dgm:pt>
    <dgm:pt modelId="{BE095868-75B4-444A-B785-034FF4F15B47}" type="parTrans" cxnId="{E6D360C4-0AF7-49E5-8A82-204499670596}">
      <dgm:prSet/>
      <dgm:spPr/>
      <dgm:t>
        <a:bodyPr/>
        <a:lstStyle/>
        <a:p>
          <a:endParaRPr lang="es-EC"/>
        </a:p>
      </dgm:t>
    </dgm:pt>
    <dgm:pt modelId="{23795268-EECB-443F-89DD-B35292760B54}" type="sibTrans" cxnId="{E6D360C4-0AF7-49E5-8A82-204499670596}">
      <dgm:prSet/>
      <dgm:spPr/>
      <dgm:t>
        <a:bodyPr/>
        <a:lstStyle/>
        <a:p>
          <a:endParaRPr lang="es-EC"/>
        </a:p>
      </dgm:t>
    </dgm:pt>
    <dgm:pt modelId="{53451F99-4023-43E8-A758-E0064C0AF9AC}">
      <dgm:prSet phldrT="[Texto]"/>
      <dgm:spPr/>
      <dgm:t>
        <a:bodyPr/>
        <a:lstStyle/>
        <a:p>
          <a:r>
            <a:rPr lang="es-ES" dirty="0" smtClean="0"/>
            <a:t>Analizar la incidencia</a:t>
          </a:r>
          <a:r>
            <a:rPr lang="es-ES" b="1" dirty="0" smtClean="0"/>
            <a:t> </a:t>
          </a:r>
          <a:r>
            <a:rPr lang="es-ES" dirty="0" smtClean="0"/>
            <a:t>de los tipos</a:t>
          </a:r>
          <a:r>
            <a:rPr lang="es-ES" b="1" dirty="0" smtClean="0"/>
            <a:t> </a:t>
          </a:r>
          <a:r>
            <a:rPr lang="es-ES" b="0" dirty="0" smtClean="0"/>
            <a:t>de Virajes</a:t>
          </a:r>
          <a:r>
            <a:rPr lang="es-ES" b="1" dirty="0" smtClean="0"/>
            <a:t> </a:t>
          </a:r>
          <a:r>
            <a:rPr lang="es-ES" dirty="0" smtClean="0"/>
            <a:t>en el análisis cuantitativo de las pruebas de natación en nadadores velocistas “Club de natación ESNAT.</a:t>
          </a:r>
          <a:endParaRPr lang="es-EC" dirty="0"/>
        </a:p>
      </dgm:t>
    </dgm:pt>
    <dgm:pt modelId="{5BFB8FD7-BC63-4A7E-8B6C-F6BB19FDA703}" type="parTrans" cxnId="{BA0AF4D3-97F8-497A-84F2-B568163E7C24}">
      <dgm:prSet/>
      <dgm:spPr/>
      <dgm:t>
        <a:bodyPr/>
        <a:lstStyle/>
        <a:p>
          <a:endParaRPr lang="es-EC"/>
        </a:p>
      </dgm:t>
    </dgm:pt>
    <dgm:pt modelId="{0D5490D6-8D58-4AD0-8B75-88E5B505C9A7}" type="sibTrans" cxnId="{BA0AF4D3-97F8-497A-84F2-B568163E7C24}">
      <dgm:prSet/>
      <dgm:spPr/>
      <dgm:t>
        <a:bodyPr/>
        <a:lstStyle/>
        <a:p>
          <a:endParaRPr lang="es-EC"/>
        </a:p>
      </dgm:t>
    </dgm:pt>
    <dgm:pt modelId="{7C0AB543-5956-4CB6-B4D9-547B347A6AB3}" type="pres">
      <dgm:prSet presAssocID="{C2BD9CB1-A8F6-40EC-B32D-C0F40CC61834}" presName="linear" presStyleCnt="0">
        <dgm:presLayoutVars>
          <dgm:animLvl val="lvl"/>
          <dgm:resizeHandles val="exact"/>
        </dgm:presLayoutVars>
      </dgm:prSet>
      <dgm:spPr/>
      <dgm:t>
        <a:bodyPr/>
        <a:lstStyle/>
        <a:p>
          <a:endParaRPr lang="es-EC"/>
        </a:p>
      </dgm:t>
    </dgm:pt>
    <dgm:pt modelId="{5146E4AF-39E6-4338-A141-953FCA186BE0}" type="pres">
      <dgm:prSet presAssocID="{9E5E315E-B744-469D-8600-B956F6768055}" presName="parentText" presStyleLbl="node1" presStyleIdx="0" presStyleCnt="1">
        <dgm:presLayoutVars>
          <dgm:chMax val="0"/>
          <dgm:bulletEnabled val="1"/>
        </dgm:presLayoutVars>
      </dgm:prSet>
      <dgm:spPr/>
      <dgm:t>
        <a:bodyPr/>
        <a:lstStyle/>
        <a:p>
          <a:endParaRPr lang="es-EC"/>
        </a:p>
      </dgm:t>
    </dgm:pt>
    <dgm:pt modelId="{5E02DD79-4055-45CC-A8D2-2A3E397AC8DB}" type="pres">
      <dgm:prSet presAssocID="{9E5E315E-B744-469D-8600-B956F6768055}" presName="childText" presStyleLbl="revTx" presStyleIdx="0" presStyleCnt="1">
        <dgm:presLayoutVars>
          <dgm:bulletEnabled val="1"/>
        </dgm:presLayoutVars>
      </dgm:prSet>
      <dgm:spPr/>
      <dgm:t>
        <a:bodyPr/>
        <a:lstStyle/>
        <a:p>
          <a:endParaRPr lang="es-EC"/>
        </a:p>
      </dgm:t>
    </dgm:pt>
  </dgm:ptLst>
  <dgm:cxnLst>
    <dgm:cxn modelId="{E6D360C4-0AF7-49E5-8A82-204499670596}" srcId="{C2BD9CB1-A8F6-40EC-B32D-C0F40CC61834}" destId="{9E5E315E-B744-469D-8600-B956F6768055}" srcOrd="0" destOrd="0" parTransId="{BE095868-75B4-444A-B785-034FF4F15B47}" sibTransId="{23795268-EECB-443F-89DD-B35292760B54}"/>
    <dgm:cxn modelId="{BA0AF4D3-97F8-497A-84F2-B568163E7C24}" srcId="{9E5E315E-B744-469D-8600-B956F6768055}" destId="{53451F99-4023-43E8-A758-E0064C0AF9AC}" srcOrd="0" destOrd="0" parTransId="{5BFB8FD7-BC63-4A7E-8B6C-F6BB19FDA703}" sibTransId="{0D5490D6-8D58-4AD0-8B75-88E5B505C9A7}"/>
    <dgm:cxn modelId="{651D4DDD-DB0A-4812-B570-F61616EFC69D}" type="presOf" srcId="{C2BD9CB1-A8F6-40EC-B32D-C0F40CC61834}" destId="{7C0AB543-5956-4CB6-B4D9-547B347A6AB3}" srcOrd="0" destOrd="0" presId="urn:microsoft.com/office/officeart/2005/8/layout/vList2"/>
    <dgm:cxn modelId="{9BD0347F-480B-46E6-A2E1-E738B860DDEF}" type="presOf" srcId="{9E5E315E-B744-469D-8600-B956F6768055}" destId="{5146E4AF-39E6-4338-A141-953FCA186BE0}" srcOrd="0" destOrd="0" presId="urn:microsoft.com/office/officeart/2005/8/layout/vList2"/>
    <dgm:cxn modelId="{7D3CF61C-FEE4-48B0-A457-FD166A3E69EA}" type="presOf" srcId="{53451F99-4023-43E8-A758-E0064C0AF9AC}" destId="{5E02DD79-4055-45CC-A8D2-2A3E397AC8DB}" srcOrd="0" destOrd="0" presId="urn:microsoft.com/office/officeart/2005/8/layout/vList2"/>
    <dgm:cxn modelId="{ED1A9866-DC54-4900-8274-32F883570811}" type="presParOf" srcId="{7C0AB543-5956-4CB6-B4D9-547B347A6AB3}" destId="{5146E4AF-39E6-4338-A141-953FCA186BE0}" srcOrd="0" destOrd="0" presId="urn:microsoft.com/office/officeart/2005/8/layout/vList2"/>
    <dgm:cxn modelId="{04C30550-8B8B-4F6B-95BF-1F05F1D627D1}" type="presParOf" srcId="{7C0AB543-5956-4CB6-B4D9-547B347A6AB3}" destId="{5E02DD79-4055-45CC-A8D2-2A3E397AC8D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98F81AC-8B18-4676-86A1-D9604A6C7E4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4182CADB-8446-4F59-BCA3-DA7DCA426D44}">
      <dgm:prSet phldrT="[Texto]" custT="1"/>
      <dgm:spPr/>
      <dgm:t>
        <a:bodyPr/>
        <a:lstStyle/>
        <a:p>
          <a:r>
            <a:rPr lang="es-EC" sz="1800" smtClean="0">
              <a:solidFill>
                <a:schemeClr val="tx1"/>
              </a:solidFill>
            </a:rPr>
            <a:t>Para conseguir determinar cuál es mejor tipo de vuelta olímpica se aplicó test de 15 metros que consta de 7,5 metros de aproximación en donde se define el tipo de agarre más 7,5 metros de separación.</a:t>
          </a:r>
          <a:endParaRPr lang="es-EC" sz="1800" dirty="0">
            <a:solidFill>
              <a:schemeClr val="tx1"/>
            </a:solidFill>
          </a:endParaRPr>
        </a:p>
      </dgm:t>
    </dgm:pt>
    <dgm:pt modelId="{BF59AF14-47D7-4C42-A453-2F6979E470AE}" type="parTrans" cxnId="{092E2396-0778-49CC-AAD6-482D17818F92}">
      <dgm:prSet/>
      <dgm:spPr/>
      <dgm:t>
        <a:bodyPr/>
        <a:lstStyle/>
        <a:p>
          <a:endParaRPr lang="es-EC" sz="1800">
            <a:solidFill>
              <a:schemeClr val="tx1"/>
            </a:solidFill>
          </a:endParaRPr>
        </a:p>
      </dgm:t>
    </dgm:pt>
    <dgm:pt modelId="{10ED3846-1D4A-440A-B7B5-302934F6D5D6}" type="sibTrans" cxnId="{092E2396-0778-49CC-AAD6-482D17818F92}">
      <dgm:prSet/>
      <dgm:spPr/>
      <dgm:t>
        <a:bodyPr/>
        <a:lstStyle/>
        <a:p>
          <a:endParaRPr lang="es-EC" sz="1800">
            <a:solidFill>
              <a:schemeClr val="tx1"/>
            </a:solidFill>
          </a:endParaRPr>
        </a:p>
      </dgm:t>
    </dgm:pt>
    <dgm:pt modelId="{17C7DBAC-87A4-4E0F-8501-6A740D9CD72D}">
      <dgm:prSet phldrT="[Texto]" custT="1"/>
      <dgm:spPr/>
      <dgm:t>
        <a:bodyPr/>
        <a:lstStyle/>
        <a:p>
          <a:r>
            <a:rPr lang="es-ES" sz="1600" dirty="0" smtClean="0">
              <a:solidFill>
                <a:schemeClr val="tx1"/>
              </a:solidFill>
            </a:rPr>
            <a:t>El análisis cuantitativo de la prueba y a su vez, analizar las velocidades de nado, sirven tanto al nadador como al entrenador para mejorar su rendimiento y más específicamente para conocer con precisión qué tipo de vuelta olímpica debe aplicar, para que incida de la mejor manera en  los virajes, el tiempo de nado o las llegadas, para tener mayor economía y con ello menor fatiga a lo largo de la prueba, lo que aumentará el rendimiento y los conocimientos de entrenadores y nadadores y mejorará los métodos de entrenamiento en natación.</a:t>
          </a:r>
          <a:endParaRPr lang="es-EC" sz="1600" dirty="0">
            <a:solidFill>
              <a:schemeClr val="tx1"/>
            </a:solidFill>
          </a:endParaRPr>
        </a:p>
      </dgm:t>
    </dgm:pt>
    <dgm:pt modelId="{EFF7EF73-E311-4E45-AAA6-8201496A6019}" type="parTrans" cxnId="{DEED8284-EAF4-4974-9366-D14575D5A95E}">
      <dgm:prSet/>
      <dgm:spPr/>
      <dgm:t>
        <a:bodyPr/>
        <a:lstStyle/>
        <a:p>
          <a:endParaRPr lang="es-EC" sz="1800">
            <a:solidFill>
              <a:schemeClr val="tx1"/>
            </a:solidFill>
          </a:endParaRPr>
        </a:p>
      </dgm:t>
    </dgm:pt>
    <dgm:pt modelId="{28740D0F-001F-4836-9910-4E071A3F7A82}" type="sibTrans" cxnId="{DEED8284-EAF4-4974-9366-D14575D5A95E}">
      <dgm:prSet/>
      <dgm:spPr/>
      <dgm:t>
        <a:bodyPr/>
        <a:lstStyle/>
        <a:p>
          <a:endParaRPr lang="es-EC" sz="1800">
            <a:solidFill>
              <a:schemeClr val="tx1"/>
            </a:solidFill>
          </a:endParaRPr>
        </a:p>
      </dgm:t>
    </dgm:pt>
    <dgm:pt modelId="{258D1E88-D013-4CD9-BDCB-9D80D6DAA0E6}" type="pres">
      <dgm:prSet presAssocID="{898F81AC-8B18-4676-86A1-D9604A6C7E4B}" presName="linear" presStyleCnt="0">
        <dgm:presLayoutVars>
          <dgm:dir/>
          <dgm:animLvl val="lvl"/>
          <dgm:resizeHandles val="exact"/>
        </dgm:presLayoutVars>
      </dgm:prSet>
      <dgm:spPr/>
      <dgm:t>
        <a:bodyPr/>
        <a:lstStyle/>
        <a:p>
          <a:endParaRPr lang="es-EC"/>
        </a:p>
      </dgm:t>
    </dgm:pt>
    <dgm:pt modelId="{0A0215DA-DE22-4825-BE19-00FA755D646E}" type="pres">
      <dgm:prSet presAssocID="{4182CADB-8446-4F59-BCA3-DA7DCA426D44}" presName="parentLin" presStyleCnt="0"/>
      <dgm:spPr/>
      <dgm:t>
        <a:bodyPr/>
        <a:lstStyle/>
        <a:p>
          <a:endParaRPr lang="es-EC"/>
        </a:p>
      </dgm:t>
    </dgm:pt>
    <dgm:pt modelId="{588FD3E7-727A-4A77-90CB-CA2EB7467B63}" type="pres">
      <dgm:prSet presAssocID="{4182CADB-8446-4F59-BCA3-DA7DCA426D44}" presName="parentLeftMargin" presStyleLbl="node1" presStyleIdx="0" presStyleCnt="2"/>
      <dgm:spPr/>
      <dgm:t>
        <a:bodyPr/>
        <a:lstStyle/>
        <a:p>
          <a:endParaRPr lang="es-EC"/>
        </a:p>
      </dgm:t>
    </dgm:pt>
    <dgm:pt modelId="{0807AB91-A606-43AE-B128-8E430F7C1146}" type="pres">
      <dgm:prSet presAssocID="{4182CADB-8446-4F59-BCA3-DA7DCA426D44}" presName="parentText" presStyleLbl="node1" presStyleIdx="0" presStyleCnt="2" custScaleX="119653" custScaleY="120200">
        <dgm:presLayoutVars>
          <dgm:chMax val="0"/>
          <dgm:bulletEnabled val="1"/>
        </dgm:presLayoutVars>
      </dgm:prSet>
      <dgm:spPr/>
      <dgm:t>
        <a:bodyPr/>
        <a:lstStyle/>
        <a:p>
          <a:endParaRPr lang="es-EC"/>
        </a:p>
      </dgm:t>
    </dgm:pt>
    <dgm:pt modelId="{76D17B31-967A-4762-BB12-31FF1CD72DB7}" type="pres">
      <dgm:prSet presAssocID="{4182CADB-8446-4F59-BCA3-DA7DCA426D44}" presName="negativeSpace" presStyleCnt="0"/>
      <dgm:spPr/>
      <dgm:t>
        <a:bodyPr/>
        <a:lstStyle/>
        <a:p>
          <a:endParaRPr lang="es-EC"/>
        </a:p>
      </dgm:t>
    </dgm:pt>
    <dgm:pt modelId="{23A065E3-086F-4310-8B88-9490DE0FCC45}" type="pres">
      <dgm:prSet presAssocID="{4182CADB-8446-4F59-BCA3-DA7DCA426D44}" presName="childText" presStyleLbl="conFgAcc1" presStyleIdx="0" presStyleCnt="2">
        <dgm:presLayoutVars>
          <dgm:bulletEnabled val="1"/>
        </dgm:presLayoutVars>
      </dgm:prSet>
      <dgm:spPr/>
      <dgm:t>
        <a:bodyPr/>
        <a:lstStyle/>
        <a:p>
          <a:endParaRPr lang="es-EC"/>
        </a:p>
      </dgm:t>
    </dgm:pt>
    <dgm:pt modelId="{1FAF9504-0FCC-42BD-98BE-E5E97570D056}" type="pres">
      <dgm:prSet presAssocID="{10ED3846-1D4A-440A-B7B5-302934F6D5D6}" presName="spaceBetweenRectangles" presStyleCnt="0"/>
      <dgm:spPr/>
      <dgm:t>
        <a:bodyPr/>
        <a:lstStyle/>
        <a:p>
          <a:endParaRPr lang="es-EC"/>
        </a:p>
      </dgm:t>
    </dgm:pt>
    <dgm:pt modelId="{3077D8D7-7A90-402C-8664-DD8C40C233DD}" type="pres">
      <dgm:prSet presAssocID="{17C7DBAC-87A4-4E0F-8501-6A740D9CD72D}" presName="parentLin" presStyleCnt="0"/>
      <dgm:spPr/>
      <dgm:t>
        <a:bodyPr/>
        <a:lstStyle/>
        <a:p>
          <a:endParaRPr lang="es-EC"/>
        </a:p>
      </dgm:t>
    </dgm:pt>
    <dgm:pt modelId="{96BE7584-087F-4B05-ACAF-6F3C6E374AE0}" type="pres">
      <dgm:prSet presAssocID="{17C7DBAC-87A4-4E0F-8501-6A740D9CD72D}" presName="parentLeftMargin" presStyleLbl="node1" presStyleIdx="0" presStyleCnt="2"/>
      <dgm:spPr/>
      <dgm:t>
        <a:bodyPr/>
        <a:lstStyle/>
        <a:p>
          <a:endParaRPr lang="es-EC"/>
        </a:p>
      </dgm:t>
    </dgm:pt>
    <dgm:pt modelId="{3E0BC759-0123-4E70-82A3-6CFB6896E323}" type="pres">
      <dgm:prSet presAssocID="{17C7DBAC-87A4-4E0F-8501-6A740D9CD72D}" presName="parentText" presStyleLbl="node1" presStyleIdx="1" presStyleCnt="2" custScaleX="119653" custScaleY="148109">
        <dgm:presLayoutVars>
          <dgm:chMax val="0"/>
          <dgm:bulletEnabled val="1"/>
        </dgm:presLayoutVars>
      </dgm:prSet>
      <dgm:spPr/>
      <dgm:t>
        <a:bodyPr/>
        <a:lstStyle/>
        <a:p>
          <a:endParaRPr lang="es-EC"/>
        </a:p>
      </dgm:t>
    </dgm:pt>
    <dgm:pt modelId="{2422D57F-4BB9-42E9-9559-6671966044B5}" type="pres">
      <dgm:prSet presAssocID="{17C7DBAC-87A4-4E0F-8501-6A740D9CD72D}" presName="negativeSpace" presStyleCnt="0"/>
      <dgm:spPr/>
      <dgm:t>
        <a:bodyPr/>
        <a:lstStyle/>
        <a:p>
          <a:endParaRPr lang="es-EC"/>
        </a:p>
      </dgm:t>
    </dgm:pt>
    <dgm:pt modelId="{FE726D01-2305-468E-9A45-53A1EC2F8597}" type="pres">
      <dgm:prSet presAssocID="{17C7DBAC-87A4-4E0F-8501-6A740D9CD72D}" presName="childText" presStyleLbl="conFgAcc1" presStyleIdx="1" presStyleCnt="2">
        <dgm:presLayoutVars>
          <dgm:bulletEnabled val="1"/>
        </dgm:presLayoutVars>
      </dgm:prSet>
      <dgm:spPr/>
      <dgm:t>
        <a:bodyPr/>
        <a:lstStyle/>
        <a:p>
          <a:endParaRPr lang="es-EC"/>
        </a:p>
      </dgm:t>
    </dgm:pt>
  </dgm:ptLst>
  <dgm:cxnLst>
    <dgm:cxn modelId="{092E2396-0778-49CC-AAD6-482D17818F92}" srcId="{898F81AC-8B18-4676-86A1-D9604A6C7E4B}" destId="{4182CADB-8446-4F59-BCA3-DA7DCA426D44}" srcOrd="0" destOrd="0" parTransId="{BF59AF14-47D7-4C42-A453-2F6979E470AE}" sibTransId="{10ED3846-1D4A-440A-B7B5-302934F6D5D6}"/>
    <dgm:cxn modelId="{11E8B688-EC1E-496E-9688-68B52C18CE40}" type="presOf" srcId="{17C7DBAC-87A4-4E0F-8501-6A740D9CD72D}" destId="{96BE7584-087F-4B05-ACAF-6F3C6E374AE0}" srcOrd="0" destOrd="0" presId="urn:microsoft.com/office/officeart/2005/8/layout/list1"/>
    <dgm:cxn modelId="{0DEA5B02-E3E0-4253-9132-38C775527357}" type="presOf" srcId="{4182CADB-8446-4F59-BCA3-DA7DCA426D44}" destId="{0807AB91-A606-43AE-B128-8E430F7C1146}" srcOrd="1" destOrd="0" presId="urn:microsoft.com/office/officeart/2005/8/layout/list1"/>
    <dgm:cxn modelId="{4342B28C-7FD0-409E-91BA-348F8A6B5A70}" type="presOf" srcId="{17C7DBAC-87A4-4E0F-8501-6A740D9CD72D}" destId="{3E0BC759-0123-4E70-82A3-6CFB6896E323}" srcOrd="1" destOrd="0" presId="urn:microsoft.com/office/officeart/2005/8/layout/list1"/>
    <dgm:cxn modelId="{CBF99C30-5D43-48B6-B39F-7275A94BBCF0}" type="presOf" srcId="{898F81AC-8B18-4676-86A1-D9604A6C7E4B}" destId="{258D1E88-D013-4CD9-BDCB-9D80D6DAA0E6}" srcOrd="0" destOrd="0" presId="urn:microsoft.com/office/officeart/2005/8/layout/list1"/>
    <dgm:cxn modelId="{DEED8284-EAF4-4974-9366-D14575D5A95E}" srcId="{898F81AC-8B18-4676-86A1-D9604A6C7E4B}" destId="{17C7DBAC-87A4-4E0F-8501-6A740D9CD72D}" srcOrd="1" destOrd="0" parTransId="{EFF7EF73-E311-4E45-AAA6-8201496A6019}" sibTransId="{28740D0F-001F-4836-9910-4E071A3F7A82}"/>
    <dgm:cxn modelId="{2122A31C-8EF8-496C-B39F-6D3E37257500}" type="presOf" srcId="{4182CADB-8446-4F59-BCA3-DA7DCA426D44}" destId="{588FD3E7-727A-4A77-90CB-CA2EB7467B63}" srcOrd="0" destOrd="0" presId="urn:microsoft.com/office/officeart/2005/8/layout/list1"/>
    <dgm:cxn modelId="{4ABD773B-02F5-4A45-8C3A-00D4A200D38E}" type="presParOf" srcId="{258D1E88-D013-4CD9-BDCB-9D80D6DAA0E6}" destId="{0A0215DA-DE22-4825-BE19-00FA755D646E}" srcOrd="0" destOrd="0" presId="urn:microsoft.com/office/officeart/2005/8/layout/list1"/>
    <dgm:cxn modelId="{D327091D-D259-42D2-BFDE-8E1C337C3543}" type="presParOf" srcId="{0A0215DA-DE22-4825-BE19-00FA755D646E}" destId="{588FD3E7-727A-4A77-90CB-CA2EB7467B63}" srcOrd="0" destOrd="0" presId="urn:microsoft.com/office/officeart/2005/8/layout/list1"/>
    <dgm:cxn modelId="{C32CEC0F-4BAA-445E-833F-39CF0D30C569}" type="presParOf" srcId="{0A0215DA-DE22-4825-BE19-00FA755D646E}" destId="{0807AB91-A606-43AE-B128-8E430F7C1146}" srcOrd="1" destOrd="0" presId="urn:microsoft.com/office/officeart/2005/8/layout/list1"/>
    <dgm:cxn modelId="{11AA4D95-81B4-4B51-916E-3C5AC4490520}" type="presParOf" srcId="{258D1E88-D013-4CD9-BDCB-9D80D6DAA0E6}" destId="{76D17B31-967A-4762-BB12-31FF1CD72DB7}" srcOrd="1" destOrd="0" presId="urn:microsoft.com/office/officeart/2005/8/layout/list1"/>
    <dgm:cxn modelId="{6935F8E9-A7F2-41E9-B924-E4D5B8E8047C}" type="presParOf" srcId="{258D1E88-D013-4CD9-BDCB-9D80D6DAA0E6}" destId="{23A065E3-086F-4310-8B88-9490DE0FCC45}" srcOrd="2" destOrd="0" presId="urn:microsoft.com/office/officeart/2005/8/layout/list1"/>
    <dgm:cxn modelId="{39D09ED9-6BCF-4674-848B-9BA3E7B74F99}" type="presParOf" srcId="{258D1E88-D013-4CD9-BDCB-9D80D6DAA0E6}" destId="{1FAF9504-0FCC-42BD-98BE-E5E97570D056}" srcOrd="3" destOrd="0" presId="urn:microsoft.com/office/officeart/2005/8/layout/list1"/>
    <dgm:cxn modelId="{F120B314-A851-4FD6-A353-BBD33C45BFB3}" type="presParOf" srcId="{258D1E88-D013-4CD9-BDCB-9D80D6DAA0E6}" destId="{3077D8D7-7A90-402C-8664-DD8C40C233DD}" srcOrd="4" destOrd="0" presId="urn:microsoft.com/office/officeart/2005/8/layout/list1"/>
    <dgm:cxn modelId="{A39B4C90-DDC5-431D-87AC-684E60D8197B}" type="presParOf" srcId="{3077D8D7-7A90-402C-8664-DD8C40C233DD}" destId="{96BE7584-087F-4B05-ACAF-6F3C6E374AE0}" srcOrd="0" destOrd="0" presId="urn:microsoft.com/office/officeart/2005/8/layout/list1"/>
    <dgm:cxn modelId="{A4CC7F2A-4A68-459F-9EC0-0BF03580D610}" type="presParOf" srcId="{3077D8D7-7A90-402C-8664-DD8C40C233DD}" destId="{3E0BC759-0123-4E70-82A3-6CFB6896E323}" srcOrd="1" destOrd="0" presId="urn:microsoft.com/office/officeart/2005/8/layout/list1"/>
    <dgm:cxn modelId="{357D3B68-7FC6-496D-ACA0-5C497420ED90}" type="presParOf" srcId="{258D1E88-D013-4CD9-BDCB-9D80D6DAA0E6}" destId="{2422D57F-4BB9-42E9-9559-6671966044B5}" srcOrd="5" destOrd="0" presId="urn:microsoft.com/office/officeart/2005/8/layout/list1"/>
    <dgm:cxn modelId="{5753E573-8A52-48CF-BC78-C709C0B72A54}" type="presParOf" srcId="{258D1E88-D013-4CD9-BDCB-9D80D6DAA0E6}" destId="{FE726D01-2305-468E-9A45-53A1EC2F859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98F81AC-8B18-4676-86A1-D9604A6C7E4B}"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4182CADB-8446-4F59-BCA3-DA7DCA426D44}">
      <dgm:prSet phldrT="[Texto]" custT="1"/>
      <dgm:spPr/>
      <dgm:t>
        <a:bodyPr/>
        <a:lstStyle/>
        <a:p>
          <a:r>
            <a:rPr lang="es-ES" sz="1800" dirty="0" smtClean="0">
              <a:solidFill>
                <a:schemeClr val="tx1"/>
              </a:solidFill>
            </a:rPr>
            <a:t>El análisis de la competición es una herramienta necesaria para el entrenador ya que nos facilita una serie de datos objetivos que sabiendo utilizarlos nos va a proporcionar un enfoque más preciso en los entrenamientos y evitar las grandes pérdidas de tiempo que a veces cometemos centrando la atención casi de forma exclusiva al desarrollo de aspectos condicionales.</a:t>
          </a:r>
          <a:endParaRPr lang="es-EC" sz="1800" dirty="0">
            <a:solidFill>
              <a:schemeClr val="tx1"/>
            </a:solidFill>
          </a:endParaRPr>
        </a:p>
      </dgm:t>
    </dgm:pt>
    <dgm:pt modelId="{BF59AF14-47D7-4C42-A453-2F6979E470AE}" type="parTrans" cxnId="{092E2396-0778-49CC-AAD6-482D17818F92}">
      <dgm:prSet/>
      <dgm:spPr/>
      <dgm:t>
        <a:bodyPr/>
        <a:lstStyle/>
        <a:p>
          <a:endParaRPr lang="es-EC" sz="1800">
            <a:solidFill>
              <a:schemeClr val="tx1"/>
            </a:solidFill>
          </a:endParaRPr>
        </a:p>
      </dgm:t>
    </dgm:pt>
    <dgm:pt modelId="{10ED3846-1D4A-440A-B7B5-302934F6D5D6}" type="sibTrans" cxnId="{092E2396-0778-49CC-AAD6-482D17818F92}">
      <dgm:prSet/>
      <dgm:spPr/>
      <dgm:t>
        <a:bodyPr/>
        <a:lstStyle/>
        <a:p>
          <a:endParaRPr lang="es-EC" sz="1800">
            <a:solidFill>
              <a:schemeClr val="tx1"/>
            </a:solidFill>
          </a:endParaRPr>
        </a:p>
      </dgm:t>
    </dgm:pt>
    <dgm:pt modelId="{17C7DBAC-87A4-4E0F-8501-6A740D9CD72D}">
      <dgm:prSet phldrT="[Texto]" custT="1"/>
      <dgm:spPr/>
      <dgm:t>
        <a:bodyPr/>
        <a:lstStyle/>
        <a:p>
          <a:r>
            <a:rPr lang="es-ES" sz="1600" dirty="0" smtClean="0">
              <a:solidFill>
                <a:schemeClr val="tx1"/>
              </a:solidFill>
            </a:rPr>
            <a:t>La metodología utilizada en esta investigación debe ser aplicada por todos los entrenadores ya que contribuirá a establecer de mejor forma el tipo de vuelta olímpica que deberá utilizar el nadador en determinadas pruebas.</a:t>
          </a:r>
          <a:endParaRPr lang="es-EC" sz="1600" dirty="0">
            <a:solidFill>
              <a:schemeClr val="tx1"/>
            </a:solidFill>
          </a:endParaRPr>
        </a:p>
      </dgm:t>
    </dgm:pt>
    <dgm:pt modelId="{EFF7EF73-E311-4E45-AAA6-8201496A6019}" type="parTrans" cxnId="{DEED8284-EAF4-4974-9366-D14575D5A95E}">
      <dgm:prSet/>
      <dgm:spPr/>
      <dgm:t>
        <a:bodyPr/>
        <a:lstStyle/>
        <a:p>
          <a:endParaRPr lang="es-EC" sz="1800">
            <a:solidFill>
              <a:schemeClr val="tx1"/>
            </a:solidFill>
          </a:endParaRPr>
        </a:p>
      </dgm:t>
    </dgm:pt>
    <dgm:pt modelId="{28740D0F-001F-4836-9910-4E071A3F7A82}" type="sibTrans" cxnId="{DEED8284-EAF4-4974-9366-D14575D5A95E}">
      <dgm:prSet/>
      <dgm:spPr/>
      <dgm:t>
        <a:bodyPr/>
        <a:lstStyle/>
        <a:p>
          <a:endParaRPr lang="es-EC" sz="1800">
            <a:solidFill>
              <a:schemeClr val="tx1"/>
            </a:solidFill>
          </a:endParaRPr>
        </a:p>
      </dgm:t>
    </dgm:pt>
    <dgm:pt modelId="{258D1E88-D013-4CD9-BDCB-9D80D6DAA0E6}" type="pres">
      <dgm:prSet presAssocID="{898F81AC-8B18-4676-86A1-D9604A6C7E4B}" presName="linear" presStyleCnt="0">
        <dgm:presLayoutVars>
          <dgm:dir/>
          <dgm:animLvl val="lvl"/>
          <dgm:resizeHandles val="exact"/>
        </dgm:presLayoutVars>
      </dgm:prSet>
      <dgm:spPr/>
      <dgm:t>
        <a:bodyPr/>
        <a:lstStyle/>
        <a:p>
          <a:endParaRPr lang="es-EC"/>
        </a:p>
      </dgm:t>
    </dgm:pt>
    <dgm:pt modelId="{0A0215DA-DE22-4825-BE19-00FA755D646E}" type="pres">
      <dgm:prSet presAssocID="{4182CADB-8446-4F59-BCA3-DA7DCA426D44}" presName="parentLin" presStyleCnt="0"/>
      <dgm:spPr/>
    </dgm:pt>
    <dgm:pt modelId="{588FD3E7-727A-4A77-90CB-CA2EB7467B63}" type="pres">
      <dgm:prSet presAssocID="{4182CADB-8446-4F59-BCA3-DA7DCA426D44}" presName="parentLeftMargin" presStyleLbl="node1" presStyleIdx="0" presStyleCnt="2"/>
      <dgm:spPr/>
      <dgm:t>
        <a:bodyPr/>
        <a:lstStyle/>
        <a:p>
          <a:endParaRPr lang="es-EC"/>
        </a:p>
      </dgm:t>
    </dgm:pt>
    <dgm:pt modelId="{0807AB91-A606-43AE-B128-8E430F7C1146}" type="pres">
      <dgm:prSet presAssocID="{4182CADB-8446-4F59-BCA3-DA7DCA426D44}" presName="parentText" presStyleLbl="node1" presStyleIdx="0" presStyleCnt="2" custScaleX="119653" custScaleY="120200">
        <dgm:presLayoutVars>
          <dgm:chMax val="0"/>
          <dgm:bulletEnabled val="1"/>
        </dgm:presLayoutVars>
      </dgm:prSet>
      <dgm:spPr/>
      <dgm:t>
        <a:bodyPr/>
        <a:lstStyle/>
        <a:p>
          <a:endParaRPr lang="es-EC"/>
        </a:p>
      </dgm:t>
    </dgm:pt>
    <dgm:pt modelId="{76D17B31-967A-4762-BB12-31FF1CD72DB7}" type="pres">
      <dgm:prSet presAssocID="{4182CADB-8446-4F59-BCA3-DA7DCA426D44}" presName="negativeSpace" presStyleCnt="0"/>
      <dgm:spPr/>
    </dgm:pt>
    <dgm:pt modelId="{23A065E3-086F-4310-8B88-9490DE0FCC45}" type="pres">
      <dgm:prSet presAssocID="{4182CADB-8446-4F59-BCA3-DA7DCA426D44}" presName="childText" presStyleLbl="conFgAcc1" presStyleIdx="0" presStyleCnt="2">
        <dgm:presLayoutVars>
          <dgm:bulletEnabled val="1"/>
        </dgm:presLayoutVars>
      </dgm:prSet>
      <dgm:spPr/>
    </dgm:pt>
    <dgm:pt modelId="{1FAF9504-0FCC-42BD-98BE-E5E97570D056}" type="pres">
      <dgm:prSet presAssocID="{10ED3846-1D4A-440A-B7B5-302934F6D5D6}" presName="spaceBetweenRectangles" presStyleCnt="0"/>
      <dgm:spPr/>
    </dgm:pt>
    <dgm:pt modelId="{3077D8D7-7A90-402C-8664-DD8C40C233DD}" type="pres">
      <dgm:prSet presAssocID="{17C7DBAC-87A4-4E0F-8501-6A740D9CD72D}" presName="parentLin" presStyleCnt="0"/>
      <dgm:spPr/>
    </dgm:pt>
    <dgm:pt modelId="{96BE7584-087F-4B05-ACAF-6F3C6E374AE0}" type="pres">
      <dgm:prSet presAssocID="{17C7DBAC-87A4-4E0F-8501-6A740D9CD72D}" presName="parentLeftMargin" presStyleLbl="node1" presStyleIdx="0" presStyleCnt="2"/>
      <dgm:spPr/>
      <dgm:t>
        <a:bodyPr/>
        <a:lstStyle/>
        <a:p>
          <a:endParaRPr lang="es-EC"/>
        </a:p>
      </dgm:t>
    </dgm:pt>
    <dgm:pt modelId="{3E0BC759-0123-4E70-82A3-6CFB6896E323}" type="pres">
      <dgm:prSet presAssocID="{17C7DBAC-87A4-4E0F-8501-6A740D9CD72D}" presName="parentText" presStyleLbl="node1" presStyleIdx="1" presStyleCnt="2" custScaleX="119653">
        <dgm:presLayoutVars>
          <dgm:chMax val="0"/>
          <dgm:bulletEnabled val="1"/>
        </dgm:presLayoutVars>
      </dgm:prSet>
      <dgm:spPr/>
      <dgm:t>
        <a:bodyPr/>
        <a:lstStyle/>
        <a:p>
          <a:endParaRPr lang="es-EC"/>
        </a:p>
      </dgm:t>
    </dgm:pt>
    <dgm:pt modelId="{2422D57F-4BB9-42E9-9559-6671966044B5}" type="pres">
      <dgm:prSet presAssocID="{17C7DBAC-87A4-4E0F-8501-6A740D9CD72D}" presName="negativeSpace" presStyleCnt="0"/>
      <dgm:spPr/>
    </dgm:pt>
    <dgm:pt modelId="{FE726D01-2305-468E-9A45-53A1EC2F8597}" type="pres">
      <dgm:prSet presAssocID="{17C7DBAC-87A4-4E0F-8501-6A740D9CD72D}" presName="childText" presStyleLbl="conFgAcc1" presStyleIdx="1" presStyleCnt="2">
        <dgm:presLayoutVars>
          <dgm:bulletEnabled val="1"/>
        </dgm:presLayoutVars>
      </dgm:prSet>
      <dgm:spPr/>
    </dgm:pt>
  </dgm:ptLst>
  <dgm:cxnLst>
    <dgm:cxn modelId="{DEED8284-EAF4-4974-9366-D14575D5A95E}" srcId="{898F81AC-8B18-4676-86A1-D9604A6C7E4B}" destId="{17C7DBAC-87A4-4E0F-8501-6A740D9CD72D}" srcOrd="1" destOrd="0" parTransId="{EFF7EF73-E311-4E45-AAA6-8201496A6019}" sibTransId="{28740D0F-001F-4836-9910-4E071A3F7A82}"/>
    <dgm:cxn modelId="{881DD02F-0A69-4CA4-8AB1-42E33B3723DA}" type="presOf" srcId="{4182CADB-8446-4F59-BCA3-DA7DCA426D44}" destId="{588FD3E7-727A-4A77-90CB-CA2EB7467B63}" srcOrd="0" destOrd="0" presId="urn:microsoft.com/office/officeart/2005/8/layout/list1"/>
    <dgm:cxn modelId="{47CB2DE4-6FAF-4634-9EBB-23839268B8D7}" type="presOf" srcId="{4182CADB-8446-4F59-BCA3-DA7DCA426D44}" destId="{0807AB91-A606-43AE-B128-8E430F7C1146}" srcOrd="1" destOrd="0" presId="urn:microsoft.com/office/officeart/2005/8/layout/list1"/>
    <dgm:cxn modelId="{092E2396-0778-49CC-AAD6-482D17818F92}" srcId="{898F81AC-8B18-4676-86A1-D9604A6C7E4B}" destId="{4182CADB-8446-4F59-BCA3-DA7DCA426D44}" srcOrd="0" destOrd="0" parTransId="{BF59AF14-47D7-4C42-A453-2F6979E470AE}" sibTransId="{10ED3846-1D4A-440A-B7B5-302934F6D5D6}"/>
    <dgm:cxn modelId="{D80EA641-45F1-4850-AC16-710B1875E27D}" type="presOf" srcId="{17C7DBAC-87A4-4E0F-8501-6A740D9CD72D}" destId="{3E0BC759-0123-4E70-82A3-6CFB6896E323}" srcOrd="1" destOrd="0" presId="urn:microsoft.com/office/officeart/2005/8/layout/list1"/>
    <dgm:cxn modelId="{FC0372EC-36C9-4E5E-BA48-767BDAD51BDB}" type="presOf" srcId="{898F81AC-8B18-4676-86A1-D9604A6C7E4B}" destId="{258D1E88-D013-4CD9-BDCB-9D80D6DAA0E6}" srcOrd="0" destOrd="0" presId="urn:microsoft.com/office/officeart/2005/8/layout/list1"/>
    <dgm:cxn modelId="{94E733CF-20B1-4CE8-ACC0-D860C2ADF4F6}" type="presOf" srcId="{17C7DBAC-87A4-4E0F-8501-6A740D9CD72D}" destId="{96BE7584-087F-4B05-ACAF-6F3C6E374AE0}" srcOrd="0" destOrd="0" presId="urn:microsoft.com/office/officeart/2005/8/layout/list1"/>
    <dgm:cxn modelId="{5BEAB1CC-6933-4FE3-930D-8C2F55DCBFC4}" type="presParOf" srcId="{258D1E88-D013-4CD9-BDCB-9D80D6DAA0E6}" destId="{0A0215DA-DE22-4825-BE19-00FA755D646E}" srcOrd="0" destOrd="0" presId="urn:microsoft.com/office/officeart/2005/8/layout/list1"/>
    <dgm:cxn modelId="{DFC62F7C-7900-4864-8722-BD9D1456B929}" type="presParOf" srcId="{0A0215DA-DE22-4825-BE19-00FA755D646E}" destId="{588FD3E7-727A-4A77-90CB-CA2EB7467B63}" srcOrd="0" destOrd="0" presId="urn:microsoft.com/office/officeart/2005/8/layout/list1"/>
    <dgm:cxn modelId="{8E15424C-A77E-4F43-BA0B-E84044F25A17}" type="presParOf" srcId="{0A0215DA-DE22-4825-BE19-00FA755D646E}" destId="{0807AB91-A606-43AE-B128-8E430F7C1146}" srcOrd="1" destOrd="0" presId="urn:microsoft.com/office/officeart/2005/8/layout/list1"/>
    <dgm:cxn modelId="{6EB39CCA-4558-4926-A88C-685F947D5380}" type="presParOf" srcId="{258D1E88-D013-4CD9-BDCB-9D80D6DAA0E6}" destId="{76D17B31-967A-4762-BB12-31FF1CD72DB7}" srcOrd="1" destOrd="0" presId="urn:microsoft.com/office/officeart/2005/8/layout/list1"/>
    <dgm:cxn modelId="{8FC92150-5765-4245-935B-A618D615C7F8}" type="presParOf" srcId="{258D1E88-D013-4CD9-BDCB-9D80D6DAA0E6}" destId="{23A065E3-086F-4310-8B88-9490DE0FCC45}" srcOrd="2" destOrd="0" presId="urn:microsoft.com/office/officeart/2005/8/layout/list1"/>
    <dgm:cxn modelId="{05DEF48E-AA04-464E-A375-BCD1C625661F}" type="presParOf" srcId="{258D1E88-D013-4CD9-BDCB-9D80D6DAA0E6}" destId="{1FAF9504-0FCC-42BD-98BE-E5E97570D056}" srcOrd="3" destOrd="0" presId="urn:microsoft.com/office/officeart/2005/8/layout/list1"/>
    <dgm:cxn modelId="{054BBAFF-2F9A-4C5A-AF7D-D3D0DC609198}" type="presParOf" srcId="{258D1E88-D013-4CD9-BDCB-9D80D6DAA0E6}" destId="{3077D8D7-7A90-402C-8664-DD8C40C233DD}" srcOrd="4" destOrd="0" presId="urn:microsoft.com/office/officeart/2005/8/layout/list1"/>
    <dgm:cxn modelId="{26BBB550-D235-46A7-8E66-D60A6E531C60}" type="presParOf" srcId="{3077D8D7-7A90-402C-8664-DD8C40C233DD}" destId="{96BE7584-087F-4B05-ACAF-6F3C6E374AE0}" srcOrd="0" destOrd="0" presId="urn:microsoft.com/office/officeart/2005/8/layout/list1"/>
    <dgm:cxn modelId="{01A5863D-53B2-4A72-92BD-0028EFC94D9A}" type="presParOf" srcId="{3077D8D7-7A90-402C-8664-DD8C40C233DD}" destId="{3E0BC759-0123-4E70-82A3-6CFB6896E323}" srcOrd="1" destOrd="0" presId="urn:microsoft.com/office/officeart/2005/8/layout/list1"/>
    <dgm:cxn modelId="{9946C9F2-8394-44F3-832A-B0C88AAB71DB}" type="presParOf" srcId="{258D1E88-D013-4CD9-BDCB-9D80D6DAA0E6}" destId="{2422D57F-4BB9-42E9-9559-6671966044B5}" srcOrd="5" destOrd="0" presId="urn:microsoft.com/office/officeart/2005/8/layout/list1"/>
    <dgm:cxn modelId="{11AF0A1C-0AC7-43C7-8C21-AA7D01CE3B2A}" type="presParOf" srcId="{258D1E88-D013-4CD9-BDCB-9D80D6DAA0E6}" destId="{FE726D01-2305-468E-9A45-53A1EC2F859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BD9CB1-A8F6-40EC-B32D-C0F40CC618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E5E315E-B744-469D-8600-B956F6768055}">
      <dgm:prSet phldrT="[Texto]" custT="1"/>
      <dgm:spPr/>
      <dgm:t>
        <a:bodyPr/>
        <a:lstStyle/>
        <a:p>
          <a:r>
            <a:rPr lang="es-EC" sz="4000" dirty="0" smtClean="0"/>
            <a:t>ESPECIFICOS </a:t>
          </a:r>
          <a:endParaRPr lang="es-EC" sz="4000" dirty="0"/>
        </a:p>
      </dgm:t>
    </dgm:pt>
    <dgm:pt modelId="{BE095868-75B4-444A-B785-034FF4F15B47}" type="parTrans" cxnId="{E6D360C4-0AF7-49E5-8A82-204499670596}">
      <dgm:prSet/>
      <dgm:spPr/>
      <dgm:t>
        <a:bodyPr/>
        <a:lstStyle/>
        <a:p>
          <a:endParaRPr lang="es-EC"/>
        </a:p>
      </dgm:t>
    </dgm:pt>
    <dgm:pt modelId="{23795268-EECB-443F-89DD-B35292760B54}" type="sibTrans" cxnId="{E6D360C4-0AF7-49E5-8A82-204499670596}">
      <dgm:prSet/>
      <dgm:spPr/>
      <dgm:t>
        <a:bodyPr/>
        <a:lstStyle/>
        <a:p>
          <a:endParaRPr lang="es-EC"/>
        </a:p>
      </dgm:t>
    </dgm:pt>
    <dgm:pt modelId="{53451F99-4023-43E8-A758-E0064C0AF9AC}">
      <dgm:prSet phldrT="[Texto]"/>
      <dgm:spPr/>
      <dgm:t>
        <a:bodyPr/>
        <a:lstStyle/>
        <a:p>
          <a:r>
            <a:rPr lang="es-ES" dirty="0" smtClean="0"/>
            <a:t>Analizar los tipos</a:t>
          </a:r>
          <a:r>
            <a:rPr lang="es-ES" b="1" dirty="0" smtClean="0"/>
            <a:t> </a:t>
          </a:r>
          <a:r>
            <a:rPr lang="es-ES" b="0" dirty="0" smtClean="0"/>
            <a:t>de Virajes</a:t>
          </a:r>
          <a:r>
            <a:rPr lang="es-ES" b="1" dirty="0" smtClean="0"/>
            <a:t> </a:t>
          </a:r>
          <a:r>
            <a:rPr lang="es-ES" dirty="0" smtClean="0"/>
            <a:t>de las pruebas de natación en nadadores velocistas “Club de Natación ESNAT.</a:t>
          </a:r>
          <a:endParaRPr lang="es-EC" dirty="0"/>
        </a:p>
      </dgm:t>
    </dgm:pt>
    <dgm:pt modelId="{5BFB8FD7-BC63-4A7E-8B6C-F6BB19FDA703}" type="parTrans" cxnId="{BA0AF4D3-97F8-497A-84F2-B568163E7C24}">
      <dgm:prSet/>
      <dgm:spPr/>
      <dgm:t>
        <a:bodyPr/>
        <a:lstStyle/>
        <a:p>
          <a:endParaRPr lang="es-EC"/>
        </a:p>
      </dgm:t>
    </dgm:pt>
    <dgm:pt modelId="{0D5490D6-8D58-4AD0-8B75-88E5B505C9A7}" type="sibTrans" cxnId="{BA0AF4D3-97F8-497A-84F2-B568163E7C24}">
      <dgm:prSet/>
      <dgm:spPr/>
      <dgm:t>
        <a:bodyPr/>
        <a:lstStyle/>
        <a:p>
          <a:endParaRPr lang="es-EC"/>
        </a:p>
      </dgm:t>
    </dgm:pt>
    <dgm:pt modelId="{1F5435EA-A5A0-4C23-A36F-F2B22C3A0D3F}">
      <dgm:prSet phldrT="[Texto]"/>
      <dgm:spPr/>
      <dgm:t>
        <a:bodyPr/>
        <a:lstStyle/>
        <a:p>
          <a:r>
            <a:rPr lang="es-ES" dirty="0" smtClean="0"/>
            <a:t>Establecer la incidencia de los tipos</a:t>
          </a:r>
          <a:r>
            <a:rPr lang="es-ES" b="1" dirty="0" smtClean="0"/>
            <a:t> </a:t>
          </a:r>
          <a:r>
            <a:rPr lang="es-ES" b="0" dirty="0" smtClean="0"/>
            <a:t>de Virajes</a:t>
          </a:r>
          <a:r>
            <a:rPr lang="es-ES" b="1" dirty="0" smtClean="0"/>
            <a:t> </a:t>
          </a:r>
          <a:r>
            <a:rPr lang="es-ES" dirty="0" smtClean="0"/>
            <a:t>en el análisis cuantitativo de las pruebas de Natación en nadadores velocistas “Club de natación ESNAT.</a:t>
          </a:r>
          <a:endParaRPr lang="es-EC" dirty="0"/>
        </a:p>
      </dgm:t>
    </dgm:pt>
    <dgm:pt modelId="{B1648205-1D58-451C-9D90-E188FD313146}" type="parTrans" cxnId="{4E2FE69B-7E87-4BA7-AA17-521C1E09EA5F}">
      <dgm:prSet/>
      <dgm:spPr/>
      <dgm:t>
        <a:bodyPr/>
        <a:lstStyle/>
        <a:p>
          <a:endParaRPr lang="es-EC"/>
        </a:p>
      </dgm:t>
    </dgm:pt>
    <dgm:pt modelId="{3B4EE251-4CDB-42A4-880B-4AB07D78984C}" type="sibTrans" cxnId="{4E2FE69B-7E87-4BA7-AA17-521C1E09EA5F}">
      <dgm:prSet/>
      <dgm:spPr/>
      <dgm:t>
        <a:bodyPr/>
        <a:lstStyle/>
        <a:p>
          <a:endParaRPr lang="es-EC"/>
        </a:p>
      </dgm:t>
    </dgm:pt>
    <dgm:pt modelId="{3265FEE0-FA87-40F6-B8DD-9E28C66916F1}">
      <dgm:prSet phldrT="[Texto]"/>
      <dgm:spPr/>
      <dgm:t>
        <a:bodyPr/>
        <a:lstStyle/>
        <a:p>
          <a:r>
            <a:rPr lang="es-ES" dirty="0" smtClean="0"/>
            <a:t>Analizar </a:t>
          </a:r>
          <a:r>
            <a:rPr lang="es-ES" b="0" dirty="0" smtClean="0"/>
            <a:t>cuantitativamente</a:t>
          </a:r>
          <a:r>
            <a:rPr lang="es-ES" dirty="0" smtClean="0"/>
            <a:t> las pruebas de natación en nadadores velocistas “Club de Natación ESNAT. </a:t>
          </a:r>
          <a:endParaRPr lang="es-EC" dirty="0"/>
        </a:p>
      </dgm:t>
    </dgm:pt>
    <dgm:pt modelId="{08600345-71AC-40BC-8E50-3EDA2D54423C}" type="parTrans" cxnId="{5C1E9DF8-F14E-4BED-B2D1-6291E1F6BB7A}">
      <dgm:prSet/>
      <dgm:spPr/>
      <dgm:t>
        <a:bodyPr/>
        <a:lstStyle/>
        <a:p>
          <a:endParaRPr lang="es-EC"/>
        </a:p>
      </dgm:t>
    </dgm:pt>
    <dgm:pt modelId="{85D59165-75D2-47A4-A6FA-815E1428DEC1}" type="sibTrans" cxnId="{5C1E9DF8-F14E-4BED-B2D1-6291E1F6BB7A}">
      <dgm:prSet/>
      <dgm:spPr/>
      <dgm:t>
        <a:bodyPr/>
        <a:lstStyle/>
        <a:p>
          <a:endParaRPr lang="es-EC"/>
        </a:p>
      </dgm:t>
    </dgm:pt>
    <dgm:pt modelId="{25DE2A15-9F7C-4C76-9026-7C67E523DF99}">
      <dgm:prSet phldrT="[Texto]"/>
      <dgm:spPr/>
      <dgm:t>
        <a:bodyPr/>
        <a:lstStyle/>
        <a:p>
          <a:endParaRPr lang="es-EC" dirty="0"/>
        </a:p>
      </dgm:t>
    </dgm:pt>
    <dgm:pt modelId="{55F20234-CEF4-4006-829E-0F50FBD6AB52}" type="parTrans" cxnId="{2EC02629-EF8E-4626-BD15-98E956C401DA}">
      <dgm:prSet/>
      <dgm:spPr/>
      <dgm:t>
        <a:bodyPr/>
        <a:lstStyle/>
        <a:p>
          <a:endParaRPr lang="es-EC"/>
        </a:p>
      </dgm:t>
    </dgm:pt>
    <dgm:pt modelId="{499AB3E3-B10A-4B24-B041-C0E26A0E0471}" type="sibTrans" cxnId="{2EC02629-EF8E-4626-BD15-98E956C401DA}">
      <dgm:prSet/>
      <dgm:spPr/>
      <dgm:t>
        <a:bodyPr/>
        <a:lstStyle/>
        <a:p>
          <a:endParaRPr lang="es-EC"/>
        </a:p>
      </dgm:t>
    </dgm:pt>
    <dgm:pt modelId="{7837C9A2-AF01-490A-8E5D-6061A78C81A9}">
      <dgm:prSet phldrT="[Texto]"/>
      <dgm:spPr/>
      <dgm:t>
        <a:bodyPr/>
        <a:lstStyle/>
        <a:p>
          <a:endParaRPr lang="es-EC" dirty="0"/>
        </a:p>
      </dgm:t>
    </dgm:pt>
    <dgm:pt modelId="{083FC132-C78C-4269-AC12-191F3871CB3F}" type="parTrans" cxnId="{71CD8B0F-1F0A-4EDC-816C-461FE2AA9681}">
      <dgm:prSet/>
      <dgm:spPr/>
      <dgm:t>
        <a:bodyPr/>
        <a:lstStyle/>
        <a:p>
          <a:endParaRPr lang="es-EC"/>
        </a:p>
      </dgm:t>
    </dgm:pt>
    <dgm:pt modelId="{F8A597B8-D433-49AC-A3BC-F15CA220D17A}" type="sibTrans" cxnId="{71CD8B0F-1F0A-4EDC-816C-461FE2AA9681}">
      <dgm:prSet/>
      <dgm:spPr/>
      <dgm:t>
        <a:bodyPr/>
        <a:lstStyle/>
        <a:p>
          <a:endParaRPr lang="es-EC"/>
        </a:p>
      </dgm:t>
    </dgm:pt>
    <dgm:pt modelId="{7C0AB543-5956-4CB6-B4D9-547B347A6AB3}" type="pres">
      <dgm:prSet presAssocID="{C2BD9CB1-A8F6-40EC-B32D-C0F40CC61834}" presName="linear" presStyleCnt="0">
        <dgm:presLayoutVars>
          <dgm:animLvl val="lvl"/>
          <dgm:resizeHandles val="exact"/>
        </dgm:presLayoutVars>
      </dgm:prSet>
      <dgm:spPr/>
      <dgm:t>
        <a:bodyPr/>
        <a:lstStyle/>
        <a:p>
          <a:endParaRPr lang="es-EC"/>
        </a:p>
      </dgm:t>
    </dgm:pt>
    <dgm:pt modelId="{5146E4AF-39E6-4338-A141-953FCA186BE0}" type="pres">
      <dgm:prSet presAssocID="{9E5E315E-B744-469D-8600-B956F6768055}" presName="parentText" presStyleLbl="node1" presStyleIdx="0" presStyleCnt="1">
        <dgm:presLayoutVars>
          <dgm:chMax val="0"/>
          <dgm:bulletEnabled val="1"/>
        </dgm:presLayoutVars>
      </dgm:prSet>
      <dgm:spPr/>
      <dgm:t>
        <a:bodyPr/>
        <a:lstStyle/>
        <a:p>
          <a:endParaRPr lang="es-EC"/>
        </a:p>
      </dgm:t>
    </dgm:pt>
    <dgm:pt modelId="{5E02DD79-4055-45CC-A8D2-2A3E397AC8DB}" type="pres">
      <dgm:prSet presAssocID="{9E5E315E-B744-469D-8600-B956F6768055}" presName="childText" presStyleLbl="revTx" presStyleIdx="0" presStyleCnt="1">
        <dgm:presLayoutVars>
          <dgm:bulletEnabled val="1"/>
        </dgm:presLayoutVars>
      </dgm:prSet>
      <dgm:spPr/>
      <dgm:t>
        <a:bodyPr/>
        <a:lstStyle/>
        <a:p>
          <a:endParaRPr lang="es-EC"/>
        </a:p>
      </dgm:t>
    </dgm:pt>
  </dgm:ptLst>
  <dgm:cxnLst>
    <dgm:cxn modelId="{292A9D01-EBD9-4FFB-9B10-C3E7029A858C}" type="presOf" srcId="{25DE2A15-9F7C-4C76-9026-7C67E523DF99}" destId="{5E02DD79-4055-45CC-A8D2-2A3E397AC8DB}" srcOrd="0" destOrd="1" presId="urn:microsoft.com/office/officeart/2005/8/layout/vList2"/>
    <dgm:cxn modelId="{9CB2CBD5-0ECC-40DE-ADE3-1028B40EC72E}" type="presOf" srcId="{C2BD9CB1-A8F6-40EC-B32D-C0F40CC61834}" destId="{7C0AB543-5956-4CB6-B4D9-547B347A6AB3}" srcOrd="0" destOrd="0" presId="urn:microsoft.com/office/officeart/2005/8/layout/vList2"/>
    <dgm:cxn modelId="{5C1E9DF8-F14E-4BED-B2D1-6291E1F6BB7A}" srcId="{9E5E315E-B744-469D-8600-B956F6768055}" destId="{3265FEE0-FA87-40F6-B8DD-9E28C66916F1}" srcOrd="2" destOrd="0" parTransId="{08600345-71AC-40BC-8E50-3EDA2D54423C}" sibTransId="{85D59165-75D2-47A4-A6FA-815E1428DEC1}"/>
    <dgm:cxn modelId="{CE19611E-C4AA-4A7D-9E67-69A36C34F45E}" type="presOf" srcId="{9E5E315E-B744-469D-8600-B956F6768055}" destId="{5146E4AF-39E6-4338-A141-953FCA186BE0}" srcOrd="0" destOrd="0" presId="urn:microsoft.com/office/officeart/2005/8/layout/vList2"/>
    <dgm:cxn modelId="{99C6B624-2EDF-4DB3-9761-92FD113198BD}" type="presOf" srcId="{1F5435EA-A5A0-4C23-A36F-F2B22C3A0D3F}" destId="{5E02DD79-4055-45CC-A8D2-2A3E397AC8DB}" srcOrd="0" destOrd="4" presId="urn:microsoft.com/office/officeart/2005/8/layout/vList2"/>
    <dgm:cxn modelId="{027F4B6C-1F2C-4735-9D84-C7F37C33C8C9}" type="presOf" srcId="{3265FEE0-FA87-40F6-B8DD-9E28C66916F1}" destId="{5E02DD79-4055-45CC-A8D2-2A3E397AC8DB}" srcOrd="0" destOrd="2" presId="urn:microsoft.com/office/officeart/2005/8/layout/vList2"/>
    <dgm:cxn modelId="{2EC02629-EF8E-4626-BD15-98E956C401DA}" srcId="{9E5E315E-B744-469D-8600-B956F6768055}" destId="{25DE2A15-9F7C-4C76-9026-7C67E523DF99}" srcOrd="1" destOrd="0" parTransId="{55F20234-CEF4-4006-829E-0F50FBD6AB52}" sibTransId="{499AB3E3-B10A-4B24-B041-C0E26A0E0471}"/>
    <dgm:cxn modelId="{CD8C27ED-0C16-45C2-BB36-72DAC5219DD9}" type="presOf" srcId="{53451F99-4023-43E8-A758-E0064C0AF9AC}" destId="{5E02DD79-4055-45CC-A8D2-2A3E397AC8DB}" srcOrd="0" destOrd="0" presId="urn:microsoft.com/office/officeart/2005/8/layout/vList2"/>
    <dgm:cxn modelId="{4E2FE69B-7E87-4BA7-AA17-521C1E09EA5F}" srcId="{9E5E315E-B744-469D-8600-B956F6768055}" destId="{1F5435EA-A5A0-4C23-A36F-F2B22C3A0D3F}" srcOrd="4" destOrd="0" parTransId="{B1648205-1D58-451C-9D90-E188FD313146}" sibTransId="{3B4EE251-4CDB-42A4-880B-4AB07D78984C}"/>
    <dgm:cxn modelId="{BA0AF4D3-97F8-497A-84F2-B568163E7C24}" srcId="{9E5E315E-B744-469D-8600-B956F6768055}" destId="{53451F99-4023-43E8-A758-E0064C0AF9AC}" srcOrd="0" destOrd="0" parTransId="{5BFB8FD7-BC63-4A7E-8B6C-F6BB19FDA703}" sibTransId="{0D5490D6-8D58-4AD0-8B75-88E5B505C9A7}"/>
    <dgm:cxn modelId="{71CD8B0F-1F0A-4EDC-816C-461FE2AA9681}" srcId="{9E5E315E-B744-469D-8600-B956F6768055}" destId="{7837C9A2-AF01-490A-8E5D-6061A78C81A9}" srcOrd="3" destOrd="0" parTransId="{083FC132-C78C-4269-AC12-191F3871CB3F}" sibTransId="{F8A597B8-D433-49AC-A3BC-F15CA220D17A}"/>
    <dgm:cxn modelId="{E6D360C4-0AF7-49E5-8A82-204499670596}" srcId="{C2BD9CB1-A8F6-40EC-B32D-C0F40CC61834}" destId="{9E5E315E-B744-469D-8600-B956F6768055}" srcOrd="0" destOrd="0" parTransId="{BE095868-75B4-444A-B785-034FF4F15B47}" sibTransId="{23795268-EECB-443F-89DD-B35292760B54}"/>
    <dgm:cxn modelId="{5091AAE2-C3AD-4DA2-9689-E06091C301A0}" type="presOf" srcId="{7837C9A2-AF01-490A-8E5D-6061A78C81A9}" destId="{5E02DD79-4055-45CC-A8D2-2A3E397AC8DB}" srcOrd="0" destOrd="3" presId="urn:microsoft.com/office/officeart/2005/8/layout/vList2"/>
    <dgm:cxn modelId="{ADDEC704-A977-444D-9076-4D9BCA47FD34}" type="presParOf" srcId="{7C0AB543-5956-4CB6-B4D9-547B347A6AB3}" destId="{5146E4AF-39E6-4338-A141-953FCA186BE0}" srcOrd="0" destOrd="0" presId="urn:microsoft.com/office/officeart/2005/8/layout/vList2"/>
    <dgm:cxn modelId="{B984F729-FAB9-4D0D-B885-D46C1D6E96B3}" type="presParOf" srcId="{7C0AB543-5956-4CB6-B4D9-547B347A6AB3}" destId="{5E02DD79-4055-45CC-A8D2-2A3E397AC8D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0AE3BBA4-F2CA-4BC4-80B5-688FE614038F}">
      <dgm:prSet phldrT="[Texto]" custT="1"/>
      <dgm:spPr/>
      <dgm:t>
        <a:bodyPr/>
        <a:lstStyle/>
        <a:p>
          <a:r>
            <a:rPr lang="es-EC" sz="2800" dirty="0" smtClean="0"/>
            <a:t>EL VIRAJE</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C" sz="1400" b="1" dirty="0" smtClean="0"/>
            <a:t>(SOBRENTRENAMIENTO, s.f.)</a:t>
          </a:r>
          <a:r>
            <a:rPr lang="es-ES" sz="1400" b="1" dirty="0" smtClean="0"/>
            <a:t> El viraje de natación es el gesto acíclico por el que se produce un cambio del sentido de nado y que se produce cada vez que llegamos a la pared de la piscina. Cada estilo de nado tiene su viraje específico. ... Su importancia se incrementa en las competiciones en piscina corta.</a:t>
          </a:r>
          <a:endParaRPr lang="es-EC" sz="14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custLinFactNeighborY="4240">
        <dgm:presLayoutVars>
          <dgm:bulletEnabled val="1"/>
        </dgm:presLayoutVars>
      </dgm:prSet>
      <dgm:spPr/>
      <dgm:t>
        <a:bodyPr/>
        <a:lstStyle/>
        <a:p>
          <a:endParaRPr lang="es-EC"/>
        </a:p>
      </dgm:t>
    </dgm:pt>
  </dgm:ptLst>
  <dgm:cxnLst>
    <dgm:cxn modelId="{F97AD55A-D0B6-4AC9-905E-C65740EC31EA}" srcId="{0AE3BBA4-F2CA-4BC4-80B5-688FE614038F}" destId="{8139B623-02DD-4E22-8E02-072C98655443}" srcOrd="0" destOrd="0" parTransId="{142146BC-99C9-4D09-B142-03A4667869F2}" sibTransId="{1023F043-FC31-4D5C-BD7F-080121069D7E}"/>
    <dgm:cxn modelId="{329F3E8C-E8D9-4E57-B129-9A22BA62ED0D}" type="presOf" srcId="{9E09D67F-9DB8-4778-B358-36B275310E28}" destId="{D4810F61-2828-4CB1-AA72-20AD90E3598F}" srcOrd="0" destOrd="0" presId="urn:microsoft.com/office/officeart/2005/8/layout/vList2"/>
    <dgm:cxn modelId="{3E441BD5-05DB-467E-B52D-3405D9872C20}" type="presOf" srcId="{8139B623-02DD-4E22-8E02-072C98655443}" destId="{6375CA54-B102-4466-BDAD-394A92EB9098}" srcOrd="0" destOrd="0"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6F19BABA-1873-4CEE-B391-D0685BF0308E}" type="presOf" srcId="{0AE3BBA4-F2CA-4BC4-80B5-688FE614038F}" destId="{3752B5DB-A263-4BDC-9B53-D196E6091214}" srcOrd="0" destOrd="0" presId="urn:microsoft.com/office/officeart/2005/8/layout/vList2"/>
    <dgm:cxn modelId="{59BA9307-F3B9-4750-A8BC-FF8F35489156}" type="presParOf" srcId="{D4810F61-2828-4CB1-AA72-20AD90E3598F}" destId="{3752B5DB-A263-4BDC-9B53-D196E6091214}" srcOrd="0" destOrd="0" presId="urn:microsoft.com/office/officeart/2005/8/layout/vList2"/>
    <dgm:cxn modelId="{828D5F67-1EB3-44CB-9B2B-F5B0A006EB98}"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0AE3BBA4-F2CA-4BC4-80B5-688FE614038F}">
      <dgm:prSet phldrT="[Texto]" custT="1"/>
      <dgm:spPr/>
      <dgm:t>
        <a:bodyPr/>
        <a:lstStyle/>
        <a:p>
          <a:r>
            <a:rPr lang="es-EC" sz="2800" dirty="0" smtClean="0"/>
            <a:t>DIMENSIONES </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C" sz="1800" b="1" dirty="0" smtClean="0"/>
            <a:t>Fase de aproximación un brazo</a:t>
          </a:r>
          <a:endParaRPr lang="es-EC" sz="18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00F2522D-41C8-4022-A662-7DFBF01F0D1A}">
      <dgm:prSet phldrT="[Texto]" custT="1"/>
      <dgm:spPr/>
      <dgm:t>
        <a:bodyPr/>
        <a:lstStyle/>
        <a:p>
          <a:r>
            <a:rPr lang="es-EC" sz="1800" b="1" dirty="0" smtClean="0"/>
            <a:t>Fase de aproximación dos brazos</a:t>
          </a:r>
          <a:endParaRPr lang="es-EC" sz="1800" dirty="0"/>
        </a:p>
      </dgm:t>
    </dgm:pt>
    <dgm:pt modelId="{A3CE38ED-7BDB-4649-B4C0-8403F37A89D3}" type="parTrans" cxnId="{92AA4D9B-6369-4521-8F0F-7E87E4D0E26E}">
      <dgm:prSet/>
      <dgm:spPr/>
      <dgm:t>
        <a:bodyPr/>
        <a:lstStyle/>
        <a:p>
          <a:endParaRPr lang="es-EC"/>
        </a:p>
      </dgm:t>
    </dgm:pt>
    <dgm:pt modelId="{413E0FFC-5E90-4818-8F73-4B0FB0075D8C}" type="sibTrans" cxnId="{92AA4D9B-6369-4521-8F0F-7E87E4D0E26E}">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dgm:presLayoutVars>
          <dgm:bulletEnabled val="1"/>
        </dgm:presLayoutVars>
      </dgm:prSet>
      <dgm:spPr/>
      <dgm:t>
        <a:bodyPr/>
        <a:lstStyle/>
        <a:p>
          <a:endParaRPr lang="es-EC"/>
        </a:p>
      </dgm:t>
    </dgm:pt>
  </dgm:ptLst>
  <dgm:cxnLst>
    <dgm:cxn modelId="{F97AD55A-D0B6-4AC9-905E-C65740EC31EA}" srcId="{0AE3BBA4-F2CA-4BC4-80B5-688FE614038F}" destId="{8139B623-02DD-4E22-8E02-072C98655443}" srcOrd="0" destOrd="0" parTransId="{142146BC-99C9-4D09-B142-03A4667869F2}" sibTransId="{1023F043-FC31-4D5C-BD7F-080121069D7E}"/>
    <dgm:cxn modelId="{652B7438-209D-43A2-95F3-3BE5FB46AB2F}" type="presOf" srcId="{0AE3BBA4-F2CA-4BC4-80B5-688FE614038F}" destId="{3752B5DB-A263-4BDC-9B53-D196E6091214}" srcOrd="0" destOrd="0" presId="urn:microsoft.com/office/officeart/2005/8/layout/vList2"/>
    <dgm:cxn modelId="{9732E2CC-C367-4567-AB97-654B15D8D1D1}" type="presOf" srcId="{00F2522D-41C8-4022-A662-7DFBF01F0D1A}" destId="{6375CA54-B102-4466-BDAD-394A92EB9098}" srcOrd="0" destOrd="1" presId="urn:microsoft.com/office/officeart/2005/8/layout/vList2"/>
    <dgm:cxn modelId="{075FAB4A-2A33-4575-B212-89629C2DA8D1}" type="presOf" srcId="{9E09D67F-9DB8-4778-B358-36B275310E28}" destId="{D4810F61-2828-4CB1-AA72-20AD90E3598F}" srcOrd="0" destOrd="0" presId="urn:microsoft.com/office/officeart/2005/8/layout/vList2"/>
    <dgm:cxn modelId="{A35265AF-5973-49A3-AA2B-B085EA575B07}" type="presOf" srcId="{8139B623-02DD-4E22-8E02-072C98655443}" destId="{6375CA54-B102-4466-BDAD-394A92EB9098}" srcOrd="0" destOrd="0"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92AA4D9B-6369-4521-8F0F-7E87E4D0E26E}" srcId="{0AE3BBA4-F2CA-4BC4-80B5-688FE614038F}" destId="{00F2522D-41C8-4022-A662-7DFBF01F0D1A}" srcOrd="1" destOrd="0" parTransId="{A3CE38ED-7BDB-4649-B4C0-8403F37A89D3}" sibTransId="{413E0FFC-5E90-4818-8F73-4B0FB0075D8C}"/>
    <dgm:cxn modelId="{C792D9F2-5E31-45BD-9923-4EAD83E339C6}" type="presParOf" srcId="{D4810F61-2828-4CB1-AA72-20AD90E3598F}" destId="{3752B5DB-A263-4BDC-9B53-D196E6091214}" srcOrd="0" destOrd="0" presId="urn:microsoft.com/office/officeart/2005/8/layout/vList2"/>
    <dgm:cxn modelId="{A11EC082-3A3B-475F-B13A-B35A3751466D}"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0AE3BBA4-F2CA-4BC4-80B5-688FE614038F}">
      <dgm:prSet phldrT="[Texto]" custT="1"/>
      <dgm:spPr/>
      <dgm:t>
        <a:bodyPr/>
        <a:lstStyle/>
        <a:p>
          <a:r>
            <a:rPr lang="es-EC" sz="2800" dirty="0" smtClean="0"/>
            <a:t>SUB DIMENSIONES </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C" sz="1800" b="1" dirty="0" smtClean="0"/>
            <a:t>Fase de aproximación</a:t>
          </a:r>
          <a:endParaRPr lang="es-EC" sz="18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0E2A5409-A5E7-4D99-8504-01A8E30F7BD5}">
      <dgm:prSet custT="1"/>
      <dgm:spPr/>
      <dgm:t>
        <a:bodyPr/>
        <a:lstStyle/>
        <a:p>
          <a:r>
            <a:rPr lang="es-EC" sz="1800" b="1" dirty="0" smtClean="0"/>
            <a:t>Fase de giro</a:t>
          </a:r>
          <a:endParaRPr lang="es-EC" sz="1800" dirty="0"/>
        </a:p>
      </dgm:t>
    </dgm:pt>
    <dgm:pt modelId="{A6A53F3D-0AD2-4E14-BFE5-0699B95C3961}" type="parTrans" cxnId="{276BA6DD-8B72-47FF-A042-079B2BF94339}">
      <dgm:prSet/>
      <dgm:spPr/>
      <dgm:t>
        <a:bodyPr/>
        <a:lstStyle/>
        <a:p>
          <a:endParaRPr lang="es-EC"/>
        </a:p>
      </dgm:t>
    </dgm:pt>
    <dgm:pt modelId="{00DE9EB2-6575-4EC3-9BF6-2AC948CC04CA}" type="sibTrans" cxnId="{276BA6DD-8B72-47FF-A042-079B2BF94339}">
      <dgm:prSet/>
      <dgm:spPr/>
      <dgm:t>
        <a:bodyPr/>
        <a:lstStyle/>
        <a:p>
          <a:endParaRPr lang="es-EC"/>
        </a:p>
      </dgm:t>
    </dgm:pt>
    <dgm:pt modelId="{C87A51A8-C8AA-425C-916B-BB4B0C7C2731}">
      <dgm:prSet custT="1"/>
      <dgm:spPr/>
      <dgm:t>
        <a:bodyPr/>
        <a:lstStyle/>
        <a:p>
          <a:r>
            <a:rPr lang="es-EC" sz="1800" b="1" dirty="0" smtClean="0"/>
            <a:t>Fase de impulso</a:t>
          </a:r>
          <a:endParaRPr lang="es-EC" sz="1800" dirty="0"/>
        </a:p>
      </dgm:t>
    </dgm:pt>
    <dgm:pt modelId="{2C1896A8-7083-44B6-BED3-1D4F41A04250}" type="parTrans" cxnId="{6D1D4627-B62D-404C-AB49-6F70EBC832B0}">
      <dgm:prSet/>
      <dgm:spPr/>
      <dgm:t>
        <a:bodyPr/>
        <a:lstStyle/>
        <a:p>
          <a:endParaRPr lang="es-EC"/>
        </a:p>
      </dgm:t>
    </dgm:pt>
    <dgm:pt modelId="{115FD3BD-15D7-4ED0-BF29-A06167157D89}" type="sibTrans" cxnId="{6D1D4627-B62D-404C-AB49-6F70EBC832B0}">
      <dgm:prSet/>
      <dgm:spPr/>
      <dgm:t>
        <a:bodyPr/>
        <a:lstStyle/>
        <a:p>
          <a:endParaRPr lang="es-EC"/>
        </a:p>
      </dgm:t>
    </dgm:pt>
    <dgm:pt modelId="{C1939D72-BEB1-40B8-9D4A-9916B83F57C8}">
      <dgm:prSet custT="1"/>
      <dgm:spPr/>
      <dgm:t>
        <a:bodyPr/>
        <a:lstStyle/>
        <a:p>
          <a:r>
            <a:rPr lang="es-EC" sz="1800" b="1" dirty="0" smtClean="0"/>
            <a:t>Fase de separación </a:t>
          </a:r>
          <a:endParaRPr lang="es-EC" sz="1800" dirty="0"/>
        </a:p>
      </dgm:t>
    </dgm:pt>
    <dgm:pt modelId="{CFA38F20-7E1D-4697-9E35-385AAFF39898}" type="parTrans" cxnId="{040B4039-DD6A-4F7E-9EF0-DBE5BDA294C6}">
      <dgm:prSet/>
      <dgm:spPr/>
      <dgm:t>
        <a:bodyPr/>
        <a:lstStyle/>
        <a:p>
          <a:endParaRPr lang="es-EC"/>
        </a:p>
      </dgm:t>
    </dgm:pt>
    <dgm:pt modelId="{97B46D71-3F66-435F-907B-D10DA6C3D3E8}" type="sibTrans" cxnId="{040B4039-DD6A-4F7E-9EF0-DBE5BDA294C6}">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dgm:presLayoutVars>
          <dgm:bulletEnabled val="1"/>
        </dgm:presLayoutVars>
      </dgm:prSet>
      <dgm:spPr/>
      <dgm:t>
        <a:bodyPr/>
        <a:lstStyle/>
        <a:p>
          <a:endParaRPr lang="es-EC"/>
        </a:p>
      </dgm:t>
    </dgm:pt>
  </dgm:ptLst>
  <dgm:cxnLst>
    <dgm:cxn modelId="{CADF0992-D681-421F-9D98-3E189B0B0E8E}" type="presOf" srcId="{0AE3BBA4-F2CA-4BC4-80B5-688FE614038F}" destId="{3752B5DB-A263-4BDC-9B53-D196E6091214}" srcOrd="0" destOrd="0" presId="urn:microsoft.com/office/officeart/2005/8/layout/vList2"/>
    <dgm:cxn modelId="{D34DB011-F18C-401D-98C2-BF0B9B121FBE}" type="presOf" srcId="{9E09D67F-9DB8-4778-B358-36B275310E28}" destId="{D4810F61-2828-4CB1-AA72-20AD90E3598F}" srcOrd="0" destOrd="0" presId="urn:microsoft.com/office/officeart/2005/8/layout/vList2"/>
    <dgm:cxn modelId="{276BA6DD-8B72-47FF-A042-079B2BF94339}" srcId="{0AE3BBA4-F2CA-4BC4-80B5-688FE614038F}" destId="{0E2A5409-A5E7-4D99-8504-01A8E30F7BD5}" srcOrd="1" destOrd="0" parTransId="{A6A53F3D-0AD2-4E14-BFE5-0699B95C3961}" sibTransId="{00DE9EB2-6575-4EC3-9BF6-2AC948CC04CA}"/>
    <dgm:cxn modelId="{040B4039-DD6A-4F7E-9EF0-DBE5BDA294C6}" srcId="{0AE3BBA4-F2CA-4BC4-80B5-688FE614038F}" destId="{C1939D72-BEB1-40B8-9D4A-9916B83F57C8}" srcOrd="3" destOrd="0" parTransId="{CFA38F20-7E1D-4697-9E35-385AAFF39898}" sibTransId="{97B46D71-3F66-435F-907B-D10DA6C3D3E8}"/>
    <dgm:cxn modelId="{F97AD55A-D0B6-4AC9-905E-C65740EC31EA}" srcId="{0AE3BBA4-F2CA-4BC4-80B5-688FE614038F}" destId="{8139B623-02DD-4E22-8E02-072C98655443}" srcOrd="0" destOrd="0" parTransId="{142146BC-99C9-4D09-B142-03A4667869F2}" sibTransId="{1023F043-FC31-4D5C-BD7F-080121069D7E}"/>
    <dgm:cxn modelId="{015CA44B-D637-4ACA-8FAF-075B72684A79}" type="presOf" srcId="{C1939D72-BEB1-40B8-9D4A-9916B83F57C8}" destId="{6375CA54-B102-4466-BDAD-394A92EB9098}" srcOrd="0" destOrd="3"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A467F8F0-7B2C-4460-BE6F-723F6985A00D}" type="presOf" srcId="{C87A51A8-C8AA-425C-916B-BB4B0C7C2731}" destId="{6375CA54-B102-4466-BDAD-394A92EB9098}" srcOrd="0" destOrd="2" presId="urn:microsoft.com/office/officeart/2005/8/layout/vList2"/>
    <dgm:cxn modelId="{6D1D4627-B62D-404C-AB49-6F70EBC832B0}" srcId="{0AE3BBA4-F2CA-4BC4-80B5-688FE614038F}" destId="{C87A51A8-C8AA-425C-916B-BB4B0C7C2731}" srcOrd="2" destOrd="0" parTransId="{2C1896A8-7083-44B6-BED3-1D4F41A04250}" sibTransId="{115FD3BD-15D7-4ED0-BF29-A06167157D89}"/>
    <dgm:cxn modelId="{DEAE39B9-52FA-4439-A222-4205E03961BF}" type="presOf" srcId="{0E2A5409-A5E7-4D99-8504-01A8E30F7BD5}" destId="{6375CA54-B102-4466-BDAD-394A92EB9098}" srcOrd="0" destOrd="1" presId="urn:microsoft.com/office/officeart/2005/8/layout/vList2"/>
    <dgm:cxn modelId="{91ED4FEF-E954-46AB-91BB-8DD568170F38}" type="presOf" srcId="{8139B623-02DD-4E22-8E02-072C98655443}" destId="{6375CA54-B102-4466-BDAD-394A92EB9098}" srcOrd="0" destOrd="0" presId="urn:microsoft.com/office/officeart/2005/8/layout/vList2"/>
    <dgm:cxn modelId="{D25C9E21-8AAC-48FF-B32E-76F8445CD3F4}" type="presParOf" srcId="{D4810F61-2828-4CB1-AA72-20AD90E3598F}" destId="{3752B5DB-A263-4BDC-9B53-D196E6091214}" srcOrd="0" destOrd="0" presId="urn:microsoft.com/office/officeart/2005/8/layout/vList2"/>
    <dgm:cxn modelId="{384B4578-232F-468D-A3FD-89A122A827FF}"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0AE3BBA4-F2CA-4BC4-80B5-688FE614038F}">
      <dgm:prSet phldrT="[Texto]" custT="1"/>
      <dgm:spPr/>
      <dgm:t>
        <a:bodyPr/>
        <a:lstStyle/>
        <a:p>
          <a:r>
            <a:rPr lang="es-EC" sz="2800" dirty="0" smtClean="0"/>
            <a:t>INDICADORES</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S" sz="1800" b="1" dirty="0" smtClean="0"/>
            <a:t>Tiempo de ejecución</a:t>
          </a:r>
          <a:endParaRPr lang="es-EC" sz="18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3457D37B-5C39-44CA-8D9C-DCD4CB652630}">
      <dgm:prSet custT="1"/>
      <dgm:spPr/>
      <dgm:t>
        <a:bodyPr/>
        <a:lstStyle/>
        <a:p>
          <a:r>
            <a:rPr lang="es-ES" sz="1800" b="1" dirty="0" smtClean="0"/>
            <a:t>Análisis técnico</a:t>
          </a:r>
          <a:endParaRPr lang="es-EC" sz="1800" dirty="0"/>
        </a:p>
      </dgm:t>
    </dgm:pt>
    <dgm:pt modelId="{19B68C09-7D32-419D-8488-E145BF57782D}" type="parTrans" cxnId="{1F4E2ABE-2B82-4232-9D2A-F8C8B064D360}">
      <dgm:prSet/>
      <dgm:spPr/>
      <dgm:t>
        <a:bodyPr/>
        <a:lstStyle/>
        <a:p>
          <a:endParaRPr lang="es-EC"/>
        </a:p>
      </dgm:t>
    </dgm:pt>
    <dgm:pt modelId="{C88264E9-D593-4535-9880-36B4C332C818}" type="sibTrans" cxnId="{1F4E2ABE-2B82-4232-9D2A-F8C8B064D360}">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dgm:presLayoutVars>
          <dgm:bulletEnabled val="1"/>
        </dgm:presLayoutVars>
      </dgm:prSet>
      <dgm:spPr/>
      <dgm:t>
        <a:bodyPr/>
        <a:lstStyle/>
        <a:p>
          <a:endParaRPr lang="es-EC"/>
        </a:p>
      </dgm:t>
    </dgm:pt>
  </dgm:ptLst>
  <dgm:cxnLst>
    <dgm:cxn modelId="{F97AD55A-D0B6-4AC9-905E-C65740EC31EA}" srcId="{0AE3BBA4-F2CA-4BC4-80B5-688FE614038F}" destId="{8139B623-02DD-4E22-8E02-072C98655443}" srcOrd="0" destOrd="0" parTransId="{142146BC-99C9-4D09-B142-03A4667869F2}" sibTransId="{1023F043-FC31-4D5C-BD7F-080121069D7E}"/>
    <dgm:cxn modelId="{CD293602-1017-42CC-B7F3-48A378676782}" type="presOf" srcId="{9E09D67F-9DB8-4778-B358-36B275310E28}" destId="{D4810F61-2828-4CB1-AA72-20AD90E3598F}" srcOrd="0" destOrd="0" presId="urn:microsoft.com/office/officeart/2005/8/layout/vList2"/>
    <dgm:cxn modelId="{2129ED0A-0BAB-4FDF-A9F8-34ED59F8C1D1}" type="presOf" srcId="{0AE3BBA4-F2CA-4BC4-80B5-688FE614038F}" destId="{3752B5DB-A263-4BDC-9B53-D196E6091214}" srcOrd="0" destOrd="0" presId="urn:microsoft.com/office/officeart/2005/8/layout/vList2"/>
    <dgm:cxn modelId="{68AA8D79-872E-4E98-B44A-F7CAD6DEF32B}" type="presOf" srcId="{8139B623-02DD-4E22-8E02-072C98655443}" destId="{6375CA54-B102-4466-BDAD-394A92EB9098}" srcOrd="0" destOrd="0"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CF82CDEE-0330-4846-999D-AE03CC6149B3}" type="presOf" srcId="{3457D37B-5C39-44CA-8D9C-DCD4CB652630}" destId="{6375CA54-B102-4466-BDAD-394A92EB9098}" srcOrd="0" destOrd="1" presId="urn:microsoft.com/office/officeart/2005/8/layout/vList2"/>
    <dgm:cxn modelId="{1F4E2ABE-2B82-4232-9D2A-F8C8B064D360}" srcId="{0AE3BBA4-F2CA-4BC4-80B5-688FE614038F}" destId="{3457D37B-5C39-44CA-8D9C-DCD4CB652630}" srcOrd="1" destOrd="0" parTransId="{19B68C09-7D32-419D-8488-E145BF57782D}" sibTransId="{C88264E9-D593-4535-9880-36B4C332C818}"/>
    <dgm:cxn modelId="{568F966D-CD34-45B8-8649-B7B7E0DEB75A}" type="presParOf" srcId="{D4810F61-2828-4CB1-AA72-20AD90E3598F}" destId="{3752B5DB-A263-4BDC-9B53-D196E6091214}" srcOrd="0" destOrd="0" presId="urn:microsoft.com/office/officeart/2005/8/layout/vList2"/>
    <dgm:cxn modelId="{F01DD389-AC57-4365-8C5D-F7739A5B680C}"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09D67F-9DB8-4778-B358-36B275310E2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0AE3BBA4-F2CA-4BC4-80B5-688FE614038F}">
      <dgm:prSet phldrT="[Texto]" custT="1"/>
      <dgm:spPr/>
      <dgm:t>
        <a:bodyPr/>
        <a:lstStyle/>
        <a:p>
          <a:r>
            <a:rPr lang="es-EC" sz="2800" dirty="0" smtClean="0"/>
            <a:t>ANALISIS CUANTITATIVO</a:t>
          </a:r>
          <a:endParaRPr lang="es-EC" sz="2800" dirty="0"/>
        </a:p>
      </dgm:t>
    </dgm:pt>
    <dgm:pt modelId="{C5A470D0-A311-482B-9B14-FF38EF7A6DF1}" type="parTrans" cxnId="{9A5D540E-3FFD-4E02-BFC6-22C210744D4C}">
      <dgm:prSet/>
      <dgm:spPr/>
      <dgm:t>
        <a:bodyPr/>
        <a:lstStyle/>
        <a:p>
          <a:endParaRPr lang="es-EC"/>
        </a:p>
      </dgm:t>
    </dgm:pt>
    <dgm:pt modelId="{01909F58-068A-405A-B535-E1E2C05F5391}" type="sibTrans" cxnId="{9A5D540E-3FFD-4E02-BFC6-22C210744D4C}">
      <dgm:prSet/>
      <dgm:spPr/>
      <dgm:t>
        <a:bodyPr/>
        <a:lstStyle/>
        <a:p>
          <a:endParaRPr lang="es-EC"/>
        </a:p>
      </dgm:t>
    </dgm:pt>
    <dgm:pt modelId="{8139B623-02DD-4E22-8E02-072C98655443}">
      <dgm:prSet phldrT="[Texto]" custT="1"/>
      <dgm:spPr/>
      <dgm:t>
        <a:bodyPr/>
        <a:lstStyle/>
        <a:p>
          <a:r>
            <a:rPr lang="es-ES" sz="2000" b="1" dirty="0" smtClean="0"/>
            <a:t>(Vaca 2018). Es cuantificación de los componentes de una prueba de natación (salida, nado virajes y llegada)</a:t>
          </a:r>
          <a:endParaRPr lang="es-EC" sz="2000" dirty="0"/>
        </a:p>
      </dgm:t>
    </dgm:pt>
    <dgm:pt modelId="{142146BC-99C9-4D09-B142-03A4667869F2}" type="parTrans" cxnId="{F97AD55A-D0B6-4AC9-905E-C65740EC31EA}">
      <dgm:prSet/>
      <dgm:spPr/>
      <dgm:t>
        <a:bodyPr/>
        <a:lstStyle/>
        <a:p>
          <a:endParaRPr lang="es-EC"/>
        </a:p>
      </dgm:t>
    </dgm:pt>
    <dgm:pt modelId="{1023F043-FC31-4D5C-BD7F-080121069D7E}" type="sibTrans" cxnId="{F97AD55A-D0B6-4AC9-905E-C65740EC31EA}">
      <dgm:prSet/>
      <dgm:spPr/>
      <dgm:t>
        <a:bodyPr/>
        <a:lstStyle/>
        <a:p>
          <a:endParaRPr lang="es-EC"/>
        </a:p>
      </dgm:t>
    </dgm:pt>
    <dgm:pt modelId="{D4810F61-2828-4CB1-AA72-20AD90E3598F}" type="pres">
      <dgm:prSet presAssocID="{9E09D67F-9DB8-4778-B358-36B275310E28}" presName="linear" presStyleCnt="0">
        <dgm:presLayoutVars>
          <dgm:animLvl val="lvl"/>
          <dgm:resizeHandles val="exact"/>
        </dgm:presLayoutVars>
      </dgm:prSet>
      <dgm:spPr/>
      <dgm:t>
        <a:bodyPr/>
        <a:lstStyle/>
        <a:p>
          <a:endParaRPr lang="es-EC"/>
        </a:p>
      </dgm:t>
    </dgm:pt>
    <dgm:pt modelId="{3752B5DB-A263-4BDC-9B53-D196E6091214}" type="pres">
      <dgm:prSet presAssocID="{0AE3BBA4-F2CA-4BC4-80B5-688FE614038F}" presName="parentText" presStyleLbl="node1" presStyleIdx="0" presStyleCnt="1" custScaleY="44569">
        <dgm:presLayoutVars>
          <dgm:chMax val="0"/>
          <dgm:bulletEnabled val="1"/>
        </dgm:presLayoutVars>
      </dgm:prSet>
      <dgm:spPr/>
      <dgm:t>
        <a:bodyPr/>
        <a:lstStyle/>
        <a:p>
          <a:endParaRPr lang="es-EC"/>
        </a:p>
      </dgm:t>
    </dgm:pt>
    <dgm:pt modelId="{6375CA54-B102-4466-BDAD-394A92EB9098}" type="pres">
      <dgm:prSet presAssocID="{0AE3BBA4-F2CA-4BC4-80B5-688FE614038F}" presName="childText" presStyleLbl="revTx" presStyleIdx="0" presStyleCnt="1" custLinFactNeighborY="4240">
        <dgm:presLayoutVars>
          <dgm:bulletEnabled val="1"/>
        </dgm:presLayoutVars>
      </dgm:prSet>
      <dgm:spPr/>
      <dgm:t>
        <a:bodyPr/>
        <a:lstStyle/>
        <a:p>
          <a:endParaRPr lang="es-EC"/>
        </a:p>
      </dgm:t>
    </dgm:pt>
  </dgm:ptLst>
  <dgm:cxnLst>
    <dgm:cxn modelId="{F97AD55A-D0B6-4AC9-905E-C65740EC31EA}" srcId="{0AE3BBA4-F2CA-4BC4-80B5-688FE614038F}" destId="{8139B623-02DD-4E22-8E02-072C98655443}" srcOrd="0" destOrd="0" parTransId="{142146BC-99C9-4D09-B142-03A4667869F2}" sibTransId="{1023F043-FC31-4D5C-BD7F-080121069D7E}"/>
    <dgm:cxn modelId="{1E820854-09C2-404D-A6B0-006284F55225}" type="presOf" srcId="{8139B623-02DD-4E22-8E02-072C98655443}" destId="{6375CA54-B102-4466-BDAD-394A92EB9098}" srcOrd="0" destOrd="0" presId="urn:microsoft.com/office/officeart/2005/8/layout/vList2"/>
    <dgm:cxn modelId="{0E091D16-9ED4-451D-941C-84FDDB7EFB69}" type="presOf" srcId="{9E09D67F-9DB8-4778-B358-36B275310E28}" destId="{D4810F61-2828-4CB1-AA72-20AD90E3598F}" srcOrd="0" destOrd="0" presId="urn:microsoft.com/office/officeart/2005/8/layout/vList2"/>
    <dgm:cxn modelId="{9A5D540E-3FFD-4E02-BFC6-22C210744D4C}" srcId="{9E09D67F-9DB8-4778-B358-36B275310E28}" destId="{0AE3BBA4-F2CA-4BC4-80B5-688FE614038F}" srcOrd="0" destOrd="0" parTransId="{C5A470D0-A311-482B-9B14-FF38EF7A6DF1}" sibTransId="{01909F58-068A-405A-B535-E1E2C05F5391}"/>
    <dgm:cxn modelId="{F291D092-5C03-49E9-8D34-4A98D0AACE3A}" type="presOf" srcId="{0AE3BBA4-F2CA-4BC4-80B5-688FE614038F}" destId="{3752B5DB-A263-4BDC-9B53-D196E6091214}" srcOrd="0" destOrd="0" presId="urn:microsoft.com/office/officeart/2005/8/layout/vList2"/>
    <dgm:cxn modelId="{F71D6457-D552-4534-A0B1-B1049AEA5F97}" type="presParOf" srcId="{D4810F61-2828-4CB1-AA72-20AD90E3598F}" destId="{3752B5DB-A263-4BDC-9B53-D196E6091214}" srcOrd="0" destOrd="0" presId="urn:microsoft.com/office/officeart/2005/8/layout/vList2"/>
    <dgm:cxn modelId="{3E9896EE-9510-416F-8F42-B479EF82363C}" type="presParOf" srcId="{D4810F61-2828-4CB1-AA72-20AD90E3598F}" destId="{6375CA54-B102-4466-BDAD-394A92EB909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6F25F-39AD-43F6-AC37-D0FB9206C965}">
      <dsp:nvSpPr>
        <dsp:cNvPr id="0" name=""/>
        <dsp:cNvSpPr/>
      </dsp:nvSpPr>
      <dsp:spPr>
        <a:xfrm>
          <a:off x="409376" y="1323"/>
          <a:ext cx="3480593" cy="208835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Deportes olímpicos más practicados por sus beneficios.</a:t>
          </a:r>
        </a:p>
        <a:p>
          <a:pPr lvl="0" algn="ctr" defTabSz="844550">
            <a:lnSpc>
              <a:spcPct val="90000"/>
            </a:lnSpc>
            <a:spcBef>
              <a:spcPct val="0"/>
            </a:spcBef>
            <a:spcAft>
              <a:spcPct val="35000"/>
            </a:spcAft>
          </a:pPr>
          <a:r>
            <a:rPr lang="es-ES" sz="1900" kern="1200" dirty="0" smtClean="0">
              <a:solidFill>
                <a:schemeClr val="tx1"/>
              </a:solidFill>
            </a:rPr>
            <a:t>Populares y desarrollados del mundo.</a:t>
          </a:r>
          <a:endParaRPr lang="es-EC" sz="1900" kern="1200" dirty="0">
            <a:solidFill>
              <a:schemeClr val="tx1"/>
            </a:solidFill>
          </a:endParaRPr>
        </a:p>
      </dsp:txBody>
      <dsp:txXfrm>
        <a:off x="409376" y="1323"/>
        <a:ext cx="3480593" cy="2088356"/>
      </dsp:txXfrm>
    </dsp:sp>
    <dsp:sp modelId="{2A9E3F5B-D395-470C-AFEA-FAD276F7FC38}">
      <dsp:nvSpPr>
        <dsp:cNvPr id="0" name=""/>
        <dsp:cNvSpPr/>
      </dsp:nvSpPr>
      <dsp:spPr>
        <a:xfrm>
          <a:off x="4238029" y="1323"/>
          <a:ext cx="3480593" cy="2088356"/>
        </a:xfrm>
        <a:prstGeom prst="rect">
          <a:avLst/>
        </a:prstGeom>
        <a:solidFill>
          <a:schemeClr val="accent3">
            <a:hueOff val="-140418"/>
            <a:satOff val="-3796"/>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Desarrollo de las capacidades físicas como fuerza, velocidad y resistencia, así como las coordinativas.</a:t>
          </a:r>
          <a:endParaRPr lang="es-EC" sz="1900" kern="1200" dirty="0">
            <a:solidFill>
              <a:schemeClr val="tx1"/>
            </a:solidFill>
          </a:endParaRPr>
        </a:p>
      </dsp:txBody>
      <dsp:txXfrm>
        <a:off x="4238029" y="1323"/>
        <a:ext cx="3480593" cy="2088356"/>
      </dsp:txXfrm>
    </dsp:sp>
    <dsp:sp modelId="{AD6DCC87-BD42-498C-B693-F4CA010BF206}">
      <dsp:nvSpPr>
        <dsp:cNvPr id="0" name=""/>
        <dsp:cNvSpPr/>
      </dsp:nvSpPr>
      <dsp:spPr>
        <a:xfrm>
          <a:off x="1907841" y="2437739"/>
          <a:ext cx="4312316" cy="2979604"/>
        </a:xfrm>
        <a:prstGeom prst="rect">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Componentes que integran el análisis cuantitativo de la técnica como son: </a:t>
          </a:r>
        </a:p>
        <a:p>
          <a:pPr lvl="0" algn="l" defTabSz="844550">
            <a:lnSpc>
              <a:spcPct val="90000"/>
            </a:lnSpc>
            <a:spcBef>
              <a:spcPct val="0"/>
            </a:spcBef>
            <a:spcAft>
              <a:spcPct val="35000"/>
            </a:spcAft>
          </a:pPr>
          <a:r>
            <a:rPr lang="es-ES" sz="1900" kern="1200" dirty="0" smtClean="0">
              <a:solidFill>
                <a:schemeClr val="tx1"/>
              </a:solidFill>
            </a:rPr>
            <a:t>* El nivel de velocidad en el tramo, </a:t>
          </a:r>
        </a:p>
        <a:p>
          <a:pPr lvl="0" algn="l" defTabSz="844550">
            <a:lnSpc>
              <a:spcPct val="90000"/>
            </a:lnSpc>
            <a:spcBef>
              <a:spcPct val="0"/>
            </a:spcBef>
            <a:spcAft>
              <a:spcPct val="35000"/>
            </a:spcAft>
          </a:pPr>
          <a:r>
            <a:rPr lang="es-ES" sz="1900" kern="1200" dirty="0" smtClean="0">
              <a:solidFill>
                <a:schemeClr val="tx1"/>
              </a:solidFill>
            </a:rPr>
            <a:t>* La frecuencia de brazada</a:t>
          </a:r>
        </a:p>
        <a:p>
          <a:pPr lvl="0" algn="l" defTabSz="844550">
            <a:lnSpc>
              <a:spcPct val="90000"/>
            </a:lnSpc>
            <a:spcBef>
              <a:spcPct val="0"/>
            </a:spcBef>
            <a:spcAft>
              <a:spcPct val="35000"/>
            </a:spcAft>
          </a:pPr>
          <a:r>
            <a:rPr lang="es-ES" sz="1900" kern="1200" dirty="0" smtClean="0">
              <a:solidFill>
                <a:schemeClr val="tx1"/>
              </a:solidFill>
            </a:rPr>
            <a:t>* La longitud del ciclo</a:t>
          </a:r>
        </a:p>
        <a:p>
          <a:pPr lvl="0" algn="l" defTabSz="844550">
            <a:lnSpc>
              <a:spcPct val="90000"/>
            </a:lnSpc>
            <a:spcBef>
              <a:spcPct val="0"/>
            </a:spcBef>
            <a:spcAft>
              <a:spcPct val="35000"/>
            </a:spcAft>
          </a:pPr>
          <a:r>
            <a:rPr lang="es-ES" sz="1900" kern="1200" dirty="0" smtClean="0">
              <a:solidFill>
                <a:schemeClr val="tx1"/>
              </a:solidFill>
            </a:rPr>
            <a:t>* La eficacia de la llegada a la meta, </a:t>
          </a:r>
        </a:p>
        <a:p>
          <a:pPr lvl="0" algn="l" defTabSz="844550">
            <a:lnSpc>
              <a:spcPct val="90000"/>
            </a:lnSpc>
            <a:spcBef>
              <a:spcPct val="0"/>
            </a:spcBef>
            <a:spcAft>
              <a:spcPct val="35000"/>
            </a:spcAft>
          </a:pPr>
          <a:r>
            <a:rPr lang="es-ES" sz="1900" kern="1200" dirty="0" smtClean="0">
              <a:solidFill>
                <a:schemeClr val="tx1"/>
              </a:solidFill>
            </a:rPr>
            <a:t>* El nivel de velocidad en el tramo</a:t>
          </a:r>
        </a:p>
        <a:p>
          <a:pPr lvl="0" algn="l" defTabSz="844550">
            <a:lnSpc>
              <a:spcPct val="90000"/>
            </a:lnSpc>
            <a:spcBef>
              <a:spcPct val="0"/>
            </a:spcBef>
            <a:spcAft>
              <a:spcPct val="35000"/>
            </a:spcAft>
          </a:pPr>
          <a:r>
            <a:rPr lang="es-ES" sz="1900" kern="1200" dirty="0" smtClean="0">
              <a:solidFill>
                <a:schemeClr val="tx1"/>
              </a:solidFill>
            </a:rPr>
            <a:t>* La eficacia de los  virajes</a:t>
          </a:r>
          <a:endParaRPr lang="es-EC" sz="1900" kern="1200" dirty="0">
            <a:solidFill>
              <a:schemeClr val="tx1"/>
            </a:solidFill>
          </a:endParaRPr>
        </a:p>
      </dsp:txBody>
      <dsp:txXfrm>
        <a:off x="1907841" y="2437739"/>
        <a:ext cx="4312316" cy="29796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368753"/>
          <a:ext cx="4948765" cy="53397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DIMENSIONES </a:t>
          </a:r>
          <a:endParaRPr lang="es-EC" sz="2800" kern="1200" dirty="0"/>
        </a:p>
      </dsp:txBody>
      <dsp:txXfrm>
        <a:off x="26066" y="394819"/>
        <a:ext cx="4896633" cy="481840"/>
      </dsp:txXfrm>
    </dsp:sp>
    <dsp:sp modelId="{6375CA54-B102-4466-BDAD-394A92EB9098}">
      <dsp:nvSpPr>
        <dsp:cNvPr id="0" name=""/>
        <dsp:cNvSpPr/>
      </dsp:nvSpPr>
      <dsp:spPr>
        <a:xfrm>
          <a:off x="0" y="902726"/>
          <a:ext cx="494876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kern="1200" dirty="0" smtClean="0"/>
            <a:t>Salida</a:t>
          </a:r>
          <a:endParaRPr lang="es-EC" sz="1800" kern="1200" dirty="0"/>
        </a:p>
        <a:p>
          <a:pPr marL="171450" lvl="1" indent="-171450" algn="l" defTabSz="800100">
            <a:lnSpc>
              <a:spcPct val="90000"/>
            </a:lnSpc>
            <a:spcBef>
              <a:spcPct val="0"/>
            </a:spcBef>
            <a:spcAft>
              <a:spcPct val="20000"/>
            </a:spcAft>
            <a:buChar char="••"/>
          </a:pPr>
          <a:r>
            <a:rPr lang="es-EC" sz="1800" kern="1200" dirty="0" smtClean="0"/>
            <a:t>Nado </a:t>
          </a:r>
          <a:endParaRPr lang="es-EC" sz="1800" kern="1200" dirty="0"/>
        </a:p>
        <a:p>
          <a:pPr marL="171450" lvl="1" indent="-171450" algn="l" defTabSz="800100">
            <a:lnSpc>
              <a:spcPct val="90000"/>
            </a:lnSpc>
            <a:spcBef>
              <a:spcPct val="0"/>
            </a:spcBef>
            <a:spcAft>
              <a:spcPct val="20000"/>
            </a:spcAft>
            <a:buChar char="••"/>
          </a:pPr>
          <a:r>
            <a:rPr lang="es-EC" sz="1800" kern="1200" dirty="0" smtClean="0"/>
            <a:t>Virajes </a:t>
          </a:r>
          <a:endParaRPr lang="es-EC" sz="1800" kern="1200" dirty="0"/>
        </a:p>
        <a:p>
          <a:pPr marL="171450" lvl="1" indent="-171450" algn="l" defTabSz="800100">
            <a:lnSpc>
              <a:spcPct val="90000"/>
            </a:lnSpc>
            <a:spcBef>
              <a:spcPct val="0"/>
            </a:spcBef>
            <a:spcAft>
              <a:spcPct val="20000"/>
            </a:spcAft>
            <a:buChar char="••"/>
          </a:pPr>
          <a:r>
            <a:rPr lang="es-EC" sz="1800" kern="1200" dirty="0" smtClean="0"/>
            <a:t>Llegada </a:t>
          </a:r>
          <a:endParaRPr lang="es-EC" sz="1800" kern="1200" dirty="0"/>
        </a:p>
      </dsp:txBody>
      <dsp:txXfrm>
        <a:off x="0" y="902726"/>
        <a:ext cx="4948765" cy="11923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236273"/>
          <a:ext cx="4948765" cy="53397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SUB DIMENSIONES </a:t>
          </a:r>
          <a:endParaRPr lang="es-EC" sz="2800" kern="1200" dirty="0"/>
        </a:p>
      </dsp:txBody>
      <dsp:txXfrm>
        <a:off x="26066" y="262339"/>
        <a:ext cx="4896633" cy="481840"/>
      </dsp:txXfrm>
    </dsp:sp>
    <dsp:sp modelId="{6375CA54-B102-4466-BDAD-394A92EB9098}">
      <dsp:nvSpPr>
        <dsp:cNvPr id="0" name=""/>
        <dsp:cNvSpPr/>
      </dsp:nvSpPr>
      <dsp:spPr>
        <a:xfrm>
          <a:off x="0" y="770246"/>
          <a:ext cx="4948765"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err="1" smtClean="0"/>
            <a:t>Convecional</a:t>
          </a:r>
          <a:endParaRPr lang="es-EC" sz="1800" kern="1200" dirty="0"/>
        </a:p>
        <a:p>
          <a:pPr marL="171450" lvl="1" indent="-171450" algn="l" defTabSz="800100">
            <a:lnSpc>
              <a:spcPct val="90000"/>
            </a:lnSpc>
            <a:spcBef>
              <a:spcPct val="0"/>
            </a:spcBef>
            <a:spcAft>
              <a:spcPct val="20000"/>
            </a:spcAft>
            <a:buChar char="••"/>
          </a:pPr>
          <a:r>
            <a:rPr lang="es-ES" sz="1800" b="1" kern="1200" dirty="0" err="1" smtClean="0"/>
            <a:t>Gab</a:t>
          </a:r>
          <a:endParaRPr lang="es-EC" sz="1800" kern="1200" dirty="0"/>
        </a:p>
        <a:p>
          <a:pPr marL="171450" lvl="1" indent="-171450" algn="l" defTabSz="800100">
            <a:lnSpc>
              <a:spcPct val="90000"/>
            </a:lnSpc>
            <a:spcBef>
              <a:spcPct val="0"/>
            </a:spcBef>
            <a:spcAft>
              <a:spcPct val="20000"/>
            </a:spcAft>
            <a:buChar char="••"/>
          </a:pPr>
          <a:r>
            <a:rPr lang="es-ES" sz="1800" b="1" kern="1200" dirty="0" smtClean="0"/>
            <a:t>Técnicas </a:t>
          </a:r>
          <a:endParaRPr lang="es-EC" sz="1800" kern="1200" dirty="0"/>
        </a:p>
        <a:p>
          <a:pPr marL="171450" lvl="1" indent="-171450" algn="l" defTabSz="800100">
            <a:lnSpc>
              <a:spcPct val="90000"/>
            </a:lnSpc>
            <a:spcBef>
              <a:spcPct val="0"/>
            </a:spcBef>
            <a:spcAft>
              <a:spcPct val="20000"/>
            </a:spcAft>
            <a:buChar char="••"/>
          </a:pPr>
          <a:r>
            <a:rPr lang="es-ES" sz="1800" b="1" kern="1200" dirty="0" smtClean="0"/>
            <a:t>Aproximación un brazo</a:t>
          </a:r>
          <a:endParaRPr lang="es-EC" sz="1800" kern="1200" dirty="0"/>
        </a:p>
        <a:p>
          <a:pPr marL="171450" lvl="1" indent="-171450" algn="l" defTabSz="800100">
            <a:lnSpc>
              <a:spcPct val="90000"/>
            </a:lnSpc>
            <a:spcBef>
              <a:spcPct val="0"/>
            </a:spcBef>
            <a:spcAft>
              <a:spcPct val="20000"/>
            </a:spcAft>
            <a:buChar char="••"/>
          </a:pPr>
          <a:r>
            <a:rPr lang="es-ES" sz="1800" b="1" kern="1200" dirty="0" smtClean="0"/>
            <a:t>Aproximación dos brazos</a:t>
          </a:r>
          <a:endParaRPr lang="es-EC" sz="1800" kern="1200" dirty="0"/>
        </a:p>
      </dsp:txBody>
      <dsp:txXfrm>
        <a:off x="0" y="770246"/>
        <a:ext cx="4948765" cy="1457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371509"/>
          <a:ext cx="4948765" cy="53397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INDICADORES</a:t>
          </a:r>
          <a:endParaRPr lang="es-EC" sz="2800" kern="1200" dirty="0"/>
        </a:p>
      </dsp:txBody>
      <dsp:txXfrm>
        <a:off x="26066" y="397575"/>
        <a:ext cx="4896633" cy="481840"/>
      </dsp:txXfrm>
    </dsp:sp>
    <dsp:sp modelId="{6375CA54-B102-4466-BDAD-394A92EB9098}">
      <dsp:nvSpPr>
        <dsp:cNvPr id="0" name=""/>
        <dsp:cNvSpPr/>
      </dsp:nvSpPr>
      <dsp:spPr>
        <a:xfrm>
          <a:off x="0" y="968966"/>
          <a:ext cx="4948765"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Test físicos</a:t>
          </a:r>
          <a:endParaRPr lang="es-EC" sz="1800" kern="1200" dirty="0"/>
        </a:p>
      </dsp:txBody>
      <dsp:txXfrm>
        <a:off x="0" y="968966"/>
        <a:ext cx="4948765" cy="1059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C5EEA-B698-4B58-B1D4-7E21C76B487D}">
      <dsp:nvSpPr>
        <dsp:cNvPr id="0" name=""/>
        <dsp:cNvSpPr/>
      </dsp:nvSpPr>
      <dsp:spPr>
        <a:xfrm>
          <a:off x="276" y="0"/>
          <a:ext cx="3403222" cy="534107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C" sz="1900" kern="1200" dirty="0" smtClean="0"/>
            <a:t>Diccionario de la lengua Española, 2017</a:t>
          </a:r>
          <a:endParaRPr lang="es-EC" sz="1900" kern="1200" dirty="0"/>
        </a:p>
        <a:p>
          <a:pPr marL="114300" lvl="1" indent="-114300" algn="l" defTabSz="666750">
            <a:lnSpc>
              <a:spcPct val="90000"/>
            </a:lnSpc>
            <a:spcBef>
              <a:spcPct val="0"/>
            </a:spcBef>
            <a:spcAft>
              <a:spcPct val="15000"/>
            </a:spcAft>
            <a:buChar char="••"/>
          </a:pPr>
          <a:r>
            <a:rPr lang="es-ES" sz="1500" kern="1200" dirty="0" smtClean="0"/>
            <a:t>Acción y efecto de nadar</a:t>
          </a:r>
          <a:endParaRPr lang="es-EC" sz="1500" kern="1200" dirty="0"/>
        </a:p>
        <a:p>
          <a:pPr marL="114300" lvl="1" indent="-114300" algn="l" defTabSz="666750">
            <a:lnSpc>
              <a:spcPct val="90000"/>
            </a:lnSpc>
            <a:spcBef>
              <a:spcPct val="0"/>
            </a:spcBef>
            <a:spcAft>
              <a:spcPct val="15000"/>
            </a:spcAft>
            <a:buChar char="••"/>
          </a:pPr>
          <a:r>
            <a:rPr lang="es-ES" sz="1500" kern="1200" dirty="0" smtClean="0"/>
            <a:t>"trasladarse en el agua, ayudándose de los movimientos necesarios, y sin tocar el suelo ni otro apoyo"</a:t>
          </a:r>
          <a:endParaRPr lang="es-EC" sz="1500" kern="1200" dirty="0"/>
        </a:p>
      </dsp:txBody>
      <dsp:txXfrm>
        <a:off x="276" y="2136429"/>
        <a:ext cx="3403222" cy="2136429"/>
      </dsp:txXfrm>
    </dsp:sp>
    <dsp:sp modelId="{224CF473-D6F7-4DF8-A3F5-0FFCB7B73ED7}">
      <dsp:nvSpPr>
        <dsp:cNvPr id="0" name=""/>
        <dsp:cNvSpPr/>
      </dsp:nvSpPr>
      <dsp:spPr>
        <a:xfrm>
          <a:off x="812599" y="320464"/>
          <a:ext cx="1778577" cy="1778577"/>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30A9D-0DF9-4152-9776-19DA056C14DA}">
      <dsp:nvSpPr>
        <dsp:cNvPr id="0" name=""/>
        <dsp:cNvSpPr/>
      </dsp:nvSpPr>
      <dsp:spPr>
        <a:xfrm>
          <a:off x="3505596" y="0"/>
          <a:ext cx="5900065" cy="5341073"/>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es-ES" sz="1900" kern="1200" dirty="0" smtClean="0"/>
            <a:t>(</a:t>
          </a:r>
          <a:r>
            <a:rPr lang="es-ES" sz="1900" kern="1200" dirty="0" err="1" smtClean="0"/>
            <a:t>Iguarán</a:t>
          </a:r>
          <a:r>
            <a:rPr lang="es-ES" sz="1900" kern="1200" dirty="0" smtClean="0"/>
            <a:t>, Arellano o </a:t>
          </a:r>
          <a:r>
            <a:rPr lang="es-ES" sz="1900" kern="1200" dirty="0" err="1" smtClean="0"/>
            <a:t>Counsilman</a:t>
          </a:r>
          <a:r>
            <a:rPr lang="es-ES" sz="1900" kern="1200" dirty="0" smtClean="0"/>
            <a:t>), </a:t>
          </a:r>
          <a:r>
            <a:rPr lang="es-EC" sz="1900" kern="1200" dirty="0" smtClean="0"/>
            <a:t>(</a:t>
          </a:r>
          <a:r>
            <a:rPr lang="es-EC" sz="1900" kern="1200" dirty="0" err="1" smtClean="0"/>
            <a:t>Counsilman</a:t>
          </a:r>
          <a:r>
            <a:rPr lang="es-EC" sz="1900" kern="1200" dirty="0" smtClean="0"/>
            <a:t>, 1995)</a:t>
          </a:r>
          <a:endParaRPr lang="es-EC" sz="1900" kern="1200" dirty="0"/>
        </a:p>
        <a:p>
          <a:pPr marL="114300" lvl="1" indent="-114300" algn="l" defTabSz="666750">
            <a:lnSpc>
              <a:spcPct val="90000"/>
            </a:lnSpc>
            <a:spcBef>
              <a:spcPct val="0"/>
            </a:spcBef>
            <a:spcAft>
              <a:spcPct val="15000"/>
            </a:spcAft>
            <a:buChar char="••"/>
          </a:pPr>
          <a:r>
            <a:rPr lang="es-ES" sz="1500" kern="1200" dirty="0" smtClean="0"/>
            <a:t>La habilidad que permite al ser humano desplazarse en el agua, gracias a la acción propulsora realizada por los movimientos rítmicos, repetitivos y coordinados de los miembros superiores, inferiores y el cuerpo, y que le permitirá mantenerse en la superficie y vencer la resistencia que ofrece el agua para desplazarse en ella".</a:t>
          </a:r>
          <a:endParaRPr lang="es-EC" sz="1500" kern="1200" dirty="0"/>
        </a:p>
      </dsp:txBody>
      <dsp:txXfrm>
        <a:off x="3505596" y="2136429"/>
        <a:ext cx="5900065" cy="2136429"/>
      </dsp:txXfrm>
    </dsp:sp>
    <dsp:sp modelId="{0DA590CB-7AD1-471C-A8EE-78EDE48A43CA}">
      <dsp:nvSpPr>
        <dsp:cNvPr id="0" name=""/>
        <dsp:cNvSpPr/>
      </dsp:nvSpPr>
      <dsp:spPr>
        <a:xfrm>
          <a:off x="5566340" y="320464"/>
          <a:ext cx="1778577" cy="1778577"/>
        </a:xfrm>
        <a:prstGeom prst="ellipse">
          <a:avLst/>
        </a:prstGeom>
        <a:solidFill>
          <a:schemeClr val="accent2">
            <a:tint val="50000"/>
            <a:hueOff val="-3680920"/>
            <a:satOff val="7492"/>
            <a:lumOff val="15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98D1C-7300-4565-9EE6-8CB46F24BD46}">
      <dsp:nvSpPr>
        <dsp:cNvPr id="0" name=""/>
        <dsp:cNvSpPr/>
      </dsp:nvSpPr>
      <dsp:spPr>
        <a:xfrm>
          <a:off x="376237" y="4272858"/>
          <a:ext cx="8653462" cy="801160"/>
        </a:xfrm>
        <a:prstGeom prst="leftRight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5475607" y="-838384"/>
          <a:ext cx="6519703" cy="6519703"/>
        </a:xfrm>
        <a:prstGeom prst="blockArc">
          <a:avLst>
            <a:gd name="adj1" fmla="val 18900000"/>
            <a:gd name="adj2" fmla="val 2700000"/>
            <a:gd name="adj3" fmla="val 33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546595" y="372324"/>
          <a:ext cx="9520515" cy="7450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Estilo más popular porque es el primero en enseñarse.</a:t>
          </a:r>
          <a:endParaRPr lang="es-EC" sz="1600" kern="1200" dirty="0">
            <a:solidFill>
              <a:schemeClr val="tx1"/>
            </a:solidFill>
          </a:endParaRPr>
        </a:p>
      </dsp:txBody>
      <dsp:txXfrm>
        <a:off x="546595" y="372324"/>
        <a:ext cx="9520515" cy="745036"/>
      </dsp:txXfrm>
    </dsp:sp>
    <dsp:sp modelId="{A10E1B48-A164-4C2D-8E08-703D429C5C9C}">
      <dsp:nvSpPr>
        <dsp:cNvPr id="0" name=""/>
        <dsp:cNvSpPr/>
      </dsp:nvSpPr>
      <dsp:spPr>
        <a:xfrm>
          <a:off x="80946" y="279195"/>
          <a:ext cx="931296" cy="931296"/>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973741" y="1490073"/>
          <a:ext cx="9093369" cy="745036"/>
        </a:xfrm>
        <a:prstGeom prst="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Origen en la palabra "crawl" del inglés, que significa reptar o arrastrarse.</a:t>
          </a:r>
          <a:endParaRPr lang="es-EC" sz="1600" kern="1200" dirty="0">
            <a:solidFill>
              <a:schemeClr val="tx1"/>
            </a:solidFill>
          </a:endParaRPr>
        </a:p>
      </dsp:txBody>
      <dsp:txXfrm>
        <a:off x="973741" y="1490073"/>
        <a:ext cx="9093369" cy="745036"/>
      </dsp:txXfrm>
    </dsp:sp>
    <dsp:sp modelId="{5E063398-3FB7-40DE-A145-8EB00D8B895C}">
      <dsp:nvSpPr>
        <dsp:cNvPr id="0" name=""/>
        <dsp:cNvSpPr/>
      </dsp:nvSpPr>
      <dsp:spPr>
        <a:xfrm>
          <a:off x="508093" y="1396944"/>
          <a:ext cx="931296" cy="931296"/>
        </a:xfrm>
        <a:prstGeom prst="ellipse">
          <a:avLst/>
        </a:prstGeom>
        <a:solidFill>
          <a:schemeClr val="lt1">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sp>
    <dsp:sp modelId="{A78D1675-9F6C-43A2-9CFD-95199DEB5262}">
      <dsp:nvSpPr>
        <dsp:cNvPr id="0" name=""/>
        <dsp:cNvSpPr/>
      </dsp:nvSpPr>
      <dsp:spPr>
        <a:xfrm>
          <a:off x="973741" y="2607823"/>
          <a:ext cx="9093369" cy="745036"/>
        </a:xfrm>
        <a:prstGeom prst="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Surgió en Australia y sus movimientos se le atribuyen al inglés John Arthur </a:t>
          </a:r>
          <a:r>
            <a:rPr lang="es-ES" sz="1600" kern="1200" dirty="0" err="1" smtClean="0">
              <a:solidFill>
                <a:schemeClr val="tx1"/>
              </a:solidFill>
            </a:rPr>
            <a:t>Turdgen</a:t>
          </a:r>
          <a:r>
            <a:rPr lang="es-ES" sz="1600" kern="1200" dirty="0" smtClean="0">
              <a:solidFill>
                <a:schemeClr val="tx1"/>
              </a:solidFill>
            </a:rPr>
            <a:t> (1870), que imitaba la técnica de los nativos australianos.</a:t>
          </a:r>
          <a:endParaRPr lang="es-EC" sz="1600" kern="1200" dirty="0">
            <a:solidFill>
              <a:schemeClr val="tx1"/>
            </a:solidFill>
          </a:endParaRPr>
        </a:p>
      </dsp:txBody>
      <dsp:txXfrm>
        <a:off x="973741" y="2607823"/>
        <a:ext cx="9093369" cy="745036"/>
      </dsp:txXfrm>
    </dsp:sp>
    <dsp:sp modelId="{27723F1B-E24E-4608-A4D2-E32956257CE1}">
      <dsp:nvSpPr>
        <dsp:cNvPr id="0" name=""/>
        <dsp:cNvSpPr/>
      </dsp:nvSpPr>
      <dsp:spPr>
        <a:xfrm>
          <a:off x="508093" y="2514693"/>
          <a:ext cx="931296" cy="931296"/>
        </a:xfrm>
        <a:prstGeom prst="ellipse">
          <a:avLst/>
        </a:prstGeom>
        <a:solidFill>
          <a:schemeClr val="lt1">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D817E58E-B986-4A33-9D8E-0DBA683F1CAD}">
      <dsp:nvSpPr>
        <dsp:cNvPr id="0" name=""/>
        <dsp:cNvSpPr/>
      </dsp:nvSpPr>
      <dsp:spPr>
        <a:xfrm>
          <a:off x="546595" y="3725572"/>
          <a:ext cx="9520515" cy="74503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Nadador en posición ventral o prona</a:t>
          </a:r>
        </a:p>
        <a:p>
          <a:pPr lvl="0" algn="l" defTabSz="711200">
            <a:lnSpc>
              <a:spcPct val="90000"/>
            </a:lnSpc>
            <a:spcBef>
              <a:spcPct val="0"/>
            </a:spcBef>
            <a:spcAft>
              <a:spcPct val="35000"/>
            </a:spcAft>
          </a:pPr>
          <a:r>
            <a:rPr lang="es-ES" sz="1600" kern="1200" dirty="0" smtClean="0">
              <a:solidFill>
                <a:schemeClr val="tx1"/>
              </a:solidFill>
            </a:rPr>
            <a:t>acción completa de ambos brazos (brazada) de forma alternativa y un número variable de batidos de pierna (patada)</a:t>
          </a:r>
          <a:endParaRPr lang="es-EC" sz="1600" kern="1200" dirty="0">
            <a:solidFill>
              <a:schemeClr val="tx1"/>
            </a:solidFill>
          </a:endParaRPr>
        </a:p>
      </dsp:txBody>
      <dsp:txXfrm>
        <a:off x="546595" y="3725572"/>
        <a:ext cx="9520515" cy="745036"/>
      </dsp:txXfrm>
    </dsp:sp>
    <dsp:sp modelId="{B59740EA-6BF0-44BC-B248-278E9725D828}">
      <dsp:nvSpPr>
        <dsp:cNvPr id="0" name=""/>
        <dsp:cNvSpPr/>
      </dsp:nvSpPr>
      <dsp:spPr>
        <a:xfrm>
          <a:off x="80946" y="3632442"/>
          <a:ext cx="931296" cy="931296"/>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5475607" y="-838384"/>
          <a:ext cx="6519703" cy="6519703"/>
        </a:xfrm>
        <a:prstGeom prst="blockArc">
          <a:avLst>
            <a:gd name="adj1" fmla="val 18900000"/>
            <a:gd name="adj2" fmla="val 2700000"/>
            <a:gd name="adj3" fmla="val 33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546595" y="372324"/>
          <a:ext cx="9520515" cy="7450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71120" rIns="71120" bIns="71120" numCol="1" spcCol="1270" anchor="ctr" anchorCtr="0">
          <a:noAutofit/>
        </a:bodyPr>
        <a:lstStyle/>
        <a:p>
          <a:pPr lvl="0" algn="l" defTabSz="1244600">
            <a:lnSpc>
              <a:spcPct val="90000"/>
            </a:lnSpc>
            <a:spcBef>
              <a:spcPct val="0"/>
            </a:spcBef>
            <a:spcAft>
              <a:spcPct val="35000"/>
            </a:spcAft>
          </a:pPr>
          <a:r>
            <a:rPr lang="es-ES" sz="2800" b="1" kern="1200" dirty="0" smtClean="0">
              <a:solidFill>
                <a:schemeClr val="tx1"/>
              </a:solidFill>
            </a:rPr>
            <a:t>VOLTEO DE CROL</a:t>
          </a:r>
          <a:endParaRPr lang="es-EC" sz="2800" kern="1200" dirty="0">
            <a:solidFill>
              <a:schemeClr val="tx1"/>
            </a:solidFill>
          </a:endParaRPr>
        </a:p>
      </dsp:txBody>
      <dsp:txXfrm>
        <a:off x="546595" y="372324"/>
        <a:ext cx="9520515" cy="745036"/>
      </dsp:txXfrm>
    </dsp:sp>
    <dsp:sp modelId="{A10E1B48-A164-4C2D-8E08-703D429C5C9C}">
      <dsp:nvSpPr>
        <dsp:cNvPr id="0" name=""/>
        <dsp:cNvSpPr/>
      </dsp:nvSpPr>
      <dsp:spPr>
        <a:xfrm>
          <a:off x="80946" y="279195"/>
          <a:ext cx="931296" cy="931296"/>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973741" y="1490073"/>
          <a:ext cx="9093369" cy="745036"/>
        </a:xfrm>
        <a:prstGeom prst="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No es necesario tocar la pared con las manos</a:t>
          </a:r>
          <a:endParaRPr lang="es-EC" sz="2300" kern="1200" dirty="0">
            <a:solidFill>
              <a:schemeClr val="tx1"/>
            </a:solidFill>
          </a:endParaRPr>
        </a:p>
      </dsp:txBody>
      <dsp:txXfrm>
        <a:off x="973741" y="1490073"/>
        <a:ext cx="9093369" cy="745036"/>
      </dsp:txXfrm>
    </dsp:sp>
    <dsp:sp modelId="{5E063398-3FB7-40DE-A145-8EB00D8B895C}">
      <dsp:nvSpPr>
        <dsp:cNvPr id="0" name=""/>
        <dsp:cNvSpPr/>
      </dsp:nvSpPr>
      <dsp:spPr>
        <a:xfrm>
          <a:off x="508093" y="1396944"/>
          <a:ext cx="931296" cy="931296"/>
        </a:xfrm>
        <a:prstGeom prst="ellipse">
          <a:avLst/>
        </a:prstGeom>
        <a:solidFill>
          <a:schemeClr val="lt1">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sp>
    <dsp:sp modelId="{A78D1675-9F6C-43A2-9CFD-95199DEB5262}">
      <dsp:nvSpPr>
        <dsp:cNvPr id="0" name=""/>
        <dsp:cNvSpPr/>
      </dsp:nvSpPr>
      <dsp:spPr>
        <a:xfrm>
          <a:off x="973741" y="2607823"/>
          <a:ext cx="9093369" cy="745036"/>
        </a:xfrm>
        <a:prstGeom prst="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Permite una mayor continuidad entre la última brazada y el apoyo de los pies en la pared</a:t>
          </a:r>
          <a:endParaRPr lang="es-EC" sz="2300" kern="1200" dirty="0">
            <a:solidFill>
              <a:schemeClr val="tx1"/>
            </a:solidFill>
          </a:endParaRPr>
        </a:p>
      </dsp:txBody>
      <dsp:txXfrm>
        <a:off x="973741" y="2607823"/>
        <a:ext cx="9093369" cy="745036"/>
      </dsp:txXfrm>
    </dsp:sp>
    <dsp:sp modelId="{27723F1B-E24E-4608-A4D2-E32956257CE1}">
      <dsp:nvSpPr>
        <dsp:cNvPr id="0" name=""/>
        <dsp:cNvSpPr/>
      </dsp:nvSpPr>
      <dsp:spPr>
        <a:xfrm>
          <a:off x="508093" y="2514693"/>
          <a:ext cx="931296" cy="931296"/>
        </a:xfrm>
        <a:prstGeom prst="ellipse">
          <a:avLst/>
        </a:prstGeom>
        <a:solidFill>
          <a:schemeClr val="lt1">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D817E58E-B986-4A33-9D8E-0DBA683F1CAD}">
      <dsp:nvSpPr>
        <dsp:cNvPr id="0" name=""/>
        <dsp:cNvSpPr/>
      </dsp:nvSpPr>
      <dsp:spPr>
        <a:xfrm>
          <a:off x="546595" y="3725572"/>
          <a:ext cx="9520515" cy="74503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Se realizan dos giros, uno sobre el eje transversal (apoyo en la pared )y otro sobre el eje longitudinal (impulso y deslizamiento)</a:t>
          </a:r>
          <a:endParaRPr lang="es-EC" sz="2300" kern="1200" dirty="0">
            <a:solidFill>
              <a:schemeClr val="tx1"/>
            </a:solidFill>
          </a:endParaRPr>
        </a:p>
      </dsp:txBody>
      <dsp:txXfrm>
        <a:off x="546595" y="3725572"/>
        <a:ext cx="9520515" cy="745036"/>
      </dsp:txXfrm>
    </dsp:sp>
    <dsp:sp modelId="{B59740EA-6BF0-44BC-B248-278E9725D828}">
      <dsp:nvSpPr>
        <dsp:cNvPr id="0" name=""/>
        <dsp:cNvSpPr/>
      </dsp:nvSpPr>
      <dsp:spPr>
        <a:xfrm>
          <a:off x="80946" y="3632442"/>
          <a:ext cx="931296" cy="931296"/>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5474950" y="-838384"/>
          <a:ext cx="6519703" cy="6519703"/>
        </a:xfrm>
        <a:prstGeom prst="blockArc">
          <a:avLst>
            <a:gd name="adj1" fmla="val 18900000"/>
            <a:gd name="adj2" fmla="val 2700000"/>
            <a:gd name="adj3" fmla="val 33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672199" y="484293"/>
          <a:ext cx="7782668" cy="96858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81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Aproximación: Cabeza del nadador se halla de 2 a 3 metros de la pared de la piscina</a:t>
          </a:r>
          <a:endParaRPr lang="es-EC" sz="2000" kern="1200" dirty="0">
            <a:solidFill>
              <a:schemeClr val="tx1"/>
            </a:solidFill>
          </a:endParaRPr>
        </a:p>
      </dsp:txBody>
      <dsp:txXfrm>
        <a:off x="672199" y="484293"/>
        <a:ext cx="7782668" cy="968586"/>
      </dsp:txXfrm>
    </dsp:sp>
    <dsp:sp modelId="{A10E1B48-A164-4C2D-8E08-703D429C5C9C}">
      <dsp:nvSpPr>
        <dsp:cNvPr id="0" name=""/>
        <dsp:cNvSpPr/>
      </dsp:nvSpPr>
      <dsp:spPr>
        <a:xfrm>
          <a:off x="66832" y="363220"/>
          <a:ext cx="1210733" cy="1210733"/>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1024280" y="1937173"/>
          <a:ext cx="7430586" cy="968586"/>
        </a:xfrm>
        <a:prstGeom prst="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816"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Giro o viraje: Cabeza lanzada hacia abajo. Las palmas de manos se girarán de forma que miren hacia abajo; las piernas y los pies se hallan unidos con las rodillas dobladas.</a:t>
          </a:r>
          <a:endParaRPr lang="es-EC" sz="1900" kern="1200" dirty="0">
            <a:solidFill>
              <a:schemeClr val="tx1"/>
            </a:solidFill>
          </a:endParaRPr>
        </a:p>
      </dsp:txBody>
      <dsp:txXfrm>
        <a:off x="1024280" y="1937173"/>
        <a:ext cx="7430586" cy="968586"/>
      </dsp:txXfrm>
    </dsp:sp>
    <dsp:sp modelId="{5E063398-3FB7-40DE-A145-8EB00D8B895C}">
      <dsp:nvSpPr>
        <dsp:cNvPr id="0" name=""/>
        <dsp:cNvSpPr/>
      </dsp:nvSpPr>
      <dsp:spPr>
        <a:xfrm>
          <a:off x="418913" y="1816100"/>
          <a:ext cx="1210733" cy="1210733"/>
        </a:xfrm>
        <a:prstGeom prst="ellipse">
          <a:avLst/>
        </a:prstGeom>
        <a:solidFill>
          <a:schemeClr val="lt1">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sp>
    <dsp:sp modelId="{A78D1675-9F6C-43A2-9CFD-95199DEB5262}">
      <dsp:nvSpPr>
        <dsp:cNvPr id="0" name=""/>
        <dsp:cNvSpPr/>
      </dsp:nvSpPr>
      <dsp:spPr>
        <a:xfrm>
          <a:off x="672199" y="3390053"/>
          <a:ext cx="7782668" cy="96858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816"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Toque: El viraje del nadador es completado, al situar el cuerpo en posición para la impulsión desde la pared</a:t>
          </a:r>
          <a:endParaRPr lang="es-EC" sz="1900" kern="1200" dirty="0">
            <a:solidFill>
              <a:schemeClr val="tx1"/>
            </a:solidFill>
          </a:endParaRPr>
        </a:p>
      </dsp:txBody>
      <dsp:txXfrm>
        <a:off x="672199" y="3390053"/>
        <a:ext cx="7782668" cy="968586"/>
      </dsp:txXfrm>
    </dsp:sp>
    <dsp:sp modelId="{27723F1B-E24E-4608-A4D2-E32956257CE1}">
      <dsp:nvSpPr>
        <dsp:cNvPr id="0" name=""/>
        <dsp:cNvSpPr/>
      </dsp:nvSpPr>
      <dsp:spPr>
        <a:xfrm>
          <a:off x="66832" y="3268980"/>
          <a:ext cx="1210733" cy="1210733"/>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5474950" y="-838384"/>
          <a:ext cx="6519703" cy="6519703"/>
        </a:xfrm>
        <a:prstGeom prst="blockArc">
          <a:avLst>
            <a:gd name="adj1" fmla="val 18900000"/>
            <a:gd name="adj2" fmla="val 2700000"/>
            <a:gd name="adj3" fmla="val 33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672199" y="484293"/>
          <a:ext cx="7782668" cy="96858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81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Despegue o impulso: Las piernas empiezan a impulsar adelante por medio de la extensión de las rodillas, los brazos siguen estirándose</a:t>
          </a:r>
          <a:endParaRPr lang="es-EC" sz="1800" kern="1200" dirty="0">
            <a:solidFill>
              <a:schemeClr val="tx1"/>
            </a:solidFill>
          </a:endParaRPr>
        </a:p>
      </dsp:txBody>
      <dsp:txXfrm>
        <a:off x="672199" y="484293"/>
        <a:ext cx="7782668" cy="968586"/>
      </dsp:txXfrm>
    </dsp:sp>
    <dsp:sp modelId="{A10E1B48-A164-4C2D-8E08-703D429C5C9C}">
      <dsp:nvSpPr>
        <dsp:cNvPr id="0" name=""/>
        <dsp:cNvSpPr/>
      </dsp:nvSpPr>
      <dsp:spPr>
        <a:xfrm>
          <a:off x="66832" y="363220"/>
          <a:ext cx="1210733" cy="1210733"/>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1024280" y="1937173"/>
          <a:ext cx="7430586" cy="968586"/>
        </a:xfrm>
        <a:prstGeom prst="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81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Deslizamiento: Pies se alejan de la pared por la extensión de los tobillos , brazos se tensan hacia delante, con la cabeza entre ellos, creando una posición hidrodinámica.</a:t>
          </a:r>
          <a:endParaRPr lang="es-EC" sz="2000" kern="1200" dirty="0">
            <a:solidFill>
              <a:schemeClr val="tx1"/>
            </a:solidFill>
          </a:endParaRPr>
        </a:p>
      </dsp:txBody>
      <dsp:txXfrm>
        <a:off x="1024280" y="1937173"/>
        <a:ext cx="7430586" cy="968586"/>
      </dsp:txXfrm>
    </dsp:sp>
    <dsp:sp modelId="{5E063398-3FB7-40DE-A145-8EB00D8B895C}">
      <dsp:nvSpPr>
        <dsp:cNvPr id="0" name=""/>
        <dsp:cNvSpPr/>
      </dsp:nvSpPr>
      <dsp:spPr>
        <a:xfrm>
          <a:off x="418913" y="1816100"/>
          <a:ext cx="1210733" cy="1210733"/>
        </a:xfrm>
        <a:prstGeom prst="ellipse">
          <a:avLst/>
        </a:prstGeom>
        <a:solidFill>
          <a:schemeClr val="lt1">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sp>
    <dsp:sp modelId="{A78D1675-9F6C-43A2-9CFD-95199DEB5262}">
      <dsp:nvSpPr>
        <dsp:cNvPr id="0" name=""/>
        <dsp:cNvSpPr/>
      </dsp:nvSpPr>
      <dsp:spPr>
        <a:xfrm>
          <a:off x="672199" y="3390053"/>
          <a:ext cx="7782668" cy="96858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81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Propulsión hacia la superficie: Regular su profundidad utilizando las manos como timones y levanta la cabeza para contribuir a elevarse a la superficie. </a:t>
          </a:r>
          <a:endParaRPr lang="es-EC" sz="2000" kern="1200" dirty="0">
            <a:solidFill>
              <a:schemeClr val="tx1"/>
            </a:solidFill>
          </a:endParaRPr>
        </a:p>
      </dsp:txBody>
      <dsp:txXfrm>
        <a:off x="672199" y="3390053"/>
        <a:ext cx="7782668" cy="968586"/>
      </dsp:txXfrm>
    </dsp:sp>
    <dsp:sp modelId="{27723F1B-E24E-4608-A4D2-E32956257CE1}">
      <dsp:nvSpPr>
        <dsp:cNvPr id="0" name=""/>
        <dsp:cNvSpPr/>
      </dsp:nvSpPr>
      <dsp:spPr>
        <a:xfrm>
          <a:off x="66832" y="3268980"/>
          <a:ext cx="1210733" cy="1210733"/>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5475607" y="-838384"/>
          <a:ext cx="6519703" cy="6519703"/>
        </a:xfrm>
        <a:prstGeom prst="blockArc">
          <a:avLst>
            <a:gd name="adj1" fmla="val 18900000"/>
            <a:gd name="adj2" fmla="val 2700000"/>
            <a:gd name="adj3" fmla="val 33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546595" y="372324"/>
          <a:ext cx="9520515" cy="7450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71120" rIns="71120" bIns="71120" numCol="1" spcCol="1270" anchor="ctr" anchorCtr="0">
          <a:noAutofit/>
        </a:bodyPr>
        <a:lstStyle/>
        <a:p>
          <a:pPr lvl="0" algn="l" defTabSz="1244600">
            <a:lnSpc>
              <a:spcPct val="90000"/>
            </a:lnSpc>
            <a:spcBef>
              <a:spcPct val="0"/>
            </a:spcBef>
            <a:spcAft>
              <a:spcPct val="35000"/>
            </a:spcAft>
          </a:pPr>
          <a:r>
            <a:rPr lang="es-ES" sz="2800" kern="1200" dirty="0" smtClean="0">
              <a:solidFill>
                <a:schemeClr val="tx1"/>
              </a:solidFill>
            </a:rPr>
            <a:t>Nadador está en posición dorsal o supina </a:t>
          </a:r>
          <a:endParaRPr lang="es-EC" sz="2800" kern="1200" dirty="0">
            <a:solidFill>
              <a:schemeClr val="tx1"/>
            </a:solidFill>
          </a:endParaRPr>
        </a:p>
      </dsp:txBody>
      <dsp:txXfrm>
        <a:off x="546595" y="372324"/>
        <a:ext cx="9520515" cy="745036"/>
      </dsp:txXfrm>
    </dsp:sp>
    <dsp:sp modelId="{A10E1B48-A164-4C2D-8E08-703D429C5C9C}">
      <dsp:nvSpPr>
        <dsp:cNvPr id="0" name=""/>
        <dsp:cNvSpPr/>
      </dsp:nvSpPr>
      <dsp:spPr>
        <a:xfrm>
          <a:off x="80946" y="279195"/>
          <a:ext cx="931296" cy="931296"/>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973741" y="1490073"/>
          <a:ext cx="9093369" cy="745036"/>
        </a:xfrm>
        <a:prstGeom prst="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Acción completa y alternativa de ambos brazos (brazada) y un número variable de batidos de piernas (patada).</a:t>
          </a:r>
          <a:endParaRPr lang="es-EC" sz="2300" kern="1200" dirty="0">
            <a:solidFill>
              <a:schemeClr val="tx1"/>
            </a:solidFill>
          </a:endParaRPr>
        </a:p>
      </dsp:txBody>
      <dsp:txXfrm>
        <a:off x="973741" y="1490073"/>
        <a:ext cx="9093369" cy="745036"/>
      </dsp:txXfrm>
    </dsp:sp>
    <dsp:sp modelId="{5E063398-3FB7-40DE-A145-8EB00D8B895C}">
      <dsp:nvSpPr>
        <dsp:cNvPr id="0" name=""/>
        <dsp:cNvSpPr/>
      </dsp:nvSpPr>
      <dsp:spPr>
        <a:xfrm>
          <a:off x="508093" y="1396944"/>
          <a:ext cx="931296" cy="931296"/>
        </a:xfrm>
        <a:prstGeom prst="ellipse">
          <a:avLst/>
        </a:prstGeom>
        <a:solidFill>
          <a:schemeClr val="lt1">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sp>
    <dsp:sp modelId="{A78D1675-9F6C-43A2-9CFD-95199DEB5262}">
      <dsp:nvSpPr>
        <dsp:cNvPr id="0" name=""/>
        <dsp:cNvSpPr/>
      </dsp:nvSpPr>
      <dsp:spPr>
        <a:xfrm>
          <a:off x="973741" y="2607823"/>
          <a:ext cx="9093369" cy="745036"/>
        </a:xfrm>
        <a:prstGeom prst="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1912, sobre el dorso del cuerpo con brazada doble y con patada de bicicleta.</a:t>
          </a:r>
          <a:endParaRPr lang="es-EC" sz="2300" kern="1200" dirty="0">
            <a:solidFill>
              <a:schemeClr val="tx1"/>
            </a:solidFill>
          </a:endParaRPr>
        </a:p>
      </dsp:txBody>
      <dsp:txXfrm>
        <a:off x="973741" y="2607823"/>
        <a:ext cx="9093369" cy="745036"/>
      </dsp:txXfrm>
    </dsp:sp>
    <dsp:sp modelId="{27723F1B-E24E-4608-A4D2-E32956257CE1}">
      <dsp:nvSpPr>
        <dsp:cNvPr id="0" name=""/>
        <dsp:cNvSpPr/>
      </dsp:nvSpPr>
      <dsp:spPr>
        <a:xfrm>
          <a:off x="508093" y="2514693"/>
          <a:ext cx="931296" cy="931296"/>
        </a:xfrm>
        <a:prstGeom prst="ellipse">
          <a:avLst/>
        </a:prstGeom>
        <a:solidFill>
          <a:schemeClr val="lt1">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D817E58E-B986-4A33-9D8E-0DBA683F1CAD}">
      <dsp:nvSpPr>
        <dsp:cNvPr id="0" name=""/>
        <dsp:cNvSpPr/>
      </dsp:nvSpPr>
      <dsp:spPr>
        <a:xfrm>
          <a:off x="546595" y="3725572"/>
          <a:ext cx="9520515" cy="74503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err="1" smtClean="0">
              <a:solidFill>
                <a:schemeClr val="tx1"/>
              </a:solidFill>
            </a:rPr>
            <a:t>Vallerey</a:t>
          </a:r>
          <a:r>
            <a:rPr lang="es-ES" sz="2300" kern="1200" dirty="0" smtClean="0">
              <a:solidFill>
                <a:schemeClr val="tx1"/>
              </a:solidFill>
            </a:rPr>
            <a:t> en 1948, Tom Stock en 1960, </a:t>
          </a:r>
          <a:r>
            <a:rPr lang="es-ES" sz="2300" kern="1200" dirty="0" err="1" smtClean="0">
              <a:solidFill>
                <a:schemeClr val="tx1"/>
              </a:solidFill>
            </a:rPr>
            <a:t>Kierfer</a:t>
          </a:r>
          <a:r>
            <a:rPr lang="es-ES" sz="2300" kern="1200" dirty="0" smtClean="0">
              <a:solidFill>
                <a:schemeClr val="tx1"/>
              </a:solidFill>
            </a:rPr>
            <a:t> en 1993, aportaron para la evolución.</a:t>
          </a:r>
          <a:endParaRPr lang="es-EC" sz="2300" kern="1200" dirty="0">
            <a:solidFill>
              <a:schemeClr val="tx1"/>
            </a:solidFill>
          </a:endParaRPr>
        </a:p>
      </dsp:txBody>
      <dsp:txXfrm>
        <a:off x="546595" y="3725572"/>
        <a:ext cx="9520515" cy="745036"/>
      </dsp:txXfrm>
    </dsp:sp>
    <dsp:sp modelId="{B59740EA-6BF0-44BC-B248-278E9725D828}">
      <dsp:nvSpPr>
        <dsp:cNvPr id="0" name=""/>
        <dsp:cNvSpPr/>
      </dsp:nvSpPr>
      <dsp:spPr>
        <a:xfrm>
          <a:off x="80946" y="3632442"/>
          <a:ext cx="931296" cy="931296"/>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5475607" y="-838384"/>
          <a:ext cx="6519703" cy="6519703"/>
        </a:xfrm>
        <a:prstGeom prst="blockArc">
          <a:avLst>
            <a:gd name="adj1" fmla="val 18900000"/>
            <a:gd name="adj2" fmla="val 2700000"/>
            <a:gd name="adj3" fmla="val 331"/>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546595" y="372324"/>
          <a:ext cx="9520515" cy="7450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71120" rIns="71120" bIns="71120" numCol="1" spcCol="1270" anchor="ctr" anchorCtr="0">
          <a:noAutofit/>
        </a:bodyPr>
        <a:lstStyle/>
        <a:p>
          <a:pPr lvl="0" algn="l" defTabSz="1244600">
            <a:lnSpc>
              <a:spcPct val="90000"/>
            </a:lnSpc>
            <a:spcBef>
              <a:spcPct val="0"/>
            </a:spcBef>
            <a:spcAft>
              <a:spcPct val="35000"/>
            </a:spcAft>
          </a:pPr>
          <a:r>
            <a:rPr lang="es-ES" sz="2800" b="1" kern="1200" dirty="0" smtClean="0">
              <a:solidFill>
                <a:schemeClr val="tx1"/>
              </a:solidFill>
            </a:rPr>
            <a:t>VOLTEO DE ESPALDA</a:t>
          </a:r>
          <a:endParaRPr lang="es-EC" sz="2800" kern="1200" dirty="0">
            <a:solidFill>
              <a:schemeClr val="tx1"/>
            </a:solidFill>
          </a:endParaRPr>
        </a:p>
      </dsp:txBody>
      <dsp:txXfrm>
        <a:off x="546595" y="372324"/>
        <a:ext cx="9520515" cy="745036"/>
      </dsp:txXfrm>
    </dsp:sp>
    <dsp:sp modelId="{A10E1B48-A164-4C2D-8E08-703D429C5C9C}">
      <dsp:nvSpPr>
        <dsp:cNvPr id="0" name=""/>
        <dsp:cNvSpPr/>
      </dsp:nvSpPr>
      <dsp:spPr>
        <a:xfrm>
          <a:off x="80946" y="279195"/>
          <a:ext cx="931296" cy="931296"/>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973741" y="1490073"/>
          <a:ext cx="9093369" cy="745036"/>
        </a:xfrm>
        <a:prstGeom prst="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Mayoría de nadadores comenta que es el más difícil de ejecutar.</a:t>
          </a:r>
          <a:endParaRPr lang="es-EC" sz="2300" kern="1200" dirty="0">
            <a:solidFill>
              <a:schemeClr val="tx1"/>
            </a:solidFill>
          </a:endParaRPr>
        </a:p>
      </dsp:txBody>
      <dsp:txXfrm>
        <a:off x="973741" y="1490073"/>
        <a:ext cx="9093369" cy="745036"/>
      </dsp:txXfrm>
    </dsp:sp>
    <dsp:sp modelId="{5E063398-3FB7-40DE-A145-8EB00D8B895C}">
      <dsp:nvSpPr>
        <dsp:cNvPr id="0" name=""/>
        <dsp:cNvSpPr/>
      </dsp:nvSpPr>
      <dsp:spPr>
        <a:xfrm>
          <a:off x="508093" y="1396944"/>
          <a:ext cx="931296" cy="931296"/>
        </a:xfrm>
        <a:prstGeom prst="ellipse">
          <a:avLst/>
        </a:prstGeom>
        <a:solidFill>
          <a:schemeClr val="lt1">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sp>
    <dsp:sp modelId="{A78D1675-9F6C-43A2-9CFD-95199DEB5262}">
      <dsp:nvSpPr>
        <dsp:cNvPr id="0" name=""/>
        <dsp:cNvSpPr/>
      </dsp:nvSpPr>
      <dsp:spPr>
        <a:xfrm>
          <a:off x="973741" y="2607823"/>
          <a:ext cx="9093369" cy="745036"/>
        </a:xfrm>
        <a:prstGeom prst="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Antes el viraje se realizaba en posición dorsal y volteando sobre el eje transversal del cuerpo</a:t>
          </a:r>
          <a:endParaRPr lang="es-EC" sz="2300" kern="1200" dirty="0">
            <a:solidFill>
              <a:schemeClr val="tx1"/>
            </a:solidFill>
          </a:endParaRPr>
        </a:p>
      </dsp:txBody>
      <dsp:txXfrm>
        <a:off x="973741" y="2607823"/>
        <a:ext cx="9093369" cy="745036"/>
      </dsp:txXfrm>
    </dsp:sp>
    <dsp:sp modelId="{27723F1B-E24E-4608-A4D2-E32956257CE1}">
      <dsp:nvSpPr>
        <dsp:cNvPr id="0" name=""/>
        <dsp:cNvSpPr/>
      </dsp:nvSpPr>
      <dsp:spPr>
        <a:xfrm>
          <a:off x="508093" y="2514693"/>
          <a:ext cx="931296" cy="931296"/>
        </a:xfrm>
        <a:prstGeom prst="ellipse">
          <a:avLst/>
        </a:prstGeom>
        <a:solidFill>
          <a:schemeClr val="lt1">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D817E58E-B986-4A33-9D8E-0DBA683F1CAD}">
      <dsp:nvSpPr>
        <dsp:cNvPr id="0" name=""/>
        <dsp:cNvSpPr/>
      </dsp:nvSpPr>
      <dsp:spPr>
        <a:xfrm>
          <a:off x="546595" y="3725572"/>
          <a:ext cx="9520515" cy="74503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1991 la FINA adoptó un nuevo reglamento para el viraje de espalda</a:t>
          </a:r>
          <a:endParaRPr lang="es-EC" sz="2300" kern="1200" dirty="0">
            <a:solidFill>
              <a:schemeClr val="tx1"/>
            </a:solidFill>
          </a:endParaRPr>
        </a:p>
      </dsp:txBody>
      <dsp:txXfrm>
        <a:off x="546595" y="3725572"/>
        <a:ext cx="9520515" cy="745036"/>
      </dsp:txXfrm>
    </dsp:sp>
    <dsp:sp modelId="{B59740EA-6BF0-44BC-B248-278E9725D828}">
      <dsp:nvSpPr>
        <dsp:cNvPr id="0" name=""/>
        <dsp:cNvSpPr/>
      </dsp:nvSpPr>
      <dsp:spPr>
        <a:xfrm>
          <a:off x="80946" y="3632442"/>
          <a:ext cx="931296" cy="931296"/>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7402E-611C-4438-B90A-4F369A790C14}">
      <dsp:nvSpPr>
        <dsp:cNvPr id="0" name=""/>
        <dsp:cNvSpPr/>
      </dsp:nvSpPr>
      <dsp:spPr>
        <a:xfrm>
          <a:off x="992" y="194138"/>
          <a:ext cx="3869531" cy="232171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80% - 90% es cíclico </a:t>
          </a:r>
        </a:p>
        <a:p>
          <a:pPr lvl="0" algn="ctr" defTabSz="1155700">
            <a:lnSpc>
              <a:spcPct val="90000"/>
            </a:lnSpc>
            <a:spcBef>
              <a:spcPct val="0"/>
            </a:spcBef>
            <a:spcAft>
              <a:spcPct val="35000"/>
            </a:spcAft>
          </a:pPr>
          <a:r>
            <a:rPr lang="es-EC" sz="2600" kern="1200" dirty="0" smtClean="0">
              <a:solidFill>
                <a:schemeClr val="tx1"/>
              </a:solidFill>
            </a:rPr>
            <a:t>10% - 20% corresponden a los virajes. </a:t>
          </a:r>
          <a:endParaRPr lang="es-EC" sz="2600" kern="1200" dirty="0">
            <a:solidFill>
              <a:schemeClr val="tx1"/>
            </a:solidFill>
          </a:endParaRPr>
        </a:p>
      </dsp:txBody>
      <dsp:txXfrm>
        <a:off x="992" y="194138"/>
        <a:ext cx="3869531" cy="2321718"/>
      </dsp:txXfrm>
    </dsp:sp>
    <dsp:sp modelId="{F43D4F5F-20B2-4D17-9456-0D1FF3E002F1}">
      <dsp:nvSpPr>
        <dsp:cNvPr id="0" name=""/>
        <dsp:cNvSpPr/>
      </dsp:nvSpPr>
      <dsp:spPr>
        <a:xfrm>
          <a:off x="4257476" y="194138"/>
          <a:ext cx="3869531" cy="2321718"/>
        </a:xfrm>
        <a:prstGeom prst="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solidFill>
                <a:schemeClr val="tx1"/>
              </a:solidFill>
            </a:rPr>
            <a:t>Más usados en las pruebas de estilo libre y espalda.</a:t>
          </a:r>
          <a:endParaRPr lang="es-EC" sz="2600" kern="1200" dirty="0">
            <a:solidFill>
              <a:schemeClr val="tx1"/>
            </a:solidFill>
          </a:endParaRPr>
        </a:p>
      </dsp:txBody>
      <dsp:txXfrm>
        <a:off x="4257476" y="194138"/>
        <a:ext cx="3869531" cy="2321718"/>
      </dsp:txXfrm>
    </dsp:sp>
    <dsp:sp modelId="{C8B97C85-FDE6-480F-B8E3-EC0DAAB78EE8}">
      <dsp:nvSpPr>
        <dsp:cNvPr id="0" name=""/>
        <dsp:cNvSpPr/>
      </dsp:nvSpPr>
      <dsp:spPr>
        <a:xfrm>
          <a:off x="992" y="2902810"/>
          <a:ext cx="3869531" cy="2321718"/>
        </a:xfrm>
        <a:prstGeom prst="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solidFill>
                <a:schemeClr val="tx1"/>
              </a:solidFill>
            </a:rPr>
            <a:t>Han ido evolucionado</a:t>
          </a:r>
        </a:p>
        <a:p>
          <a:pPr lvl="0" algn="ctr" defTabSz="1155700">
            <a:lnSpc>
              <a:spcPct val="90000"/>
            </a:lnSpc>
            <a:spcBef>
              <a:spcPct val="0"/>
            </a:spcBef>
            <a:spcAft>
              <a:spcPct val="35000"/>
            </a:spcAft>
          </a:pPr>
          <a:r>
            <a:rPr lang="es-ES" sz="2600" kern="1200" dirty="0" smtClean="0">
              <a:solidFill>
                <a:schemeClr val="tx1"/>
              </a:solidFill>
            </a:rPr>
            <a:t>Pruebas de velocidad se definen o se pierden por décimas de diferencia incidiendo los virajes.  </a:t>
          </a:r>
          <a:endParaRPr lang="es-EC" sz="2600" kern="1200" dirty="0">
            <a:solidFill>
              <a:schemeClr val="tx1"/>
            </a:solidFill>
          </a:endParaRPr>
        </a:p>
      </dsp:txBody>
      <dsp:txXfrm>
        <a:off x="992" y="2902810"/>
        <a:ext cx="3869531" cy="2321718"/>
      </dsp:txXfrm>
    </dsp:sp>
    <dsp:sp modelId="{26C0F5FC-CC65-4E6B-8FDA-E68603D58E9F}">
      <dsp:nvSpPr>
        <dsp:cNvPr id="0" name=""/>
        <dsp:cNvSpPr/>
      </dsp:nvSpPr>
      <dsp:spPr>
        <a:xfrm>
          <a:off x="4257476" y="2902810"/>
          <a:ext cx="3869531" cy="2321718"/>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solidFill>
                <a:schemeClr val="tx1"/>
              </a:solidFill>
            </a:rPr>
            <a:t>Dos tipos de virajes que difieren en la fase de aproximación produciéndose el jalón con una mano y el jalón con dos manos.</a:t>
          </a:r>
          <a:endParaRPr lang="es-EC" sz="2600" kern="1200" dirty="0">
            <a:solidFill>
              <a:schemeClr val="tx1"/>
            </a:solidFill>
          </a:endParaRPr>
        </a:p>
      </dsp:txBody>
      <dsp:txXfrm>
        <a:off x="4257476" y="2902810"/>
        <a:ext cx="3869531" cy="23217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6060003" y="-934498"/>
          <a:ext cx="7270730" cy="7270730"/>
        </a:xfrm>
        <a:prstGeom prst="blockArc">
          <a:avLst>
            <a:gd name="adj1" fmla="val 18900000"/>
            <a:gd name="adj2" fmla="val 2700000"/>
            <a:gd name="adj3" fmla="val 297"/>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992973" y="771691"/>
          <a:ext cx="7500232" cy="15431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889"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Aproximación: banderines situados a 5 metros.</a:t>
          </a:r>
        </a:p>
        <a:p>
          <a:pPr lvl="0" algn="l" defTabSz="889000">
            <a:lnSpc>
              <a:spcPct val="90000"/>
            </a:lnSpc>
            <a:spcBef>
              <a:spcPct val="0"/>
            </a:spcBef>
            <a:spcAft>
              <a:spcPct val="35000"/>
            </a:spcAft>
          </a:pPr>
          <a:r>
            <a:rPr lang="es-ES" sz="2000" kern="1200" dirty="0" smtClean="0">
              <a:solidFill>
                <a:schemeClr val="tx1"/>
              </a:solidFill>
            </a:rPr>
            <a:t>Puede virar a dos brazadas de distancia de la pared.</a:t>
          </a:r>
        </a:p>
        <a:p>
          <a:pPr lvl="0" algn="l" defTabSz="889000">
            <a:lnSpc>
              <a:spcPct val="90000"/>
            </a:lnSpc>
            <a:spcBef>
              <a:spcPct val="0"/>
            </a:spcBef>
            <a:spcAft>
              <a:spcPct val="35000"/>
            </a:spcAft>
          </a:pPr>
          <a:r>
            <a:rPr lang="es-ES" sz="2000" kern="1200" dirty="0" smtClean="0">
              <a:solidFill>
                <a:schemeClr val="tx1"/>
              </a:solidFill>
            </a:rPr>
            <a:t>Acción de poner el cuerpo en posición prono</a:t>
          </a:r>
          <a:endParaRPr lang="es-EC" sz="2000" kern="1200" dirty="0">
            <a:solidFill>
              <a:schemeClr val="tx1"/>
            </a:solidFill>
          </a:endParaRPr>
        </a:p>
      </dsp:txBody>
      <dsp:txXfrm>
        <a:off x="992973" y="771691"/>
        <a:ext cx="7500232" cy="1543167"/>
      </dsp:txXfrm>
    </dsp:sp>
    <dsp:sp modelId="{A10E1B48-A164-4C2D-8E08-703D429C5C9C}">
      <dsp:nvSpPr>
        <dsp:cNvPr id="0" name=""/>
        <dsp:cNvSpPr/>
      </dsp:nvSpPr>
      <dsp:spPr>
        <a:xfrm>
          <a:off x="28494" y="578795"/>
          <a:ext cx="1928959" cy="1928959"/>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992973" y="3086874"/>
          <a:ext cx="7500232" cy="1543167"/>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889"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Giro o viraje: brazo izquierdo se ejecuta una voltereta hacia adelante</a:t>
          </a:r>
        </a:p>
        <a:p>
          <a:pPr lvl="0" algn="l" defTabSz="666750">
            <a:lnSpc>
              <a:spcPct val="90000"/>
            </a:lnSpc>
            <a:spcBef>
              <a:spcPct val="0"/>
            </a:spcBef>
            <a:spcAft>
              <a:spcPct val="35000"/>
            </a:spcAft>
          </a:pPr>
          <a:r>
            <a:rPr lang="es-ES" sz="1500" kern="1200" dirty="0" smtClean="0">
              <a:solidFill>
                <a:schemeClr val="tx1"/>
              </a:solidFill>
            </a:rPr>
            <a:t>Mentón se junta al pecho y sea la cabeza quien dirija la voltereta.</a:t>
          </a:r>
        </a:p>
        <a:p>
          <a:pPr lvl="0" algn="l" defTabSz="666750">
            <a:lnSpc>
              <a:spcPct val="90000"/>
            </a:lnSpc>
            <a:spcBef>
              <a:spcPct val="0"/>
            </a:spcBef>
            <a:spcAft>
              <a:spcPct val="35000"/>
            </a:spcAft>
          </a:pPr>
          <a:r>
            <a:rPr lang="es-ES" sz="1500" kern="1200" dirty="0" smtClean="0">
              <a:solidFill>
                <a:schemeClr val="tx1"/>
              </a:solidFill>
            </a:rPr>
            <a:t>El cuerpo ha girado ya casi 180 grados</a:t>
          </a:r>
        </a:p>
        <a:p>
          <a:pPr lvl="0" algn="l" defTabSz="666750">
            <a:lnSpc>
              <a:spcPct val="90000"/>
            </a:lnSpc>
            <a:spcBef>
              <a:spcPct val="0"/>
            </a:spcBef>
            <a:spcAft>
              <a:spcPct val="35000"/>
            </a:spcAft>
          </a:pPr>
          <a:r>
            <a:rPr lang="es-ES" sz="1500" kern="1200" dirty="0" smtClean="0">
              <a:solidFill>
                <a:schemeClr val="tx1"/>
              </a:solidFill>
            </a:rPr>
            <a:t>Debe colocarse la cabeza entre los brazos y alinear la parte superior del cuerpo y los brazos para poder impulsarse</a:t>
          </a:r>
          <a:endParaRPr lang="es-EC" sz="1500" kern="1200" dirty="0">
            <a:solidFill>
              <a:schemeClr val="tx1"/>
            </a:solidFill>
          </a:endParaRPr>
        </a:p>
      </dsp:txBody>
      <dsp:txXfrm>
        <a:off x="992973" y="3086874"/>
        <a:ext cx="7500232" cy="1543167"/>
      </dsp:txXfrm>
    </dsp:sp>
    <dsp:sp modelId="{5E063398-3FB7-40DE-A145-8EB00D8B895C}">
      <dsp:nvSpPr>
        <dsp:cNvPr id="0" name=""/>
        <dsp:cNvSpPr/>
      </dsp:nvSpPr>
      <dsp:spPr>
        <a:xfrm>
          <a:off x="28494" y="2893978"/>
          <a:ext cx="1928959" cy="1928959"/>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6D65-2B84-4AF3-B00D-EC44E6E316E5}">
      <dsp:nvSpPr>
        <dsp:cNvPr id="0" name=""/>
        <dsp:cNvSpPr/>
      </dsp:nvSpPr>
      <dsp:spPr>
        <a:xfrm>
          <a:off x="-6202352" y="-956342"/>
          <a:ext cx="7441418" cy="7441418"/>
        </a:xfrm>
        <a:prstGeom prst="blockArc">
          <a:avLst>
            <a:gd name="adj1" fmla="val 18900000"/>
            <a:gd name="adj2" fmla="val 2700000"/>
            <a:gd name="adj3" fmla="val 290"/>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BC94E-142A-4D82-A3F1-825A8D420AF9}">
      <dsp:nvSpPr>
        <dsp:cNvPr id="0" name=""/>
        <dsp:cNvSpPr/>
      </dsp:nvSpPr>
      <dsp:spPr>
        <a:xfrm>
          <a:off x="1016319" y="529067"/>
          <a:ext cx="7641316" cy="210098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3687" tIns="45720" rIns="45720" bIns="45720" numCol="1" spcCol="1270" anchor="ctr" anchorCtr="0">
          <a:noAutofit/>
        </a:bodyPr>
        <a:lstStyle/>
        <a:p>
          <a:pPr lvl="0" algn="l" defTabSz="800100">
            <a:lnSpc>
              <a:spcPct val="90000"/>
            </a:lnSpc>
            <a:spcBef>
              <a:spcPct val="0"/>
            </a:spcBef>
            <a:spcAft>
              <a:spcPct val="35000"/>
            </a:spcAft>
          </a:pPr>
          <a:r>
            <a:rPr lang="es-ES" sz="1800" b="0" kern="1200" dirty="0" smtClean="0">
              <a:solidFill>
                <a:schemeClr val="tx1"/>
              </a:solidFill>
            </a:rPr>
            <a:t>Impulso: La voltereta se completa colocándose sobre la espalda</a:t>
          </a:r>
        </a:p>
        <a:p>
          <a:pPr lvl="0" algn="l" defTabSz="800100">
            <a:lnSpc>
              <a:spcPct val="90000"/>
            </a:lnSpc>
            <a:spcBef>
              <a:spcPct val="0"/>
            </a:spcBef>
            <a:spcAft>
              <a:spcPct val="35000"/>
            </a:spcAft>
          </a:pPr>
          <a:r>
            <a:rPr lang="es-ES" sz="1800" b="0" kern="1200" dirty="0" smtClean="0">
              <a:solidFill>
                <a:schemeClr val="tx1"/>
              </a:solidFill>
            </a:rPr>
            <a:t>Pies tocan la pared con los dedos</a:t>
          </a:r>
        </a:p>
        <a:p>
          <a:pPr lvl="0" algn="l" defTabSz="800100">
            <a:lnSpc>
              <a:spcPct val="90000"/>
            </a:lnSpc>
            <a:spcBef>
              <a:spcPct val="0"/>
            </a:spcBef>
            <a:spcAft>
              <a:spcPct val="35000"/>
            </a:spcAft>
          </a:pPr>
          <a:r>
            <a:rPr lang="es-ES" sz="1800" b="0" kern="1200" dirty="0" smtClean="0">
              <a:solidFill>
                <a:schemeClr val="tx1"/>
              </a:solidFill>
            </a:rPr>
            <a:t>Rodillas encogidas para poder realizar el impulso</a:t>
          </a:r>
        </a:p>
        <a:p>
          <a:pPr lvl="0" algn="l" defTabSz="800100">
            <a:lnSpc>
              <a:spcPct val="90000"/>
            </a:lnSpc>
            <a:spcBef>
              <a:spcPct val="0"/>
            </a:spcBef>
            <a:spcAft>
              <a:spcPct val="35000"/>
            </a:spcAft>
          </a:pPr>
          <a:r>
            <a:rPr lang="es-ES" sz="1800" b="0" kern="1200" dirty="0" smtClean="0">
              <a:solidFill>
                <a:schemeClr val="tx1"/>
              </a:solidFill>
            </a:rPr>
            <a:t>Al tocar la pared con los pies el cuerpo se extienden simultáneamente los brazos y piernas mientras se impulsa.</a:t>
          </a:r>
        </a:p>
      </dsp:txBody>
      <dsp:txXfrm>
        <a:off x="1016319" y="529067"/>
        <a:ext cx="7641316" cy="2100982"/>
      </dsp:txXfrm>
    </dsp:sp>
    <dsp:sp modelId="{A10E1B48-A164-4C2D-8E08-703D429C5C9C}">
      <dsp:nvSpPr>
        <dsp:cNvPr id="0" name=""/>
        <dsp:cNvSpPr/>
      </dsp:nvSpPr>
      <dsp:spPr>
        <a:xfrm>
          <a:off x="29164" y="592403"/>
          <a:ext cx="1974310" cy="197431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81D8-DC9F-4393-9BB7-AAC88E1D60AC}">
      <dsp:nvSpPr>
        <dsp:cNvPr id="0" name=""/>
        <dsp:cNvSpPr/>
      </dsp:nvSpPr>
      <dsp:spPr>
        <a:xfrm>
          <a:off x="1016319" y="2941549"/>
          <a:ext cx="7641316" cy="2015250"/>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3687" tIns="45720" rIns="45720" bIns="45720" numCol="1" spcCol="1270" anchor="ctr" anchorCtr="0">
          <a:noAutofit/>
        </a:bodyPr>
        <a:lstStyle/>
        <a:p>
          <a:pPr lvl="0" algn="l" defTabSz="800100">
            <a:lnSpc>
              <a:spcPct val="90000"/>
            </a:lnSpc>
            <a:spcBef>
              <a:spcPct val="0"/>
            </a:spcBef>
            <a:spcAft>
              <a:spcPct val="35000"/>
            </a:spcAft>
          </a:pPr>
          <a:r>
            <a:rPr lang="es-ES" sz="1800" b="0" kern="1200" dirty="0" smtClean="0">
              <a:solidFill>
                <a:schemeClr val="tx1"/>
              </a:solidFill>
            </a:rPr>
            <a:t>Desplazamiento: posición hidrodinámica del cuerpo ha de ser perfecta</a:t>
          </a:r>
        </a:p>
        <a:p>
          <a:pPr lvl="0" algn="l" defTabSz="800100">
            <a:lnSpc>
              <a:spcPct val="90000"/>
            </a:lnSpc>
            <a:spcBef>
              <a:spcPct val="0"/>
            </a:spcBef>
            <a:spcAft>
              <a:spcPct val="35000"/>
            </a:spcAft>
          </a:pPr>
          <a:r>
            <a:rPr lang="es-ES" sz="1800" b="0" kern="1200" dirty="0" smtClean="0">
              <a:solidFill>
                <a:schemeClr val="tx1"/>
              </a:solidFill>
            </a:rPr>
            <a:t>Al notar que la velocidad disminuye se realizara patadas de delfín</a:t>
          </a:r>
        </a:p>
        <a:p>
          <a:pPr lvl="0" algn="l" defTabSz="800100">
            <a:lnSpc>
              <a:spcPct val="90000"/>
            </a:lnSpc>
            <a:spcBef>
              <a:spcPct val="0"/>
            </a:spcBef>
            <a:spcAft>
              <a:spcPct val="35000"/>
            </a:spcAft>
          </a:pPr>
          <a:r>
            <a:rPr lang="es-ES" sz="1800" b="0" kern="1200" dirty="0" smtClean="0">
              <a:solidFill>
                <a:schemeClr val="tx1"/>
              </a:solidFill>
            </a:rPr>
            <a:t>Empezara a batir las piernas al estilo espaldas antes de llegar a la superficie</a:t>
          </a:r>
        </a:p>
        <a:p>
          <a:pPr lvl="0" algn="l" defTabSz="800100">
            <a:lnSpc>
              <a:spcPct val="90000"/>
            </a:lnSpc>
            <a:spcBef>
              <a:spcPct val="0"/>
            </a:spcBef>
            <a:spcAft>
              <a:spcPct val="35000"/>
            </a:spcAft>
          </a:pPr>
          <a:r>
            <a:rPr lang="es-ES" sz="1800" b="0" kern="1200" dirty="0" smtClean="0">
              <a:solidFill>
                <a:schemeClr val="tx1"/>
              </a:solidFill>
            </a:rPr>
            <a:t>Al salir ala superficie se efectuara la primera brazada </a:t>
          </a:r>
          <a:endParaRPr lang="es-EC" sz="1800" b="0" kern="1200" dirty="0">
            <a:solidFill>
              <a:schemeClr val="tx1"/>
            </a:solidFill>
          </a:endParaRPr>
        </a:p>
      </dsp:txBody>
      <dsp:txXfrm>
        <a:off x="1016319" y="2941549"/>
        <a:ext cx="7641316" cy="2015250"/>
      </dsp:txXfrm>
    </dsp:sp>
    <dsp:sp modelId="{5E063398-3FB7-40DE-A145-8EB00D8B895C}">
      <dsp:nvSpPr>
        <dsp:cNvPr id="0" name=""/>
        <dsp:cNvSpPr/>
      </dsp:nvSpPr>
      <dsp:spPr>
        <a:xfrm>
          <a:off x="29164" y="2962019"/>
          <a:ext cx="1974310" cy="1974310"/>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9A9C4-FB06-44EF-9381-F3DFA8E83E1E}">
      <dsp:nvSpPr>
        <dsp:cNvPr id="0" name=""/>
        <dsp:cNvSpPr/>
      </dsp:nvSpPr>
      <dsp:spPr>
        <a:xfrm>
          <a:off x="133913" y="116399"/>
          <a:ext cx="8008143" cy="72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S" sz="3200" b="1" kern="1200" dirty="0" smtClean="0"/>
            <a:t>Hipótesis de trabajo</a:t>
          </a:r>
          <a:endParaRPr lang="es-EC" sz="3200" kern="1200" dirty="0"/>
        </a:p>
      </dsp:txBody>
      <dsp:txXfrm>
        <a:off x="133913" y="116399"/>
        <a:ext cx="8008143" cy="728013"/>
      </dsp:txXfrm>
    </dsp:sp>
    <dsp:sp modelId="{7C258CE3-0948-49AD-96F0-6100464A71A0}">
      <dsp:nvSpPr>
        <dsp:cNvPr id="0" name=""/>
        <dsp:cNvSpPr/>
      </dsp:nvSpPr>
      <dsp:spPr>
        <a:xfrm>
          <a:off x="133913" y="844412"/>
          <a:ext cx="1873905" cy="1482989"/>
        </a:xfrm>
        <a:prstGeom prst="chevron">
          <a:avLst>
            <a:gd name="adj" fmla="val 706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A5E27-8A65-48F5-B766-4007F375214F}">
      <dsp:nvSpPr>
        <dsp:cNvPr id="0" name=""/>
        <dsp:cNvSpPr/>
      </dsp:nvSpPr>
      <dsp:spPr>
        <a:xfrm>
          <a:off x="1259502" y="844412"/>
          <a:ext cx="1873905" cy="1482989"/>
        </a:xfrm>
        <a:prstGeom prst="chevron">
          <a:avLst>
            <a:gd name="adj" fmla="val 70610"/>
          </a:avLst>
        </a:prstGeom>
        <a:solidFill>
          <a:schemeClr val="accent3">
            <a:hueOff val="-21603"/>
            <a:satOff val="-584"/>
            <a:lumOff val="-1207"/>
            <a:alphaOff val="0"/>
          </a:schemeClr>
        </a:solidFill>
        <a:ln w="19050" cap="rnd" cmpd="sng" algn="ctr">
          <a:solidFill>
            <a:schemeClr val="accent3">
              <a:hueOff val="-21603"/>
              <a:satOff val="-584"/>
              <a:lumOff val="-12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E059-13E0-4616-9C68-3A6D6EFE658C}">
      <dsp:nvSpPr>
        <dsp:cNvPr id="0" name=""/>
        <dsp:cNvSpPr/>
      </dsp:nvSpPr>
      <dsp:spPr>
        <a:xfrm>
          <a:off x="2385981" y="844412"/>
          <a:ext cx="1873905" cy="1482989"/>
        </a:xfrm>
        <a:prstGeom prst="chevron">
          <a:avLst>
            <a:gd name="adj" fmla="val 70610"/>
          </a:avLst>
        </a:prstGeom>
        <a:solidFill>
          <a:schemeClr val="accent3">
            <a:hueOff val="-43206"/>
            <a:satOff val="-1168"/>
            <a:lumOff val="-2413"/>
            <a:alphaOff val="0"/>
          </a:schemeClr>
        </a:solidFill>
        <a:ln w="19050" cap="rnd" cmpd="sng" algn="ctr">
          <a:solidFill>
            <a:schemeClr val="accent3">
              <a:hueOff val="-43206"/>
              <a:satOff val="-1168"/>
              <a:lumOff val="-24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85549-0D4E-41DB-853B-755A5227FE9C}">
      <dsp:nvSpPr>
        <dsp:cNvPr id="0" name=""/>
        <dsp:cNvSpPr/>
      </dsp:nvSpPr>
      <dsp:spPr>
        <a:xfrm>
          <a:off x="3511570" y="844412"/>
          <a:ext cx="1873905" cy="1482989"/>
        </a:xfrm>
        <a:prstGeom prst="chevron">
          <a:avLst>
            <a:gd name="adj" fmla="val 70610"/>
          </a:avLst>
        </a:prstGeom>
        <a:solidFill>
          <a:schemeClr val="accent3">
            <a:hueOff val="-64808"/>
            <a:satOff val="-1752"/>
            <a:lumOff val="-3620"/>
            <a:alphaOff val="0"/>
          </a:schemeClr>
        </a:solidFill>
        <a:ln w="19050" cap="rnd" cmpd="sng" algn="ctr">
          <a:solidFill>
            <a:schemeClr val="accent3">
              <a:hueOff val="-64808"/>
              <a:satOff val="-1752"/>
              <a:lumOff val="-36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F4C75-9BCB-4343-A731-324470BC3EB2}">
      <dsp:nvSpPr>
        <dsp:cNvPr id="0" name=""/>
        <dsp:cNvSpPr/>
      </dsp:nvSpPr>
      <dsp:spPr>
        <a:xfrm>
          <a:off x="4638049" y="844412"/>
          <a:ext cx="1873905" cy="1482989"/>
        </a:xfrm>
        <a:prstGeom prst="chevron">
          <a:avLst>
            <a:gd name="adj" fmla="val 70610"/>
          </a:avLst>
        </a:prstGeom>
        <a:solidFill>
          <a:schemeClr val="accent3">
            <a:hueOff val="-86411"/>
            <a:satOff val="-2336"/>
            <a:lumOff val="-4827"/>
            <a:alphaOff val="0"/>
          </a:schemeClr>
        </a:solidFill>
        <a:ln w="19050" cap="rnd" cmpd="sng" algn="ctr">
          <a:solidFill>
            <a:schemeClr val="accent3">
              <a:hueOff val="-86411"/>
              <a:satOff val="-2336"/>
              <a:lumOff val="-48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C4FE9-CE0C-4C70-8ED6-78914C166DC1}">
      <dsp:nvSpPr>
        <dsp:cNvPr id="0" name=""/>
        <dsp:cNvSpPr/>
      </dsp:nvSpPr>
      <dsp:spPr>
        <a:xfrm>
          <a:off x="5763638" y="844412"/>
          <a:ext cx="1873905" cy="1482989"/>
        </a:xfrm>
        <a:prstGeom prst="chevron">
          <a:avLst>
            <a:gd name="adj" fmla="val 70610"/>
          </a:avLst>
        </a:prstGeom>
        <a:solidFill>
          <a:schemeClr val="accent3">
            <a:hueOff val="-108014"/>
            <a:satOff val="-2920"/>
            <a:lumOff val="-6033"/>
            <a:alphaOff val="0"/>
          </a:schemeClr>
        </a:solidFill>
        <a:ln w="19050" cap="rnd" cmpd="sng" algn="ctr">
          <a:solidFill>
            <a:schemeClr val="accent3">
              <a:hueOff val="-108014"/>
              <a:satOff val="-2920"/>
              <a:lumOff val="-60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4ACBB-6C36-41D8-A807-F86A54A7C49C}">
      <dsp:nvSpPr>
        <dsp:cNvPr id="0" name=""/>
        <dsp:cNvSpPr/>
      </dsp:nvSpPr>
      <dsp:spPr>
        <a:xfrm>
          <a:off x="6890117" y="844412"/>
          <a:ext cx="1873905" cy="1482989"/>
        </a:xfrm>
        <a:prstGeom prst="chevron">
          <a:avLst>
            <a:gd name="adj" fmla="val 70610"/>
          </a:avLst>
        </a:prstGeom>
        <a:solidFill>
          <a:schemeClr val="accent3">
            <a:hueOff val="-129617"/>
            <a:satOff val="-3504"/>
            <a:lumOff val="-7240"/>
            <a:alphaOff val="0"/>
          </a:schemeClr>
        </a:solidFill>
        <a:ln w="19050" cap="rnd" cmpd="sng" algn="ctr">
          <a:solidFill>
            <a:schemeClr val="accent3">
              <a:hueOff val="-129617"/>
              <a:satOff val="-3504"/>
              <a:lumOff val="-72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A8F0E-5370-4C92-B182-D67D5E27D161}">
      <dsp:nvSpPr>
        <dsp:cNvPr id="0" name=""/>
        <dsp:cNvSpPr/>
      </dsp:nvSpPr>
      <dsp:spPr>
        <a:xfrm>
          <a:off x="133913" y="992711"/>
          <a:ext cx="8112249" cy="1186391"/>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Los tipos de Virajes incide en el análisis cuantitativo de los nadadores del club de natación Club de natación ESNAT</a:t>
          </a:r>
          <a:endParaRPr lang="es-EC" sz="2600" kern="1200" dirty="0"/>
        </a:p>
      </dsp:txBody>
      <dsp:txXfrm>
        <a:off x="133913" y="992711"/>
        <a:ext cx="8112249" cy="1186391"/>
      </dsp:txXfrm>
    </dsp:sp>
    <dsp:sp modelId="{DDFDC34E-9411-4C54-8885-F2664D578F9E}">
      <dsp:nvSpPr>
        <dsp:cNvPr id="0" name=""/>
        <dsp:cNvSpPr/>
      </dsp:nvSpPr>
      <dsp:spPr>
        <a:xfrm>
          <a:off x="133913" y="2422398"/>
          <a:ext cx="8008143" cy="72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S" sz="3200" b="1" kern="1200" dirty="0" smtClean="0"/>
            <a:t>Hipótesis nula:</a:t>
          </a:r>
          <a:endParaRPr lang="es-EC" sz="3200" kern="1200" dirty="0"/>
        </a:p>
      </dsp:txBody>
      <dsp:txXfrm>
        <a:off x="133913" y="2422398"/>
        <a:ext cx="8008143" cy="728013"/>
      </dsp:txXfrm>
    </dsp:sp>
    <dsp:sp modelId="{87D584E1-E4F9-42CC-ABC7-BDD110BA862C}">
      <dsp:nvSpPr>
        <dsp:cNvPr id="0" name=""/>
        <dsp:cNvSpPr/>
      </dsp:nvSpPr>
      <dsp:spPr>
        <a:xfrm>
          <a:off x="133913" y="3150411"/>
          <a:ext cx="1873905" cy="1482989"/>
        </a:xfrm>
        <a:prstGeom prst="chevron">
          <a:avLst>
            <a:gd name="adj" fmla="val 70610"/>
          </a:avLst>
        </a:prstGeom>
        <a:solidFill>
          <a:schemeClr val="accent3">
            <a:hueOff val="-151219"/>
            <a:satOff val="-4088"/>
            <a:lumOff val="-8447"/>
            <a:alphaOff val="0"/>
          </a:schemeClr>
        </a:solidFill>
        <a:ln w="19050" cap="rnd" cmpd="sng" algn="ctr">
          <a:solidFill>
            <a:schemeClr val="accent3">
              <a:hueOff val="-151219"/>
              <a:satOff val="-4088"/>
              <a:lumOff val="-84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23D8C-717B-4FF7-8257-57EEAD6B3D3C}">
      <dsp:nvSpPr>
        <dsp:cNvPr id="0" name=""/>
        <dsp:cNvSpPr/>
      </dsp:nvSpPr>
      <dsp:spPr>
        <a:xfrm>
          <a:off x="1259502" y="3150411"/>
          <a:ext cx="1873905" cy="1482989"/>
        </a:xfrm>
        <a:prstGeom prst="chevron">
          <a:avLst>
            <a:gd name="adj" fmla="val 70610"/>
          </a:avLst>
        </a:prstGeom>
        <a:solidFill>
          <a:schemeClr val="accent3">
            <a:hueOff val="-172822"/>
            <a:satOff val="-4672"/>
            <a:lumOff val="-9654"/>
            <a:alphaOff val="0"/>
          </a:schemeClr>
        </a:solidFill>
        <a:ln w="19050" cap="rnd" cmpd="sng" algn="ctr">
          <a:solidFill>
            <a:schemeClr val="accent3">
              <a:hueOff val="-172822"/>
              <a:satOff val="-4672"/>
              <a:lumOff val="-96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A3223-68D8-417B-B375-05AABEE103EC}">
      <dsp:nvSpPr>
        <dsp:cNvPr id="0" name=""/>
        <dsp:cNvSpPr/>
      </dsp:nvSpPr>
      <dsp:spPr>
        <a:xfrm>
          <a:off x="2385981" y="3150411"/>
          <a:ext cx="1873905" cy="1482989"/>
        </a:xfrm>
        <a:prstGeom prst="chevron">
          <a:avLst>
            <a:gd name="adj" fmla="val 70610"/>
          </a:avLst>
        </a:prstGeom>
        <a:solidFill>
          <a:schemeClr val="accent3">
            <a:hueOff val="-194425"/>
            <a:satOff val="-5256"/>
            <a:lumOff val="-10860"/>
            <a:alphaOff val="0"/>
          </a:schemeClr>
        </a:solidFill>
        <a:ln w="19050" cap="rnd" cmpd="sng" algn="ctr">
          <a:solidFill>
            <a:schemeClr val="accent3">
              <a:hueOff val="-194425"/>
              <a:satOff val="-5256"/>
              <a:lumOff val="-108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3315F-1521-4CE7-99AB-B582E7877001}">
      <dsp:nvSpPr>
        <dsp:cNvPr id="0" name=""/>
        <dsp:cNvSpPr/>
      </dsp:nvSpPr>
      <dsp:spPr>
        <a:xfrm>
          <a:off x="3511570" y="3150411"/>
          <a:ext cx="1873905" cy="1482989"/>
        </a:xfrm>
        <a:prstGeom prst="chevron">
          <a:avLst>
            <a:gd name="adj" fmla="val 70610"/>
          </a:avLst>
        </a:prstGeom>
        <a:solidFill>
          <a:schemeClr val="accent3">
            <a:hueOff val="-216028"/>
            <a:satOff val="-5840"/>
            <a:lumOff val="-12067"/>
            <a:alphaOff val="0"/>
          </a:schemeClr>
        </a:solidFill>
        <a:ln w="19050" cap="rnd" cmpd="sng" algn="ctr">
          <a:solidFill>
            <a:schemeClr val="accent3">
              <a:hueOff val="-216028"/>
              <a:satOff val="-5840"/>
              <a:lumOff val="-120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76D5D-6513-4FC9-96B7-D0AD04E73889}">
      <dsp:nvSpPr>
        <dsp:cNvPr id="0" name=""/>
        <dsp:cNvSpPr/>
      </dsp:nvSpPr>
      <dsp:spPr>
        <a:xfrm>
          <a:off x="4638049" y="3150411"/>
          <a:ext cx="1873905" cy="1482989"/>
        </a:xfrm>
        <a:prstGeom prst="chevron">
          <a:avLst>
            <a:gd name="adj" fmla="val 70610"/>
          </a:avLst>
        </a:prstGeom>
        <a:solidFill>
          <a:schemeClr val="accent3">
            <a:hueOff val="-237631"/>
            <a:satOff val="-6424"/>
            <a:lumOff val="-13274"/>
            <a:alphaOff val="0"/>
          </a:schemeClr>
        </a:solidFill>
        <a:ln w="19050" cap="rnd" cmpd="sng" algn="ctr">
          <a:solidFill>
            <a:schemeClr val="accent3">
              <a:hueOff val="-237631"/>
              <a:satOff val="-6424"/>
              <a:lumOff val="-13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44495-2030-4EE5-AA06-484347FA8893}">
      <dsp:nvSpPr>
        <dsp:cNvPr id="0" name=""/>
        <dsp:cNvSpPr/>
      </dsp:nvSpPr>
      <dsp:spPr>
        <a:xfrm>
          <a:off x="5763638" y="3150411"/>
          <a:ext cx="1873905" cy="1482989"/>
        </a:xfrm>
        <a:prstGeom prst="chevron">
          <a:avLst>
            <a:gd name="adj" fmla="val 70610"/>
          </a:avLst>
        </a:prstGeom>
        <a:solidFill>
          <a:schemeClr val="accent3">
            <a:hueOff val="-259233"/>
            <a:satOff val="-7008"/>
            <a:lumOff val="-14480"/>
            <a:alphaOff val="0"/>
          </a:schemeClr>
        </a:solidFill>
        <a:ln w="19050" cap="rnd" cmpd="sng" algn="ctr">
          <a:solidFill>
            <a:schemeClr val="accent3">
              <a:hueOff val="-259233"/>
              <a:satOff val="-7008"/>
              <a:lumOff val="-144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5F048-C6A6-4C59-8AF3-33E9BDDF06D4}">
      <dsp:nvSpPr>
        <dsp:cNvPr id="0" name=""/>
        <dsp:cNvSpPr/>
      </dsp:nvSpPr>
      <dsp:spPr>
        <a:xfrm>
          <a:off x="6890117" y="3150411"/>
          <a:ext cx="1873905" cy="1482989"/>
        </a:xfrm>
        <a:prstGeom prst="chevron">
          <a:avLst>
            <a:gd name="adj" fmla="val 70610"/>
          </a:avLst>
        </a:prstGeom>
        <a:solidFill>
          <a:schemeClr val="accent3">
            <a:hueOff val="-280836"/>
            <a:satOff val="-7592"/>
            <a:lumOff val="-15687"/>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7BB98-3819-4F3E-A1B2-DFBA9662195F}">
      <dsp:nvSpPr>
        <dsp:cNvPr id="0" name=""/>
        <dsp:cNvSpPr/>
      </dsp:nvSpPr>
      <dsp:spPr>
        <a:xfrm>
          <a:off x="133913" y="3298709"/>
          <a:ext cx="8112249" cy="1186391"/>
        </a:xfrm>
        <a:prstGeom prst="rect">
          <a:avLst/>
        </a:prstGeom>
        <a:solidFill>
          <a:schemeClr val="lt1">
            <a:hueOff val="0"/>
            <a:satOff val="0"/>
            <a:lumOff val="0"/>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Los tipos de Viraje NO incide en análisis cuantitativo de los </a:t>
          </a:r>
          <a:r>
            <a:rPr lang="es-ES" sz="2600" kern="1200" smtClean="0"/>
            <a:t>nadadores del club de natación Club </a:t>
          </a:r>
          <a:r>
            <a:rPr lang="es-ES" sz="2600" kern="1200" dirty="0" smtClean="0"/>
            <a:t>de natación ESNAT. </a:t>
          </a:r>
          <a:endParaRPr lang="es-EC" sz="2600" kern="1200" dirty="0"/>
        </a:p>
      </dsp:txBody>
      <dsp:txXfrm>
        <a:off x="133913" y="3298709"/>
        <a:ext cx="8112249" cy="11863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9EB53-749F-4813-A29D-CC692F832D85}">
      <dsp:nvSpPr>
        <dsp:cNvPr id="0" name=""/>
        <dsp:cNvSpPr/>
      </dsp:nvSpPr>
      <dsp:spPr>
        <a:xfrm>
          <a:off x="0" y="169637"/>
          <a:ext cx="8596312" cy="702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b="1" kern="1200" dirty="0" smtClean="0"/>
            <a:t>Tipo de investigación</a:t>
          </a:r>
          <a:endParaRPr lang="es-EC" sz="3000" kern="1200" dirty="0"/>
        </a:p>
      </dsp:txBody>
      <dsp:txXfrm>
        <a:off x="34269" y="203906"/>
        <a:ext cx="8527774" cy="633462"/>
      </dsp:txXfrm>
    </dsp:sp>
    <dsp:sp modelId="{9786EFE1-E99C-4D77-A40B-6F56E8AAA3B2}">
      <dsp:nvSpPr>
        <dsp:cNvPr id="0" name=""/>
        <dsp:cNvSpPr/>
      </dsp:nvSpPr>
      <dsp:spPr>
        <a:xfrm>
          <a:off x="0" y="871637"/>
          <a:ext cx="8596312"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Correlacional / Técnica de observación empírica - científica</a:t>
          </a:r>
          <a:endParaRPr lang="es-EC" sz="2300" kern="1200" dirty="0"/>
        </a:p>
        <a:p>
          <a:pPr marL="228600" lvl="1" indent="-228600" algn="l" defTabSz="1022350">
            <a:lnSpc>
              <a:spcPct val="90000"/>
            </a:lnSpc>
            <a:spcBef>
              <a:spcPct val="0"/>
            </a:spcBef>
            <a:spcAft>
              <a:spcPct val="20000"/>
            </a:spcAft>
            <a:buChar char="••"/>
          </a:pPr>
          <a:r>
            <a:rPr lang="es-ES" sz="2300" kern="1200" dirty="0" smtClean="0"/>
            <a:t>Demostrar la incidencia y correlación de los diferentes tipos de Viraje en la análisis cuantitativo</a:t>
          </a:r>
          <a:endParaRPr lang="es-EC" sz="2300" kern="1200" dirty="0"/>
        </a:p>
        <a:p>
          <a:pPr marL="228600" lvl="1" indent="-228600" algn="l" defTabSz="1022350">
            <a:lnSpc>
              <a:spcPct val="90000"/>
            </a:lnSpc>
            <a:spcBef>
              <a:spcPct val="0"/>
            </a:spcBef>
            <a:spcAft>
              <a:spcPct val="20000"/>
            </a:spcAft>
            <a:buChar char="••"/>
          </a:pPr>
          <a:r>
            <a:rPr lang="es-ES" sz="2300" kern="1200" dirty="0" smtClean="0"/>
            <a:t>Aplicar un test de Viraje con los parámetros técnicos confiables.</a:t>
          </a:r>
          <a:endParaRPr lang="es-EC" sz="2300" kern="1200" dirty="0"/>
        </a:p>
      </dsp:txBody>
      <dsp:txXfrm>
        <a:off x="0" y="871637"/>
        <a:ext cx="8596312" cy="1738800"/>
      </dsp:txXfrm>
    </dsp:sp>
    <dsp:sp modelId="{71CC0671-8D58-4004-A14C-90D6ED586F8F}">
      <dsp:nvSpPr>
        <dsp:cNvPr id="0" name=""/>
        <dsp:cNvSpPr/>
      </dsp:nvSpPr>
      <dsp:spPr>
        <a:xfrm>
          <a:off x="0" y="2610437"/>
          <a:ext cx="8596312" cy="702000"/>
        </a:xfrm>
        <a:prstGeom prst="roundRect">
          <a:avLst/>
        </a:prstGeom>
        <a:solidFill>
          <a:schemeClr val="accent5">
            <a:hueOff val="-2615888"/>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b="1" kern="1200" dirty="0" smtClean="0"/>
            <a:t>Población y muestra</a:t>
          </a:r>
          <a:endParaRPr lang="es-EC" sz="3000" kern="1200" dirty="0"/>
        </a:p>
      </dsp:txBody>
      <dsp:txXfrm>
        <a:off x="34269" y="2644706"/>
        <a:ext cx="8527774" cy="633462"/>
      </dsp:txXfrm>
    </dsp:sp>
    <dsp:sp modelId="{DCB0058F-1F69-477C-91B0-56991C04C1DF}">
      <dsp:nvSpPr>
        <dsp:cNvPr id="0" name=""/>
        <dsp:cNvSpPr/>
      </dsp:nvSpPr>
      <dsp:spPr>
        <a:xfrm>
          <a:off x="0" y="3312437"/>
          <a:ext cx="8596312"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Nadadores del Club de Natación ESNAT de la provincia de Pichincha.</a:t>
          </a:r>
          <a:endParaRPr lang="es-EC" sz="2300" kern="1200" dirty="0"/>
        </a:p>
        <a:p>
          <a:pPr marL="228600" lvl="1" indent="-228600" algn="l" defTabSz="1022350">
            <a:lnSpc>
              <a:spcPct val="90000"/>
            </a:lnSpc>
            <a:spcBef>
              <a:spcPct val="0"/>
            </a:spcBef>
            <a:spcAft>
              <a:spcPct val="20000"/>
            </a:spcAft>
            <a:buChar char="••"/>
          </a:pPr>
          <a:r>
            <a:rPr lang="es-ES" sz="2300" kern="1200" dirty="0" smtClean="0"/>
            <a:t>El universo lo conformarán 10 deportistas.</a:t>
          </a:r>
          <a:endParaRPr lang="es-EC" sz="2300" kern="1200" dirty="0"/>
        </a:p>
      </dsp:txBody>
      <dsp:txXfrm>
        <a:off x="0" y="3312437"/>
        <a:ext cx="8596312" cy="10867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9EB53-749F-4813-A29D-CC692F832D85}">
      <dsp:nvSpPr>
        <dsp:cNvPr id="0" name=""/>
        <dsp:cNvSpPr/>
      </dsp:nvSpPr>
      <dsp:spPr>
        <a:xfrm>
          <a:off x="0" y="216212"/>
          <a:ext cx="8596312" cy="702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b="1" kern="1200" dirty="0" smtClean="0"/>
            <a:t>Instrumentos de investigación</a:t>
          </a:r>
          <a:endParaRPr lang="es-EC" sz="3000" kern="1200" dirty="0"/>
        </a:p>
      </dsp:txBody>
      <dsp:txXfrm>
        <a:off x="34269" y="250481"/>
        <a:ext cx="8527774" cy="633462"/>
      </dsp:txXfrm>
    </dsp:sp>
    <dsp:sp modelId="{9786EFE1-E99C-4D77-A40B-6F56E8AAA3B2}">
      <dsp:nvSpPr>
        <dsp:cNvPr id="0" name=""/>
        <dsp:cNvSpPr/>
      </dsp:nvSpPr>
      <dsp:spPr>
        <a:xfrm>
          <a:off x="0" y="918212"/>
          <a:ext cx="8596312"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b="1" kern="1200" dirty="0" smtClean="0"/>
            <a:t>Test índice de Viraje (</a:t>
          </a:r>
          <a:r>
            <a:rPr lang="es-ES" sz="2300" b="1" kern="1200" dirty="0" err="1" smtClean="0"/>
            <a:t>Iv</a:t>
          </a:r>
          <a:r>
            <a:rPr lang="es-ES" sz="2300" b="1" kern="1200" dirty="0" smtClean="0"/>
            <a:t>): </a:t>
          </a:r>
          <a:endParaRPr lang="es-EC" sz="2300" kern="1200" dirty="0"/>
        </a:p>
        <a:p>
          <a:pPr marL="228600" lvl="1" indent="-228600" algn="l" defTabSz="1022350">
            <a:lnSpc>
              <a:spcPct val="90000"/>
            </a:lnSpc>
            <a:spcBef>
              <a:spcPct val="0"/>
            </a:spcBef>
            <a:spcAft>
              <a:spcPct val="20000"/>
            </a:spcAft>
            <a:buChar char="••"/>
          </a:pPr>
          <a:r>
            <a:rPr lang="es-ES" sz="2300" kern="1200" dirty="0" smtClean="0"/>
            <a:t>Es la diferencia de velocidad de 15 metros</a:t>
          </a:r>
          <a:endParaRPr lang="es-EC" sz="2300" kern="1200" dirty="0"/>
        </a:p>
        <a:p>
          <a:pPr marL="228600" lvl="1" indent="-228600" algn="l" defTabSz="1022350">
            <a:lnSpc>
              <a:spcPct val="90000"/>
            </a:lnSpc>
            <a:spcBef>
              <a:spcPct val="0"/>
            </a:spcBef>
            <a:spcAft>
              <a:spcPct val="20000"/>
            </a:spcAft>
            <a:buChar char="••"/>
          </a:pPr>
          <a:r>
            <a:rPr lang="es-ES" sz="2300" kern="1200" dirty="0" smtClean="0"/>
            <a:t>Toma en cuenta la fase de aproximación es de 7,50 metros y la fase de separación del viraje 7,50 metros después de la misma</a:t>
          </a:r>
          <a:endParaRPr lang="es-EC" sz="2300" kern="1200" dirty="0"/>
        </a:p>
      </dsp:txBody>
      <dsp:txXfrm>
        <a:off x="0" y="918212"/>
        <a:ext cx="8596312" cy="1738800"/>
      </dsp:txXfrm>
    </dsp:sp>
    <dsp:sp modelId="{71CC0671-8D58-4004-A14C-90D6ED586F8F}">
      <dsp:nvSpPr>
        <dsp:cNvPr id="0" name=""/>
        <dsp:cNvSpPr/>
      </dsp:nvSpPr>
      <dsp:spPr>
        <a:xfrm>
          <a:off x="0" y="2657012"/>
          <a:ext cx="8596312" cy="702000"/>
        </a:xfrm>
        <a:prstGeom prst="roundRect">
          <a:avLst/>
        </a:prstGeom>
        <a:solidFill>
          <a:schemeClr val="accent5">
            <a:hueOff val="-2615888"/>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C" sz="3000" b="1" kern="1200" dirty="0" smtClean="0"/>
            <a:t>Tratamiento y análisis estadístico de los datos</a:t>
          </a:r>
          <a:endParaRPr lang="es-EC" sz="3000" kern="1200" dirty="0"/>
        </a:p>
      </dsp:txBody>
      <dsp:txXfrm>
        <a:off x="34269" y="2691281"/>
        <a:ext cx="8527774" cy="633462"/>
      </dsp:txXfrm>
    </dsp:sp>
    <dsp:sp modelId="{DCB0058F-1F69-477C-91B0-56991C04C1DF}">
      <dsp:nvSpPr>
        <dsp:cNvPr id="0" name=""/>
        <dsp:cNvSpPr/>
      </dsp:nvSpPr>
      <dsp:spPr>
        <a:xfrm>
          <a:off x="0" y="3359012"/>
          <a:ext cx="8596312"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Los datos numéricos obtenidos serán interpretados en el paquete SPSS 24 análisis descriptivo y prueba no paramétrica de Wilcoxon</a:t>
          </a:r>
          <a:endParaRPr lang="es-EC" sz="2300" kern="1200" dirty="0"/>
        </a:p>
      </dsp:txBody>
      <dsp:txXfrm>
        <a:off x="0" y="3359012"/>
        <a:ext cx="8596312" cy="9936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28A3-BD73-4A2B-8C05-36E7469C5B27}">
      <dsp:nvSpPr>
        <dsp:cNvPr id="0" name=""/>
        <dsp:cNvSpPr/>
      </dsp:nvSpPr>
      <dsp:spPr>
        <a:xfrm>
          <a:off x="0" y="418469"/>
          <a:ext cx="7211625" cy="655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FD94D-8C82-4023-ADC8-965805897552}">
      <dsp:nvSpPr>
        <dsp:cNvPr id="0" name=""/>
        <dsp:cNvSpPr/>
      </dsp:nvSpPr>
      <dsp:spPr>
        <a:xfrm>
          <a:off x="360581" y="34709"/>
          <a:ext cx="5048137" cy="7675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rangos positivos, ningún rango negativo ni rango de empate</a:t>
          </a:r>
          <a:endParaRPr lang="es-EC" sz="1600" kern="1200" dirty="0">
            <a:solidFill>
              <a:schemeClr val="tx1"/>
            </a:solidFill>
          </a:endParaRPr>
        </a:p>
      </dsp:txBody>
      <dsp:txXfrm>
        <a:off x="398048" y="72176"/>
        <a:ext cx="4973203" cy="692586"/>
      </dsp:txXfrm>
    </dsp:sp>
    <dsp:sp modelId="{68BF507D-5FB6-44AF-BB39-EB24361F25A8}">
      <dsp:nvSpPr>
        <dsp:cNvPr id="0" name=""/>
        <dsp:cNvSpPr/>
      </dsp:nvSpPr>
      <dsp:spPr>
        <a:xfrm>
          <a:off x="0" y="1597829"/>
          <a:ext cx="7211625" cy="655200"/>
        </a:xfrm>
        <a:prstGeom prst="rect">
          <a:avLst/>
        </a:prstGeom>
        <a:solidFill>
          <a:schemeClr val="lt1">
            <a:alpha val="90000"/>
            <a:hueOff val="0"/>
            <a:satOff val="0"/>
            <a:lumOff val="0"/>
            <a:alphaOff val="0"/>
          </a:schemeClr>
        </a:solidFill>
        <a:ln w="19050" cap="rnd" cmpd="sng" algn="ctr">
          <a:solidFill>
            <a:schemeClr val="accent3">
              <a:hueOff val="-140418"/>
              <a:satOff val="-3796"/>
              <a:lumOff val="-7844"/>
              <a:alphaOff val="0"/>
            </a:schemeClr>
          </a:solidFill>
          <a:prstDash val="solid"/>
        </a:ln>
        <a:effectLst/>
      </dsp:spPr>
      <dsp:style>
        <a:lnRef idx="2">
          <a:scrgbClr r="0" g="0" b="0"/>
        </a:lnRef>
        <a:fillRef idx="1">
          <a:scrgbClr r="0" g="0" b="0"/>
        </a:fillRef>
        <a:effectRef idx="0">
          <a:scrgbClr r="0" g="0" b="0"/>
        </a:effectRef>
        <a:fontRef idx="minor"/>
      </dsp:style>
    </dsp:sp>
    <dsp:sp modelId="{55F66794-F924-41B1-9FE3-4C6749C3E0F7}">
      <dsp:nvSpPr>
        <dsp:cNvPr id="0" name=""/>
        <dsp:cNvSpPr/>
      </dsp:nvSpPr>
      <dsp:spPr>
        <a:xfrm>
          <a:off x="360581" y="1214069"/>
          <a:ext cx="5048137" cy="767520"/>
        </a:xfrm>
        <a:prstGeom prst="roundRect">
          <a:avLst/>
        </a:prstGeom>
        <a:solidFill>
          <a:schemeClr val="accent3">
            <a:hueOff val="-140418"/>
            <a:satOff val="-3796"/>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sujetos sometidos a estudio han demostrado que la vuelta olímpica con agarre con una mano incide positivamente</a:t>
          </a:r>
          <a:endParaRPr lang="es-EC" sz="1600" kern="1200" dirty="0">
            <a:solidFill>
              <a:schemeClr val="tx1"/>
            </a:solidFill>
          </a:endParaRPr>
        </a:p>
      </dsp:txBody>
      <dsp:txXfrm>
        <a:off x="398048" y="1251536"/>
        <a:ext cx="4973203" cy="692586"/>
      </dsp:txXfrm>
    </dsp:sp>
    <dsp:sp modelId="{73015BFB-2E29-4709-8F6B-75DA634257C8}">
      <dsp:nvSpPr>
        <dsp:cNvPr id="0" name=""/>
        <dsp:cNvSpPr/>
      </dsp:nvSpPr>
      <dsp:spPr>
        <a:xfrm>
          <a:off x="0" y="2777189"/>
          <a:ext cx="7211625" cy="655200"/>
        </a:xfrm>
        <a:prstGeom prst="rect">
          <a:avLst/>
        </a:prstGeom>
        <a:solidFill>
          <a:schemeClr val="lt1">
            <a:alpha val="90000"/>
            <a:hueOff val="0"/>
            <a:satOff val="0"/>
            <a:lumOff val="0"/>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dsp:style>
    </dsp:sp>
    <dsp:sp modelId="{23411950-81F3-41B1-AA03-90517FF582CC}">
      <dsp:nvSpPr>
        <dsp:cNvPr id="0" name=""/>
        <dsp:cNvSpPr/>
      </dsp:nvSpPr>
      <dsp:spPr>
        <a:xfrm>
          <a:off x="360581" y="2393429"/>
          <a:ext cx="5048137" cy="767520"/>
        </a:xfrm>
        <a:prstGeom prst="roundRect">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(p=0,003) establecidas con la prueba no paramétrica enunciada</a:t>
          </a:r>
          <a:endParaRPr lang="es-EC" sz="1600" kern="1200" dirty="0">
            <a:solidFill>
              <a:schemeClr val="tx1"/>
            </a:solidFill>
          </a:endParaRPr>
        </a:p>
      </dsp:txBody>
      <dsp:txXfrm>
        <a:off x="398048" y="2430896"/>
        <a:ext cx="4973203" cy="6925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28A3-BD73-4A2B-8C05-36E7469C5B27}">
      <dsp:nvSpPr>
        <dsp:cNvPr id="0" name=""/>
        <dsp:cNvSpPr/>
      </dsp:nvSpPr>
      <dsp:spPr>
        <a:xfrm>
          <a:off x="0" y="418469"/>
          <a:ext cx="7211625" cy="655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FD94D-8C82-4023-ADC8-965805897552}">
      <dsp:nvSpPr>
        <dsp:cNvPr id="0" name=""/>
        <dsp:cNvSpPr/>
      </dsp:nvSpPr>
      <dsp:spPr>
        <a:xfrm>
          <a:off x="360581" y="34709"/>
          <a:ext cx="5048137" cy="7675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rangos positivos, ningún rango negativo ni rango de empate</a:t>
          </a:r>
          <a:endParaRPr lang="es-EC" sz="1600" kern="1200" dirty="0">
            <a:solidFill>
              <a:schemeClr val="tx1"/>
            </a:solidFill>
          </a:endParaRPr>
        </a:p>
      </dsp:txBody>
      <dsp:txXfrm>
        <a:off x="398048" y="72176"/>
        <a:ext cx="4973203" cy="692586"/>
      </dsp:txXfrm>
    </dsp:sp>
    <dsp:sp modelId="{68BF507D-5FB6-44AF-BB39-EB24361F25A8}">
      <dsp:nvSpPr>
        <dsp:cNvPr id="0" name=""/>
        <dsp:cNvSpPr/>
      </dsp:nvSpPr>
      <dsp:spPr>
        <a:xfrm>
          <a:off x="0" y="1597829"/>
          <a:ext cx="7211625" cy="655200"/>
        </a:xfrm>
        <a:prstGeom prst="rect">
          <a:avLst/>
        </a:prstGeom>
        <a:solidFill>
          <a:schemeClr val="lt1">
            <a:alpha val="90000"/>
            <a:hueOff val="0"/>
            <a:satOff val="0"/>
            <a:lumOff val="0"/>
            <a:alphaOff val="0"/>
          </a:schemeClr>
        </a:solidFill>
        <a:ln w="19050" cap="rnd" cmpd="sng" algn="ctr">
          <a:solidFill>
            <a:schemeClr val="accent3">
              <a:hueOff val="-140418"/>
              <a:satOff val="-3796"/>
              <a:lumOff val="-7844"/>
              <a:alphaOff val="0"/>
            </a:schemeClr>
          </a:solidFill>
          <a:prstDash val="solid"/>
        </a:ln>
        <a:effectLst/>
      </dsp:spPr>
      <dsp:style>
        <a:lnRef idx="2">
          <a:scrgbClr r="0" g="0" b="0"/>
        </a:lnRef>
        <a:fillRef idx="1">
          <a:scrgbClr r="0" g="0" b="0"/>
        </a:fillRef>
        <a:effectRef idx="0">
          <a:scrgbClr r="0" g="0" b="0"/>
        </a:effectRef>
        <a:fontRef idx="minor"/>
      </dsp:style>
    </dsp:sp>
    <dsp:sp modelId="{55F66794-F924-41B1-9FE3-4C6749C3E0F7}">
      <dsp:nvSpPr>
        <dsp:cNvPr id="0" name=""/>
        <dsp:cNvSpPr/>
      </dsp:nvSpPr>
      <dsp:spPr>
        <a:xfrm>
          <a:off x="360581" y="1214069"/>
          <a:ext cx="5048137" cy="767520"/>
        </a:xfrm>
        <a:prstGeom prst="roundRect">
          <a:avLst/>
        </a:prstGeom>
        <a:solidFill>
          <a:schemeClr val="accent3">
            <a:hueOff val="-140418"/>
            <a:satOff val="-3796"/>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sujetos sometidos a estudio han demostrado que la vuelta olímpica con agarre con una mano incide positivamente</a:t>
          </a:r>
          <a:endParaRPr lang="es-EC" sz="1600" kern="1200" dirty="0">
            <a:solidFill>
              <a:schemeClr val="tx1"/>
            </a:solidFill>
          </a:endParaRPr>
        </a:p>
      </dsp:txBody>
      <dsp:txXfrm>
        <a:off x="398048" y="1251536"/>
        <a:ext cx="4973203" cy="692586"/>
      </dsp:txXfrm>
    </dsp:sp>
    <dsp:sp modelId="{73015BFB-2E29-4709-8F6B-75DA634257C8}">
      <dsp:nvSpPr>
        <dsp:cNvPr id="0" name=""/>
        <dsp:cNvSpPr/>
      </dsp:nvSpPr>
      <dsp:spPr>
        <a:xfrm>
          <a:off x="0" y="2777189"/>
          <a:ext cx="7211625" cy="655200"/>
        </a:xfrm>
        <a:prstGeom prst="rect">
          <a:avLst/>
        </a:prstGeom>
        <a:solidFill>
          <a:schemeClr val="lt1">
            <a:alpha val="90000"/>
            <a:hueOff val="0"/>
            <a:satOff val="0"/>
            <a:lumOff val="0"/>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dsp:style>
    </dsp:sp>
    <dsp:sp modelId="{23411950-81F3-41B1-AA03-90517FF582CC}">
      <dsp:nvSpPr>
        <dsp:cNvPr id="0" name=""/>
        <dsp:cNvSpPr/>
      </dsp:nvSpPr>
      <dsp:spPr>
        <a:xfrm>
          <a:off x="360581" y="2393429"/>
          <a:ext cx="5048137" cy="767520"/>
        </a:xfrm>
        <a:prstGeom prst="roundRect">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(p=0,002) establecidas con la prueba no paramétrica enunciada</a:t>
          </a:r>
          <a:endParaRPr lang="es-EC" sz="1600" kern="1200" dirty="0">
            <a:solidFill>
              <a:schemeClr val="tx1"/>
            </a:solidFill>
          </a:endParaRPr>
        </a:p>
      </dsp:txBody>
      <dsp:txXfrm>
        <a:off x="398048" y="2430896"/>
        <a:ext cx="4973203" cy="69258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28A3-BD73-4A2B-8C05-36E7469C5B27}">
      <dsp:nvSpPr>
        <dsp:cNvPr id="0" name=""/>
        <dsp:cNvSpPr/>
      </dsp:nvSpPr>
      <dsp:spPr>
        <a:xfrm>
          <a:off x="0" y="418469"/>
          <a:ext cx="7211625" cy="655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FD94D-8C82-4023-ADC8-965805897552}">
      <dsp:nvSpPr>
        <dsp:cNvPr id="0" name=""/>
        <dsp:cNvSpPr/>
      </dsp:nvSpPr>
      <dsp:spPr>
        <a:xfrm>
          <a:off x="360581" y="34709"/>
          <a:ext cx="5048137" cy="7675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rangos positivos, ningún rango negativo ni rango de empate</a:t>
          </a:r>
          <a:endParaRPr lang="es-EC" sz="1600" kern="1200" dirty="0">
            <a:solidFill>
              <a:schemeClr val="tx1"/>
            </a:solidFill>
          </a:endParaRPr>
        </a:p>
      </dsp:txBody>
      <dsp:txXfrm>
        <a:off x="398048" y="72176"/>
        <a:ext cx="4973203" cy="692586"/>
      </dsp:txXfrm>
    </dsp:sp>
    <dsp:sp modelId="{68BF507D-5FB6-44AF-BB39-EB24361F25A8}">
      <dsp:nvSpPr>
        <dsp:cNvPr id="0" name=""/>
        <dsp:cNvSpPr/>
      </dsp:nvSpPr>
      <dsp:spPr>
        <a:xfrm>
          <a:off x="0" y="1597829"/>
          <a:ext cx="7211625" cy="655200"/>
        </a:xfrm>
        <a:prstGeom prst="rect">
          <a:avLst/>
        </a:prstGeom>
        <a:solidFill>
          <a:schemeClr val="lt1">
            <a:alpha val="90000"/>
            <a:hueOff val="0"/>
            <a:satOff val="0"/>
            <a:lumOff val="0"/>
            <a:alphaOff val="0"/>
          </a:schemeClr>
        </a:solidFill>
        <a:ln w="19050" cap="rnd" cmpd="sng" algn="ctr">
          <a:solidFill>
            <a:schemeClr val="accent3">
              <a:hueOff val="-140418"/>
              <a:satOff val="-3796"/>
              <a:lumOff val="-7844"/>
              <a:alphaOff val="0"/>
            </a:schemeClr>
          </a:solidFill>
          <a:prstDash val="solid"/>
        </a:ln>
        <a:effectLst/>
      </dsp:spPr>
      <dsp:style>
        <a:lnRef idx="2">
          <a:scrgbClr r="0" g="0" b="0"/>
        </a:lnRef>
        <a:fillRef idx="1">
          <a:scrgbClr r="0" g="0" b="0"/>
        </a:fillRef>
        <a:effectRef idx="0">
          <a:scrgbClr r="0" g="0" b="0"/>
        </a:effectRef>
        <a:fontRef idx="minor"/>
      </dsp:style>
    </dsp:sp>
    <dsp:sp modelId="{55F66794-F924-41B1-9FE3-4C6749C3E0F7}">
      <dsp:nvSpPr>
        <dsp:cNvPr id="0" name=""/>
        <dsp:cNvSpPr/>
      </dsp:nvSpPr>
      <dsp:spPr>
        <a:xfrm>
          <a:off x="360581" y="1214069"/>
          <a:ext cx="5048137" cy="767520"/>
        </a:xfrm>
        <a:prstGeom prst="roundRect">
          <a:avLst/>
        </a:prstGeom>
        <a:solidFill>
          <a:schemeClr val="accent3">
            <a:hueOff val="-140418"/>
            <a:satOff val="-3796"/>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sujetos sometidos a estudio han demostrado que la vuelta olímpica con agarre con una mano incide positivamente</a:t>
          </a:r>
          <a:endParaRPr lang="es-EC" sz="1600" kern="1200" dirty="0">
            <a:solidFill>
              <a:schemeClr val="tx1"/>
            </a:solidFill>
          </a:endParaRPr>
        </a:p>
      </dsp:txBody>
      <dsp:txXfrm>
        <a:off x="398048" y="1251536"/>
        <a:ext cx="4973203" cy="692586"/>
      </dsp:txXfrm>
    </dsp:sp>
    <dsp:sp modelId="{73015BFB-2E29-4709-8F6B-75DA634257C8}">
      <dsp:nvSpPr>
        <dsp:cNvPr id="0" name=""/>
        <dsp:cNvSpPr/>
      </dsp:nvSpPr>
      <dsp:spPr>
        <a:xfrm>
          <a:off x="0" y="2777189"/>
          <a:ext cx="7211625" cy="655200"/>
        </a:xfrm>
        <a:prstGeom prst="rect">
          <a:avLst/>
        </a:prstGeom>
        <a:solidFill>
          <a:schemeClr val="lt1">
            <a:alpha val="90000"/>
            <a:hueOff val="0"/>
            <a:satOff val="0"/>
            <a:lumOff val="0"/>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dsp:style>
    </dsp:sp>
    <dsp:sp modelId="{23411950-81F3-41B1-AA03-90517FF582CC}">
      <dsp:nvSpPr>
        <dsp:cNvPr id="0" name=""/>
        <dsp:cNvSpPr/>
      </dsp:nvSpPr>
      <dsp:spPr>
        <a:xfrm>
          <a:off x="360581" y="2393429"/>
          <a:ext cx="5048137" cy="767520"/>
        </a:xfrm>
        <a:prstGeom prst="roundRect">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(p=0,003) establecidas con la prueba no paramétrica enunciada</a:t>
          </a:r>
          <a:endParaRPr lang="es-EC" sz="1600" kern="1200" dirty="0">
            <a:solidFill>
              <a:schemeClr val="tx1"/>
            </a:solidFill>
          </a:endParaRPr>
        </a:p>
      </dsp:txBody>
      <dsp:txXfrm>
        <a:off x="398048" y="2430896"/>
        <a:ext cx="4973203" cy="6925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28A3-BD73-4A2B-8C05-36E7469C5B27}">
      <dsp:nvSpPr>
        <dsp:cNvPr id="0" name=""/>
        <dsp:cNvSpPr/>
      </dsp:nvSpPr>
      <dsp:spPr>
        <a:xfrm>
          <a:off x="0" y="418469"/>
          <a:ext cx="7211625" cy="655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FD94D-8C82-4023-ADC8-965805897552}">
      <dsp:nvSpPr>
        <dsp:cNvPr id="0" name=""/>
        <dsp:cNvSpPr/>
      </dsp:nvSpPr>
      <dsp:spPr>
        <a:xfrm>
          <a:off x="360581" y="34709"/>
          <a:ext cx="5048137" cy="7675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rangos positivos, ningún rango negativo ni rango de empate</a:t>
          </a:r>
          <a:endParaRPr lang="es-EC" sz="1600" kern="1200" dirty="0">
            <a:solidFill>
              <a:schemeClr val="tx1"/>
            </a:solidFill>
          </a:endParaRPr>
        </a:p>
      </dsp:txBody>
      <dsp:txXfrm>
        <a:off x="398048" y="72176"/>
        <a:ext cx="4973203" cy="692586"/>
      </dsp:txXfrm>
    </dsp:sp>
    <dsp:sp modelId="{68BF507D-5FB6-44AF-BB39-EB24361F25A8}">
      <dsp:nvSpPr>
        <dsp:cNvPr id="0" name=""/>
        <dsp:cNvSpPr/>
      </dsp:nvSpPr>
      <dsp:spPr>
        <a:xfrm>
          <a:off x="0" y="1597829"/>
          <a:ext cx="7211625" cy="655200"/>
        </a:xfrm>
        <a:prstGeom prst="rect">
          <a:avLst/>
        </a:prstGeom>
        <a:solidFill>
          <a:schemeClr val="lt1">
            <a:alpha val="90000"/>
            <a:hueOff val="0"/>
            <a:satOff val="0"/>
            <a:lumOff val="0"/>
            <a:alphaOff val="0"/>
          </a:schemeClr>
        </a:solidFill>
        <a:ln w="19050" cap="rnd" cmpd="sng" algn="ctr">
          <a:solidFill>
            <a:schemeClr val="accent3">
              <a:hueOff val="-140418"/>
              <a:satOff val="-3796"/>
              <a:lumOff val="-7844"/>
              <a:alphaOff val="0"/>
            </a:schemeClr>
          </a:solidFill>
          <a:prstDash val="solid"/>
        </a:ln>
        <a:effectLst/>
      </dsp:spPr>
      <dsp:style>
        <a:lnRef idx="2">
          <a:scrgbClr r="0" g="0" b="0"/>
        </a:lnRef>
        <a:fillRef idx="1">
          <a:scrgbClr r="0" g="0" b="0"/>
        </a:fillRef>
        <a:effectRef idx="0">
          <a:scrgbClr r="0" g="0" b="0"/>
        </a:effectRef>
        <a:fontRef idx="minor"/>
      </dsp:style>
    </dsp:sp>
    <dsp:sp modelId="{55F66794-F924-41B1-9FE3-4C6749C3E0F7}">
      <dsp:nvSpPr>
        <dsp:cNvPr id="0" name=""/>
        <dsp:cNvSpPr/>
      </dsp:nvSpPr>
      <dsp:spPr>
        <a:xfrm>
          <a:off x="360581" y="1214069"/>
          <a:ext cx="5048137" cy="767520"/>
        </a:xfrm>
        <a:prstGeom prst="roundRect">
          <a:avLst/>
        </a:prstGeom>
        <a:solidFill>
          <a:schemeClr val="accent3">
            <a:hueOff val="-140418"/>
            <a:satOff val="-3796"/>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10 sujetos sometidos a estudio han demostrado que la vuelta olímpica con agarre con una mano incide positivamente</a:t>
          </a:r>
          <a:endParaRPr lang="es-EC" sz="1600" kern="1200" dirty="0">
            <a:solidFill>
              <a:schemeClr val="tx1"/>
            </a:solidFill>
          </a:endParaRPr>
        </a:p>
      </dsp:txBody>
      <dsp:txXfrm>
        <a:off x="398048" y="1251536"/>
        <a:ext cx="4973203" cy="692586"/>
      </dsp:txXfrm>
    </dsp:sp>
    <dsp:sp modelId="{73015BFB-2E29-4709-8F6B-75DA634257C8}">
      <dsp:nvSpPr>
        <dsp:cNvPr id="0" name=""/>
        <dsp:cNvSpPr/>
      </dsp:nvSpPr>
      <dsp:spPr>
        <a:xfrm>
          <a:off x="0" y="2777189"/>
          <a:ext cx="7211625" cy="655200"/>
        </a:xfrm>
        <a:prstGeom prst="rect">
          <a:avLst/>
        </a:prstGeom>
        <a:solidFill>
          <a:schemeClr val="lt1">
            <a:alpha val="90000"/>
            <a:hueOff val="0"/>
            <a:satOff val="0"/>
            <a:lumOff val="0"/>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dsp:style>
    </dsp:sp>
    <dsp:sp modelId="{23411950-81F3-41B1-AA03-90517FF582CC}">
      <dsp:nvSpPr>
        <dsp:cNvPr id="0" name=""/>
        <dsp:cNvSpPr/>
      </dsp:nvSpPr>
      <dsp:spPr>
        <a:xfrm>
          <a:off x="360581" y="2393429"/>
          <a:ext cx="5048137" cy="767520"/>
        </a:xfrm>
        <a:prstGeom prst="roundRect">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08" tIns="0" rIns="19080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(p=0,003) establecidas con la prueba no paramétrica enunciada</a:t>
          </a:r>
          <a:endParaRPr lang="es-EC" sz="1600" kern="1200" dirty="0">
            <a:solidFill>
              <a:schemeClr val="tx1"/>
            </a:solidFill>
          </a:endParaRPr>
        </a:p>
      </dsp:txBody>
      <dsp:txXfrm>
        <a:off x="398048" y="2430896"/>
        <a:ext cx="4973203" cy="6925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065E3-086F-4310-8B88-9490DE0FCC45}">
      <dsp:nvSpPr>
        <dsp:cNvPr id="0" name=""/>
        <dsp:cNvSpPr/>
      </dsp:nvSpPr>
      <dsp:spPr>
        <a:xfrm>
          <a:off x="0" y="859202"/>
          <a:ext cx="9694282" cy="982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7AB91-A606-43AE-B128-8E430F7C1146}">
      <dsp:nvSpPr>
        <dsp:cNvPr id="0" name=""/>
        <dsp:cNvSpPr/>
      </dsp:nvSpPr>
      <dsp:spPr>
        <a:xfrm>
          <a:off x="484714" y="51003"/>
          <a:ext cx="8119649" cy="138383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Al término de la realización de este trabajo de investigación, hemos logrado llegar a una serie de conclusiones que pueden ayudar tanto a entrenadores, como a nadadores a la hora de lograr un rendimiento mayor durante la temporada y sobre todo durante las pruebas que compite.</a:t>
          </a:r>
          <a:endParaRPr lang="es-EC" sz="1800" kern="1200" dirty="0">
            <a:solidFill>
              <a:schemeClr val="tx1"/>
            </a:solidFill>
          </a:endParaRPr>
        </a:p>
      </dsp:txBody>
      <dsp:txXfrm>
        <a:off x="552267" y="118556"/>
        <a:ext cx="7984543" cy="1248732"/>
      </dsp:txXfrm>
    </dsp:sp>
    <dsp:sp modelId="{FE726D01-2305-468E-9A45-53A1EC2F8597}">
      <dsp:nvSpPr>
        <dsp:cNvPr id="0" name=""/>
        <dsp:cNvSpPr/>
      </dsp:nvSpPr>
      <dsp:spPr>
        <a:xfrm>
          <a:off x="0" y="2628242"/>
          <a:ext cx="9694282" cy="982800"/>
        </a:xfrm>
        <a:prstGeom prst="rect">
          <a:avLst/>
        </a:prstGeom>
        <a:solidFill>
          <a:schemeClr val="lt1">
            <a:alpha val="90000"/>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sp>
    <dsp:sp modelId="{3E0BC759-0123-4E70-82A3-6CFB6896E323}">
      <dsp:nvSpPr>
        <dsp:cNvPr id="0" name=""/>
        <dsp:cNvSpPr/>
      </dsp:nvSpPr>
      <dsp:spPr>
        <a:xfrm>
          <a:off x="484714" y="2052602"/>
          <a:ext cx="8119649" cy="1151280"/>
        </a:xfrm>
        <a:prstGeom prst="round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800100">
            <a:lnSpc>
              <a:spcPct val="90000"/>
            </a:lnSpc>
            <a:spcBef>
              <a:spcPct val="0"/>
            </a:spcBef>
            <a:spcAft>
              <a:spcPct val="35000"/>
            </a:spcAft>
          </a:pPr>
          <a:r>
            <a:rPr lang="es-EC" sz="1800" kern="1200" smtClean="0">
              <a:solidFill>
                <a:schemeClr val="tx1"/>
              </a:solidFill>
            </a:rPr>
            <a:t>El análisis cuantitativo de las técnicas de nado en donde se encuentra implícito los tipos de vueltas olímpicas siempre estas van a incidir en el resultado final de este análisis.</a:t>
          </a:r>
          <a:endParaRPr lang="es-EC" sz="1800" kern="1200" dirty="0">
            <a:solidFill>
              <a:schemeClr val="tx1"/>
            </a:solidFill>
          </a:endParaRPr>
        </a:p>
      </dsp:txBody>
      <dsp:txXfrm>
        <a:off x="540915" y="2108803"/>
        <a:ext cx="8007247" cy="1038878"/>
      </dsp:txXfrm>
    </dsp:sp>
    <dsp:sp modelId="{6CBB6FB3-3AEB-4CFD-AE3E-D427DBB693D4}">
      <dsp:nvSpPr>
        <dsp:cNvPr id="0" name=""/>
        <dsp:cNvSpPr/>
      </dsp:nvSpPr>
      <dsp:spPr>
        <a:xfrm>
          <a:off x="0" y="4397282"/>
          <a:ext cx="9694282" cy="9828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 modelId="{F417E67A-C959-4B05-8BA9-37EA61671024}">
      <dsp:nvSpPr>
        <dsp:cNvPr id="0" name=""/>
        <dsp:cNvSpPr/>
      </dsp:nvSpPr>
      <dsp:spPr>
        <a:xfrm>
          <a:off x="484714" y="3821642"/>
          <a:ext cx="8119649" cy="1151280"/>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800100">
            <a:lnSpc>
              <a:spcPct val="90000"/>
            </a:lnSpc>
            <a:spcBef>
              <a:spcPct val="0"/>
            </a:spcBef>
            <a:spcAft>
              <a:spcPct val="35000"/>
            </a:spcAft>
          </a:pPr>
          <a:r>
            <a:rPr lang="es-EC" sz="1800" kern="1200" smtClean="0">
              <a:solidFill>
                <a:schemeClr val="tx1"/>
              </a:solidFill>
            </a:rPr>
            <a:t>Las vueltas olímpicas tanto la que se realiza con agarre de una mano y con dos manos son sin duda las más utilizadas en tipo de pruebas y van a incidir en el resultado final de la prueba.</a:t>
          </a:r>
          <a:endParaRPr lang="es-EC" sz="1800" kern="1200" dirty="0">
            <a:solidFill>
              <a:schemeClr val="tx1"/>
            </a:solidFill>
          </a:endParaRPr>
        </a:p>
      </dsp:txBody>
      <dsp:txXfrm>
        <a:off x="540915" y="3877843"/>
        <a:ext cx="8007247" cy="1038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6E4AF-39E6-4338-A141-953FCA186BE0}">
      <dsp:nvSpPr>
        <dsp:cNvPr id="0" name=""/>
        <dsp:cNvSpPr/>
      </dsp:nvSpPr>
      <dsp:spPr>
        <a:xfrm>
          <a:off x="0" y="64555"/>
          <a:ext cx="8596312" cy="954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C" sz="4000" kern="1200" dirty="0" smtClean="0"/>
            <a:t>OBJETIVO GENERAL</a:t>
          </a:r>
          <a:endParaRPr lang="es-EC" sz="4000" kern="1200" dirty="0"/>
        </a:p>
      </dsp:txBody>
      <dsp:txXfrm>
        <a:off x="46606" y="111161"/>
        <a:ext cx="8503100" cy="861508"/>
      </dsp:txXfrm>
    </dsp:sp>
    <dsp:sp modelId="{5E02DD79-4055-45CC-A8D2-2A3E397AC8DB}">
      <dsp:nvSpPr>
        <dsp:cNvPr id="0" name=""/>
        <dsp:cNvSpPr/>
      </dsp:nvSpPr>
      <dsp:spPr>
        <a:xfrm>
          <a:off x="0" y="1019275"/>
          <a:ext cx="8596312" cy="279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s-ES" sz="4000" kern="1200" dirty="0" smtClean="0"/>
            <a:t>Analizar la incidencia</a:t>
          </a:r>
          <a:r>
            <a:rPr lang="es-ES" sz="4000" b="1" kern="1200" dirty="0" smtClean="0"/>
            <a:t> </a:t>
          </a:r>
          <a:r>
            <a:rPr lang="es-ES" sz="4000" kern="1200" dirty="0" smtClean="0"/>
            <a:t>de los tipos</a:t>
          </a:r>
          <a:r>
            <a:rPr lang="es-ES" sz="4000" b="1" kern="1200" dirty="0" smtClean="0"/>
            <a:t> </a:t>
          </a:r>
          <a:r>
            <a:rPr lang="es-ES" sz="4000" b="0" kern="1200" dirty="0" smtClean="0"/>
            <a:t>de Virajes</a:t>
          </a:r>
          <a:r>
            <a:rPr lang="es-ES" sz="4000" b="1" kern="1200" dirty="0" smtClean="0"/>
            <a:t> </a:t>
          </a:r>
          <a:r>
            <a:rPr lang="es-ES" sz="4000" kern="1200" dirty="0" smtClean="0"/>
            <a:t>en el análisis cuantitativo de las pruebas de natación en nadadores velocistas “Club de natación ESNAT.</a:t>
          </a:r>
          <a:endParaRPr lang="es-EC" sz="4000" kern="1200" dirty="0"/>
        </a:p>
      </dsp:txBody>
      <dsp:txXfrm>
        <a:off x="0" y="1019275"/>
        <a:ext cx="8596312" cy="279760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065E3-086F-4310-8B88-9490DE0FCC45}">
      <dsp:nvSpPr>
        <dsp:cNvPr id="0" name=""/>
        <dsp:cNvSpPr/>
      </dsp:nvSpPr>
      <dsp:spPr>
        <a:xfrm>
          <a:off x="0" y="1082555"/>
          <a:ext cx="9694282" cy="1285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7AB91-A606-43AE-B128-8E430F7C1146}">
      <dsp:nvSpPr>
        <dsp:cNvPr id="0" name=""/>
        <dsp:cNvSpPr/>
      </dsp:nvSpPr>
      <dsp:spPr>
        <a:xfrm>
          <a:off x="484714" y="25680"/>
          <a:ext cx="8119649" cy="180963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800100">
            <a:lnSpc>
              <a:spcPct val="90000"/>
            </a:lnSpc>
            <a:spcBef>
              <a:spcPct val="0"/>
            </a:spcBef>
            <a:spcAft>
              <a:spcPct val="35000"/>
            </a:spcAft>
          </a:pPr>
          <a:r>
            <a:rPr lang="es-EC" sz="1800" kern="1200" smtClean="0">
              <a:solidFill>
                <a:schemeClr val="tx1"/>
              </a:solidFill>
            </a:rPr>
            <a:t>Para conseguir determinar cuál es mejor tipo de vuelta olímpica se aplicó test de 15 metros que consta de 7,5 metros de aproximación en donde se define el tipo de agarre más 7,5 metros de separación.</a:t>
          </a:r>
          <a:endParaRPr lang="es-EC" sz="1800" kern="1200" dirty="0">
            <a:solidFill>
              <a:schemeClr val="tx1"/>
            </a:solidFill>
          </a:endParaRPr>
        </a:p>
      </dsp:txBody>
      <dsp:txXfrm>
        <a:off x="573053" y="114019"/>
        <a:ext cx="7942971" cy="1632957"/>
      </dsp:txXfrm>
    </dsp:sp>
    <dsp:sp modelId="{FE726D01-2305-468E-9A45-53A1EC2F8597}">
      <dsp:nvSpPr>
        <dsp:cNvPr id="0" name=""/>
        <dsp:cNvSpPr/>
      </dsp:nvSpPr>
      <dsp:spPr>
        <a:xfrm>
          <a:off x="0" y="4120205"/>
          <a:ext cx="9694282" cy="12852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 modelId="{3E0BC759-0123-4E70-82A3-6CFB6896E323}">
      <dsp:nvSpPr>
        <dsp:cNvPr id="0" name=""/>
        <dsp:cNvSpPr/>
      </dsp:nvSpPr>
      <dsp:spPr>
        <a:xfrm>
          <a:off x="484714" y="2643155"/>
          <a:ext cx="8119649" cy="2229810"/>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El análisis cuantitativo de la prueba y a su vez, analizar las velocidades de nado, sirven tanto al nadador como al entrenador para mejorar su rendimiento y más específicamente para conocer con precisión qué tipo de vuelta olímpica debe aplicar, para que incida de la mejor manera en  los virajes, el tiempo de nado o las llegadas, para tener mayor economía y con ello menor fatiga a lo largo de la prueba, lo que aumentará el rendimiento y los conocimientos de entrenadores y nadadores y mejorará los métodos de entrenamiento en natación.</a:t>
          </a:r>
          <a:endParaRPr lang="es-EC" sz="1600" kern="1200" dirty="0">
            <a:solidFill>
              <a:schemeClr val="tx1"/>
            </a:solidFill>
          </a:endParaRPr>
        </a:p>
      </dsp:txBody>
      <dsp:txXfrm>
        <a:off x="593564" y="2752005"/>
        <a:ext cx="7901949" cy="201211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065E3-086F-4310-8B88-9490DE0FCC45}">
      <dsp:nvSpPr>
        <dsp:cNvPr id="0" name=""/>
        <dsp:cNvSpPr/>
      </dsp:nvSpPr>
      <dsp:spPr>
        <a:xfrm>
          <a:off x="0" y="1245352"/>
          <a:ext cx="9694282" cy="148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7AB91-A606-43AE-B128-8E430F7C1146}">
      <dsp:nvSpPr>
        <dsp:cNvPr id="0" name=""/>
        <dsp:cNvSpPr/>
      </dsp:nvSpPr>
      <dsp:spPr>
        <a:xfrm>
          <a:off x="484714" y="22693"/>
          <a:ext cx="8119649" cy="209349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El análisis de la competición es una herramienta necesaria para el entrenador ya que nos facilita una serie de datos objetivos que sabiendo utilizarlos nos va a proporcionar un enfoque más preciso en los entrenamientos y evitar las grandes pérdidas de tiempo que a veces cometemos centrando la atención casi de forma exclusiva al desarrollo de aspectos condicionales.</a:t>
          </a:r>
          <a:endParaRPr lang="es-EC" sz="1800" kern="1200" dirty="0">
            <a:solidFill>
              <a:schemeClr val="tx1"/>
            </a:solidFill>
          </a:endParaRPr>
        </a:p>
      </dsp:txBody>
      <dsp:txXfrm>
        <a:off x="586910" y="124889"/>
        <a:ext cx="7915257" cy="1889107"/>
      </dsp:txXfrm>
    </dsp:sp>
    <dsp:sp modelId="{FE726D01-2305-468E-9A45-53A1EC2F8597}">
      <dsp:nvSpPr>
        <dsp:cNvPr id="0" name=""/>
        <dsp:cNvSpPr/>
      </dsp:nvSpPr>
      <dsp:spPr>
        <a:xfrm>
          <a:off x="0" y="3921592"/>
          <a:ext cx="9694282" cy="1486800"/>
        </a:xfrm>
        <a:prstGeom prst="rect">
          <a:avLst/>
        </a:prstGeom>
        <a:solidFill>
          <a:schemeClr val="lt1">
            <a:alpha val="90000"/>
            <a:hueOff val="0"/>
            <a:satOff val="0"/>
            <a:lumOff val="0"/>
            <a:alphaOff val="0"/>
          </a:schemeClr>
        </a:solidFill>
        <a:ln w="19050" cap="rnd" cmpd="sng" algn="ctr">
          <a:solidFill>
            <a:schemeClr val="accent3">
              <a:hueOff val="-280836"/>
              <a:satOff val="-7592"/>
              <a:lumOff val="-15687"/>
              <a:alphaOff val="0"/>
            </a:schemeClr>
          </a:solidFill>
          <a:prstDash val="solid"/>
        </a:ln>
        <a:effectLst/>
      </dsp:spPr>
      <dsp:style>
        <a:lnRef idx="2">
          <a:scrgbClr r="0" g="0" b="0"/>
        </a:lnRef>
        <a:fillRef idx="1">
          <a:scrgbClr r="0" g="0" b="0"/>
        </a:fillRef>
        <a:effectRef idx="0">
          <a:scrgbClr r="0" g="0" b="0"/>
        </a:effectRef>
        <a:fontRef idx="minor"/>
      </dsp:style>
    </dsp:sp>
    <dsp:sp modelId="{3E0BC759-0123-4E70-82A3-6CFB6896E323}">
      <dsp:nvSpPr>
        <dsp:cNvPr id="0" name=""/>
        <dsp:cNvSpPr/>
      </dsp:nvSpPr>
      <dsp:spPr>
        <a:xfrm>
          <a:off x="484714" y="3050752"/>
          <a:ext cx="8119649" cy="1741680"/>
        </a:xfrm>
        <a:prstGeom prst="roundRect">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495" tIns="0" rIns="256495"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La metodología utilizada en esta investigación debe ser aplicada por todos los entrenadores ya que contribuirá a establecer de mejor forma el tipo de vuelta olímpica que deberá utilizar el nadador en determinadas pruebas.</a:t>
          </a:r>
          <a:endParaRPr lang="es-EC" sz="1600" kern="1200" dirty="0">
            <a:solidFill>
              <a:schemeClr val="tx1"/>
            </a:solidFill>
          </a:endParaRPr>
        </a:p>
      </dsp:txBody>
      <dsp:txXfrm>
        <a:off x="569736" y="3135774"/>
        <a:ext cx="7949605" cy="1571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6E4AF-39E6-4338-A141-953FCA186BE0}">
      <dsp:nvSpPr>
        <dsp:cNvPr id="0" name=""/>
        <dsp:cNvSpPr/>
      </dsp:nvSpPr>
      <dsp:spPr>
        <a:xfrm>
          <a:off x="0" y="15074"/>
          <a:ext cx="8910637" cy="9418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C" sz="4000" kern="1200" dirty="0" smtClean="0"/>
            <a:t>ESPECIFICOS </a:t>
          </a:r>
          <a:endParaRPr lang="es-EC" sz="4000" kern="1200" dirty="0"/>
        </a:p>
      </dsp:txBody>
      <dsp:txXfrm>
        <a:off x="45977" y="61051"/>
        <a:ext cx="8818683" cy="849895"/>
      </dsp:txXfrm>
    </dsp:sp>
    <dsp:sp modelId="{5E02DD79-4055-45CC-A8D2-2A3E397AC8DB}">
      <dsp:nvSpPr>
        <dsp:cNvPr id="0" name=""/>
        <dsp:cNvSpPr/>
      </dsp:nvSpPr>
      <dsp:spPr>
        <a:xfrm>
          <a:off x="0" y="956924"/>
          <a:ext cx="8910637"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91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s-ES" sz="2700" kern="1200" dirty="0" smtClean="0"/>
            <a:t>Analizar los tipos</a:t>
          </a:r>
          <a:r>
            <a:rPr lang="es-ES" sz="2700" b="1" kern="1200" dirty="0" smtClean="0"/>
            <a:t> </a:t>
          </a:r>
          <a:r>
            <a:rPr lang="es-ES" sz="2700" b="0" kern="1200" dirty="0" smtClean="0"/>
            <a:t>de Virajes</a:t>
          </a:r>
          <a:r>
            <a:rPr lang="es-ES" sz="2700" b="1" kern="1200" dirty="0" smtClean="0"/>
            <a:t> </a:t>
          </a:r>
          <a:r>
            <a:rPr lang="es-ES" sz="2700" kern="1200" dirty="0" smtClean="0"/>
            <a:t>de las pruebas de natación en nadadores velocistas “Club de Natación ESNAT.</a:t>
          </a:r>
          <a:endParaRPr lang="es-EC" sz="2700" kern="1200" dirty="0"/>
        </a:p>
        <a:p>
          <a:pPr marL="228600" lvl="1" indent="-228600" algn="l" defTabSz="1200150">
            <a:lnSpc>
              <a:spcPct val="90000"/>
            </a:lnSpc>
            <a:spcBef>
              <a:spcPct val="0"/>
            </a:spcBef>
            <a:spcAft>
              <a:spcPct val="20000"/>
            </a:spcAft>
            <a:buChar char="••"/>
          </a:pPr>
          <a:endParaRPr lang="es-EC" sz="2700" kern="1200" dirty="0"/>
        </a:p>
        <a:p>
          <a:pPr marL="228600" lvl="1" indent="-228600" algn="l" defTabSz="1200150">
            <a:lnSpc>
              <a:spcPct val="90000"/>
            </a:lnSpc>
            <a:spcBef>
              <a:spcPct val="0"/>
            </a:spcBef>
            <a:spcAft>
              <a:spcPct val="20000"/>
            </a:spcAft>
            <a:buChar char="••"/>
          </a:pPr>
          <a:r>
            <a:rPr lang="es-ES" sz="2700" kern="1200" dirty="0" smtClean="0"/>
            <a:t>Analizar </a:t>
          </a:r>
          <a:r>
            <a:rPr lang="es-ES" sz="2700" b="0" kern="1200" dirty="0" smtClean="0"/>
            <a:t>cuantitativamente</a:t>
          </a:r>
          <a:r>
            <a:rPr lang="es-ES" sz="2700" kern="1200" dirty="0" smtClean="0"/>
            <a:t> las pruebas de natación en nadadores velocistas “Club de Natación ESNAT. </a:t>
          </a:r>
          <a:endParaRPr lang="es-EC" sz="2700" kern="1200" dirty="0"/>
        </a:p>
        <a:p>
          <a:pPr marL="228600" lvl="1" indent="-228600" algn="l" defTabSz="1200150">
            <a:lnSpc>
              <a:spcPct val="90000"/>
            </a:lnSpc>
            <a:spcBef>
              <a:spcPct val="0"/>
            </a:spcBef>
            <a:spcAft>
              <a:spcPct val="20000"/>
            </a:spcAft>
            <a:buChar char="••"/>
          </a:pPr>
          <a:endParaRPr lang="es-EC" sz="2700" kern="1200" dirty="0"/>
        </a:p>
        <a:p>
          <a:pPr marL="228600" lvl="1" indent="-228600" algn="l" defTabSz="1200150">
            <a:lnSpc>
              <a:spcPct val="90000"/>
            </a:lnSpc>
            <a:spcBef>
              <a:spcPct val="0"/>
            </a:spcBef>
            <a:spcAft>
              <a:spcPct val="20000"/>
            </a:spcAft>
            <a:buChar char="••"/>
          </a:pPr>
          <a:r>
            <a:rPr lang="es-ES" sz="2700" kern="1200" dirty="0" smtClean="0"/>
            <a:t>Establecer la incidencia de los tipos</a:t>
          </a:r>
          <a:r>
            <a:rPr lang="es-ES" sz="2700" b="1" kern="1200" dirty="0" smtClean="0"/>
            <a:t> </a:t>
          </a:r>
          <a:r>
            <a:rPr lang="es-ES" sz="2700" b="0" kern="1200" dirty="0" smtClean="0"/>
            <a:t>de Virajes</a:t>
          </a:r>
          <a:r>
            <a:rPr lang="es-ES" sz="2700" b="1" kern="1200" dirty="0" smtClean="0"/>
            <a:t> </a:t>
          </a:r>
          <a:r>
            <a:rPr lang="es-ES" sz="2700" kern="1200" dirty="0" smtClean="0"/>
            <a:t>en el análisis cuantitativo de las pruebas de Natación en nadadores velocistas “Club de natación ESNAT.</a:t>
          </a:r>
          <a:endParaRPr lang="es-EC" sz="2700" kern="1200" dirty="0"/>
        </a:p>
      </dsp:txBody>
      <dsp:txXfrm>
        <a:off x="0" y="956924"/>
        <a:ext cx="8910637" cy="405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385313"/>
          <a:ext cx="4948765" cy="53397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EL VIRAJE</a:t>
          </a:r>
          <a:endParaRPr lang="es-EC" sz="2800" kern="1200" dirty="0"/>
        </a:p>
      </dsp:txBody>
      <dsp:txXfrm>
        <a:off x="26066" y="411379"/>
        <a:ext cx="4896633" cy="481840"/>
      </dsp:txXfrm>
    </dsp:sp>
    <dsp:sp modelId="{6375CA54-B102-4466-BDAD-394A92EB9098}">
      <dsp:nvSpPr>
        <dsp:cNvPr id="0" name=""/>
        <dsp:cNvSpPr/>
      </dsp:nvSpPr>
      <dsp:spPr>
        <a:xfrm>
          <a:off x="0" y="970084"/>
          <a:ext cx="4948765"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b="1" kern="1200" dirty="0" smtClean="0"/>
            <a:t>(SOBRENTRENAMIENTO, s.f.)</a:t>
          </a:r>
          <a:r>
            <a:rPr lang="es-ES" sz="1400" b="1" kern="1200" dirty="0" smtClean="0"/>
            <a:t> El viraje de natación es el gesto acíclico por el que se produce un cambio del sentido de nado y que se produce cada vez que llegamos a la pared de la piscina. Cada estilo de nado tiene su viraje específico. ... Su importancia se incrementa en las competiciones en piscina corta.</a:t>
          </a:r>
          <a:endParaRPr lang="es-EC" sz="1400" kern="1200" dirty="0"/>
        </a:p>
      </dsp:txBody>
      <dsp:txXfrm>
        <a:off x="0" y="970084"/>
        <a:ext cx="4948765" cy="1159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434993"/>
          <a:ext cx="4948765" cy="53397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DIMENSIONES </a:t>
          </a:r>
          <a:endParaRPr lang="es-EC" sz="2800" kern="1200" dirty="0"/>
        </a:p>
      </dsp:txBody>
      <dsp:txXfrm>
        <a:off x="26066" y="461059"/>
        <a:ext cx="4896633" cy="481840"/>
      </dsp:txXfrm>
    </dsp:sp>
    <dsp:sp modelId="{6375CA54-B102-4466-BDAD-394A92EB9098}">
      <dsp:nvSpPr>
        <dsp:cNvPr id="0" name=""/>
        <dsp:cNvSpPr/>
      </dsp:nvSpPr>
      <dsp:spPr>
        <a:xfrm>
          <a:off x="0" y="968966"/>
          <a:ext cx="4948765"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b="1" kern="1200" dirty="0" smtClean="0"/>
            <a:t>Fase de aproximación un brazo</a:t>
          </a:r>
          <a:endParaRPr lang="es-EC" sz="1800" kern="1200" dirty="0"/>
        </a:p>
        <a:p>
          <a:pPr marL="171450" lvl="1" indent="-171450" algn="l" defTabSz="800100">
            <a:lnSpc>
              <a:spcPct val="90000"/>
            </a:lnSpc>
            <a:spcBef>
              <a:spcPct val="0"/>
            </a:spcBef>
            <a:spcAft>
              <a:spcPct val="20000"/>
            </a:spcAft>
            <a:buChar char="••"/>
          </a:pPr>
          <a:r>
            <a:rPr lang="es-EC" sz="1800" b="1" kern="1200" dirty="0" smtClean="0"/>
            <a:t>Fase de aproximación dos brazos</a:t>
          </a:r>
          <a:endParaRPr lang="es-EC" sz="1800" kern="1200" dirty="0"/>
        </a:p>
      </dsp:txBody>
      <dsp:txXfrm>
        <a:off x="0" y="968966"/>
        <a:ext cx="4948765" cy="1059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368753"/>
          <a:ext cx="4948765" cy="53397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SUB DIMENSIONES </a:t>
          </a:r>
          <a:endParaRPr lang="es-EC" sz="2800" kern="1200" dirty="0"/>
        </a:p>
      </dsp:txBody>
      <dsp:txXfrm>
        <a:off x="26066" y="394819"/>
        <a:ext cx="4896633" cy="481840"/>
      </dsp:txXfrm>
    </dsp:sp>
    <dsp:sp modelId="{6375CA54-B102-4466-BDAD-394A92EB9098}">
      <dsp:nvSpPr>
        <dsp:cNvPr id="0" name=""/>
        <dsp:cNvSpPr/>
      </dsp:nvSpPr>
      <dsp:spPr>
        <a:xfrm>
          <a:off x="0" y="902726"/>
          <a:ext cx="494876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b="1" kern="1200" dirty="0" smtClean="0"/>
            <a:t>Fase de aproximación</a:t>
          </a:r>
          <a:endParaRPr lang="es-EC" sz="1800" kern="1200" dirty="0"/>
        </a:p>
        <a:p>
          <a:pPr marL="171450" lvl="1" indent="-171450" algn="l" defTabSz="800100">
            <a:lnSpc>
              <a:spcPct val="90000"/>
            </a:lnSpc>
            <a:spcBef>
              <a:spcPct val="0"/>
            </a:spcBef>
            <a:spcAft>
              <a:spcPct val="20000"/>
            </a:spcAft>
            <a:buChar char="••"/>
          </a:pPr>
          <a:r>
            <a:rPr lang="es-EC" sz="1800" b="1" kern="1200" dirty="0" smtClean="0"/>
            <a:t>Fase de giro</a:t>
          </a:r>
          <a:endParaRPr lang="es-EC" sz="1800" kern="1200" dirty="0"/>
        </a:p>
        <a:p>
          <a:pPr marL="171450" lvl="1" indent="-171450" algn="l" defTabSz="800100">
            <a:lnSpc>
              <a:spcPct val="90000"/>
            </a:lnSpc>
            <a:spcBef>
              <a:spcPct val="0"/>
            </a:spcBef>
            <a:spcAft>
              <a:spcPct val="20000"/>
            </a:spcAft>
            <a:buChar char="••"/>
          </a:pPr>
          <a:r>
            <a:rPr lang="es-EC" sz="1800" b="1" kern="1200" dirty="0" smtClean="0"/>
            <a:t>Fase de impulso</a:t>
          </a:r>
          <a:endParaRPr lang="es-EC" sz="1800" kern="1200" dirty="0"/>
        </a:p>
        <a:p>
          <a:pPr marL="171450" lvl="1" indent="-171450" algn="l" defTabSz="800100">
            <a:lnSpc>
              <a:spcPct val="90000"/>
            </a:lnSpc>
            <a:spcBef>
              <a:spcPct val="0"/>
            </a:spcBef>
            <a:spcAft>
              <a:spcPct val="20000"/>
            </a:spcAft>
            <a:buChar char="••"/>
          </a:pPr>
          <a:r>
            <a:rPr lang="es-EC" sz="1800" b="1" kern="1200" dirty="0" smtClean="0"/>
            <a:t>Fase de separación </a:t>
          </a:r>
          <a:endParaRPr lang="es-EC" sz="1800" kern="1200" dirty="0"/>
        </a:p>
      </dsp:txBody>
      <dsp:txXfrm>
        <a:off x="0" y="902726"/>
        <a:ext cx="4948765" cy="1192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434993"/>
          <a:ext cx="4948765" cy="53397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INDICADORES</a:t>
          </a:r>
          <a:endParaRPr lang="es-EC" sz="2800" kern="1200" dirty="0"/>
        </a:p>
      </dsp:txBody>
      <dsp:txXfrm>
        <a:off x="26066" y="461059"/>
        <a:ext cx="4896633" cy="481840"/>
      </dsp:txXfrm>
    </dsp:sp>
    <dsp:sp modelId="{6375CA54-B102-4466-BDAD-394A92EB9098}">
      <dsp:nvSpPr>
        <dsp:cNvPr id="0" name=""/>
        <dsp:cNvSpPr/>
      </dsp:nvSpPr>
      <dsp:spPr>
        <a:xfrm>
          <a:off x="0" y="968966"/>
          <a:ext cx="4948765"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Tiempo de ejecución</a:t>
          </a:r>
          <a:endParaRPr lang="es-EC" sz="1800" kern="1200" dirty="0"/>
        </a:p>
        <a:p>
          <a:pPr marL="171450" lvl="1" indent="-171450" algn="l" defTabSz="800100">
            <a:lnSpc>
              <a:spcPct val="90000"/>
            </a:lnSpc>
            <a:spcBef>
              <a:spcPct val="0"/>
            </a:spcBef>
            <a:spcAft>
              <a:spcPct val="20000"/>
            </a:spcAft>
            <a:buChar char="••"/>
          </a:pPr>
          <a:r>
            <a:rPr lang="es-ES" sz="1800" b="1" kern="1200" dirty="0" smtClean="0"/>
            <a:t>Análisis técnico</a:t>
          </a:r>
          <a:endParaRPr lang="es-EC" sz="1800" kern="1200" dirty="0"/>
        </a:p>
      </dsp:txBody>
      <dsp:txXfrm>
        <a:off x="0" y="968966"/>
        <a:ext cx="4948765" cy="105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B5DB-A263-4BDC-9B53-D196E6091214}">
      <dsp:nvSpPr>
        <dsp:cNvPr id="0" name=""/>
        <dsp:cNvSpPr/>
      </dsp:nvSpPr>
      <dsp:spPr>
        <a:xfrm>
          <a:off x="0" y="401873"/>
          <a:ext cx="4948765" cy="53397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ANALISIS CUANTITATIVO</a:t>
          </a:r>
          <a:endParaRPr lang="es-EC" sz="2800" kern="1200" dirty="0"/>
        </a:p>
      </dsp:txBody>
      <dsp:txXfrm>
        <a:off x="26066" y="427939"/>
        <a:ext cx="4896633" cy="481840"/>
      </dsp:txXfrm>
    </dsp:sp>
    <dsp:sp modelId="{6375CA54-B102-4466-BDAD-394A92EB9098}">
      <dsp:nvSpPr>
        <dsp:cNvPr id="0" name=""/>
        <dsp:cNvSpPr/>
      </dsp:nvSpPr>
      <dsp:spPr>
        <a:xfrm>
          <a:off x="0" y="986644"/>
          <a:ext cx="4948765"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b="1" kern="1200" dirty="0" smtClean="0"/>
            <a:t>(Vaca 2018). Es cuantificación de los componentes de una prueba de natación (salida, nado virajes y llegada)</a:t>
          </a:r>
          <a:endParaRPr lang="es-EC" sz="2000" kern="1200" dirty="0"/>
        </a:p>
      </dsp:txBody>
      <dsp:txXfrm>
        <a:off x="0" y="986644"/>
        <a:ext cx="4948765" cy="11260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72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13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096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0616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661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7374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14455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472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3401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699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9298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5567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7085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590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0014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9/5/2018</a:t>
            </a:fld>
            <a:endParaRPr lang="en-US" dirty="0"/>
          </a:p>
        </p:txBody>
      </p:sp>
    </p:spTree>
    <p:extLst>
      <p:ext uri="{BB962C8B-B14F-4D97-AF65-F5344CB8AC3E}">
        <p14:creationId xmlns:p14="http://schemas.microsoft.com/office/powerpoint/2010/main" val="389683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9/5/2018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316636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jp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jpg"/><Relationship Id="rId7" Type="http://schemas.openxmlformats.org/officeDocument/2006/relationships/diagramQuickStyle" Target="../diagrams/quickStyle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1.gif"/><Relationship Id="rId9" Type="http://schemas.microsoft.com/office/2007/relationships/diagramDrawing" Target="../diagrams/drawing14.xml"/></Relationships>
</file>

<file path=ppt/slides/_rels/slide1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png"/><Relationship Id="rId7" Type="http://schemas.openxmlformats.org/officeDocument/2006/relationships/diagramQuickStyle" Target="../diagrams/quickStyle18.xml"/><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jpg"/><Relationship Id="rId9" Type="http://schemas.microsoft.com/office/2007/relationships/diagramDrawing" Target="../diagrams/drawing18.xml"/></Relationships>
</file>

<file path=ppt/slides/_rels/slide16.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g"/><Relationship Id="rId7" Type="http://schemas.openxmlformats.org/officeDocument/2006/relationships/diagramColors" Target="../diagrams/colors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g"/><Relationship Id="rId7"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2.xml"/><Relationship Id="rId7" Type="http://schemas.openxmlformats.org/officeDocument/2006/relationships/image" Target="../media/image1.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3.xml"/><Relationship Id="rId7" Type="http://schemas.openxmlformats.org/officeDocument/2006/relationships/image" Target="../media/image1.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4.xml"/><Relationship Id="rId7" Type="http://schemas.openxmlformats.org/officeDocument/2006/relationships/image" Target="../media/image1.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6.jpeg"/><Relationship Id="rId4" Type="http://schemas.openxmlformats.org/officeDocument/2006/relationships/diagramData" Target="../diagrams/data2.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image" Target="../media/image2.jpg"/><Relationship Id="rId7" Type="http://schemas.openxmlformats.org/officeDocument/2006/relationships/diagramLayout" Target="../diagrams/layout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5.xml"/><Relationship Id="rId5" Type="http://schemas.openxmlformats.org/officeDocument/2006/relationships/image" Target="../media/image35.png"/><Relationship Id="rId10" Type="http://schemas.microsoft.com/office/2007/relationships/diagramDrawing" Target="../diagrams/drawing25.xml"/><Relationship Id="rId4" Type="http://schemas.openxmlformats.org/officeDocument/2006/relationships/image" Target="../media/image34.png"/><Relationship Id="rId9" Type="http://schemas.openxmlformats.org/officeDocument/2006/relationships/diagramColors" Target="../diagrams/colors2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2.jpg"/><Relationship Id="rId7" Type="http://schemas.openxmlformats.org/officeDocument/2006/relationships/diagramLayout" Target="../diagrams/layout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6.xml"/><Relationship Id="rId5" Type="http://schemas.openxmlformats.org/officeDocument/2006/relationships/image" Target="../media/image39.png"/><Relationship Id="rId10" Type="http://schemas.microsoft.com/office/2007/relationships/diagramDrawing" Target="../diagrams/drawing26.xml"/><Relationship Id="rId4" Type="http://schemas.openxmlformats.org/officeDocument/2006/relationships/image" Target="../media/image38.png"/><Relationship Id="rId9" Type="http://schemas.openxmlformats.org/officeDocument/2006/relationships/diagramColors" Target="../diagrams/colors2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2.jpg"/><Relationship Id="rId7" Type="http://schemas.openxmlformats.org/officeDocument/2006/relationships/diagramLayout" Target="../diagrams/layout2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7.xml"/><Relationship Id="rId5" Type="http://schemas.openxmlformats.org/officeDocument/2006/relationships/image" Target="../media/image43.png"/><Relationship Id="rId10" Type="http://schemas.microsoft.com/office/2007/relationships/diagramDrawing" Target="../diagrams/drawing27.xml"/><Relationship Id="rId4" Type="http://schemas.openxmlformats.org/officeDocument/2006/relationships/image" Target="../media/image42.png"/><Relationship Id="rId9" Type="http://schemas.openxmlformats.org/officeDocument/2006/relationships/diagramColors" Target="../diagrams/colors2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2.jpg"/><Relationship Id="rId7" Type="http://schemas.openxmlformats.org/officeDocument/2006/relationships/diagramLayout" Target="../diagrams/layout2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8.xml"/><Relationship Id="rId5" Type="http://schemas.openxmlformats.org/officeDocument/2006/relationships/image" Target="../media/image47.png"/><Relationship Id="rId10" Type="http://schemas.microsoft.com/office/2007/relationships/diagramDrawing" Target="../diagrams/drawing28.xml"/><Relationship Id="rId4" Type="http://schemas.openxmlformats.org/officeDocument/2006/relationships/image" Target="../media/image46.png"/><Relationship Id="rId9" Type="http://schemas.openxmlformats.org/officeDocument/2006/relationships/diagramColors" Target="../diagrams/colors28.xml"/></Relationships>
</file>

<file path=ppt/slides/_rels/slide3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9.xml"/><Relationship Id="rId7" Type="http://schemas.openxmlformats.org/officeDocument/2006/relationships/image" Target="../media/image1.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0.xml"/><Relationship Id="rId7" Type="http://schemas.openxmlformats.org/officeDocument/2006/relationships/image" Target="../media/image1.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1.xml"/><Relationship Id="rId7" Type="http://schemas.openxmlformats.org/officeDocument/2006/relationships/image" Target="../media/image1.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2.jpg"/><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image" Target="../media/image1.png"/><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image" Target="../media/image7.jpeg"/><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2.jpg"/><Relationship Id="rId21" Type="http://schemas.openxmlformats.org/officeDocument/2006/relationships/diagramQuickStyle" Target="../diagrams/quickStyle12.xml"/><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image" Target="../media/image1.png"/><Relationship Id="rId16" Type="http://schemas.openxmlformats.org/officeDocument/2006/relationships/diagramQuickStyle" Target="../diagrams/quickStyle11.xml"/><Relationship Id="rId20" Type="http://schemas.openxmlformats.org/officeDocument/2006/relationships/diagramLayout" Target="../diagrams/layout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24" Type="http://schemas.openxmlformats.org/officeDocument/2006/relationships/image" Target="../media/image8.jpeg"/><Relationship Id="rId5" Type="http://schemas.openxmlformats.org/officeDocument/2006/relationships/diagramLayout" Target="../diagrams/layout9.xml"/><Relationship Id="rId15" Type="http://schemas.openxmlformats.org/officeDocument/2006/relationships/diagramLayout" Target="../diagrams/layout11.xml"/><Relationship Id="rId23" Type="http://schemas.microsoft.com/office/2007/relationships/diagramDrawing" Target="../diagrams/drawing12.xml"/><Relationship Id="rId10" Type="http://schemas.openxmlformats.org/officeDocument/2006/relationships/diagramLayout" Target="../diagrams/layout10.xml"/><Relationship Id="rId19" Type="http://schemas.openxmlformats.org/officeDocument/2006/relationships/diagramData" Target="../diagrams/data12.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 Id="rId22" Type="http://schemas.openxmlformats.org/officeDocument/2006/relationships/diagramColors" Target="../diagrams/colors12.xml"/></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3.xml"/><Relationship Id="rId7"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10.jpeg"/><Relationship Id="rId4" Type="http://schemas.openxmlformats.org/officeDocument/2006/relationships/diagramQuickStyle" Target="../diagrams/quickStyle13.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8566" y="-1549400"/>
            <a:ext cx="10253134" cy="4520736"/>
          </a:xfrm>
        </p:spPr>
        <p:txBody>
          <a:bodyPr/>
          <a:lstStyle/>
          <a:p>
            <a:pPr algn="ctr"/>
            <a:r>
              <a:rPr lang="es-EC" sz="3000" dirty="0" smtClean="0">
                <a:solidFill>
                  <a:srgbClr val="FF0000"/>
                </a:solidFill>
              </a:rPr>
              <a:t>UNIVERSIDAD DE LAS FUERZAS ARMADAS – ESPE</a:t>
            </a:r>
            <a:r>
              <a:rPr lang="es-EC" sz="2800" dirty="0" smtClean="0">
                <a:solidFill>
                  <a:srgbClr val="FF0000"/>
                </a:solidFill>
              </a:rPr>
              <a:t/>
            </a:r>
            <a:br>
              <a:rPr lang="es-EC" sz="2800" dirty="0" smtClean="0">
                <a:solidFill>
                  <a:srgbClr val="FF0000"/>
                </a:solidFill>
              </a:rPr>
            </a:br>
            <a:r>
              <a:rPr lang="es-EC" sz="2800" dirty="0" smtClean="0">
                <a:solidFill>
                  <a:srgbClr val="FF0000"/>
                </a:solidFill>
              </a:rPr>
              <a:t/>
            </a:r>
            <a:br>
              <a:rPr lang="es-EC" sz="2800" dirty="0" smtClean="0">
                <a:solidFill>
                  <a:srgbClr val="FF0000"/>
                </a:solidFill>
              </a:rPr>
            </a:br>
            <a:r>
              <a:rPr lang="es-EC" sz="2800" dirty="0" smtClean="0">
                <a:solidFill>
                  <a:srgbClr val="FF0000"/>
                </a:solidFill>
              </a:rPr>
              <a:t>DEPARTAMENTO DE CIENCIAS HUMANAS Y SOCIALES</a:t>
            </a:r>
            <a:br>
              <a:rPr lang="es-EC" sz="2800" dirty="0" smtClean="0">
                <a:solidFill>
                  <a:srgbClr val="FF0000"/>
                </a:solidFill>
              </a:rPr>
            </a:br>
            <a:r>
              <a:rPr lang="es-EC" sz="2800" dirty="0" smtClean="0">
                <a:solidFill>
                  <a:srgbClr val="FF0000"/>
                </a:solidFill>
              </a:rPr>
              <a:t/>
            </a:r>
            <a:br>
              <a:rPr lang="es-EC" sz="2800" dirty="0" smtClean="0">
                <a:solidFill>
                  <a:srgbClr val="FF0000"/>
                </a:solidFill>
              </a:rPr>
            </a:br>
            <a:r>
              <a:rPr lang="es-EC" sz="2800" dirty="0" smtClean="0">
                <a:solidFill>
                  <a:srgbClr val="FF0000"/>
                </a:solidFill>
              </a:rPr>
              <a:t>CARRERA DE LICENCIATURA EN CIENCIAS DE LA ACTIVIDAD FÍSICA, DEPORTES Y RECREACIÓN. </a:t>
            </a:r>
            <a:endParaRPr lang="es-EC" sz="2800" dirty="0">
              <a:solidFill>
                <a:srgbClr val="FF0000"/>
              </a:solidFill>
            </a:endParaRPr>
          </a:p>
        </p:txBody>
      </p:sp>
      <p:sp>
        <p:nvSpPr>
          <p:cNvPr id="3" name="Subtítulo 2"/>
          <p:cNvSpPr>
            <a:spLocks noGrp="1"/>
          </p:cNvSpPr>
          <p:nvPr>
            <p:ph type="subTitle" idx="1"/>
          </p:nvPr>
        </p:nvSpPr>
        <p:spPr>
          <a:xfrm>
            <a:off x="1054100" y="3426759"/>
            <a:ext cx="10007600" cy="1527553"/>
          </a:xfrm>
        </p:spPr>
        <p:txBody>
          <a:bodyPr>
            <a:noAutofit/>
          </a:bodyPr>
          <a:lstStyle/>
          <a:p>
            <a:pPr algn="ctr"/>
            <a:r>
              <a:rPr lang="es-ES" sz="3200" b="1" dirty="0" smtClean="0">
                <a:solidFill>
                  <a:schemeClr val="tx1"/>
                </a:solidFill>
              </a:rPr>
              <a:t>“ANÁLISIS CUANTITATIVO EN LOS TIPOS DE VIRAJES DE LAS PRUEBAS DE NATACIÓN EN NADADORES VELOCISTAS “CLUB DE NATACIÓN ESNAT”</a:t>
            </a:r>
            <a:endParaRPr lang="es-EC" sz="3200" dirty="0">
              <a:solidFill>
                <a:schemeClr val="tx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9637" y="0"/>
            <a:ext cx="2076386" cy="1980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25954" t="13293" r="25461" b="12175"/>
          <a:stretch/>
        </p:blipFill>
        <p:spPr>
          <a:xfrm>
            <a:off x="-101600" y="-12700"/>
            <a:ext cx="2037228" cy="1980000"/>
          </a:xfrm>
          <a:prstGeom prst="ellipse">
            <a:avLst/>
          </a:prstGeom>
          <a:ln>
            <a:noFill/>
          </a:ln>
          <a:effectLst>
            <a:softEdge rad="112500"/>
          </a:effectLst>
        </p:spPr>
      </p:pic>
      <p:sp>
        <p:nvSpPr>
          <p:cNvPr id="9" name="Subtítulo 2"/>
          <p:cNvSpPr txBox="1">
            <a:spLocks/>
          </p:cNvSpPr>
          <p:nvPr/>
        </p:nvSpPr>
        <p:spPr>
          <a:xfrm>
            <a:off x="170328" y="5168433"/>
            <a:ext cx="5531972"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sz="2800" b="1" dirty="0" smtClean="0">
                <a:solidFill>
                  <a:srgbClr val="FF0000"/>
                </a:solidFill>
              </a:rPr>
              <a:t>MSc</a:t>
            </a:r>
            <a:r>
              <a:rPr lang="es-ES" sz="2800" b="1" dirty="0">
                <a:solidFill>
                  <a:srgbClr val="FF0000"/>
                </a:solidFill>
              </a:rPr>
              <a:t>. VACA </a:t>
            </a:r>
            <a:r>
              <a:rPr lang="es-ES" sz="2800" b="1" dirty="0" smtClean="0">
                <a:solidFill>
                  <a:srgbClr val="FF0000"/>
                </a:solidFill>
              </a:rPr>
              <a:t>GARCÍA, </a:t>
            </a:r>
            <a:r>
              <a:rPr lang="es-ES" sz="2800" b="1" dirty="0">
                <a:solidFill>
                  <a:srgbClr val="FF0000"/>
                </a:solidFill>
              </a:rPr>
              <a:t>MARIO </a:t>
            </a:r>
            <a:r>
              <a:rPr lang="es-ES" sz="2800" b="1" dirty="0" smtClean="0">
                <a:solidFill>
                  <a:srgbClr val="FF0000"/>
                </a:solidFill>
              </a:rPr>
              <a:t>RENE</a:t>
            </a:r>
          </a:p>
          <a:p>
            <a:pPr algn="ctr"/>
            <a:r>
              <a:rPr lang="es-ES" sz="2800" b="1" dirty="0" smtClean="0">
                <a:solidFill>
                  <a:srgbClr val="FF0000"/>
                </a:solidFill>
              </a:rPr>
              <a:t>DIRECTOR</a:t>
            </a:r>
            <a:endParaRPr lang="es-EC" sz="2800" dirty="0">
              <a:solidFill>
                <a:srgbClr val="FF0000"/>
              </a:solidFill>
            </a:endParaRPr>
          </a:p>
        </p:txBody>
      </p:sp>
      <p:sp>
        <p:nvSpPr>
          <p:cNvPr id="10" name="Subtítulo 2"/>
          <p:cNvSpPr txBox="1">
            <a:spLocks/>
          </p:cNvSpPr>
          <p:nvPr/>
        </p:nvSpPr>
        <p:spPr>
          <a:xfrm>
            <a:off x="6045200" y="5155733"/>
            <a:ext cx="5443072"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sz="2800" b="1" dirty="0" smtClean="0">
                <a:solidFill>
                  <a:srgbClr val="FF0000"/>
                </a:solidFill>
              </a:rPr>
              <a:t>GUAMAN TOTOY, HENRY DARIO</a:t>
            </a:r>
          </a:p>
          <a:p>
            <a:pPr algn="ctr"/>
            <a:r>
              <a:rPr lang="es-ES" sz="2800" b="1" dirty="0" smtClean="0">
                <a:solidFill>
                  <a:srgbClr val="FF0000"/>
                </a:solidFill>
              </a:rPr>
              <a:t>AUTOR</a:t>
            </a:r>
            <a:endParaRPr lang="es-EC" sz="2800" dirty="0">
              <a:solidFill>
                <a:srgbClr val="FF0000"/>
              </a:solidFill>
            </a:endParaRPr>
          </a:p>
        </p:txBody>
      </p:sp>
      <p:sp>
        <p:nvSpPr>
          <p:cNvPr id="11" name="Subtítulo 2"/>
          <p:cNvSpPr txBox="1">
            <a:spLocks/>
          </p:cNvSpPr>
          <p:nvPr/>
        </p:nvSpPr>
        <p:spPr>
          <a:xfrm>
            <a:off x="3310964" y="5852619"/>
            <a:ext cx="5443072" cy="90378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sz="2800" b="1" dirty="0" smtClean="0">
                <a:solidFill>
                  <a:schemeClr val="tx1"/>
                </a:solidFill>
              </a:rPr>
              <a:t>SANGOLQUÍ</a:t>
            </a:r>
          </a:p>
          <a:p>
            <a:pPr algn="ctr"/>
            <a:r>
              <a:rPr lang="es-ES" sz="2800" b="1" dirty="0" smtClean="0">
                <a:solidFill>
                  <a:schemeClr val="tx1"/>
                </a:solidFill>
              </a:rPr>
              <a:t>2018</a:t>
            </a:r>
            <a:endParaRPr lang="es-EC" sz="2800" dirty="0">
              <a:solidFill>
                <a:schemeClr val="tx1"/>
              </a:solidFill>
            </a:endParaRPr>
          </a:p>
        </p:txBody>
      </p:sp>
    </p:spTree>
    <p:extLst>
      <p:ext uri="{BB962C8B-B14F-4D97-AF65-F5344CB8AC3E}">
        <p14:creationId xmlns:p14="http://schemas.microsoft.com/office/powerpoint/2010/main" val="407091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Resultado de imagen para estilo crol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041086"/>
            <a:ext cx="41600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Resultado de imagen para estilo crol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7735" y="4392589"/>
            <a:ext cx="4157358"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n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58449" y="4570389"/>
            <a:ext cx="4159999"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sultado de imagen para estilo crol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23572" y="2051943"/>
            <a:ext cx="416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75477" y="241300"/>
            <a:ext cx="8596668" cy="1320800"/>
          </a:xfrm>
        </p:spPr>
        <p:txBody>
          <a:bodyPr>
            <a:normAutofit/>
          </a:bodyPr>
          <a:lstStyle/>
          <a:p>
            <a:r>
              <a:rPr lang="es-ES" sz="4000" b="1" dirty="0" smtClean="0">
                <a:ln>
                  <a:solidFill>
                    <a:sysClr val="windowText" lastClr="000000"/>
                  </a:solidFill>
                </a:ln>
              </a:rPr>
              <a:t>MARCO TEÓRICO</a:t>
            </a:r>
            <a:endParaRPr lang="es-EC" sz="4000" dirty="0">
              <a:ln>
                <a:solidFill>
                  <a:sysClr val="windowText" lastClr="000000"/>
                </a:solidFill>
              </a:ln>
            </a:endParaRP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3" name="Marcador de contenido 2"/>
          <p:cNvSpPr>
            <a:spLocks noGrp="1"/>
          </p:cNvSpPr>
          <p:nvPr>
            <p:ph idx="1"/>
          </p:nvPr>
        </p:nvSpPr>
        <p:spPr>
          <a:xfrm>
            <a:off x="677334" y="1423989"/>
            <a:ext cx="8596668" cy="468311"/>
          </a:xfrm>
        </p:spPr>
        <p:txBody>
          <a:bodyPr>
            <a:noAutofit/>
          </a:bodyPr>
          <a:lstStyle/>
          <a:p>
            <a:r>
              <a:rPr lang="es-ES" sz="2800" b="1" dirty="0"/>
              <a:t> Las técnicas de nado</a:t>
            </a:r>
            <a:endParaRPr lang="es-EC" sz="2800" dirty="0"/>
          </a:p>
        </p:txBody>
      </p:sp>
      <p:sp>
        <p:nvSpPr>
          <p:cNvPr id="14" name="Marcador de contenido 2"/>
          <p:cNvSpPr txBox="1">
            <a:spLocks/>
          </p:cNvSpPr>
          <p:nvPr/>
        </p:nvSpPr>
        <p:spPr>
          <a:xfrm>
            <a:off x="667735" y="3762378"/>
            <a:ext cx="4157358" cy="618708"/>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800" b="1" dirty="0" smtClean="0">
                <a:solidFill>
                  <a:srgbClr val="FF0000"/>
                </a:solidFill>
              </a:rPr>
              <a:t>ESTILO CROL</a:t>
            </a:r>
            <a:endParaRPr lang="es-EC" sz="2800" dirty="0">
              <a:solidFill>
                <a:srgbClr val="FF0000"/>
              </a:solidFill>
            </a:endParaRPr>
          </a:p>
        </p:txBody>
      </p:sp>
      <p:sp>
        <p:nvSpPr>
          <p:cNvPr id="15" name="Marcador de contenido 2"/>
          <p:cNvSpPr txBox="1">
            <a:spLocks/>
          </p:cNvSpPr>
          <p:nvPr/>
        </p:nvSpPr>
        <p:spPr>
          <a:xfrm>
            <a:off x="5323572" y="3838578"/>
            <a:ext cx="4194877" cy="553365"/>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800" b="1" dirty="0" smtClean="0">
                <a:solidFill>
                  <a:srgbClr val="FF0000"/>
                </a:solidFill>
              </a:rPr>
              <a:t>ESTILO ESPALDA</a:t>
            </a:r>
            <a:endParaRPr lang="es-EC" sz="2800" dirty="0">
              <a:solidFill>
                <a:srgbClr val="FF0000"/>
              </a:solidFill>
            </a:endParaRPr>
          </a:p>
        </p:txBody>
      </p:sp>
      <p:sp>
        <p:nvSpPr>
          <p:cNvPr id="16" name="Marcador de contenido 2"/>
          <p:cNvSpPr txBox="1">
            <a:spLocks/>
          </p:cNvSpPr>
          <p:nvPr/>
        </p:nvSpPr>
        <p:spPr>
          <a:xfrm>
            <a:off x="728680" y="6327777"/>
            <a:ext cx="4108654" cy="468311"/>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800" b="1" dirty="0" smtClean="0">
                <a:solidFill>
                  <a:srgbClr val="FF0000"/>
                </a:solidFill>
              </a:rPr>
              <a:t>ESTILO BRAZA O PECHO</a:t>
            </a:r>
            <a:endParaRPr lang="es-EC" sz="2800" dirty="0">
              <a:solidFill>
                <a:srgbClr val="FF0000"/>
              </a:solidFill>
            </a:endParaRPr>
          </a:p>
        </p:txBody>
      </p:sp>
      <p:sp>
        <p:nvSpPr>
          <p:cNvPr id="17" name="Marcador de contenido 2"/>
          <p:cNvSpPr txBox="1">
            <a:spLocks/>
          </p:cNvSpPr>
          <p:nvPr/>
        </p:nvSpPr>
        <p:spPr>
          <a:xfrm>
            <a:off x="5370690" y="6327777"/>
            <a:ext cx="4112882" cy="582612"/>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800" b="1" dirty="0" smtClean="0">
                <a:solidFill>
                  <a:srgbClr val="FF0000"/>
                </a:solidFill>
              </a:rPr>
              <a:t>ESTILO MARIPOSA</a:t>
            </a:r>
            <a:endParaRPr lang="es-EC" sz="2800" dirty="0">
              <a:solidFill>
                <a:srgbClr val="FF0000"/>
              </a:solidFill>
            </a:endParaRPr>
          </a:p>
        </p:txBody>
      </p:sp>
    </p:spTree>
    <p:extLst>
      <p:ext uri="{BB962C8B-B14F-4D97-AF65-F5344CB8AC3E}">
        <p14:creationId xmlns:p14="http://schemas.microsoft.com/office/powerpoint/2010/main" val="2679758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CROL</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pic>
        <p:nvPicPr>
          <p:cNvPr id="8194" name="Picture 2" descr="Resultado de imagen para estilo crol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78977" y="5132075"/>
            <a:ext cx="4104623" cy="2308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2534043166"/>
              </p:ext>
            </p:extLst>
          </p:nvPr>
        </p:nvGraphicFramePr>
        <p:xfrm>
          <a:off x="1206500" y="1164166"/>
          <a:ext cx="10134600" cy="48429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9949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CROL</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112229942"/>
              </p:ext>
            </p:extLst>
          </p:nvPr>
        </p:nvGraphicFramePr>
        <p:xfrm>
          <a:off x="1206500" y="1164166"/>
          <a:ext cx="10134600" cy="4842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041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CROL</a:t>
            </a:r>
            <a:br>
              <a:rPr lang="es-EC" sz="4000" dirty="0" smtClean="0">
                <a:ln>
                  <a:solidFill>
                    <a:sysClr val="windowText" lastClr="000000"/>
                  </a:solidFill>
                </a:ln>
              </a:rPr>
            </a:br>
            <a:r>
              <a:rPr lang="es-ES" sz="4000" b="1" dirty="0"/>
              <a:t>Las fases del </a:t>
            </a:r>
            <a:r>
              <a:rPr lang="es-ES" sz="4000" b="1" dirty="0" smtClean="0"/>
              <a:t>viraje</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2450641886"/>
              </p:ext>
            </p:extLst>
          </p:nvPr>
        </p:nvGraphicFramePr>
        <p:xfrm>
          <a:off x="1206500" y="1164166"/>
          <a:ext cx="8521700" cy="4842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Resultado de imagen para estilo crol gi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8350" y="1577500"/>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87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CROL</a:t>
            </a:r>
            <a:br>
              <a:rPr lang="es-EC" sz="4000" dirty="0" smtClean="0">
                <a:ln>
                  <a:solidFill>
                    <a:sysClr val="windowText" lastClr="000000"/>
                  </a:solidFill>
                </a:ln>
              </a:rPr>
            </a:br>
            <a:r>
              <a:rPr lang="es-ES" sz="4000" b="1" dirty="0"/>
              <a:t>Las fases del </a:t>
            </a:r>
            <a:r>
              <a:rPr lang="es-ES" sz="4000" b="1" dirty="0" smtClean="0"/>
              <a:t>viraje</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4120234620"/>
              </p:ext>
            </p:extLst>
          </p:nvPr>
        </p:nvGraphicFramePr>
        <p:xfrm>
          <a:off x="1206500" y="1164166"/>
          <a:ext cx="8521700" cy="4842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Resultado de imagen para estilo crol gi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8350" y="1577500"/>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27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Resultado de imagen para estilo crol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3800" y="5087243"/>
            <a:ext cx="416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ESPALDA</a:t>
            </a:r>
            <a:endParaRPr lang="es-EC" sz="4000" dirty="0">
              <a:ln>
                <a:solidFill>
                  <a:sysClr val="windowText" lastClr="000000"/>
                </a:solidFill>
              </a:ln>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662656858"/>
              </p:ext>
            </p:extLst>
          </p:nvPr>
        </p:nvGraphicFramePr>
        <p:xfrm>
          <a:off x="1206500" y="1164166"/>
          <a:ext cx="10134600" cy="48429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8608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ESPALDA</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4048147949"/>
              </p:ext>
            </p:extLst>
          </p:nvPr>
        </p:nvGraphicFramePr>
        <p:xfrm>
          <a:off x="1206500" y="1164166"/>
          <a:ext cx="10134600" cy="4842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923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ESPALDA</a:t>
            </a:r>
            <a:br>
              <a:rPr lang="es-EC" sz="4000" dirty="0" smtClean="0">
                <a:ln>
                  <a:solidFill>
                    <a:sysClr val="windowText" lastClr="000000"/>
                  </a:solidFill>
                </a:ln>
              </a:rPr>
            </a:br>
            <a:r>
              <a:rPr lang="es-ES" sz="4000" b="1" dirty="0"/>
              <a:t>Las fases del </a:t>
            </a:r>
            <a:r>
              <a:rPr lang="es-ES" sz="4000" b="1" dirty="0" smtClean="0"/>
              <a:t>viraje</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1601749024"/>
              </p:ext>
            </p:extLst>
          </p:nvPr>
        </p:nvGraphicFramePr>
        <p:xfrm>
          <a:off x="1066800" y="1164166"/>
          <a:ext cx="8521700" cy="5401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Resultado de imagen para estilo crol giro"/>
          <p:cNvPicPr>
            <a:picLocks noChangeAspect="1" noChangeArrowheads="1"/>
          </p:cNvPicPr>
          <p:nvPr/>
        </p:nvPicPr>
        <p:blipFill rotWithShape="1">
          <a:blip r:embed="rId9">
            <a:extLst>
              <a:ext uri="{28A0092B-C50C-407E-A947-70E740481C1C}">
                <a14:useLocalDpi xmlns:a14="http://schemas.microsoft.com/office/drawing/2010/main" val="0"/>
              </a:ext>
            </a:extLst>
          </a:blip>
          <a:srcRect b="17737"/>
          <a:stretch/>
        </p:blipFill>
        <p:spPr bwMode="auto">
          <a:xfrm>
            <a:off x="9658350" y="2182866"/>
            <a:ext cx="2533650" cy="31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43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TÉCNICA DE ESPALDA</a:t>
            </a:r>
            <a:br>
              <a:rPr lang="es-EC" sz="4000" dirty="0" smtClean="0">
                <a:ln>
                  <a:solidFill>
                    <a:sysClr val="windowText" lastClr="000000"/>
                  </a:solidFill>
                </a:ln>
              </a:rPr>
            </a:br>
            <a:r>
              <a:rPr lang="es-ES" sz="4000" b="1" dirty="0"/>
              <a:t>Las fases del </a:t>
            </a:r>
            <a:r>
              <a:rPr lang="es-ES" sz="4000" b="1" dirty="0" smtClean="0"/>
              <a:t>viraje</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1001992010"/>
              </p:ext>
            </p:extLst>
          </p:nvPr>
        </p:nvGraphicFramePr>
        <p:xfrm>
          <a:off x="952500" y="1164166"/>
          <a:ext cx="8686800" cy="5528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Resultado de imagen para estilo crol giro"/>
          <p:cNvPicPr>
            <a:picLocks noChangeAspect="1" noChangeArrowheads="1"/>
          </p:cNvPicPr>
          <p:nvPr/>
        </p:nvPicPr>
        <p:blipFill rotWithShape="1">
          <a:blip r:embed="rId9">
            <a:extLst>
              <a:ext uri="{28A0092B-C50C-407E-A947-70E740481C1C}">
                <a14:useLocalDpi xmlns:a14="http://schemas.microsoft.com/office/drawing/2010/main" val="0"/>
              </a:ext>
            </a:extLst>
          </a:blip>
          <a:srcRect b="17737"/>
          <a:stretch/>
        </p:blipFill>
        <p:spPr bwMode="auto">
          <a:xfrm>
            <a:off x="9658350" y="2182866"/>
            <a:ext cx="2533650" cy="31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192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ln>
                  <a:solidFill>
                    <a:sysClr val="windowText" lastClr="000000"/>
                  </a:solidFill>
                </a:ln>
              </a:rPr>
              <a:t>HIPÓTESIS DE INVESTIGACIÓN </a:t>
            </a:r>
            <a:endParaRPr lang="es-EC" sz="4000" dirty="0">
              <a:ln>
                <a:solidFill>
                  <a:sysClr val="windowText" lastClr="000000"/>
                </a:solidFill>
              </a:ln>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404683716"/>
              </p:ext>
            </p:extLst>
          </p:nvPr>
        </p:nvGraphicFramePr>
        <p:xfrm>
          <a:off x="677862" y="1651000"/>
          <a:ext cx="8897937"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134678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S" sz="4000" dirty="0" smtClean="0">
                <a:ln>
                  <a:solidFill>
                    <a:sysClr val="windowText" lastClr="000000"/>
                  </a:solidFill>
                </a:ln>
              </a:rPr>
              <a:t>PLANTEAMIENTO DEL PROBLEMA</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1184470932"/>
              </p:ext>
            </p:extLst>
          </p:nvPr>
        </p:nvGraphicFramePr>
        <p:xfrm>
          <a:off x="2009811" y="10837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Resultado de imagen para natac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04" y="4203384"/>
            <a:ext cx="3516613" cy="1956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natacion los viraj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8440" y="3644900"/>
            <a:ext cx="3727871" cy="266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49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dirty="0" smtClean="0">
                <a:ln>
                  <a:solidFill>
                    <a:sysClr val="windowText" lastClr="000000"/>
                  </a:solidFill>
                </a:ln>
              </a:rPr>
              <a:t>METODOLOGÍA DE LA INVESTIGACIÓN</a:t>
            </a:r>
            <a:endParaRPr lang="es-EC" dirty="0">
              <a:ln>
                <a:solidFill>
                  <a:sysClr val="windowText" lastClr="000000"/>
                </a:solidFill>
              </a:ln>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345379632"/>
              </p:ext>
            </p:extLst>
          </p:nvPr>
        </p:nvGraphicFramePr>
        <p:xfrm>
          <a:off x="677863" y="1473200"/>
          <a:ext cx="8596312"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2950525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dirty="0" smtClean="0">
                <a:ln>
                  <a:solidFill>
                    <a:sysClr val="windowText" lastClr="000000"/>
                  </a:solidFill>
                </a:ln>
              </a:rPr>
              <a:t>METODOLOGÍA DE LA INVESTIGACIÓN</a:t>
            </a:r>
            <a:endParaRPr lang="es-EC" dirty="0">
              <a:ln>
                <a:solidFill>
                  <a:sysClr val="windowText" lastClr="000000"/>
                </a:solidFill>
              </a:ln>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278105204"/>
              </p:ext>
            </p:extLst>
          </p:nvPr>
        </p:nvGraphicFramePr>
        <p:xfrm>
          <a:off x="677863" y="1473200"/>
          <a:ext cx="8596312"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668942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smtClean="0">
                <a:ln>
                  <a:solidFill>
                    <a:sysClr val="windowText" lastClr="000000"/>
                  </a:solidFill>
                </a:ln>
              </a:rPr>
              <a:t>ANÁLISIS DE RESULTADOS</a:t>
            </a:r>
            <a:endParaRPr lang="es-EC" sz="4000" dirty="0">
              <a:ln>
                <a:solidFill>
                  <a:sysClr val="windowText" lastClr="000000"/>
                </a:solidFill>
              </a:ln>
            </a:endParaRPr>
          </a:p>
        </p:txBody>
      </p:sp>
      <p:sp>
        <p:nvSpPr>
          <p:cNvPr id="3" name="Marcador de contenido 2"/>
          <p:cNvSpPr>
            <a:spLocks noGrp="1"/>
          </p:cNvSpPr>
          <p:nvPr>
            <p:ph idx="1"/>
          </p:nvPr>
        </p:nvSpPr>
        <p:spPr>
          <a:xfrm>
            <a:off x="677334" y="1373190"/>
            <a:ext cx="8596668" cy="578310"/>
          </a:xfrm>
        </p:spPr>
        <p:txBody>
          <a:bodyPr/>
          <a:lstStyle/>
          <a:p>
            <a:r>
              <a:rPr lang="es-EC" dirty="0"/>
              <a:t>Resultados test vuelta olímpica libre agarre una mano 50 </a:t>
            </a:r>
            <a:r>
              <a:rPr lang="es-EC" dirty="0" smtClean="0"/>
              <a:t>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pic>
        <p:nvPicPr>
          <p:cNvPr id="7" name="Imagen 6"/>
          <p:cNvPicPr>
            <a:picLocks noChangeAspect="1"/>
          </p:cNvPicPr>
          <p:nvPr/>
        </p:nvPicPr>
        <p:blipFill>
          <a:blip r:embed="rId4"/>
          <a:stretch>
            <a:fillRect/>
          </a:stretch>
        </p:blipFill>
        <p:spPr>
          <a:xfrm>
            <a:off x="1744662" y="1786398"/>
            <a:ext cx="6110562" cy="3420000"/>
          </a:xfrm>
          <a:prstGeom prst="rect">
            <a:avLst/>
          </a:prstGeom>
        </p:spPr>
      </p:pic>
      <p:sp>
        <p:nvSpPr>
          <p:cNvPr id="8" name="Marcador de contenido 2"/>
          <p:cNvSpPr txBox="1">
            <a:spLocks/>
          </p:cNvSpPr>
          <p:nvPr/>
        </p:nvSpPr>
        <p:spPr>
          <a:xfrm>
            <a:off x="677334" y="53482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9" name="Imagen 8"/>
          <p:cNvPicPr>
            <a:picLocks noChangeAspect="1"/>
          </p:cNvPicPr>
          <p:nvPr/>
        </p:nvPicPr>
        <p:blipFill>
          <a:blip r:embed="rId5"/>
          <a:stretch>
            <a:fillRect/>
          </a:stretch>
        </p:blipFill>
        <p:spPr>
          <a:xfrm>
            <a:off x="1410493" y="5651499"/>
            <a:ext cx="6852000" cy="1080000"/>
          </a:xfrm>
          <a:prstGeom prst="rect">
            <a:avLst/>
          </a:prstGeom>
        </p:spPr>
      </p:pic>
    </p:spTree>
    <p:extLst>
      <p:ext uri="{BB962C8B-B14F-4D97-AF65-F5344CB8AC3E}">
        <p14:creationId xmlns:p14="http://schemas.microsoft.com/office/powerpoint/2010/main" val="3975486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smtClean="0">
                <a:ln>
                  <a:solidFill>
                    <a:sysClr val="windowText" lastClr="000000"/>
                  </a:solidFill>
                </a:ln>
              </a:rPr>
              <a:t>ANÁLISIS DE RESULTADOS</a:t>
            </a:r>
            <a:endParaRPr lang="es-EC" sz="4000" dirty="0">
              <a:ln>
                <a:solidFill>
                  <a:sysClr val="windowText" lastClr="000000"/>
                </a:solidFill>
              </a:ln>
            </a:endParaRPr>
          </a:p>
        </p:txBody>
      </p:sp>
      <p:sp>
        <p:nvSpPr>
          <p:cNvPr id="3" name="Marcador de contenido 2"/>
          <p:cNvSpPr>
            <a:spLocks noGrp="1"/>
          </p:cNvSpPr>
          <p:nvPr>
            <p:ph idx="1"/>
          </p:nvPr>
        </p:nvSpPr>
        <p:spPr>
          <a:xfrm>
            <a:off x="677334" y="1373190"/>
            <a:ext cx="8596668" cy="578310"/>
          </a:xfrm>
        </p:spPr>
        <p:txBody>
          <a:bodyPr/>
          <a:lstStyle/>
          <a:p>
            <a:r>
              <a:rPr lang="es-EC" b="1" dirty="0"/>
              <a:t> </a:t>
            </a:r>
            <a:r>
              <a:rPr lang="es-EC" dirty="0"/>
              <a:t>Resultados test vuelta olímpica libre agarre dos manos 50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482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6" name="Imagen 5"/>
          <p:cNvPicPr>
            <a:picLocks noChangeAspect="1"/>
          </p:cNvPicPr>
          <p:nvPr/>
        </p:nvPicPr>
        <p:blipFill>
          <a:blip r:embed="rId4"/>
          <a:stretch>
            <a:fillRect/>
          </a:stretch>
        </p:blipFill>
        <p:spPr>
          <a:xfrm>
            <a:off x="1843076" y="1776411"/>
            <a:ext cx="6151164" cy="3420000"/>
          </a:xfrm>
          <a:prstGeom prst="rect">
            <a:avLst/>
          </a:prstGeom>
        </p:spPr>
      </p:pic>
      <p:pic>
        <p:nvPicPr>
          <p:cNvPr id="10" name="Imagen 9"/>
          <p:cNvPicPr>
            <a:picLocks noChangeAspect="1"/>
          </p:cNvPicPr>
          <p:nvPr/>
        </p:nvPicPr>
        <p:blipFill>
          <a:blip r:embed="rId5"/>
          <a:stretch>
            <a:fillRect/>
          </a:stretch>
        </p:blipFill>
        <p:spPr>
          <a:xfrm>
            <a:off x="1373176" y="5667375"/>
            <a:ext cx="6840000" cy="1080000"/>
          </a:xfrm>
          <a:prstGeom prst="rect">
            <a:avLst/>
          </a:prstGeom>
        </p:spPr>
      </p:pic>
    </p:spTree>
    <p:extLst>
      <p:ext uri="{BB962C8B-B14F-4D97-AF65-F5344CB8AC3E}">
        <p14:creationId xmlns:p14="http://schemas.microsoft.com/office/powerpoint/2010/main" val="2443754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a:ln>
                  <a:solidFill>
                    <a:sysClr val="windowText" lastClr="000000"/>
                  </a:solidFill>
                </a:ln>
              </a:rPr>
              <a:t>ANÁLISIS DE RESULTADOS</a:t>
            </a:r>
            <a:endParaRPr lang="es-EC" sz="4000" dirty="0"/>
          </a:p>
        </p:txBody>
      </p:sp>
      <p:sp>
        <p:nvSpPr>
          <p:cNvPr id="3" name="Marcador de contenido 2"/>
          <p:cNvSpPr>
            <a:spLocks noGrp="1"/>
          </p:cNvSpPr>
          <p:nvPr>
            <p:ph idx="1"/>
          </p:nvPr>
        </p:nvSpPr>
        <p:spPr>
          <a:xfrm>
            <a:off x="677334" y="1373190"/>
            <a:ext cx="8596668" cy="578310"/>
          </a:xfrm>
        </p:spPr>
        <p:txBody>
          <a:bodyPr/>
          <a:lstStyle/>
          <a:p>
            <a:r>
              <a:rPr lang="es-EC" dirty="0"/>
              <a:t>Resultados test vuelta olímpica libre agarre una mano 100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482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7" name="Imagen 6"/>
          <p:cNvPicPr>
            <a:picLocks noChangeAspect="1"/>
          </p:cNvPicPr>
          <p:nvPr/>
        </p:nvPicPr>
        <p:blipFill>
          <a:blip r:embed="rId4"/>
          <a:stretch>
            <a:fillRect/>
          </a:stretch>
        </p:blipFill>
        <p:spPr>
          <a:xfrm>
            <a:off x="1798145" y="1737790"/>
            <a:ext cx="5976126" cy="3420000"/>
          </a:xfrm>
          <a:prstGeom prst="rect">
            <a:avLst/>
          </a:prstGeom>
        </p:spPr>
      </p:pic>
      <p:pic>
        <p:nvPicPr>
          <p:cNvPr id="9" name="Imagen 8"/>
          <p:cNvPicPr>
            <a:picLocks noChangeAspect="1"/>
          </p:cNvPicPr>
          <p:nvPr/>
        </p:nvPicPr>
        <p:blipFill>
          <a:blip r:embed="rId5"/>
          <a:stretch>
            <a:fillRect/>
          </a:stretch>
        </p:blipFill>
        <p:spPr>
          <a:xfrm>
            <a:off x="1305984" y="5662845"/>
            <a:ext cx="6619355" cy="1080000"/>
          </a:xfrm>
          <a:prstGeom prst="rect">
            <a:avLst/>
          </a:prstGeom>
        </p:spPr>
      </p:pic>
    </p:spTree>
    <p:extLst>
      <p:ext uri="{BB962C8B-B14F-4D97-AF65-F5344CB8AC3E}">
        <p14:creationId xmlns:p14="http://schemas.microsoft.com/office/powerpoint/2010/main" val="2277694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a:ln>
                  <a:solidFill>
                    <a:sysClr val="windowText" lastClr="000000"/>
                  </a:solidFill>
                </a:ln>
              </a:rPr>
              <a:t>ANÁLISIS DE RESULTADOS</a:t>
            </a:r>
            <a:endParaRPr lang="es-EC" sz="4000" dirty="0"/>
          </a:p>
        </p:txBody>
      </p:sp>
      <p:sp>
        <p:nvSpPr>
          <p:cNvPr id="3" name="Marcador de contenido 2"/>
          <p:cNvSpPr>
            <a:spLocks noGrp="1"/>
          </p:cNvSpPr>
          <p:nvPr>
            <p:ph idx="1"/>
          </p:nvPr>
        </p:nvSpPr>
        <p:spPr>
          <a:xfrm>
            <a:off x="677334" y="1373190"/>
            <a:ext cx="8596668" cy="578310"/>
          </a:xfrm>
        </p:spPr>
        <p:txBody>
          <a:bodyPr/>
          <a:lstStyle/>
          <a:p>
            <a:pPr algn="just"/>
            <a:r>
              <a:rPr lang="es-EC" dirty="0"/>
              <a:t>Resultados test vuelta olímpica libre agarre dos manos 100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482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6" name="Imagen 5"/>
          <p:cNvPicPr>
            <a:picLocks noChangeAspect="1"/>
          </p:cNvPicPr>
          <p:nvPr/>
        </p:nvPicPr>
        <p:blipFill>
          <a:blip r:embed="rId4"/>
          <a:stretch>
            <a:fillRect/>
          </a:stretch>
        </p:blipFill>
        <p:spPr>
          <a:xfrm>
            <a:off x="1870073" y="1761895"/>
            <a:ext cx="6093381" cy="3420000"/>
          </a:xfrm>
          <a:prstGeom prst="rect">
            <a:avLst/>
          </a:prstGeom>
        </p:spPr>
      </p:pic>
      <p:pic>
        <p:nvPicPr>
          <p:cNvPr id="7" name="Imagen 6"/>
          <p:cNvPicPr>
            <a:picLocks noChangeAspect="1"/>
          </p:cNvPicPr>
          <p:nvPr/>
        </p:nvPicPr>
        <p:blipFill>
          <a:blip r:embed="rId5"/>
          <a:stretch>
            <a:fillRect/>
          </a:stretch>
        </p:blipFill>
        <p:spPr>
          <a:xfrm>
            <a:off x="1305984" y="5727700"/>
            <a:ext cx="6946364" cy="1080000"/>
          </a:xfrm>
          <a:prstGeom prst="rect">
            <a:avLst/>
          </a:prstGeom>
        </p:spPr>
      </p:pic>
    </p:spTree>
    <p:extLst>
      <p:ext uri="{BB962C8B-B14F-4D97-AF65-F5344CB8AC3E}">
        <p14:creationId xmlns:p14="http://schemas.microsoft.com/office/powerpoint/2010/main" val="2913381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a:ln>
                  <a:solidFill>
                    <a:sysClr val="windowText" lastClr="000000"/>
                  </a:solidFill>
                </a:ln>
              </a:rPr>
              <a:t>ANÁLISIS DE RESULTADOS</a:t>
            </a:r>
            <a:endParaRPr lang="es-EC" sz="4000" dirty="0"/>
          </a:p>
        </p:txBody>
      </p:sp>
      <p:sp>
        <p:nvSpPr>
          <p:cNvPr id="3" name="Marcador de contenido 2"/>
          <p:cNvSpPr>
            <a:spLocks noGrp="1"/>
          </p:cNvSpPr>
          <p:nvPr>
            <p:ph idx="1"/>
          </p:nvPr>
        </p:nvSpPr>
        <p:spPr>
          <a:xfrm>
            <a:off x="677334" y="1373190"/>
            <a:ext cx="8596668" cy="578310"/>
          </a:xfrm>
        </p:spPr>
        <p:txBody>
          <a:bodyPr/>
          <a:lstStyle/>
          <a:p>
            <a:r>
              <a:rPr lang="es-EC" dirty="0"/>
              <a:t>Resultados test vuelta olímpica espalda agarre una mano 50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355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6" name="Imagen 5"/>
          <p:cNvPicPr>
            <a:picLocks noChangeAspect="1"/>
          </p:cNvPicPr>
          <p:nvPr/>
        </p:nvPicPr>
        <p:blipFill>
          <a:blip r:embed="rId4"/>
          <a:stretch>
            <a:fillRect/>
          </a:stretch>
        </p:blipFill>
        <p:spPr>
          <a:xfrm>
            <a:off x="1734645" y="1684280"/>
            <a:ext cx="6172980" cy="3420000"/>
          </a:xfrm>
          <a:prstGeom prst="rect">
            <a:avLst/>
          </a:prstGeom>
        </p:spPr>
      </p:pic>
      <p:pic>
        <p:nvPicPr>
          <p:cNvPr id="7" name="Imagen 6"/>
          <p:cNvPicPr>
            <a:picLocks noChangeAspect="1"/>
          </p:cNvPicPr>
          <p:nvPr/>
        </p:nvPicPr>
        <p:blipFill>
          <a:blip r:embed="rId5"/>
          <a:stretch>
            <a:fillRect/>
          </a:stretch>
        </p:blipFill>
        <p:spPr>
          <a:xfrm>
            <a:off x="1305984" y="5727700"/>
            <a:ext cx="6995455" cy="1080000"/>
          </a:xfrm>
          <a:prstGeom prst="rect">
            <a:avLst/>
          </a:prstGeom>
        </p:spPr>
      </p:pic>
    </p:spTree>
    <p:extLst>
      <p:ext uri="{BB962C8B-B14F-4D97-AF65-F5344CB8AC3E}">
        <p14:creationId xmlns:p14="http://schemas.microsoft.com/office/powerpoint/2010/main" val="3130546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a:ln>
                  <a:solidFill>
                    <a:sysClr val="windowText" lastClr="000000"/>
                  </a:solidFill>
                </a:ln>
              </a:rPr>
              <a:t>ANÁLISIS DE RESULTADOS</a:t>
            </a:r>
            <a:endParaRPr lang="es-EC" sz="4000" dirty="0"/>
          </a:p>
        </p:txBody>
      </p:sp>
      <p:sp>
        <p:nvSpPr>
          <p:cNvPr id="3" name="Marcador de contenido 2"/>
          <p:cNvSpPr>
            <a:spLocks noGrp="1"/>
          </p:cNvSpPr>
          <p:nvPr>
            <p:ph idx="1"/>
          </p:nvPr>
        </p:nvSpPr>
        <p:spPr>
          <a:xfrm>
            <a:off x="677334" y="1373190"/>
            <a:ext cx="8596668" cy="578310"/>
          </a:xfrm>
        </p:spPr>
        <p:txBody>
          <a:bodyPr/>
          <a:lstStyle/>
          <a:p>
            <a:r>
              <a:rPr lang="es-EC" dirty="0"/>
              <a:t>Resultados test vuelta olímpica espalda agarre dos manos 50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228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6" name="Imagen 5"/>
          <p:cNvPicPr>
            <a:picLocks noChangeAspect="1"/>
          </p:cNvPicPr>
          <p:nvPr/>
        </p:nvPicPr>
        <p:blipFill>
          <a:blip r:embed="rId4"/>
          <a:stretch>
            <a:fillRect/>
          </a:stretch>
        </p:blipFill>
        <p:spPr>
          <a:xfrm>
            <a:off x="1684034" y="1737790"/>
            <a:ext cx="6239353" cy="3420000"/>
          </a:xfrm>
          <a:prstGeom prst="rect">
            <a:avLst/>
          </a:prstGeom>
        </p:spPr>
      </p:pic>
      <p:pic>
        <p:nvPicPr>
          <p:cNvPr id="7" name="Imagen 6"/>
          <p:cNvPicPr>
            <a:picLocks noChangeAspect="1"/>
          </p:cNvPicPr>
          <p:nvPr/>
        </p:nvPicPr>
        <p:blipFill>
          <a:blip r:embed="rId5"/>
          <a:stretch>
            <a:fillRect/>
          </a:stretch>
        </p:blipFill>
        <p:spPr>
          <a:xfrm>
            <a:off x="1305984" y="5700945"/>
            <a:ext cx="6995455" cy="1080000"/>
          </a:xfrm>
          <a:prstGeom prst="rect">
            <a:avLst/>
          </a:prstGeom>
        </p:spPr>
      </p:pic>
    </p:spTree>
    <p:extLst>
      <p:ext uri="{BB962C8B-B14F-4D97-AF65-F5344CB8AC3E}">
        <p14:creationId xmlns:p14="http://schemas.microsoft.com/office/powerpoint/2010/main" val="3229275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a:ln>
                  <a:solidFill>
                    <a:sysClr val="windowText" lastClr="000000"/>
                  </a:solidFill>
                </a:ln>
              </a:rPr>
              <a:t>ANÁLISIS DE RESULTADOS</a:t>
            </a:r>
            <a:endParaRPr lang="es-EC" sz="4000" dirty="0"/>
          </a:p>
        </p:txBody>
      </p:sp>
      <p:sp>
        <p:nvSpPr>
          <p:cNvPr id="3" name="Marcador de contenido 2"/>
          <p:cNvSpPr>
            <a:spLocks noGrp="1"/>
          </p:cNvSpPr>
          <p:nvPr>
            <p:ph idx="1"/>
          </p:nvPr>
        </p:nvSpPr>
        <p:spPr>
          <a:xfrm>
            <a:off x="677334" y="1373190"/>
            <a:ext cx="8596668" cy="578310"/>
          </a:xfrm>
        </p:spPr>
        <p:txBody>
          <a:bodyPr/>
          <a:lstStyle/>
          <a:p>
            <a:r>
              <a:rPr lang="es-EC" dirty="0"/>
              <a:t>Resultados test vuelta olímpica espalda agarre una mano 100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482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6" name="Imagen 5"/>
          <p:cNvPicPr>
            <a:picLocks noChangeAspect="1"/>
          </p:cNvPicPr>
          <p:nvPr/>
        </p:nvPicPr>
        <p:blipFill>
          <a:blip r:embed="rId4"/>
          <a:stretch>
            <a:fillRect/>
          </a:stretch>
        </p:blipFill>
        <p:spPr>
          <a:xfrm>
            <a:off x="1700163" y="1851255"/>
            <a:ext cx="6170606" cy="3420000"/>
          </a:xfrm>
          <a:prstGeom prst="rect">
            <a:avLst/>
          </a:prstGeom>
        </p:spPr>
      </p:pic>
      <p:pic>
        <p:nvPicPr>
          <p:cNvPr id="7" name="Imagen 6"/>
          <p:cNvPicPr>
            <a:picLocks noChangeAspect="1"/>
          </p:cNvPicPr>
          <p:nvPr/>
        </p:nvPicPr>
        <p:blipFill>
          <a:blip r:embed="rId5"/>
          <a:stretch>
            <a:fillRect/>
          </a:stretch>
        </p:blipFill>
        <p:spPr>
          <a:xfrm>
            <a:off x="1305984" y="5675545"/>
            <a:ext cx="6679565" cy="1080000"/>
          </a:xfrm>
          <a:prstGeom prst="rect">
            <a:avLst/>
          </a:prstGeom>
        </p:spPr>
      </p:pic>
    </p:spTree>
    <p:extLst>
      <p:ext uri="{BB962C8B-B14F-4D97-AF65-F5344CB8AC3E}">
        <p14:creationId xmlns:p14="http://schemas.microsoft.com/office/powerpoint/2010/main" val="1137709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b="1" dirty="0">
                <a:ln>
                  <a:solidFill>
                    <a:sysClr val="windowText" lastClr="000000"/>
                  </a:solidFill>
                </a:ln>
              </a:rPr>
              <a:t>ANÁLISIS DE RESULTADOS</a:t>
            </a:r>
            <a:endParaRPr lang="es-EC" sz="4000" dirty="0"/>
          </a:p>
        </p:txBody>
      </p:sp>
      <p:sp>
        <p:nvSpPr>
          <p:cNvPr id="3" name="Marcador de contenido 2"/>
          <p:cNvSpPr>
            <a:spLocks noGrp="1"/>
          </p:cNvSpPr>
          <p:nvPr>
            <p:ph idx="1"/>
          </p:nvPr>
        </p:nvSpPr>
        <p:spPr>
          <a:xfrm>
            <a:off x="677334" y="1373190"/>
            <a:ext cx="8596668" cy="578310"/>
          </a:xfrm>
        </p:spPr>
        <p:txBody>
          <a:bodyPr/>
          <a:lstStyle/>
          <a:p>
            <a:r>
              <a:rPr lang="es-EC" dirty="0"/>
              <a:t>Resultados test vuelta olímpica espalda agarre dos manos 100 metros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8" name="Marcador de contenido 2"/>
          <p:cNvSpPr txBox="1">
            <a:spLocks/>
          </p:cNvSpPr>
          <p:nvPr/>
        </p:nvSpPr>
        <p:spPr>
          <a:xfrm>
            <a:off x="677334" y="5322890"/>
            <a:ext cx="8596668" cy="5783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Estadísticos descriptivos </a:t>
            </a:r>
            <a:endParaRPr lang="es-EC" b="1" dirty="0"/>
          </a:p>
        </p:txBody>
      </p:sp>
      <p:pic>
        <p:nvPicPr>
          <p:cNvPr id="6" name="Imagen 5"/>
          <p:cNvPicPr>
            <a:picLocks noChangeAspect="1"/>
          </p:cNvPicPr>
          <p:nvPr/>
        </p:nvPicPr>
        <p:blipFill>
          <a:blip r:embed="rId4"/>
          <a:stretch>
            <a:fillRect/>
          </a:stretch>
        </p:blipFill>
        <p:spPr>
          <a:xfrm>
            <a:off x="1616075" y="1837199"/>
            <a:ext cx="6202574" cy="3420000"/>
          </a:xfrm>
          <a:prstGeom prst="rect">
            <a:avLst/>
          </a:prstGeom>
        </p:spPr>
      </p:pic>
      <p:pic>
        <p:nvPicPr>
          <p:cNvPr id="7" name="Imagen 6"/>
          <p:cNvPicPr>
            <a:picLocks noChangeAspect="1"/>
          </p:cNvPicPr>
          <p:nvPr/>
        </p:nvPicPr>
        <p:blipFill>
          <a:blip r:embed="rId5"/>
          <a:stretch>
            <a:fillRect/>
          </a:stretch>
        </p:blipFill>
        <p:spPr>
          <a:xfrm>
            <a:off x="1267884" y="5698000"/>
            <a:ext cx="6840000" cy="1080000"/>
          </a:xfrm>
          <a:prstGeom prst="rect">
            <a:avLst/>
          </a:prstGeom>
        </p:spPr>
      </p:pic>
    </p:spTree>
    <p:extLst>
      <p:ext uri="{BB962C8B-B14F-4D97-AF65-F5344CB8AC3E}">
        <p14:creationId xmlns:p14="http://schemas.microsoft.com/office/powerpoint/2010/main" val="126604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S" sz="4000" dirty="0" smtClean="0">
                <a:ln>
                  <a:solidFill>
                    <a:sysClr val="windowText" lastClr="000000"/>
                  </a:solidFill>
                </a:ln>
              </a:rPr>
              <a:t>PLANTEAMIENTO DEL PROBLEMA</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6" name="Diagrama 5"/>
          <p:cNvGraphicFramePr/>
          <p:nvPr>
            <p:extLst>
              <p:ext uri="{D42A27DB-BD31-4B8C-83A1-F6EECF244321}">
                <p14:modId xmlns:p14="http://schemas.microsoft.com/office/powerpoint/2010/main" val="1361645303"/>
              </p:ext>
            </p:extLst>
          </p:nvPr>
        </p:nvGraphicFramePr>
        <p:xfrm>
          <a:off x="2009811" y="13335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275" y="1968500"/>
            <a:ext cx="2066925" cy="15501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natacion los viraj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75" y="4809331"/>
            <a:ext cx="2006636" cy="132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86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434" y="1828800"/>
            <a:ext cx="8596668" cy="3060700"/>
          </a:xfrm>
        </p:spPr>
        <p:txBody>
          <a:bodyPr>
            <a:noAutofit/>
          </a:bodyPr>
          <a:lstStyle/>
          <a:p>
            <a:r>
              <a:rPr lang="es-ES" sz="4800" b="1" dirty="0" smtClean="0">
                <a:ln>
                  <a:solidFill>
                    <a:sysClr val="windowText" lastClr="000000"/>
                  </a:solidFill>
                </a:ln>
              </a:rPr>
              <a:t>COMPARACIÓN VUELTA OLÍMPICA AGARRE CON UNA MANO Y AGARRE CON DOS MANOS </a:t>
            </a:r>
            <a:endParaRPr lang="es-EC" sz="48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1130951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677334" y="1106489"/>
            <a:ext cx="8596668" cy="735011"/>
          </a:xfrm>
        </p:spPr>
        <p:txBody>
          <a:bodyPr/>
          <a:lstStyle/>
          <a:p>
            <a:r>
              <a:rPr lang="es-EC" dirty="0"/>
              <a:t>Resultados comparación vuelta olímpica agarre con una mano y agarre con dos manos 50 metros libre	</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5230361"/>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descriptivos</a:t>
            </a:r>
            <a:endParaRPr lang="es-EC" b="1" dirty="0"/>
          </a:p>
        </p:txBody>
      </p:sp>
      <p:pic>
        <p:nvPicPr>
          <p:cNvPr id="7" name="Imagen 6"/>
          <p:cNvPicPr>
            <a:picLocks noChangeAspect="1"/>
          </p:cNvPicPr>
          <p:nvPr/>
        </p:nvPicPr>
        <p:blipFill>
          <a:blip r:embed="rId4"/>
          <a:stretch>
            <a:fillRect/>
          </a:stretch>
        </p:blipFill>
        <p:spPr>
          <a:xfrm>
            <a:off x="2128058" y="1714589"/>
            <a:ext cx="6011619" cy="3420000"/>
          </a:xfrm>
          <a:prstGeom prst="rect">
            <a:avLst/>
          </a:prstGeom>
        </p:spPr>
      </p:pic>
      <p:pic>
        <p:nvPicPr>
          <p:cNvPr id="8" name="Imagen 7"/>
          <p:cNvPicPr>
            <a:picLocks noChangeAspect="1"/>
          </p:cNvPicPr>
          <p:nvPr/>
        </p:nvPicPr>
        <p:blipFill>
          <a:blip r:embed="rId5"/>
          <a:stretch>
            <a:fillRect/>
          </a:stretch>
        </p:blipFill>
        <p:spPr>
          <a:xfrm>
            <a:off x="1708128" y="5562372"/>
            <a:ext cx="7416818" cy="1260000"/>
          </a:xfrm>
          <a:prstGeom prst="rect">
            <a:avLst/>
          </a:prstGeom>
        </p:spPr>
      </p:pic>
    </p:spTree>
    <p:extLst>
      <p:ext uri="{BB962C8B-B14F-4D97-AF65-F5344CB8AC3E}">
        <p14:creationId xmlns:p14="http://schemas.microsoft.com/office/powerpoint/2010/main" val="211996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677334" y="1106489"/>
            <a:ext cx="8596668" cy="735011"/>
          </a:xfrm>
        </p:spPr>
        <p:txBody>
          <a:bodyPr/>
          <a:lstStyle/>
          <a:p>
            <a:r>
              <a:rPr lang="es-EC" dirty="0"/>
              <a:t>Prueba de rangos con signo de Wilcoxon</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4170819"/>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 prueba</a:t>
            </a:r>
            <a:endParaRPr lang="es-EC" b="1" dirty="0"/>
          </a:p>
        </p:txBody>
      </p:sp>
      <p:pic>
        <p:nvPicPr>
          <p:cNvPr id="9" name="Imagen 8"/>
          <p:cNvPicPr>
            <a:picLocks noChangeAspect="1"/>
          </p:cNvPicPr>
          <p:nvPr/>
        </p:nvPicPr>
        <p:blipFill rotWithShape="1">
          <a:blip r:embed="rId4"/>
          <a:srcRect t="16657"/>
          <a:stretch/>
        </p:blipFill>
        <p:spPr>
          <a:xfrm>
            <a:off x="1052054" y="1446689"/>
            <a:ext cx="7093428" cy="2520000"/>
          </a:xfrm>
          <a:prstGeom prst="rect">
            <a:avLst/>
          </a:prstGeom>
        </p:spPr>
      </p:pic>
      <p:pic>
        <p:nvPicPr>
          <p:cNvPr id="12" name="Imagen 11"/>
          <p:cNvPicPr>
            <a:picLocks noChangeAspect="1"/>
          </p:cNvPicPr>
          <p:nvPr/>
        </p:nvPicPr>
        <p:blipFill rotWithShape="1">
          <a:blip r:embed="rId5"/>
          <a:srcRect t="20515"/>
          <a:stretch/>
        </p:blipFill>
        <p:spPr>
          <a:xfrm>
            <a:off x="1052054" y="4626430"/>
            <a:ext cx="3213846" cy="2160000"/>
          </a:xfrm>
          <a:prstGeom prst="rect">
            <a:avLst/>
          </a:prstGeom>
        </p:spPr>
      </p:pic>
      <p:graphicFrame>
        <p:nvGraphicFramePr>
          <p:cNvPr id="8" name="Diagrama 7"/>
          <p:cNvGraphicFramePr/>
          <p:nvPr>
            <p:extLst>
              <p:ext uri="{D42A27DB-BD31-4B8C-83A1-F6EECF244321}">
                <p14:modId xmlns:p14="http://schemas.microsoft.com/office/powerpoint/2010/main" val="1231607153"/>
              </p:ext>
            </p:extLst>
          </p:nvPr>
        </p:nvGraphicFramePr>
        <p:xfrm>
          <a:off x="4886768" y="3390901"/>
          <a:ext cx="7211625" cy="34670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60153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241906" y="1106489"/>
            <a:ext cx="8596668" cy="735011"/>
          </a:xfrm>
        </p:spPr>
        <p:txBody>
          <a:bodyPr>
            <a:normAutofit/>
          </a:bodyPr>
          <a:lstStyle/>
          <a:p>
            <a:pPr lvl="1"/>
            <a:r>
              <a:rPr lang="es-EC" sz="1800" dirty="0"/>
              <a:t>Comparación vuelta olímpica agarre con una mano y agarre con dos manos 100 metros libre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5230361"/>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descriptivos</a:t>
            </a:r>
            <a:endParaRPr lang="es-EC" b="1" dirty="0"/>
          </a:p>
        </p:txBody>
      </p:sp>
      <p:pic>
        <p:nvPicPr>
          <p:cNvPr id="9" name="Imagen 8"/>
          <p:cNvPicPr>
            <a:picLocks noChangeAspect="1"/>
          </p:cNvPicPr>
          <p:nvPr/>
        </p:nvPicPr>
        <p:blipFill>
          <a:blip r:embed="rId4"/>
          <a:stretch>
            <a:fillRect/>
          </a:stretch>
        </p:blipFill>
        <p:spPr>
          <a:xfrm>
            <a:off x="2154048" y="1810361"/>
            <a:ext cx="5987956" cy="3420000"/>
          </a:xfrm>
          <a:prstGeom prst="rect">
            <a:avLst/>
          </a:prstGeom>
        </p:spPr>
      </p:pic>
      <p:pic>
        <p:nvPicPr>
          <p:cNvPr id="10" name="Imagen 9"/>
          <p:cNvPicPr>
            <a:picLocks noChangeAspect="1"/>
          </p:cNvPicPr>
          <p:nvPr/>
        </p:nvPicPr>
        <p:blipFill>
          <a:blip r:embed="rId5"/>
          <a:stretch>
            <a:fillRect/>
          </a:stretch>
        </p:blipFill>
        <p:spPr>
          <a:xfrm>
            <a:off x="1739650" y="5509761"/>
            <a:ext cx="7445452" cy="1260000"/>
          </a:xfrm>
          <a:prstGeom prst="rect">
            <a:avLst/>
          </a:prstGeom>
        </p:spPr>
      </p:pic>
    </p:spTree>
    <p:extLst>
      <p:ext uri="{BB962C8B-B14F-4D97-AF65-F5344CB8AC3E}">
        <p14:creationId xmlns:p14="http://schemas.microsoft.com/office/powerpoint/2010/main" val="2085500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677334" y="1106489"/>
            <a:ext cx="8596668" cy="735011"/>
          </a:xfrm>
        </p:spPr>
        <p:txBody>
          <a:bodyPr/>
          <a:lstStyle/>
          <a:p>
            <a:r>
              <a:rPr lang="es-EC" dirty="0"/>
              <a:t>Prueba de rangos con signo de Wilcoxon</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4170819"/>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 prueba</a:t>
            </a:r>
            <a:endParaRPr lang="es-EC" b="1" dirty="0"/>
          </a:p>
        </p:txBody>
      </p:sp>
      <p:pic>
        <p:nvPicPr>
          <p:cNvPr id="7" name="Imagen 6"/>
          <p:cNvPicPr>
            <a:picLocks noChangeAspect="1"/>
          </p:cNvPicPr>
          <p:nvPr/>
        </p:nvPicPr>
        <p:blipFill>
          <a:blip r:embed="rId4"/>
          <a:stretch>
            <a:fillRect/>
          </a:stretch>
        </p:blipFill>
        <p:spPr>
          <a:xfrm>
            <a:off x="796952" y="1474561"/>
            <a:ext cx="7086708" cy="2520000"/>
          </a:xfrm>
          <a:prstGeom prst="rect">
            <a:avLst/>
          </a:prstGeom>
        </p:spPr>
      </p:pic>
      <p:pic>
        <p:nvPicPr>
          <p:cNvPr id="8" name="Imagen 7"/>
          <p:cNvPicPr>
            <a:picLocks noChangeAspect="1"/>
          </p:cNvPicPr>
          <p:nvPr/>
        </p:nvPicPr>
        <p:blipFill>
          <a:blip r:embed="rId5"/>
          <a:stretch>
            <a:fillRect/>
          </a:stretch>
        </p:blipFill>
        <p:spPr>
          <a:xfrm>
            <a:off x="796952" y="4626430"/>
            <a:ext cx="3195787" cy="2160000"/>
          </a:xfrm>
          <a:prstGeom prst="rect">
            <a:avLst/>
          </a:prstGeom>
        </p:spPr>
      </p:pic>
      <p:graphicFrame>
        <p:nvGraphicFramePr>
          <p:cNvPr id="9" name="Diagrama 8"/>
          <p:cNvGraphicFramePr/>
          <p:nvPr>
            <p:extLst>
              <p:ext uri="{D42A27DB-BD31-4B8C-83A1-F6EECF244321}">
                <p14:modId xmlns:p14="http://schemas.microsoft.com/office/powerpoint/2010/main" val="2012781664"/>
              </p:ext>
            </p:extLst>
          </p:nvPr>
        </p:nvGraphicFramePr>
        <p:xfrm>
          <a:off x="4886768" y="3390901"/>
          <a:ext cx="7211625" cy="34670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82047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212878" y="1106489"/>
            <a:ext cx="8596668" cy="735011"/>
          </a:xfrm>
        </p:spPr>
        <p:txBody>
          <a:bodyPr>
            <a:normAutofit/>
          </a:bodyPr>
          <a:lstStyle/>
          <a:p>
            <a:pPr lvl="1"/>
            <a:r>
              <a:rPr lang="es-EC" sz="1800" dirty="0"/>
              <a:t>Comparación vuelta olímpica agarre con una mano y agarre con dos manos 50 metros espalda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5230361"/>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descriptivos</a:t>
            </a:r>
            <a:endParaRPr lang="es-EC" b="1" dirty="0"/>
          </a:p>
        </p:txBody>
      </p:sp>
      <p:pic>
        <p:nvPicPr>
          <p:cNvPr id="7" name="Imagen 6"/>
          <p:cNvPicPr>
            <a:picLocks noChangeAspect="1"/>
          </p:cNvPicPr>
          <p:nvPr/>
        </p:nvPicPr>
        <p:blipFill>
          <a:blip r:embed="rId4"/>
          <a:stretch>
            <a:fillRect/>
          </a:stretch>
        </p:blipFill>
        <p:spPr>
          <a:xfrm>
            <a:off x="2170684" y="1810361"/>
            <a:ext cx="6070794" cy="3420000"/>
          </a:xfrm>
          <a:prstGeom prst="rect">
            <a:avLst/>
          </a:prstGeom>
        </p:spPr>
      </p:pic>
      <p:pic>
        <p:nvPicPr>
          <p:cNvPr id="8" name="Imagen 7"/>
          <p:cNvPicPr>
            <a:picLocks noChangeAspect="1"/>
          </p:cNvPicPr>
          <p:nvPr/>
        </p:nvPicPr>
        <p:blipFill>
          <a:blip r:embed="rId5"/>
          <a:stretch>
            <a:fillRect/>
          </a:stretch>
        </p:blipFill>
        <p:spPr>
          <a:xfrm>
            <a:off x="1775477" y="5598000"/>
            <a:ext cx="7473101" cy="1260000"/>
          </a:xfrm>
          <a:prstGeom prst="rect">
            <a:avLst/>
          </a:prstGeom>
        </p:spPr>
      </p:pic>
    </p:spTree>
    <p:extLst>
      <p:ext uri="{BB962C8B-B14F-4D97-AF65-F5344CB8AC3E}">
        <p14:creationId xmlns:p14="http://schemas.microsoft.com/office/powerpoint/2010/main" val="3147508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677334" y="1106489"/>
            <a:ext cx="8596668" cy="735011"/>
          </a:xfrm>
        </p:spPr>
        <p:txBody>
          <a:bodyPr/>
          <a:lstStyle/>
          <a:p>
            <a:r>
              <a:rPr lang="es-EC" dirty="0"/>
              <a:t>Prueba de rangos con signo de Wilcoxon</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4170819"/>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 prueba</a:t>
            </a:r>
            <a:endParaRPr lang="es-EC" b="1" dirty="0"/>
          </a:p>
        </p:txBody>
      </p:sp>
      <p:pic>
        <p:nvPicPr>
          <p:cNvPr id="7" name="Imagen 6"/>
          <p:cNvPicPr>
            <a:picLocks noChangeAspect="1"/>
          </p:cNvPicPr>
          <p:nvPr/>
        </p:nvPicPr>
        <p:blipFill>
          <a:blip r:embed="rId4"/>
          <a:stretch>
            <a:fillRect/>
          </a:stretch>
        </p:blipFill>
        <p:spPr>
          <a:xfrm>
            <a:off x="677334" y="1446689"/>
            <a:ext cx="7170309" cy="2520000"/>
          </a:xfrm>
          <a:prstGeom prst="rect">
            <a:avLst/>
          </a:prstGeom>
        </p:spPr>
      </p:pic>
      <p:pic>
        <p:nvPicPr>
          <p:cNvPr id="8" name="Imagen 7"/>
          <p:cNvPicPr>
            <a:picLocks noChangeAspect="1"/>
          </p:cNvPicPr>
          <p:nvPr/>
        </p:nvPicPr>
        <p:blipFill>
          <a:blip r:embed="rId5"/>
          <a:stretch>
            <a:fillRect/>
          </a:stretch>
        </p:blipFill>
        <p:spPr>
          <a:xfrm>
            <a:off x="677334" y="4597402"/>
            <a:ext cx="3196305" cy="2160000"/>
          </a:xfrm>
          <a:prstGeom prst="rect">
            <a:avLst/>
          </a:prstGeom>
        </p:spPr>
      </p:pic>
      <p:graphicFrame>
        <p:nvGraphicFramePr>
          <p:cNvPr id="9" name="Diagrama 8"/>
          <p:cNvGraphicFramePr/>
          <p:nvPr>
            <p:extLst>
              <p:ext uri="{D42A27DB-BD31-4B8C-83A1-F6EECF244321}">
                <p14:modId xmlns:p14="http://schemas.microsoft.com/office/powerpoint/2010/main" val="380559549"/>
              </p:ext>
            </p:extLst>
          </p:nvPr>
        </p:nvGraphicFramePr>
        <p:xfrm>
          <a:off x="4886768" y="3390901"/>
          <a:ext cx="7211625" cy="34670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45884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677334" y="1106489"/>
            <a:ext cx="8596668" cy="735011"/>
          </a:xfrm>
        </p:spPr>
        <p:txBody>
          <a:bodyPr/>
          <a:lstStyle/>
          <a:p>
            <a:r>
              <a:rPr lang="es-ES" dirty="0"/>
              <a:t>Resultados comparación vuelta olímpica agarre con una mano y agarre con dos manos 100 metros espalda</a:t>
            </a: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5230361"/>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descriptivos</a:t>
            </a:r>
            <a:endParaRPr lang="es-EC" b="1" dirty="0"/>
          </a:p>
        </p:txBody>
      </p:sp>
      <p:pic>
        <p:nvPicPr>
          <p:cNvPr id="8" name="Imagen 7"/>
          <p:cNvPicPr>
            <a:picLocks noChangeAspect="1"/>
          </p:cNvPicPr>
          <p:nvPr/>
        </p:nvPicPr>
        <p:blipFill>
          <a:blip r:embed="rId4"/>
          <a:stretch>
            <a:fillRect/>
          </a:stretch>
        </p:blipFill>
        <p:spPr>
          <a:xfrm>
            <a:off x="2182350" y="1776979"/>
            <a:ext cx="6118125" cy="3420000"/>
          </a:xfrm>
          <a:prstGeom prst="rect">
            <a:avLst/>
          </a:prstGeom>
        </p:spPr>
      </p:pic>
      <p:pic>
        <p:nvPicPr>
          <p:cNvPr id="9" name="Imagen 8"/>
          <p:cNvPicPr>
            <a:picLocks noChangeAspect="1"/>
          </p:cNvPicPr>
          <p:nvPr/>
        </p:nvPicPr>
        <p:blipFill>
          <a:blip r:embed="rId5"/>
          <a:stretch>
            <a:fillRect/>
          </a:stretch>
        </p:blipFill>
        <p:spPr>
          <a:xfrm>
            <a:off x="1775477" y="5558748"/>
            <a:ext cx="7560000" cy="1260000"/>
          </a:xfrm>
          <a:prstGeom prst="rect">
            <a:avLst/>
          </a:prstGeom>
        </p:spPr>
      </p:pic>
    </p:spTree>
    <p:extLst>
      <p:ext uri="{BB962C8B-B14F-4D97-AF65-F5344CB8AC3E}">
        <p14:creationId xmlns:p14="http://schemas.microsoft.com/office/powerpoint/2010/main" val="3562051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lstStyle/>
          <a:p>
            <a:r>
              <a:rPr lang="es-EC" b="1" dirty="0">
                <a:ln>
                  <a:solidFill>
                    <a:sysClr val="windowText" lastClr="000000"/>
                  </a:solidFill>
                </a:ln>
              </a:rPr>
              <a:t>ANÁLISIS DE RESULTADOS</a:t>
            </a:r>
            <a:endParaRPr lang="es-EC" dirty="0"/>
          </a:p>
        </p:txBody>
      </p:sp>
      <p:sp>
        <p:nvSpPr>
          <p:cNvPr id="3" name="Marcador de contenido 2"/>
          <p:cNvSpPr>
            <a:spLocks noGrp="1"/>
          </p:cNvSpPr>
          <p:nvPr>
            <p:ph idx="1"/>
          </p:nvPr>
        </p:nvSpPr>
        <p:spPr>
          <a:xfrm>
            <a:off x="677334" y="1106489"/>
            <a:ext cx="8596668" cy="735011"/>
          </a:xfrm>
        </p:spPr>
        <p:txBody>
          <a:bodyPr/>
          <a:lstStyle/>
          <a:p>
            <a:r>
              <a:rPr lang="es-EC" dirty="0"/>
              <a:t>Prueba de rangos con signo de Wilcoxon</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
        <p:nvSpPr>
          <p:cNvPr id="6" name="Marcador de contenido 2"/>
          <p:cNvSpPr txBox="1">
            <a:spLocks/>
          </p:cNvSpPr>
          <p:nvPr/>
        </p:nvSpPr>
        <p:spPr>
          <a:xfrm>
            <a:off x="588434" y="4170819"/>
            <a:ext cx="8596668" cy="455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a:t>Estadísticos de prueba</a:t>
            </a:r>
            <a:endParaRPr lang="es-EC" b="1" dirty="0"/>
          </a:p>
        </p:txBody>
      </p:sp>
      <p:pic>
        <p:nvPicPr>
          <p:cNvPr id="7" name="Imagen 6"/>
          <p:cNvPicPr>
            <a:picLocks noChangeAspect="1"/>
          </p:cNvPicPr>
          <p:nvPr/>
        </p:nvPicPr>
        <p:blipFill>
          <a:blip r:embed="rId4"/>
          <a:stretch>
            <a:fillRect/>
          </a:stretch>
        </p:blipFill>
        <p:spPr>
          <a:xfrm>
            <a:off x="588434" y="1510189"/>
            <a:ext cx="7133544" cy="2520000"/>
          </a:xfrm>
          <a:prstGeom prst="rect">
            <a:avLst/>
          </a:prstGeom>
        </p:spPr>
      </p:pic>
      <p:pic>
        <p:nvPicPr>
          <p:cNvPr id="8" name="Imagen 7"/>
          <p:cNvPicPr>
            <a:picLocks noChangeAspect="1"/>
          </p:cNvPicPr>
          <p:nvPr/>
        </p:nvPicPr>
        <p:blipFill>
          <a:blip r:embed="rId5"/>
          <a:stretch>
            <a:fillRect/>
          </a:stretch>
        </p:blipFill>
        <p:spPr>
          <a:xfrm>
            <a:off x="677334" y="4626430"/>
            <a:ext cx="3233602" cy="2160000"/>
          </a:xfrm>
          <a:prstGeom prst="rect">
            <a:avLst/>
          </a:prstGeom>
        </p:spPr>
      </p:pic>
      <p:graphicFrame>
        <p:nvGraphicFramePr>
          <p:cNvPr id="9" name="Diagrama 8"/>
          <p:cNvGraphicFramePr/>
          <p:nvPr>
            <p:extLst>
              <p:ext uri="{D42A27DB-BD31-4B8C-83A1-F6EECF244321}">
                <p14:modId xmlns:p14="http://schemas.microsoft.com/office/powerpoint/2010/main" val="103067412"/>
              </p:ext>
            </p:extLst>
          </p:nvPr>
        </p:nvGraphicFramePr>
        <p:xfrm>
          <a:off x="4886768" y="3390901"/>
          <a:ext cx="7211625" cy="34670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54109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803729"/>
          </a:xfrm>
        </p:spPr>
        <p:txBody>
          <a:bodyPr>
            <a:normAutofit/>
          </a:bodyPr>
          <a:lstStyle/>
          <a:p>
            <a:r>
              <a:rPr lang="es-EC" sz="4000" b="1" dirty="0">
                <a:ln>
                  <a:solidFill>
                    <a:sysClr val="windowText" lastClr="000000"/>
                  </a:solidFill>
                </a:ln>
              </a:rPr>
              <a:t>CONCLUSIONES </a:t>
            </a:r>
            <a:endParaRPr lang="es-EC" sz="4000" dirty="0">
              <a:ln>
                <a:solidFill>
                  <a:sysClr val="windowText" lastClr="000000"/>
                </a:solidFill>
              </a:ln>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45522691"/>
              </p:ext>
            </p:extLst>
          </p:nvPr>
        </p:nvGraphicFramePr>
        <p:xfrm>
          <a:off x="677863" y="1260000"/>
          <a:ext cx="9694282" cy="543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3682204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S" sz="4000" b="1" dirty="0" smtClean="0">
                <a:ln>
                  <a:solidFill>
                    <a:sysClr val="windowText" lastClr="000000"/>
                  </a:solidFill>
                </a:ln>
              </a:rPr>
              <a:t> FORMULACIÓN DEL PROBLEMA</a:t>
            </a:r>
            <a:endParaRPr lang="es-EC" sz="4000" dirty="0">
              <a:ln>
                <a:solidFill>
                  <a:sysClr val="windowText" lastClr="000000"/>
                </a:solidFill>
              </a:ln>
            </a:endParaRPr>
          </a:p>
        </p:txBody>
      </p:sp>
      <p:sp>
        <p:nvSpPr>
          <p:cNvPr id="3" name="Marcador de contenido 2"/>
          <p:cNvSpPr>
            <a:spLocks noGrp="1"/>
          </p:cNvSpPr>
          <p:nvPr>
            <p:ph idx="1"/>
          </p:nvPr>
        </p:nvSpPr>
        <p:spPr/>
        <p:txBody>
          <a:bodyPr>
            <a:normAutofit/>
          </a:bodyPr>
          <a:lstStyle/>
          <a:p>
            <a:r>
              <a:rPr lang="es-ES" sz="4000" dirty="0"/>
              <a:t>¿Los tipos de virajes inciden en el análisis cuantitativo de las pruebas de natación en nadadores velocistas “Club de natación ESNAT</a:t>
            </a:r>
            <a:r>
              <a:rPr lang="es-ES" sz="4000" dirty="0" smtClean="0"/>
              <a:t>?</a:t>
            </a:r>
            <a:endParaRPr lang="es-EC" sz="4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pic>
        <p:nvPicPr>
          <p:cNvPr id="6" name="Picture 4" descr="Resultado de imagen para natacion los viraj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4268965"/>
            <a:ext cx="3907976" cy="258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20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803729"/>
          </a:xfrm>
        </p:spPr>
        <p:txBody>
          <a:bodyPr>
            <a:normAutofit/>
          </a:bodyPr>
          <a:lstStyle/>
          <a:p>
            <a:r>
              <a:rPr lang="es-EC" sz="4000" b="1" dirty="0">
                <a:ln>
                  <a:solidFill>
                    <a:sysClr val="windowText" lastClr="000000"/>
                  </a:solidFill>
                </a:ln>
              </a:rPr>
              <a:t>CONCLUSIONES </a:t>
            </a:r>
            <a:endParaRPr lang="es-EC" sz="4000" dirty="0">
              <a:ln>
                <a:solidFill>
                  <a:sysClr val="windowText" lastClr="000000"/>
                </a:solidFill>
              </a:ln>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502455062"/>
              </p:ext>
            </p:extLst>
          </p:nvPr>
        </p:nvGraphicFramePr>
        <p:xfrm>
          <a:off x="677863" y="1260000"/>
          <a:ext cx="9694282" cy="543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3943153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803729"/>
          </a:xfrm>
        </p:spPr>
        <p:txBody>
          <a:bodyPr>
            <a:normAutofit/>
          </a:bodyPr>
          <a:lstStyle/>
          <a:p>
            <a:r>
              <a:rPr lang="es-EC" sz="4000" b="1" dirty="0" smtClean="0">
                <a:ln>
                  <a:solidFill>
                    <a:sysClr val="windowText" lastClr="000000"/>
                  </a:solidFill>
                </a:ln>
              </a:rPr>
              <a:t>RECOMENDACIONES</a:t>
            </a:r>
            <a:endParaRPr lang="es-EC" sz="4000" dirty="0">
              <a:ln>
                <a:solidFill>
                  <a:sysClr val="windowText" lastClr="000000"/>
                </a:solidFill>
              </a:ln>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935326081"/>
              </p:ext>
            </p:extLst>
          </p:nvPr>
        </p:nvGraphicFramePr>
        <p:xfrm>
          <a:off x="677863" y="1260000"/>
          <a:ext cx="9694282" cy="543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409307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t>BIBLIOGRAFÍA </a:t>
            </a:r>
            <a:endParaRPr lang="es-EC" sz="4000" dirty="0"/>
          </a:p>
        </p:txBody>
      </p:sp>
      <p:sp>
        <p:nvSpPr>
          <p:cNvPr id="3" name="Marcador de contenido 2"/>
          <p:cNvSpPr>
            <a:spLocks noGrp="1"/>
          </p:cNvSpPr>
          <p:nvPr>
            <p:ph idx="1"/>
          </p:nvPr>
        </p:nvSpPr>
        <p:spPr>
          <a:xfrm>
            <a:off x="677334" y="1376817"/>
            <a:ext cx="8596668" cy="5214483"/>
          </a:xfrm>
        </p:spPr>
        <p:txBody>
          <a:bodyPr>
            <a:noAutofit/>
          </a:bodyPr>
          <a:lstStyle/>
          <a:p>
            <a:r>
              <a:rPr lang="es-ES" sz="1200" dirty="0"/>
              <a:t>Arellano, R. (1990). </a:t>
            </a:r>
            <a:r>
              <a:rPr lang="es-ES" sz="1200" i="1" dirty="0"/>
              <a:t>Natación.</a:t>
            </a:r>
            <a:r>
              <a:rPr lang="es-ES" sz="1200" dirty="0"/>
              <a:t> Madrid: Izquierdo, S.A.</a:t>
            </a:r>
            <a:endParaRPr lang="es-EC" sz="1200" dirty="0"/>
          </a:p>
          <a:p>
            <a:r>
              <a:rPr lang="es-ES" sz="1200" dirty="0" err="1"/>
              <a:t>Bjorn</a:t>
            </a:r>
            <a:r>
              <a:rPr lang="es-ES" sz="1200" dirty="0"/>
              <a:t>, E. (2000). </a:t>
            </a:r>
            <a:r>
              <a:rPr lang="es-ES" sz="1200" i="1" dirty="0"/>
              <a:t>Manual de las Ciencias del entrenamiento Natación</a:t>
            </a:r>
            <a:r>
              <a:rPr lang="es-ES" sz="1200" dirty="0"/>
              <a:t> (1001. ed.). Madrid: </a:t>
            </a:r>
            <a:r>
              <a:rPr lang="es-ES" sz="1200" dirty="0" err="1"/>
              <a:t>Paidotribo</a:t>
            </a:r>
            <a:r>
              <a:rPr lang="es-ES" sz="1200" dirty="0"/>
              <a:t>.</a:t>
            </a:r>
            <a:endParaRPr lang="es-EC" sz="1200" dirty="0"/>
          </a:p>
          <a:p>
            <a:r>
              <a:rPr lang="es-ES" sz="1200" dirty="0"/>
              <a:t>Bosco, C. (1994). </a:t>
            </a:r>
            <a:r>
              <a:rPr lang="es-ES" sz="1200" i="1" dirty="0"/>
              <a:t>Aspectos fisiológicos de la preparación física del nadador.</a:t>
            </a:r>
            <a:r>
              <a:rPr lang="es-ES" sz="1200" dirty="0"/>
              <a:t> </a:t>
            </a:r>
            <a:r>
              <a:rPr lang="es-ES" sz="1200" dirty="0" err="1"/>
              <a:t>Paidotribo</a:t>
            </a:r>
            <a:r>
              <a:rPr lang="es-ES" sz="1200" dirty="0"/>
              <a:t>, S.L.</a:t>
            </a:r>
            <a:endParaRPr lang="es-EC" sz="1200" dirty="0"/>
          </a:p>
          <a:p>
            <a:r>
              <a:rPr lang="es-ES" sz="1200" dirty="0" err="1"/>
              <a:t>Cometti</a:t>
            </a:r>
            <a:r>
              <a:rPr lang="es-ES" sz="1200" dirty="0"/>
              <a:t>, G. (1999). </a:t>
            </a:r>
            <a:r>
              <a:rPr lang="es-ES" sz="1200" i="1" dirty="0"/>
              <a:t>Natación y musculación.</a:t>
            </a:r>
            <a:r>
              <a:rPr lang="es-ES" sz="1200" dirty="0"/>
              <a:t> Barcelona.: </a:t>
            </a:r>
            <a:r>
              <a:rPr lang="es-ES" sz="1200" dirty="0" err="1"/>
              <a:t>Inde</a:t>
            </a:r>
            <a:r>
              <a:rPr lang="es-ES" sz="1200" dirty="0"/>
              <a:t>.</a:t>
            </a:r>
            <a:endParaRPr lang="es-EC" sz="1200" dirty="0"/>
          </a:p>
          <a:p>
            <a:r>
              <a:rPr lang="es-ES" sz="1200" dirty="0"/>
              <a:t>Conde, M. (1998). </a:t>
            </a:r>
            <a:r>
              <a:rPr lang="es-ES" sz="1200" i="1" dirty="0"/>
              <a:t>Natación Manual del Entrenador, </a:t>
            </a:r>
            <a:r>
              <a:rPr lang="es-ES" sz="1200" i="1" dirty="0" err="1"/>
              <a:t>Organizacion</a:t>
            </a:r>
            <a:r>
              <a:rPr lang="es-ES" sz="1200" i="1" dirty="0"/>
              <a:t> del entrenamiento</a:t>
            </a:r>
            <a:r>
              <a:rPr lang="es-ES" sz="1200" dirty="0"/>
              <a:t> (1000 ed.). Instituto </a:t>
            </a:r>
            <a:r>
              <a:rPr lang="es-ES" sz="1200" dirty="0" err="1"/>
              <a:t>Monza</a:t>
            </a:r>
            <a:r>
              <a:rPr lang="es-ES" sz="1200" dirty="0"/>
              <a:t>.</a:t>
            </a:r>
            <a:endParaRPr lang="es-EC" sz="1200" dirty="0"/>
          </a:p>
          <a:p>
            <a:r>
              <a:rPr lang="es-ES" sz="1200" dirty="0" err="1"/>
              <a:t>Counsilman</a:t>
            </a:r>
            <a:r>
              <a:rPr lang="es-ES" sz="1200" dirty="0"/>
              <a:t>, J. (1995). </a:t>
            </a:r>
            <a:r>
              <a:rPr lang="es-ES" sz="1200" i="1" dirty="0"/>
              <a:t>La Natación.</a:t>
            </a:r>
            <a:r>
              <a:rPr lang="es-ES" sz="1200" dirty="0"/>
              <a:t> Hispano Europea, S.A.</a:t>
            </a:r>
            <a:endParaRPr lang="es-EC" sz="1200" dirty="0"/>
          </a:p>
          <a:p>
            <a:r>
              <a:rPr lang="es-ES" sz="1200" i="1" dirty="0"/>
              <a:t>Definición</a:t>
            </a:r>
            <a:r>
              <a:rPr lang="es-ES" sz="1200" dirty="0"/>
              <a:t>. (s.f.). Obtenido de https://definicion.mx/velocidad/</a:t>
            </a:r>
            <a:endParaRPr lang="es-EC" sz="1200" dirty="0"/>
          </a:p>
          <a:p>
            <a:r>
              <a:rPr lang="en-US" sz="1200" dirty="0"/>
              <a:t>Emmett, H. (2008). </a:t>
            </a:r>
            <a:r>
              <a:rPr lang="en-US" sz="1200" i="1" dirty="0"/>
              <a:t>Fitness Swimming.</a:t>
            </a:r>
            <a:r>
              <a:rPr lang="en-US" sz="1200" dirty="0"/>
              <a:t> Miami: Human Kinetics.</a:t>
            </a:r>
            <a:endParaRPr lang="es-EC" sz="1200" dirty="0"/>
          </a:p>
          <a:p>
            <a:r>
              <a:rPr lang="es-ES" sz="1200" dirty="0"/>
              <a:t>Española, R. A. (26 de julio de 2017). </a:t>
            </a:r>
            <a:r>
              <a:rPr lang="es-ES" sz="1200" i="1" dirty="0"/>
              <a:t>Diccionario de la lengua Española</a:t>
            </a:r>
            <a:r>
              <a:rPr lang="es-ES" sz="1200" dirty="0"/>
              <a:t>. Recuperado el 09 de mayo de 2018, de http://dle.rae.es/?id=QHReDEc</a:t>
            </a:r>
            <a:endParaRPr lang="es-EC" sz="1200" dirty="0"/>
          </a:p>
          <a:p>
            <a:r>
              <a:rPr lang="es-ES" sz="1200" dirty="0"/>
              <a:t>Fernández, J. L. (s.f.). </a:t>
            </a:r>
            <a:r>
              <a:rPr lang="es-ES" sz="1200" i="1" dirty="0"/>
              <a:t>Velocidad</a:t>
            </a:r>
            <a:r>
              <a:rPr lang="es-ES" sz="1200" dirty="0"/>
              <a:t>. Recuperado el 12 de mayo de 2018, de https://www.fisicalab.com/apartado/velocidad#contenidos</a:t>
            </a:r>
            <a:endParaRPr lang="es-EC" sz="1200" dirty="0"/>
          </a:p>
          <a:p>
            <a:r>
              <a:rPr lang="es-ES" sz="1200" dirty="0"/>
              <a:t>Fernández, N. (1999). </a:t>
            </a:r>
            <a:r>
              <a:rPr lang="es-ES" sz="1200" i="1" dirty="0"/>
              <a:t>N. Natación entrenamientos físico </a:t>
            </a:r>
            <a:r>
              <a:rPr lang="es-ES" sz="1200" i="1" dirty="0" err="1"/>
              <a:t>tacticos</a:t>
            </a:r>
            <a:r>
              <a:rPr lang="es-ES" sz="1200" i="1" dirty="0"/>
              <a:t>.</a:t>
            </a:r>
            <a:r>
              <a:rPr lang="es-ES" sz="1200" dirty="0"/>
              <a:t> Barcelona: </a:t>
            </a:r>
            <a:r>
              <a:rPr lang="es-ES" sz="1200" dirty="0" err="1"/>
              <a:t>Gymnos</a:t>
            </a:r>
            <a:r>
              <a:rPr lang="es-ES" sz="1200" dirty="0"/>
              <a:t>.</a:t>
            </a:r>
            <a:endParaRPr lang="es-EC" sz="1200" dirty="0"/>
          </a:p>
          <a:p>
            <a:r>
              <a:rPr lang="es-ES" sz="1200" dirty="0"/>
              <a:t>García Manso, J. M. (1999). </a:t>
            </a:r>
            <a:r>
              <a:rPr lang="es-ES" sz="1200" i="1" dirty="0"/>
              <a:t>La fuerza. Fundamentación, valoración y entrenamiento.</a:t>
            </a:r>
            <a:r>
              <a:rPr lang="es-ES" sz="1200" dirty="0"/>
              <a:t> Madrid: </a:t>
            </a:r>
            <a:r>
              <a:rPr lang="es-ES" sz="1200" dirty="0" err="1"/>
              <a:t>Gymnos</a:t>
            </a:r>
            <a:r>
              <a:rPr lang="es-ES" sz="1200" dirty="0"/>
              <a:t>.</a:t>
            </a:r>
            <a:endParaRPr lang="es-EC" sz="1200" dirty="0"/>
          </a:p>
          <a:p>
            <a:r>
              <a:rPr lang="es-ES" sz="1200" dirty="0" err="1"/>
              <a:t>Gilles</a:t>
            </a:r>
            <a:r>
              <a:rPr lang="es-ES" sz="1200" dirty="0"/>
              <a:t>, C. (1999). </a:t>
            </a:r>
            <a:r>
              <a:rPr lang="es-ES" sz="1200" i="1" dirty="0"/>
              <a:t>Natación y musculación.</a:t>
            </a:r>
            <a:r>
              <a:rPr lang="es-ES" sz="1200" dirty="0"/>
              <a:t> (1999, Ed.) </a:t>
            </a:r>
            <a:r>
              <a:rPr lang="es-ES" sz="1200" dirty="0" err="1"/>
              <a:t>Inde</a:t>
            </a:r>
            <a:r>
              <a:rPr lang="es-ES" sz="1200" dirty="0" smtClean="0"/>
              <a:t>.</a:t>
            </a:r>
            <a:endParaRPr lang="es-EC" sz="1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4174098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dirty="0" smtClean="0"/>
              <a:t>BIBLIOGRAFÍA </a:t>
            </a:r>
            <a:endParaRPr lang="es-EC" sz="4000" dirty="0"/>
          </a:p>
        </p:txBody>
      </p:sp>
      <p:sp>
        <p:nvSpPr>
          <p:cNvPr id="3" name="Marcador de contenido 2"/>
          <p:cNvSpPr>
            <a:spLocks noGrp="1"/>
          </p:cNvSpPr>
          <p:nvPr>
            <p:ph idx="1"/>
          </p:nvPr>
        </p:nvSpPr>
        <p:spPr>
          <a:xfrm>
            <a:off x="677333" y="1318759"/>
            <a:ext cx="9990667" cy="3880773"/>
          </a:xfrm>
        </p:spPr>
        <p:txBody>
          <a:bodyPr>
            <a:noAutofit/>
          </a:bodyPr>
          <a:lstStyle/>
          <a:p>
            <a:r>
              <a:rPr lang="es-ES" sz="1200" dirty="0" err="1"/>
              <a:t>Grosser</a:t>
            </a:r>
            <a:r>
              <a:rPr lang="es-ES" sz="1200" dirty="0"/>
              <a:t>, M. e. (1991). </a:t>
            </a:r>
            <a:r>
              <a:rPr lang="es-ES" sz="1200" i="1" dirty="0"/>
              <a:t>Entrenamiento de la fuerza.</a:t>
            </a:r>
            <a:r>
              <a:rPr lang="es-ES" sz="1200" dirty="0"/>
              <a:t> (2da edición ed.). (M. Roca, Ed.) Barcelona.</a:t>
            </a:r>
            <a:endParaRPr lang="es-EC" sz="1200" dirty="0"/>
          </a:p>
          <a:p>
            <a:r>
              <a:rPr lang="es-ES" sz="1200" dirty="0" err="1"/>
              <a:t>Lizaur</a:t>
            </a:r>
            <a:r>
              <a:rPr lang="es-ES" sz="1200" dirty="0"/>
              <a:t>, Martín, &amp; </a:t>
            </a:r>
            <a:r>
              <a:rPr lang="es-ES" sz="1200" dirty="0" err="1"/>
              <a:t>Padial</a:t>
            </a:r>
            <a:r>
              <a:rPr lang="es-ES" sz="1200" dirty="0"/>
              <a:t>. (1989). </a:t>
            </a:r>
            <a:r>
              <a:rPr lang="es-ES" sz="1200" i="1" dirty="0"/>
              <a:t>"La formación y desarrollo de las cualidades físicas", Entrenamiento deportivo en la edad escolar.</a:t>
            </a:r>
            <a:r>
              <a:rPr lang="es-ES" sz="1200" dirty="0"/>
              <a:t> </a:t>
            </a:r>
            <a:r>
              <a:rPr lang="es-ES" sz="1200" dirty="0" err="1"/>
              <a:t>Malaga</a:t>
            </a:r>
            <a:r>
              <a:rPr lang="es-ES" sz="1200" dirty="0"/>
              <a:t>: </a:t>
            </a:r>
            <a:r>
              <a:rPr lang="es-ES" sz="1200" dirty="0" err="1"/>
              <a:t>Unisport</a:t>
            </a:r>
            <a:r>
              <a:rPr lang="es-ES" sz="1200" dirty="0"/>
              <a:t>.</a:t>
            </a:r>
            <a:endParaRPr lang="es-EC" sz="1200" dirty="0"/>
          </a:p>
          <a:p>
            <a:r>
              <a:rPr lang="es-ES" sz="1200" dirty="0" smtClean="0"/>
              <a:t>Mata</a:t>
            </a:r>
            <a:r>
              <a:rPr lang="es-ES" sz="1200" dirty="0"/>
              <a:t>. (1991). </a:t>
            </a:r>
            <a:r>
              <a:rPr lang="es-ES" sz="1200" i="1" dirty="0"/>
              <a:t>Control del </a:t>
            </a:r>
            <a:r>
              <a:rPr lang="es-ES" sz="1200" i="1" dirty="0" err="1"/>
              <a:t>entrenamineto</a:t>
            </a:r>
            <a:r>
              <a:rPr lang="es-ES" sz="1200" i="1" dirty="0"/>
              <a:t> y competición en natación.</a:t>
            </a:r>
            <a:r>
              <a:rPr lang="es-ES" sz="1200" dirty="0"/>
              <a:t> Madrid: </a:t>
            </a:r>
            <a:r>
              <a:rPr lang="es-ES" sz="1200" dirty="0" err="1"/>
              <a:t>Gymnos</a:t>
            </a:r>
            <a:r>
              <a:rPr lang="es-ES" sz="1200" dirty="0"/>
              <a:t>.</a:t>
            </a:r>
            <a:endParaRPr lang="es-EC" sz="1200" dirty="0"/>
          </a:p>
          <a:p>
            <a:r>
              <a:rPr lang="es-ES" sz="1200" dirty="0" err="1"/>
              <a:t>Natacion</a:t>
            </a:r>
            <a:r>
              <a:rPr lang="es-ES" sz="1200" dirty="0"/>
              <a:t>, R. F. (2013). </a:t>
            </a:r>
            <a:r>
              <a:rPr lang="es-ES" sz="1200" i="1" dirty="0"/>
              <a:t>Real Federación Española De Natación</a:t>
            </a:r>
            <a:r>
              <a:rPr lang="es-ES" sz="1200" dirty="0"/>
              <a:t>. Obtenido de http://www.rfen.es/publicacion/principal.asp</a:t>
            </a:r>
            <a:endParaRPr lang="es-EC" sz="1200" dirty="0"/>
          </a:p>
          <a:p>
            <a:r>
              <a:rPr lang="es-ES" sz="1200" dirty="0"/>
              <a:t>Ortega Diez, J. (04 de abril de 2014). </a:t>
            </a:r>
            <a:r>
              <a:rPr lang="es-ES" sz="1200" i="1" dirty="0"/>
              <a:t>Viraje</a:t>
            </a:r>
            <a:r>
              <a:rPr lang="es-ES" sz="1200" dirty="0"/>
              <a:t>. Recuperado el 05 de mayo de 2018, de https://g-se.com/viraje-bp-X57cfb26e76e61</a:t>
            </a:r>
            <a:endParaRPr lang="es-EC" sz="1200" dirty="0"/>
          </a:p>
          <a:p>
            <a:r>
              <a:rPr lang="es-ES" sz="1200" dirty="0"/>
              <a:t>Pila </a:t>
            </a:r>
            <a:r>
              <a:rPr lang="es-ES" sz="1200" dirty="0" err="1"/>
              <a:t>Teleña</a:t>
            </a:r>
            <a:r>
              <a:rPr lang="es-ES" sz="1200" dirty="0"/>
              <a:t>, A., &amp; Román Suarez, I. (1990). </a:t>
            </a:r>
            <a:r>
              <a:rPr lang="es-ES" sz="1200" i="1" dirty="0"/>
              <a:t>Educación físico deportivo</a:t>
            </a:r>
            <a:r>
              <a:rPr lang="es-ES" sz="1200" dirty="0"/>
              <a:t> (1981 ed.). Copyright.</a:t>
            </a:r>
            <a:endParaRPr lang="es-EC" sz="1200" dirty="0"/>
          </a:p>
          <a:p>
            <a:r>
              <a:rPr lang="es-ES" sz="1200" dirty="0" err="1"/>
              <a:t>Platonov</a:t>
            </a:r>
            <a:r>
              <a:rPr lang="es-ES" sz="1200" dirty="0"/>
              <a:t>, V. (1991). </a:t>
            </a:r>
            <a:r>
              <a:rPr lang="es-ES" sz="1200" i="1" dirty="0"/>
              <a:t>La adaptación en el deporte.</a:t>
            </a:r>
            <a:r>
              <a:rPr lang="es-ES" sz="1200" dirty="0"/>
              <a:t> Barcelona: </a:t>
            </a:r>
            <a:r>
              <a:rPr lang="es-ES" sz="1200" dirty="0" err="1"/>
              <a:t>Paidotribo</a:t>
            </a:r>
            <a:r>
              <a:rPr lang="es-ES" sz="1200" dirty="0"/>
              <a:t>.</a:t>
            </a:r>
            <a:endParaRPr lang="es-EC" sz="1200" dirty="0"/>
          </a:p>
          <a:p>
            <a:r>
              <a:rPr lang="es-ES" sz="1200" dirty="0" err="1"/>
              <a:t>Schreiner</a:t>
            </a:r>
            <a:r>
              <a:rPr lang="es-ES" sz="1200" dirty="0"/>
              <a:t>, P. (1985). </a:t>
            </a:r>
            <a:r>
              <a:rPr lang="es-ES" sz="1200" i="1" dirty="0"/>
              <a:t>Entrenamiento de la coordinación en la natación</a:t>
            </a:r>
            <a:r>
              <a:rPr lang="es-ES" sz="1200" dirty="0"/>
              <a:t> (Primera 1000 ed.). Madrid: </a:t>
            </a:r>
            <a:r>
              <a:rPr lang="es-ES" sz="1200" dirty="0" err="1"/>
              <a:t>Paidotribo</a:t>
            </a:r>
            <a:r>
              <a:rPr lang="es-ES" sz="1200" dirty="0"/>
              <a:t>.</a:t>
            </a:r>
            <a:endParaRPr lang="es-EC" sz="1200" dirty="0"/>
          </a:p>
          <a:p>
            <a:r>
              <a:rPr lang="es-ES" sz="1200" dirty="0"/>
              <a:t>Valencia, C. (2008). </a:t>
            </a:r>
            <a:r>
              <a:rPr lang="es-ES" sz="1200" i="1" dirty="0"/>
              <a:t>Natación medios de entrenamiento con balón, metodología y aplicación práctica.</a:t>
            </a:r>
            <a:r>
              <a:rPr lang="es-ES" sz="1200" dirty="0"/>
              <a:t> Portugal: </a:t>
            </a:r>
            <a:r>
              <a:rPr lang="es-ES" sz="1200" dirty="0" err="1"/>
              <a:t>Gymnos</a:t>
            </a:r>
            <a:r>
              <a:rPr lang="es-ES" sz="1200" dirty="0"/>
              <a:t>.</a:t>
            </a:r>
            <a:endParaRPr lang="es-EC" sz="1200" dirty="0"/>
          </a:p>
          <a:p>
            <a:r>
              <a:rPr lang="es-ES" sz="1200" dirty="0"/>
              <a:t>Vegas Castillo, J. M. (1991). </a:t>
            </a:r>
            <a:r>
              <a:rPr lang="es-ES" sz="1200" i="1" dirty="0"/>
              <a:t>Técnicas específicas en el medio acuático.</a:t>
            </a:r>
            <a:r>
              <a:rPr lang="es-ES" sz="1200" dirty="0"/>
              <a:t> Madrid.: </a:t>
            </a:r>
            <a:r>
              <a:rPr lang="es-ES" sz="1200" dirty="0" err="1"/>
              <a:t>Gymnos</a:t>
            </a:r>
            <a:r>
              <a:rPr lang="es-ES" sz="1200" dirty="0"/>
              <a:t>.</a:t>
            </a:r>
            <a:endParaRPr lang="es-EC" sz="1200" dirty="0"/>
          </a:p>
          <a:p>
            <a:r>
              <a:rPr lang="es-ES" sz="1200" dirty="0"/>
              <a:t>Villar, Á. d. (1990). </a:t>
            </a:r>
            <a:r>
              <a:rPr lang="es-ES" sz="1200" i="1" dirty="0"/>
              <a:t>Preparación física de la natación.</a:t>
            </a:r>
            <a:r>
              <a:rPr lang="es-ES" sz="1200" dirty="0"/>
              <a:t> </a:t>
            </a:r>
            <a:r>
              <a:rPr lang="es-ES" sz="1200" dirty="0" err="1"/>
              <a:t>Gymnos</a:t>
            </a:r>
            <a:r>
              <a:rPr lang="es-ES" sz="1200" dirty="0"/>
              <a:t>.</a:t>
            </a:r>
            <a:endParaRPr lang="es-EC" sz="1200" dirty="0"/>
          </a:p>
          <a:p>
            <a:r>
              <a:rPr lang="es-ES" sz="1200" dirty="0" err="1"/>
              <a:t>Weineck</a:t>
            </a:r>
            <a:r>
              <a:rPr lang="es-ES" sz="1200" dirty="0"/>
              <a:t>, J. (1997). </a:t>
            </a:r>
            <a:r>
              <a:rPr lang="es-ES" sz="1200" i="1" dirty="0"/>
              <a:t>Entrenamiento Total.</a:t>
            </a:r>
            <a:r>
              <a:rPr lang="es-ES" sz="1200" dirty="0"/>
              <a:t> Barcelona: </a:t>
            </a:r>
            <a:r>
              <a:rPr lang="es-ES" sz="1200" dirty="0" err="1"/>
              <a:t>Paidotribo</a:t>
            </a:r>
            <a:r>
              <a:rPr lang="es-ES" sz="1200" dirty="0"/>
              <a:t>.</a:t>
            </a:r>
            <a:endParaRPr lang="es-EC" sz="1200" dirty="0"/>
          </a:p>
          <a:p>
            <a:r>
              <a:rPr lang="es-ES" sz="1200" dirty="0" err="1"/>
              <a:t>Zaciorskij</a:t>
            </a:r>
            <a:r>
              <a:rPr lang="es-ES" sz="1200" dirty="0"/>
              <a:t>, K. (1982). </a:t>
            </a:r>
            <a:r>
              <a:rPr lang="es-ES" sz="1200" i="1" dirty="0"/>
              <a:t>Método de </a:t>
            </a:r>
            <a:r>
              <a:rPr lang="es-ES" sz="1200" i="1" dirty="0" err="1"/>
              <a:t>entrenamineto</a:t>
            </a:r>
            <a:r>
              <a:rPr lang="es-ES" sz="1200" i="1" dirty="0"/>
              <a:t> para mejorar el tiempo de reacción ante un estímulo.</a:t>
            </a:r>
            <a:r>
              <a:rPr lang="es-ES" sz="1200" dirty="0"/>
              <a:t> (Copyright, Ed.) Málaga.</a:t>
            </a:r>
            <a:endParaRPr lang="es-EC" sz="1200" dirty="0"/>
          </a:p>
          <a:p>
            <a:endParaRPr lang="es-EC" sz="1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2344513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434" y="2012042"/>
            <a:ext cx="8596668" cy="1320800"/>
          </a:xfrm>
        </p:spPr>
        <p:txBody>
          <a:bodyPr>
            <a:noAutofit/>
          </a:bodyPr>
          <a:lstStyle/>
          <a:p>
            <a:pPr algn="ctr"/>
            <a:r>
              <a:rPr lang="es-EC" sz="16600" dirty="0" smtClean="0"/>
              <a:t>GRACIAS</a:t>
            </a:r>
            <a:endParaRPr lang="es-EC" sz="166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245114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smtClean="0">
                <a:ln>
                  <a:solidFill>
                    <a:sysClr val="windowText" lastClr="000000"/>
                  </a:solidFill>
                </a:ln>
              </a:rPr>
              <a:t>OBJETIVOS</a:t>
            </a:r>
            <a:endParaRPr lang="es-EC" sz="4000" dirty="0">
              <a:ln>
                <a:solidFill>
                  <a:sysClr val="windowText" lastClr="000000"/>
                </a:solidFill>
              </a:ln>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52988971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734813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C" sz="4000" smtClean="0">
                <a:ln>
                  <a:solidFill>
                    <a:sysClr val="windowText" lastClr="000000"/>
                  </a:solidFill>
                </a:ln>
              </a:rPr>
              <a:t>OBJETIVOS</a:t>
            </a:r>
            <a:endParaRPr lang="es-EC" sz="4000" dirty="0">
              <a:ln>
                <a:solidFill>
                  <a:sysClr val="windowText" lastClr="000000"/>
                </a:solidFill>
              </a:ln>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849648950"/>
              </p:ext>
            </p:extLst>
          </p:nvPr>
        </p:nvGraphicFramePr>
        <p:xfrm>
          <a:off x="652462" y="1562100"/>
          <a:ext cx="8910637"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spTree>
    <p:extLst>
      <p:ext uri="{BB962C8B-B14F-4D97-AF65-F5344CB8AC3E}">
        <p14:creationId xmlns:p14="http://schemas.microsoft.com/office/powerpoint/2010/main" val="133575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S" sz="4000" b="1" dirty="0" smtClean="0">
                <a:ln>
                  <a:solidFill>
                    <a:sysClr val="windowText" lastClr="000000"/>
                  </a:solidFill>
                </a:ln>
              </a:rPr>
              <a:t>OPERACIONALIZACIÓN DE LAS VARIABLES</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7" name="Diagrama 6"/>
          <p:cNvGraphicFramePr/>
          <p:nvPr>
            <p:extLst>
              <p:ext uri="{D42A27DB-BD31-4B8C-83A1-F6EECF244321}">
                <p14:modId xmlns:p14="http://schemas.microsoft.com/office/powerpoint/2010/main" val="2122229926"/>
              </p:ext>
            </p:extLst>
          </p:nvPr>
        </p:nvGraphicFramePr>
        <p:xfrm>
          <a:off x="448734" y="1930400"/>
          <a:ext cx="4948766" cy="246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2120117479"/>
              </p:ext>
            </p:extLst>
          </p:nvPr>
        </p:nvGraphicFramePr>
        <p:xfrm>
          <a:off x="5541434" y="1879600"/>
          <a:ext cx="4948766" cy="2463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a 8"/>
          <p:cNvGraphicFramePr/>
          <p:nvPr>
            <p:extLst>
              <p:ext uri="{D42A27DB-BD31-4B8C-83A1-F6EECF244321}">
                <p14:modId xmlns:p14="http://schemas.microsoft.com/office/powerpoint/2010/main" val="641629149"/>
              </p:ext>
            </p:extLst>
          </p:nvPr>
        </p:nvGraphicFramePr>
        <p:xfrm>
          <a:off x="423334" y="4241800"/>
          <a:ext cx="4948766" cy="2463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Diagrama 9"/>
          <p:cNvGraphicFramePr/>
          <p:nvPr>
            <p:extLst>
              <p:ext uri="{D42A27DB-BD31-4B8C-83A1-F6EECF244321}">
                <p14:modId xmlns:p14="http://schemas.microsoft.com/office/powerpoint/2010/main" val="3511400580"/>
              </p:ext>
            </p:extLst>
          </p:nvPr>
        </p:nvGraphicFramePr>
        <p:xfrm>
          <a:off x="5541434" y="4191000"/>
          <a:ext cx="4948766" cy="24638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1" name="Título 1"/>
          <p:cNvSpPr txBox="1">
            <a:spLocks/>
          </p:cNvSpPr>
          <p:nvPr/>
        </p:nvSpPr>
        <p:spPr>
          <a:xfrm>
            <a:off x="1475318" y="15267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i="1" dirty="0">
                <a:solidFill>
                  <a:schemeClr val="tx1"/>
                </a:solidFill>
              </a:rPr>
              <a:t>Variable independiente tipos </a:t>
            </a:r>
            <a:r>
              <a:rPr lang="es-EC" i="1" dirty="0" smtClean="0">
                <a:solidFill>
                  <a:schemeClr val="tx1"/>
                </a:solidFill>
              </a:rPr>
              <a:t>de Viraje</a:t>
            </a:r>
            <a:endParaRPr lang="es-EC" b="1" dirty="0">
              <a:solidFill>
                <a:schemeClr val="tx1"/>
              </a:solidFill>
            </a:endParaRPr>
          </a:p>
        </p:txBody>
      </p:sp>
      <p:pic>
        <p:nvPicPr>
          <p:cNvPr id="3074" name="Picture 2" descr="Imagen relacionad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18754" y="3422036"/>
            <a:ext cx="3794125" cy="116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3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S" sz="4000" b="1" dirty="0" smtClean="0">
                <a:ln>
                  <a:solidFill>
                    <a:sysClr val="windowText" lastClr="000000"/>
                  </a:solidFill>
                </a:ln>
              </a:rPr>
              <a:t>OPERACIONALIZACIÓN DE LAS VARIABLES</a:t>
            </a:r>
            <a:endParaRPr lang="es-EC" sz="4000" dirty="0">
              <a:ln>
                <a:solidFill>
                  <a:sysClr val="windowText" lastClr="000000"/>
                </a:solidFill>
              </a:ln>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graphicFrame>
        <p:nvGraphicFramePr>
          <p:cNvPr id="7" name="Diagrama 6"/>
          <p:cNvGraphicFramePr/>
          <p:nvPr>
            <p:extLst>
              <p:ext uri="{D42A27DB-BD31-4B8C-83A1-F6EECF244321}">
                <p14:modId xmlns:p14="http://schemas.microsoft.com/office/powerpoint/2010/main" val="59293090"/>
              </p:ext>
            </p:extLst>
          </p:nvPr>
        </p:nvGraphicFramePr>
        <p:xfrm>
          <a:off x="448734" y="1930400"/>
          <a:ext cx="4948766" cy="246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270797261"/>
              </p:ext>
            </p:extLst>
          </p:nvPr>
        </p:nvGraphicFramePr>
        <p:xfrm>
          <a:off x="5541434" y="1968500"/>
          <a:ext cx="4948766" cy="2463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a 8"/>
          <p:cNvGraphicFramePr/>
          <p:nvPr>
            <p:extLst>
              <p:ext uri="{D42A27DB-BD31-4B8C-83A1-F6EECF244321}">
                <p14:modId xmlns:p14="http://schemas.microsoft.com/office/powerpoint/2010/main" val="2662364033"/>
              </p:ext>
            </p:extLst>
          </p:nvPr>
        </p:nvGraphicFramePr>
        <p:xfrm>
          <a:off x="423334" y="4241800"/>
          <a:ext cx="4948766" cy="2463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Diagrama 9"/>
          <p:cNvGraphicFramePr/>
          <p:nvPr>
            <p:extLst>
              <p:ext uri="{D42A27DB-BD31-4B8C-83A1-F6EECF244321}">
                <p14:modId xmlns:p14="http://schemas.microsoft.com/office/powerpoint/2010/main" val="1488639348"/>
              </p:ext>
            </p:extLst>
          </p:nvPr>
        </p:nvGraphicFramePr>
        <p:xfrm>
          <a:off x="5541434" y="4114800"/>
          <a:ext cx="4948766" cy="24638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1" name="Título 1"/>
          <p:cNvSpPr txBox="1">
            <a:spLocks/>
          </p:cNvSpPr>
          <p:nvPr/>
        </p:nvSpPr>
        <p:spPr>
          <a:xfrm>
            <a:off x="1305985" y="1526700"/>
            <a:ext cx="906616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i="1" dirty="0">
                <a:solidFill>
                  <a:schemeClr val="tx1"/>
                </a:solidFill>
              </a:rPr>
              <a:t>Variable dependiente </a:t>
            </a:r>
            <a:r>
              <a:rPr lang="es-EC" i="1" dirty="0" smtClean="0">
                <a:solidFill>
                  <a:schemeClr val="tx1"/>
                </a:solidFill>
              </a:rPr>
              <a:t>análisis cuantitativo</a:t>
            </a:r>
            <a:endParaRPr lang="es-EC" b="1" dirty="0">
              <a:solidFill>
                <a:schemeClr val="tx1"/>
              </a:solidFill>
            </a:endParaRPr>
          </a:p>
        </p:txBody>
      </p:sp>
      <p:pic>
        <p:nvPicPr>
          <p:cNvPr id="5122" name="Picture 2" descr="Imagen relacionad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51767" y="5458494"/>
            <a:ext cx="4195233" cy="128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0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477" y="241300"/>
            <a:ext cx="8596668" cy="1320800"/>
          </a:xfrm>
        </p:spPr>
        <p:txBody>
          <a:bodyPr>
            <a:normAutofit/>
          </a:bodyPr>
          <a:lstStyle/>
          <a:p>
            <a:r>
              <a:rPr lang="es-ES" sz="4000" b="1" dirty="0" smtClean="0">
                <a:ln>
                  <a:solidFill>
                    <a:sysClr val="windowText" lastClr="000000"/>
                  </a:solidFill>
                </a:ln>
              </a:rPr>
              <a:t>MARCO TEÓRICO</a:t>
            </a:r>
            <a:endParaRPr lang="es-EC" sz="4000" dirty="0">
              <a:ln>
                <a:solidFill>
                  <a:sysClr val="windowText" lastClr="000000"/>
                </a:solidFill>
              </a:ln>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52307402"/>
              </p:ext>
            </p:extLst>
          </p:nvPr>
        </p:nvGraphicFramePr>
        <p:xfrm>
          <a:off x="334963" y="1320800"/>
          <a:ext cx="9405938" cy="534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638" y="0"/>
            <a:ext cx="1321338" cy="1260000"/>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l="23573" t="7189" r="22644" b="8673"/>
          <a:stretch/>
        </p:blipFill>
        <p:spPr>
          <a:xfrm>
            <a:off x="-129116" y="-101600"/>
            <a:ext cx="1435100" cy="1422400"/>
          </a:xfrm>
          <a:prstGeom prst="ellipse">
            <a:avLst/>
          </a:prstGeom>
          <a:ln>
            <a:noFill/>
          </a:ln>
          <a:effectLst>
            <a:softEdge rad="112500"/>
          </a:effectLst>
        </p:spPr>
      </p:pic>
      <p:pic>
        <p:nvPicPr>
          <p:cNvPr id="6146" name="Picture 2" descr="Resultado de imagen para nataciÃ³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5243" y="1562100"/>
            <a:ext cx="4155016" cy="19236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la nataciÃ³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32" y="1550176"/>
            <a:ext cx="3329750" cy="193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76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352</TotalTime>
  <Words>2690</Words>
  <Application>Microsoft Office PowerPoint</Application>
  <PresentationFormat>Personalizado</PresentationFormat>
  <Paragraphs>246</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Faceta</vt:lpstr>
      <vt:lpstr>UNIVERSIDAD DE LAS FUERZAS ARMADAS – ESPE  DEPARTAMENTO DE CIENCIAS HUMANAS Y SOCIALES  CARRERA DE LICENCIATURA EN CIENCIAS DE LA ACTIVIDAD FÍSICA, DEPORTES Y RECREACIÓN. </vt:lpstr>
      <vt:lpstr>PLANTEAMIENTO DEL PROBLEMA</vt:lpstr>
      <vt:lpstr>PLANTEAMIENTO DEL PROBLEMA</vt:lpstr>
      <vt:lpstr> FORMULACIÓN DEL PROBLEMA</vt:lpstr>
      <vt:lpstr>OBJETIVOS</vt:lpstr>
      <vt:lpstr>OBJETIVOS</vt:lpstr>
      <vt:lpstr>OPERACIONALIZACIÓN DE LAS VARIABLES</vt:lpstr>
      <vt:lpstr>OPERACIONALIZACIÓN DE LAS VARIABLES</vt:lpstr>
      <vt:lpstr>MARCO TEÓRICO</vt:lpstr>
      <vt:lpstr>MARCO TEÓRICO</vt:lpstr>
      <vt:lpstr>TÉCNICA DE CROL</vt:lpstr>
      <vt:lpstr>TÉCNICA DE CROL</vt:lpstr>
      <vt:lpstr>TÉCNICA DE CROL Las fases del viraje</vt:lpstr>
      <vt:lpstr>TÉCNICA DE CROL Las fases del viraje</vt:lpstr>
      <vt:lpstr>TÉCNICA DE ESPALDA</vt:lpstr>
      <vt:lpstr>TÉCNICA DE ESPALDA</vt:lpstr>
      <vt:lpstr>TÉCNICA DE ESPALDA Las fases del viraje</vt:lpstr>
      <vt:lpstr>TÉCNICA DE ESPALDA Las fases del viraje</vt:lpstr>
      <vt:lpstr>HIPÓTESIS DE INVESTIGACIÓN </vt:lpstr>
      <vt:lpstr>METODOLOGÍA DE LA INVESTIGACIÓN</vt:lpstr>
      <vt:lpstr>METODOLOGÍA DE LA INVESTIGACIÓN</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COMPARACIÓN VUELTA OLÍMPICA AGARRE CON UNA MANO Y AGARRE CON DOS MANOS </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CONCLUSIONES </vt:lpstr>
      <vt:lpstr>CONCLUSIONES </vt:lpstr>
      <vt:lpstr>RECOMENDACIONES</vt:lpstr>
      <vt:lpstr>BIBLIOGRAFÍA </vt:lpstr>
      <vt:lpstr>BIBLIOGRAFÍA </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DEPARTAMENTO DE CIENCIAS HUMANAS Y SOCIALES  CARRERA DE LICENCIATURA EN CIENCIAS DE LA ACTIVIDAD FÍSICA, DEPORTES Y RECREACIÓN.</dc:title>
  <dc:creator>HENRY D. GUAMAN</dc:creator>
  <cp:lastModifiedBy>Equipo 1</cp:lastModifiedBy>
  <cp:revision>41</cp:revision>
  <dcterms:created xsi:type="dcterms:W3CDTF">2018-08-15T03:07:35Z</dcterms:created>
  <dcterms:modified xsi:type="dcterms:W3CDTF">2018-09-05T17:48:16Z</dcterms:modified>
</cp:coreProperties>
</file>