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17"/>
  </p:notesMasterIdLst>
  <p:sldIdLst>
    <p:sldId id="257" r:id="rId2"/>
    <p:sldId id="322" r:id="rId3"/>
    <p:sldId id="317" r:id="rId4"/>
    <p:sldId id="328" r:id="rId5"/>
    <p:sldId id="341" r:id="rId6"/>
    <p:sldId id="259" r:id="rId7"/>
    <p:sldId id="343" r:id="rId8"/>
    <p:sldId id="349" r:id="rId9"/>
    <p:sldId id="350" r:id="rId10"/>
    <p:sldId id="351" r:id="rId11"/>
    <p:sldId id="353" r:id="rId12"/>
    <p:sldId id="352" r:id="rId13"/>
    <p:sldId id="354" r:id="rId14"/>
    <p:sldId id="348" r:id="rId15"/>
    <p:sldId id="32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A3158F"/>
    <a:srgbClr val="D61459"/>
    <a:srgbClr val="BA124E"/>
    <a:srgbClr val="F5B5EC"/>
    <a:srgbClr val="9D92F2"/>
    <a:srgbClr val="BBA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3970" autoAdjust="0"/>
  </p:normalViewPr>
  <p:slideViewPr>
    <p:cSldViewPr>
      <p:cViewPr varScale="1">
        <p:scale>
          <a:sx n="68" d="100"/>
          <a:sy n="68" d="100"/>
        </p:scale>
        <p:origin x="143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2"/>
    </p:cViewPr>
  </p:sorterViewPr>
  <p:notesViewPr>
    <p:cSldViewPr>
      <p:cViewPr varScale="1">
        <p:scale>
          <a:sx n="57" d="100"/>
          <a:sy n="57" d="100"/>
        </p:scale>
        <p:origin x="-25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0BD9E-A52C-4759-B758-8AD347FBA08A}"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PE"/>
        </a:p>
      </dgm:t>
    </dgm:pt>
    <dgm:pt modelId="{54E3D36E-6B09-4CBB-905E-28F569251156}">
      <dgm:prSet phldrT="[Texto]" custT="1"/>
      <dgm:spPr>
        <a:solidFill>
          <a:schemeClr val="accent3">
            <a:lumMod val="60000"/>
            <a:lumOff val="40000"/>
          </a:schemeClr>
        </a:solidFill>
      </dgm:spPr>
      <dgm:t>
        <a:bodyPr/>
        <a:lstStyle/>
        <a:p>
          <a:r>
            <a:rPr lang="es-PE" sz="2700" dirty="0">
              <a:solidFill>
                <a:schemeClr val="tx1"/>
              </a:solidFill>
            </a:rPr>
            <a:t>Objetivo General</a:t>
          </a:r>
        </a:p>
      </dgm:t>
    </dgm:pt>
    <dgm:pt modelId="{6FB5601A-C416-48B8-B4DF-1EF11B6EC1CD}" type="parTrans" cxnId="{89F779BF-B1EC-459C-8C5A-CE6D490625E4}">
      <dgm:prSet/>
      <dgm:spPr/>
      <dgm:t>
        <a:bodyPr/>
        <a:lstStyle/>
        <a:p>
          <a:endParaRPr lang="es-PE"/>
        </a:p>
      </dgm:t>
    </dgm:pt>
    <dgm:pt modelId="{E918634F-4E4F-441C-8B0F-005E97418503}" type="sibTrans" cxnId="{89F779BF-B1EC-459C-8C5A-CE6D490625E4}">
      <dgm:prSet/>
      <dgm:spPr/>
      <dgm:t>
        <a:bodyPr/>
        <a:lstStyle/>
        <a:p>
          <a:endParaRPr lang="es-PE"/>
        </a:p>
      </dgm:t>
    </dgm:pt>
    <dgm:pt modelId="{812A6167-41FB-4263-9DB2-85E5A2FD6BC3}">
      <dgm:prSet phldrT="[Texto]"/>
      <dgm:spPr>
        <a:solidFill>
          <a:schemeClr val="accent3">
            <a:lumMod val="20000"/>
            <a:lumOff val="80000"/>
            <a:alpha val="90000"/>
          </a:schemeClr>
        </a:solidFill>
      </dgm:spPr>
      <dgm:t>
        <a:bodyPr/>
        <a:lstStyle/>
        <a:p>
          <a:r>
            <a:rPr lang="es-EC" dirty="0"/>
            <a:t>Desarrollar un sistema de control sobre una adaptación de ortesis veterinaria para rodilla destinado a la rehabilitación del movimiento de la rodilla canina operada desde un dispositivo android a través de la interfaz gráfica de usuario.</a:t>
          </a:r>
          <a:endParaRPr lang="es-PE" dirty="0"/>
        </a:p>
      </dgm:t>
    </dgm:pt>
    <dgm:pt modelId="{F45CE0EF-1A9B-4BCA-A243-65D4E104A0CE}" type="parTrans" cxnId="{93C39890-E066-41C4-A1F9-0712C7982F06}">
      <dgm:prSet/>
      <dgm:spPr/>
      <dgm:t>
        <a:bodyPr/>
        <a:lstStyle/>
        <a:p>
          <a:endParaRPr lang="es-PE"/>
        </a:p>
      </dgm:t>
    </dgm:pt>
    <dgm:pt modelId="{7E78477C-78AF-433D-8A49-F4342C0795EC}" type="sibTrans" cxnId="{93C39890-E066-41C4-A1F9-0712C7982F06}">
      <dgm:prSet/>
      <dgm:spPr/>
      <dgm:t>
        <a:bodyPr/>
        <a:lstStyle/>
        <a:p>
          <a:endParaRPr lang="es-PE"/>
        </a:p>
      </dgm:t>
    </dgm:pt>
    <dgm:pt modelId="{0D9F9168-35E4-4FD5-AB7B-DCA9FBBBD316}">
      <dgm:prSet phldrT="[Texto]" custT="1"/>
      <dgm:spPr>
        <a:solidFill>
          <a:schemeClr val="accent5">
            <a:lumMod val="60000"/>
            <a:lumOff val="40000"/>
          </a:schemeClr>
        </a:solidFill>
      </dgm:spPr>
      <dgm:t>
        <a:bodyPr/>
        <a:lstStyle/>
        <a:p>
          <a:r>
            <a:rPr lang="es-PE" sz="2700" dirty="0">
              <a:solidFill>
                <a:schemeClr val="tx1"/>
              </a:solidFill>
            </a:rPr>
            <a:t>Objetivos Específicos</a:t>
          </a:r>
        </a:p>
      </dgm:t>
    </dgm:pt>
    <dgm:pt modelId="{9FB804D9-410D-467D-9EFE-0E7CDAA1667E}" type="parTrans" cxnId="{C3ED13B0-B1B1-48AA-B196-327A9796158B}">
      <dgm:prSet/>
      <dgm:spPr/>
      <dgm:t>
        <a:bodyPr/>
        <a:lstStyle/>
        <a:p>
          <a:endParaRPr lang="es-PE"/>
        </a:p>
      </dgm:t>
    </dgm:pt>
    <dgm:pt modelId="{E0D122EB-39CE-44DF-8B8C-E1B05DD15FF1}" type="sibTrans" cxnId="{C3ED13B0-B1B1-48AA-B196-327A9796158B}">
      <dgm:prSet/>
      <dgm:spPr/>
      <dgm:t>
        <a:bodyPr/>
        <a:lstStyle/>
        <a:p>
          <a:endParaRPr lang="es-PE"/>
        </a:p>
      </dgm:t>
    </dgm:pt>
    <dgm:pt modelId="{4B209014-9C0B-4662-A31E-CC8A2399878A}">
      <dgm:prSet phldrT="[Texto]"/>
      <dgm:spPr>
        <a:solidFill>
          <a:schemeClr val="accent5">
            <a:lumMod val="40000"/>
            <a:lumOff val="60000"/>
            <a:alpha val="90000"/>
          </a:schemeClr>
        </a:solidFill>
      </dgm:spPr>
      <dgm:t>
        <a:bodyPr/>
        <a:lstStyle/>
        <a:p>
          <a:r>
            <a:rPr lang="es-EC" dirty="0"/>
            <a:t>Seleccionar los elementos adecuados.</a:t>
          </a:r>
          <a:endParaRPr lang="es-PE" dirty="0"/>
        </a:p>
      </dgm:t>
    </dgm:pt>
    <dgm:pt modelId="{31E71265-8A6D-4B16-B489-2E42F91DC741}" type="parTrans" cxnId="{4F814124-AB31-4479-A9DC-8BA7533CD61C}">
      <dgm:prSet/>
      <dgm:spPr/>
      <dgm:t>
        <a:bodyPr/>
        <a:lstStyle/>
        <a:p>
          <a:endParaRPr lang="es-ES"/>
        </a:p>
      </dgm:t>
    </dgm:pt>
    <dgm:pt modelId="{557988F9-E0DC-4CFD-875F-77A885341651}" type="sibTrans" cxnId="{4F814124-AB31-4479-A9DC-8BA7533CD61C}">
      <dgm:prSet/>
      <dgm:spPr/>
      <dgm:t>
        <a:bodyPr/>
        <a:lstStyle/>
        <a:p>
          <a:endParaRPr lang="es-ES"/>
        </a:p>
      </dgm:t>
    </dgm:pt>
    <dgm:pt modelId="{6C43C6F3-9E90-405A-9B8F-27EC58D683C7}">
      <dgm:prSet phldrT="[Texto]"/>
      <dgm:spPr>
        <a:solidFill>
          <a:schemeClr val="accent5">
            <a:lumMod val="40000"/>
            <a:lumOff val="60000"/>
            <a:alpha val="90000"/>
          </a:schemeClr>
        </a:solidFill>
      </dgm:spPr>
      <dgm:t>
        <a:bodyPr/>
        <a:lstStyle/>
        <a:p>
          <a:endParaRPr lang="es-PE" dirty="0"/>
        </a:p>
      </dgm:t>
    </dgm:pt>
    <dgm:pt modelId="{81724ACA-B000-43F9-BACC-3CE7B5550CA8}" type="parTrans" cxnId="{084BCAAB-705D-416C-A6E5-3883E9C7BAE2}">
      <dgm:prSet/>
      <dgm:spPr/>
      <dgm:t>
        <a:bodyPr/>
        <a:lstStyle/>
        <a:p>
          <a:endParaRPr lang="es-EC"/>
        </a:p>
      </dgm:t>
    </dgm:pt>
    <dgm:pt modelId="{32F9959F-61B3-4C69-8C89-2FB3F03D110F}" type="sibTrans" cxnId="{084BCAAB-705D-416C-A6E5-3883E9C7BAE2}">
      <dgm:prSet/>
      <dgm:spPr/>
      <dgm:t>
        <a:bodyPr/>
        <a:lstStyle/>
        <a:p>
          <a:endParaRPr lang="es-EC"/>
        </a:p>
      </dgm:t>
    </dgm:pt>
    <dgm:pt modelId="{251D4D1E-E852-40F2-8082-ACD66C59AFF8}">
      <dgm:prSet phldrT="[Texto]"/>
      <dgm:spPr>
        <a:solidFill>
          <a:schemeClr val="accent5">
            <a:lumMod val="40000"/>
            <a:lumOff val="60000"/>
            <a:alpha val="90000"/>
          </a:schemeClr>
        </a:solidFill>
      </dgm:spPr>
      <dgm:t>
        <a:bodyPr/>
        <a:lstStyle/>
        <a:p>
          <a:r>
            <a:rPr lang="es-PE" dirty="0"/>
            <a:t>Implementar la arquitectura mecánica.</a:t>
          </a:r>
        </a:p>
      </dgm:t>
    </dgm:pt>
    <dgm:pt modelId="{073020E4-15A0-4878-85F4-EE258289DFB0}" type="parTrans" cxnId="{7026DBB9-FD43-41C2-A87C-8ADD56AA4615}">
      <dgm:prSet/>
      <dgm:spPr/>
      <dgm:t>
        <a:bodyPr/>
        <a:lstStyle/>
        <a:p>
          <a:endParaRPr lang="es-EC"/>
        </a:p>
      </dgm:t>
    </dgm:pt>
    <dgm:pt modelId="{B49A0908-0A4C-4C3B-A0D4-2A0409B993D1}" type="sibTrans" cxnId="{7026DBB9-FD43-41C2-A87C-8ADD56AA4615}">
      <dgm:prSet/>
      <dgm:spPr/>
      <dgm:t>
        <a:bodyPr/>
        <a:lstStyle/>
        <a:p>
          <a:endParaRPr lang="es-EC"/>
        </a:p>
      </dgm:t>
    </dgm:pt>
    <dgm:pt modelId="{26D3B7FB-5D99-4E44-B2CE-1CF9DF6E9344}">
      <dgm:prSet phldrT="[Texto]"/>
      <dgm:spPr>
        <a:solidFill>
          <a:schemeClr val="accent5">
            <a:lumMod val="40000"/>
            <a:lumOff val="60000"/>
            <a:alpha val="90000"/>
          </a:schemeClr>
        </a:solidFill>
      </dgm:spPr>
      <dgm:t>
        <a:bodyPr/>
        <a:lstStyle/>
        <a:p>
          <a:r>
            <a:rPr lang="es-PE" dirty="0"/>
            <a:t>Determinar el controlador difuso</a:t>
          </a:r>
        </a:p>
      </dgm:t>
    </dgm:pt>
    <dgm:pt modelId="{3FCD23A5-1F69-49FE-8104-B68A88CA6E7B}" type="parTrans" cxnId="{906CB6D2-CFAF-4A87-BA36-B96FDFE384CD}">
      <dgm:prSet/>
      <dgm:spPr/>
      <dgm:t>
        <a:bodyPr/>
        <a:lstStyle/>
        <a:p>
          <a:endParaRPr lang="es-EC"/>
        </a:p>
      </dgm:t>
    </dgm:pt>
    <dgm:pt modelId="{46D2A9DE-E881-46B0-9AF1-C1366767363B}" type="sibTrans" cxnId="{906CB6D2-CFAF-4A87-BA36-B96FDFE384CD}">
      <dgm:prSet/>
      <dgm:spPr/>
      <dgm:t>
        <a:bodyPr/>
        <a:lstStyle/>
        <a:p>
          <a:endParaRPr lang="es-EC"/>
        </a:p>
      </dgm:t>
    </dgm:pt>
    <dgm:pt modelId="{7C2C24F8-E37B-43BD-8A46-F3E09231DA7B}">
      <dgm:prSet phldrT="[Texto]"/>
      <dgm:spPr>
        <a:solidFill>
          <a:schemeClr val="accent5">
            <a:lumMod val="40000"/>
            <a:lumOff val="60000"/>
            <a:alpha val="90000"/>
          </a:schemeClr>
        </a:solidFill>
      </dgm:spPr>
      <dgm:t>
        <a:bodyPr/>
        <a:lstStyle/>
        <a:p>
          <a:r>
            <a:rPr lang="es-PE" dirty="0"/>
            <a:t>Operacionalizar una interfaz de usuario</a:t>
          </a:r>
        </a:p>
      </dgm:t>
    </dgm:pt>
    <dgm:pt modelId="{22E7585B-A831-474E-B852-8FD7B15C4B7C}" type="parTrans" cxnId="{7278991A-5454-4A72-BE48-3D4187C85709}">
      <dgm:prSet/>
      <dgm:spPr/>
      <dgm:t>
        <a:bodyPr/>
        <a:lstStyle/>
        <a:p>
          <a:endParaRPr lang="es-EC"/>
        </a:p>
      </dgm:t>
    </dgm:pt>
    <dgm:pt modelId="{FBD41A16-CE7F-4504-8257-505417D15A15}" type="sibTrans" cxnId="{7278991A-5454-4A72-BE48-3D4187C85709}">
      <dgm:prSet/>
      <dgm:spPr/>
      <dgm:t>
        <a:bodyPr/>
        <a:lstStyle/>
        <a:p>
          <a:endParaRPr lang="es-EC"/>
        </a:p>
      </dgm:t>
    </dgm:pt>
    <dgm:pt modelId="{8A78FAC8-E4CD-4888-A8BC-353406CAFB68}">
      <dgm:prSet phldrT="[Texto]"/>
      <dgm:spPr>
        <a:solidFill>
          <a:schemeClr val="accent5">
            <a:lumMod val="40000"/>
            <a:lumOff val="60000"/>
            <a:alpha val="90000"/>
          </a:schemeClr>
        </a:solidFill>
      </dgm:spPr>
      <dgm:t>
        <a:bodyPr/>
        <a:lstStyle/>
        <a:p>
          <a:endParaRPr lang="es-PE" dirty="0"/>
        </a:p>
      </dgm:t>
    </dgm:pt>
    <dgm:pt modelId="{EE3F1B5D-243B-465D-AB32-01F8966151ED}" type="parTrans" cxnId="{B745A278-F7FB-4CC7-931A-022772FAA381}">
      <dgm:prSet/>
      <dgm:spPr/>
      <dgm:t>
        <a:bodyPr/>
        <a:lstStyle/>
        <a:p>
          <a:endParaRPr lang="es-EC"/>
        </a:p>
      </dgm:t>
    </dgm:pt>
    <dgm:pt modelId="{8D9BB7B6-6D3C-4E31-B5F3-2FA622497953}" type="sibTrans" cxnId="{B745A278-F7FB-4CC7-931A-022772FAA381}">
      <dgm:prSet/>
      <dgm:spPr/>
      <dgm:t>
        <a:bodyPr/>
        <a:lstStyle/>
        <a:p>
          <a:endParaRPr lang="es-EC"/>
        </a:p>
      </dgm:t>
    </dgm:pt>
    <dgm:pt modelId="{609FAA39-0CCD-414F-A1EE-C0B3105E8876}">
      <dgm:prSet phldrT="[Texto]"/>
      <dgm:spPr>
        <a:solidFill>
          <a:schemeClr val="accent5">
            <a:lumMod val="40000"/>
            <a:lumOff val="60000"/>
            <a:alpha val="90000"/>
          </a:schemeClr>
        </a:solidFill>
      </dgm:spPr>
      <dgm:t>
        <a:bodyPr/>
        <a:lstStyle/>
        <a:p>
          <a:r>
            <a:rPr lang="es-PE" dirty="0"/>
            <a:t>Establecer un protocolo de análisis de resultados</a:t>
          </a:r>
        </a:p>
      </dgm:t>
    </dgm:pt>
    <dgm:pt modelId="{6D8493D6-69CC-454E-B0A1-E0F12941C438}" type="parTrans" cxnId="{CE37DC58-9C3A-4F8C-AE8C-6C356D1D4D2D}">
      <dgm:prSet/>
      <dgm:spPr/>
      <dgm:t>
        <a:bodyPr/>
        <a:lstStyle/>
        <a:p>
          <a:endParaRPr lang="es-EC"/>
        </a:p>
      </dgm:t>
    </dgm:pt>
    <dgm:pt modelId="{CADBB698-1DE5-4CFB-9493-A682B8BB86CB}" type="sibTrans" cxnId="{CE37DC58-9C3A-4F8C-AE8C-6C356D1D4D2D}">
      <dgm:prSet/>
      <dgm:spPr/>
      <dgm:t>
        <a:bodyPr/>
        <a:lstStyle/>
        <a:p>
          <a:endParaRPr lang="es-EC"/>
        </a:p>
      </dgm:t>
    </dgm:pt>
    <dgm:pt modelId="{0E914DD7-4270-40D8-8B78-A46A7C29BB6D}" type="pres">
      <dgm:prSet presAssocID="{0360BD9E-A52C-4759-B758-8AD347FBA08A}" presName="Name0" presStyleCnt="0">
        <dgm:presLayoutVars>
          <dgm:dir/>
          <dgm:animLvl val="lvl"/>
          <dgm:resizeHandles/>
        </dgm:presLayoutVars>
      </dgm:prSet>
      <dgm:spPr/>
    </dgm:pt>
    <dgm:pt modelId="{6238F4B0-10BF-4F64-B9D8-41DD0CF67B86}" type="pres">
      <dgm:prSet presAssocID="{54E3D36E-6B09-4CBB-905E-28F569251156}" presName="linNode" presStyleCnt="0"/>
      <dgm:spPr/>
    </dgm:pt>
    <dgm:pt modelId="{31CEBE01-799C-4130-9E0C-630DCC6D058D}" type="pres">
      <dgm:prSet presAssocID="{54E3D36E-6B09-4CBB-905E-28F569251156}" presName="parentShp" presStyleLbl="node1" presStyleIdx="0" presStyleCnt="2">
        <dgm:presLayoutVars>
          <dgm:bulletEnabled val="1"/>
        </dgm:presLayoutVars>
      </dgm:prSet>
      <dgm:spPr/>
    </dgm:pt>
    <dgm:pt modelId="{86F6ABC4-8A95-4200-80A0-C7E9B39A9AEB}" type="pres">
      <dgm:prSet presAssocID="{54E3D36E-6B09-4CBB-905E-28F569251156}" presName="childShp" presStyleLbl="bgAccFollowNode1" presStyleIdx="0" presStyleCnt="2" custLinFactNeighborX="-602" custLinFactNeighborY="-26">
        <dgm:presLayoutVars>
          <dgm:bulletEnabled val="1"/>
        </dgm:presLayoutVars>
      </dgm:prSet>
      <dgm:spPr/>
    </dgm:pt>
    <dgm:pt modelId="{1C654BD8-0C25-49C1-8EE9-0EC03DB6013C}" type="pres">
      <dgm:prSet presAssocID="{E918634F-4E4F-441C-8B0F-005E97418503}" presName="spacing" presStyleCnt="0"/>
      <dgm:spPr/>
    </dgm:pt>
    <dgm:pt modelId="{BDC3A070-8F2A-40F0-8964-B6EB8A3CFEDA}" type="pres">
      <dgm:prSet presAssocID="{0D9F9168-35E4-4FD5-AB7B-DCA9FBBBD316}" presName="linNode" presStyleCnt="0"/>
      <dgm:spPr/>
    </dgm:pt>
    <dgm:pt modelId="{CB7D559E-D000-488F-A554-68F105C1BDF9}" type="pres">
      <dgm:prSet presAssocID="{0D9F9168-35E4-4FD5-AB7B-DCA9FBBBD316}" presName="parentShp" presStyleLbl="node1" presStyleIdx="1" presStyleCnt="2" custLinFactNeighborY="2310">
        <dgm:presLayoutVars>
          <dgm:bulletEnabled val="1"/>
        </dgm:presLayoutVars>
      </dgm:prSet>
      <dgm:spPr/>
    </dgm:pt>
    <dgm:pt modelId="{7C10D4A0-89ED-455F-AE52-C8D04E5AF5AA}" type="pres">
      <dgm:prSet presAssocID="{0D9F9168-35E4-4FD5-AB7B-DCA9FBBBD316}" presName="childShp" presStyleLbl="bgAccFollowNode1" presStyleIdx="1" presStyleCnt="2">
        <dgm:presLayoutVars>
          <dgm:bulletEnabled val="1"/>
        </dgm:presLayoutVars>
      </dgm:prSet>
      <dgm:spPr/>
    </dgm:pt>
  </dgm:ptLst>
  <dgm:cxnLst>
    <dgm:cxn modelId="{75D9E618-5CA7-46BB-A871-EF27942826E4}" type="presOf" srcId="{609FAA39-0CCD-414F-A1EE-C0B3105E8876}" destId="{7C10D4A0-89ED-455F-AE52-C8D04E5AF5AA}" srcOrd="0" destOrd="4" presId="urn:microsoft.com/office/officeart/2005/8/layout/vList6"/>
    <dgm:cxn modelId="{7278991A-5454-4A72-BE48-3D4187C85709}" srcId="{0D9F9168-35E4-4FD5-AB7B-DCA9FBBBD316}" destId="{7C2C24F8-E37B-43BD-8A46-F3E09231DA7B}" srcOrd="3" destOrd="0" parTransId="{22E7585B-A831-474E-B852-8FD7B15C4B7C}" sibTransId="{FBD41A16-CE7F-4504-8257-505417D15A15}"/>
    <dgm:cxn modelId="{4F814124-AB31-4479-A9DC-8BA7533CD61C}" srcId="{0D9F9168-35E4-4FD5-AB7B-DCA9FBBBD316}" destId="{4B209014-9C0B-4662-A31E-CC8A2399878A}" srcOrd="0" destOrd="0" parTransId="{31E71265-8A6D-4B16-B489-2E42F91DC741}" sibTransId="{557988F9-E0DC-4CFD-875F-77A885341651}"/>
    <dgm:cxn modelId="{CD34EC27-3610-4E47-9316-C4C7DBE367A8}" type="presOf" srcId="{251D4D1E-E852-40F2-8082-ACD66C59AFF8}" destId="{7C10D4A0-89ED-455F-AE52-C8D04E5AF5AA}" srcOrd="0" destOrd="1" presId="urn:microsoft.com/office/officeart/2005/8/layout/vList6"/>
    <dgm:cxn modelId="{73876432-9E75-4B6D-9A59-A69AB2238941}" type="presOf" srcId="{26D3B7FB-5D99-4E44-B2CE-1CF9DF6E9344}" destId="{7C10D4A0-89ED-455F-AE52-C8D04E5AF5AA}" srcOrd="0" destOrd="2" presId="urn:microsoft.com/office/officeart/2005/8/layout/vList6"/>
    <dgm:cxn modelId="{7A98DD6F-862C-4EAD-86FC-3ECE6A6D93EC}" type="presOf" srcId="{0D9F9168-35E4-4FD5-AB7B-DCA9FBBBD316}" destId="{CB7D559E-D000-488F-A554-68F105C1BDF9}" srcOrd="0" destOrd="0" presId="urn:microsoft.com/office/officeart/2005/8/layout/vList6"/>
    <dgm:cxn modelId="{B745A278-F7FB-4CC7-931A-022772FAA381}" srcId="{0D9F9168-35E4-4FD5-AB7B-DCA9FBBBD316}" destId="{8A78FAC8-E4CD-4888-A8BC-353406CAFB68}" srcOrd="5" destOrd="0" parTransId="{EE3F1B5D-243B-465D-AB32-01F8966151ED}" sibTransId="{8D9BB7B6-6D3C-4E31-B5F3-2FA622497953}"/>
    <dgm:cxn modelId="{CE37DC58-9C3A-4F8C-AE8C-6C356D1D4D2D}" srcId="{0D9F9168-35E4-4FD5-AB7B-DCA9FBBBD316}" destId="{609FAA39-0CCD-414F-A1EE-C0B3105E8876}" srcOrd="4" destOrd="0" parTransId="{6D8493D6-69CC-454E-B0A1-E0F12941C438}" sibTransId="{CADBB698-1DE5-4CFB-9493-A682B8BB86CB}"/>
    <dgm:cxn modelId="{93C39890-E066-41C4-A1F9-0712C7982F06}" srcId="{54E3D36E-6B09-4CBB-905E-28F569251156}" destId="{812A6167-41FB-4263-9DB2-85E5A2FD6BC3}" srcOrd="0" destOrd="0" parTransId="{F45CE0EF-1A9B-4BCA-A243-65D4E104A0CE}" sibTransId="{7E78477C-78AF-433D-8A49-F4342C0795EC}"/>
    <dgm:cxn modelId="{E1B7C296-A562-4F02-B6AE-9560B71B8AA7}" type="presOf" srcId="{6C43C6F3-9E90-405A-9B8F-27EC58D683C7}" destId="{7C10D4A0-89ED-455F-AE52-C8D04E5AF5AA}" srcOrd="0" destOrd="6" presId="urn:microsoft.com/office/officeart/2005/8/layout/vList6"/>
    <dgm:cxn modelId="{F4A6A0AA-10B4-469E-9452-4252592DF35B}" type="presOf" srcId="{8A78FAC8-E4CD-4888-A8BC-353406CAFB68}" destId="{7C10D4A0-89ED-455F-AE52-C8D04E5AF5AA}" srcOrd="0" destOrd="5" presId="urn:microsoft.com/office/officeart/2005/8/layout/vList6"/>
    <dgm:cxn modelId="{084BCAAB-705D-416C-A6E5-3883E9C7BAE2}" srcId="{0D9F9168-35E4-4FD5-AB7B-DCA9FBBBD316}" destId="{6C43C6F3-9E90-405A-9B8F-27EC58D683C7}" srcOrd="6" destOrd="0" parTransId="{81724ACA-B000-43F9-BACC-3CE7B5550CA8}" sibTransId="{32F9959F-61B3-4C69-8C89-2FB3F03D110F}"/>
    <dgm:cxn modelId="{C3ED13B0-B1B1-48AA-B196-327A9796158B}" srcId="{0360BD9E-A52C-4759-B758-8AD347FBA08A}" destId="{0D9F9168-35E4-4FD5-AB7B-DCA9FBBBD316}" srcOrd="1" destOrd="0" parTransId="{9FB804D9-410D-467D-9EFE-0E7CDAA1667E}" sibTransId="{E0D122EB-39CE-44DF-8B8C-E1B05DD15FF1}"/>
    <dgm:cxn modelId="{AE16D5B0-EC61-4EB0-A803-D2E03C63823E}" type="presOf" srcId="{54E3D36E-6B09-4CBB-905E-28F569251156}" destId="{31CEBE01-799C-4130-9E0C-630DCC6D058D}" srcOrd="0" destOrd="0" presId="urn:microsoft.com/office/officeart/2005/8/layout/vList6"/>
    <dgm:cxn modelId="{80BD11B6-0628-4DE4-9232-2DB262E76EAB}" type="presOf" srcId="{812A6167-41FB-4263-9DB2-85E5A2FD6BC3}" destId="{86F6ABC4-8A95-4200-80A0-C7E9B39A9AEB}" srcOrd="0" destOrd="0" presId="urn:microsoft.com/office/officeart/2005/8/layout/vList6"/>
    <dgm:cxn modelId="{7026DBB9-FD43-41C2-A87C-8ADD56AA4615}" srcId="{0D9F9168-35E4-4FD5-AB7B-DCA9FBBBD316}" destId="{251D4D1E-E852-40F2-8082-ACD66C59AFF8}" srcOrd="1" destOrd="0" parTransId="{073020E4-15A0-4878-85F4-EE258289DFB0}" sibTransId="{B49A0908-0A4C-4C3B-A0D4-2A0409B993D1}"/>
    <dgm:cxn modelId="{89F779BF-B1EC-459C-8C5A-CE6D490625E4}" srcId="{0360BD9E-A52C-4759-B758-8AD347FBA08A}" destId="{54E3D36E-6B09-4CBB-905E-28F569251156}" srcOrd="0" destOrd="0" parTransId="{6FB5601A-C416-48B8-B4DF-1EF11B6EC1CD}" sibTransId="{E918634F-4E4F-441C-8B0F-005E97418503}"/>
    <dgm:cxn modelId="{BAB2BFC0-CD7B-4584-A4F2-304FC609FC33}" type="presOf" srcId="{7C2C24F8-E37B-43BD-8A46-F3E09231DA7B}" destId="{7C10D4A0-89ED-455F-AE52-C8D04E5AF5AA}" srcOrd="0" destOrd="3" presId="urn:microsoft.com/office/officeart/2005/8/layout/vList6"/>
    <dgm:cxn modelId="{468613D0-2524-4D2E-8C05-847E20C1044D}" type="presOf" srcId="{0360BD9E-A52C-4759-B758-8AD347FBA08A}" destId="{0E914DD7-4270-40D8-8B78-A46A7C29BB6D}" srcOrd="0" destOrd="0" presId="urn:microsoft.com/office/officeart/2005/8/layout/vList6"/>
    <dgm:cxn modelId="{906CB6D2-CFAF-4A87-BA36-B96FDFE384CD}" srcId="{0D9F9168-35E4-4FD5-AB7B-DCA9FBBBD316}" destId="{26D3B7FB-5D99-4E44-B2CE-1CF9DF6E9344}" srcOrd="2" destOrd="0" parTransId="{3FCD23A5-1F69-49FE-8104-B68A88CA6E7B}" sibTransId="{46D2A9DE-E881-46B0-9AF1-C1366767363B}"/>
    <dgm:cxn modelId="{72B51DF2-AB7C-4968-96C9-4CB81F78A898}" type="presOf" srcId="{4B209014-9C0B-4662-A31E-CC8A2399878A}" destId="{7C10D4A0-89ED-455F-AE52-C8D04E5AF5AA}" srcOrd="0" destOrd="0" presId="urn:microsoft.com/office/officeart/2005/8/layout/vList6"/>
    <dgm:cxn modelId="{4D6C56C3-6FC9-4DA4-BBCE-79BE2CDE2DD9}" type="presParOf" srcId="{0E914DD7-4270-40D8-8B78-A46A7C29BB6D}" destId="{6238F4B0-10BF-4F64-B9D8-41DD0CF67B86}" srcOrd="0" destOrd="0" presId="urn:microsoft.com/office/officeart/2005/8/layout/vList6"/>
    <dgm:cxn modelId="{97535FA8-0F65-4098-95BB-C0D8D6464440}" type="presParOf" srcId="{6238F4B0-10BF-4F64-B9D8-41DD0CF67B86}" destId="{31CEBE01-799C-4130-9E0C-630DCC6D058D}" srcOrd="0" destOrd="0" presId="urn:microsoft.com/office/officeart/2005/8/layout/vList6"/>
    <dgm:cxn modelId="{B337363A-CB28-4763-9820-C8AE9DFDE1EB}" type="presParOf" srcId="{6238F4B0-10BF-4F64-B9D8-41DD0CF67B86}" destId="{86F6ABC4-8A95-4200-80A0-C7E9B39A9AEB}" srcOrd="1" destOrd="0" presId="urn:microsoft.com/office/officeart/2005/8/layout/vList6"/>
    <dgm:cxn modelId="{81936222-B8B3-4544-8E79-24C437975654}" type="presParOf" srcId="{0E914DD7-4270-40D8-8B78-A46A7C29BB6D}" destId="{1C654BD8-0C25-49C1-8EE9-0EC03DB6013C}" srcOrd="1" destOrd="0" presId="urn:microsoft.com/office/officeart/2005/8/layout/vList6"/>
    <dgm:cxn modelId="{588297BF-7CD0-4ED0-8E4B-410E98E13401}" type="presParOf" srcId="{0E914DD7-4270-40D8-8B78-A46A7C29BB6D}" destId="{BDC3A070-8F2A-40F0-8964-B6EB8A3CFEDA}" srcOrd="2" destOrd="0" presId="urn:microsoft.com/office/officeart/2005/8/layout/vList6"/>
    <dgm:cxn modelId="{4101D687-7ECA-4E85-BCED-FD468547EC3E}" type="presParOf" srcId="{BDC3A070-8F2A-40F0-8964-B6EB8A3CFEDA}" destId="{CB7D559E-D000-488F-A554-68F105C1BDF9}" srcOrd="0" destOrd="0" presId="urn:microsoft.com/office/officeart/2005/8/layout/vList6"/>
    <dgm:cxn modelId="{126374C9-7406-42AA-9EC8-D880A2E2AE3B}" type="presParOf" srcId="{BDC3A070-8F2A-40F0-8964-B6EB8A3CFEDA}" destId="{7C10D4A0-89ED-455F-AE52-C8D04E5AF5AA}"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4FBED-7E38-4D8C-956E-DE633C2E317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D3695F99-3B83-4722-8317-4EEA81A9BDE3}">
      <dgm:prSet phldrT="[Texto]" custT="1"/>
      <dgm:spPr/>
      <dgm:t>
        <a:bodyPr/>
        <a:lstStyle/>
        <a:p>
          <a:pPr algn="just"/>
          <a:r>
            <a:rPr lang="es-EC" sz="1200" dirty="0">
              <a:latin typeface="Times New Roman" panose="02020603050405020304" pitchFamily="18" charset="0"/>
              <a:ea typeface="Tahoma" panose="020B0604030504040204" pitchFamily="34" charset="0"/>
              <a:cs typeface="Times New Roman" panose="02020603050405020304" pitchFamily="18" charset="0"/>
            </a:rPr>
            <a:t>Se demostró que el control difuso cumple satisfactoriamente, en el control de posición del motor debido a que en las gráficas de respuestas al sistema de control con carga se ha obtenido un error de ángulo de máximo 4%, en el rango de movimiento articular limitado para 80° como mínimo en flexión y 120° como máximo en extensión.</a:t>
          </a:r>
        </a:p>
      </dgm:t>
    </dgm:pt>
    <dgm:pt modelId="{9DD5C1B9-A705-4AF1-880A-10643E16CC95}" type="parTrans" cxnId="{EFA3BA8C-EBD4-4748-B653-C0EC95192DA1}">
      <dgm:prSet/>
      <dgm:spPr/>
      <dgm:t>
        <a:bodyPr/>
        <a:lstStyle/>
        <a:p>
          <a:endParaRPr lang="es-EC"/>
        </a:p>
      </dgm:t>
    </dgm:pt>
    <dgm:pt modelId="{01DC2B7B-A6B3-432D-B2EC-A1BC4965431D}" type="sibTrans" cxnId="{EFA3BA8C-EBD4-4748-B653-C0EC95192DA1}">
      <dgm:prSet/>
      <dgm:spPr/>
      <dgm:t>
        <a:bodyPr/>
        <a:lstStyle/>
        <a:p>
          <a:endParaRPr lang="es-EC"/>
        </a:p>
      </dgm:t>
    </dgm:pt>
    <dgm:pt modelId="{9284F3FE-353D-4BF1-A49D-778D96C181D1}">
      <dgm:prSet phldrT="[Texto]" custT="1"/>
      <dgm:spPr/>
      <dgm:t>
        <a:bodyPr/>
        <a:lstStyle/>
        <a:p>
          <a:pPr algn="just"/>
          <a:r>
            <a:rPr lang="es-EC" sz="1200" dirty="0">
              <a:latin typeface="Times New Roman" panose="02020603050405020304" pitchFamily="18" charset="0"/>
              <a:ea typeface="Tahoma" panose="020B0604030504040204" pitchFamily="34" charset="0"/>
              <a:cs typeface="Times New Roman" panose="02020603050405020304" pitchFamily="18" charset="0"/>
            </a:rPr>
            <a:t>El uso de una pieza de acople entre el actuador y la ortesis ha sido un punto clave para que se pueda desarrollar el control de posición difuso, debido a que el movimiento que realiza el eje del motor es transmitido a la ortesis sin provocar errores de posición; aunque por lo contrario aportó con la respuesta del controlador en el que no se presentan oscilaciones, esto se asume que es debido a la fricción entre la pieza de acople y la gama de bisagras de la ortesis.</a:t>
          </a:r>
        </a:p>
      </dgm:t>
    </dgm:pt>
    <dgm:pt modelId="{F1C3534D-9AFB-4AB3-859A-0D8867466919}" type="parTrans" cxnId="{71D7ACF9-0145-428E-BEFE-87E522820E38}">
      <dgm:prSet/>
      <dgm:spPr/>
      <dgm:t>
        <a:bodyPr/>
        <a:lstStyle/>
        <a:p>
          <a:endParaRPr lang="es-EC"/>
        </a:p>
      </dgm:t>
    </dgm:pt>
    <dgm:pt modelId="{6D627418-20C8-42B5-8A15-869679074106}" type="sibTrans" cxnId="{71D7ACF9-0145-428E-BEFE-87E522820E38}">
      <dgm:prSet/>
      <dgm:spPr/>
      <dgm:t>
        <a:bodyPr/>
        <a:lstStyle/>
        <a:p>
          <a:endParaRPr lang="es-EC"/>
        </a:p>
      </dgm:t>
    </dgm:pt>
    <dgm:pt modelId="{6B3327C3-3B54-433F-AF4A-A98E9B995AF2}">
      <dgm:prSet phldrT="[Texto]" custT="1"/>
      <dgm:spPr/>
      <dgm:t>
        <a:bodyPr/>
        <a:lstStyle/>
        <a:p>
          <a:pPr algn="just"/>
          <a:r>
            <a:rPr lang="es-EC" sz="1200" dirty="0">
              <a:latin typeface="Times New Roman" panose="02020603050405020304" pitchFamily="18" charset="0"/>
              <a:cs typeface="Times New Roman" panose="02020603050405020304" pitchFamily="18" charset="0"/>
            </a:rPr>
            <a:t>La selección correcta de los elementos que forman parte del diseño electrónico del controlador ha facilitado su implementación física, evitando el uso de alimentación externa. Cada elemento ha podido ser alimentado con potencia suministrada por la </a:t>
          </a:r>
          <a:r>
            <a:rPr lang="es-EC" sz="1200" dirty="0" err="1">
              <a:latin typeface="Times New Roman" panose="02020603050405020304" pitchFamily="18" charset="0"/>
              <a:cs typeface="Times New Roman" panose="02020603050405020304" pitchFamily="18" charset="0"/>
            </a:rPr>
            <a:t>teensy</a:t>
          </a:r>
          <a:r>
            <a:rPr lang="es-EC" sz="1200" dirty="0">
              <a:latin typeface="Times New Roman" panose="02020603050405020304" pitchFamily="18" charset="0"/>
              <a:cs typeface="Times New Roman" panose="02020603050405020304" pitchFamily="18" charset="0"/>
            </a:rPr>
            <a:t> 3.2.</a:t>
          </a:r>
        </a:p>
      </dgm:t>
    </dgm:pt>
    <dgm:pt modelId="{EC89D0C8-455D-42E6-93F7-5F6096E8B2DF}" type="parTrans" cxnId="{6924EEAE-3006-4A1F-BAC4-46A6E9F5E505}">
      <dgm:prSet/>
      <dgm:spPr/>
      <dgm:t>
        <a:bodyPr/>
        <a:lstStyle/>
        <a:p>
          <a:endParaRPr lang="es-EC"/>
        </a:p>
      </dgm:t>
    </dgm:pt>
    <dgm:pt modelId="{E3AF9BD1-8681-4D08-848A-A80267E6EABC}" type="sibTrans" cxnId="{6924EEAE-3006-4A1F-BAC4-46A6E9F5E505}">
      <dgm:prSet/>
      <dgm:spPr/>
      <dgm:t>
        <a:bodyPr/>
        <a:lstStyle/>
        <a:p>
          <a:endParaRPr lang="es-EC"/>
        </a:p>
      </dgm:t>
    </dgm:pt>
    <dgm:pt modelId="{8510FA58-5B6C-468B-A3DA-0CC5B2A2E801}">
      <dgm:prSet phldrT="[Texto]" custT="1"/>
      <dgm:spPr/>
      <dgm:t>
        <a:bodyPr/>
        <a:lstStyle/>
        <a:p>
          <a:pPr algn="just"/>
          <a:r>
            <a:rPr lang="es-EC" sz="1200" dirty="0">
              <a:latin typeface="Times New Roman" panose="02020603050405020304" pitchFamily="18" charset="0"/>
              <a:cs typeface="Times New Roman" panose="02020603050405020304" pitchFamily="18" charset="0"/>
            </a:rPr>
            <a:t>El conocimiento sobre control difuso, basado en la investigación y experimentación ha permitido su diseño en base a los requerimientos del sistema. En este proyecto se considera como principal requisito de funcionamiento, el torque necesario para realizar los movimientos de extensión y flexión, en base a esto se han definido los difusos de entrada y salido, obtenido como resultado el esperado.</a:t>
          </a:r>
        </a:p>
      </dgm:t>
    </dgm:pt>
    <dgm:pt modelId="{6D895D3C-12E1-4B8D-A8F0-67AE0780DE17}" type="parTrans" cxnId="{0092D321-C4AD-438C-8617-6BC4EC504824}">
      <dgm:prSet/>
      <dgm:spPr/>
      <dgm:t>
        <a:bodyPr/>
        <a:lstStyle/>
        <a:p>
          <a:endParaRPr lang="es-EC"/>
        </a:p>
      </dgm:t>
    </dgm:pt>
    <dgm:pt modelId="{B16D9C86-66EA-411A-813A-EB70FC8A7BD8}" type="sibTrans" cxnId="{0092D321-C4AD-438C-8617-6BC4EC504824}">
      <dgm:prSet/>
      <dgm:spPr/>
      <dgm:t>
        <a:bodyPr/>
        <a:lstStyle/>
        <a:p>
          <a:endParaRPr lang="es-EC"/>
        </a:p>
      </dgm:t>
    </dgm:pt>
    <dgm:pt modelId="{C8E64ABB-3D49-4FE0-85F4-64013D4C6924}">
      <dgm:prSet phldrT="[Texto]" custT="1"/>
      <dgm:spPr/>
      <dgm:t>
        <a:bodyPr/>
        <a:lstStyle/>
        <a:p>
          <a:pPr algn="just"/>
          <a:r>
            <a:rPr lang="es-EC" sz="1200" dirty="0">
              <a:latin typeface="Times New Roman" panose="02020603050405020304" pitchFamily="18" charset="0"/>
              <a:cs typeface="Times New Roman" panose="02020603050405020304" pitchFamily="18" charset="0"/>
            </a:rPr>
            <a:t>La interfaz de usuario creada en Android Studio ha sido de fácil manejo para el usuario; comprobado y ajustado para el uso de la fisiatra de PAE quien ha podido manipular sin problema cada una de las ventanas que presenta esta interfaz.</a:t>
          </a:r>
        </a:p>
      </dgm:t>
    </dgm:pt>
    <dgm:pt modelId="{3F2FDC80-7C76-4E74-A15C-D0CCF3578109}" type="parTrans" cxnId="{17471988-1EC0-455D-A4FB-7764C829FAC4}">
      <dgm:prSet/>
      <dgm:spPr/>
      <dgm:t>
        <a:bodyPr/>
        <a:lstStyle/>
        <a:p>
          <a:endParaRPr lang="es-EC"/>
        </a:p>
      </dgm:t>
    </dgm:pt>
    <dgm:pt modelId="{250C184C-EE43-44B0-BC77-5EE4C9E97409}" type="sibTrans" cxnId="{17471988-1EC0-455D-A4FB-7764C829FAC4}">
      <dgm:prSet/>
      <dgm:spPr/>
      <dgm:t>
        <a:bodyPr/>
        <a:lstStyle/>
        <a:p>
          <a:endParaRPr lang="es-EC"/>
        </a:p>
      </dgm:t>
    </dgm:pt>
    <dgm:pt modelId="{6A432558-4F77-485A-8615-382130F32D88}" type="pres">
      <dgm:prSet presAssocID="{D574FBED-7E38-4D8C-956E-DE633C2E317A}" presName="linear" presStyleCnt="0">
        <dgm:presLayoutVars>
          <dgm:dir/>
          <dgm:animLvl val="lvl"/>
          <dgm:resizeHandles val="exact"/>
        </dgm:presLayoutVars>
      </dgm:prSet>
      <dgm:spPr/>
    </dgm:pt>
    <dgm:pt modelId="{754BE3C1-858C-44A4-ACE7-4A792FB36F57}" type="pres">
      <dgm:prSet presAssocID="{D3695F99-3B83-4722-8317-4EEA81A9BDE3}" presName="parentLin" presStyleCnt="0"/>
      <dgm:spPr/>
    </dgm:pt>
    <dgm:pt modelId="{5EE5B2C7-948C-48AB-BD4B-4EBF0EBFBAC0}" type="pres">
      <dgm:prSet presAssocID="{D3695F99-3B83-4722-8317-4EEA81A9BDE3}" presName="parentLeftMargin" presStyleLbl="node1" presStyleIdx="0" presStyleCnt="5"/>
      <dgm:spPr/>
    </dgm:pt>
    <dgm:pt modelId="{3FC86378-4412-4E22-B533-D975A93D2687}" type="pres">
      <dgm:prSet presAssocID="{D3695F99-3B83-4722-8317-4EEA81A9BDE3}" presName="parentText" presStyleLbl="node1" presStyleIdx="0" presStyleCnt="5" custScaleX="142857" custScaleY="202825">
        <dgm:presLayoutVars>
          <dgm:chMax val="0"/>
          <dgm:bulletEnabled val="1"/>
        </dgm:presLayoutVars>
      </dgm:prSet>
      <dgm:spPr/>
    </dgm:pt>
    <dgm:pt modelId="{C1D8B4A9-E25B-4140-AD84-9B8BDFFAAB09}" type="pres">
      <dgm:prSet presAssocID="{D3695F99-3B83-4722-8317-4EEA81A9BDE3}" presName="negativeSpace" presStyleCnt="0"/>
      <dgm:spPr/>
    </dgm:pt>
    <dgm:pt modelId="{65043796-8111-4655-BFFF-447156C90F82}" type="pres">
      <dgm:prSet presAssocID="{D3695F99-3B83-4722-8317-4EEA81A9BDE3}" presName="childText" presStyleLbl="conFgAcc1" presStyleIdx="0" presStyleCnt="5">
        <dgm:presLayoutVars>
          <dgm:bulletEnabled val="1"/>
        </dgm:presLayoutVars>
      </dgm:prSet>
      <dgm:spPr/>
    </dgm:pt>
    <dgm:pt modelId="{4E0E6DB3-8B9A-486A-8678-6DA613D37273}" type="pres">
      <dgm:prSet presAssocID="{01DC2B7B-A6B3-432D-B2EC-A1BC4965431D}" presName="spaceBetweenRectangles" presStyleCnt="0"/>
      <dgm:spPr/>
    </dgm:pt>
    <dgm:pt modelId="{FCE811DC-74C6-479C-B019-BE9A91F21A62}" type="pres">
      <dgm:prSet presAssocID="{9284F3FE-353D-4BF1-A49D-778D96C181D1}" presName="parentLin" presStyleCnt="0"/>
      <dgm:spPr/>
    </dgm:pt>
    <dgm:pt modelId="{A747D4B2-3EA8-44D6-A3DA-4B9FB8D1C50E}" type="pres">
      <dgm:prSet presAssocID="{9284F3FE-353D-4BF1-A49D-778D96C181D1}" presName="parentLeftMargin" presStyleLbl="node1" presStyleIdx="0" presStyleCnt="5"/>
      <dgm:spPr/>
    </dgm:pt>
    <dgm:pt modelId="{E1AFBD29-5117-478F-A806-46A647BAF849}" type="pres">
      <dgm:prSet presAssocID="{9284F3FE-353D-4BF1-A49D-778D96C181D1}" presName="parentText" presStyleLbl="node1" presStyleIdx="1" presStyleCnt="5" custScaleX="142857" custScaleY="215299">
        <dgm:presLayoutVars>
          <dgm:chMax val="0"/>
          <dgm:bulletEnabled val="1"/>
        </dgm:presLayoutVars>
      </dgm:prSet>
      <dgm:spPr/>
    </dgm:pt>
    <dgm:pt modelId="{1A4DF9AC-2654-407F-AA41-6CF7894D0148}" type="pres">
      <dgm:prSet presAssocID="{9284F3FE-353D-4BF1-A49D-778D96C181D1}" presName="negativeSpace" presStyleCnt="0"/>
      <dgm:spPr/>
    </dgm:pt>
    <dgm:pt modelId="{57F02A41-7A9D-4172-A358-DC9446881C02}" type="pres">
      <dgm:prSet presAssocID="{9284F3FE-353D-4BF1-A49D-778D96C181D1}" presName="childText" presStyleLbl="conFgAcc1" presStyleIdx="1" presStyleCnt="5">
        <dgm:presLayoutVars>
          <dgm:bulletEnabled val="1"/>
        </dgm:presLayoutVars>
      </dgm:prSet>
      <dgm:spPr/>
    </dgm:pt>
    <dgm:pt modelId="{E55827E9-4F40-4C25-8FA9-F9E9F7B3B8EB}" type="pres">
      <dgm:prSet presAssocID="{6D627418-20C8-42B5-8A15-869679074106}" presName="spaceBetweenRectangles" presStyleCnt="0"/>
      <dgm:spPr/>
    </dgm:pt>
    <dgm:pt modelId="{277591B2-F066-491B-84BF-72EE576FBD2A}" type="pres">
      <dgm:prSet presAssocID="{6B3327C3-3B54-433F-AF4A-A98E9B995AF2}" presName="parentLin" presStyleCnt="0"/>
      <dgm:spPr/>
    </dgm:pt>
    <dgm:pt modelId="{8AA257A5-FDBC-4CE3-8A27-766FF2A27494}" type="pres">
      <dgm:prSet presAssocID="{6B3327C3-3B54-433F-AF4A-A98E9B995AF2}" presName="parentLeftMargin" presStyleLbl="node1" presStyleIdx="1" presStyleCnt="5"/>
      <dgm:spPr/>
    </dgm:pt>
    <dgm:pt modelId="{A9882B29-13E8-4AC0-A70C-D29CD61BA2A0}" type="pres">
      <dgm:prSet presAssocID="{6B3327C3-3B54-433F-AF4A-A98E9B995AF2}" presName="parentText" presStyleLbl="node1" presStyleIdx="2" presStyleCnt="5" custScaleX="142857" custScaleY="185733">
        <dgm:presLayoutVars>
          <dgm:chMax val="0"/>
          <dgm:bulletEnabled val="1"/>
        </dgm:presLayoutVars>
      </dgm:prSet>
      <dgm:spPr/>
    </dgm:pt>
    <dgm:pt modelId="{99F1556E-732A-45EB-B81B-5A9B62A43D96}" type="pres">
      <dgm:prSet presAssocID="{6B3327C3-3B54-433F-AF4A-A98E9B995AF2}" presName="negativeSpace" presStyleCnt="0"/>
      <dgm:spPr/>
    </dgm:pt>
    <dgm:pt modelId="{E8964307-B12B-46D9-A193-E0BC782F24C0}" type="pres">
      <dgm:prSet presAssocID="{6B3327C3-3B54-433F-AF4A-A98E9B995AF2}" presName="childText" presStyleLbl="conFgAcc1" presStyleIdx="2" presStyleCnt="5">
        <dgm:presLayoutVars>
          <dgm:bulletEnabled val="1"/>
        </dgm:presLayoutVars>
      </dgm:prSet>
      <dgm:spPr/>
    </dgm:pt>
    <dgm:pt modelId="{CA297E54-3507-45F4-8B7A-844D074AB316}" type="pres">
      <dgm:prSet presAssocID="{E3AF9BD1-8681-4D08-848A-A80267E6EABC}" presName="spaceBetweenRectangles" presStyleCnt="0"/>
      <dgm:spPr/>
    </dgm:pt>
    <dgm:pt modelId="{907334AF-8F87-4530-84F7-36C3A62888B8}" type="pres">
      <dgm:prSet presAssocID="{8510FA58-5B6C-468B-A3DA-0CC5B2A2E801}" presName="parentLin" presStyleCnt="0"/>
      <dgm:spPr/>
    </dgm:pt>
    <dgm:pt modelId="{32B76386-EF04-4620-9ED2-854FFD11E606}" type="pres">
      <dgm:prSet presAssocID="{8510FA58-5B6C-468B-A3DA-0CC5B2A2E801}" presName="parentLeftMargin" presStyleLbl="node1" presStyleIdx="2" presStyleCnt="5"/>
      <dgm:spPr/>
    </dgm:pt>
    <dgm:pt modelId="{B4BC98C5-0A9E-438B-83FC-A6E83FE3F49F}" type="pres">
      <dgm:prSet presAssocID="{8510FA58-5B6C-468B-A3DA-0CC5B2A2E801}" presName="parentText" presStyleLbl="node1" presStyleIdx="3" presStyleCnt="5" custScaleX="142857" custScaleY="227749">
        <dgm:presLayoutVars>
          <dgm:chMax val="0"/>
          <dgm:bulletEnabled val="1"/>
        </dgm:presLayoutVars>
      </dgm:prSet>
      <dgm:spPr/>
    </dgm:pt>
    <dgm:pt modelId="{550540E9-BF0A-4F77-A55E-A8E6F3CF7EE2}" type="pres">
      <dgm:prSet presAssocID="{8510FA58-5B6C-468B-A3DA-0CC5B2A2E801}" presName="negativeSpace" presStyleCnt="0"/>
      <dgm:spPr/>
    </dgm:pt>
    <dgm:pt modelId="{843AEEEB-5E09-45E6-BE13-D3BB4DC3E571}" type="pres">
      <dgm:prSet presAssocID="{8510FA58-5B6C-468B-A3DA-0CC5B2A2E801}" presName="childText" presStyleLbl="conFgAcc1" presStyleIdx="3" presStyleCnt="5">
        <dgm:presLayoutVars>
          <dgm:bulletEnabled val="1"/>
        </dgm:presLayoutVars>
      </dgm:prSet>
      <dgm:spPr/>
    </dgm:pt>
    <dgm:pt modelId="{C7F1B320-92AA-4FFC-85C0-03A3C3FE5073}" type="pres">
      <dgm:prSet presAssocID="{B16D9C86-66EA-411A-813A-EB70FC8A7BD8}" presName="spaceBetweenRectangles" presStyleCnt="0"/>
      <dgm:spPr/>
    </dgm:pt>
    <dgm:pt modelId="{BF516F37-07D5-4929-8DFB-C320B9A6FC29}" type="pres">
      <dgm:prSet presAssocID="{C8E64ABB-3D49-4FE0-85F4-64013D4C6924}" presName="parentLin" presStyleCnt="0"/>
      <dgm:spPr/>
    </dgm:pt>
    <dgm:pt modelId="{F2298847-9A6F-4406-80BD-5DAA17DFAEE4}" type="pres">
      <dgm:prSet presAssocID="{C8E64ABB-3D49-4FE0-85F4-64013D4C6924}" presName="parentLeftMargin" presStyleLbl="node1" presStyleIdx="3" presStyleCnt="5"/>
      <dgm:spPr/>
    </dgm:pt>
    <dgm:pt modelId="{7E6DBC1C-0199-4922-A1C4-96B0369C5C27}" type="pres">
      <dgm:prSet presAssocID="{C8E64ABB-3D49-4FE0-85F4-64013D4C6924}" presName="parentText" presStyleLbl="node1" presStyleIdx="4" presStyleCnt="5" custScaleX="142857" custScaleY="228059">
        <dgm:presLayoutVars>
          <dgm:chMax val="0"/>
          <dgm:bulletEnabled val="1"/>
        </dgm:presLayoutVars>
      </dgm:prSet>
      <dgm:spPr/>
    </dgm:pt>
    <dgm:pt modelId="{0F189D03-00B6-4127-AC45-9E104987DE6E}" type="pres">
      <dgm:prSet presAssocID="{C8E64ABB-3D49-4FE0-85F4-64013D4C6924}" presName="negativeSpace" presStyleCnt="0"/>
      <dgm:spPr/>
    </dgm:pt>
    <dgm:pt modelId="{1F315F2F-BF57-4B16-96AE-F6D72925CDBC}" type="pres">
      <dgm:prSet presAssocID="{C8E64ABB-3D49-4FE0-85F4-64013D4C6924}" presName="childText" presStyleLbl="conFgAcc1" presStyleIdx="4" presStyleCnt="5">
        <dgm:presLayoutVars>
          <dgm:bulletEnabled val="1"/>
        </dgm:presLayoutVars>
      </dgm:prSet>
      <dgm:spPr/>
    </dgm:pt>
  </dgm:ptLst>
  <dgm:cxnLst>
    <dgm:cxn modelId="{A96BEE14-36CC-45EA-B6B9-92B18D3AECD0}" type="presOf" srcId="{D574FBED-7E38-4D8C-956E-DE633C2E317A}" destId="{6A432558-4F77-485A-8615-382130F32D88}" srcOrd="0" destOrd="0" presId="urn:microsoft.com/office/officeart/2005/8/layout/list1"/>
    <dgm:cxn modelId="{61DCBF17-866E-496F-A66D-E07B933C2F43}" type="presOf" srcId="{C8E64ABB-3D49-4FE0-85F4-64013D4C6924}" destId="{F2298847-9A6F-4406-80BD-5DAA17DFAEE4}" srcOrd="0" destOrd="0" presId="urn:microsoft.com/office/officeart/2005/8/layout/list1"/>
    <dgm:cxn modelId="{0092D321-C4AD-438C-8617-6BC4EC504824}" srcId="{D574FBED-7E38-4D8C-956E-DE633C2E317A}" destId="{8510FA58-5B6C-468B-A3DA-0CC5B2A2E801}" srcOrd="3" destOrd="0" parTransId="{6D895D3C-12E1-4B8D-A8F0-67AE0780DE17}" sibTransId="{B16D9C86-66EA-411A-813A-EB70FC8A7BD8}"/>
    <dgm:cxn modelId="{FABCCF38-D9FD-4648-8439-2E1A4B3FE013}" type="presOf" srcId="{8510FA58-5B6C-468B-A3DA-0CC5B2A2E801}" destId="{B4BC98C5-0A9E-438B-83FC-A6E83FE3F49F}" srcOrd="1" destOrd="0" presId="urn:microsoft.com/office/officeart/2005/8/layout/list1"/>
    <dgm:cxn modelId="{2F68813D-68C6-4ADA-A63E-E16BE9B26679}" type="presOf" srcId="{8510FA58-5B6C-468B-A3DA-0CC5B2A2E801}" destId="{32B76386-EF04-4620-9ED2-854FFD11E606}" srcOrd="0" destOrd="0" presId="urn:microsoft.com/office/officeart/2005/8/layout/list1"/>
    <dgm:cxn modelId="{522E066A-91DE-4584-B45A-6A363F1740A4}" type="presOf" srcId="{D3695F99-3B83-4722-8317-4EEA81A9BDE3}" destId="{5EE5B2C7-948C-48AB-BD4B-4EBF0EBFBAC0}" srcOrd="0" destOrd="0" presId="urn:microsoft.com/office/officeart/2005/8/layout/list1"/>
    <dgm:cxn modelId="{C2C01678-DC28-484C-AD3A-9DBC24D6E6E1}" type="presOf" srcId="{6B3327C3-3B54-433F-AF4A-A98E9B995AF2}" destId="{A9882B29-13E8-4AC0-A70C-D29CD61BA2A0}" srcOrd="1" destOrd="0" presId="urn:microsoft.com/office/officeart/2005/8/layout/list1"/>
    <dgm:cxn modelId="{8A322F7E-611C-4B08-8291-C1AB5757FF4F}" type="presOf" srcId="{C8E64ABB-3D49-4FE0-85F4-64013D4C6924}" destId="{7E6DBC1C-0199-4922-A1C4-96B0369C5C27}" srcOrd="1" destOrd="0" presId="urn:microsoft.com/office/officeart/2005/8/layout/list1"/>
    <dgm:cxn modelId="{5DE7497E-A2B2-4DD7-BA70-1CB97ADF4785}" type="presOf" srcId="{6B3327C3-3B54-433F-AF4A-A98E9B995AF2}" destId="{8AA257A5-FDBC-4CE3-8A27-766FF2A27494}" srcOrd="0" destOrd="0" presId="urn:microsoft.com/office/officeart/2005/8/layout/list1"/>
    <dgm:cxn modelId="{81422981-96EE-46E6-832F-58F2FB117CCD}" type="presOf" srcId="{9284F3FE-353D-4BF1-A49D-778D96C181D1}" destId="{E1AFBD29-5117-478F-A806-46A647BAF849}" srcOrd="1" destOrd="0" presId="urn:microsoft.com/office/officeart/2005/8/layout/list1"/>
    <dgm:cxn modelId="{17471988-1EC0-455D-A4FB-7764C829FAC4}" srcId="{D574FBED-7E38-4D8C-956E-DE633C2E317A}" destId="{C8E64ABB-3D49-4FE0-85F4-64013D4C6924}" srcOrd="4" destOrd="0" parTransId="{3F2FDC80-7C76-4E74-A15C-D0CCF3578109}" sibTransId="{250C184C-EE43-44B0-BC77-5EE4C9E97409}"/>
    <dgm:cxn modelId="{EFA3BA8C-EBD4-4748-B653-C0EC95192DA1}" srcId="{D574FBED-7E38-4D8C-956E-DE633C2E317A}" destId="{D3695F99-3B83-4722-8317-4EEA81A9BDE3}" srcOrd="0" destOrd="0" parTransId="{9DD5C1B9-A705-4AF1-880A-10643E16CC95}" sibTransId="{01DC2B7B-A6B3-432D-B2EC-A1BC4965431D}"/>
    <dgm:cxn modelId="{6924EEAE-3006-4A1F-BAC4-46A6E9F5E505}" srcId="{D574FBED-7E38-4D8C-956E-DE633C2E317A}" destId="{6B3327C3-3B54-433F-AF4A-A98E9B995AF2}" srcOrd="2" destOrd="0" parTransId="{EC89D0C8-455D-42E6-93F7-5F6096E8B2DF}" sibTransId="{E3AF9BD1-8681-4D08-848A-A80267E6EABC}"/>
    <dgm:cxn modelId="{441415C4-ED2D-4511-9588-57479C655F85}" type="presOf" srcId="{9284F3FE-353D-4BF1-A49D-778D96C181D1}" destId="{A747D4B2-3EA8-44D6-A3DA-4B9FB8D1C50E}" srcOrd="0" destOrd="0" presId="urn:microsoft.com/office/officeart/2005/8/layout/list1"/>
    <dgm:cxn modelId="{5A13A6F7-4D70-48C5-83A4-F78F4FBBA991}" type="presOf" srcId="{D3695F99-3B83-4722-8317-4EEA81A9BDE3}" destId="{3FC86378-4412-4E22-B533-D975A93D2687}" srcOrd="1" destOrd="0" presId="urn:microsoft.com/office/officeart/2005/8/layout/list1"/>
    <dgm:cxn modelId="{71D7ACF9-0145-428E-BEFE-87E522820E38}" srcId="{D574FBED-7E38-4D8C-956E-DE633C2E317A}" destId="{9284F3FE-353D-4BF1-A49D-778D96C181D1}" srcOrd="1" destOrd="0" parTransId="{F1C3534D-9AFB-4AB3-859A-0D8867466919}" sibTransId="{6D627418-20C8-42B5-8A15-869679074106}"/>
    <dgm:cxn modelId="{B2CCAB43-5FFF-4230-9D64-FDAFBCD4B370}" type="presParOf" srcId="{6A432558-4F77-485A-8615-382130F32D88}" destId="{754BE3C1-858C-44A4-ACE7-4A792FB36F57}" srcOrd="0" destOrd="0" presId="urn:microsoft.com/office/officeart/2005/8/layout/list1"/>
    <dgm:cxn modelId="{BE357F61-8F6B-4C34-A9FD-7B9772BB733D}" type="presParOf" srcId="{754BE3C1-858C-44A4-ACE7-4A792FB36F57}" destId="{5EE5B2C7-948C-48AB-BD4B-4EBF0EBFBAC0}" srcOrd="0" destOrd="0" presId="urn:microsoft.com/office/officeart/2005/8/layout/list1"/>
    <dgm:cxn modelId="{7F1E53C8-5D5F-4809-9314-A0CCFB204D5B}" type="presParOf" srcId="{754BE3C1-858C-44A4-ACE7-4A792FB36F57}" destId="{3FC86378-4412-4E22-B533-D975A93D2687}" srcOrd="1" destOrd="0" presId="urn:microsoft.com/office/officeart/2005/8/layout/list1"/>
    <dgm:cxn modelId="{36AA90CF-773B-48F2-9E7D-8D01FCC0C913}" type="presParOf" srcId="{6A432558-4F77-485A-8615-382130F32D88}" destId="{C1D8B4A9-E25B-4140-AD84-9B8BDFFAAB09}" srcOrd="1" destOrd="0" presId="urn:microsoft.com/office/officeart/2005/8/layout/list1"/>
    <dgm:cxn modelId="{B07023FB-D9FE-4A59-B7D1-6440CDADE282}" type="presParOf" srcId="{6A432558-4F77-485A-8615-382130F32D88}" destId="{65043796-8111-4655-BFFF-447156C90F82}" srcOrd="2" destOrd="0" presId="urn:microsoft.com/office/officeart/2005/8/layout/list1"/>
    <dgm:cxn modelId="{EB65D534-EC5D-48B6-B2A8-49A9EE613286}" type="presParOf" srcId="{6A432558-4F77-485A-8615-382130F32D88}" destId="{4E0E6DB3-8B9A-486A-8678-6DA613D37273}" srcOrd="3" destOrd="0" presId="urn:microsoft.com/office/officeart/2005/8/layout/list1"/>
    <dgm:cxn modelId="{7C993243-7F5F-4B13-8505-FEE7C24B2A91}" type="presParOf" srcId="{6A432558-4F77-485A-8615-382130F32D88}" destId="{FCE811DC-74C6-479C-B019-BE9A91F21A62}" srcOrd="4" destOrd="0" presId="urn:microsoft.com/office/officeart/2005/8/layout/list1"/>
    <dgm:cxn modelId="{C6F9C908-3B75-4E09-9287-9BF6EC747CAF}" type="presParOf" srcId="{FCE811DC-74C6-479C-B019-BE9A91F21A62}" destId="{A747D4B2-3EA8-44D6-A3DA-4B9FB8D1C50E}" srcOrd="0" destOrd="0" presId="urn:microsoft.com/office/officeart/2005/8/layout/list1"/>
    <dgm:cxn modelId="{2C43246D-8B74-40C0-A437-D3A1D496A166}" type="presParOf" srcId="{FCE811DC-74C6-479C-B019-BE9A91F21A62}" destId="{E1AFBD29-5117-478F-A806-46A647BAF849}" srcOrd="1" destOrd="0" presId="urn:microsoft.com/office/officeart/2005/8/layout/list1"/>
    <dgm:cxn modelId="{2FE89E86-629F-4380-9782-3A5E2B6E2FFF}" type="presParOf" srcId="{6A432558-4F77-485A-8615-382130F32D88}" destId="{1A4DF9AC-2654-407F-AA41-6CF7894D0148}" srcOrd="5" destOrd="0" presId="urn:microsoft.com/office/officeart/2005/8/layout/list1"/>
    <dgm:cxn modelId="{6C900F05-D31D-4EE0-9242-F4B92D44C3C4}" type="presParOf" srcId="{6A432558-4F77-485A-8615-382130F32D88}" destId="{57F02A41-7A9D-4172-A358-DC9446881C02}" srcOrd="6" destOrd="0" presId="urn:microsoft.com/office/officeart/2005/8/layout/list1"/>
    <dgm:cxn modelId="{7CD0B0BC-53AF-49C1-B2BC-F54B1D167739}" type="presParOf" srcId="{6A432558-4F77-485A-8615-382130F32D88}" destId="{E55827E9-4F40-4C25-8FA9-F9E9F7B3B8EB}" srcOrd="7" destOrd="0" presId="urn:microsoft.com/office/officeart/2005/8/layout/list1"/>
    <dgm:cxn modelId="{ABE8C8D7-B772-49F6-8BB0-3223EEC78E3B}" type="presParOf" srcId="{6A432558-4F77-485A-8615-382130F32D88}" destId="{277591B2-F066-491B-84BF-72EE576FBD2A}" srcOrd="8" destOrd="0" presId="urn:microsoft.com/office/officeart/2005/8/layout/list1"/>
    <dgm:cxn modelId="{62D66146-C276-4F8B-8C57-540AF2A7E206}" type="presParOf" srcId="{277591B2-F066-491B-84BF-72EE576FBD2A}" destId="{8AA257A5-FDBC-4CE3-8A27-766FF2A27494}" srcOrd="0" destOrd="0" presId="urn:microsoft.com/office/officeart/2005/8/layout/list1"/>
    <dgm:cxn modelId="{0E86C8FC-E339-45E9-A0DA-A9A082A4774C}" type="presParOf" srcId="{277591B2-F066-491B-84BF-72EE576FBD2A}" destId="{A9882B29-13E8-4AC0-A70C-D29CD61BA2A0}" srcOrd="1" destOrd="0" presId="urn:microsoft.com/office/officeart/2005/8/layout/list1"/>
    <dgm:cxn modelId="{02A9C889-327F-4A4A-A558-CC7D846EF898}" type="presParOf" srcId="{6A432558-4F77-485A-8615-382130F32D88}" destId="{99F1556E-732A-45EB-B81B-5A9B62A43D96}" srcOrd="9" destOrd="0" presId="urn:microsoft.com/office/officeart/2005/8/layout/list1"/>
    <dgm:cxn modelId="{DF6B37CF-BCC5-464A-A2D8-A51ABDBC9487}" type="presParOf" srcId="{6A432558-4F77-485A-8615-382130F32D88}" destId="{E8964307-B12B-46D9-A193-E0BC782F24C0}" srcOrd="10" destOrd="0" presId="urn:microsoft.com/office/officeart/2005/8/layout/list1"/>
    <dgm:cxn modelId="{CAA7E81C-8EBE-43B5-9613-1DB7558FBD36}" type="presParOf" srcId="{6A432558-4F77-485A-8615-382130F32D88}" destId="{CA297E54-3507-45F4-8B7A-844D074AB316}" srcOrd="11" destOrd="0" presId="urn:microsoft.com/office/officeart/2005/8/layout/list1"/>
    <dgm:cxn modelId="{ACAD6C93-0C79-47A3-890F-12F849977036}" type="presParOf" srcId="{6A432558-4F77-485A-8615-382130F32D88}" destId="{907334AF-8F87-4530-84F7-36C3A62888B8}" srcOrd="12" destOrd="0" presId="urn:microsoft.com/office/officeart/2005/8/layout/list1"/>
    <dgm:cxn modelId="{74084053-92DE-4677-B81A-4B711005276B}" type="presParOf" srcId="{907334AF-8F87-4530-84F7-36C3A62888B8}" destId="{32B76386-EF04-4620-9ED2-854FFD11E606}" srcOrd="0" destOrd="0" presId="urn:microsoft.com/office/officeart/2005/8/layout/list1"/>
    <dgm:cxn modelId="{831E013D-3C9A-47CC-A17C-9021E424B99A}" type="presParOf" srcId="{907334AF-8F87-4530-84F7-36C3A62888B8}" destId="{B4BC98C5-0A9E-438B-83FC-A6E83FE3F49F}" srcOrd="1" destOrd="0" presId="urn:microsoft.com/office/officeart/2005/8/layout/list1"/>
    <dgm:cxn modelId="{BBB93A1D-D816-46B4-A2E9-51ACD30F678B}" type="presParOf" srcId="{6A432558-4F77-485A-8615-382130F32D88}" destId="{550540E9-BF0A-4F77-A55E-A8E6F3CF7EE2}" srcOrd="13" destOrd="0" presId="urn:microsoft.com/office/officeart/2005/8/layout/list1"/>
    <dgm:cxn modelId="{B59A071D-C0FF-45D9-81A9-0774DD41217A}" type="presParOf" srcId="{6A432558-4F77-485A-8615-382130F32D88}" destId="{843AEEEB-5E09-45E6-BE13-D3BB4DC3E571}" srcOrd="14" destOrd="0" presId="urn:microsoft.com/office/officeart/2005/8/layout/list1"/>
    <dgm:cxn modelId="{CAB80B2A-C72D-497B-AECC-ECB1C748AC08}" type="presParOf" srcId="{6A432558-4F77-485A-8615-382130F32D88}" destId="{C7F1B320-92AA-4FFC-85C0-03A3C3FE5073}" srcOrd="15" destOrd="0" presId="urn:microsoft.com/office/officeart/2005/8/layout/list1"/>
    <dgm:cxn modelId="{1C957730-B268-4052-97FE-6FE88BE08011}" type="presParOf" srcId="{6A432558-4F77-485A-8615-382130F32D88}" destId="{BF516F37-07D5-4929-8DFB-C320B9A6FC29}" srcOrd="16" destOrd="0" presId="urn:microsoft.com/office/officeart/2005/8/layout/list1"/>
    <dgm:cxn modelId="{FF3EADC3-8F89-4021-A430-C1BB6CF06230}" type="presParOf" srcId="{BF516F37-07D5-4929-8DFB-C320B9A6FC29}" destId="{F2298847-9A6F-4406-80BD-5DAA17DFAEE4}" srcOrd="0" destOrd="0" presId="urn:microsoft.com/office/officeart/2005/8/layout/list1"/>
    <dgm:cxn modelId="{735EBDF9-28C3-4397-9F21-30E9BE64AE3D}" type="presParOf" srcId="{BF516F37-07D5-4929-8DFB-C320B9A6FC29}" destId="{7E6DBC1C-0199-4922-A1C4-96B0369C5C27}" srcOrd="1" destOrd="0" presId="urn:microsoft.com/office/officeart/2005/8/layout/list1"/>
    <dgm:cxn modelId="{8EC49C9D-92F4-4493-A4C7-722BE21C7EE7}" type="presParOf" srcId="{6A432558-4F77-485A-8615-382130F32D88}" destId="{0F189D03-00B6-4127-AC45-9E104987DE6E}" srcOrd="17" destOrd="0" presId="urn:microsoft.com/office/officeart/2005/8/layout/list1"/>
    <dgm:cxn modelId="{65AEE2E0-FCF2-4A83-A33C-700A1DCC9DE6}" type="presParOf" srcId="{6A432558-4F77-485A-8615-382130F32D88}" destId="{1F315F2F-BF57-4B16-96AE-F6D72925CDBC}"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6ABC4-8A95-4200-80A0-C7E9B39A9AEB}">
      <dsp:nvSpPr>
        <dsp:cNvPr id="0" name=""/>
        <dsp:cNvSpPr/>
      </dsp:nvSpPr>
      <dsp:spPr>
        <a:xfrm>
          <a:off x="2548052" y="0"/>
          <a:ext cx="3845227" cy="2331118"/>
        </a:xfrm>
        <a:prstGeom prst="rightArrow">
          <a:avLst>
            <a:gd name="adj1" fmla="val 75000"/>
            <a:gd name="adj2" fmla="val 50000"/>
          </a:avLst>
        </a:prstGeom>
        <a:solidFill>
          <a:schemeClr val="accent3">
            <a:lumMod val="20000"/>
            <a:lumOff val="80000"/>
            <a:alpha val="9000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kern="1200" dirty="0"/>
            <a:t>Desarrollar un sistema de control sobre una adaptación de ortesis veterinaria para rodilla destinado a la rehabilitación del movimiento de la rodilla canina operada desde un dispositivo android a través de la interfaz gráfica de usuario.</a:t>
          </a:r>
          <a:endParaRPr lang="es-PE" sz="1400" kern="1200" dirty="0"/>
        </a:p>
      </dsp:txBody>
      <dsp:txXfrm>
        <a:off x="2548052" y="291390"/>
        <a:ext cx="2971058" cy="1748338"/>
      </dsp:txXfrm>
    </dsp:sp>
    <dsp:sp modelId="{31CEBE01-799C-4130-9E0C-630DCC6D058D}">
      <dsp:nvSpPr>
        <dsp:cNvPr id="0" name=""/>
        <dsp:cNvSpPr/>
      </dsp:nvSpPr>
      <dsp:spPr>
        <a:xfrm>
          <a:off x="0" y="597"/>
          <a:ext cx="2563484" cy="2331118"/>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PE" sz="2700" kern="1200" dirty="0">
              <a:solidFill>
                <a:schemeClr val="tx1"/>
              </a:solidFill>
            </a:rPr>
            <a:t>Objetivo General</a:t>
          </a:r>
        </a:p>
      </dsp:txBody>
      <dsp:txXfrm>
        <a:off x="113796" y="114393"/>
        <a:ext cx="2335892" cy="2103526"/>
      </dsp:txXfrm>
    </dsp:sp>
    <dsp:sp modelId="{7C10D4A0-89ED-455F-AE52-C8D04E5AF5AA}">
      <dsp:nvSpPr>
        <dsp:cNvPr id="0" name=""/>
        <dsp:cNvSpPr/>
      </dsp:nvSpPr>
      <dsp:spPr>
        <a:xfrm>
          <a:off x="2563484" y="2564827"/>
          <a:ext cx="3845227" cy="2331118"/>
        </a:xfrm>
        <a:prstGeom prst="rightArrow">
          <a:avLst>
            <a:gd name="adj1" fmla="val 75000"/>
            <a:gd name="adj2" fmla="val 50000"/>
          </a:avLst>
        </a:prstGeom>
        <a:solidFill>
          <a:schemeClr val="accent5">
            <a:lumMod val="40000"/>
            <a:lumOff val="60000"/>
            <a:alpha val="90000"/>
          </a:schemeClr>
        </a:solidFill>
        <a:ln w="12700" cap="flat" cmpd="sng" algn="ctr">
          <a:solidFill>
            <a:schemeClr val="accent3">
              <a:tint val="40000"/>
              <a:alpha val="90000"/>
              <a:hueOff val="1100059"/>
              <a:satOff val="12212"/>
              <a:lumOff val="1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kern="1200" dirty="0"/>
            <a:t>Seleccionar los elementos adecuados.</a:t>
          </a:r>
          <a:endParaRPr lang="es-PE" sz="1400" kern="1200" dirty="0"/>
        </a:p>
        <a:p>
          <a:pPr marL="114300" lvl="1" indent="-114300" algn="l" defTabSz="622300">
            <a:lnSpc>
              <a:spcPct val="90000"/>
            </a:lnSpc>
            <a:spcBef>
              <a:spcPct val="0"/>
            </a:spcBef>
            <a:spcAft>
              <a:spcPct val="15000"/>
            </a:spcAft>
            <a:buChar char="•"/>
          </a:pPr>
          <a:r>
            <a:rPr lang="es-PE" sz="1400" kern="1200" dirty="0"/>
            <a:t>Implementar la arquitectura mecánica.</a:t>
          </a:r>
        </a:p>
        <a:p>
          <a:pPr marL="114300" lvl="1" indent="-114300" algn="l" defTabSz="622300">
            <a:lnSpc>
              <a:spcPct val="90000"/>
            </a:lnSpc>
            <a:spcBef>
              <a:spcPct val="0"/>
            </a:spcBef>
            <a:spcAft>
              <a:spcPct val="15000"/>
            </a:spcAft>
            <a:buChar char="•"/>
          </a:pPr>
          <a:r>
            <a:rPr lang="es-PE" sz="1400" kern="1200" dirty="0"/>
            <a:t>Determinar el controlador difuso</a:t>
          </a:r>
        </a:p>
        <a:p>
          <a:pPr marL="114300" lvl="1" indent="-114300" algn="l" defTabSz="622300">
            <a:lnSpc>
              <a:spcPct val="90000"/>
            </a:lnSpc>
            <a:spcBef>
              <a:spcPct val="0"/>
            </a:spcBef>
            <a:spcAft>
              <a:spcPct val="15000"/>
            </a:spcAft>
            <a:buChar char="•"/>
          </a:pPr>
          <a:r>
            <a:rPr lang="es-PE" sz="1400" kern="1200" dirty="0"/>
            <a:t>Operacionalizar una interfaz de usuario</a:t>
          </a:r>
        </a:p>
        <a:p>
          <a:pPr marL="114300" lvl="1" indent="-114300" algn="l" defTabSz="622300">
            <a:lnSpc>
              <a:spcPct val="90000"/>
            </a:lnSpc>
            <a:spcBef>
              <a:spcPct val="0"/>
            </a:spcBef>
            <a:spcAft>
              <a:spcPct val="15000"/>
            </a:spcAft>
            <a:buChar char="•"/>
          </a:pPr>
          <a:r>
            <a:rPr lang="es-PE" sz="1400" kern="1200" dirty="0"/>
            <a:t>Establecer un protocolo de análisis de resultados</a:t>
          </a:r>
        </a:p>
        <a:p>
          <a:pPr marL="114300" lvl="1" indent="-114300" algn="l" defTabSz="622300">
            <a:lnSpc>
              <a:spcPct val="90000"/>
            </a:lnSpc>
            <a:spcBef>
              <a:spcPct val="0"/>
            </a:spcBef>
            <a:spcAft>
              <a:spcPct val="15000"/>
            </a:spcAft>
            <a:buChar char="•"/>
          </a:pPr>
          <a:endParaRPr lang="es-PE" sz="1400" kern="1200" dirty="0"/>
        </a:p>
        <a:p>
          <a:pPr marL="114300" lvl="1" indent="-114300" algn="l" defTabSz="622300">
            <a:lnSpc>
              <a:spcPct val="90000"/>
            </a:lnSpc>
            <a:spcBef>
              <a:spcPct val="0"/>
            </a:spcBef>
            <a:spcAft>
              <a:spcPct val="15000"/>
            </a:spcAft>
            <a:buChar char="•"/>
          </a:pPr>
          <a:endParaRPr lang="es-PE" sz="1400" kern="1200" dirty="0"/>
        </a:p>
      </dsp:txBody>
      <dsp:txXfrm>
        <a:off x="2563484" y="2856217"/>
        <a:ext cx="2971058" cy="1748338"/>
      </dsp:txXfrm>
    </dsp:sp>
    <dsp:sp modelId="{CB7D559E-D000-488F-A554-68F105C1BDF9}">
      <dsp:nvSpPr>
        <dsp:cNvPr id="0" name=""/>
        <dsp:cNvSpPr/>
      </dsp:nvSpPr>
      <dsp:spPr>
        <a:xfrm>
          <a:off x="0" y="2565425"/>
          <a:ext cx="2563484" cy="2331118"/>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PE" sz="2700" kern="1200" dirty="0">
              <a:solidFill>
                <a:schemeClr val="tx1"/>
              </a:solidFill>
            </a:rPr>
            <a:t>Objetivos Específicos</a:t>
          </a:r>
        </a:p>
      </dsp:txBody>
      <dsp:txXfrm>
        <a:off x="113796" y="2679221"/>
        <a:ext cx="2335892" cy="2103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43796-8111-4655-BFFF-447156C90F82}">
      <dsp:nvSpPr>
        <dsp:cNvPr id="0" name=""/>
        <dsp:cNvSpPr/>
      </dsp:nvSpPr>
      <dsp:spPr>
        <a:xfrm>
          <a:off x="0" y="593776"/>
          <a:ext cx="6792416"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C86378-4412-4E22-B533-D975A93D2687}">
      <dsp:nvSpPr>
        <dsp:cNvPr id="0" name=""/>
        <dsp:cNvSpPr/>
      </dsp:nvSpPr>
      <dsp:spPr>
        <a:xfrm>
          <a:off x="323369" y="7294"/>
          <a:ext cx="6467381" cy="7783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716" tIns="0" rIns="179716" bIns="0" numCol="1" spcCol="1270" anchor="ctr" anchorCtr="0">
          <a:noAutofit/>
        </a:bodyPr>
        <a:lstStyle/>
        <a:p>
          <a:pPr marL="0" lvl="0" indent="0" algn="just" defTabSz="533400">
            <a:lnSpc>
              <a:spcPct val="90000"/>
            </a:lnSpc>
            <a:spcBef>
              <a:spcPct val="0"/>
            </a:spcBef>
            <a:spcAft>
              <a:spcPct val="35000"/>
            </a:spcAft>
            <a:buNone/>
          </a:pPr>
          <a:r>
            <a:rPr lang="es-EC" sz="1200" kern="1200" dirty="0">
              <a:latin typeface="Times New Roman" panose="02020603050405020304" pitchFamily="18" charset="0"/>
              <a:ea typeface="Tahoma" panose="020B0604030504040204" pitchFamily="34" charset="0"/>
              <a:cs typeface="Times New Roman" panose="02020603050405020304" pitchFamily="18" charset="0"/>
            </a:rPr>
            <a:t>Se demostró que el control difuso cumple satisfactoriamente, en el control de posición del motor debido a que en las gráficas de respuestas al sistema de control con carga se ha obtenido un error de ángulo de máximo 4%, en el rango de movimiento articular limitado para 80° como mínimo en flexión y 120° como máximo en extensión.</a:t>
          </a:r>
        </a:p>
      </dsp:txBody>
      <dsp:txXfrm>
        <a:off x="361365" y="45290"/>
        <a:ext cx="6391389" cy="702369"/>
      </dsp:txXfrm>
    </dsp:sp>
    <dsp:sp modelId="{57F02A41-7A9D-4172-A358-DC9446881C02}">
      <dsp:nvSpPr>
        <dsp:cNvPr id="0" name=""/>
        <dsp:cNvSpPr/>
      </dsp:nvSpPr>
      <dsp:spPr>
        <a:xfrm>
          <a:off x="0" y="1625927"/>
          <a:ext cx="6792416" cy="327600"/>
        </a:xfrm>
        <a:prstGeom prst="rect">
          <a:avLst/>
        </a:prstGeom>
        <a:solidFill>
          <a:schemeClr val="lt1">
            <a:alpha val="90000"/>
            <a:hueOff val="0"/>
            <a:satOff val="0"/>
            <a:lumOff val="0"/>
            <a:alphaOff val="0"/>
          </a:schemeClr>
        </a:solidFill>
        <a:ln w="12700" cap="flat" cmpd="sng" algn="ctr">
          <a:solidFill>
            <a:schemeClr val="accent2">
              <a:hueOff val="810023"/>
              <a:satOff val="113"/>
              <a:lumOff val="98"/>
              <a:alphaOff val="0"/>
            </a:schemeClr>
          </a:solidFill>
          <a:prstDash val="solid"/>
        </a:ln>
        <a:effectLst/>
      </dsp:spPr>
      <dsp:style>
        <a:lnRef idx="2">
          <a:scrgbClr r="0" g="0" b="0"/>
        </a:lnRef>
        <a:fillRef idx="1">
          <a:scrgbClr r="0" g="0" b="0"/>
        </a:fillRef>
        <a:effectRef idx="0">
          <a:scrgbClr r="0" g="0" b="0"/>
        </a:effectRef>
        <a:fontRef idx="minor"/>
      </dsp:style>
    </dsp:sp>
    <dsp:sp modelId="{E1AFBD29-5117-478F-A806-46A647BAF849}">
      <dsp:nvSpPr>
        <dsp:cNvPr id="0" name=""/>
        <dsp:cNvSpPr/>
      </dsp:nvSpPr>
      <dsp:spPr>
        <a:xfrm>
          <a:off x="323369" y="991576"/>
          <a:ext cx="6467381" cy="826231"/>
        </a:xfrm>
        <a:prstGeom prst="roundRect">
          <a:avLst/>
        </a:prstGeom>
        <a:solidFill>
          <a:schemeClr val="accent2">
            <a:hueOff val="810023"/>
            <a:satOff val="113"/>
            <a:lumOff val="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716" tIns="0" rIns="179716" bIns="0" numCol="1" spcCol="1270" anchor="ctr" anchorCtr="0">
          <a:noAutofit/>
        </a:bodyPr>
        <a:lstStyle/>
        <a:p>
          <a:pPr marL="0" lvl="0" indent="0" algn="just" defTabSz="533400">
            <a:lnSpc>
              <a:spcPct val="90000"/>
            </a:lnSpc>
            <a:spcBef>
              <a:spcPct val="0"/>
            </a:spcBef>
            <a:spcAft>
              <a:spcPct val="35000"/>
            </a:spcAft>
            <a:buNone/>
          </a:pPr>
          <a:r>
            <a:rPr lang="es-EC" sz="1200" kern="1200" dirty="0">
              <a:latin typeface="Times New Roman" panose="02020603050405020304" pitchFamily="18" charset="0"/>
              <a:ea typeface="Tahoma" panose="020B0604030504040204" pitchFamily="34" charset="0"/>
              <a:cs typeface="Times New Roman" panose="02020603050405020304" pitchFamily="18" charset="0"/>
            </a:rPr>
            <a:t>El uso de una pieza de acople entre el actuador y la ortesis ha sido un punto clave para que se pueda desarrollar el control de posición difuso, debido a que el movimiento que realiza el eje del motor es transmitido a la ortesis sin provocar errores de posición; aunque por lo contrario aportó con la respuesta del controlador en el que no se presentan oscilaciones, esto se asume que es debido a la fricción entre la pieza de acople y la gama de bisagras de la ortesis.</a:t>
          </a:r>
        </a:p>
      </dsp:txBody>
      <dsp:txXfrm>
        <a:off x="363702" y="1031909"/>
        <a:ext cx="6386715" cy="745565"/>
      </dsp:txXfrm>
    </dsp:sp>
    <dsp:sp modelId="{E8964307-B12B-46D9-A193-E0BC782F24C0}">
      <dsp:nvSpPr>
        <dsp:cNvPr id="0" name=""/>
        <dsp:cNvSpPr/>
      </dsp:nvSpPr>
      <dsp:spPr>
        <a:xfrm>
          <a:off x="0" y="2544616"/>
          <a:ext cx="6792416" cy="327600"/>
        </a:xfrm>
        <a:prstGeom prst="rect">
          <a:avLst/>
        </a:prstGeom>
        <a:solidFill>
          <a:schemeClr val="lt1">
            <a:alpha val="90000"/>
            <a:hueOff val="0"/>
            <a:satOff val="0"/>
            <a:lumOff val="0"/>
            <a:alphaOff val="0"/>
          </a:schemeClr>
        </a:solidFill>
        <a:ln w="12700" cap="flat" cmpd="sng" algn="ctr">
          <a:solidFill>
            <a:schemeClr val="accent2">
              <a:hueOff val="1620045"/>
              <a:satOff val="225"/>
              <a:lumOff val="196"/>
              <a:alphaOff val="0"/>
            </a:schemeClr>
          </a:solidFill>
          <a:prstDash val="solid"/>
        </a:ln>
        <a:effectLst/>
      </dsp:spPr>
      <dsp:style>
        <a:lnRef idx="2">
          <a:scrgbClr r="0" g="0" b="0"/>
        </a:lnRef>
        <a:fillRef idx="1">
          <a:scrgbClr r="0" g="0" b="0"/>
        </a:fillRef>
        <a:effectRef idx="0">
          <a:scrgbClr r="0" g="0" b="0"/>
        </a:effectRef>
        <a:fontRef idx="minor"/>
      </dsp:style>
    </dsp:sp>
    <dsp:sp modelId="{A9882B29-13E8-4AC0-A70C-D29CD61BA2A0}">
      <dsp:nvSpPr>
        <dsp:cNvPr id="0" name=""/>
        <dsp:cNvSpPr/>
      </dsp:nvSpPr>
      <dsp:spPr>
        <a:xfrm>
          <a:off x="323369" y="2023727"/>
          <a:ext cx="6467381" cy="712768"/>
        </a:xfrm>
        <a:prstGeom prst="roundRect">
          <a:avLst/>
        </a:prstGeom>
        <a:solidFill>
          <a:schemeClr val="accent2">
            <a:hueOff val="1620045"/>
            <a:satOff val="225"/>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716" tIns="0" rIns="179716" bIns="0" numCol="1" spcCol="1270" anchor="ctr" anchorCtr="0">
          <a:noAutofit/>
        </a:bodyPr>
        <a:lstStyle/>
        <a:p>
          <a:pPr marL="0" lvl="0" indent="0" algn="just"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La selección correcta de los elementos que forman parte del diseño electrónico del controlador ha facilitado su implementación física, evitando el uso de alimentación externa. Cada elemento ha podido ser alimentado con potencia suministrada por la </a:t>
          </a:r>
          <a:r>
            <a:rPr lang="es-EC" sz="1200" kern="1200" dirty="0" err="1">
              <a:latin typeface="Times New Roman" panose="02020603050405020304" pitchFamily="18" charset="0"/>
              <a:cs typeface="Times New Roman" panose="02020603050405020304" pitchFamily="18" charset="0"/>
            </a:rPr>
            <a:t>teensy</a:t>
          </a:r>
          <a:r>
            <a:rPr lang="es-EC" sz="1200" kern="1200" dirty="0">
              <a:latin typeface="Times New Roman" panose="02020603050405020304" pitchFamily="18" charset="0"/>
              <a:cs typeface="Times New Roman" panose="02020603050405020304" pitchFamily="18" charset="0"/>
            </a:rPr>
            <a:t> 3.2.</a:t>
          </a:r>
        </a:p>
      </dsp:txBody>
      <dsp:txXfrm>
        <a:off x="358163" y="2058521"/>
        <a:ext cx="6397793" cy="643180"/>
      </dsp:txXfrm>
    </dsp:sp>
    <dsp:sp modelId="{843AEEEB-5E09-45E6-BE13-D3BB4DC3E571}">
      <dsp:nvSpPr>
        <dsp:cNvPr id="0" name=""/>
        <dsp:cNvSpPr/>
      </dsp:nvSpPr>
      <dsp:spPr>
        <a:xfrm>
          <a:off x="0" y="3624545"/>
          <a:ext cx="6792416" cy="327600"/>
        </a:xfrm>
        <a:prstGeom prst="rect">
          <a:avLst/>
        </a:prstGeom>
        <a:solidFill>
          <a:schemeClr val="lt1">
            <a:alpha val="90000"/>
            <a:hueOff val="0"/>
            <a:satOff val="0"/>
            <a:lumOff val="0"/>
            <a:alphaOff val="0"/>
          </a:schemeClr>
        </a:solidFill>
        <a:ln w="12700" cap="flat" cmpd="sng" algn="ctr">
          <a:solidFill>
            <a:schemeClr val="accent2">
              <a:hueOff val="2430068"/>
              <a:satOff val="338"/>
              <a:lumOff val="294"/>
              <a:alphaOff val="0"/>
            </a:schemeClr>
          </a:solidFill>
          <a:prstDash val="solid"/>
        </a:ln>
        <a:effectLst/>
      </dsp:spPr>
      <dsp:style>
        <a:lnRef idx="2">
          <a:scrgbClr r="0" g="0" b="0"/>
        </a:lnRef>
        <a:fillRef idx="1">
          <a:scrgbClr r="0" g="0" b="0"/>
        </a:fillRef>
        <a:effectRef idx="0">
          <a:scrgbClr r="0" g="0" b="0"/>
        </a:effectRef>
        <a:fontRef idx="minor"/>
      </dsp:style>
    </dsp:sp>
    <dsp:sp modelId="{B4BC98C5-0A9E-438B-83FC-A6E83FE3F49F}">
      <dsp:nvSpPr>
        <dsp:cNvPr id="0" name=""/>
        <dsp:cNvSpPr/>
      </dsp:nvSpPr>
      <dsp:spPr>
        <a:xfrm>
          <a:off x="323369" y="2942416"/>
          <a:ext cx="6467381" cy="874009"/>
        </a:xfrm>
        <a:prstGeom prst="roundRect">
          <a:avLst/>
        </a:prstGeom>
        <a:solidFill>
          <a:schemeClr val="accent2">
            <a:hueOff val="2430068"/>
            <a:satOff val="338"/>
            <a:lumOff val="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716" tIns="0" rIns="179716" bIns="0" numCol="1" spcCol="1270" anchor="ctr" anchorCtr="0">
          <a:noAutofit/>
        </a:bodyPr>
        <a:lstStyle/>
        <a:p>
          <a:pPr marL="0" lvl="0" indent="0" algn="just"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El conocimiento sobre control difuso, basado en la investigación y experimentación ha permitido su diseño en base a los requerimientos del sistema. En este proyecto se considera como principal requisito de funcionamiento, el torque necesario para realizar los movimientos de extensión y flexión, en base a esto se han definido los difusos de entrada y salido, obtenido como resultado el esperado.</a:t>
          </a:r>
        </a:p>
      </dsp:txBody>
      <dsp:txXfrm>
        <a:off x="366035" y="2985082"/>
        <a:ext cx="6382049" cy="788677"/>
      </dsp:txXfrm>
    </dsp:sp>
    <dsp:sp modelId="{1F315F2F-BF57-4B16-96AE-F6D72925CDBC}">
      <dsp:nvSpPr>
        <dsp:cNvPr id="0" name=""/>
        <dsp:cNvSpPr/>
      </dsp:nvSpPr>
      <dsp:spPr>
        <a:xfrm>
          <a:off x="0" y="4705665"/>
          <a:ext cx="6792416" cy="327600"/>
        </a:xfrm>
        <a:prstGeom prst="rect">
          <a:avLst/>
        </a:prstGeom>
        <a:solidFill>
          <a:schemeClr val="lt1">
            <a:alpha val="90000"/>
            <a:hueOff val="0"/>
            <a:satOff val="0"/>
            <a:lumOff val="0"/>
            <a:alphaOff val="0"/>
          </a:schemeClr>
        </a:solidFill>
        <a:ln w="12700"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dsp:style>
    </dsp:sp>
    <dsp:sp modelId="{7E6DBC1C-0199-4922-A1C4-96B0369C5C27}">
      <dsp:nvSpPr>
        <dsp:cNvPr id="0" name=""/>
        <dsp:cNvSpPr/>
      </dsp:nvSpPr>
      <dsp:spPr>
        <a:xfrm>
          <a:off x="323369" y="4022345"/>
          <a:ext cx="6467381" cy="875199"/>
        </a:xfrm>
        <a:prstGeom prst="roundRect">
          <a:avLst/>
        </a:prstGeom>
        <a:solidFill>
          <a:schemeClr val="accent2">
            <a:hueOff val="3240090"/>
            <a:satOff val="451"/>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716" tIns="0" rIns="179716" bIns="0" numCol="1" spcCol="1270" anchor="ctr" anchorCtr="0">
          <a:noAutofit/>
        </a:bodyPr>
        <a:lstStyle/>
        <a:p>
          <a:pPr marL="0" lvl="0" indent="0" algn="just"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La interfaz de usuario creada en Android Studio ha sido de fácil manejo para el usuario; comprobado y ajustado para el uso de la fisiatra de PAE quien ha podido manipular sin problema cada una de las ventanas que presenta esta interfaz.</a:t>
          </a:r>
        </a:p>
      </dsp:txBody>
      <dsp:txXfrm>
        <a:off x="366093" y="4065069"/>
        <a:ext cx="6381933" cy="78975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6ABD95F5-74B7-4464-96BF-6A6C551B6A3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69773AF4-6036-437F-BDCA-DDDFD046F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6872F19-36EB-49F7-A978-7002AA785F94}" type="datetimeFigureOut">
              <a:rPr lang="es-ES"/>
              <a:pPr>
                <a:defRPr/>
              </a:pPr>
              <a:t>06/09/2018</a:t>
            </a:fld>
            <a:endParaRPr lang="es-ES"/>
          </a:p>
        </p:txBody>
      </p:sp>
      <p:sp>
        <p:nvSpPr>
          <p:cNvPr id="4" name="3 Marcador de imagen de diapositiva">
            <a:extLst>
              <a:ext uri="{FF2B5EF4-FFF2-40B4-BE49-F238E27FC236}">
                <a16:creationId xmlns:a16="http://schemas.microsoft.com/office/drawing/2014/main" id="{5F6D85FC-3567-4CEC-927E-137E4A9C633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a:extLst>
              <a:ext uri="{FF2B5EF4-FFF2-40B4-BE49-F238E27FC236}">
                <a16:creationId xmlns:a16="http://schemas.microsoft.com/office/drawing/2014/main" id="{B2601F79-BF68-4B4D-AEE1-CAFD01E6DD6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BEF64EA3-78CA-4FC7-A43D-B95C8CD0307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1459DAF0-8323-4073-BEFE-1152A170018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9A48B78-FFAD-48D0-86F4-18D6F302D08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a:extLst>
              <a:ext uri="{FF2B5EF4-FFF2-40B4-BE49-F238E27FC236}">
                <a16:creationId xmlns:a16="http://schemas.microsoft.com/office/drawing/2014/main" id="{E2D03E99-6794-436F-8C88-655D49B827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a:extLst>
              <a:ext uri="{FF2B5EF4-FFF2-40B4-BE49-F238E27FC236}">
                <a16:creationId xmlns:a16="http://schemas.microsoft.com/office/drawing/2014/main" id="{381BF1FF-8086-4EA2-8768-E84947DAF2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
        <p:nvSpPr>
          <p:cNvPr id="4100" name="3 Marcador de número de diapositiva">
            <a:extLst>
              <a:ext uri="{FF2B5EF4-FFF2-40B4-BE49-F238E27FC236}">
                <a16:creationId xmlns:a16="http://schemas.microsoft.com/office/drawing/2014/main" id="{8E9E1D1F-3C05-40DB-ADE5-6488019533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35E79-284E-4BCF-9B5D-DEBE7C88C179}" type="slidenum">
              <a:rPr lang="es-ES" altLang="es-PE" smtClean="0"/>
              <a:pPr>
                <a:spcBef>
                  <a:spcPct val="0"/>
                </a:spcBef>
              </a:pPr>
              <a:t>1</a:t>
            </a:fld>
            <a:endParaRPr lang="es-ES" alt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a:extLst>
              <a:ext uri="{FF2B5EF4-FFF2-40B4-BE49-F238E27FC236}">
                <a16:creationId xmlns:a16="http://schemas.microsoft.com/office/drawing/2014/main" id="{0D5FD730-F464-45B1-B515-B5BBEA64A7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a:extLst>
              <a:ext uri="{FF2B5EF4-FFF2-40B4-BE49-F238E27FC236}">
                <a16:creationId xmlns:a16="http://schemas.microsoft.com/office/drawing/2014/main" id="{1F465E9C-981D-46AD-8D3A-82B65C3A39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PE"/>
              <a:t>Aproveche este espacio para escribir su exposición de tesis. Siempre es recomendable escribir su exposición, de esa forma se ordenará y aprenderá con facilidad la exposición. </a:t>
            </a:r>
            <a:endParaRPr lang="es-ES" altLang="es-PE"/>
          </a:p>
        </p:txBody>
      </p:sp>
      <p:sp>
        <p:nvSpPr>
          <p:cNvPr id="6148" name="3 Marcador de número de diapositiva">
            <a:extLst>
              <a:ext uri="{FF2B5EF4-FFF2-40B4-BE49-F238E27FC236}">
                <a16:creationId xmlns:a16="http://schemas.microsoft.com/office/drawing/2014/main" id="{8E8207CE-CBD1-4C6D-8006-78F89E577B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50BBA8-FEB5-4A97-AD56-467F7B7352DE}" type="slidenum">
              <a:rPr lang="es-ES" altLang="es-PE" smtClean="0"/>
              <a:pPr>
                <a:spcBef>
                  <a:spcPct val="0"/>
                </a:spcBef>
              </a:pPr>
              <a:t>2</a:t>
            </a:fld>
            <a:endParaRPr lang="es-ES" alt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77D3FFF0-C80E-448C-83FB-A8D183FD29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id="{ABBA7C3F-11C2-4928-B415-E324DC4C2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
        <p:nvSpPr>
          <p:cNvPr id="8196" name="3 Marcador de número de diapositiva">
            <a:extLst>
              <a:ext uri="{FF2B5EF4-FFF2-40B4-BE49-F238E27FC236}">
                <a16:creationId xmlns:a16="http://schemas.microsoft.com/office/drawing/2014/main" id="{0F12C866-0363-40B5-B90A-D3FDF0237E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A6C9B7-8E74-4D38-8768-67A0AF5CF6A1}" type="slidenum">
              <a:rPr lang="es-ES" altLang="es-PE" smtClean="0"/>
              <a:pPr>
                <a:spcBef>
                  <a:spcPct val="0"/>
                </a:spcBef>
              </a:pPr>
              <a:t>3</a:t>
            </a:fld>
            <a:endParaRPr lang="es-ES" alt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a:extLst>
              <a:ext uri="{FF2B5EF4-FFF2-40B4-BE49-F238E27FC236}">
                <a16:creationId xmlns:a16="http://schemas.microsoft.com/office/drawing/2014/main" id="{C27962DD-7968-4C4C-8877-7556C2E365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a:extLst>
              <a:ext uri="{FF2B5EF4-FFF2-40B4-BE49-F238E27FC236}">
                <a16:creationId xmlns:a16="http://schemas.microsoft.com/office/drawing/2014/main" id="{5BFC14E0-64E5-4789-A1B8-BB0E157B6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PE" altLang="es-PE"/>
          </a:p>
        </p:txBody>
      </p:sp>
      <p:sp>
        <p:nvSpPr>
          <p:cNvPr id="12292" name="3 Marcador de número de diapositiva">
            <a:extLst>
              <a:ext uri="{FF2B5EF4-FFF2-40B4-BE49-F238E27FC236}">
                <a16:creationId xmlns:a16="http://schemas.microsoft.com/office/drawing/2014/main" id="{ED9C2996-E986-4B6C-9F1E-88B61E4158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104066-68A8-42BF-BB4C-9E29EE535B30}" type="slidenum">
              <a:rPr lang="es-ES" altLang="es-PE" smtClean="0"/>
              <a:pPr>
                <a:spcBef>
                  <a:spcPct val="0"/>
                </a:spcBef>
              </a:pPr>
              <a:t>6</a:t>
            </a:fld>
            <a:endParaRPr lang="es-ES" alt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pPr>
              <a:defRPr/>
            </a:pPr>
            <a:fld id="{85B351F2-E993-4B72-8805-E6ECB4CCC165}" type="datetimeFigureOut">
              <a:rPr lang="es-ES" smtClean="0"/>
              <a:pPr>
                <a:defRPr/>
              </a:pPr>
              <a:t>06/09/2018</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1D5AB751-56E7-4094-BFCD-5D12E85D5C32}" type="slidenum">
              <a:rPr lang="es-ES" smtClean="0"/>
              <a:pPr>
                <a:defRPr/>
              </a:pPr>
              <a:t>‹Nº›</a:t>
            </a:fld>
            <a:endParaRPr lang="es-ES"/>
          </a:p>
        </p:txBody>
      </p:sp>
    </p:spTree>
    <p:extLst>
      <p:ext uri="{BB962C8B-B14F-4D97-AF65-F5344CB8AC3E}">
        <p14:creationId xmlns:p14="http://schemas.microsoft.com/office/powerpoint/2010/main" val="13556769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F312655-3F13-4FF7-963E-A3FBA3994BEF}" type="datetimeFigureOut">
              <a:rPr lang="es-ES" smtClean="0"/>
              <a:pPr>
                <a:defRPr/>
              </a:pPr>
              <a:t>06/09/2018</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9BECE06-04C1-4FC8-ABE7-6D4FA2B06908}" type="slidenum">
              <a:rPr lang="es-ES" smtClean="0"/>
              <a:pPr>
                <a:defRPr/>
              </a:pPr>
              <a:t>‹Nº›</a:t>
            </a:fld>
            <a:endParaRPr lang="es-ES"/>
          </a:p>
        </p:txBody>
      </p:sp>
    </p:spTree>
    <p:extLst>
      <p:ext uri="{BB962C8B-B14F-4D97-AF65-F5344CB8AC3E}">
        <p14:creationId xmlns:p14="http://schemas.microsoft.com/office/powerpoint/2010/main" val="238186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F312655-3F13-4FF7-963E-A3FBA3994BEF}" type="datetimeFigureOut">
              <a:rPr lang="es-ES" smtClean="0"/>
              <a:pPr>
                <a:defRPr/>
              </a:pPr>
              <a:t>06/09/2018</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9BECE06-04C1-4FC8-ABE7-6D4FA2B06908}" type="slidenum">
              <a:rPr lang="es-ES" smtClean="0"/>
              <a:pPr>
                <a:defRPr/>
              </a:pPr>
              <a:t>‹Nº›</a:t>
            </a:fld>
            <a:endParaRPr lang="es-ES"/>
          </a:p>
        </p:txBody>
      </p:sp>
    </p:spTree>
    <p:extLst>
      <p:ext uri="{BB962C8B-B14F-4D97-AF65-F5344CB8AC3E}">
        <p14:creationId xmlns:p14="http://schemas.microsoft.com/office/powerpoint/2010/main" val="261741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0F312655-3F13-4FF7-963E-A3FBA3994BEF}" type="datetimeFigureOut">
              <a:rPr lang="es-ES" smtClean="0"/>
              <a:pPr>
                <a:defRPr/>
              </a:pPr>
              <a:t>06/09/2018</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9BECE06-04C1-4FC8-ABE7-6D4FA2B06908}" type="slidenum">
              <a:rPr lang="es-ES" smtClean="0"/>
              <a:pPr>
                <a:defRPr/>
              </a:pPr>
              <a:t>‹Nº›</a:t>
            </a:fld>
            <a:endParaRPr lang="es-ES"/>
          </a:p>
        </p:txBody>
      </p:sp>
    </p:spTree>
    <p:extLst>
      <p:ext uri="{BB962C8B-B14F-4D97-AF65-F5344CB8AC3E}">
        <p14:creationId xmlns:p14="http://schemas.microsoft.com/office/powerpoint/2010/main" val="135895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7" name="Date Placeholder 6"/>
          <p:cNvSpPr>
            <a:spLocks noGrp="1"/>
          </p:cNvSpPr>
          <p:nvPr>
            <p:ph type="dt" sz="half" idx="10"/>
          </p:nvPr>
        </p:nvSpPr>
        <p:spPr/>
        <p:txBody>
          <a:bodyPr/>
          <a:lstStyle/>
          <a:p>
            <a:pPr>
              <a:defRPr/>
            </a:pPr>
            <a:fld id="{71253564-E766-419E-B794-423B9360D973}" type="datetimeFigureOut">
              <a:rPr lang="es-ES" smtClean="0"/>
              <a:pPr>
                <a:defRPr/>
              </a:pPr>
              <a:t>06/09/2018</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0F58204D-DD11-4C3B-9A0A-CCE245B7916C}" type="slidenum">
              <a:rPr lang="es-ES" smtClean="0"/>
              <a:pPr>
                <a:defRPr/>
              </a:pPr>
              <a:t>‹Nº›</a:t>
            </a:fld>
            <a:endParaRPr lang="es-ES"/>
          </a:p>
        </p:txBody>
      </p:sp>
    </p:spTree>
    <p:extLst>
      <p:ext uri="{BB962C8B-B14F-4D97-AF65-F5344CB8AC3E}">
        <p14:creationId xmlns:p14="http://schemas.microsoft.com/office/powerpoint/2010/main" val="6087911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pPr>
              <a:defRPr/>
            </a:pPr>
            <a:fld id="{0F312655-3F13-4FF7-963E-A3FBA3994BEF}" type="datetimeFigureOut">
              <a:rPr lang="es-ES" smtClean="0"/>
              <a:pPr>
                <a:defRPr/>
              </a:pPr>
              <a:t>06/09/2018</a:t>
            </a:fld>
            <a:endParaRPr lang="es-ES"/>
          </a:p>
        </p:txBody>
      </p:sp>
      <p:sp>
        <p:nvSpPr>
          <p:cNvPr id="9" name="Footer Placeholder 8"/>
          <p:cNvSpPr>
            <a:spLocks noGrp="1"/>
          </p:cNvSpPr>
          <p:nvPr>
            <p:ph type="ftr" sz="quarter" idx="11"/>
          </p:nvPr>
        </p:nvSpPr>
        <p:spPr/>
        <p:txBody>
          <a:bodyPr/>
          <a:lstStyle/>
          <a:p>
            <a:pPr>
              <a:defRPr/>
            </a:pPr>
            <a:endParaRPr lang="es-ES"/>
          </a:p>
        </p:txBody>
      </p:sp>
      <p:sp>
        <p:nvSpPr>
          <p:cNvPr id="10" name="Slide Number Placeholder 9"/>
          <p:cNvSpPr>
            <a:spLocks noGrp="1"/>
          </p:cNvSpPr>
          <p:nvPr>
            <p:ph type="sldNum" sz="quarter" idx="12"/>
          </p:nvPr>
        </p:nvSpPr>
        <p:spPr/>
        <p:txBody>
          <a:bodyPr/>
          <a:lstStyle/>
          <a:p>
            <a:pPr>
              <a:defRPr/>
            </a:pPr>
            <a:fld id="{49BECE06-04C1-4FC8-ABE7-6D4FA2B06908}" type="slidenum">
              <a:rPr lang="es-ES" smtClean="0"/>
              <a:pPr>
                <a:defRPr/>
              </a:pPr>
              <a:t>‹Nº›</a:t>
            </a:fld>
            <a:endParaRPr lang="es-ES"/>
          </a:p>
        </p:txBody>
      </p:sp>
    </p:spTree>
    <p:extLst>
      <p:ext uri="{BB962C8B-B14F-4D97-AF65-F5344CB8AC3E}">
        <p14:creationId xmlns:p14="http://schemas.microsoft.com/office/powerpoint/2010/main" val="46203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2239" y="3143250"/>
            <a:ext cx="3288024" cy="259677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7" name="Date Placeholder 6"/>
          <p:cNvSpPr>
            <a:spLocks noGrp="1"/>
          </p:cNvSpPr>
          <p:nvPr>
            <p:ph type="dt" sz="half" idx="10"/>
          </p:nvPr>
        </p:nvSpPr>
        <p:spPr/>
        <p:txBody>
          <a:bodyPr/>
          <a:lstStyle/>
          <a:p>
            <a:pPr>
              <a:defRPr/>
            </a:pPr>
            <a:fld id="{0F312655-3F13-4FF7-963E-A3FBA3994BEF}" type="datetimeFigureOut">
              <a:rPr lang="es-ES" smtClean="0"/>
              <a:pPr>
                <a:defRPr/>
              </a:pPr>
              <a:t>06/09/2018</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9BECE06-04C1-4FC8-ABE7-6D4FA2B06908}" type="slidenum">
              <a:rPr lang="es-ES" smtClean="0"/>
              <a:pPr>
                <a:defRPr/>
              </a:pPr>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3307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0F312655-3F13-4FF7-963E-A3FBA3994BEF}" type="datetimeFigureOut">
              <a:rPr lang="es-ES" smtClean="0"/>
              <a:pPr>
                <a:defRPr/>
              </a:pPr>
              <a:t>06/09/2018</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49BECE06-04C1-4FC8-ABE7-6D4FA2B06908}" type="slidenum">
              <a:rPr lang="es-ES" smtClean="0"/>
              <a:pPr>
                <a:defRPr/>
              </a:pPr>
              <a:t>‹Nº›</a:t>
            </a:fld>
            <a:endParaRPr lang="es-ES"/>
          </a:p>
        </p:txBody>
      </p:sp>
    </p:spTree>
    <p:extLst>
      <p:ext uri="{BB962C8B-B14F-4D97-AF65-F5344CB8AC3E}">
        <p14:creationId xmlns:p14="http://schemas.microsoft.com/office/powerpoint/2010/main" val="166103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FA227A2-3ECE-464F-BCC4-6049889A7898}" type="datetimeFigureOut">
              <a:rPr lang="es-ES" smtClean="0"/>
              <a:pPr>
                <a:defRPr/>
              </a:pPr>
              <a:t>06/09/2018</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57874AB2-3D08-4045-AED1-10552AEC9D75}" type="slidenum">
              <a:rPr lang="es-ES" smtClean="0"/>
              <a:pPr>
                <a:defRPr/>
              </a:pPr>
              <a:t>‹Nº›</a:t>
            </a:fld>
            <a:endParaRPr lang="es-ES"/>
          </a:p>
        </p:txBody>
      </p:sp>
    </p:spTree>
    <p:extLst>
      <p:ext uri="{BB962C8B-B14F-4D97-AF65-F5344CB8AC3E}">
        <p14:creationId xmlns:p14="http://schemas.microsoft.com/office/powerpoint/2010/main" val="80663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9" name="Date Placeholder 8"/>
          <p:cNvSpPr>
            <a:spLocks noGrp="1"/>
          </p:cNvSpPr>
          <p:nvPr>
            <p:ph type="dt" sz="half" idx="10"/>
          </p:nvPr>
        </p:nvSpPr>
        <p:spPr/>
        <p:txBody>
          <a:bodyPr/>
          <a:lstStyle/>
          <a:p>
            <a:pPr>
              <a:defRPr/>
            </a:pPr>
            <a:fld id="{0F312655-3F13-4FF7-963E-A3FBA3994BEF}" type="datetimeFigureOut">
              <a:rPr lang="es-ES" smtClean="0"/>
              <a:pPr>
                <a:defRPr/>
              </a:pPr>
              <a:t>06/09/2018</a:t>
            </a:fld>
            <a:endParaRPr lang="es-E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s-ES"/>
          </a:p>
        </p:txBody>
      </p:sp>
      <p:sp>
        <p:nvSpPr>
          <p:cNvPr id="11" name="Slide Number Placeholder 10"/>
          <p:cNvSpPr>
            <a:spLocks noGrp="1"/>
          </p:cNvSpPr>
          <p:nvPr>
            <p:ph type="sldNum" sz="quarter" idx="12"/>
          </p:nvPr>
        </p:nvSpPr>
        <p:spPr/>
        <p:txBody>
          <a:bodyPr/>
          <a:lstStyle/>
          <a:p>
            <a:pPr>
              <a:defRPr/>
            </a:pPr>
            <a:fld id="{49BECE06-04C1-4FC8-ABE7-6D4FA2B06908}" type="slidenum">
              <a:rPr lang="es-ES" smtClean="0"/>
              <a:pPr>
                <a:defRPr/>
              </a:pPr>
              <a:t>‹Nº›</a:t>
            </a:fld>
            <a:endParaRPr lang="es-ES"/>
          </a:p>
        </p:txBody>
      </p:sp>
    </p:spTree>
    <p:extLst>
      <p:ext uri="{BB962C8B-B14F-4D97-AF65-F5344CB8AC3E}">
        <p14:creationId xmlns:p14="http://schemas.microsoft.com/office/powerpoint/2010/main" val="341977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3E538A51-14B2-4C60-A52C-8C02CDFD7708}" type="datetimeFigureOut">
              <a:rPr lang="es-ES" smtClean="0"/>
              <a:pPr>
                <a:defRPr/>
              </a:pPr>
              <a:t>06/09/2018</a:t>
            </a:fld>
            <a:endParaRPr lang="es-E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a:defRPr/>
            </a:pPr>
            <a:fld id="{73846812-514E-44D7-9AD0-676785552E96}" type="slidenum">
              <a:rPr lang="es-ES" smtClean="0"/>
              <a:pPr>
                <a:defRPr/>
              </a:pPr>
              <a:t>‹Nº›</a:t>
            </a:fld>
            <a:endParaRPr lang="es-ES"/>
          </a:p>
        </p:txBody>
      </p:sp>
    </p:spTree>
    <p:extLst>
      <p:ext uri="{BB962C8B-B14F-4D97-AF65-F5344CB8AC3E}">
        <p14:creationId xmlns:p14="http://schemas.microsoft.com/office/powerpoint/2010/main" val="63656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fld id="{0F312655-3F13-4FF7-963E-A3FBA3994BEF}" type="datetimeFigureOut">
              <a:rPr lang="es-ES" smtClean="0"/>
              <a:pPr>
                <a:defRPr/>
              </a:pPr>
              <a:t>06/09/2018</a:t>
            </a:fld>
            <a:endParaRPr lang="es-E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s-E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49BECE06-04C1-4FC8-ABE7-6D4FA2B06908}" type="slidenum">
              <a:rPr lang="es-ES" smtClean="0"/>
              <a:pPr>
                <a:defRPr/>
              </a:pPr>
              <a:t>‹Nº›</a:t>
            </a:fld>
            <a:endParaRPr lang="es-ES"/>
          </a:p>
        </p:txBody>
      </p:sp>
    </p:spTree>
    <p:extLst>
      <p:ext uri="{BB962C8B-B14F-4D97-AF65-F5344CB8AC3E}">
        <p14:creationId xmlns:p14="http://schemas.microsoft.com/office/powerpoint/2010/main" val="198072331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jpg"/><Relationship Id="rId12"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microsoft.com/office/2007/relationships/hdphoto" Target="../media/hdphoto1.wdp"/><Relationship Id="rId9"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074" name="1 Título">
            <a:extLst>
              <a:ext uri="{FF2B5EF4-FFF2-40B4-BE49-F238E27FC236}">
                <a16:creationId xmlns:a16="http://schemas.microsoft.com/office/drawing/2014/main" id="{F10B978C-59FF-403F-88F2-2AF08691BEFD}"/>
              </a:ext>
            </a:extLst>
          </p:cNvPr>
          <p:cNvSpPr>
            <a:spLocks noGrp="1"/>
          </p:cNvSpPr>
          <p:nvPr>
            <p:ph type="ctrTitle"/>
          </p:nvPr>
        </p:nvSpPr>
        <p:spPr>
          <a:xfrm>
            <a:off x="2051720" y="347646"/>
            <a:ext cx="6697662" cy="2231651"/>
          </a:xfrm>
        </p:spPr>
        <p:txBody>
          <a:bodyPr>
            <a:normAutofit fontScale="90000"/>
          </a:bodyPr>
          <a:lstStyle/>
          <a:p>
            <a:br>
              <a:rPr lang="es-EC" sz="2700" dirty="0"/>
            </a:br>
            <a:r>
              <a:rPr lang="es-EC" sz="2700" dirty="0">
                <a:solidFill>
                  <a:schemeClr val="accent2">
                    <a:lumMod val="75000"/>
                  </a:schemeClr>
                </a:solidFill>
              </a:rPr>
              <a:t>DISEÑO E IMPLEMENTACIÓN DE UN SISTEMA DE CONTROL SOBRE UNA ADAPTACIÓN DE ORTESIS VETERINARIA PARA LA REHABILITACIÓN DE RODILLA EN CANINOS DE LA FUNDACIÓN PAE</a:t>
            </a:r>
            <a:br>
              <a:rPr lang="es-PE" altLang="es-PE" sz="3200" dirty="0">
                <a:solidFill>
                  <a:schemeClr val="accent2">
                    <a:lumMod val="75000"/>
                  </a:schemeClr>
                </a:solidFill>
                <a:latin typeface="Arial" panose="020B0604020202020204" pitchFamily="34" charset="0"/>
                <a:cs typeface="Arial" panose="020B0604020202020204" pitchFamily="34" charset="0"/>
              </a:rPr>
            </a:br>
            <a:endParaRPr lang="es-ES" altLang="es-PE" sz="3200" dirty="0">
              <a:solidFill>
                <a:schemeClr val="accent2">
                  <a:lumMod val="75000"/>
                </a:schemeClr>
              </a:solidFill>
              <a:latin typeface="Baskerville Old Face" panose="02020602080505020303" pitchFamily="18" charset="0"/>
            </a:endParaRPr>
          </a:p>
        </p:txBody>
      </p:sp>
      <p:sp>
        <p:nvSpPr>
          <p:cNvPr id="3075" name="2 Subtítulo">
            <a:extLst>
              <a:ext uri="{FF2B5EF4-FFF2-40B4-BE49-F238E27FC236}">
                <a16:creationId xmlns:a16="http://schemas.microsoft.com/office/drawing/2014/main" id="{F170F58C-6352-4D14-832F-15C302E994FE}"/>
              </a:ext>
            </a:extLst>
          </p:cNvPr>
          <p:cNvSpPr>
            <a:spLocks noGrp="1"/>
          </p:cNvSpPr>
          <p:nvPr>
            <p:ph type="subTitle" idx="1"/>
          </p:nvPr>
        </p:nvSpPr>
        <p:spPr>
          <a:xfrm>
            <a:off x="2241606" y="2801764"/>
            <a:ext cx="6381889" cy="627236"/>
          </a:xfrm>
        </p:spPr>
        <p:txBody>
          <a:bodyPr>
            <a:normAutofit fontScale="77500" lnSpcReduction="20000"/>
          </a:bodyPr>
          <a:lstStyle/>
          <a:p>
            <a:r>
              <a:rPr lang="es-EC" sz="2600" dirty="0">
                <a:solidFill>
                  <a:schemeClr val="accent2">
                    <a:lumMod val="75000"/>
                  </a:schemeClr>
                </a:solidFill>
              </a:rPr>
              <a:t>DEPARTAMENTO DE ELÉCTRICA, ELECTRÓNICA Y TELECOMUNICACIONES</a:t>
            </a:r>
          </a:p>
          <a:p>
            <a:endParaRPr lang="es-ES" sz="2800" dirty="0">
              <a:solidFill>
                <a:schemeClr val="accent2">
                  <a:lumMod val="75000"/>
                </a:schemeClr>
              </a:solidFill>
            </a:endParaRPr>
          </a:p>
          <a:p>
            <a:pPr algn="r" eaLnBrk="1" hangingPunct="1"/>
            <a:endParaRPr lang="es-ES" altLang="es-PE" sz="2800" dirty="0">
              <a:solidFill>
                <a:schemeClr val="accent2">
                  <a:lumMod val="75000"/>
                </a:schemeClr>
              </a:solidFill>
              <a:latin typeface="Baskerville Old Face" panose="02020602080505020303" pitchFamily="18" charset="0"/>
            </a:endParaRPr>
          </a:p>
        </p:txBody>
      </p:sp>
      <p:sp>
        <p:nvSpPr>
          <p:cNvPr id="5" name="CuadroTexto 4">
            <a:extLst>
              <a:ext uri="{FF2B5EF4-FFF2-40B4-BE49-F238E27FC236}">
                <a16:creationId xmlns:a16="http://schemas.microsoft.com/office/drawing/2014/main" id="{1B2FAE61-E870-44E3-A047-058DC44EA0F9}"/>
              </a:ext>
            </a:extLst>
          </p:cNvPr>
          <p:cNvSpPr txBox="1"/>
          <p:nvPr/>
        </p:nvSpPr>
        <p:spPr>
          <a:xfrm>
            <a:off x="2793494" y="4478398"/>
            <a:ext cx="5358122" cy="830997"/>
          </a:xfrm>
          <a:prstGeom prst="rect">
            <a:avLst/>
          </a:prstGeom>
          <a:noFill/>
        </p:spPr>
        <p:txBody>
          <a:bodyPr wrap="square" rtlCol="0">
            <a:spAutoFit/>
          </a:bodyPr>
          <a:lstStyle/>
          <a:p>
            <a:pPr algn="ctr"/>
            <a:r>
              <a:rPr lang="es-ES" sz="1600" dirty="0">
                <a:solidFill>
                  <a:schemeClr val="accent2">
                    <a:lumMod val="75000"/>
                  </a:schemeClr>
                </a:solidFill>
              </a:rPr>
              <a:t>AUTOR: NACEVILLA CACHAGO, MIREYA PATRICIA</a:t>
            </a:r>
          </a:p>
          <a:p>
            <a:pPr algn="ctr"/>
            <a:endParaRPr lang="es-ES" sz="1600" dirty="0">
              <a:solidFill>
                <a:schemeClr val="accent2">
                  <a:lumMod val="75000"/>
                </a:schemeClr>
              </a:solidFill>
            </a:endParaRPr>
          </a:p>
          <a:p>
            <a:pPr algn="ctr"/>
            <a:r>
              <a:rPr lang="es-ES" sz="1600" dirty="0">
                <a:solidFill>
                  <a:schemeClr val="accent2">
                    <a:lumMod val="75000"/>
                  </a:schemeClr>
                </a:solidFill>
              </a:rPr>
              <a:t>DIRECTOR:  ING. ERAZO SOSA , ANDRÉS SEBASTIÁN </a:t>
            </a:r>
            <a:r>
              <a:rPr lang="es-ES" sz="1600" dirty="0" err="1">
                <a:solidFill>
                  <a:schemeClr val="accent2">
                    <a:lumMod val="75000"/>
                  </a:schemeClr>
                </a:solidFill>
              </a:rPr>
              <a:t>MSc</a:t>
            </a:r>
            <a:r>
              <a:rPr lang="es-ES" sz="1600" dirty="0">
                <a:solidFill>
                  <a:schemeClr val="accent2">
                    <a:lumMod val="75000"/>
                  </a:schemeClr>
                </a:solidFill>
              </a:rPr>
              <a:t>. </a:t>
            </a:r>
          </a:p>
        </p:txBody>
      </p:sp>
      <p:sp>
        <p:nvSpPr>
          <p:cNvPr id="6" name="Rectángulo 5">
            <a:extLst>
              <a:ext uri="{FF2B5EF4-FFF2-40B4-BE49-F238E27FC236}">
                <a16:creationId xmlns:a16="http://schemas.microsoft.com/office/drawing/2014/main" id="{FB3D91F8-59E6-4479-A78D-0379F80EA900}"/>
              </a:ext>
            </a:extLst>
          </p:cNvPr>
          <p:cNvSpPr/>
          <p:nvPr/>
        </p:nvSpPr>
        <p:spPr>
          <a:xfrm>
            <a:off x="0" y="0"/>
            <a:ext cx="178593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1981DF0E-02F6-4277-8BA4-09625FAD930B}"/>
              </a:ext>
            </a:extLst>
          </p:cNvPr>
          <p:cNvSpPr txBox="1"/>
          <p:nvPr/>
        </p:nvSpPr>
        <p:spPr>
          <a:xfrm>
            <a:off x="2841941" y="6048689"/>
            <a:ext cx="5358122" cy="461665"/>
          </a:xfrm>
          <a:prstGeom prst="rect">
            <a:avLst/>
          </a:prstGeom>
          <a:noFill/>
        </p:spPr>
        <p:txBody>
          <a:bodyPr wrap="square" rtlCol="0">
            <a:spAutoFit/>
          </a:bodyPr>
          <a:lstStyle/>
          <a:p>
            <a:pPr algn="ctr"/>
            <a:r>
              <a:rPr lang="es-ES" sz="1200" dirty="0">
                <a:solidFill>
                  <a:schemeClr val="accent2">
                    <a:lumMod val="75000"/>
                  </a:schemeClr>
                </a:solidFill>
              </a:rPr>
              <a:t>SANGOLQUÍ – ECUADOR</a:t>
            </a:r>
          </a:p>
          <a:p>
            <a:pPr algn="ctr"/>
            <a:r>
              <a:rPr lang="es-ES" sz="1200" dirty="0">
                <a:solidFill>
                  <a:schemeClr val="accent2">
                    <a:lumMod val="75000"/>
                  </a:schemeClr>
                </a:solidFill>
              </a:rPr>
              <a:t>2018 </a:t>
            </a:r>
          </a:p>
        </p:txBody>
      </p:sp>
      <p:sp>
        <p:nvSpPr>
          <p:cNvPr id="8" name="2 Subtítulo">
            <a:extLst>
              <a:ext uri="{FF2B5EF4-FFF2-40B4-BE49-F238E27FC236}">
                <a16:creationId xmlns:a16="http://schemas.microsoft.com/office/drawing/2014/main" id="{E7EDD81A-012B-4198-8CBE-3F0F55F562A6}"/>
              </a:ext>
            </a:extLst>
          </p:cNvPr>
          <p:cNvSpPr txBox="1">
            <a:spLocks/>
          </p:cNvSpPr>
          <p:nvPr/>
        </p:nvSpPr>
        <p:spPr>
          <a:xfrm>
            <a:off x="2692576" y="3584133"/>
            <a:ext cx="5479948" cy="610017"/>
          </a:xfrm>
          <a:prstGeom prst="rect">
            <a:avLst/>
          </a:prstGeom>
          <a:noFill/>
        </p:spPr>
        <p:txBody>
          <a:bodyPr vert="horz" lIns="91440" tIns="45720" rIns="91440" bIns="45720" rtlCol="0">
            <a:normAutofit fontScale="40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s-EC" sz="4500" dirty="0">
                <a:solidFill>
                  <a:schemeClr val="accent2">
                    <a:lumMod val="75000"/>
                  </a:schemeClr>
                </a:solidFill>
              </a:rPr>
              <a:t>CARRERA DE INGENIERÍA EN ELECTRÓNICA, AUTOMATIZACIÓN Y CONTROL</a:t>
            </a:r>
            <a:endParaRPr lang="es-ES" sz="4500" dirty="0">
              <a:solidFill>
                <a:schemeClr val="accent2">
                  <a:lumMod val="75000"/>
                </a:schemeClr>
              </a:solidFill>
            </a:endParaRPr>
          </a:p>
          <a:p>
            <a:endParaRPr lang="es-ES" sz="2800" dirty="0">
              <a:solidFill>
                <a:schemeClr val="accent2">
                  <a:lumMod val="75000"/>
                </a:schemeClr>
              </a:solidFill>
            </a:endParaRPr>
          </a:p>
          <a:p>
            <a:pPr algn="r"/>
            <a:endParaRPr lang="es-ES" altLang="es-PE" sz="2800" dirty="0">
              <a:solidFill>
                <a:schemeClr val="accent2">
                  <a:lumMod val="75000"/>
                </a:schemeClr>
              </a:solidFill>
              <a:latin typeface="Baskerville Old Face" panose="02020602080505020303" pitchFamily="18" charset="0"/>
            </a:endParaRPr>
          </a:p>
        </p:txBody>
      </p:sp>
      <p:pic>
        <p:nvPicPr>
          <p:cNvPr id="9" name="Imagen 8" descr="Resultado de imagen para sello espe sin fondo">
            <a:extLst>
              <a:ext uri="{FF2B5EF4-FFF2-40B4-BE49-F238E27FC236}">
                <a16:creationId xmlns:a16="http://schemas.microsoft.com/office/drawing/2014/main" id="{16B27EF0-62F5-44D6-AC37-362FD1607C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006" y="548680"/>
            <a:ext cx="1691682" cy="504056"/>
          </a:xfrm>
          <a:prstGeom prst="rect">
            <a:avLst/>
          </a:prstGeom>
          <a:noFill/>
          <a:ln>
            <a:noFill/>
          </a:ln>
        </p:spPr>
      </p:pic>
      <p:pic>
        <p:nvPicPr>
          <p:cNvPr id="10" name="Imagen 9" descr="Resultado de imagen para sello electronica y control espe">
            <a:extLst>
              <a:ext uri="{FF2B5EF4-FFF2-40B4-BE49-F238E27FC236}">
                <a16:creationId xmlns:a16="http://schemas.microsoft.com/office/drawing/2014/main" id="{0E2B6E30-C19A-4AEB-AB67-88AF927B1AD3}"/>
              </a:ext>
            </a:extLst>
          </p:cNvPr>
          <p:cNvPicPr/>
          <p:nvPr/>
        </p:nvPicPr>
        <p:blipFill>
          <a:blip r:embed="rId4">
            <a:extLst>
              <a:ext uri="{BEBA8EAE-BF5A-486C-A8C5-ECC9F3942E4B}">
                <a14:imgProps xmlns:a14="http://schemas.microsoft.com/office/drawing/2010/main">
                  <a14:imgLayer r:embed="rId5">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530257" y="1268760"/>
            <a:ext cx="729375" cy="6964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ED6187-68E3-4724-B820-045D3FAB4334}"/>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14" name="1 CuadroTexto">
            <a:extLst>
              <a:ext uri="{FF2B5EF4-FFF2-40B4-BE49-F238E27FC236}">
                <a16:creationId xmlns:a16="http://schemas.microsoft.com/office/drawing/2014/main" id="{CB08B8AB-DD02-45C8-8CE3-3128B81BD3AD}"/>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u="sng"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pic>
        <p:nvPicPr>
          <p:cNvPr id="6" name="Imagen 5" descr="Resultado de imagen para sello espe sin fondo">
            <a:extLst>
              <a:ext uri="{FF2B5EF4-FFF2-40B4-BE49-F238E27FC236}">
                <a16:creationId xmlns:a16="http://schemas.microsoft.com/office/drawing/2014/main" id="{EB359533-69A1-4F56-B5C4-79F6F92B54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6DEA3565-2800-49D1-A795-60BAC592DA41}"/>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sp>
        <p:nvSpPr>
          <p:cNvPr id="8" name="30 Título">
            <a:extLst>
              <a:ext uri="{FF2B5EF4-FFF2-40B4-BE49-F238E27FC236}">
                <a16:creationId xmlns:a16="http://schemas.microsoft.com/office/drawing/2014/main" id="{A7A064DD-7F8E-457F-BD1D-E6D51A41B5D7}"/>
              </a:ext>
            </a:extLst>
          </p:cNvPr>
          <p:cNvSpPr>
            <a:spLocks noGrp="1"/>
          </p:cNvSpPr>
          <p:nvPr>
            <p:ph type="title"/>
          </p:nvPr>
        </p:nvSpPr>
        <p:spPr>
          <a:xfrm>
            <a:off x="1755775" y="142874"/>
            <a:ext cx="7358063" cy="981869"/>
          </a:xfrm>
        </p:spPr>
        <p:txBody>
          <a:bodyPr>
            <a:normAutofit fontScale="90000"/>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5. Desarrollo de la interfaz de usuario</a:t>
            </a:r>
          </a:p>
        </p:txBody>
      </p:sp>
      <p:sp>
        <p:nvSpPr>
          <p:cNvPr id="13" name="30 Título">
            <a:extLst>
              <a:ext uri="{FF2B5EF4-FFF2-40B4-BE49-F238E27FC236}">
                <a16:creationId xmlns:a16="http://schemas.microsoft.com/office/drawing/2014/main" id="{54363222-3EF3-4750-96E0-042828499C95}"/>
              </a:ext>
            </a:extLst>
          </p:cNvPr>
          <p:cNvSpPr txBox="1">
            <a:spLocks/>
          </p:cNvSpPr>
          <p:nvPr/>
        </p:nvSpPr>
        <p:spPr>
          <a:xfrm>
            <a:off x="1696426" y="3435703"/>
            <a:ext cx="5937693" cy="539653"/>
          </a:xfrm>
          <a:prstGeom prst="rect">
            <a:avLst/>
          </a:prstGeom>
        </p:spPr>
        <p:txBody>
          <a:bodyPr/>
          <a:lstStyle/>
          <a:p>
            <a:pPr marL="285750" indent="-285750">
              <a:buFont typeface="Arial" panose="020B0604020202020204" pitchFamily="34" charset="0"/>
              <a:buChar char="•"/>
              <a:defRPr/>
            </a:pPr>
            <a:r>
              <a:rPr lang="es-PE" b="1" dirty="0">
                <a:solidFill>
                  <a:schemeClr val="accent2">
                    <a:lumMod val="75000"/>
                  </a:schemeClr>
                </a:solidFill>
                <a:latin typeface="+mj-lt"/>
                <a:ea typeface="+mj-ea"/>
                <a:cs typeface="Arabic Typesetting" pitchFamily="66" charset="-78"/>
              </a:rPr>
              <a:t>Requerimientos de usuario</a:t>
            </a:r>
          </a:p>
        </p:txBody>
      </p:sp>
      <p:sp>
        <p:nvSpPr>
          <p:cNvPr id="14" name="30 Título">
            <a:extLst>
              <a:ext uri="{FF2B5EF4-FFF2-40B4-BE49-F238E27FC236}">
                <a16:creationId xmlns:a16="http://schemas.microsoft.com/office/drawing/2014/main" id="{5DD94419-DA26-44E1-8844-8061A2DC8674}"/>
              </a:ext>
            </a:extLst>
          </p:cNvPr>
          <p:cNvSpPr txBox="1">
            <a:spLocks/>
          </p:cNvSpPr>
          <p:nvPr/>
        </p:nvSpPr>
        <p:spPr>
          <a:xfrm>
            <a:off x="1696426" y="1394569"/>
            <a:ext cx="3235613" cy="539653"/>
          </a:xfrm>
          <a:prstGeom prst="rect">
            <a:avLst/>
          </a:prstGeom>
        </p:spPr>
        <p:txBody>
          <a:bodyPr/>
          <a:lstStyle/>
          <a:p>
            <a:pPr marL="285750" indent="-285750">
              <a:buFont typeface="Arial" panose="020B0604020202020204" pitchFamily="34" charset="0"/>
              <a:buChar char="•"/>
              <a:defRPr/>
            </a:pPr>
            <a:r>
              <a:rPr lang="es-PE" b="1" dirty="0">
                <a:solidFill>
                  <a:schemeClr val="accent2">
                    <a:lumMod val="75000"/>
                  </a:schemeClr>
                </a:solidFill>
                <a:latin typeface="+mj-lt"/>
                <a:ea typeface="+mj-ea"/>
                <a:cs typeface="Arabic Typesetting" pitchFamily="66" charset="-78"/>
              </a:rPr>
              <a:t>Diagrama de bloques</a:t>
            </a:r>
          </a:p>
        </p:txBody>
      </p:sp>
      <p:pic>
        <p:nvPicPr>
          <p:cNvPr id="2" name="Imagen 1">
            <a:extLst>
              <a:ext uri="{FF2B5EF4-FFF2-40B4-BE49-F238E27FC236}">
                <a16:creationId xmlns:a16="http://schemas.microsoft.com/office/drawing/2014/main" id="{10782492-CE76-411D-BB30-EAB7377912CA}"/>
              </a:ext>
            </a:extLst>
          </p:cNvPr>
          <p:cNvPicPr>
            <a:picLocks noChangeAspect="1"/>
          </p:cNvPicPr>
          <p:nvPr/>
        </p:nvPicPr>
        <p:blipFill>
          <a:blip r:embed="rId5"/>
          <a:stretch>
            <a:fillRect/>
          </a:stretch>
        </p:blipFill>
        <p:spPr>
          <a:xfrm>
            <a:off x="3120231" y="1861555"/>
            <a:ext cx="4629150" cy="1457325"/>
          </a:xfrm>
          <a:prstGeom prst="rect">
            <a:avLst/>
          </a:prstGeom>
        </p:spPr>
      </p:pic>
      <p:pic>
        <p:nvPicPr>
          <p:cNvPr id="3" name="Imagen 2">
            <a:extLst>
              <a:ext uri="{FF2B5EF4-FFF2-40B4-BE49-F238E27FC236}">
                <a16:creationId xmlns:a16="http://schemas.microsoft.com/office/drawing/2014/main" id="{228F4708-A5BC-42E0-BC1A-0A0C0313CA6B}"/>
              </a:ext>
            </a:extLst>
          </p:cNvPr>
          <p:cNvPicPr>
            <a:picLocks noChangeAspect="1"/>
          </p:cNvPicPr>
          <p:nvPr/>
        </p:nvPicPr>
        <p:blipFill>
          <a:blip r:embed="rId6"/>
          <a:stretch>
            <a:fillRect/>
          </a:stretch>
        </p:blipFill>
        <p:spPr>
          <a:xfrm>
            <a:off x="1802747" y="4024616"/>
            <a:ext cx="2897917" cy="1780648"/>
          </a:xfrm>
          <a:prstGeom prst="rect">
            <a:avLst/>
          </a:prstGeom>
        </p:spPr>
      </p:pic>
      <p:pic>
        <p:nvPicPr>
          <p:cNvPr id="4" name="Imagen 3">
            <a:extLst>
              <a:ext uri="{FF2B5EF4-FFF2-40B4-BE49-F238E27FC236}">
                <a16:creationId xmlns:a16="http://schemas.microsoft.com/office/drawing/2014/main" id="{7CB644FE-3247-426A-B413-D8CB71126223}"/>
              </a:ext>
            </a:extLst>
          </p:cNvPr>
          <p:cNvPicPr>
            <a:picLocks noChangeAspect="1"/>
          </p:cNvPicPr>
          <p:nvPr/>
        </p:nvPicPr>
        <p:blipFill>
          <a:blip r:embed="rId7"/>
          <a:stretch>
            <a:fillRect/>
          </a:stretch>
        </p:blipFill>
        <p:spPr>
          <a:xfrm>
            <a:off x="5434806" y="3714609"/>
            <a:ext cx="1581150" cy="2581275"/>
          </a:xfrm>
          <a:prstGeom prst="rect">
            <a:avLst/>
          </a:prstGeom>
        </p:spPr>
      </p:pic>
      <p:pic>
        <p:nvPicPr>
          <p:cNvPr id="17" name="Imagen 16">
            <a:extLst>
              <a:ext uri="{FF2B5EF4-FFF2-40B4-BE49-F238E27FC236}">
                <a16:creationId xmlns:a16="http://schemas.microsoft.com/office/drawing/2014/main" id="{C5606C9B-FBC2-480A-80B9-D5429ADBE80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336041" y="3681590"/>
            <a:ext cx="1584325" cy="2647315"/>
          </a:xfrm>
          <a:prstGeom prst="rect">
            <a:avLst/>
          </a:prstGeom>
          <a:noFill/>
          <a:ln>
            <a:noFill/>
          </a:ln>
        </p:spPr>
      </p:pic>
    </p:spTree>
    <p:extLst>
      <p:ext uri="{BB962C8B-B14F-4D97-AF65-F5344CB8AC3E}">
        <p14:creationId xmlns:p14="http://schemas.microsoft.com/office/powerpoint/2010/main" val="209311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ED6187-68E3-4724-B820-045D3FAB4334}"/>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14" name="1 CuadroTexto">
            <a:extLst>
              <a:ext uri="{FF2B5EF4-FFF2-40B4-BE49-F238E27FC236}">
                <a16:creationId xmlns:a16="http://schemas.microsoft.com/office/drawing/2014/main" id="{CB08B8AB-DD02-45C8-8CE3-3128B81BD3AD}"/>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u="sng"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pic>
        <p:nvPicPr>
          <p:cNvPr id="6" name="Imagen 5" descr="Resultado de imagen para sello espe sin fondo">
            <a:extLst>
              <a:ext uri="{FF2B5EF4-FFF2-40B4-BE49-F238E27FC236}">
                <a16:creationId xmlns:a16="http://schemas.microsoft.com/office/drawing/2014/main" id="{EB359533-69A1-4F56-B5C4-79F6F92B54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6DEA3565-2800-49D1-A795-60BAC592DA41}"/>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sp>
        <p:nvSpPr>
          <p:cNvPr id="8" name="30 Título">
            <a:extLst>
              <a:ext uri="{FF2B5EF4-FFF2-40B4-BE49-F238E27FC236}">
                <a16:creationId xmlns:a16="http://schemas.microsoft.com/office/drawing/2014/main" id="{A7A064DD-7F8E-457F-BD1D-E6D51A41B5D7}"/>
              </a:ext>
            </a:extLst>
          </p:cNvPr>
          <p:cNvSpPr>
            <a:spLocks noGrp="1"/>
          </p:cNvSpPr>
          <p:nvPr>
            <p:ph type="title"/>
          </p:nvPr>
        </p:nvSpPr>
        <p:spPr>
          <a:xfrm>
            <a:off x="1755775" y="142874"/>
            <a:ext cx="7358063" cy="981869"/>
          </a:xfrm>
        </p:spPr>
        <p:txBody>
          <a:bodyPr>
            <a:normAutofit/>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6. Pruebas y resultados</a:t>
            </a:r>
          </a:p>
        </p:txBody>
      </p:sp>
      <p:sp>
        <p:nvSpPr>
          <p:cNvPr id="13" name="30 Título">
            <a:extLst>
              <a:ext uri="{FF2B5EF4-FFF2-40B4-BE49-F238E27FC236}">
                <a16:creationId xmlns:a16="http://schemas.microsoft.com/office/drawing/2014/main" id="{54363222-3EF3-4750-96E0-042828499C95}"/>
              </a:ext>
            </a:extLst>
          </p:cNvPr>
          <p:cNvSpPr txBox="1">
            <a:spLocks/>
          </p:cNvSpPr>
          <p:nvPr/>
        </p:nvSpPr>
        <p:spPr>
          <a:xfrm>
            <a:off x="2555776" y="4060161"/>
            <a:ext cx="6980030" cy="539653"/>
          </a:xfrm>
          <a:prstGeom prst="rect">
            <a:avLst/>
          </a:prstGeom>
        </p:spPr>
        <p:txBody>
          <a:bodyPr/>
          <a:lstStyle/>
          <a:p>
            <a:pPr>
              <a:defRPr/>
            </a:pPr>
            <a:r>
              <a:rPr lang="es-PE" sz="1400" dirty="0">
                <a:solidFill>
                  <a:schemeClr val="accent2">
                    <a:lumMod val="75000"/>
                  </a:schemeClr>
                </a:solidFill>
                <a:latin typeface="+mj-lt"/>
                <a:ea typeface="+mj-ea"/>
                <a:cs typeface="Arabic Typesetting" pitchFamily="66" charset="-78"/>
              </a:rPr>
              <a:t>Movimiento de extensión				Movimiento de flexión</a:t>
            </a:r>
          </a:p>
        </p:txBody>
      </p:sp>
      <p:sp>
        <p:nvSpPr>
          <p:cNvPr id="14" name="30 Título">
            <a:extLst>
              <a:ext uri="{FF2B5EF4-FFF2-40B4-BE49-F238E27FC236}">
                <a16:creationId xmlns:a16="http://schemas.microsoft.com/office/drawing/2014/main" id="{5DD94419-DA26-44E1-8844-8061A2DC8674}"/>
              </a:ext>
            </a:extLst>
          </p:cNvPr>
          <p:cNvSpPr txBox="1">
            <a:spLocks/>
          </p:cNvSpPr>
          <p:nvPr/>
        </p:nvSpPr>
        <p:spPr>
          <a:xfrm>
            <a:off x="1696426" y="1394569"/>
            <a:ext cx="3235613" cy="539653"/>
          </a:xfrm>
          <a:prstGeom prst="rect">
            <a:avLst/>
          </a:prstGeom>
        </p:spPr>
        <p:txBody>
          <a:bodyPr/>
          <a:lstStyle/>
          <a:p>
            <a:pPr marL="285750" indent="-285750">
              <a:buFont typeface="Arial" panose="020B0604020202020204" pitchFamily="34" charset="0"/>
              <a:buChar char="•"/>
              <a:defRPr/>
            </a:pPr>
            <a:r>
              <a:rPr lang="es-PE" b="1" dirty="0">
                <a:solidFill>
                  <a:schemeClr val="accent2">
                    <a:lumMod val="75000"/>
                  </a:schemeClr>
                </a:solidFill>
                <a:latin typeface="+mj-lt"/>
                <a:ea typeface="+mj-ea"/>
                <a:cs typeface="Arabic Typesetting" pitchFamily="66" charset="-78"/>
              </a:rPr>
              <a:t>Controlador Difuso</a:t>
            </a:r>
          </a:p>
        </p:txBody>
      </p:sp>
      <p:pic>
        <p:nvPicPr>
          <p:cNvPr id="16" name="Imagen 15">
            <a:extLst>
              <a:ext uri="{FF2B5EF4-FFF2-40B4-BE49-F238E27FC236}">
                <a16:creationId xmlns:a16="http://schemas.microsoft.com/office/drawing/2014/main" id="{4E063B23-D631-4181-A9B9-626339F77B3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32039" y="1885388"/>
            <a:ext cx="3868799" cy="1745069"/>
          </a:xfrm>
          <a:prstGeom prst="rect">
            <a:avLst/>
          </a:prstGeom>
          <a:noFill/>
          <a:ln>
            <a:noFill/>
          </a:ln>
        </p:spPr>
      </p:pic>
      <p:sp>
        <p:nvSpPr>
          <p:cNvPr id="9" name="Rectángulo 8">
            <a:extLst>
              <a:ext uri="{FF2B5EF4-FFF2-40B4-BE49-F238E27FC236}">
                <a16:creationId xmlns:a16="http://schemas.microsoft.com/office/drawing/2014/main" id="{249D3556-4D6C-4DD9-803F-337A67B54E5C}"/>
              </a:ext>
            </a:extLst>
          </p:cNvPr>
          <p:cNvSpPr/>
          <p:nvPr/>
        </p:nvSpPr>
        <p:spPr>
          <a:xfrm>
            <a:off x="1696426" y="2177131"/>
            <a:ext cx="336612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spcAft>
                <a:spcPts val="0"/>
              </a:spcAft>
              <a:buFont typeface="Symbol" panose="05050102010706020507" pitchFamily="18" charset="2"/>
              <a:buChar char=""/>
            </a:pPr>
            <a:r>
              <a:rPr lang="es-ES" sz="1200" dirty="0">
                <a:latin typeface="Times New Roman" panose="02020603050405020304" pitchFamily="18" charset="0"/>
                <a:ea typeface="Calibri" panose="020F0502020204030204" pitchFamily="34" charset="0"/>
                <a:cs typeface="Times New Roman" panose="02020603050405020304" pitchFamily="18" charset="0"/>
              </a:rPr>
              <a:t>Ángulo de extensión: 110°</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1200" dirty="0">
                <a:latin typeface="Times New Roman" panose="02020603050405020304" pitchFamily="18" charset="0"/>
                <a:ea typeface="Calibri" panose="020F0502020204030204" pitchFamily="34" charset="0"/>
                <a:cs typeface="Times New Roman" panose="02020603050405020304" pitchFamily="18" charset="0"/>
              </a:rPr>
              <a:t>Ángulo de flexión: 90°</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1200" dirty="0">
                <a:latin typeface="Times New Roman" panose="02020603050405020304" pitchFamily="18" charset="0"/>
                <a:ea typeface="Calibri" panose="020F0502020204030204" pitchFamily="34" charset="0"/>
                <a:cs typeface="Times New Roman" panose="02020603050405020304" pitchFamily="18" charset="0"/>
              </a:rPr>
              <a:t>Tiempo de duración en extensión: 3 segundos</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1200" dirty="0">
                <a:latin typeface="Times New Roman" panose="02020603050405020304" pitchFamily="18" charset="0"/>
                <a:ea typeface="Calibri" panose="020F0502020204030204" pitchFamily="34" charset="0"/>
                <a:cs typeface="Times New Roman" panose="02020603050405020304" pitchFamily="18" charset="0"/>
              </a:rPr>
              <a:t>Tiempo de duración en flexión: 3 segundos</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S" sz="1200" dirty="0">
                <a:latin typeface="Times New Roman" panose="02020603050405020304" pitchFamily="18" charset="0"/>
                <a:ea typeface="Calibri" panose="020F0502020204030204" pitchFamily="34" charset="0"/>
                <a:cs typeface="Times New Roman" panose="02020603050405020304" pitchFamily="18" charset="0"/>
              </a:rPr>
              <a:t>Número de repeticiones: 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78A09317-8149-45C7-BAB0-62096B9C0557}"/>
              </a:ext>
            </a:extLst>
          </p:cNvPr>
          <p:cNvPicPr>
            <a:picLocks noChangeAspect="1"/>
          </p:cNvPicPr>
          <p:nvPr/>
        </p:nvPicPr>
        <p:blipFill rotWithShape="1">
          <a:blip r:embed="rId6"/>
          <a:srcRect b="57873"/>
          <a:stretch/>
        </p:blipFill>
        <p:spPr>
          <a:xfrm>
            <a:off x="1755775" y="4558585"/>
            <a:ext cx="3495675" cy="1809692"/>
          </a:xfrm>
          <a:prstGeom prst="rect">
            <a:avLst/>
          </a:prstGeom>
        </p:spPr>
      </p:pic>
      <p:pic>
        <p:nvPicPr>
          <p:cNvPr id="18" name="Imagen 17">
            <a:extLst>
              <a:ext uri="{FF2B5EF4-FFF2-40B4-BE49-F238E27FC236}">
                <a16:creationId xmlns:a16="http://schemas.microsoft.com/office/drawing/2014/main" id="{60E1B91F-7E30-493F-81C6-28F75AC242C0}"/>
              </a:ext>
            </a:extLst>
          </p:cNvPr>
          <p:cNvPicPr>
            <a:picLocks noChangeAspect="1"/>
          </p:cNvPicPr>
          <p:nvPr/>
        </p:nvPicPr>
        <p:blipFill rotWithShape="1">
          <a:blip r:embed="rId6"/>
          <a:srcRect l="15948" t="56281" r="14015"/>
          <a:stretch/>
        </p:blipFill>
        <p:spPr>
          <a:xfrm>
            <a:off x="5940152" y="4490217"/>
            <a:ext cx="2448273" cy="1878060"/>
          </a:xfrm>
          <a:prstGeom prst="rect">
            <a:avLst/>
          </a:prstGeom>
        </p:spPr>
      </p:pic>
    </p:spTree>
    <p:extLst>
      <p:ext uri="{BB962C8B-B14F-4D97-AF65-F5344CB8AC3E}">
        <p14:creationId xmlns:p14="http://schemas.microsoft.com/office/powerpoint/2010/main" val="359839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ED6187-68E3-4724-B820-045D3FAB4334}"/>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14" name="1 CuadroTexto">
            <a:extLst>
              <a:ext uri="{FF2B5EF4-FFF2-40B4-BE49-F238E27FC236}">
                <a16:creationId xmlns:a16="http://schemas.microsoft.com/office/drawing/2014/main" id="{CB08B8AB-DD02-45C8-8CE3-3128B81BD3AD}"/>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u="sng"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pic>
        <p:nvPicPr>
          <p:cNvPr id="6" name="Imagen 5" descr="Resultado de imagen para sello espe sin fondo">
            <a:extLst>
              <a:ext uri="{FF2B5EF4-FFF2-40B4-BE49-F238E27FC236}">
                <a16:creationId xmlns:a16="http://schemas.microsoft.com/office/drawing/2014/main" id="{EB359533-69A1-4F56-B5C4-79F6F92B54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6DEA3565-2800-49D1-A795-60BAC592DA41}"/>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sp>
        <p:nvSpPr>
          <p:cNvPr id="8" name="30 Título">
            <a:extLst>
              <a:ext uri="{FF2B5EF4-FFF2-40B4-BE49-F238E27FC236}">
                <a16:creationId xmlns:a16="http://schemas.microsoft.com/office/drawing/2014/main" id="{A7A064DD-7F8E-457F-BD1D-E6D51A41B5D7}"/>
              </a:ext>
            </a:extLst>
          </p:cNvPr>
          <p:cNvSpPr>
            <a:spLocks noGrp="1"/>
          </p:cNvSpPr>
          <p:nvPr>
            <p:ph type="title"/>
          </p:nvPr>
        </p:nvSpPr>
        <p:spPr>
          <a:xfrm>
            <a:off x="1755775" y="142874"/>
            <a:ext cx="7358063" cy="981869"/>
          </a:xfrm>
        </p:spPr>
        <p:txBody>
          <a:bodyPr>
            <a:normAutofit/>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6. Pruebas y resultados</a:t>
            </a:r>
          </a:p>
        </p:txBody>
      </p:sp>
      <p:sp>
        <p:nvSpPr>
          <p:cNvPr id="13" name="30 Título">
            <a:extLst>
              <a:ext uri="{FF2B5EF4-FFF2-40B4-BE49-F238E27FC236}">
                <a16:creationId xmlns:a16="http://schemas.microsoft.com/office/drawing/2014/main" id="{54363222-3EF3-4750-96E0-042828499C95}"/>
              </a:ext>
            </a:extLst>
          </p:cNvPr>
          <p:cNvSpPr txBox="1">
            <a:spLocks/>
          </p:cNvSpPr>
          <p:nvPr/>
        </p:nvSpPr>
        <p:spPr>
          <a:xfrm>
            <a:off x="1603153" y="1479364"/>
            <a:ext cx="5937693" cy="539653"/>
          </a:xfrm>
          <a:prstGeom prst="rect">
            <a:avLst/>
          </a:prstGeom>
        </p:spPr>
        <p:txBody>
          <a:bodyPr/>
          <a:lstStyle/>
          <a:p>
            <a:pPr marL="285750" indent="-285750">
              <a:buFont typeface="Arial" panose="020B0604020202020204" pitchFamily="34" charset="0"/>
              <a:buChar char="•"/>
              <a:defRPr/>
            </a:pPr>
            <a:r>
              <a:rPr lang="es-PE" b="1" dirty="0">
                <a:solidFill>
                  <a:schemeClr val="accent2">
                    <a:lumMod val="75000"/>
                  </a:schemeClr>
                </a:solidFill>
                <a:latin typeface="+mj-lt"/>
                <a:ea typeface="+mj-ea"/>
                <a:cs typeface="Arabic Typesetting" pitchFamily="66" charset="-78"/>
              </a:rPr>
              <a:t>Sistema mecánico</a:t>
            </a:r>
          </a:p>
        </p:txBody>
      </p:sp>
      <p:sp>
        <p:nvSpPr>
          <p:cNvPr id="11" name="Rectángulo 10">
            <a:extLst>
              <a:ext uri="{FF2B5EF4-FFF2-40B4-BE49-F238E27FC236}">
                <a16:creationId xmlns:a16="http://schemas.microsoft.com/office/drawing/2014/main" id="{4F9F8F52-9C87-45CC-A913-C8B4D68E797C}"/>
              </a:ext>
            </a:extLst>
          </p:cNvPr>
          <p:cNvSpPr/>
          <p:nvPr/>
        </p:nvSpPr>
        <p:spPr>
          <a:xfrm>
            <a:off x="1979712" y="2002765"/>
            <a:ext cx="6318448" cy="954107"/>
          </a:xfrm>
          <a:prstGeom prst="rect">
            <a:avLst/>
          </a:prstGeom>
        </p:spPr>
        <p:txBody>
          <a:bodyPr wrap="square">
            <a:spAutoFit/>
          </a:bodyPr>
          <a:lstStyle/>
          <a:p>
            <a:pPr algn="just"/>
            <a:r>
              <a:rPr lang="es-EC" sz="1400" dirty="0">
                <a:latin typeface="Times New Roman" panose="02020603050405020304" pitchFamily="18" charset="0"/>
                <a:ea typeface="Calibri" panose="020F0502020204030204" pitchFamily="34" charset="0"/>
              </a:rPr>
              <a:t>A partir de los resultados del controlador difuso,  se observa que los movimientos son realizados de acuerdo a los requerimientos, con esto se entiende que existe una compatibilidad física entre la ortesis y el paciente canino, gracias a la pieza mecánica de acople diseñada.</a:t>
            </a:r>
            <a:endParaRPr lang="es-EC" sz="1400" dirty="0"/>
          </a:p>
        </p:txBody>
      </p:sp>
      <p:pic>
        <p:nvPicPr>
          <p:cNvPr id="9" name="Imagen 8">
            <a:extLst>
              <a:ext uri="{FF2B5EF4-FFF2-40B4-BE49-F238E27FC236}">
                <a16:creationId xmlns:a16="http://schemas.microsoft.com/office/drawing/2014/main" id="{AC16E8FB-5D8A-4F65-978B-897998606B4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3750826" y="2823135"/>
            <a:ext cx="2776220" cy="3750310"/>
          </a:xfrm>
          <a:prstGeom prst="rect">
            <a:avLst/>
          </a:prstGeom>
          <a:noFill/>
          <a:ln>
            <a:noFill/>
          </a:ln>
        </p:spPr>
      </p:pic>
    </p:spTree>
    <p:extLst>
      <p:ext uri="{BB962C8B-B14F-4D97-AF65-F5344CB8AC3E}">
        <p14:creationId xmlns:p14="http://schemas.microsoft.com/office/powerpoint/2010/main" val="172587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ED6187-68E3-4724-B820-045D3FAB4334}"/>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14" name="1 CuadroTexto">
            <a:extLst>
              <a:ext uri="{FF2B5EF4-FFF2-40B4-BE49-F238E27FC236}">
                <a16:creationId xmlns:a16="http://schemas.microsoft.com/office/drawing/2014/main" id="{CB08B8AB-DD02-45C8-8CE3-3128B81BD3AD}"/>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u="sng"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pic>
        <p:nvPicPr>
          <p:cNvPr id="6" name="Imagen 5" descr="Resultado de imagen para sello espe sin fondo">
            <a:extLst>
              <a:ext uri="{FF2B5EF4-FFF2-40B4-BE49-F238E27FC236}">
                <a16:creationId xmlns:a16="http://schemas.microsoft.com/office/drawing/2014/main" id="{EB359533-69A1-4F56-B5C4-79F6F92B54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6DEA3565-2800-49D1-A795-60BAC592DA41}"/>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sp>
        <p:nvSpPr>
          <p:cNvPr id="8" name="30 Título">
            <a:extLst>
              <a:ext uri="{FF2B5EF4-FFF2-40B4-BE49-F238E27FC236}">
                <a16:creationId xmlns:a16="http://schemas.microsoft.com/office/drawing/2014/main" id="{A7A064DD-7F8E-457F-BD1D-E6D51A41B5D7}"/>
              </a:ext>
            </a:extLst>
          </p:cNvPr>
          <p:cNvSpPr>
            <a:spLocks noGrp="1"/>
          </p:cNvSpPr>
          <p:nvPr>
            <p:ph type="title"/>
          </p:nvPr>
        </p:nvSpPr>
        <p:spPr>
          <a:xfrm>
            <a:off x="1755775" y="142874"/>
            <a:ext cx="7358063" cy="981869"/>
          </a:xfrm>
        </p:spPr>
        <p:txBody>
          <a:bodyPr>
            <a:normAutofit/>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6. Pruebas y resultados</a:t>
            </a:r>
          </a:p>
        </p:txBody>
      </p:sp>
      <p:sp>
        <p:nvSpPr>
          <p:cNvPr id="15" name="30 Título">
            <a:extLst>
              <a:ext uri="{FF2B5EF4-FFF2-40B4-BE49-F238E27FC236}">
                <a16:creationId xmlns:a16="http://schemas.microsoft.com/office/drawing/2014/main" id="{1377454F-99E1-4802-8EED-0BF9DB296183}"/>
              </a:ext>
            </a:extLst>
          </p:cNvPr>
          <p:cNvSpPr txBox="1">
            <a:spLocks/>
          </p:cNvSpPr>
          <p:nvPr/>
        </p:nvSpPr>
        <p:spPr>
          <a:xfrm>
            <a:off x="1762671" y="1628800"/>
            <a:ext cx="5480521" cy="539653"/>
          </a:xfrm>
          <a:prstGeom prst="rect">
            <a:avLst/>
          </a:prstGeom>
        </p:spPr>
        <p:txBody>
          <a:bodyPr/>
          <a:lstStyle/>
          <a:p>
            <a:pPr marL="285750" indent="-285750">
              <a:buFont typeface="Arial" panose="020B0604020202020204" pitchFamily="34" charset="0"/>
              <a:buChar char="•"/>
              <a:defRPr/>
            </a:pPr>
            <a:r>
              <a:rPr lang="es-PE" b="1" dirty="0">
                <a:solidFill>
                  <a:schemeClr val="accent2">
                    <a:lumMod val="75000"/>
                  </a:schemeClr>
                </a:solidFill>
                <a:latin typeface="+mj-lt"/>
                <a:ea typeface="+mj-ea"/>
                <a:cs typeface="Arabic Typesetting" pitchFamily="66" charset="-78"/>
              </a:rPr>
              <a:t>Sistema de comunicación y aplicación android</a:t>
            </a:r>
          </a:p>
        </p:txBody>
      </p:sp>
      <p:pic>
        <p:nvPicPr>
          <p:cNvPr id="12" name="Imagen 11">
            <a:extLst>
              <a:ext uri="{FF2B5EF4-FFF2-40B4-BE49-F238E27FC236}">
                <a16:creationId xmlns:a16="http://schemas.microsoft.com/office/drawing/2014/main" id="{CD1BA9CE-C223-4C8F-810F-83E9BCD30F54}"/>
              </a:ext>
            </a:extLst>
          </p:cNvPr>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7583" t="4506" r="12929" b="3607"/>
          <a:stretch/>
        </p:blipFill>
        <p:spPr bwMode="auto">
          <a:xfrm>
            <a:off x="2789933" y="2233553"/>
            <a:ext cx="2557780" cy="3945890"/>
          </a:xfrm>
          <a:prstGeom prst="rect">
            <a:avLst/>
          </a:prstGeom>
          <a:noFill/>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4EE2C20F-3D53-4FFF-A455-518FFC90ECC6}"/>
              </a:ext>
            </a:extLst>
          </p:cNvPr>
          <p:cNvPicPr>
            <a:picLocks noChangeAspect="1"/>
          </p:cNvPicPr>
          <p:nvPr/>
        </p:nvPicPr>
        <p:blipFill>
          <a:blip r:embed="rId7"/>
          <a:stretch>
            <a:fillRect/>
          </a:stretch>
        </p:blipFill>
        <p:spPr>
          <a:xfrm>
            <a:off x="6238304" y="2168453"/>
            <a:ext cx="2009775" cy="1647825"/>
          </a:xfrm>
          <a:prstGeom prst="rect">
            <a:avLst/>
          </a:prstGeom>
        </p:spPr>
      </p:pic>
      <p:pic>
        <p:nvPicPr>
          <p:cNvPr id="3" name="Imagen 2">
            <a:extLst>
              <a:ext uri="{FF2B5EF4-FFF2-40B4-BE49-F238E27FC236}">
                <a16:creationId xmlns:a16="http://schemas.microsoft.com/office/drawing/2014/main" id="{05085861-41D4-4F0E-8775-280B0859BFED}"/>
              </a:ext>
            </a:extLst>
          </p:cNvPr>
          <p:cNvPicPr>
            <a:picLocks noChangeAspect="1"/>
          </p:cNvPicPr>
          <p:nvPr/>
        </p:nvPicPr>
        <p:blipFill>
          <a:blip r:embed="rId8"/>
          <a:stretch>
            <a:fillRect/>
          </a:stretch>
        </p:blipFill>
        <p:spPr>
          <a:xfrm>
            <a:off x="6276678" y="4328823"/>
            <a:ext cx="1981200" cy="1657350"/>
          </a:xfrm>
          <a:prstGeom prst="rect">
            <a:avLst/>
          </a:prstGeom>
        </p:spPr>
      </p:pic>
    </p:spTree>
    <p:extLst>
      <p:ext uri="{BB962C8B-B14F-4D97-AF65-F5344CB8AC3E}">
        <p14:creationId xmlns:p14="http://schemas.microsoft.com/office/powerpoint/2010/main" val="79148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A82CA9F-2DF2-4E53-AD42-094CA037CBC1}"/>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436" name="1 CuadroTexto">
            <a:extLst>
              <a:ext uri="{FF2B5EF4-FFF2-40B4-BE49-F238E27FC236}">
                <a16:creationId xmlns:a16="http://schemas.microsoft.com/office/drawing/2014/main" id="{6B123D4A-9959-4F6F-8C31-39FFC35C998D}"/>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u="sng" dirty="0">
                <a:solidFill>
                  <a:schemeClr val="accent2">
                    <a:lumMod val="50000"/>
                  </a:schemeClr>
                </a:solidFill>
                <a:latin typeface="Arial" panose="020B0604020202020204" pitchFamily="34" charset="0"/>
              </a:rPr>
              <a:t>Conclusiones</a:t>
            </a:r>
          </a:p>
        </p:txBody>
      </p:sp>
      <p:pic>
        <p:nvPicPr>
          <p:cNvPr id="7" name="Imagen 6" descr="Resultado de imagen para sello espe sin fondo">
            <a:extLst>
              <a:ext uri="{FF2B5EF4-FFF2-40B4-BE49-F238E27FC236}">
                <a16:creationId xmlns:a16="http://schemas.microsoft.com/office/drawing/2014/main" id="{F907104B-EE5A-4C33-A58C-26F1FE8EA1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8" name="Imagen 7" descr="Resultado de imagen para sello electronica y control espe">
            <a:extLst>
              <a:ext uri="{FF2B5EF4-FFF2-40B4-BE49-F238E27FC236}">
                <a16:creationId xmlns:a16="http://schemas.microsoft.com/office/drawing/2014/main" id="{C538DB2A-A39D-49B6-AEC6-CFCDCC06F7A2}"/>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graphicFrame>
        <p:nvGraphicFramePr>
          <p:cNvPr id="2" name="Diagrama 1">
            <a:extLst>
              <a:ext uri="{FF2B5EF4-FFF2-40B4-BE49-F238E27FC236}">
                <a16:creationId xmlns:a16="http://schemas.microsoft.com/office/drawing/2014/main" id="{320C1DFC-86EA-48B8-BC91-2CD67BCE2B9D}"/>
              </a:ext>
            </a:extLst>
          </p:cNvPr>
          <p:cNvGraphicFramePr/>
          <p:nvPr>
            <p:extLst>
              <p:ext uri="{D42A27DB-BD31-4B8C-83A1-F6EECF244321}">
                <p14:modId xmlns:p14="http://schemas.microsoft.com/office/powerpoint/2010/main" val="3897331956"/>
              </p:ext>
            </p:extLst>
          </p:nvPr>
        </p:nvGraphicFramePr>
        <p:xfrm>
          <a:off x="1812186" y="1268760"/>
          <a:ext cx="6792416"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30 Título">
            <a:extLst>
              <a:ext uri="{FF2B5EF4-FFF2-40B4-BE49-F238E27FC236}">
                <a16:creationId xmlns:a16="http://schemas.microsoft.com/office/drawing/2014/main" id="{98160BF2-DFE3-4497-BED3-7E694F30E31C}"/>
              </a:ext>
            </a:extLst>
          </p:cNvPr>
          <p:cNvSpPr>
            <a:spLocks noGrp="1"/>
          </p:cNvSpPr>
          <p:nvPr>
            <p:ph type="title"/>
          </p:nvPr>
        </p:nvSpPr>
        <p:spPr>
          <a:xfrm>
            <a:off x="1755775" y="142874"/>
            <a:ext cx="7358063" cy="981869"/>
          </a:xfrm>
        </p:spPr>
        <p:txBody>
          <a:bodyPr>
            <a:normAutofit/>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7. Conclusiones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CFC22E32-0DB1-46F3-9EC4-A40E9017AB8E}"/>
              </a:ext>
            </a:extLst>
          </p:cNvPr>
          <p:cNvSpPr txBox="1">
            <a:spLocks/>
          </p:cNvSpPr>
          <p:nvPr/>
        </p:nvSpPr>
        <p:spPr>
          <a:xfrm>
            <a:off x="1979712" y="2564904"/>
            <a:ext cx="6643687" cy="1580753"/>
          </a:xfrm>
          <a:prstGeom prst="rect">
            <a:avLst/>
          </a:prstGeom>
        </p:spPr>
        <p:txBody>
          <a:bodyPr/>
          <a:lstStyle/>
          <a:p>
            <a:pPr algn="ctr">
              <a:defRPr/>
            </a:pPr>
            <a:r>
              <a:rPr lang="es-PE" sz="4400" b="1" dirty="0">
                <a:solidFill>
                  <a:schemeClr val="accent2">
                    <a:lumMod val="50000"/>
                  </a:schemeClr>
                </a:solidFill>
                <a:latin typeface="+mj-lt"/>
                <a:ea typeface="+mj-ea"/>
                <a:cs typeface="+mj-cs"/>
              </a:rPr>
              <a:t>Muchas Gracias por su atención</a:t>
            </a:r>
            <a:endParaRPr lang="es-PE" sz="4400" dirty="0">
              <a:solidFill>
                <a:schemeClr val="accent2">
                  <a:lumMod val="50000"/>
                </a:schemeClr>
              </a:solidFill>
              <a:latin typeface="+mj-lt"/>
              <a:ea typeface="+mj-ea"/>
              <a:cs typeface="+mj-cs"/>
            </a:endParaRPr>
          </a:p>
        </p:txBody>
      </p:sp>
      <p:sp>
        <p:nvSpPr>
          <p:cNvPr id="3" name="Rectángulo 2">
            <a:extLst>
              <a:ext uri="{FF2B5EF4-FFF2-40B4-BE49-F238E27FC236}">
                <a16:creationId xmlns:a16="http://schemas.microsoft.com/office/drawing/2014/main" id="{84228105-B6A9-4212-BA10-E76088E6DE09}"/>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Imagen 3" descr="Resultado de imagen para sello espe sin fondo">
            <a:extLst>
              <a:ext uri="{FF2B5EF4-FFF2-40B4-BE49-F238E27FC236}">
                <a16:creationId xmlns:a16="http://schemas.microsoft.com/office/drawing/2014/main" id="{73138EE8-88EC-457F-AE0D-8E10DE100F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5" name="Imagen 4" descr="Resultado de imagen para sello electronica y control espe">
            <a:extLst>
              <a:ext uri="{FF2B5EF4-FFF2-40B4-BE49-F238E27FC236}">
                <a16:creationId xmlns:a16="http://schemas.microsoft.com/office/drawing/2014/main" id="{3DE621E7-B784-4CD0-86FC-4CF3260BCB84}"/>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 Título">
            <a:extLst>
              <a:ext uri="{FF2B5EF4-FFF2-40B4-BE49-F238E27FC236}">
                <a16:creationId xmlns:a16="http://schemas.microsoft.com/office/drawing/2014/main" id="{1FB3AFAA-B256-45B0-B6DC-B8930161FC78}"/>
              </a:ext>
            </a:extLst>
          </p:cNvPr>
          <p:cNvSpPr txBox="1">
            <a:spLocks/>
          </p:cNvSpPr>
          <p:nvPr/>
        </p:nvSpPr>
        <p:spPr>
          <a:xfrm>
            <a:off x="2000250" y="142875"/>
            <a:ext cx="6858000" cy="654050"/>
          </a:xfrm>
          <a:prstGeom prst="rect">
            <a:avLst/>
          </a:prstGeom>
        </p:spPr>
        <p:txBody>
          <a:bodyPr/>
          <a:lstStyle/>
          <a:p>
            <a:pPr marL="514350" indent="-514350" algn="ctr" eaLnBrk="1" fontAlgn="auto" hangingPunct="1">
              <a:spcAft>
                <a:spcPts val="0"/>
              </a:spcAft>
              <a:defRPr/>
            </a:pPr>
            <a:r>
              <a:rPr lang="es-PE" sz="4000" b="1" dirty="0">
                <a:solidFill>
                  <a:schemeClr val="accent2">
                    <a:lumMod val="75000"/>
                  </a:schemeClr>
                </a:solidFill>
                <a:latin typeface="+mj-lt"/>
                <a:ea typeface="+mj-ea"/>
                <a:cs typeface="Arabic Typesetting" pitchFamily="66" charset="-78"/>
              </a:rPr>
              <a:t>Contenido</a:t>
            </a:r>
          </a:p>
        </p:txBody>
      </p:sp>
      <p:sp>
        <p:nvSpPr>
          <p:cNvPr id="5123" name="Line 2">
            <a:extLst>
              <a:ext uri="{FF2B5EF4-FFF2-40B4-BE49-F238E27FC236}">
                <a16:creationId xmlns:a16="http://schemas.microsoft.com/office/drawing/2014/main" id="{798549EB-1DBB-4BF0-AA12-53423F7A0756}"/>
              </a:ext>
            </a:extLst>
          </p:cNvPr>
          <p:cNvSpPr>
            <a:spLocks noChangeShapeType="1"/>
          </p:cNvSpPr>
          <p:nvPr/>
        </p:nvSpPr>
        <p:spPr bwMode="auto">
          <a:xfrm flipV="1">
            <a:off x="2712096" y="1920295"/>
            <a:ext cx="5748336" cy="33918"/>
          </a:xfrm>
          <a:prstGeom prst="line">
            <a:avLst/>
          </a:prstGeom>
          <a:noFill/>
          <a:ln w="25400">
            <a:solidFill>
              <a:srgbClr val="5F5F5F"/>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C"/>
          </a:p>
        </p:txBody>
      </p:sp>
      <p:grpSp>
        <p:nvGrpSpPr>
          <p:cNvPr id="5124" name="Group 3">
            <a:extLst>
              <a:ext uri="{FF2B5EF4-FFF2-40B4-BE49-F238E27FC236}">
                <a16:creationId xmlns:a16="http://schemas.microsoft.com/office/drawing/2014/main" id="{D05FAF4F-F2CF-4321-BD5C-381D93C63F68}"/>
              </a:ext>
            </a:extLst>
          </p:cNvPr>
          <p:cNvGrpSpPr>
            <a:grpSpLocks/>
          </p:cNvGrpSpPr>
          <p:nvPr/>
        </p:nvGrpSpPr>
        <p:grpSpPr bwMode="auto">
          <a:xfrm>
            <a:off x="2469209" y="1847850"/>
            <a:ext cx="182563" cy="182563"/>
            <a:chOff x="1239" y="1515"/>
            <a:chExt cx="115" cy="115"/>
          </a:xfrm>
        </p:grpSpPr>
        <p:sp>
          <p:nvSpPr>
            <p:cNvPr id="5156" name="AutoShape 4">
              <a:extLst>
                <a:ext uri="{FF2B5EF4-FFF2-40B4-BE49-F238E27FC236}">
                  <a16:creationId xmlns:a16="http://schemas.microsoft.com/office/drawing/2014/main" id="{96C499CF-FF98-4455-B916-E1DB1274150E}"/>
                </a:ext>
              </a:extLst>
            </p:cNvPr>
            <p:cNvSpPr>
              <a:spLocks noChangeArrowheads="1"/>
            </p:cNvSpPr>
            <p:nvPr/>
          </p:nvSpPr>
          <p:spPr bwMode="gray">
            <a:xfrm rot="2700000">
              <a:off x="1239" y="1515"/>
              <a:ext cx="115" cy="115"/>
            </a:xfrm>
            <a:prstGeom prst="rtTriangle">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sp>
          <p:nvSpPr>
            <p:cNvPr id="5157" name="AutoShape 5">
              <a:extLst>
                <a:ext uri="{FF2B5EF4-FFF2-40B4-BE49-F238E27FC236}">
                  <a16:creationId xmlns:a16="http://schemas.microsoft.com/office/drawing/2014/main" id="{A71DAFD5-408A-4CAC-B5D5-75C41E40D97B}"/>
                </a:ext>
              </a:extLst>
            </p:cNvPr>
            <p:cNvSpPr>
              <a:spLocks noChangeArrowheads="1"/>
            </p:cNvSpPr>
            <p:nvPr/>
          </p:nvSpPr>
          <p:spPr bwMode="gray">
            <a:xfrm rot="18900000" flipH="1">
              <a:off x="1239" y="1515"/>
              <a:ext cx="115" cy="115"/>
            </a:xfrm>
            <a:prstGeom prst="rtTriangle">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grpSp>
      <p:sp>
        <p:nvSpPr>
          <p:cNvPr id="5125" name="Text Box 6">
            <a:extLst>
              <a:ext uri="{FF2B5EF4-FFF2-40B4-BE49-F238E27FC236}">
                <a16:creationId xmlns:a16="http://schemas.microsoft.com/office/drawing/2014/main" id="{7D16ADDD-E053-47DF-A8BF-B4D460031493}"/>
              </a:ext>
            </a:extLst>
          </p:cNvPr>
          <p:cNvSpPr txBox="1">
            <a:spLocks noChangeArrowheads="1"/>
          </p:cNvSpPr>
          <p:nvPr/>
        </p:nvSpPr>
        <p:spPr bwMode="auto">
          <a:xfrm>
            <a:off x="3140722" y="1500188"/>
            <a:ext cx="220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PE" sz="2400" dirty="0">
                <a:solidFill>
                  <a:srgbClr val="000000"/>
                </a:solidFill>
                <a:latin typeface="Arial" panose="020B0604020202020204" pitchFamily="34" charset="0"/>
              </a:rPr>
              <a:t>1. </a:t>
            </a:r>
            <a:r>
              <a:rPr lang="en-US" altLang="es-PE" sz="2400" dirty="0" err="1">
                <a:solidFill>
                  <a:srgbClr val="000000"/>
                </a:solidFill>
                <a:latin typeface="Arial" panose="020B0604020202020204" pitchFamily="34" charset="0"/>
              </a:rPr>
              <a:t>Introducción</a:t>
            </a:r>
            <a:endParaRPr lang="en-US" altLang="es-PE" sz="2400" dirty="0">
              <a:solidFill>
                <a:srgbClr val="000000"/>
              </a:solidFill>
              <a:latin typeface="Arial" panose="020B0604020202020204" pitchFamily="34" charset="0"/>
            </a:endParaRPr>
          </a:p>
        </p:txBody>
      </p:sp>
      <p:grpSp>
        <p:nvGrpSpPr>
          <p:cNvPr id="5126" name="Group 7">
            <a:extLst>
              <a:ext uri="{FF2B5EF4-FFF2-40B4-BE49-F238E27FC236}">
                <a16:creationId xmlns:a16="http://schemas.microsoft.com/office/drawing/2014/main" id="{5B1809F5-0133-443A-90B5-D892A50ED01A}"/>
              </a:ext>
            </a:extLst>
          </p:cNvPr>
          <p:cNvGrpSpPr>
            <a:grpSpLocks/>
          </p:cNvGrpSpPr>
          <p:nvPr/>
        </p:nvGrpSpPr>
        <p:grpSpPr bwMode="auto">
          <a:xfrm>
            <a:off x="2469209" y="2276475"/>
            <a:ext cx="5991226" cy="530225"/>
            <a:chOff x="1239" y="1296"/>
            <a:chExt cx="3774" cy="334"/>
          </a:xfrm>
        </p:grpSpPr>
        <p:sp>
          <p:nvSpPr>
            <p:cNvPr id="5151" name="Line 8">
              <a:extLst>
                <a:ext uri="{FF2B5EF4-FFF2-40B4-BE49-F238E27FC236}">
                  <a16:creationId xmlns:a16="http://schemas.microsoft.com/office/drawing/2014/main" id="{BCBDD841-B9C4-456F-9622-B14CFF62AC6A}"/>
                </a:ext>
              </a:extLst>
            </p:cNvPr>
            <p:cNvSpPr>
              <a:spLocks noChangeShapeType="1"/>
            </p:cNvSpPr>
            <p:nvPr/>
          </p:nvSpPr>
          <p:spPr bwMode="auto">
            <a:xfrm>
              <a:off x="1392" y="1582"/>
              <a:ext cx="3621" cy="10"/>
            </a:xfrm>
            <a:prstGeom prst="line">
              <a:avLst/>
            </a:prstGeom>
            <a:noFill/>
            <a:ln w="25400">
              <a:solidFill>
                <a:srgbClr val="5F5F5F"/>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C"/>
            </a:p>
          </p:txBody>
        </p:sp>
        <p:grpSp>
          <p:nvGrpSpPr>
            <p:cNvPr id="5152" name="Group 9">
              <a:extLst>
                <a:ext uri="{FF2B5EF4-FFF2-40B4-BE49-F238E27FC236}">
                  <a16:creationId xmlns:a16="http://schemas.microsoft.com/office/drawing/2014/main" id="{ADF32FB1-5EFA-44C4-94B6-E91AE5B8CDD6}"/>
                </a:ext>
              </a:extLst>
            </p:cNvPr>
            <p:cNvGrpSpPr>
              <a:grpSpLocks/>
            </p:cNvGrpSpPr>
            <p:nvPr/>
          </p:nvGrpSpPr>
          <p:grpSpPr bwMode="auto">
            <a:xfrm>
              <a:off x="1239" y="1515"/>
              <a:ext cx="115" cy="115"/>
              <a:chOff x="1239" y="1515"/>
              <a:chExt cx="115" cy="115"/>
            </a:xfrm>
          </p:grpSpPr>
          <p:sp>
            <p:nvSpPr>
              <p:cNvPr id="5154" name="AutoShape 10">
                <a:extLst>
                  <a:ext uri="{FF2B5EF4-FFF2-40B4-BE49-F238E27FC236}">
                    <a16:creationId xmlns:a16="http://schemas.microsoft.com/office/drawing/2014/main" id="{69597DF4-94C1-44FA-985F-198AE3B84C94}"/>
                  </a:ext>
                </a:extLst>
              </p:cNvPr>
              <p:cNvSpPr>
                <a:spLocks noChangeArrowheads="1"/>
              </p:cNvSpPr>
              <p:nvPr/>
            </p:nvSpPr>
            <p:spPr bwMode="gray">
              <a:xfrm rot="2700000">
                <a:off x="1239" y="1515"/>
                <a:ext cx="115" cy="115"/>
              </a:xfrm>
              <a:prstGeom prst="rtTriangle">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sp>
            <p:nvSpPr>
              <p:cNvPr id="5155" name="AutoShape 11">
                <a:extLst>
                  <a:ext uri="{FF2B5EF4-FFF2-40B4-BE49-F238E27FC236}">
                    <a16:creationId xmlns:a16="http://schemas.microsoft.com/office/drawing/2014/main" id="{EEE9FA2E-9CB6-42A0-8D12-F938C35FAB2E}"/>
                  </a:ext>
                </a:extLst>
              </p:cNvPr>
              <p:cNvSpPr>
                <a:spLocks noChangeArrowheads="1"/>
              </p:cNvSpPr>
              <p:nvPr/>
            </p:nvSpPr>
            <p:spPr bwMode="gray">
              <a:xfrm rot="18900000" flipH="1">
                <a:off x="1239" y="1515"/>
                <a:ext cx="115" cy="115"/>
              </a:xfrm>
              <a:prstGeom prst="rtTriangle">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grpSp>
        <p:sp>
          <p:nvSpPr>
            <p:cNvPr id="5153" name="Text Box 12">
              <a:extLst>
                <a:ext uri="{FF2B5EF4-FFF2-40B4-BE49-F238E27FC236}">
                  <a16:creationId xmlns:a16="http://schemas.microsoft.com/office/drawing/2014/main" id="{105F9A98-FD65-4711-B3DC-050C34665AEA}"/>
                </a:ext>
              </a:extLst>
            </p:cNvPr>
            <p:cNvSpPr txBox="1">
              <a:spLocks noChangeArrowheads="1"/>
            </p:cNvSpPr>
            <p:nvPr/>
          </p:nvSpPr>
          <p:spPr bwMode="auto">
            <a:xfrm>
              <a:off x="1671" y="1296"/>
              <a:ext cx="24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PE" sz="2400" dirty="0">
                  <a:solidFill>
                    <a:srgbClr val="000000"/>
                  </a:solidFill>
                  <a:latin typeface="Arial" panose="020B0604020202020204" pitchFamily="34" charset="0"/>
                </a:rPr>
                <a:t>2. </a:t>
              </a:r>
              <a:r>
                <a:rPr lang="en-US" altLang="es-PE" sz="2400" dirty="0" err="1">
                  <a:solidFill>
                    <a:srgbClr val="000000"/>
                  </a:solidFill>
                  <a:latin typeface="Arial" panose="020B0604020202020204" pitchFamily="34" charset="0"/>
                </a:rPr>
                <a:t>Fundamentación</a:t>
              </a:r>
              <a:r>
                <a:rPr lang="en-US" altLang="es-PE" sz="2400" dirty="0">
                  <a:solidFill>
                    <a:srgbClr val="000000"/>
                  </a:solidFill>
                  <a:latin typeface="Arial" panose="020B0604020202020204" pitchFamily="34" charset="0"/>
                </a:rPr>
                <a:t> </a:t>
              </a:r>
              <a:r>
                <a:rPr lang="en-US" altLang="es-PE" sz="2400" dirty="0" err="1">
                  <a:solidFill>
                    <a:srgbClr val="000000"/>
                  </a:solidFill>
                  <a:latin typeface="Arial" panose="020B0604020202020204" pitchFamily="34" charset="0"/>
                </a:rPr>
                <a:t>Teórica</a:t>
              </a:r>
              <a:endParaRPr lang="en-US" altLang="es-PE" sz="2400" dirty="0">
                <a:solidFill>
                  <a:srgbClr val="000000"/>
                </a:solidFill>
                <a:latin typeface="Arial" panose="020B0604020202020204" pitchFamily="34" charset="0"/>
              </a:endParaRPr>
            </a:p>
          </p:txBody>
        </p:sp>
      </p:grpSp>
      <p:grpSp>
        <p:nvGrpSpPr>
          <p:cNvPr id="5127" name="Group 13">
            <a:extLst>
              <a:ext uri="{FF2B5EF4-FFF2-40B4-BE49-F238E27FC236}">
                <a16:creationId xmlns:a16="http://schemas.microsoft.com/office/drawing/2014/main" id="{ECB38F9F-295C-48CC-8E0A-F84AAE840E12}"/>
              </a:ext>
            </a:extLst>
          </p:cNvPr>
          <p:cNvGrpSpPr>
            <a:grpSpLocks/>
          </p:cNvGrpSpPr>
          <p:nvPr/>
        </p:nvGrpSpPr>
        <p:grpSpPr bwMode="auto">
          <a:xfrm>
            <a:off x="2469209" y="2997200"/>
            <a:ext cx="5991226" cy="530225"/>
            <a:chOff x="1239" y="1296"/>
            <a:chExt cx="3774" cy="334"/>
          </a:xfrm>
        </p:grpSpPr>
        <p:sp>
          <p:nvSpPr>
            <p:cNvPr id="5146" name="Line 14">
              <a:extLst>
                <a:ext uri="{FF2B5EF4-FFF2-40B4-BE49-F238E27FC236}">
                  <a16:creationId xmlns:a16="http://schemas.microsoft.com/office/drawing/2014/main" id="{EDA198D5-D452-4150-9631-C6FB9BF1129C}"/>
                </a:ext>
              </a:extLst>
            </p:cNvPr>
            <p:cNvSpPr>
              <a:spLocks noChangeShapeType="1"/>
            </p:cNvSpPr>
            <p:nvPr/>
          </p:nvSpPr>
          <p:spPr bwMode="auto">
            <a:xfrm>
              <a:off x="1392" y="1582"/>
              <a:ext cx="3621" cy="4"/>
            </a:xfrm>
            <a:prstGeom prst="line">
              <a:avLst/>
            </a:prstGeom>
            <a:noFill/>
            <a:ln w="25400">
              <a:solidFill>
                <a:srgbClr val="5F5F5F"/>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C"/>
            </a:p>
          </p:txBody>
        </p:sp>
        <p:grpSp>
          <p:nvGrpSpPr>
            <p:cNvPr id="5147" name="Group 15">
              <a:extLst>
                <a:ext uri="{FF2B5EF4-FFF2-40B4-BE49-F238E27FC236}">
                  <a16:creationId xmlns:a16="http://schemas.microsoft.com/office/drawing/2014/main" id="{3DE5CBB2-AD9F-4327-B96C-A878DA9CD4CA}"/>
                </a:ext>
              </a:extLst>
            </p:cNvPr>
            <p:cNvGrpSpPr>
              <a:grpSpLocks/>
            </p:cNvGrpSpPr>
            <p:nvPr/>
          </p:nvGrpSpPr>
          <p:grpSpPr bwMode="auto">
            <a:xfrm>
              <a:off x="1239" y="1515"/>
              <a:ext cx="115" cy="115"/>
              <a:chOff x="1239" y="1515"/>
              <a:chExt cx="115" cy="115"/>
            </a:xfrm>
          </p:grpSpPr>
          <p:sp>
            <p:nvSpPr>
              <p:cNvPr id="5149" name="AutoShape 16">
                <a:extLst>
                  <a:ext uri="{FF2B5EF4-FFF2-40B4-BE49-F238E27FC236}">
                    <a16:creationId xmlns:a16="http://schemas.microsoft.com/office/drawing/2014/main" id="{725FD416-630F-4F0D-AFEE-EF640D0C503F}"/>
                  </a:ext>
                </a:extLst>
              </p:cNvPr>
              <p:cNvSpPr>
                <a:spLocks noChangeArrowheads="1"/>
              </p:cNvSpPr>
              <p:nvPr/>
            </p:nvSpPr>
            <p:spPr bwMode="gray">
              <a:xfrm rot="2700000">
                <a:off x="1239" y="1515"/>
                <a:ext cx="115" cy="115"/>
              </a:xfrm>
              <a:prstGeom prst="rtTriangle">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sp>
            <p:nvSpPr>
              <p:cNvPr id="5150" name="AutoShape 17">
                <a:extLst>
                  <a:ext uri="{FF2B5EF4-FFF2-40B4-BE49-F238E27FC236}">
                    <a16:creationId xmlns:a16="http://schemas.microsoft.com/office/drawing/2014/main" id="{77FB0852-9CE0-49CB-9012-7910C089F877}"/>
                  </a:ext>
                </a:extLst>
              </p:cNvPr>
              <p:cNvSpPr>
                <a:spLocks noChangeArrowheads="1"/>
              </p:cNvSpPr>
              <p:nvPr/>
            </p:nvSpPr>
            <p:spPr bwMode="gray">
              <a:xfrm rot="18900000" flipH="1">
                <a:off x="1239" y="1515"/>
                <a:ext cx="115" cy="115"/>
              </a:xfrm>
              <a:prstGeom prst="rtTriangle">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grpSp>
        <p:sp>
          <p:nvSpPr>
            <p:cNvPr id="5148" name="Text Box 18">
              <a:extLst>
                <a:ext uri="{FF2B5EF4-FFF2-40B4-BE49-F238E27FC236}">
                  <a16:creationId xmlns:a16="http://schemas.microsoft.com/office/drawing/2014/main" id="{360670A0-4DBE-4825-ABC7-2C3CDC55B1DF}"/>
                </a:ext>
              </a:extLst>
            </p:cNvPr>
            <p:cNvSpPr txBox="1">
              <a:spLocks noChangeArrowheads="1"/>
            </p:cNvSpPr>
            <p:nvPr/>
          </p:nvSpPr>
          <p:spPr bwMode="auto">
            <a:xfrm>
              <a:off x="1671" y="1296"/>
              <a:ext cx="28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PE" sz="2400" dirty="0">
                  <a:solidFill>
                    <a:srgbClr val="000000"/>
                  </a:solidFill>
                  <a:latin typeface="Arial" panose="020B0604020202020204" pitchFamily="34" charset="0"/>
                </a:rPr>
                <a:t>3. </a:t>
              </a:r>
              <a:r>
                <a:rPr lang="en-US" altLang="es-PE" sz="2400" dirty="0" err="1">
                  <a:solidFill>
                    <a:srgbClr val="000000"/>
                  </a:solidFill>
                  <a:latin typeface="Arial" panose="020B0604020202020204" pitchFamily="34" charset="0"/>
                </a:rPr>
                <a:t>Implementación</a:t>
              </a:r>
              <a:r>
                <a:rPr lang="en-US" altLang="es-PE" sz="2400" dirty="0">
                  <a:solidFill>
                    <a:srgbClr val="000000"/>
                  </a:solidFill>
                  <a:latin typeface="Arial" panose="020B0604020202020204" pitchFamily="34" charset="0"/>
                </a:rPr>
                <a:t> de la ortesis</a:t>
              </a:r>
            </a:p>
          </p:txBody>
        </p:sp>
      </p:grpSp>
      <p:grpSp>
        <p:nvGrpSpPr>
          <p:cNvPr id="5128" name="Group 19">
            <a:extLst>
              <a:ext uri="{FF2B5EF4-FFF2-40B4-BE49-F238E27FC236}">
                <a16:creationId xmlns:a16="http://schemas.microsoft.com/office/drawing/2014/main" id="{F564924C-960C-42EB-ACB3-58ADBACE89CB}"/>
              </a:ext>
            </a:extLst>
          </p:cNvPr>
          <p:cNvGrpSpPr>
            <a:grpSpLocks/>
          </p:cNvGrpSpPr>
          <p:nvPr/>
        </p:nvGrpSpPr>
        <p:grpSpPr bwMode="auto">
          <a:xfrm>
            <a:off x="2469209" y="3789363"/>
            <a:ext cx="5991226" cy="530225"/>
            <a:chOff x="1239" y="1296"/>
            <a:chExt cx="3774" cy="334"/>
          </a:xfrm>
        </p:grpSpPr>
        <p:sp>
          <p:nvSpPr>
            <p:cNvPr id="5141" name="Line 20">
              <a:extLst>
                <a:ext uri="{FF2B5EF4-FFF2-40B4-BE49-F238E27FC236}">
                  <a16:creationId xmlns:a16="http://schemas.microsoft.com/office/drawing/2014/main" id="{F5DF0583-1C21-4C0B-A3FB-4E171C44AA2B}"/>
                </a:ext>
              </a:extLst>
            </p:cNvPr>
            <p:cNvSpPr>
              <a:spLocks noChangeShapeType="1"/>
            </p:cNvSpPr>
            <p:nvPr/>
          </p:nvSpPr>
          <p:spPr bwMode="auto">
            <a:xfrm flipV="1">
              <a:off x="1392" y="1578"/>
              <a:ext cx="3621" cy="4"/>
            </a:xfrm>
            <a:prstGeom prst="line">
              <a:avLst/>
            </a:prstGeom>
            <a:noFill/>
            <a:ln w="25400">
              <a:solidFill>
                <a:srgbClr val="5F5F5F"/>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C"/>
            </a:p>
          </p:txBody>
        </p:sp>
        <p:grpSp>
          <p:nvGrpSpPr>
            <p:cNvPr id="5142" name="Group 21">
              <a:extLst>
                <a:ext uri="{FF2B5EF4-FFF2-40B4-BE49-F238E27FC236}">
                  <a16:creationId xmlns:a16="http://schemas.microsoft.com/office/drawing/2014/main" id="{683A46D2-8976-4636-A157-90E64D1265EF}"/>
                </a:ext>
              </a:extLst>
            </p:cNvPr>
            <p:cNvGrpSpPr>
              <a:grpSpLocks/>
            </p:cNvGrpSpPr>
            <p:nvPr/>
          </p:nvGrpSpPr>
          <p:grpSpPr bwMode="auto">
            <a:xfrm>
              <a:off x="1239" y="1515"/>
              <a:ext cx="115" cy="115"/>
              <a:chOff x="1239" y="1515"/>
              <a:chExt cx="115" cy="115"/>
            </a:xfrm>
          </p:grpSpPr>
          <p:sp>
            <p:nvSpPr>
              <p:cNvPr id="5144" name="AutoShape 22">
                <a:extLst>
                  <a:ext uri="{FF2B5EF4-FFF2-40B4-BE49-F238E27FC236}">
                    <a16:creationId xmlns:a16="http://schemas.microsoft.com/office/drawing/2014/main" id="{FEF49228-4D9B-4A9E-9E08-02E59082AADA}"/>
                  </a:ext>
                </a:extLst>
              </p:cNvPr>
              <p:cNvSpPr>
                <a:spLocks noChangeArrowheads="1"/>
              </p:cNvSpPr>
              <p:nvPr/>
            </p:nvSpPr>
            <p:spPr bwMode="gray">
              <a:xfrm rot="2700000">
                <a:off x="1239" y="1515"/>
                <a:ext cx="115" cy="115"/>
              </a:xfrm>
              <a:prstGeom prst="rtTriangle">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sp>
            <p:nvSpPr>
              <p:cNvPr id="5145" name="AutoShape 23">
                <a:extLst>
                  <a:ext uri="{FF2B5EF4-FFF2-40B4-BE49-F238E27FC236}">
                    <a16:creationId xmlns:a16="http://schemas.microsoft.com/office/drawing/2014/main" id="{69634E61-BF95-4002-A79F-C5308A8FD58F}"/>
                  </a:ext>
                </a:extLst>
              </p:cNvPr>
              <p:cNvSpPr>
                <a:spLocks noChangeArrowheads="1"/>
              </p:cNvSpPr>
              <p:nvPr/>
            </p:nvSpPr>
            <p:spPr bwMode="gray">
              <a:xfrm rot="18900000" flipH="1">
                <a:off x="1239" y="1515"/>
                <a:ext cx="115" cy="115"/>
              </a:xfrm>
              <a:prstGeom prst="rtTriangle">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grpSp>
        <p:sp>
          <p:nvSpPr>
            <p:cNvPr id="5143" name="Text Box 24">
              <a:extLst>
                <a:ext uri="{FF2B5EF4-FFF2-40B4-BE49-F238E27FC236}">
                  <a16:creationId xmlns:a16="http://schemas.microsoft.com/office/drawing/2014/main" id="{E1FEB3E5-C7E9-4EC7-B0AA-228D0C4207F6}"/>
                </a:ext>
              </a:extLst>
            </p:cNvPr>
            <p:cNvSpPr txBox="1">
              <a:spLocks noChangeArrowheads="1"/>
            </p:cNvSpPr>
            <p:nvPr/>
          </p:nvSpPr>
          <p:spPr bwMode="auto">
            <a:xfrm>
              <a:off x="1671" y="1296"/>
              <a:ext cx="315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PE" sz="2400" dirty="0">
                  <a:solidFill>
                    <a:srgbClr val="000000"/>
                  </a:solidFill>
                  <a:latin typeface="Arial" panose="020B0604020202020204" pitchFamily="34" charset="0"/>
                </a:rPr>
                <a:t>4. Desarrollo del </a:t>
              </a:r>
              <a:r>
                <a:rPr lang="en-US" altLang="es-PE" sz="2400" dirty="0" err="1">
                  <a:solidFill>
                    <a:srgbClr val="000000"/>
                  </a:solidFill>
                  <a:latin typeface="Arial" panose="020B0604020202020204" pitchFamily="34" charset="0"/>
                </a:rPr>
                <a:t>sistema</a:t>
              </a:r>
              <a:r>
                <a:rPr lang="en-US" altLang="es-PE" sz="2400" dirty="0">
                  <a:solidFill>
                    <a:srgbClr val="000000"/>
                  </a:solidFill>
                  <a:latin typeface="Arial" panose="020B0604020202020204" pitchFamily="34" charset="0"/>
                </a:rPr>
                <a:t> de control</a:t>
              </a:r>
            </a:p>
          </p:txBody>
        </p:sp>
      </p:grpSp>
      <p:grpSp>
        <p:nvGrpSpPr>
          <p:cNvPr id="5129" name="Group 19">
            <a:extLst>
              <a:ext uri="{FF2B5EF4-FFF2-40B4-BE49-F238E27FC236}">
                <a16:creationId xmlns:a16="http://schemas.microsoft.com/office/drawing/2014/main" id="{B6167B5E-9231-4240-8209-13E10F0530B4}"/>
              </a:ext>
            </a:extLst>
          </p:cNvPr>
          <p:cNvGrpSpPr>
            <a:grpSpLocks/>
          </p:cNvGrpSpPr>
          <p:nvPr/>
        </p:nvGrpSpPr>
        <p:grpSpPr bwMode="auto">
          <a:xfrm>
            <a:off x="2454922" y="4508500"/>
            <a:ext cx="6005510" cy="530225"/>
            <a:chOff x="1239" y="1296"/>
            <a:chExt cx="3783" cy="334"/>
          </a:xfrm>
        </p:grpSpPr>
        <p:sp>
          <p:nvSpPr>
            <p:cNvPr id="5136" name="Line 20">
              <a:extLst>
                <a:ext uri="{FF2B5EF4-FFF2-40B4-BE49-F238E27FC236}">
                  <a16:creationId xmlns:a16="http://schemas.microsoft.com/office/drawing/2014/main" id="{406A15D9-CA77-4F4A-B4FC-D6738C17D7AF}"/>
                </a:ext>
              </a:extLst>
            </p:cNvPr>
            <p:cNvSpPr>
              <a:spLocks noChangeShapeType="1"/>
            </p:cNvSpPr>
            <p:nvPr/>
          </p:nvSpPr>
          <p:spPr bwMode="auto">
            <a:xfrm>
              <a:off x="1392" y="1582"/>
              <a:ext cx="3621" cy="0"/>
            </a:xfrm>
            <a:prstGeom prst="line">
              <a:avLst/>
            </a:prstGeom>
            <a:noFill/>
            <a:ln w="25400">
              <a:solidFill>
                <a:srgbClr val="5F5F5F"/>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C"/>
            </a:p>
          </p:txBody>
        </p:sp>
        <p:grpSp>
          <p:nvGrpSpPr>
            <p:cNvPr id="5137" name="Group 21">
              <a:extLst>
                <a:ext uri="{FF2B5EF4-FFF2-40B4-BE49-F238E27FC236}">
                  <a16:creationId xmlns:a16="http://schemas.microsoft.com/office/drawing/2014/main" id="{97B6F080-26D3-4CB7-911A-5D50C1DA0ACB}"/>
                </a:ext>
              </a:extLst>
            </p:cNvPr>
            <p:cNvGrpSpPr>
              <a:grpSpLocks/>
            </p:cNvGrpSpPr>
            <p:nvPr/>
          </p:nvGrpSpPr>
          <p:grpSpPr bwMode="auto">
            <a:xfrm>
              <a:off x="1239" y="1515"/>
              <a:ext cx="115" cy="115"/>
              <a:chOff x="1239" y="1515"/>
              <a:chExt cx="115" cy="115"/>
            </a:xfrm>
          </p:grpSpPr>
          <p:sp>
            <p:nvSpPr>
              <p:cNvPr id="5139" name="AutoShape 22">
                <a:extLst>
                  <a:ext uri="{FF2B5EF4-FFF2-40B4-BE49-F238E27FC236}">
                    <a16:creationId xmlns:a16="http://schemas.microsoft.com/office/drawing/2014/main" id="{EAF810C4-3BFD-4FE1-832A-B6F50F051A7A}"/>
                  </a:ext>
                </a:extLst>
              </p:cNvPr>
              <p:cNvSpPr>
                <a:spLocks noChangeArrowheads="1"/>
              </p:cNvSpPr>
              <p:nvPr/>
            </p:nvSpPr>
            <p:spPr bwMode="gray">
              <a:xfrm rot="2700000">
                <a:off x="1239" y="1515"/>
                <a:ext cx="115" cy="115"/>
              </a:xfrm>
              <a:prstGeom prst="rtTriangle">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sp>
            <p:nvSpPr>
              <p:cNvPr id="5140" name="AutoShape 23">
                <a:extLst>
                  <a:ext uri="{FF2B5EF4-FFF2-40B4-BE49-F238E27FC236}">
                    <a16:creationId xmlns:a16="http://schemas.microsoft.com/office/drawing/2014/main" id="{79E0C5C2-3423-47E8-9C20-6F6EC6A9467C}"/>
                  </a:ext>
                </a:extLst>
              </p:cNvPr>
              <p:cNvSpPr>
                <a:spLocks noChangeArrowheads="1"/>
              </p:cNvSpPr>
              <p:nvPr/>
            </p:nvSpPr>
            <p:spPr bwMode="gray">
              <a:xfrm rot="18900000" flipH="1">
                <a:off x="1239" y="1515"/>
                <a:ext cx="115" cy="115"/>
              </a:xfrm>
              <a:prstGeom prst="rtTriangle">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grpSp>
        <p:sp>
          <p:nvSpPr>
            <p:cNvPr id="5138" name="Text Box 24">
              <a:extLst>
                <a:ext uri="{FF2B5EF4-FFF2-40B4-BE49-F238E27FC236}">
                  <a16:creationId xmlns:a16="http://schemas.microsoft.com/office/drawing/2014/main" id="{DA83BBC1-E92B-4BED-8DF4-CB4EB2706CA4}"/>
                </a:ext>
              </a:extLst>
            </p:cNvPr>
            <p:cNvSpPr txBox="1">
              <a:spLocks noChangeArrowheads="1"/>
            </p:cNvSpPr>
            <p:nvPr/>
          </p:nvSpPr>
          <p:spPr bwMode="auto">
            <a:xfrm>
              <a:off x="1680" y="1296"/>
              <a:ext cx="334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PE" sz="2400" dirty="0">
                  <a:solidFill>
                    <a:srgbClr val="000000"/>
                  </a:solidFill>
                  <a:latin typeface="Arial" panose="020B0604020202020204" pitchFamily="34" charset="0"/>
                </a:rPr>
                <a:t>5. Desarrollo de la </a:t>
              </a:r>
              <a:r>
                <a:rPr lang="en-US" altLang="es-PE" sz="2400" dirty="0" err="1">
                  <a:solidFill>
                    <a:srgbClr val="000000"/>
                  </a:solidFill>
                  <a:latin typeface="Arial" panose="020B0604020202020204" pitchFamily="34" charset="0"/>
                </a:rPr>
                <a:t>interfaz</a:t>
              </a:r>
              <a:r>
                <a:rPr lang="en-US" altLang="es-PE" sz="2400" dirty="0">
                  <a:solidFill>
                    <a:srgbClr val="000000"/>
                  </a:solidFill>
                  <a:latin typeface="Arial" panose="020B0604020202020204" pitchFamily="34" charset="0"/>
                </a:rPr>
                <a:t> de </a:t>
              </a:r>
              <a:r>
                <a:rPr lang="en-US" altLang="es-PE" sz="2400" dirty="0" err="1">
                  <a:solidFill>
                    <a:srgbClr val="000000"/>
                  </a:solidFill>
                  <a:latin typeface="Arial" panose="020B0604020202020204" pitchFamily="34" charset="0"/>
                </a:rPr>
                <a:t>usuario</a:t>
              </a:r>
              <a:endParaRPr lang="en-US" altLang="es-PE" sz="2400" dirty="0">
                <a:solidFill>
                  <a:srgbClr val="000000"/>
                </a:solidFill>
                <a:latin typeface="Arial" panose="020B0604020202020204" pitchFamily="34" charset="0"/>
              </a:endParaRPr>
            </a:p>
          </p:txBody>
        </p:sp>
      </p:grpSp>
      <p:grpSp>
        <p:nvGrpSpPr>
          <p:cNvPr id="5130" name="Group 19">
            <a:extLst>
              <a:ext uri="{FF2B5EF4-FFF2-40B4-BE49-F238E27FC236}">
                <a16:creationId xmlns:a16="http://schemas.microsoft.com/office/drawing/2014/main" id="{18FAFBC1-0228-4842-A02F-9812A757A0EF}"/>
              </a:ext>
            </a:extLst>
          </p:cNvPr>
          <p:cNvGrpSpPr>
            <a:grpSpLocks/>
          </p:cNvGrpSpPr>
          <p:nvPr/>
        </p:nvGrpSpPr>
        <p:grpSpPr bwMode="auto">
          <a:xfrm>
            <a:off x="2496197" y="5229225"/>
            <a:ext cx="5949949" cy="530225"/>
            <a:chOff x="1239" y="1296"/>
            <a:chExt cx="3748" cy="334"/>
          </a:xfrm>
        </p:grpSpPr>
        <p:sp>
          <p:nvSpPr>
            <p:cNvPr id="5131" name="Line 20">
              <a:extLst>
                <a:ext uri="{FF2B5EF4-FFF2-40B4-BE49-F238E27FC236}">
                  <a16:creationId xmlns:a16="http://schemas.microsoft.com/office/drawing/2014/main" id="{D473EE5B-CCBD-4888-9AF2-0EB604997624}"/>
                </a:ext>
              </a:extLst>
            </p:cNvPr>
            <p:cNvSpPr>
              <a:spLocks noChangeShapeType="1"/>
            </p:cNvSpPr>
            <p:nvPr/>
          </p:nvSpPr>
          <p:spPr bwMode="auto">
            <a:xfrm>
              <a:off x="1392" y="1582"/>
              <a:ext cx="3595" cy="4"/>
            </a:xfrm>
            <a:prstGeom prst="line">
              <a:avLst/>
            </a:prstGeom>
            <a:noFill/>
            <a:ln w="25400">
              <a:solidFill>
                <a:srgbClr val="5F5F5F"/>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C"/>
            </a:p>
          </p:txBody>
        </p:sp>
        <p:grpSp>
          <p:nvGrpSpPr>
            <p:cNvPr id="5132" name="Group 21">
              <a:extLst>
                <a:ext uri="{FF2B5EF4-FFF2-40B4-BE49-F238E27FC236}">
                  <a16:creationId xmlns:a16="http://schemas.microsoft.com/office/drawing/2014/main" id="{FC74ADBA-CDEE-49D4-B1E2-E120E672EF38}"/>
                </a:ext>
              </a:extLst>
            </p:cNvPr>
            <p:cNvGrpSpPr>
              <a:grpSpLocks/>
            </p:cNvGrpSpPr>
            <p:nvPr/>
          </p:nvGrpSpPr>
          <p:grpSpPr bwMode="auto">
            <a:xfrm>
              <a:off x="1239" y="1515"/>
              <a:ext cx="115" cy="115"/>
              <a:chOff x="1239" y="1515"/>
              <a:chExt cx="115" cy="115"/>
            </a:xfrm>
          </p:grpSpPr>
          <p:sp>
            <p:nvSpPr>
              <p:cNvPr id="5134" name="AutoShape 22">
                <a:extLst>
                  <a:ext uri="{FF2B5EF4-FFF2-40B4-BE49-F238E27FC236}">
                    <a16:creationId xmlns:a16="http://schemas.microsoft.com/office/drawing/2014/main" id="{7468451A-B662-4386-B227-01C0FA03504E}"/>
                  </a:ext>
                </a:extLst>
              </p:cNvPr>
              <p:cNvSpPr>
                <a:spLocks noChangeArrowheads="1"/>
              </p:cNvSpPr>
              <p:nvPr/>
            </p:nvSpPr>
            <p:spPr bwMode="gray">
              <a:xfrm rot="2700000">
                <a:off x="1239" y="1515"/>
                <a:ext cx="115" cy="115"/>
              </a:xfrm>
              <a:prstGeom prst="rtTriangle">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sp>
            <p:nvSpPr>
              <p:cNvPr id="5135" name="AutoShape 23">
                <a:extLst>
                  <a:ext uri="{FF2B5EF4-FFF2-40B4-BE49-F238E27FC236}">
                    <a16:creationId xmlns:a16="http://schemas.microsoft.com/office/drawing/2014/main" id="{72A62DE1-43EC-443A-807A-781781E59596}"/>
                  </a:ext>
                </a:extLst>
              </p:cNvPr>
              <p:cNvSpPr>
                <a:spLocks noChangeArrowheads="1"/>
              </p:cNvSpPr>
              <p:nvPr/>
            </p:nvSpPr>
            <p:spPr bwMode="gray">
              <a:xfrm rot="18900000" flipH="1">
                <a:off x="1239" y="1515"/>
                <a:ext cx="115" cy="115"/>
              </a:xfrm>
              <a:prstGeom prst="rtTriangle">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grpSp>
        <p:sp>
          <p:nvSpPr>
            <p:cNvPr id="5133" name="Text Box 24">
              <a:extLst>
                <a:ext uri="{FF2B5EF4-FFF2-40B4-BE49-F238E27FC236}">
                  <a16:creationId xmlns:a16="http://schemas.microsoft.com/office/drawing/2014/main" id="{1F7D5F60-726F-4976-A9AF-4682A346CE6F}"/>
                </a:ext>
              </a:extLst>
            </p:cNvPr>
            <p:cNvSpPr txBox="1">
              <a:spLocks noChangeArrowheads="1"/>
            </p:cNvSpPr>
            <p:nvPr/>
          </p:nvSpPr>
          <p:spPr bwMode="auto">
            <a:xfrm>
              <a:off x="1680" y="1296"/>
              <a:ext cx="2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PE" sz="2400" dirty="0">
                  <a:solidFill>
                    <a:srgbClr val="000000"/>
                  </a:solidFill>
                  <a:latin typeface="Arial" panose="020B0604020202020204" pitchFamily="34" charset="0"/>
                </a:rPr>
                <a:t>6. </a:t>
              </a:r>
              <a:r>
                <a:rPr lang="en-US" altLang="es-PE" sz="2400" dirty="0" err="1">
                  <a:solidFill>
                    <a:srgbClr val="000000"/>
                  </a:solidFill>
                  <a:latin typeface="Arial" panose="020B0604020202020204" pitchFamily="34" charset="0"/>
                </a:rPr>
                <a:t>Pruebas</a:t>
              </a:r>
              <a:r>
                <a:rPr lang="en-US" altLang="es-PE" sz="2400" dirty="0">
                  <a:solidFill>
                    <a:srgbClr val="000000"/>
                  </a:solidFill>
                  <a:latin typeface="Arial" panose="020B0604020202020204" pitchFamily="34" charset="0"/>
                </a:rPr>
                <a:t> y Resultados</a:t>
              </a:r>
            </a:p>
          </p:txBody>
        </p:sp>
      </p:grpSp>
      <p:sp>
        <p:nvSpPr>
          <p:cNvPr id="38" name="Rectángulo 37">
            <a:extLst>
              <a:ext uri="{FF2B5EF4-FFF2-40B4-BE49-F238E27FC236}">
                <a16:creationId xmlns:a16="http://schemas.microsoft.com/office/drawing/2014/main" id="{573F57B7-4663-48AC-B11F-861070795DFE}"/>
              </a:ext>
            </a:extLst>
          </p:cNvPr>
          <p:cNvSpPr/>
          <p:nvPr/>
        </p:nvSpPr>
        <p:spPr>
          <a:xfrm>
            <a:off x="0" y="0"/>
            <a:ext cx="1785937"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2" name="Imagen 41" descr="Resultado de imagen para sello espe sin fondo">
            <a:extLst>
              <a:ext uri="{FF2B5EF4-FFF2-40B4-BE49-F238E27FC236}">
                <a16:creationId xmlns:a16="http://schemas.microsoft.com/office/drawing/2014/main" id="{09B44FE6-75D6-47C0-AEF2-34771F57DD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006" y="548680"/>
            <a:ext cx="1691682" cy="504056"/>
          </a:xfrm>
          <a:prstGeom prst="rect">
            <a:avLst/>
          </a:prstGeom>
          <a:noFill/>
          <a:ln>
            <a:noFill/>
          </a:ln>
        </p:spPr>
      </p:pic>
      <p:pic>
        <p:nvPicPr>
          <p:cNvPr id="43" name="Imagen 42" descr="Resultado de imagen para sello electronica y control espe">
            <a:extLst>
              <a:ext uri="{FF2B5EF4-FFF2-40B4-BE49-F238E27FC236}">
                <a16:creationId xmlns:a16="http://schemas.microsoft.com/office/drawing/2014/main" id="{E9F0779F-31FE-42AA-AA8B-69C2475BCBB9}"/>
              </a:ext>
            </a:extLst>
          </p:cNvPr>
          <p:cNvPicPr/>
          <p:nvPr/>
        </p:nvPicPr>
        <p:blipFill>
          <a:blip r:embed="rId4">
            <a:extLst>
              <a:ext uri="{BEBA8EAE-BF5A-486C-A8C5-ECC9F3942E4B}">
                <a14:imgProps xmlns:a14="http://schemas.microsoft.com/office/drawing/2010/main">
                  <a14:imgLayer r:embed="rId5">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530257" y="1268760"/>
            <a:ext cx="729375" cy="696455"/>
          </a:xfrm>
          <a:prstGeom prst="rect">
            <a:avLst/>
          </a:prstGeom>
          <a:noFill/>
          <a:ln>
            <a:noFill/>
          </a:ln>
        </p:spPr>
      </p:pic>
      <p:grpSp>
        <p:nvGrpSpPr>
          <p:cNvPr id="47" name="Group 19">
            <a:extLst>
              <a:ext uri="{FF2B5EF4-FFF2-40B4-BE49-F238E27FC236}">
                <a16:creationId xmlns:a16="http://schemas.microsoft.com/office/drawing/2014/main" id="{9B622B2C-E9F1-45D5-AE60-032B610EC0A1}"/>
              </a:ext>
            </a:extLst>
          </p:cNvPr>
          <p:cNvGrpSpPr>
            <a:grpSpLocks/>
          </p:cNvGrpSpPr>
          <p:nvPr/>
        </p:nvGrpSpPr>
        <p:grpSpPr bwMode="auto">
          <a:xfrm>
            <a:off x="2496197" y="5843589"/>
            <a:ext cx="5949949" cy="530225"/>
            <a:chOff x="1239" y="1296"/>
            <a:chExt cx="3748" cy="334"/>
          </a:xfrm>
        </p:grpSpPr>
        <p:sp>
          <p:nvSpPr>
            <p:cNvPr id="48" name="Line 20">
              <a:extLst>
                <a:ext uri="{FF2B5EF4-FFF2-40B4-BE49-F238E27FC236}">
                  <a16:creationId xmlns:a16="http://schemas.microsoft.com/office/drawing/2014/main" id="{1879D607-1725-4F97-8A73-7AA24A5A972F}"/>
                </a:ext>
              </a:extLst>
            </p:cNvPr>
            <p:cNvSpPr>
              <a:spLocks noChangeShapeType="1"/>
            </p:cNvSpPr>
            <p:nvPr/>
          </p:nvSpPr>
          <p:spPr bwMode="auto">
            <a:xfrm flipV="1">
              <a:off x="1392" y="1578"/>
              <a:ext cx="3595" cy="4"/>
            </a:xfrm>
            <a:prstGeom prst="line">
              <a:avLst/>
            </a:prstGeom>
            <a:noFill/>
            <a:ln w="25400">
              <a:solidFill>
                <a:srgbClr val="5F5F5F"/>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s-EC"/>
            </a:p>
          </p:txBody>
        </p:sp>
        <p:grpSp>
          <p:nvGrpSpPr>
            <p:cNvPr id="49" name="Group 21">
              <a:extLst>
                <a:ext uri="{FF2B5EF4-FFF2-40B4-BE49-F238E27FC236}">
                  <a16:creationId xmlns:a16="http://schemas.microsoft.com/office/drawing/2014/main" id="{DF38773C-24E6-4BA1-B173-439A7FDADDCB}"/>
                </a:ext>
              </a:extLst>
            </p:cNvPr>
            <p:cNvGrpSpPr>
              <a:grpSpLocks/>
            </p:cNvGrpSpPr>
            <p:nvPr/>
          </p:nvGrpSpPr>
          <p:grpSpPr bwMode="auto">
            <a:xfrm>
              <a:off x="1239" y="1515"/>
              <a:ext cx="115" cy="115"/>
              <a:chOff x="1239" y="1515"/>
              <a:chExt cx="115" cy="115"/>
            </a:xfrm>
          </p:grpSpPr>
          <p:sp>
            <p:nvSpPr>
              <p:cNvPr id="51" name="AutoShape 22">
                <a:extLst>
                  <a:ext uri="{FF2B5EF4-FFF2-40B4-BE49-F238E27FC236}">
                    <a16:creationId xmlns:a16="http://schemas.microsoft.com/office/drawing/2014/main" id="{C35DCD5C-C17C-4414-9D9A-EB6CA749A824}"/>
                  </a:ext>
                </a:extLst>
              </p:cNvPr>
              <p:cNvSpPr>
                <a:spLocks noChangeArrowheads="1"/>
              </p:cNvSpPr>
              <p:nvPr/>
            </p:nvSpPr>
            <p:spPr bwMode="gray">
              <a:xfrm rot="2700000">
                <a:off x="1239" y="1515"/>
                <a:ext cx="115" cy="115"/>
              </a:xfrm>
              <a:prstGeom prst="rtTriangle">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sp>
            <p:nvSpPr>
              <p:cNvPr id="52" name="AutoShape 23">
                <a:extLst>
                  <a:ext uri="{FF2B5EF4-FFF2-40B4-BE49-F238E27FC236}">
                    <a16:creationId xmlns:a16="http://schemas.microsoft.com/office/drawing/2014/main" id="{9085E53C-FBF6-41AD-8FB2-BB79E018CDA5}"/>
                  </a:ext>
                </a:extLst>
              </p:cNvPr>
              <p:cNvSpPr>
                <a:spLocks noChangeArrowheads="1"/>
              </p:cNvSpPr>
              <p:nvPr/>
            </p:nvSpPr>
            <p:spPr bwMode="gray">
              <a:xfrm rot="18900000" flipH="1">
                <a:off x="1239" y="1515"/>
                <a:ext cx="115" cy="115"/>
              </a:xfrm>
              <a:prstGeom prst="rtTriangle">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800">
                  <a:latin typeface="Arial" panose="020B0604020202020204" pitchFamily="34" charset="0"/>
                </a:endParaRPr>
              </a:p>
            </p:txBody>
          </p:sp>
        </p:grpSp>
        <p:sp>
          <p:nvSpPr>
            <p:cNvPr id="50" name="Text Box 24">
              <a:extLst>
                <a:ext uri="{FF2B5EF4-FFF2-40B4-BE49-F238E27FC236}">
                  <a16:creationId xmlns:a16="http://schemas.microsoft.com/office/drawing/2014/main" id="{D3C98D32-FB33-4786-ABAA-E762FB70114F}"/>
                </a:ext>
              </a:extLst>
            </p:cNvPr>
            <p:cNvSpPr txBox="1">
              <a:spLocks noChangeArrowheads="1"/>
            </p:cNvSpPr>
            <p:nvPr/>
          </p:nvSpPr>
          <p:spPr bwMode="auto">
            <a:xfrm>
              <a:off x="1680" y="1296"/>
              <a:ext cx="149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PE" sz="2400" dirty="0">
                  <a:solidFill>
                    <a:srgbClr val="000000"/>
                  </a:solidFill>
                  <a:latin typeface="Arial" panose="020B0604020202020204" pitchFamily="34" charset="0"/>
                </a:rPr>
                <a:t>7. </a:t>
              </a:r>
              <a:r>
                <a:rPr lang="en-US" altLang="es-PE" sz="2400" dirty="0" err="1">
                  <a:solidFill>
                    <a:srgbClr val="000000"/>
                  </a:solidFill>
                  <a:latin typeface="Arial" panose="020B0604020202020204" pitchFamily="34" charset="0"/>
                </a:rPr>
                <a:t>Conclusiones</a:t>
              </a:r>
              <a:endParaRPr lang="en-US" altLang="es-PE" sz="2400" dirty="0">
                <a:solidFill>
                  <a:srgbClr val="000000"/>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0 Título">
            <a:extLst>
              <a:ext uri="{FF2B5EF4-FFF2-40B4-BE49-F238E27FC236}">
                <a16:creationId xmlns:a16="http://schemas.microsoft.com/office/drawing/2014/main" id="{68F19931-94F6-4C35-93CA-B6630E835DBF}"/>
              </a:ext>
            </a:extLst>
          </p:cNvPr>
          <p:cNvSpPr>
            <a:spLocks noGrp="1"/>
          </p:cNvSpPr>
          <p:nvPr>
            <p:ph type="title"/>
          </p:nvPr>
        </p:nvSpPr>
        <p:spPr>
          <a:xfrm>
            <a:off x="1692275" y="274638"/>
            <a:ext cx="6994525" cy="1143000"/>
          </a:xfrm>
        </p:spPr>
        <p:txBody>
          <a:bodyPr>
            <a:normAutofit/>
          </a:bodyPr>
          <a:lstStyle/>
          <a:p>
            <a:pPr marL="514350" indent="-514350" fontAlgn="auto">
              <a:spcAft>
                <a:spcPts val="0"/>
              </a:spcAft>
              <a:defRPr/>
            </a:pPr>
            <a:r>
              <a:rPr lang="es-PE" sz="4000" b="1" dirty="0">
                <a:solidFill>
                  <a:schemeClr val="accent2">
                    <a:lumMod val="75000"/>
                  </a:schemeClr>
                </a:solidFill>
                <a:latin typeface="Calibri" panose="020F0502020204030204" pitchFamily="34" charset="0"/>
                <a:cs typeface="Calibri" panose="020F0502020204030204" pitchFamily="34" charset="0"/>
              </a:rPr>
              <a:t>1. I</a:t>
            </a:r>
            <a:r>
              <a:rPr lang="es-PE" sz="4000" b="1" cap="none" dirty="0">
                <a:solidFill>
                  <a:schemeClr val="accent2">
                    <a:lumMod val="75000"/>
                  </a:schemeClr>
                </a:solidFill>
                <a:latin typeface="Calibri" panose="020F0502020204030204" pitchFamily="34" charset="0"/>
                <a:cs typeface="Calibri" panose="020F0502020204030204" pitchFamily="34" charset="0"/>
              </a:rPr>
              <a:t>ntroducción</a:t>
            </a:r>
            <a:endParaRPr lang="es-PE"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7171" name="9 Marcador de contenido">
            <a:extLst>
              <a:ext uri="{FF2B5EF4-FFF2-40B4-BE49-F238E27FC236}">
                <a16:creationId xmlns:a16="http://schemas.microsoft.com/office/drawing/2014/main" id="{4758D4D2-88DD-4CBC-9929-BE273460D2A9}"/>
              </a:ext>
            </a:extLst>
          </p:cNvPr>
          <p:cNvSpPr>
            <a:spLocks noGrp="1"/>
          </p:cNvSpPr>
          <p:nvPr>
            <p:ph idx="1"/>
          </p:nvPr>
        </p:nvSpPr>
        <p:spPr>
          <a:xfrm>
            <a:off x="1908175" y="1600200"/>
            <a:ext cx="6778625" cy="4525963"/>
          </a:xfrm>
        </p:spPr>
        <p:txBody>
          <a:bodyPr/>
          <a:lstStyle/>
          <a:p>
            <a:pPr algn="just"/>
            <a:r>
              <a:rPr lang="es-PE" altLang="es-PE" dirty="0"/>
              <a:t>Antecedentes</a:t>
            </a:r>
          </a:p>
          <a:p>
            <a:pPr algn="just"/>
            <a:r>
              <a:rPr lang="es-PE" altLang="es-PE" dirty="0"/>
              <a:t>Justificación e importancia</a:t>
            </a:r>
          </a:p>
          <a:p>
            <a:pPr algn="just"/>
            <a:r>
              <a:rPr lang="es-PE" altLang="es-PE" dirty="0"/>
              <a:t>Alcance</a:t>
            </a:r>
          </a:p>
          <a:p>
            <a:endParaRPr lang="es-ES" altLang="es-PE" dirty="0"/>
          </a:p>
        </p:txBody>
      </p:sp>
      <p:sp>
        <p:nvSpPr>
          <p:cNvPr id="2" name="Rectángulo 1">
            <a:extLst>
              <a:ext uri="{FF2B5EF4-FFF2-40B4-BE49-F238E27FC236}">
                <a16:creationId xmlns:a16="http://schemas.microsoft.com/office/drawing/2014/main" id="{C25E7001-81B9-48B1-BB3D-8B0ED4FF6FEA}"/>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72" name="15 CuadroTexto">
            <a:extLst>
              <a:ext uri="{FF2B5EF4-FFF2-40B4-BE49-F238E27FC236}">
                <a16:creationId xmlns:a16="http://schemas.microsoft.com/office/drawing/2014/main" id="{98F43035-890D-4549-B4DC-B1757CA6C6E5}"/>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u="sng"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pic>
        <p:nvPicPr>
          <p:cNvPr id="6" name="Imagen 5" descr="Resultado de imagen para sello espe sin fondo">
            <a:extLst>
              <a:ext uri="{FF2B5EF4-FFF2-40B4-BE49-F238E27FC236}">
                <a16:creationId xmlns:a16="http://schemas.microsoft.com/office/drawing/2014/main" id="{DBEBF7AE-586D-4261-88AD-95C068823C8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15C80BB3-2871-4B0A-81ED-EE400CD2BA19}"/>
              </a:ext>
            </a:extLst>
          </p:cNvPr>
          <p:cNvPicPr/>
          <p:nvPr/>
        </p:nvPicPr>
        <p:blipFill>
          <a:blip r:embed="rId4">
            <a:extLst>
              <a:ext uri="{BEBA8EAE-BF5A-486C-A8C5-ECC9F3942E4B}">
                <a14:imgProps xmlns:a14="http://schemas.microsoft.com/office/drawing/2010/main">
                  <a14:imgLayer r:embed="rId5">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pic>
        <p:nvPicPr>
          <p:cNvPr id="3" name="Imagen 2">
            <a:extLst>
              <a:ext uri="{FF2B5EF4-FFF2-40B4-BE49-F238E27FC236}">
                <a16:creationId xmlns:a16="http://schemas.microsoft.com/office/drawing/2014/main" id="{5B3EC124-DF4D-40BC-B1A8-F00160E9429B}"/>
              </a:ext>
            </a:extLst>
          </p:cNvPr>
          <p:cNvPicPr>
            <a:picLocks noChangeAspect="1"/>
          </p:cNvPicPr>
          <p:nvPr/>
        </p:nvPicPr>
        <p:blipFill>
          <a:blip r:embed="rId6"/>
          <a:stretch>
            <a:fillRect/>
          </a:stretch>
        </p:blipFill>
        <p:spPr>
          <a:xfrm>
            <a:off x="2987824" y="2976160"/>
            <a:ext cx="4924425" cy="3228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0 Título">
            <a:extLst>
              <a:ext uri="{FF2B5EF4-FFF2-40B4-BE49-F238E27FC236}">
                <a16:creationId xmlns:a16="http://schemas.microsoft.com/office/drawing/2014/main" id="{96165FCF-1890-4627-B728-05D854A9004B}"/>
              </a:ext>
            </a:extLst>
          </p:cNvPr>
          <p:cNvSpPr>
            <a:spLocks noGrp="1"/>
          </p:cNvSpPr>
          <p:nvPr>
            <p:ph type="title"/>
          </p:nvPr>
        </p:nvSpPr>
        <p:spPr>
          <a:xfrm>
            <a:off x="1692275" y="274638"/>
            <a:ext cx="6994525" cy="1143000"/>
          </a:xfrm>
        </p:spPr>
        <p:txBody>
          <a:bodyPr>
            <a:normAutofit/>
          </a:bodyPr>
          <a:lstStyle/>
          <a:p>
            <a:pPr marL="514350" indent="-514350" fontAlgn="auto">
              <a:spcAft>
                <a:spcPts val="0"/>
              </a:spcAft>
              <a:defRPr/>
            </a:pPr>
            <a:r>
              <a:rPr lang="es-PE" sz="4000" b="1" dirty="0">
                <a:solidFill>
                  <a:schemeClr val="accent2">
                    <a:lumMod val="75000"/>
                  </a:schemeClr>
                </a:solidFill>
                <a:latin typeface="Calibri" panose="020F0502020204030204" pitchFamily="34" charset="0"/>
                <a:cs typeface="Calibri" panose="020F0502020204030204" pitchFamily="34" charset="0"/>
              </a:rPr>
              <a:t>1. I</a:t>
            </a:r>
            <a:r>
              <a:rPr lang="es-PE" sz="4000" b="1" cap="none" dirty="0">
                <a:solidFill>
                  <a:schemeClr val="accent2">
                    <a:lumMod val="75000"/>
                  </a:schemeClr>
                </a:solidFill>
                <a:latin typeface="Calibri" panose="020F0502020204030204" pitchFamily="34" charset="0"/>
                <a:cs typeface="Calibri" panose="020F0502020204030204" pitchFamily="34" charset="0"/>
              </a:rPr>
              <a:t>ntroducción</a:t>
            </a:r>
            <a:endParaRPr lang="es-PE" sz="4000" b="1" dirty="0">
              <a:solidFill>
                <a:schemeClr val="accent2">
                  <a:lumMod val="75000"/>
                </a:schemeClr>
              </a:solidFill>
              <a:cs typeface="Arabic Typesetting" pitchFamily="66" charset="-78"/>
            </a:endParaRPr>
          </a:p>
        </p:txBody>
      </p:sp>
      <p:sp>
        <p:nvSpPr>
          <p:cNvPr id="7" name="Rectángulo 6">
            <a:extLst>
              <a:ext uri="{FF2B5EF4-FFF2-40B4-BE49-F238E27FC236}">
                <a16:creationId xmlns:a16="http://schemas.microsoft.com/office/drawing/2014/main" id="{4581E60F-DE5B-47E9-8230-6E1159611134}"/>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220" name="15 CuadroTexto">
            <a:extLst>
              <a:ext uri="{FF2B5EF4-FFF2-40B4-BE49-F238E27FC236}">
                <a16:creationId xmlns:a16="http://schemas.microsoft.com/office/drawing/2014/main" id="{1761DCEA-6278-4454-BECD-F2882612BF1E}"/>
              </a:ext>
            </a:extLst>
          </p:cNvPr>
          <p:cNvSpPr txBox="1">
            <a:spLocks noChangeArrowheads="1"/>
          </p:cNvSpPr>
          <p:nvPr/>
        </p:nvSpPr>
        <p:spPr bwMode="auto">
          <a:xfrm>
            <a:off x="0" y="2997200"/>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u="sng"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pic>
        <p:nvPicPr>
          <p:cNvPr id="6" name="Imagen 5" descr="Resultado de imagen para sello espe sin fondo">
            <a:extLst>
              <a:ext uri="{FF2B5EF4-FFF2-40B4-BE49-F238E27FC236}">
                <a16:creationId xmlns:a16="http://schemas.microsoft.com/office/drawing/2014/main" id="{593E7CDA-C3FD-429D-ADFD-2B65C8BABE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8" name="Imagen 7" descr="Resultado de imagen para sello electronica y control espe">
            <a:extLst>
              <a:ext uri="{FF2B5EF4-FFF2-40B4-BE49-F238E27FC236}">
                <a16:creationId xmlns:a16="http://schemas.microsoft.com/office/drawing/2014/main" id="{B6C8D98A-8EF6-41EC-9777-73A7B8079568}"/>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graphicFrame>
        <p:nvGraphicFramePr>
          <p:cNvPr id="9" name="4 Diagrama">
            <a:extLst>
              <a:ext uri="{FF2B5EF4-FFF2-40B4-BE49-F238E27FC236}">
                <a16:creationId xmlns:a16="http://schemas.microsoft.com/office/drawing/2014/main" id="{18165D91-F943-49B3-8DFC-9F429BF000A2}"/>
              </a:ext>
            </a:extLst>
          </p:cNvPr>
          <p:cNvGraphicFramePr/>
          <p:nvPr>
            <p:extLst>
              <p:ext uri="{D42A27DB-BD31-4B8C-83A1-F6EECF244321}">
                <p14:modId xmlns:p14="http://schemas.microsoft.com/office/powerpoint/2010/main" val="1066337853"/>
              </p:ext>
            </p:extLst>
          </p:nvPr>
        </p:nvGraphicFramePr>
        <p:xfrm>
          <a:off x="1985181" y="1674707"/>
          <a:ext cx="6408712"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a:extLst>
              <a:ext uri="{FF2B5EF4-FFF2-40B4-BE49-F238E27FC236}">
                <a16:creationId xmlns:a16="http://schemas.microsoft.com/office/drawing/2014/main" id="{059E06CE-4388-4945-A0D4-87515335DCF4}"/>
              </a:ext>
            </a:extLst>
          </p:cNvPr>
          <p:cNvSpPr/>
          <p:nvPr/>
        </p:nvSpPr>
        <p:spPr>
          <a:xfrm>
            <a:off x="1979613" y="260350"/>
            <a:ext cx="5905500" cy="708025"/>
          </a:xfrm>
          <a:prstGeom prst="rect">
            <a:avLst/>
          </a:prstGeom>
        </p:spPr>
        <p:txBody>
          <a:bodyPr>
            <a:spAutoFit/>
          </a:bodyPr>
          <a:lstStyle/>
          <a:p>
            <a:pPr algn="ctr">
              <a:defRPr/>
            </a:pPr>
            <a:r>
              <a:rPr lang="es-PE" sz="4000" b="1" dirty="0">
                <a:solidFill>
                  <a:schemeClr val="accent2">
                    <a:lumMod val="75000"/>
                  </a:schemeClr>
                </a:solidFill>
                <a:latin typeface="Calibri" panose="020F0502020204030204" pitchFamily="34" charset="0"/>
                <a:ea typeface="+mj-ea"/>
                <a:cs typeface="Calibri" panose="020F0502020204030204" pitchFamily="34" charset="0"/>
              </a:rPr>
              <a:t>2. Fundamentación Teórica</a:t>
            </a:r>
          </a:p>
        </p:txBody>
      </p:sp>
      <p:sp>
        <p:nvSpPr>
          <p:cNvPr id="5" name="Rectángulo 4">
            <a:extLst>
              <a:ext uri="{FF2B5EF4-FFF2-40B4-BE49-F238E27FC236}">
                <a16:creationId xmlns:a16="http://schemas.microsoft.com/office/drawing/2014/main" id="{CEEB7F07-8F3D-4F2F-9F0B-03DC4B8E45A6}"/>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243" name="15 CuadroTexto">
            <a:extLst>
              <a:ext uri="{FF2B5EF4-FFF2-40B4-BE49-F238E27FC236}">
                <a16:creationId xmlns:a16="http://schemas.microsoft.com/office/drawing/2014/main" id="{3B00F2C9-F773-4A70-9BC7-A5F183D36E7F}"/>
              </a:ext>
            </a:extLst>
          </p:cNvPr>
          <p:cNvSpPr txBox="1">
            <a:spLocks noChangeArrowheads="1"/>
          </p:cNvSpPr>
          <p:nvPr/>
        </p:nvSpPr>
        <p:spPr bwMode="auto">
          <a:xfrm>
            <a:off x="0" y="28527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u="sng"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sp>
        <p:nvSpPr>
          <p:cNvPr id="10244" name="17 Marcador de contenido">
            <a:extLst>
              <a:ext uri="{FF2B5EF4-FFF2-40B4-BE49-F238E27FC236}">
                <a16:creationId xmlns:a16="http://schemas.microsoft.com/office/drawing/2014/main" id="{0D3CA228-5224-4F8B-BC71-5F2A3D22CFC3}"/>
              </a:ext>
            </a:extLst>
          </p:cNvPr>
          <p:cNvSpPr>
            <a:spLocks noGrp="1"/>
          </p:cNvSpPr>
          <p:nvPr>
            <p:ph idx="1"/>
          </p:nvPr>
        </p:nvSpPr>
        <p:spPr>
          <a:xfrm>
            <a:off x="1979613" y="1256506"/>
            <a:ext cx="6707187" cy="5052814"/>
          </a:xfrm>
        </p:spPr>
        <p:txBody>
          <a:bodyPr>
            <a:normAutofit/>
          </a:bodyPr>
          <a:lstStyle/>
          <a:p>
            <a:r>
              <a:rPr lang="es-ES_tradnl" altLang="es-PE" dirty="0"/>
              <a:t>Sistema de control difuso</a:t>
            </a:r>
          </a:p>
          <a:p>
            <a:endParaRPr lang="es-ES_tradnl" altLang="es-PE" dirty="0"/>
          </a:p>
          <a:p>
            <a:endParaRPr lang="es-ES_tradnl" altLang="es-PE" dirty="0"/>
          </a:p>
          <a:p>
            <a:endParaRPr lang="es-ES_tradnl" altLang="es-PE" dirty="0"/>
          </a:p>
          <a:p>
            <a:endParaRPr lang="es-ES_tradnl" altLang="es-PE" dirty="0"/>
          </a:p>
          <a:p>
            <a:endParaRPr lang="es-ES_tradnl" altLang="es-PE" dirty="0"/>
          </a:p>
          <a:p>
            <a:r>
              <a:rPr lang="es-ES_tradnl" altLang="es-PE" dirty="0"/>
              <a:t>Ortesis veterinaria</a:t>
            </a:r>
          </a:p>
          <a:p>
            <a:endParaRPr lang="es-ES_tradnl" altLang="es-PE" dirty="0"/>
          </a:p>
          <a:p>
            <a:endParaRPr lang="es-ES_tradnl" altLang="es-PE" dirty="0"/>
          </a:p>
          <a:p>
            <a:endParaRPr lang="es-ES_tradnl" altLang="es-PE" dirty="0"/>
          </a:p>
          <a:p>
            <a:endParaRPr lang="es-ES_tradnl" altLang="es-PE" dirty="0"/>
          </a:p>
          <a:p>
            <a:r>
              <a:rPr lang="es-ES_tradnl" altLang="es-PE" dirty="0"/>
              <a:t>Rango de movimiento pasivo (PROM)</a:t>
            </a:r>
            <a:endParaRPr lang="es-ES" altLang="es-PE" dirty="0"/>
          </a:p>
        </p:txBody>
      </p:sp>
      <p:pic>
        <p:nvPicPr>
          <p:cNvPr id="7" name="Imagen 6" descr="Resultado de imagen para sello espe sin fondo">
            <a:extLst>
              <a:ext uri="{FF2B5EF4-FFF2-40B4-BE49-F238E27FC236}">
                <a16:creationId xmlns:a16="http://schemas.microsoft.com/office/drawing/2014/main" id="{B81CC34A-32B3-47DA-A008-626FE8F2EF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8" name="Imagen 7" descr="Resultado de imagen para sello electronica y control espe">
            <a:extLst>
              <a:ext uri="{FF2B5EF4-FFF2-40B4-BE49-F238E27FC236}">
                <a16:creationId xmlns:a16="http://schemas.microsoft.com/office/drawing/2014/main" id="{ACD86E1E-AC01-4B28-88E4-26EEB0120DB9}"/>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pic>
        <p:nvPicPr>
          <p:cNvPr id="9" name="Imagen 8">
            <a:extLst>
              <a:ext uri="{FF2B5EF4-FFF2-40B4-BE49-F238E27FC236}">
                <a16:creationId xmlns:a16="http://schemas.microsoft.com/office/drawing/2014/main" id="{4BDD0133-A036-4763-AE04-4D74AA42EDE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922691"/>
            <a:ext cx="2933700" cy="1333500"/>
          </a:xfrm>
          <a:prstGeom prst="rect">
            <a:avLst/>
          </a:prstGeom>
          <a:noFill/>
          <a:ln>
            <a:noFill/>
          </a:ln>
        </p:spPr>
      </p:pic>
      <p:pic>
        <p:nvPicPr>
          <p:cNvPr id="10" name="Imagen 9">
            <a:extLst>
              <a:ext uri="{FF2B5EF4-FFF2-40B4-BE49-F238E27FC236}">
                <a16:creationId xmlns:a16="http://schemas.microsoft.com/office/drawing/2014/main" id="{C04A1B48-34F2-433B-A680-518F4443D92E}"/>
              </a:ext>
            </a:extLst>
          </p:cNvPr>
          <p:cNvPicPr/>
          <p:nvPr/>
        </p:nvPicPr>
        <p:blipFill rotWithShape="1">
          <a:blip r:embed="rId6"/>
          <a:srcRect t="1584"/>
          <a:stretch/>
        </p:blipFill>
        <p:spPr bwMode="auto">
          <a:xfrm>
            <a:off x="4788024" y="3963714"/>
            <a:ext cx="1038558" cy="151886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0 Título">
            <a:extLst>
              <a:ext uri="{FF2B5EF4-FFF2-40B4-BE49-F238E27FC236}">
                <a16:creationId xmlns:a16="http://schemas.microsoft.com/office/drawing/2014/main" id="{DBC8F703-564C-40B3-B122-75B56AB689F3}"/>
              </a:ext>
            </a:extLst>
          </p:cNvPr>
          <p:cNvSpPr>
            <a:spLocks noGrp="1"/>
          </p:cNvSpPr>
          <p:nvPr>
            <p:ph type="title"/>
          </p:nvPr>
        </p:nvSpPr>
        <p:spPr>
          <a:xfrm>
            <a:off x="1755775" y="142875"/>
            <a:ext cx="7358063" cy="654050"/>
          </a:xfrm>
        </p:spPr>
        <p:txBody>
          <a:bodyPr>
            <a:normAutofit fontScale="90000"/>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3. Implementación de la ortesis</a:t>
            </a:r>
          </a:p>
        </p:txBody>
      </p:sp>
      <p:sp>
        <p:nvSpPr>
          <p:cNvPr id="11268" name="17 Marcador de contenido">
            <a:extLst>
              <a:ext uri="{FF2B5EF4-FFF2-40B4-BE49-F238E27FC236}">
                <a16:creationId xmlns:a16="http://schemas.microsoft.com/office/drawing/2014/main" id="{2F202CD0-BB21-47BC-A967-989712AA1172}"/>
              </a:ext>
            </a:extLst>
          </p:cNvPr>
          <p:cNvSpPr>
            <a:spLocks noGrp="1"/>
          </p:cNvSpPr>
          <p:nvPr>
            <p:ph idx="1"/>
          </p:nvPr>
        </p:nvSpPr>
        <p:spPr>
          <a:xfrm>
            <a:off x="1979613" y="1600200"/>
            <a:ext cx="6707187" cy="4525963"/>
          </a:xfrm>
        </p:spPr>
        <p:txBody>
          <a:bodyPr/>
          <a:lstStyle/>
          <a:p>
            <a:r>
              <a:rPr lang="es-ES_tradnl" altLang="es-PE" dirty="0"/>
              <a:t>Diseño de pieza de acople entre el actuador y la ortesis.</a:t>
            </a:r>
            <a:endParaRPr lang="es-ES" altLang="es-PE" dirty="0"/>
          </a:p>
        </p:txBody>
      </p:sp>
      <p:sp>
        <p:nvSpPr>
          <p:cNvPr id="5" name="Rectángulo 4">
            <a:extLst>
              <a:ext uri="{FF2B5EF4-FFF2-40B4-BE49-F238E27FC236}">
                <a16:creationId xmlns:a16="http://schemas.microsoft.com/office/drawing/2014/main" id="{8FBFA7F9-5EC3-4B67-B861-C167249DEDAB}"/>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267" name="15 CuadroTexto">
            <a:extLst>
              <a:ext uri="{FF2B5EF4-FFF2-40B4-BE49-F238E27FC236}">
                <a16:creationId xmlns:a16="http://schemas.microsoft.com/office/drawing/2014/main" id="{15C9AAB9-2805-4FCC-A37C-97664DC350F5}"/>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u="sng"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pic>
        <p:nvPicPr>
          <p:cNvPr id="6" name="Imagen 5" descr="Resultado de imagen para sello espe sin fondo">
            <a:extLst>
              <a:ext uri="{FF2B5EF4-FFF2-40B4-BE49-F238E27FC236}">
                <a16:creationId xmlns:a16="http://schemas.microsoft.com/office/drawing/2014/main" id="{7711D344-1499-4C01-B94D-4C6AA072CE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23027BED-64C8-4218-A6F3-1491A14BBB2C}"/>
              </a:ext>
            </a:extLst>
          </p:cNvPr>
          <p:cNvPicPr/>
          <p:nvPr/>
        </p:nvPicPr>
        <p:blipFill>
          <a:blip r:embed="rId4">
            <a:extLst>
              <a:ext uri="{BEBA8EAE-BF5A-486C-A8C5-ECC9F3942E4B}">
                <a14:imgProps xmlns:a14="http://schemas.microsoft.com/office/drawing/2010/main">
                  <a14:imgLayer r:embed="rId5">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pic>
        <p:nvPicPr>
          <p:cNvPr id="8" name="Imagen 7">
            <a:extLst>
              <a:ext uri="{FF2B5EF4-FFF2-40B4-BE49-F238E27FC236}">
                <a16:creationId xmlns:a16="http://schemas.microsoft.com/office/drawing/2014/main" id="{F46F8925-39C2-4C32-B7F3-DA1126518042}"/>
              </a:ext>
            </a:extLst>
          </p:cNvPr>
          <p:cNvPicPr/>
          <p:nvPr/>
        </p:nvPicPr>
        <p:blipFill>
          <a:blip r:embed="rId6"/>
          <a:stretch>
            <a:fillRect/>
          </a:stretch>
        </p:blipFill>
        <p:spPr>
          <a:xfrm>
            <a:off x="3946519" y="2324741"/>
            <a:ext cx="2773373" cy="1688142"/>
          </a:xfrm>
          <a:prstGeom prst="rect">
            <a:avLst/>
          </a:prstGeom>
        </p:spPr>
      </p:pic>
      <p:pic>
        <p:nvPicPr>
          <p:cNvPr id="9" name="Imagen 8">
            <a:extLst>
              <a:ext uri="{FF2B5EF4-FFF2-40B4-BE49-F238E27FC236}">
                <a16:creationId xmlns:a16="http://schemas.microsoft.com/office/drawing/2014/main" id="{9E493B56-E748-4BB3-9818-D86EA04CEDA1}"/>
              </a:ext>
            </a:extLst>
          </p:cNvPr>
          <p:cNvPicPr/>
          <p:nvPr/>
        </p:nvPicPr>
        <p:blipFill rotWithShape="1">
          <a:blip r:embed="rId7" cstate="print">
            <a:extLst>
              <a:ext uri="{28A0092B-C50C-407E-A947-70E740481C1C}">
                <a14:useLocalDpi xmlns:a14="http://schemas.microsoft.com/office/drawing/2010/main" val="0"/>
              </a:ext>
            </a:extLst>
          </a:blip>
          <a:srcRect l="12428" t="5978" r="20554"/>
          <a:stretch/>
        </p:blipFill>
        <p:spPr bwMode="auto">
          <a:xfrm>
            <a:off x="4328636" y="4201160"/>
            <a:ext cx="2009140" cy="211328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ED6187-68E3-4724-B820-045D3FAB4334}"/>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14" name="1 CuadroTexto">
            <a:extLst>
              <a:ext uri="{FF2B5EF4-FFF2-40B4-BE49-F238E27FC236}">
                <a16:creationId xmlns:a16="http://schemas.microsoft.com/office/drawing/2014/main" id="{CB08B8AB-DD02-45C8-8CE3-3128B81BD3AD}"/>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u="sng"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sp>
        <p:nvSpPr>
          <p:cNvPr id="31" name="30 Título">
            <a:extLst>
              <a:ext uri="{FF2B5EF4-FFF2-40B4-BE49-F238E27FC236}">
                <a16:creationId xmlns:a16="http://schemas.microsoft.com/office/drawing/2014/main" id="{3398CCCA-CB67-488D-A6B6-0C52947A37C4}"/>
              </a:ext>
            </a:extLst>
          </p:cNvPr>
          <p:cNvSpPr txBox="1">
            <a:spLocks/>
          </p:cNvSpPr>
          <p:nvPr/>
        </p:nvSpPr>
        <p:spPr>
          <a:xfrm>
            <a:off x="1782735" y="1422166"/>
            <a:ext cx="3725370" cy="422658"/>
          </a:xfrm>
          <a:prstGeom prst="rect">
            <a:avLst/>
          </a:prstGeom>
        </p:spPr>
        <p:txBody>
          <a:bodyPr/>
          <a:lstStyle/>
          <a:p>
            <a:pPr>
              <a:defRPr/>
            </a:pPr>
            <a:r>
              <a:rPr lang="es-PE" b="1" dirty="0">
                <a:solidFill>
                  <a:schemeClr val="accent2">
                    <a:lumMod val="75000"/>
                  </a:schemeClr>
                </a:solidFill>
                <a:latin typeface="+mj-lt"/>
                <a:ea typeface="+mj-ea"/>
                <a:cs typeface="Arabic Typesetting" pitchFamily="66" charset="-78"/>
              </a:rPr>
              <a:t>Parámetros: torque y velocidad</a:t>
            </a:r>
          </a:p>
        </p:txBody>
      </p:sp>
      <p:pic>
        <p:nvPicPr>
          <p:cNvPr id="6" name="Imagen 5" descr="Resultado de imagen para sello espe sin fondo">
            <a:extLst>
              <a:ext uri="{FF2B5EF4-FFF2-40B4-BE49-F238E27FC236}">
                <a16:creationId xmlns:a16="http://schemas.microsoft.com/office/drawing/2014/main" id="{EB359533-69A1-4F56-B5C4-79F6F92B54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6DEA3565-2800-49D1-A795-60BAC592DA41}"/>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sp>
        <p:nvSpPr>
          <p:cNvPr id="8" name="30 Título">
            <a:extLst>
              <a:ext uri="{FF2B5EF4-FFF2-40B4-BE49-F238E27FC236}">
                <a16:creationId xmlns:a16="http://schemas.microsoft.com/office/drawing/2014/main" id="{A7A064DD-7F8E-457F-BD1D-E6D51A41B5D7}"/>
              </a:ext>
            </a:extLst>
          </p:cNvPr>
          <p:cNvSpPr>
            <a:spLocks noGrp="1"/>
          </p:cNvSpPr>
          <p:nvPr>
            <p:ph type="title"/>
          </p:nvPr>
        </p:nvSpPr>
        <p:spPr>
          <a:xfrm>
            <a:off x="1755775" y="142874"/>
            <a:ext cx="7358063" cy="981869"/>
          </a:xfrm>
        </p:spPr>
        <p:txBody>
          <a:bodyPr>
            <a:normAutofit fontScale="90000"/>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4. Desarrollo del sistema de control</a:t>
            </a:r>
          </a:p>
        </p:txBody>
      </p:sp>
      <p:pic>
        <p:nvPicPr>
          <p:cNvPr id="11" name="Imagen 10">
            <a:extLst>
              <a:ext uri="{FF2B5EF4-FFF2-40B4-BE49-F238E27FC236}">
                <a16:creationId xmlns:a16="http://schemas.microsoft.com/office/drawing/2014/main" id="{D5480E5E-8290-4A99-A14F-B8193B46F9E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32664" y="1844824"/>
            <a:ext cx="3104217" cy="2292935"/>
          </a:xfrm>
          <a:prstGeom prst="rect">
            <a:avLst/>
          </a:prstGeom>
          <a:noFill/>
          <a:ln>
            <a:noFill/>
          </a:ln>
        </p:spPr>
      </p:pic>
      <p:pic>
        <p:nvPicPr>
          <p:cNvPr id="12" name="Imagen 11">
            <a:extLst>
              <a:ext uri="{FF2B5EF4-FFF2-40B4-BE49-F238E27FC236}">
                <a16:creationId xmlns:a16="http://schemas.microsoft.com/office/drawing/2014/main" id="{9FA3B308-B531-44FB-9353-6476A37E302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597920" y="1870154"/>
            <a:ext cx="3104217" cy="2292935"/>
          </a:xfrm>
          <a:prstGeom prst="rect">
            <a:avLst/>
          </a:prstGeom>
          <a:noFill/>
          <a:ln>
            <a:noFill/>
          </a:ln>
        </p:spPr>
      </p:pic>
      <p:sp>
        <p:nvSpPr>
          <p:cNvPr id="13" name="30 Título">
            <a:extLst>
              <a:ext uri="{FF2B5EF4-FFF2-40B4-BE49-F238E27FC236}">
                <a16:creationId xmlns:a16="http://schemas.microsoft.com/office/drawing/2014/main" id="{54363222-3EF3-4750-96E0-042828499C95}"/>
              </a:ext>
            </a:extLst>
          </p:cNvPr>
          <p:cNvSpPr txBox="1">
            <a:spLocks/>
          </p:cNvSpPr>
          <p:nvPr/>
        </p:nvSpPr>
        <p:spPr>
          <a:xfrm>
            <a:off x="1722087" y="4560417"/>
            <a:ext cx="3725370" cy="422658"/>
          </a:xfrm>
          <a:prstGeom prst="rect">
            <a:avLst/>
          </a:prstGeom>
        </p:spPr>
        <p:txBody>
          <a:bodyPr/>
          <a:lstStyle/>
          <a:p>
            <a:pPr>
              <a:defRPr/>
            </a:pPr>
            <a:r>
              <a:rPr lang="es-PE" b="1" dirty="0">
                <a:solidFill>
                  <a:schemeClr val="accent2">
                    <a:lumMod val="75000"/>
                  </a:schemeClr>
                </a:solidFill>
                <a:latin typeface="+mj-lt"/>
                <a:ea typeface="+mj-ea"/>
                <a:cs typeface="Arabic Typesetting" pitchFamily="66" charset="-78"/>
              </a:rPr>
              <a:t>Elementos electrónicos</a:t>
            </a:r>
          </a:p>
        </p:txBody>
      </p:sp>
      <p:pic>
        <p:nvPicPr>
          <p:cNvPr id="9" name="Imagen 8">
            <a:extLst>
              <a:ext uri="{FF2B5EF4-FFF2-40B4-BE49-F238E27FC236}">
                <a16:creationId xmlns:a16="http://schemas.microsoft.com/office/drawing/2014/main" id="{6F84A610-2389-4E39-AC54-B28AC3374C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3877" y="5157192"/>
            <a:ext cx="1524664" cy="1143498"/>
          </a:xfrm>
          <a:prstGeom prst="rect">
            <a:avLst/>
          </a:prstGeom>
        </p:spPr>
      </p:pic>
      <p:pic>
        <p:nvPicPr>
          <p:cNvPr id="17" name="Imagen 16" descr="https://a.pololu-files.com/picture/0J6833.600x480.jpg?37cdba39b716a232eb49d5fb765e15c0">
            <a:extLst>
              <a:ext uri="{FF2B5EF4-FFF2-40B4-BE49-F238E27FC236}">
                <a16:creationId xmlns:a16="http://schemas.microsoft.com/office/drawing/2014/main" id="{6CA6418F-136A-487F-995C-4193FA912025}"/>
              </a:ext>
            </a:extLst>
          </p:cNvPr>
          <p:cNvPicPr/>
          <p:nvPr/>
        </p:nvPicPr>
        <p:blipFill rotWithShape="1">
          <a:blip r:embed="rId8" cstate="print">
            <a:extLst>
              <a:ext uri="{28A0092B-C50C-407E-A947-70E740481C1C}">
                <a14:useLocalDpi xmlns:a14="http://schemas.microsoft.com/office/drawing/2010/main" val="0"/>
              </a:ext>
            </a:extLst>
          </a:blip>
          <a:srcRect t="7652" r="52732" b="4655"/>
          <a:stretch/>
        </p:blipFill>
        <p:spPr bwMode="auto">
          <a:xfrm>
            <a:off x="3592717" y="5058947"/>
            <a:ext cx="575968" cy="693571"/>
          </a:xfrm>
          <a:prstGeom prst="rect">
            <a:avLst/>
          </a:prstGeom>
          <a:noFill/>
          <a:ln>
            <a:noFill/>
          </a:ln>
        </p:spPr>
      </p:pic>
      <p:pic>
        <p:nvPicPr>
          <p:cNvPr id="18" name="Imagen 17" descr="acs712-1">
            <a:extLst>
              <a:ext uri="{FF2B5EF4-FFF2-40B4-BE49-F238E27FC236}">
                <a16:creationId xmlns:a16="http://schemas.microsoft.com/office/drawing/2014/main" id="{B29A1741-58C7-44CF-B86F-770D59B8ED4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990380" y="5058947"/>
            <a:ext cx="1453871" cy="558115"/>
          </a:xfrm>
          <a:prstGeom prst="rect">
            <a:avLst/>
          </a:prstGeom>
          <a:noFill/>
          <a:ln>
            <a:noFill/>
          </a:ln>
        </p:spPr>
      </p:pic>
      <p:pic>
        <p:nvPicPr>
          <p:cNvPr id="19" name="Imagen 18" descr="https://a.pololu-files.com/picture/0J5752.600x480.jpg?28bdb893d767183768f47d83d8d4b0d1">
            <a:extLst>
              <a:ext uri="{FF2B5EF4-FFF2-40B4-BE49-F238E27FC236}">
                <a16:creationId xmlns:a16="http://schemas.microsoft.com/office/drawing/2014/main" id="{BD184543-2E34-47D8-8162-0E433FDA83FB}"/>
              </a:ext>
            </a:extLst>
          </p:cNvPr>
          <p:cNvPicPr/>
          <p:nvPr/>
        </p:nvPicPr>
        <p:blipFill rotWithShape="1">
          <a:blip r:embed="rId10" cstate="print">
            <a:extLst>
              <a:ext uri="{28A0092B-C50C-407E-A947-70E740481C1C}">
                <a14:useLocalDpi xmlns:a14="http://schemas.microsoft.com/office/drawing/2010/main" val="0"/>
              </a:ext>
            </a:extLst>
          </a:blip>
          <a:srcRect t="16217" b="15192"/>
          <a:stretch/>
        </p:blipFill>
        <p:spPr bwMode="auto">
          <a:xfrm>
            <a:off x="3487566" y="5847362"/>
            <a:ext cx="1030475" cy="693570"/>
          </a:xfrm>
          <a:prstGeom prst="rect">
            <a:avLst/>
          </a:prstGeom>
          <a:noFill/>
          <a:ln>
            <a:noFill/>
          </a:ln>
          <a:extLst>
            <a:ext uri="{53640926-AAD7-44D8-BBD7-CCE9431645EC}">
              <a14:shadowObscured xmlns:a14="http://schemas.microsoft.com/office/drawing/2010/main"/>
            </a:ext>
          </a:extLst>
        </p:spPr>
      </p:pic>
      <p:pic>
        <p:nvPicPr>
          <p:cNvPr id="20" name="Imagen 19" descr="https://www.pjrc.com/store/teensy32.jpg">
            <a:extLst>
              <a:ext uri="{FF2B5EF4-FFF2-40B4-BE49-F238E27FC236}">
                <a16:creationId xmlns:a16="http://schemas.microsoft.com/office/drawing/2014/main" id="{529B2A4E-92B2-4E70-913E-E7890B283A01}"/>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6796678" y="5338466"/>
            <a:ext cx="1875721" cy="742282"/>
          </a:xfrm>
          <a:prstGeom prst="rect">
            <a:avLst/>
          </a:prstGeom>
          <a:noFill/>
          <a:ln>
            <a:noFill/>
          </a:ln>
        </p:spPr>
      </p:pic>
      <p:pic>
        <p:nvPicPr>
          <p:cNvPr id="21" name="Imagen 20" descr="Vista superior">
            <a:extLst>
              <a:ext uri="{FF2B5EF4-FFF2-40B4-BE49-F238E27FC236}">
                <a16:creationId xmlns:a16="http://schemas.microsoft.com/office/drawing/2014/main" id="{BBC20D06-1C7C-48A3-833C-4FF0CCC49E90}"/>
              </a:ext>
            </a:extLst>
          </p:cNvPr>
          <p:cNvPicPr/>
          <p:nvPr/>
        </p:nvPicPr>
        <p:blipFill rotWithShape="1">
          <a:blip r:embed="rId12">
            <a:extLst>
              <a:ext uri="{28A0092B-C50C-407E-A947-70E740481C1C}">
                <a14:useLocalDpi xmlns:a14="http://schemas.microsoft.com/office/drawing/2010/main" val="0"/>
              </a:ext>
            </a:extLst>
          </a:blip>
          <a:srcRect t="33667" b="34333"/>
          <a:stretch/>
        </p:blipFill>
        <p:spPr bwMode="auto">
          <a:xfrm rot="10800000">
            <a:off x="4956879" y="5982818"/>
            <a:ext cx="1631345" cy="558114"/>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ED6187-68E3-4724-B820-045D3FAB4334}"/>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14" name="1 CuadroTexto">
            <a:extLst>
              <a:ext uri="{FF2B5EF4-FFF2-40B4-BE49-F238E27FC236}">
                <a16:creationId xmlns:a16="http://schemas.microsoft.com/office/drawing/2014/main" id="{CB08B8AB-DD02-45C8-8CE3-3128B81BD3AD}"/>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u="sng"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sp>
        <p:nvSpPr>
          <p:cNvPr id="31" name="30 Título">
            <a:extLst>
              <a:ext uri="{FF2B5EF4-FFF2-40B4-BE49-F238E27FC236}">
                <a16:creationId xmlns:a16="http://schemas.microsoft.com/office/drawing/2014/main" id="{3398CCCA-CB67-488D-A6B6-0C52947A37C4}"/>
              </a:ext>
            </a:extLst>
          </p:cNvPr>
          <p:cNvSpPr txBox="1">
            <a:spLocks/>
          </p:cNvSpPr>
          <p:nvPr/>
        </p:nvSpPr>
        <p:spPr>
          <a:xfrm>
            <a:off x="1782735" y="1422166"/>
            <a:ext cx="3725370" cy="422658"/>
          </a:xfrm>
          <a:prstGeom prst="rect">
            <a:avLst/>
          </a:prstGeom>
        </p:spPr>
        <p:txBody>
          <a:bodyPr/>
          <a:lstStyle/>
          <a:p>
            <a:pPr>
              <a:defRPr/>
            </a:pPr>
            <a:r>
              <a:rPr lang="es-PE" b="1" dirty="0">
                <a:solidFill>
                  <a:schemeClr val="accent2">
                    <a:lumMod val="75000"/>
                  </a:schemeClr>
                </a:solidFill>
                <a:latin typeface="+mj-lt"/>
                <a:ea typeface="+mj-ea"/>
                <a:cs typeface="Arabic Typesetting" pitchFamily="66" charset="-78"/>
              </a:rPr>
              <a:t>Sistema de control difuso</a:t>
            </a:r>
          </a:p>
        </p:txBody>
      </p:sp>
      <p:pic>
        <p:nvPicPr>
          <p:cNvPr id="6" name="Imagen 5" descr="Resultado de imagen para sello espe sin fondo">
            <a:extLst>
              <a:ext uri="{FF2B5EF4-FFF2-40B4-BE49-F238E27FC236}">
                <a16:creationId xmlns:a16="http://schemas.microsoft.com/office/drawing/2014/main" id="{EB359533-69A1-4F56-B5C4-79F6F92B54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6DEA3565-2800-49D1-A795-60BAC592DA41}"/>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sp>
        <p:nvSpPr>
          <p:cNvPr id="8" name="30 Título">
            <a:extLst>
              <a:ext uri="{FF2B5EF4-FFF2-40B4-BE49-F238E27FC236}">
                <a16:creationId xmlns:a16="http://schemas.microsoft.com/office/drawing/2014/main" id="{A7A064DD-7F8E-457F-BD1D-E6D51A41B5D7}"/>
              </a:ext>
            </a:extLst>
          </p:cNvPr>
          <p:cNvSpPr>
            <a:spLocks noGrp="1"/>
          </p:cNvSpPr>
          <p:nvPr>
            <p:ph type="title"/>
          </p:nvPr>
        </p:nvSpPr>
        <p:spPr>
          <a:xfrm>
            <a:off x="1755775" y="142874"/>
            <a:ext cx="7358063" cy="981869"/>
          </a:xfrm>
        </p:spPr>
        <p:txBody>
          <a:bodyPr>
            <a:normAutofit fontScale="90000"/>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4. Desarrollo del sistema de control</a:t>
            </a:r>
          </a:p>
        </p:txBody>
      </p:sp>
      <p:sp>
        <p:nvSpPr>
          <p:cNvPr id="13" name="30 Título">
            <a:extLst>
              <a:ext uri="{FF2B5EF4-FFF2-40B4-BE49-F238E27FC236}">
                <a16:creationId xmlns:a16="http://schemas.microsoft.com/office/drawing/2014/main" id="{54363222-3EF3-4750-96E0-042828499C95}"/>
              </a:ext>
            </a:extLst>
          </p:cNvPr>
          <p:cNvSpPr txBox="1">
            <a:spLocks/>
          </p:cNvSpPr>
          <p:nvPr/>
        </p:nvSpPr>
        <p:spPr>
          <a:xfrm>
            <a:off x="1755775" y="3461894"/>
            <a:ext cx="3725370" cy="687186"/>
          </a:xfrm>
          <a:prstGeom prst="rect">
            <a:avLst/>
          </a:prstGeom>
        </p:spPr>
        <p:txBody>
          <a:bodyPr/>
          <a:lstStyle/>
          <a:p>
            <a:pPr>
              <a:defRPr/>
            </a:pPr>
            <a:r>
              <a:rPr lang="es-PE" b="1" dirty="0">
                <a:solidFill>
                  <a:schemeClr val="accent2">
                    <a:lumMod val="75000"/>
                  </a:schemeClr>
                </a:solidFill>
                <a:latin typeface="+mj-lt"/>
                <a:ea typeface="+mj-ea"/>
                <a:cs typeface="Arabic Typesetting" pitchFamily="66" charset="-78"/>
              </a:rPr>
              <a:t>Diseño del controlador difuso</a:t>
            </a:r>
          </a:p>
          <a:p>
            <a:pPr marL="285750" indent="-285750">
              <a:buFont typeface="Arial" panose="020B0604020202020204" pitchFamily="34" charset="0"/>
              <a:buChar char="•"/>
              <a:defRPr/>
            </a:pPr>
            <a:r>
              <a:rPr lang="es-PE" b="1" dirty="0">
                <a:solidFill>
                  <a:schemeClr val="accent2">
                    <a:lumMod val="75000"/>
                  </a:schemeClr>
                </a:solidFill>
                <a:latin typeface="+mj-lt"/>
                <a:ea typeface="+mj-ea"/>
                <a:cs typeface="Arabic Typesetting" pitchFamily="66" charset="-78"/>
              </a:rPr>
              <a:t>Entrada difusa</a:t>
            </a:r>
          </a:p>
        </p:txBody>
      </p:sp>
      <p:pic>
        <p:nvPicPr>
          <p:cNvPr id="22" name="Imagen 21">
            <a:extLst>
              <a:ext uri="{FF2B5EF4-FFF2-40B4-BE49-F238E27FC236}">
                <a16:creationId xmlns:a16="http://schemas.microsoft.com/office/drawing/2014/main" id="{88B13DCC-2068-432B-A2BC-8D4AA3A1FB34}"/>
              </a:ext>
            </a:extLst>
          </p:cNvPr>
          <p:cNvPicPr/>
          <p:nvPr/>
        </p:nvPicPr>
        <p:blipFill>
          <a:blip r:embed="rId5"/>
          <a:stretch>
            <a:fillRect/>
          </a:stretch>
        </p:blipFill>
        <p:spPr>
          <a:xfrm>
            <a:off x="2924968" y="1926134"/>
            <a:ext cx="5019675" cy="1304925"/>
          </a:xfrm>
          <a:prstGeom prst="rect">
            <a:avLst/>
          </a:prstGeom>
        </p:spPr>
      </p:pic>
      <p:pic>
        <p:nvPicPr>
          <p:cNvPr id="23" name="Imagen 22">
            <a:extLst>
              <a:ext uri="{FF2B5EF4-FFF2-40B4-BE49-F238E27FC236}">
                <a16:creationId xmlns:a16="http://schemas.microsoft.com/office/drawing/2014/main" id="{FD4B0870-CFA1-41FA-B5F4-C569FA1BAC1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00862" y="4447139"/>
            <a:ext cx="4667885" cy="1977390"/>
          </a:xfrm>
          <a:prstGeom prst="rect">
            <a:avLst/>
          </a:prstGeom>
          <a:noFill/>
          <a:ln>
            <a:noFill/>
          </a:ln>
        </p:spPr>
      </p:pic>
    </p:spTree>
    <p:extLst>
      <p:ext uri="{BB962C8B-B14F-4D97-AF65-F5344CB8AC3E}">
        <p14:creationId xmlns:p14="http://schemas.microsoft.com/office/powerpoint/2010/main" val="355934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BED6187-68E3-4724-B820-045D3FAB4334}"/>
              </a:ext>
            </a:extLst>
          </p:cNvPr>
          <p:cNvSpPr/>
          <p:nvPr/>
        </p:nvSpPr>
        <p:spPr>
          <a:xfrm>
            <a:off x="0" y="0"/>
            <a:ext cx="15716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14" name="1 CuadroTexto">
            <a:extLst>
              <a:ext uri="{FF2B5EF4-FFF2-40B4-BE49-F238E27FC236}">
                <a16:creationId xmlns:a16="http://schemas.microsoft.com/office/drawing/2014/main" id="{CB08B8AB-DD02-45C8-8CE3-3128B81BD3AD}"/>
              </a:ext>
            </a:extLst>
          </p:cNvPr>
          <p:cNvSpPr txBox="1">
            <a:spLocks noChangeArrowheads="1"/>
          </p:cNvSpPr>
          <p:nvPr/>
        </p:nvSpPr>
        <p:spPr bwMode="auto">
          <a:xfrm>
            <a:off x="0" y="2636838"/>
            <a:ext cx="15716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es-PE" altLang="es-PE" sz="1100" dirty="0">
                <a:solidFill>
                  <a:schemeClr val="accent2">
                    <a:lumMod val="50000"/>
                  </a:schemeClr>
                </a:solidFill>
                <a:latin typeface="Arial" panose="020B0604020202020204" pitchFamily="34" charset="0"/>
              </a:rPr>
              <a:t>Introducción</a:t>
            </a:r>
          </a:p>
          <a:p>
            <a:pPr>
              <a:spcBef>
                <a:spcPct val="0"/>
              </a:spcBef>
              <a:buFontTx/>
              <a:buAutoNum type="arabicPeriod"/>
            </a:pPr>
            <a:endParaRPr lang="es-PE" altLang="es-PE" sz="1100" dirty="0">
              <a:solidFill>
                <a:schemeClr val="accent2">
                  <a:lumMod val="50000"/>
                </a:schemeClr>
              </a:solidFill>
              <a:latin typeface="Arial" panose="020B0604020202020204" pitchFamily="34" charset="0"/>
            </a:endParaRPr>
          </a:p>
          <a:p>
            <a:pPr>
              <a:spcBef>
                <a:spcPct val="0"/>
              </a:spcBef>
              <a:buFontTx/>
              <a:buAutoNum type="arabicPeriod"/>
            </a:pPr>
            <a:r>
              <a:rPr lang="es-PE" altLang="es-PE" sz="1100" dirty="0">
                <a:solidFill>
                  <a:schemeClr val="accent2">
                    <a:lumMod val="50000"/>
                  </a:schemeClr>
                </a:solidFill>
                <a:latin typeface="Arial" panose="020B0604020202020204" pitchFamily="34" charset="0"/>
              </a:rPr>
              <a:t>Fundamentación Teórica</a:t>
            </a:r>
          </a:p>
          <a:p>
            <a:pPr>
              <a:spcBef>
                <a:spcPct val="0"/>
              </a:spcBef>
              <a:buFontTx/>
              <a:buAutoNum type="arabicPeriod"/>
            </a:pPr>
            <a:endParaRPr lang="es-PE" altLang="es-PE" sz="1100" u="sng" dirty="0">
              <a:solidFill>
                <a:schemeClr val="accent2">
                  <a:lumMod val="50000"/>
                </a:schemeClr>
              </a:solidFill>
              <a:latin typeface="Arial" panose="020B0604020202020204" pitchFamily="34" charset="0"/>
            </a:endParaRPr>
          </a:p>
          <a:p>
            <a:pPr>
              <a:spcBef>
                <a:spcPct val="0"/>
              </a:spcBef>
              <a:buAutoNum type="arabicPeriod" startAt="3"/>
            </a:pPr>
            <a:r>
              <a:rPr lang="es-PE" altLang="es-PE" sz="1100" dirty="0">
                <a:solidFill>
                  <a:schemeClr val="accent2">
                    <a:lumMod val="50000"/>
                  </a:schemeClr>
                </a:solidFill>
                <a:latin typeface="Arial" panose="020B0604020202020204" pitchFamily="34" charset="0"/>
              </a:rPr>
              <a:t>Implementación de la ortesis</a:t>
            </a:r>
          </a:p>
          <a:p>
            <a:pPr>
              <a:spcBef>
                <a:spcPct val="0"/>
              </a:spcBef>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u="sng" dirty="0">
                <a:solidFill>
                  <a:schemeClr val="accent2">
                    <a:lumMod val="50000"/>
                  </a:schemeClr>
                </a:solidFill>
                <a:latin typeface="Arial" panose="020B0604020202020204" pitchFamily="34" charset="0"/>
              </a:rPr>
              <a:t>Desarrollo del sistema de control</a:t>
            </a:r>
          </a:p>
          <a:p>
            <a:pPr>
              <a:spcBef>
                <a:spcPct val="0"/>
              </a:spcBef>
              <a:buFont typeface="Calibri" panose="020F0502020204030204" pitchFamily="34" charset="0"/>
              <a:buAutoNum type="arabicPeriod" startAt="3"/>
            </a:pPr>
            <a:endParaRPr lang="es-PE" altLang="es-PE" sz="1100"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Desarrollo de la interfaz de usuario</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Pruebas y Resultados</a:t>
            </a:r>
          </a:p>
          <a:p>
            <a:pPr>
              <a:spcBef>
                <a:spcPct val="0"/>
              </a:spcBef>
              <a:buFont typeface="Calibri" panose="020F0502020204030204" pitchFamily="34" charset="0"/>
              <a:buAutoNum type="arabicPeriod" startAt="3"/>
            </a:pPr>
            <a:endParaRPr lang="es-PE" altLang="es-PE" sz="1100" u="sng" dirty="0">
              <a:solidFill>
                <a:schemeClr val="accent2">
                  <a:lumMod val="50000"/>
                </a:schemeClr>
              </a:solidFill>
              <a:latin typeface="Arial" panose="020B0604020202020204" pitchFamily="34" charset="0"/>
            </a:endParaRPr>
          </a:p>
          <a:p>
            <a:pPr>
              <a:spcBef>
                <a:spcPct val="0"/>
              </a:spcBef>
              <a:buFont typeface="Calibri" panose="020F0502020204030204" pitchFamily="34" charset="0"/>
              <a:buAutoNum type="arabicPeriod" startAt="3"/>
            </a:pPr>
            <a:r>
              <a:rPr lang="es-PE" altLang="es-PE" sz="1100" dirty="0">
                <a:solidFill>
                  <a:schemeClr val="accent2">
                    <a:lumMod val="50000"/>
                  </a:schemeClr>
                </a:solidFill>
                <a:latin typeface="Arial" panose="020B0604020202020204" pitchFamily="34" charset="0"/>
              </a:rPr>
              <a:t>Conclusiones</a:t>
            </a:r>
          </a:p>
        </p:txBody>
      </p:sp>
      <p:pic>
        <p:nvPicPr>
          <p:cNvPr id="6" name="Imagen 5" descr="Resultado de imagen para sello espe sin fondo">
            <a:extLst>
              <a:ext uri="{FF2B5EF4-FFF2-40B4-BE49-F238E27FC236}">
                <a16:creationId xmlns:a16="http://schemas.microsoft.com/office/drawing/2014/main" id="{EB359533-69A1-4F56-B5C4-79F6F92B54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1547664" cy="455598"/>
          </a:xfrm>
          <a:prstGeom prst="rect">
            <a:avLst/>
          </a:prstGeom>
          <a:noFill/>
          <a:ln>
            <a:noFill/>
          </a:ln>
        </p:spPr>
      </p:pic>
      <p:pic>
        <p:nvPicPr>
          <p:cNvPr id="7" name="Imagen 6" descr="Resultado de imagen para sello electronica y control espe">
            <a:extLst>
              <a:ext uri="{FF2B5EF4-FFF2-40B4-BE49-F238E27FC236}">
                <a16:creationId xmlns:a16="http://schemas.microsoft.com/office/drawing/2014/main" id="{6DEA3565-2800-49D1-A795-60BAC592DA41}"/>
              </a:ext>
            </a:extLst>
          </p:cNvPr>
          <p:cNvPicPr/>
          <p:nvPr/>
        </p:nvPicPr>
        <p:blipFill>
          <a:blip r:embed="rId3">
            <a:extLst>
              <a:ext uri="{BEBA8EAE-BF5A-486C-A8C5-ECC9F3942E4B}">
                <a14:imgProps xmlns:a14="http://schemas.microsoft.com/office/drawing/2010/main">
                  <a14:imgLayer r:embed="rId4">
                    <a14:imgEffect>
                      <a14:backgroundRemoval t="885" b="100000" l="885" r="99115"/>
                    </a14:imgEffect>
                  </a14:imgLayer>
                </a14:imgProps>
              </a:ext>
              <a:ext uri="{28A0092B-C50C-407E-A947-70E740481C1C}">
                <a14:useLocalDpi xmlns:a14="http://schemas.microsoft.com/office/drawing/2010/main" val="0"/>
              </a:ext>
            </a:extLst>
          </a:blip>
          <a:srcRect/>
          <a:stretch>
            <a:fillRect/>
          </a:stretch>
        </p:blipFill>
        <p:spPr bwMode="auto">
          <a:xfrm>
            <a:off x="458249" y="1124744"/>
            <a:ext cx="657367" cy="624447"/>
          </a:xfrm>
          <a:prstGeom prst="rect">
            <a:avLst/>
          </a:prstGeom>
          <a:noFill/>
          <a:ln>
            <a:noFill/>
          </a:ln>
        </p:spPr>
      </p:pic>
      <p:sp>
        <p:nvSpPr>
          <p:cNvPr id="8" name="30 Título">
            <a:extLst>
              <a:ext uri="{FF2B5EF4-FFF2-40B4-BE49-F238E27FC236}">
                <a16:creationId xmlns:a16="http://schemas.microsoft.com/office/drawing/2014/main" id="{A7A064DD-7F8E-457F-BD1D-E6D51A41B5D7}"/>
              </a:ext>
            </a:extLst>
          </p:cNvPr>
          <p:cNvSpPr>
            <a:spLocks noGrp="1"/>
          </p:cNvSpPr>
          <p:nvPr>
            <p:ph type="title"/>
          </p:nvPr>
        </p:nvSpPr>
        <p:spPr>
          <a:xfrm>
            <a:off x="1755775" y="142874"/>
            <a:ext cx="7358063" cy="981869"/>
          </a:xfrm>
        </p:spPr>
        <p:txBody>
          <a:bodyPr>
            <a:normAutofit fontScale="90000"/>
          </a:bodyPr>
          <a:lstStyle/>
          <a:p>
            <a:pPr>
              <a:defRPr/>
            </a:pPr>
            <a:r>
              <a:rPr lang="es-PE" sz="4000" b="1" cap="none" dirty="0">
                <a:solidFill>
                  <a:schemeClr val="accent2">
                    <a:lumMod val="75000"/>
                  </a:schemeClr>
                </a:solidFill>
                <a:latin typeface="Calibri" panose="020F0502020204030204" pitchFamily="34" charset="0"/>
                <a:cs typeface="Calibri" panose="020F0502020204030204" pitchFamily="34" charset="0"/>
              </a:rPr>
              <a:t>4. Desarrollo del sistema de control</a:t>
            </a:r>
          </a:p>
        </p:txBody>
      </p:sp>
      <p:sp>
        <p:nvSpPr>
          <p:cNvPr id="13" name="30 Título">
            <a:extLst>
              <a:ext uri="{FF2B5EF4-FFF2-40B4-BE49-F238E27FC236}">
                <a16:creationId xmlns:a16="http://schemas.microsoft.com/office/drawing/2014/main" id="{54363222-3EF3-4750-96E0-042828499C95}"/>
              </a:ext>
            </a:extLst>
          </p:cNvPr>
          <p:cNvSpPr txBox="1">
            <a:spLocks/>
          </p:cNvSpPr>
          <p:nvPr/>
        </p:nvSpPr>
        <p:spPr>
          <a:xfrm>
            <a:off x="1696425" y="4128537"/>
            <a:ext cx="5937693" cy="539653"/>
          </a:xfrm>
          <a:prstGeom prst="rect">
            <a:avLst/>
          </a:prstGeom>
        </p:spPr>
        <p:txBody>
          <a:bodyPr/>
          <a:lstStyle/>
          <a:p>
            <a:pPr marL="285750" indent="-285750">
              <a:buFont typeface="Arial" panose="020B0604020202020204" pitchFamily="34" charset="0"/>
              <a:buChar char="•"/>
              <a:defRPr/>
            </a:pPr>
            <a:r>
              <a:rPr lang="es-PE" b="1" dirty="0">
                <a:solidFill>
                  <a:schemeClr val="accent2">
                    <a:lumMod val="75000"/>
                  </a:schemeClr>
                </a:solidFill>
                <a:latin typeface="+mj-lt"/>
                <a:ea typeface="+mj-ea"/>
                <a:cs typeface="Arabic Typesetting" pitchFamily="66" charset="-78"/>
              </a:rPr>
              <a:t>Proceso de control difuso para una entrada de 10°</a:t>
            </a:r>
          </a:p>
        </p:txBody>
      </p:sp>
      <p:pic>
        <p:nvPicPr>
          <p:cNvPr id="11" name="Imagen 10">
            <a:extLst>
              <a:ext uri="{FF2B5EF4-FFF2-40B4-BE49-F238E27FC236}">
                <a16:creationId xmlns:a16="http://schemas.microsoft.com/office/drawing/2014/main" id="{A24E6DDC-12E7-46D4-A0CC-6F6B626ECCC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66234" y="1934222"/>
            <a:ext cx="4459749" cy="1998980"/>
          </a:xfrm>
          <a:prstGeom prst="rect">
            <a:avLst/>
          </a:prstGeom>
          <a:noFill/>
          <a:ln>
            <a:noFill/>
          </a:ln>
        </p:spPr>
      </p:pic>
      <p:pic>
        <p:nvPicPr>
          <p:cNvPr id="12" name="Imagen 11">
            <a:extLst>
              <a:ext uri="{FF2B5EF4-FFF2-40B4-BE49-F238E27FC236}">
                <a16:creationId xmlns:a16="http://schemas.microsoft.com/office/drawing/2014/main" id="{5C3001FE-305A-4639-90E8-FCFA0F1A3FE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66234" y="4584040"/>
            <a:ext cx="4667885" cy="1998980"/>
          </a:xfrm>
          <a:prstGeom prst="rect">
            <a:avLst/>
          </a:prstGeom>
          <a:noFill/>
          <a:ln>
            <a:noFill/>
          </a:ln>
        </p:spPr>
      </p:pic>
      <p:sp>
        <p:nvSpPr>
          <p:cNvPr id="14" name="30 Título">
            <a:extLst>
              <a:ext uri="{FF2B5EF4-FFF2-40B4-BE49-F238E27FC236}">
                <a16:creationId xmlns:a16="http://schemas.microsoft.com/office/drawing/2014/main" id="{5DD94419-DA26-44E1-8844-8061A2DC8674}"/>
              </a:ext>
            </a:extLst>
          </p:cNvPr>
          <p:cNvSpPr txBox="1">
            <a:spLocks/>
          </p:cNvSpPr>
          <p:nvPr/>
        </p:nvSpPr>
        <p:spPr>
          <a:xfrm>
            <a:off x="1696427" y="1394569"/>
            <a:ext cx="2214494" cy="539653"/>
          </a:xfrm>
          <a:prstGeom prst="rect">
            <a:avLst/>
          </a:prstGeom>
        </p:spPr>
        <p:txBody>
          <a:bodyPr/>
          <a:lstStyle/>
          <a:p>
            <a:pPr marL="285750" indent="-285750">
              <a:buFont typeface="Arial" panose="020B0604020202020204" pitchFamily="34" charset="0"/>
              <a:buChar char="•"/>
              <a:defRPr/>
            </a:pPr>
            <a:r>
              <a:rPr lang="es-PE" b="1" dirty="0">
                <a:solidFill>
                  <a:schemeClr val="accent2">
                    <a:lumMod val="75000"/>
                  </a:schemeClr>
                </a:solidFill>
                <a:latin typeface="+mj-lt"/>
                <a:ea typeface="+mj-ea"/>
                <a:cs typeface="Arabic Typesetting" pitchFamily="66" charset="-78"/>
              </a:rPr>
              <a:t>Salida difusa</a:t>
            </a:r>
          </a:p>
        </p:txBody>
      </p:sp>
      <p:pic>
        <p:nvPicPr>
          <p:cNvPr id="15" name="Imagen 14">
            <a:extLst>
              <a:ext uri="{FF2B5EF4-FFF2-40B4-BE49-F238E27FC236}">
                <a16:creationId xmlns:a16="http://schemas.microsoft.com/office/drawing/2014/main" id="{30F6400C-995C-4FDA-92CE-9A7F5C99789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66233" y="4584040"/>
            <a:ext cx="4572000" cy="2194560"/>
          </a:xfrm>
          <a:prstGeom prst="rect">
            <a:avLst/>
          </a:prstGeom>
          <a:noFill/>
          <a:ln>
            <a:noFill/>
          </a:ln>
        </p:spPr>
      </p:pic>
      <p:pic>
        <p:nvPicPr>
          <p:cNvPr id="16" name="Imagen 15">
            <a:extLst>
              <a:ext uri="{FF2B5EF4-FFF2-40B4-BE49-F238E27FC236}">
                <a16:creationId xmlns:a16="http://schemas.microsoft.com/office/drawing/2014/main" id="{B7A1B4FC-888F-4092-86F5-CF98939E590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966232" y="4609257"/>
            <a:ext cx="4688840" cy="2094865"/>
          </a:xfrm>
          <a:prstGeom prst="rect">
            <a:avLst/>
          </a:prstGeom>
          <a:noFill/>
          <a:ln>
            <a:noFill/>
          </a:ln>
        </p:spPr>
      </p:pic>
    </p:spTree>
    <p:extLst>
      <p:ext uri="{BB962C8B-B14F-4D97-AF65-F5344CB8AC3E}">
        <p14:creationId xmlns:p14="http://schemas.microsoft.com/office/powerpoint/2010/main" val="690778769"/>
      </p:ext>
    </p:extLst>
  </p:cSld>
  <p:clrMapOvr>
    <a:masterClrMapping/>
  </p:clrMapOvr>
</p:sld>
</file>

<file path=ppt/theme/theme1.xml><?xml version="1.0" encoding="utf-8"?>
<a:theme xmlns:a="http://schemas.openxmlformats.org/drawingml/2006/main" name="Paquet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TM10001115[[fn=Paquete]]</Template>
  <TotalTime>12572</TotalTime>
  <Words>973</Words>
  <Application>Microsoft Office PowerPoint</Application>
  <PresentationFormat>Presentación en pantalla (4:3)</PresentationFormat>
  <Paragraphs>238</Paragraphs>
  <Slides>15</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Arabic Typesetting</vt:lpstr>
      <vt:lpstr>Arial</vt:lpstr>
      <vt:lpstr>Baskerville Old Face</vt:lpstr>
      <vt:lpstr>Calibri</vt:lpstr>
      <vt:lpstr>Gill Sans MT</vt:lpstr>
      <vt:lpstr>Symbol</vt:lpstr>
      <vt:lpstr>Tahoma</vt:lpstr>
      <vt:lpstr>Times New Roman</vt:lpstr>
      <vt:lpstr>Paquete</vt:lpstr>
      <vt:lpstr> DISEÑO E IMPLEMENTACIÓN DE UN SISTEMA DE CONTROL SOBRE UNA ADAPTACIÓN DE ORTESIS VETERINARIA PARA LA REHABILITACIÓN DE RODILLA EN CANINOS DE LA FUNDACIÓN PAE </vt:lpstr>
      <vt:lpstr>Presentación de PowerPoint</vt:lpstr>
      <vt:lpstr>1. Introducción</vt:lpstr>
      <vt:lpstr>1. Introducción</vt:lpstr>
      <vt:lpstr>Presentación de PowerPoint</vt:lpstr>
      <vt:lpstr>3. Implementación de la ortesis</vt:lpstr>
      <vt:lpstr>4. Desarrollo del sistema de control</vt:lpstr>
      <vt:lpstr>4. Desarrollo del sistema de control</vt:lpstr>
      <vt:lpstr>4. Desarrollo del sistema de control</vt:lpstr>
      <vt:lpstr>5. Desarrollo de la interfaz de usuario</vt:lpstr>
      <vt:lpstr>6. Pruebas y resultados</vt:lpstr>
      <vt:lpstr>6. Pruebas y resultados</vt:lpstr>
      <vt:lpstr>6. Pruebas y resultados</vt:lpstr>
      <vt:lpstr>7. Conclusiones</vt:lpstr>
      <vt:lpstr>Presentación de PowerPoint</vt:lpstr>
    </vt:vector>
  </TitlesOfParts>
  <Company>USMP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sustentación de tesis</dc:title>
  <dc:subject>IEA</dc:subject>
  <dc:creator>Arístides Vara-Horna</dc:creator>
  <cp:keywords>sustentación</cp:keywords>
  <dc:description>Plantilla de sustentación de tesis. Facultad de Ciencias Administrativas y Recursos Humanos. Universidad de San Martín de Porres.</dc:description>
  <cp:lastModifiedBy>Mireya Nacevilla</cp:lastModifiedBy>
  <cp:revision>457</cp:revision>
  <dcterms:created xsi:type="dcterms:W3CDTF">2009-05-25T21:11:59Z</dcterms:created>
  <dcterms:modified xsi:type="dcterms:W3CDTF">2018-09-06T16:43:46Z</dcterms:modified>
</cp:coreProperties>
</file>