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Lst>
  <p:handoutMasterIdLst>
    <p:handoutMasterId r:id="rId49"/>
  </p:handoutMasterIdLst>
  <p:sldIdLst>
    <p:sldId id="436" r:id="rId3"/>
    <p:sldId id="381" r:id="rId4"/>
    <p:sldId id="257" r:id="rId5"/>
    <p:sldId id="340" r:id="rId6"/>
    <p:sldId id="279" r:id="rId7"/>
    <p:sldId id="260" r:id="rId8"/>
    <p:sldId id="388" r:id="rId9"/>
    <p:sldId id="341" r:id="rId10"/>
    <p:sldId id="390" r:id="rId11"/>
    <p:sldId id="398" r:id="rId12"/>
    <p:sldId id="397" r:id="rId13"/>
    <p:sldId id="342" r:id="rId14"/>
    <p:sldId id="392" r:id="rId15"/>
    <p:sldId id="394" r:id="rId16"/>
    <p:sldId id="284" r:id="rId17"/>
    <p:sldId id="289" r:id="rId18"/>
    <p:sldId id="399" r:id="rId19"/>
    <p:sldId id="400" r:id="rId20"/>
    <p:sldId id="442" r:id="rId21"/>
    <p:sldId id="347" r:id="rId22"/>
    <p:sldId id="271" r:id="rId23"/>
    <p:sldId id="264" r:id="rId24"/>
    <p:sldId id="272" r:id="rId25"/>
    <p:sldId id="349" r:id="rId26"/>
    <p:sldId id="336" r:id="rId27"/>
    <p:sldId id="377" r:id="rId28"/>
    <p:sldId id="378" r:id="rId29"/>
    <p:sldId id="379" r:id="rId30"/>
    <p:sldId id="380" r:id="rId31"/>
    <p:sldId id="402" r:id="rId32"/>
    <p:sldId id="403" r:id="rId33"/>
    <p:sldId id="439" r:id="rId34"/>
    <p:sldId id="295" r:id="rId35"/>
    <p:sldId id="383" r:id="rId36"/>
    <p:sldId id="385" r:id="rId37"/>
    <p:sldId id="386" r:id="rId38"/>
    <p:sldId id="387" r:id="rId39"/>
    <p:sldId id="298" r:id="rId40"/>
    <p:sldId id="299" r:id="rId41"/>
    <p:sldId id="300" r:id="rId42"/>
    <p:sldId id="382" r:id="rId43"/>
    <p:sldId id="303" r:id="rId44"/>
    <p:sldId id="441" r:id="rId45"/>
    <p:sldId id="437" r:id="rId46"/>
    <p:sldId id="421" r:id="rId47"/>
    <p:sldId id="333" r:id="rId48"/>
  </p:sldIdLst>
  <p:sldSz cx="12192000" cy="6858000"/>
  <p:notesSz cx="6888163" cy="100203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85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21" autoAdjust="0"/>
    <p:restoredTop sz="94660"/>
  </p:normalViewPr>
  <p:slideViewPr>
    <p:cSldViewPr snapToGrid="0">
      <p:cViewPr>
        <p:scale>
          <a:sx n="78" d="100"/>
          <a:sy n="78" d="100"/>
        </p:scale>
        <p:origin x="-96"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_rels/data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4" Type="http://schemas.openxmlformats.org/officeDocument/2006/relationships/image" Target="../media/image58.png"/></Relationships>
</file>

<file path=ppt/diagrams/_rels/data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4" Type="http://schemas.openxmlformats.org/officeDocument/2006/relationships/image" Target="../media/image62.png"/></Relationships>
</file>

<file path=ppt/diagrams/_rels/drawing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4" Type="http://schemas.openxmlformats.org/officeDocument/2006/relationships/image" Target="../media/image58.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4"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8CBECE-2635-4F00-98CF-19F149D0A8EB}" type="doc">
      <dgm:prSet loTypeId="urn:microsoft.com/office/officeart/2005/8/layout/vList3#1" loCatId="list" qsTypeId="urn:microsoft.com/office/officeart/2005/8/quickstyle/3d3" qsCatId="3D" csTypeId="urn:microsoft.com/office/officeart/2005/8/colors/colorful2" csCatId="colorful" phldr="1"/>
      <dgm:spPr/>
      <dgm:t>
        <a:bodyPr/>
        <a:lstStyle/>
        <a:p>
          <a:endParaRPr lang="es-ES"/>
        </a:p>
      </dgm:t>
    </dgm:pt>
    <dgm:pt modelId="{B498FFB9-6726-47AA-84AE-DCDC1B61F642}">
      <dgm:prSet phldrT="[Texto]"/>
      <dgm:spPr/>
      <dgm:t>
        <a:bodyPr/>
        <a:lstStyle/>
        <a:p>
          <a:pPr algn="ctr"/>
          <a:r>
            <a:rPr lang="es-EC" b="1" dirty="0" smtClean="0">
              <a:solidFill>
                <a:schemeClr val="tx1"/>
              </a:solidFill>
              <a:effectLst>
                <a:outerShdw blurRad="38100" dist="38100" dir="2700000" algn="tl">
                  <a:srgbClr val="000000">
                    <a:alpha val="43137"/>
                  </a:srgbClr>
                </a:outerShdw>
              </a:effectLst>
              <a:latin typeface="Candara" panose="020E0502030303020204" pitchFamily="34" charset="0"/>
            </a:rPr>
            <a:t>DIMENSIÓN TEMPORAL</a:t>
          </a:r>
        </a:p>
        <a:p>
          <a:pPr algn="ctr"/>
          <a:endParaRPr lang="es-EC" dirty="0" smtClean="0">
            <a:solidFill>
              <a:schemeClr val="tx1"/>
            </a:solidFill>
            <a:latin typeface="Candara" panose="020E0502030303020204" pitchFamily="34" charset="0"/>
          </a:endParaRPr>
        </a:p>
        <a:p>
          <a:pPr algn="ctr"/>
          <a:r>
            <a:rPr lang="es-EC" dirty="0" smtClean="0">
              <a:solidFill>
                <a:schemeClr val="tx1"/>
              </a:solidFill>
              <a:latin typeface="Candara" panose="020E0502030303020204" pitchFamily="34" charset="0"/>
            </a:rPr>
            <a:t>Año lectivo 2017-2018</a:t>
          </a:r>
        </a:p>
        <a:p>
          <a:pPr algn="ctr"/>
          <a:endParaRPr lang="es-EC" dirty="0">
            <a:solidFill>
              <a:schemeClr val="tx1"/>
            </a:solidFill>
            <a:latin typeface="Candara" panose="020E0502030303020204" pitchFamily="34" charset="0"/>
          </a:endParaRPr>
        </a:p>
      </dgm:t>
    </dgm:pt>
    <dgm:pt modelId="{950E595F-510A-4387-AAFF-282C61791EE4}" type="parTrans" cxnId="{066D975C-1C3F-4A1F-9C1A-5960C13C11EA}">
      <dgm:prSet/>
      <dgm:spPr/>
      <dgm:t>
        <a:bodyPr/>
        <a:lstStyle/>
        <a:p>
          <a:endParaRPr lang="es-EC"/>
        </a:p>
      </dgm:t>
    </dgm:pt>
    <dgm:pt modelId="{2769E186-365F-4397-AC56-840B3EF5A5CB}" type="sibTrans" cxnId="{066D975C-1C3F-4A1F-9C1A-5960C13C11EA}">
      <dgm:prSet/>
      <dgm:spPr/>
      <dgm:t>
        <a:bodyPr/>
        <a:lstStyle/>
        <a:p>
          <a:endParaRPr lang="es-EC"/>
        </a:p>
      </dgm:t>
    </dgm:pt>
    <dgm:pt modelId="{64FF5929-0FEC-4C90-A846-E88A8DF9469F}">
      <dgm:prSet phldrT="[Texto]" custT="1"/>
      <dgm:spPr/>
      <dgm:t>
        <a:bodyPr/>
        <a:lstStyle/>
        <a:p>
          <a:pPr algn="ctr"/>
          <a:r>
            <a:rPr lang="es-EC" sz="1600" b="1" dirty="0" smtClean="0">
              <a:solidFill>
                <a:schemeClr val="tx1"/>
              </a:solidFill>
              <a:effectLst>
                <a:outerShdw blurRad="38100" dist="38100" dir="2700000" algn="tl">
                  <a:srgbClr val="000000">
                    <a:alpha val="43137"/>
                  </a:srgbClr>
                </a:outerShdw>
              </a:effectLst>
              <a:latin typeface="Candara" panose="020E0502030303020204" pitchFamily="34" charset="0"/>
            </a:rPr>
            <a:t>DIMENSIÓN ESPACIAL </a:t>
          </a:r>
        </a:p>
        <a:p>
          <a:pPr algn="ctr"/>
          <a:r>
            <a:rPr lang="es-EC" sz="1600" b="1" dirty="0" smtClean="0">
              <a:solidFill>
                <a:schemeClr val="tx1"/>
              </a:solidFill>
              <a:effectLst>
                <a:outerShdw blurRad="38100" dist="38100" dir="2700000" algn="tl">
                  <a:srgbClr val="000000">
                    <a:alpha val="43137"/>
                  </a:srgbClr>
                </a:outerShdw>
              </a:effectLst>
              <a:latin typeface="Candara" panose="020E0502030303020204" pitchFamily="34" charset="0"/>
            </a:rPr>
            <a:t>Unidad Educativa Academia Militar del Valle</a:t>
          </a:r>
        </a:p>
        <a:p>
          <a:pPr algn="ctr"/>
          <a:r>
            <a:rPr lang="es-EC" sz="1600" b="1" dirty="0" smtClean="0">
              <a:solidFill>
                <a:schemeClr val="tx1"/>
              </a:solidFill>
              <a:effectLst>
                <a:outerShdw blurRad="38100" dist="38100" dir="2700000" algn="tl">
                  <a:srgbClr val="000000">
                    <a:alpha val="43137"/>
                  </a:srgbClr>
                </a:outerShdw>
              </a:effectLst>
              <a:latin typeface="Candara" panose="020E0502030303020204" pitchFamily="34" charset="0"/>
            </a:rPr>
            <a:t>Catón: </a:t>
          </a:r>
          <a:r>
            <a:rPr lang="es-EC" sz="1600" dirty="0" smtClean="0">
              <a:solidFill>
                <a:schemeClr val="tx1"/>
              </a:solidFill>
              <a:latin typeface="Candara" panose="020E0502030303020204" pitchFamily="34" charset="0"/>
            </a:rPr>
            <a:t>Quito </a:t>
          </a:r>
        </a:p>
        <a:p>
          <a:pPr algn="ctr"/>
          <a:r>
            <a:rPr lang="es-EC" sz="1600" b="1" dirty="0" smtClean="0">
              <a:solidFill>
                <a:schemeClr val="tx1"/>
              </a:solidFill>
              <a:effectLst>
                <a:outerShdw blurRad="38100" dist="38100" dir="2700000" algn="tl">
                  <a:srgbClr val="000000">
                    <a:alpha val="43137"/>
                  </a:srgbClr>
                </a:outerShdw>
              </a:effectLst>
              <a:latin typeface="Candara" panose="020E0502030303020204" pitchFamily="34" charset="0"/>
            </a:rPr>
            <a:t>Sector: </a:t>
          </a:r>
          <a:r>
            <a:rPr lang="es-EC" sz="1600" dirty="0" err="1" smtClean="0">
              <a:solidFill>
                <a:schemeClr val="tx1"/>
              </a:solidFill>
              <a:latin typeface="Candara" panose="020E0502030303020204" pitchFamily="34" charset="0"/>
            </a:rPr>
            <a:t>Conocoto</a:t>
          </a:r>
          <a:endParaRPr lang="es-EC" sz="1600" dirty="0" smtClean="0">
            <a:solidFill>
              <a:schemeClr val="tx1"/>
            </a:solidFill>
            <a:latin typeface="Candara" panose="020E0502030303020204" pitchFamily="34" charset="0"/>
          </a:endParaRPr>
        </a:p>
        <a:p>
          <a:pPr algn="ctr"/>
          <a:endParaRPr lang="es-EC" sz="1600" dirty="0"/>
        </a:p>
      </dgm:t>
    </dgm:pt>
    <dgm:pt modelId="{F5A6F52D-C778-4D92-A846-E1FD294C5ADC}" type="parTrans" cxnId="{22B8DFB4-35BA-444A-BC03-3DA61CEB59D8}">
      <dgm:prSet/>
      <dgm:spPr/>
      <dgm:t>
        <a:bodyPr/>
        <a:lstStyle/>
        <a:p>
          <a:endParaRPr lang="es-EC"/>
        </a:p>
      </dgm:t>
    </dgm:pt>
    <dgm:pt modelId="{F993597B-FDDC-4AE3-82D6-E19A15F82D7B}" type="sibTrans" cxnId="{22B8DFB4-35BA-444A-BC03-3DA61CEB59D8}">
      <dgm:prSet/>
      <dgm:spPr/>
      <dgm:t>
        <a:bodyPr/>
        <a:lstStyle/>
        <a:p>
          <a:endParaRPr lang="es-EC"/>
        </a:p>
      </dgm:t>
    </dgm:pt>
    <dgm:pt modelId="{7BD31CDC-59F1-41CF-B1D3-015673A0BCF3}" type="pres">
      <dgm:prSet presAssocID="{948CBECE-2635-4F00-98CF-19F149D0A8EB}" presName="linearFlow" presStyleCnt="0">
        <dgm:presLayoutVars>
          <dgm:dir/>
          <dgm:resizeHandles val="exact"/>
        </dgm:presLayoutVars>
      </dgm:prSet>
      <dgm:spPr/>
      <dgm:t>
        <a:bodyPr/>
        <a:lstStyle/>
        <a:p>
          <a:endParaRPr lang="es-ES"/>
        </a:p>
      </dgm:t>
    </dgm:pt>
    <dgm:pt modelId="{CA796C1A-A251-4CAC-AF6B-DAEB151203B2}" type="pres">
      <dgm:prSet presAssocID="{B498FFB9-6726-47AA-84AE-DCDC1B61F642}" presName="composite" presStyleCnt="0"/>
      <dgm:spPr/>
      <dgm:t>
        <a:bodyPr/>
        <a:lstStyle/>
        <a:p>
          <a:endParaRPr lang="es-ES"/>
        </a:p>
      </dgm:t>
    </dgm:pt>
    <dgm:pt modelId="{7E0BC3E0-B3EB-4D90-8D52-A3DE43191DF0}" type="pres">
      <dgm:prSet presAssocID="{B498FFB9-6726-47AA-84AE-DCDC1B61F642}" presName="imgShp" presStyleLbl="fgImgPlace1" presStyleIdx="0" presStyleCnt="2"/>
      <dgm:spPr>
        <a:blipFill rotWithShape="1">
          <a:blip xmlns:r="http://schemas.openxmlformats.org/officeDocument/2006/relationships" r:embed="rId1"/>
          <a:stretch>
            <a:fillRect/>
          </a:stretch>
        </a:blipFill>
      </dgm:spPr>
      <dgm:t>
        <a:bodyPr/>
        <a:lstStyle/>
        <a:p>
          <a:endParaRPr lang="es-ES"/>
        </a:p>
      </dgm:t>
    </dgm:pt>
    <dgm:pt modelId="{0C85A358-3F3A-4891-9C34-44D44C51F3CB}" type="pres">
      <dgm:prSet presAssocID="{B498FFB9-6726-47AA-84AE-DCDC1B61F642}" presName="txShp" presStyleLbl="node1" presStyleIdx="0" presStyleCnt="2">
        <dgm:presLayoutVars>
          <dgm:bulletEnabled val="1"/>
        </dgm:presLayoutVars>
      </dgm:prSet>
      <dgm:spPr/>
      <dgm:t>
        <a:bodyPr/>
        <a:lstStyle/>
        <a:p>
          <a:endParaRPr lang="es-EC"/>
        </a:p>
      </dgm:t>
    </dgm:pt>
    <dgm:pt modelId="{5925AA75-074D-4EB8-9061-88D52E3D1E7D}" type="pres">
      <dgm:prSet presAssocID="{2769E186-365F-4397-AC56-840B3EF5A5CB}" presName="spacing" presStyleCnt="0"/>
      <dgm:spPr/>
      <dgm:t>
        <a:bodyPr/>
        <a:lstStyle/>
        <a:p>
          <a:endParaRPr lang="es-ES"/>
        </a:p>
      </dgm:t>
    </dgm:pt>
    <dgm:pt modelId="{BC0C9F1D-33C0-48E5-8B2F-6E549F3528BE}" type="pres">
      <dgm:prSet presAssocID="{64FF5929-0FEC-4C90-A846-E88A8DF9469F}" presName="composite" presStyleCnt="0"/>
      <dgm:spPr/>
      <dgm:t>
        <a:bodyPr/>
        <a:lstStyle/>
        <a:p>
          <a:endParaRPr lang="es-ES"/>
        </a:p>
      </dgm:t>
    </dgm:pt>
    <dgm:pt modelId="{E44DD569-254E-43BE-951C-5D91A1079A1B}" type="pres">
      <dgm:prSet presAssocID="{64FF5929-0FEC-4C90-A846-E88A8DF9469F}" presName="imgShp" presStyleLbl="fgImgPlace1" presStyleIdx="1" presStyleCnt="2"/>
      <dgm:spPr>
        <a:blipFill rotWithShape="1">
          <a:blip xmlns:r="http://schemas.openxmlformats.org/officeDocument/2006/relationships" r:embed="rId2"/>
          <a:stretch>
            <a:fillRect/>
          </a:stretch>
        </a:blipFill>
      </dgm:spPr>
      <dgm:t>
        <a:bodyPr/>
        <a:lstStyle/>
        <a:p>
          <a:endParaRPr lang="es-ES"/>
        </a:p>
      </dgm:t>
    </dgm:pt>
    <dgm:pt modelId="{9AD78A64-8223-45B8-AB9E-7FB5F4DF4FAF}" type="pres">
      <dgm:prSet presAssocID="{64FF5929-0FEC-4C90-A846-E88A8DF9469F}" presName="txShp" presStyleLbl="node1" presStyleIdx="1" presStyleCnt="2">
        <dgm:presLayoutVars>
          <dgm:bulletEnabled val="1"/>
        </dgm:presLayoutVars>
      </dgm:prSet>
      <dgm:spPr/>
      <dgm:t>
        <a:bodyPr/>
        <a:lstStyle/>
        <a:p>
          <a:endParaRPr lang="es-EC"/>
        </a:p>
      </dgm:t>
    </dgm:pt>
  </dgm:ptLst>
  <dgm:cxnLst>
    <dgm:cxn modelId="{066D975C-1C3F-4A1F-9C1A-5960C13C11EA}" srcId="{948CBECE-2635-4F00-98CF-19F149D0A8EB}" destId="{B498FFB9-6726-47AA-84AE-DCDC1B61F642}" srcOrd="0" destOrd="0" parTransId="{950E595F-510A-4387-AAFF-282C61791EE4}" sibTransId="{2769E186-365F-4397-AC56-840B3EF5A5CB}"/>
    <dgm:cxn modelId="{E2E98E7D-DC86-4F39-A400-97E6A2E094CB}" type="presOf" srcId="{64FF5929-0FEC-4C90-A846-E88A8DF9469F}" destId="{9AD78A64-8223-45B8-AB9E-7FB5F4DF4FAF}" srcOrd="0" destOrd="0" presId="urn:microsoft.com/office/officeart/2005/8/layout/vList3#1"/>
    <dgm:cxn modelId="{87029921-6DA6-4144-BA51-BF6EC80704B8}" type="presOf" srcId="{B498FFB9-6726-47AA-84AE-DCDC1B61F642}" destId="{0C85A358-3F3A-4891-9C34-44D44C51F3CB}" srcOrd="0" destOrd="0" presId="urn:microsoft.com/office/officeart/2005/8/layout/vList3#1"/>
    <dgm:cxn modelId="{49B64355-C06E-44DB-8EE6-0F960F494A07}" type="presOf" srcId="{948CBECE-2635-4F00-98CF-19F149D0A8EB}" destId="{7BD31CDC-59F1-41CF-B1D3-015673A0BCF3}" srcOrd="0" destOrd="0" presId="urn:microsoft.com/office/officeart/2005/8/layout/vList3#1"/>
    <dgm:cxn modelId="{22B8DFB4-35BA-444A-BC03-3DA61CEB59D8}" srcId="{948CBECE-2635-4F00-98CF-19F149D0A8EB}" destId="{64FF5929-0FEC-4C90-A846-E88A8DF9469F}" srcOrd="1" destOrd="0" parTransId="{F5A6F52D-C778-4D92-A846-E1FD294C5ADC}" sibTransId="{F993597B-FDDC-4AE3-82D6-E19A15F82D7B}"/>
    <dgm:cxn modelId="{7B45B1BF-906E-45E7-894C-3FF4C73A7122}" type="presParOf" srcId="{7BD31CDC-59F1-41CF-B1D3-015673A0BCF3}" destId="{CA796C1A-A251-4CAC-AF6B-DAEB151203B2}" srcOrd="0" destOrd="0" presId="urn:microsoft.com/office/officeart/2005/8/layout/vList3#1"/>
    <dgm:cxn modelId="{DAE554BE-CF17-4354-90A2-C1409B865F11}" type="presParOf" srcId="{CA796C1A-A251-4CAC-AF6B-DAEB151203B2}" destId="{7E0BC3E0-B3EB-4D90-8D52-A3DE43191DF0}" srcOrd="0" destOrd="0" presId="urn:microsoft.com/office/officeart/2005/8/layout/vList3#1"/>
    <dgm:cxn modelId="{023E659D-AC28-489F-8C8E-4DDEDFB6C4E8}" type="presParOf" srcId="{CA796C1A-A251-4CAC-AF6B-DAEB151203B2}" destId="{0C85A358-3F3A-4891-9C34-44D44C51F3CB}" srcOrd="1" destOrd="0" presId="urn:microsoft.com/office/officeart/2005/8/layout/vList3#1"/>
    <dgm:cxn modelId="{38B07552-95AB-48A1-863B-36A67DCAC587}" type="presParOf" srcId="{7BD31CDC-59F1-41CF-B1D3-015673A0BCF3}" destId="{5925AA75-074D-4EB8-9061-88D52E3D1E7D}" srcOrd="1" destOrd="0" presId="urn:microsoft.com/office/officeart/2005/8/layout/vList3#1"/>
    <dgm:cxn modelId="{4D427906-D44D-4A90-93E9-FD7CD3291C48}" type="presParOf" srcId="{7BD31CDC-59F1-41CF-B1D3-015673A0BCF3}" destId="{BC0C9F1D-33C0-48E5-8B2F-6E549F3528BE}" srcOrd="2" destOrd="0" presId="urn:microsoft.com/office/officeart/2005/8/layout/vList3#1"/>
    <dgm:cxn modelId="{4D95BCA6-428B-4F5A-9472-D7C2299BE411}" type="presParOf" srcId="{BC0C9F1D-33C0-48E5-8B2F-6E549F3528BE}" destId="{E44DD569-254E-43BE-951C-5D91A1079A1B}" srcOrd="0" destOrd="0" presId="urn:microsoft.com/office/officeart/2005/8/layout/vList3#1"/>
    <dgm:cxn modelId="{25CE5AD5-CCC9-451C-B6FB-38BD4C288BCA}" type="presParOf" srcId="{BC0C9F1D-33C0-48E5-8B2F-6E549F3528BE}" destId="{9AD78A64-8223-45B8-AB9E-7FB5F4DF4FAF}"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06FAF2D-6C17-451F-9374-F3D0EC2B364D}" type="doc">
      <dgm:prSet loTypeId="urn:microsoft.com/office/officeart/2005/8/layout/process1" loCatId="process" qsTypeId="urn:microsoft.com/office/officeart/2005/8/quickstyle/3d1" qsCatId="3D" csTypeId="urn:microsoft.com/office/officeart/2005/8/colors/colorful4" csCatId="colorful" phldr="1"/>
      <dgm:spPr/>
    </dgm:pt>
    <dgm:pt modelId="{0FAE0003-F113-4FCB-A6A8-6C20AF148B49}">
      <dgm:prSet phldrT="[Texto]"/>
      <dgm:spPr/>
      <dgm:t>
        <a:bodyPr/>
        <a:lstStyle/>
        <a:p>
          <a:r>
            <a:rPr lang="es-ES" dirty="0" smtClean="0">
              <a:solidFill>
                <a:schemeClr val="tx1"/>
              </a:solidFill>
            </a:rPr>
            <a:t>El término origen anglosajón,</a:t>
          </a:r>
          <a:endParaRPr lang="es-ES" dirty="0">
            <a:solidFill>
              <a:schemeClr val="tx1"/>
            </a:solidFill>
          </a:endParaRPr>
        </a:p>
      </dgm:t>
    </dgm:pt>
    <dgm:pt modelId="{FA9DC89C-B33F-45B2-B7CB-D5AC84C4DFCF}" type="parTrans" cxnId="{F5AE2DF8-668B-4AF5-BF77-9DBEE24E49A0}">
      <dgm:prSet/>
      <dgm:spPr/>
      <dgm:t>
        <a:bodyPr/>
        <a:lstStyle/>
        <a:p>
          <a:endParaRPr lang="es-ES"/>
        </a:p>
      </dgm:t>
    </dgm:pt>
    <dgm:pt modelId="{3CD71106-C1D3-4BE8-9174-EE87D6B9F527}" type="sibTrans" cxnId="{F5AE2DF8-668B-4AF5-BF77-9DBEE24E49A0}">
      <dgm:prSet/>
      <dgm:spPr/>
      <dgm:t>
        <a:bodyPr/>
        <a:lstStyle/>
        <a:p>
          <a:endParaRPr lang="es-ES"/>
        </a:p>
      </dgm:t>
    </dgm:pt>
    <dgm:pt modelId="{682EBB70-0A15-4606-AE55-259F0BD7227D}">
      <dgm:prSet phldrT="[Texto]"/>
      <dgm:spPr/>
      <dgm:t>
        <a:bodyPr/>
        <a:lstStyle/>
        <a:p>
          <a:r>
            <a:rPr lang="es-ES" dirty="0" smtClean="0">
              <a:solidFill>
                <a:schemeClr val="tx1"/>
              </a:solidFill>
            </a:rPr>
            <a:t>Se incorporó en el área de los negocios y marketing</a:t>
          </a:r>
          <a:endParaRPr lang="es-ES" dirty="0">
            <a:solidFill>
              <a:schemeClr val="tx1"/>
            </a:solidFill>
          </a:endParaRPr>
        </a:p>
      </dgm:t>
    </dgm:pt>
    <dgm:pt modelId="{A0055142-227A-4107-B549-EEF023FD90AB}" type="parTrans" cxnId="{CC2FB074-BEB8-4CF9-A23D-CC61CF5C32CB}">
      <dgm:prSet/>
      <dgm:spPr/>
      <dgm:t>
        <a:bodyPr/>
        <a:lstStyle/>
        <a:p>
          <a:endParaRPr lang="es-ES"/>
        </a:p>
      </dgm:t>
    </dgm:pt>
    <dgm:pt modelId="{8EB7CB7C-89B7-46AC-B35D-884E6D073731}" type="sibTrans" cxnId="{CC2FB074-BEB8-4CF9-A23D-CC61CF5C32CB}">
      <dgm:prSet/>
      <dgm:spPr/>
      <dgm:t>
        <a:bodyPr/>
        <a:lstStyle/>
        <a:p>
          <a:endParaRPr lang="es-ES"/>
        </a:p>
      </dgm:t>
    </dgm:pt>
    <dgm:pt modelId="{AEC730F4-5CE7-495E-8EC0-7B779526ED3F}">
      <dgm:prSet phldrT="[Texto]"/>
      <dgm:spPr/>
      <dgm:t>
        <a:bodyPr/>
        <a:lstStyle/>
        <a:p>
          <a:r>
            <a:rPr lang="es-ES" dirty="0" smtClean="0">
              <a:solidFill>
                <a:schemeClr val="tx1"/>
              </a:solidFill>
            </a:rPr>
            <a:t>El desarrollo de este término contribuyó en áreas como : salud, finanzas, educación, productividad, entre otras</a:t>
          </a:r>
          <a:endParaRPr lang="es-ES" dirty="0">
            <a:solidFill>
              <a:schemeClr val="tx1"/>
            </a:solidFill>
          </a:endParaRPr>
        </a:p>
      </dgm:t>
    </dgm:pt>
    <dgm:pt modelId="{F3A26AE8-3A7D-4897-97E2-CEA165C21D28}" type="parTrans" cxnId="{B14861F0-9B4A-48F2-AA65-D62DEE5951CB}">
      <dgm:prSet/>
      <dgm:spPr/>
      <dgm:t>
        <a:bodyPr/>
        <a:lstStyle/>
        <a:p>
          <a:endParaRPr lang="es-ES"/>
        </a:p>
      </dgm:t>
    </dgm:pt>
    <dgm:pt modelId="{DF6DB72A-2AEC-4947-A716-C6669E0B0DF8}" type="sibTrans" cxnId="{B14861F0-9B4A-48F2-AA65-D62DEE5951CB}">
      <dgm:prSet/>
      <dgm:spPr/>
      <dgm:t>
        <a:bodyPr/>
        <a:lstStyle/>
        <a:p>
          <a:endParaRPr lang="es-ES"/>
        </a:p>
      </dgm:t>
    </dgm:pt>
    <dgm:pt modelId="{0A76BB90-9161-4D2A-8DC4-EF8E00C372B5}">
      <dgm:prSet phldrT="[Texto]"/>
      <dgm:spPr/>
      <dgm:t>
        <a:bodyPr/>
        <a:lstStyle/>
        <a:p>
          <a:r>
            <a:rPr lang="es-ES" dirty="0" smtClean="0">
              <a:solidFill>
                <a:schemeClr val="tx1"/>
              </a:solidFill>
            </a:rPr>
            <a:t>Estrategia metodológica nueva, que se fundamenta en la mecánica del juego</a:t>
          </a:r>
          <a:endParaRPr lang="es-ES" dirty="0">
            <a:solidFill>
              <a:schemeClr val="tx1"/>
            </a:solidFill>
          </a:endParaRPr>
        </a:p>
      </dgm:t>
    </dgm:pt>
    <dgm:pt modelId="{AE674EE1-9195-4848-A11D-160A841A04FF}" type="parTrans" cxnId="{C8961711-D6BE-47A3-92CE-60D8286C6F9E}">
      <dgm:prSet/>
      <dgm:spPr/>
      <dgm:t>
        <a:bodyPr/>
        <a:lstStyle/>
        <a:p>
          <a:endParaRPr lang="es-ES"/>
        </a:p>
      </dgm:t>
    </dgm:pt>
    <dgm:pt modelId="{446DACE1-329E-4D89-9F9F-02FF00364089}" type="sibTrans" cxnId="{C8961711-D6BE-47A3-92CE-60D8286C6F9E}">
      <dgm:prSet/>
      <dgm:spPr/>
      <dgm:t>
        <a:bodyPr/>
        <a:lstStyle/>
        <a:p>
          <a:endParaRPr lang="es-ES"/>
        </a:p>
      </dgm:t>
    </dgm:pt>
    <dgm:pt modelId="{9699241A-0840-424D-8966-AAE9C7CE1107}">
      <dgm:prSet phldrT="[Texto]"/>
      <dgm:spPr/>
      <dgm:t>
        <a:bodyPr/>
        <a:lstStyle/>
        <a:p>
          <a:r>
            <a:rPr lang="es-ES" dirty="0" smtClean="0">
              <a:solidFill>
                <a:schemeClr val="tx1"/>
              </a:solidFill>
            </a:rPr>
            <a:t>El niño no siente necesariamente que está aprendiendo algún tema específico</a:t>
          </a:r>
          <a:endParaRPr lang="es-ES" dirty="0">
            <a:solidFill>
              <a:schemeClr val="tx1"/>
            </a:solidFill>
          </a:endParaRPr>
        </a:p>
      </dgm:t>
    </dgm:pt>
    <dgm:pt modelId="{82A95E33-C500-4024-AF58-9FD95E397036}" type="parTrans" cxnId="{974FD24F-E4C4-4506-9BD1-C38BDAFD7009}">
      <dgm:prSet/>
      <dgm:spPr/>
      <dgm:t>
        <a:bodyPr/>
        <a:lstStyle/>
        <a:p>
          <a:endParaRPr lang="es-ES"/>
        </a:p>
      </dgm:t>
    </dgm:pt>
    <dgm:pt modelId="{F4844BA1-1ED6-4A3E-9EE8-87686434B928}" type="sibTrans" cxnId="{974FD24F-E4C4-4506-9BD1-C38BDAFD7009}">
      <dgm:prSet/>
      <dgm:spPr/>
      <dgm:t>
        <a:bodyPr/>
        <a:lstStyle/>
        <a:p>
          <a:endParaRPr lang="es-ES"/>
        </a:p>
      </dgm:t>
    </dgm:pt>
    <dgm:pt modelId="{7B83981B-9DF0-4037-A3D2-DFBF8EF5BC67}">
      <dgm:prSet phldrT="[Texto]"/>
      <dgm:spPr/>
      <dgm:t>
        <a:bodyPr/>
        <a:lstStyle/>
        <a:p>
          <a:r>
            <a:rPr lang="es-ES" dirty="0" smtClean="0">
              <a:solidFill>
                <a:schemeClr val="tx1"/>
              </a:solidFill>
            </a:rPr>
            <a:t>No existe el miedo a cometer errores, sino más bien les motiva a lograr metas y tener control sobre el aprendizaje propio</a:t>
          </a:r>
          <a:endParaRPr lang="es-ES" dirty="0">
            <a:solidFill>
              <a:schemeClr val="tx1"/>
            </a:solidFill>
          </a:endParaRPr>
        </a:p>
      </dgm:t>
    </dgm:pt>
    <dgm:pt modelId="{655C594B-D996-49DF-962B-5CD655282312}" type="parTrans" cxnId="{B1B53C9D-23B9-411F-885D-F51023609DA9}">
      <dgm:prSet/>
      <dgm:spPr/>
      <dgm:t>
        <a:bodyPr/>
        <a:lstStyle/>
        <a:p>
          <a:endParaRPr lang="es-ES"/>
        </a:p>
      </dgm:t>
    </dgm:pt>
    <dgm:pt modelId="{C4D58F21-AC88-4D13-B12F-FDF39ED615F0}" type="sibTrans" cxnId="{B1B53C9D-23B9-411F-885D-F51023609DA9}">
      <dgm:prSet/>
      <dgm:spPr/>
      <dgm:t>
        <a:bodyPr/>
        <a:lstStyle/>
        <a:p>
          <a:endParaRPr lang="es-ES"/>
        </a:p>
      </dgm:t>
    </dgm:pt>
    <dgm:pt modelId="{0E0D43E9-A7EE-4758-BD15-A40548148427}" type="pres">
      <dgm:prSet presAssocID="{F06FAF2D-6C17-451F-9374-F3D0EC2B364D}" presName="Name0" presStyleCnt="0">
        <dgm:presLayoutVars>
          <dgm:dir/>
          <dgm:resizeHandles val="exact"/>
        </dgm:presLayoutVars>
      </dgm:prSet>
      <dgm:spPr/>
    </dgm:pt>
    <dgm:pt modelId="{197A000E-6632-4050-81D2-7E661D203F3E}" type="pres">
      <dgm:prSet presAssocID="{0FAE0003-F113-4FCB-A6A8-6C20AF148B49}" presName="node" presStyleLbl="node1" presStyleIdx="0" presStyleCnt="6">
        <dgm:presLayoutVars>
          <dgm:bulletEnabled val="1"/>
        </dgm:presLayoutVars>
      </dgm:prSet>
      <dgm:spPr/>
      <dgm:t>
        <a:bodyPr/>
        <a:lstStyle/>
        <a:p>
          <a:endParaRPr lang="es-ES"/>
        </a:p>
      </dgm:t>
    </dgm:pt>
    <dgm:pt modelId="{0AEEA0D4-DC57-4D41-BAF9-3CB87C8AF0DB}" type="pres">
      <dgm:prSet presAssocID="{3CD71106-C1D3-4BE8-9174-EE87D6B9F527}" presName="sibTrans" presStyleLbl="sibTrans2D1" presStyleIdx="0" presStyleCnt="5"/>
      <dgm:spPr/>
      <dgm:t>
        <a:bodyPr/>
        <a:lstStyle/>
        <a:p>
          <a:endParaRPr lang="es-ES"/>
        </a:p>
      </dgm:t>
    </dgm:pt>
    <dgm:pt modelId="{3FFF51B9-0F0E-4961-A3B3-F0719A788010}" type="pres">
      <dgm:prSet presAssocID="{3CD71106-C1D3-4BE8-9174-EE87D6B9F527}" presName="connectorText" presStyleLbl="sibTrans2D1" presStyleIdx="0" presStyleCnt="5"/>
      <dgm:spPr/>
      <dgm:t>
        <a:bodyPr/>
        <a:lstStyle/>
        <a:p>
          <a:endParaRPr lang="es-ES"/>
        </a:p>
      </dgm:t>
    </dgm:pt>
    <dgm:pt modelId="{C18683FB-4036-4BE2-ACC5-FF18C0BDD640}" type="pres">
      <dgm:prSet presAssocID="{682EBB70-0A15-4606-AE55-259F0BD7227D}" presName="node" presStyleLbl="node1" presStyleIdx="1" presStyleCnt="6">
        <dgm:presLayoutVars>
          <dgm:bulletEnabled val="1"/>
        </dgm:presLayoutVars>
      </dgm:prSet>
      <dgm:spPr/>
      <dgm:t>
        <a:bodyPr/>
        <a:lstStyle/>
        <a:p>
          <a:endParaRPr lang="es-ES"/>
        </a:p>
      </dgm:t>
    </dgm:pt>
    <dgm:pt modelId="{755AB864-806E-47A5-B377-640BE7299789}" type="pres">
      <dgm:prSet presAssocID="{8EB7CB7C-89B7-46AC-B35D-884E6D073731}" presName="sibTrans" presStyleLbl="sibTrans2D1" presStyleIdx="1" presStyleCnt="5"/>
      <dgm:spPr/>
      <dgm:t>
        <a:bodyPr/>
        <a:lstStyle/>
        <a:p>
          <a:endParaRPr lang="es-ES"/>
        </a:p>
      </dgm:t>
    </dgm:pt>
    <dgm:pt modelId="{97F524D0-1779-4A62-B6A9-13CADE378C5B}" type="pres">
      <dgm:prSet presAssocID="{8EB7CB7C-89B7-46AC-B35D-884E6D073731}" presName="connectorText" presStyleLbl="sibTrans2D1" presStyleIdx="1" presStyleCnt="5"/>
      <dgm:spPr/>
      <dgm:t>
        <a:bodyPr/>
        <a:lstStyle/>
        <a:p>
          <a:endParaRPr lang="es-ES"/>
        </a:p>
      </dgm:t>
    </dgm:pt>
    <dgm:pt modelId="{453107FF-6571-4FBC-9B08-453640E2A8A7}" type="pres">
      <dgm:prSet presAssocID="{AEC730F4-5CE7-495E-8EC0-7B779526ED3F}" presName="node" presStyleLbl="node1" presStyleIdx="2" presStyleCnt="6">
        <dgm:presLayoutVars>
          <dgm:bulletEnabled val="1"/>
        </dgm:presLayoutVars>
      </dgm:prSet>
      <dgm:spPr/>
      <dgm:t>
        <a:bodyPr/>
        <a:lstStyle/>
        <a:p>
          <a:endParaRPr lang="es-ES"/>
        </a:p>
      </dgm:t>
    </dgm:pt>
    <dgm:pt modelId="{6182821A-A988-4FF4-83ED-148DFD88A971}" type="pres">
      <dgm:prSet presAssocID="{DF6DB72A-2AEC-4947-A716-C6669E0B0DF8}" presName="sibTrans" presStyleLbl="sibTrans2D1" presStyleIdx="2" presStyleCnt="5"/>
      <dgm:spPr/>
      <dgm:t>
        <a:bodyPr/>
        <a:lstStyle/>
        <a:p>
          <a:endParaRPr lang="es-ES"/>
        </a:p>
      </dgm:t>
    </dgm:pt>
    <dgm:pt modelId="{4CD0943F-17D5-4624-8E02-58D181E2ECF9}" type="pres">
      <dgm:prSet presAssocID="{DF6DB72A-2AEC-4947-A716-C6669E0B0DF8}" presName="connectorText" presStyleLbl="sibTrans2D1" presStyleIdx="2" presStyleCnt="5"/>
      <dgm:spPr/>
      <dgm:t>
        <a:bodyPr/>
        <a:lstStyle/>
        <a:p>
          <a:endParaRPr lang="es-ES"/>
        </a:p>
      </dgm:t>
    </dgm:pt>
    <dgm:pt modelId="{CD8BC81E-A912-408B-92D6-ABA355E2E36C}" type="pres">
      <dgm:prSet presAssocID="{0A76BB90-9161-4D2A-8DC4-EF8E00C372B5}" presName="node" presStyleLbl="node1" presStyleIdx="3" presStyleCnt="6">
        <dgm:presLayoutVars>
          <dgm:bulletEnabled val="1"/>
        </dgm:presLayoutVars>
      </dgm:prSet>
      <dgm:spPr/>
      <dgm:t>
        <a:bodyPr/>
        <a:lstStyle/>
        <a:p>
          <a:endParaRPr lang="es-ES"/>
        </a:p>
      </dgm:t>
    </dgm:pt>
    <dgm:pt modelId="{CE7957A9-A402-4A02-8DC7-29ED708385D1}" type="pres">
      <dgm:prSet presAssocID="{446DACE1-329E-4D89-9F9F-02FF00364089}" presName="sibTrans" presStyleLbl="sibTrans2D1" presStyleIdx="3" presStyleCnt="5"/>
      <dgm:spPr/>
      <dgm:t>
        <a:bodyPr/>
        <a:lstStyle/>
        <a:p>
          <a:endParaRPr lang="es-ES"/>
        </a:p>
      </dgm:t>
    </dgm:pt>
    <dgm:pt modelId="{95F0636B-AE8C-4A5B-BBCF-0546298B23C9}" type="pres">
      <dgm:prSet presAssocID="{446DACE1-329E-4D89-9F9F-02FF00364089}" presName="connectorText" presStyleLbl="sibTrans2D1" presStyleIdx="3" presStyleCnt="5"/>
      <dgm:spPr/>
      <dgm:t>
        <a:bodyPr/>
        <a:lstStyle/>
        <a:p>
          <a:endParaRPr lang="es-ES"/>
        </a:p>
      </dgm:t>
    </dgm:pt>
    <dgm:pt modelId="{FC758114-40C6-4264-9EDB-01D6A7631BB7}" type="pres">
      <dgm:prSet presAssocID="{9699241A-0840-424D-8966-AAE9C7CE1107}" presName="node" presStyleLbl="node1" presStyleIdx="4" presStyleCnt="6">
        <dgm:presLayoutVars>
          <dgm:bulletEnabled val="1"/>
        </dgm:presLayoutVars>
      </dgm:prSet>
      <dgm:spPr/>
      <dgm:t>
        <a:bodyPr/>
        <a:lstStyle/>
        <a:p>
          <a:endParaRPr lang="es-ES"/>
        </a:p>
      </dgm:t>
    </dgm:pt>
    <dgm:pt modelId="{7D9D411A-A01C-4519-B32C-2F0A95FE7214}" type="pres">
      <dgm:prSet presAssocID="{F4844BA1-1ED6-4A3E-9EE8-87686434B928}" presName="sibTrans" presStyleLbl="sibTrans2D1" presStyleIdx="4" presStyleCnt="5"/>
      <dgm:spPr/>
      <dgm:t>
        <a:bodyPr/>
        <a:lstStyle/>
        <a:p>
          <a:endParaRPr lang="es-ES"/>
        </a:p>
      </dgm:t>
    </dgm:pt>
    <dgm:pt modelId="{CF24F19E-00F5-46EF-8A7B-A91B5F7C1127}" type="pres">
      <dgm:prSet presAssocID="{F4844BA1-1ED6-4A3E-9EE8-87686434B928}" presName="connectorText" presStyleLbl="sibTrans2D1" presStyleIdx="4" presStyleCnt="5"/>
      <dgm:spPr/>
      <dgm:t>
        <a:bodyPr/>
        <a:lstStyle/>
        <a:p>
          <a:endParaRPr lang="es-ES"/>
        </a:p>
      </dgm:t>
    </dgm:pt>
    <dgm:pt modelId="{08D2A501-0B32-4E3C-A9FE-CA9BAEF79306}" type="pres">
      <dgm:prSet presAssocID="{7B83981B-9DF0-4037-A3D2-DFBF8EF5BC67}" presName="node" presStyleLbl="node1" presStyleIdx="5" presStyleCnt="6">
        <dgm:presLayoutVars>
          <dgm:bulletEnabled val="1"/>
        </dgm:presLayoutVars>
      </dgm:prSet>
      <dgm:spPr/>
      <dgm:t>
        <a:bodyPr/>
        <a:lstStyle/>
        <a:p>
          <a:endParaRPr lang="es-ES"/>
        </a:p>
      </dgm:t>
    </dgm:pt>
  </dgm:ptLst>
  <dgm:cxnLst>
    <dgm:cxn modelId="{C8961711-D6BE-47A3-92CE-60D8286C6F9E}" srcId="{F06FAF2D-6C17-451F-9374-F3D0EC2B364D}" destId="{0A76BB90-9161-4D2A-8DC4-EF8E00C372B5}" srcOrd="3" destOrd="0" parTransId="{AE674EE1-9195-4848-A11D-160A841A04FF}" sibTransId="{446DACE1-329E-4D89-9F9F-02FF00364089}"/>
    <dgm:cxn modelId="{DAC6E5A7-255A-486D-B084-D13886506B14}" type="presOf" srcId="{F06FAF2D-6C17-451F-9374-F3D0EC2B364D}" destId="{0E0D43E9-A7EE-4758-BD15-A40548148427}" srcOrd="0" destOrd="0" presId="urn:microsoft.com/office/officeart/2005/8/layout/process1"/>
    <dgm:cxn modelId="{FCCFB057-D817-456E-AE1E-6A8489EECE84}" type="presOf" srcId="{F4844BA1-1ED6-4A3E-9EE8-87686434B928}" destId="{7D9D411A-A01C-4519-B32C-2F0A95FE7214}" srcOrd="0" destOrd="0" presId="urn:microsoft.com/office/officeart/2005/8/layout/process1"/>
    <dgm:cxn modelId="{F5AE2DF8-668B-4AF5-BF77-9DBEE24E49A0}" srcId="{F06FAF2D-6C17-451F-9374-F3D0EC2B364D}" destId="{0FAE0003-F113-4FCB-A6A8-6C20AF148B49}" srcOrd="0" destOrd="0" parTransId="{FA9DC89C-B33F-45B2-B7CB-D5AC84C4DFCF}" sibTransId="{3CD71106-C1D3-4BE8-9174-EE87D6B9F527}"/>
    <dgm:cxn modelId="{974FD24F-E4C4-4506-9BD1-C38BDAFD7009}" srcId="{F06FAF2D-6C17-451F-9374-F3D0EC2B364D}" destId="{9699241A-0840-424D-8966-AAE9C7CE1107}" srcOrd="4" destOrd="0" parTransId="{82A95E33-C500-4024-AF58-9FD95E397036}" sibTransId="{F4844BA1-1ED6-4A3E-9EE8-87686434B928}"/>
    <dgm:cxn modelId="{177E9F38-0AE7-4195-A4D7-80886AD7F59A}" type="presOf" srcId="{3CD71106-C1D3-4BE8-9174-EE87D6B9F527}" destId="{3FFF51B9-0F0E-4961-A3B3-F0719A788010}" srcOrd="1" destOrd="0" presId="urn:microsoft.com/office/officeart/2005/8/layout/process1"/>
    <dgm:cxn modelId="{C927E725-DF5B-4CAD-BFD6-BC9A16B66C8B}" type="presOf" srcId="{DF6DB72A-2AEC-4947-A716-C6669E0B0DF8}" destId="{6182821A-A988-4FF4-83ED-148DFD88A971}" srcOrd="0" destOrd="0" presId="urn:microsoft.com/office/officeart/2005/8/layout/process1"/>
    <dgm:cxn modelId="{06A3B347-8CDC-4B5E-8153-2F3734964848}" type="presOf" srcId="{0A76BB90-9161-4D2A-8DC4-EF8E00C372B5}" destId="{CD8BC81E-A912-408B-92D6-ABA355E2E36C}" srcOrd="0" destOrd="0" presId="urn:microsoft.com/office/officeart/2005/8/layout/process1"/>
    <dgm:cxn modelId="{E6710A31-4EB8-45D2-9A99-CA380A8D4B8D}" type="presOf" srcId="{8EB7CB7C-89B7-46AC-B35D-884E6D073731}" destId="{755AB864-806E-47A5-B377-640BE7299789}" srcOrd="0" destOrd="0" presId="urn:microsoft.com/office/officeart/2005/8/layout/process1"/>
    <dgm:cxn modelId="{372091C1-DACF-46BA-9B49-13A21B266F0D}" type="presOf" srcId="{446DACE1-329E-4D89-9F9F-02FF00364089}" destId="{95F0636B-AE8C-4A5B-BBCF-0546298B23C9}" srcOrd="1" destOrd="0" presId="urn:microsoft.com/office/officeart/2005/8/layout/process1"/>
    <dgm:cxn modelId="{62B55C63-B070-4610-99DE-B3068458D4FC}" type="presOf" srcId="{F4844BA1-1ED6-4A3E-9EE8-87686434B928}" destId="{CF24F19E-00F5-46EF-8A7B-A91B5F7C1127}" srcOrd="1" destOrd="0" presId="urn:microsoft.com/office/officeart/2005/8/layout/process1"/>
    <dgm:cxn modelId="{293FCED7-48BE-4D0F-8112-A00D7F062010}" type="presOf" srcId="{446DACE1-329E-4D89-9F9F-02FF00364089}" destId="{CE7957A9-A402-4A02-8DC7-29ED708385D1}" srcOrd="0" destOrd="0" presId="urn:microsoft.com/office/officeart/2005/8/layout/process1"/>
    <dgm:cxn modelId="{EE8CCD95-6942-4803-BAF7-8FD7B0B8F284}" type="presOf" srcId="{3CD71106-C1D3-4BE8-9174-EE87D6B9F527}" destId="{0AEEA0D4-DC57-4D41-BAF9-3CB87C8AF0DB}" srcOrd="0" destOrd="0" presId="urn:microsoft.com/office/officeart/2005/8/layout/process1"/>
    <dgm:cxn modelId="{99CDB976-B366-4BC3-909B-E9DDBBB1D25B}" type="presOf" srcId="{682EBB70-0A15-4606-AE55-259F0BD7227D}" destId="{C18683FB-4036-4BE2-ACC5-FF18C0BDD640}" srcOrd="0" destOrd="0" presId="urn:microsoft.com/office/officeart/2005/8/layout/process1"/>
    <dgm:cxn modelId="{BE1B05CF-845B-4FDB-8482-152D9D27B7FA}" type="presOf" srcId="{7B83981B-9DF0-4037-A3D2-DFBF8EF5BC67}" destId="{08D2A501-0B32-4E3C-A9FE-CA9BAEF79306}" srcOrd="0" destOrd="0" presId="urn:microsoft.com/office/officeart/2005/8/layout/process1"/>
    <dgm:cxn modelId="{B1B53C9D-23B9-411F-885D-F51023609DA9}" srcId="{F06FAF2D-6C17-451F-9374-F3D0EC2B364D}" destId="{7B83981B-9DF0-4037-A3D2-DFBF8EF5BC67}" srcOrd="5" destOrd="0" parTransId="{655C594B-D996-49DF-962B-5CD655282312}" sibTransId="{C4D58F21-AC88-4D13-B12F-FDF39ED615F0}"/>
    <dgm:cxn modelId="{BCE2B5B3-A222-4827-ADD1-E6AB3DB7EC6A}" type="presOf" srcId="{DF6DB72A-2AEC-4947-A716-C6669E0B0DF8}" destId="{4CD0943F-17D5-4624-8E02-58D181E2ECF9}" srcOrd="1" destOrd="0" presId="urn:microsoft.com/office/officeart/2005/8/layout/process1"/>
    <dgm:cxn modelId="{B14861F0-9B4A-48F2-AA65-D62DEE5951CB}" srcId="{F06FAF2D-6C17-451F-9374-F3D0EC2B364D}" destId="{AEC730F4-5CE7-495E-8EC0-7B779526ED3F}" srcOrd="2" destOrd="0" parTransId="{F3A26AE8-3A7D-4897-97E2-CEA165C21D28}" sibTransId="{DF6DB72A-2AEC-4947-A716-C6669E0B0DF8}"/>
    <dgm:cxn modelId="{07B82F34-CAF5-415B-9CF1-BB5DF7102924}" type="presOf" srcId="{AEC730F4-5CE7-495E-8EC0-7B779526ED3F}" destId="{453107FF-6571-4FBC-9B08-453640E2A8A7}" srcOrd="0" destOrd="0" presId="urn:microsoft.com/office/officeart/2005/8/layout/process1"/>
    <dgm:cxn modelId="{5D4E4485-BE4F-49AE-B8AF-F675D535E558}" type="presOf" srcId="{0FAE0003-F113-4FCB-A6A8-6C20AF148B49}" destId="{197A000E-6632-4050-81D2-7E661D203F3E}" srcOrd="0" destOrd="0" presId="urn:microsoft.com/office/officeart/2005/8/layout/process1"/>
    <dgm:cxn modelId="{9D3893F7-EDE6-4C7B-AF08-FEFD484ABD28}" type="presOf" srcId="{9699241A-0840-424D-8966-AAE9C7CE1107}" destId="{FC758114-40C6-4264-9EDB-01D6A7631BB7}" srcOrd="0" destOrd="0" presId="urn:microsoft.com/office/officeart/2005/8/layout/process1"/>
    <dgm:cxn modelId="{CC2FB074-BEB8-4CF9-A23D-CC61CF5C32CB}" srcId="{F06FAF2D-6C17-451F-9374-F3D0EC2B364D}" destId="{682EBB70-0A15-4606-AE55-259F0BD7227D}" srcOrd="1" destOrd="0" parTransId="{A0055142-227A-4107-B549-EEF023FD90AB}" sibTransId="{8EB7CB7C-89B7-46AC-B35D-884E6D073731}"/>
    <dgm:cxn modelId="{B85F44C2-94AC-4CA7-A535-146122DCE5E6}" type="presOf" srcId="{8EB7CB7C-89B7-46AC-B35D-884E6D073731}" destId="{97F524D0-1779-4A62-B6A9-13CADE378C5B}" srcOrd="1" destOrd="0" presId="urn:microsoft.com/office/officeart/2005/8/layout/process1"/>
    <dgm:cxn modelId="{0DF70321-F076-4576-9D0E-E2AE9386EBE4}" type="presParOf" srcId="{0E0D43E9-A7EE-4758-BD15-A40548148427}" destId="{197A000E-6632-4050-81D2-7E661D203F3E}" srcOrd="0" destOrd="0" presId="urn:microsoft.com/office/officeart/2005/8/layout/process1"/>
    <dgm:cxn modelId="{746363A4-B550-4ABD-B03E-F126C167D5FB}" type="presParOf" srcId="{0E0D43E9-A7EE-4758-BD15-A40548148427}" destId="{0AEEA0D4-DC57-4D41-BAF9-3CB87C8AF0DB}" srcOrd="1" destOrd="0" presId="urn:microsoft.com/office/officeart/2005/8/layout/process1"/>
    <dgm:cxn modelId="{B1A3E004-C42B-4676-AEBD-63FE74F86173}" type="presParOf" srcId="{0AEEA0D4-DC57-4D41-BAF9-3CB87C8AF0DB}" destId="{3FFF51B9-0F0E-4961-A3B3-F0719A788010}" srcOrd="0" destOrd="0" presId="urn:microsoft.com/office/officeart/2005/8/layout/process1"/>
    <dgm:cxn modelId="{44441B23-64C8-4BD0-ACD1-823DF0CCCE94}" type="presParOf" srcId="{0E0D43E9-A7EE-4758-BD15-A40548148427}" destId="{C18683FB-4036-4BE2-ACC5-FF18C0BDD640}" srcOrd="2" destOrd="0" presId="urn:microsoft.com/office/officeart/2005/8/layout/process1"/>
    <dgm:cxn modelId="{A951C3FB-E40A-4445-B42F-93CD095DF30F}" type="presParOf" srcId="{0E0D43E9-A7EE-4758-BD15-A40548148427}" destId="{755AB864-806E-47A5-B377-640BE7299789}" srcOrd="3" destOrd="0" presId="urn:microsoft.com/office/officeart/2005/8/layout/process1"/>
    <dgm:cxn modelId="{9D075E11-9252-4854-A092-709ACB8AB955}" type="presParOf" srcId="{755AB864-806E-47A5-B377-640BE7299789}" destId="{97F524D0-1779-4A62-B6A9-13CADE378C5B}" srcOrd="0" destOrd="0" presId="urn:microsoft.com/office/officeart/2005/8/layout/process1"/>
    <dgm:cxn modelId="{6AFDFE04-D189-4CF8-8DA7-6E5416230119}" type="presParOf" srcId="{0E0D43E9-A7EE-4758-BD15-A40548148427}" destId="{453107FF-6571-4FBC-9B08-453640E2A8A7}" srcOrd="4" destOrd="0" presId="urn:microsoft.com/office/officeart/2005/8/layout/process1"/>
    <dgm:cxn modelId="{531ABB7F-2FC0-4406-83C3-1A2E66CE36B0}" type="presParOf" srcId="{0E0D43E9-A7EE-4758-BD15-A40548148427}" destId="{6182821A-A988-4FF4-83ED-148DFD88A971}" srcOrd="5" destOrd="0" presId="urn:microsoft.com/office/officeart/2005/8/layout/process1"/>
    <dgm:cxn modelId="{2772D232-D54B-4039-9692-75F9E99E8B6D}" type="presParOf" srcId="{6182821A-A988-4FF4-83ED-148DFD88A971}" destId="{4CD0943F-17D5-4624-8E02-58D181E2ECF9}" srcOrd="0" destOrd="0" presId="urn:microsoft.com/office/officeart/2005/8/layout/process1"/>
    <dgm:cxn modelId="{357448E1-D454-4140-A8E8-F59F9B173C01}" type="presParOf" srcId="{0E0D43E9-A7EE-4758-BD15-A40548148427}" destId="{CD8BC81E-A912-408B-92D6-ABA355E2E36C}" srcOrd="6" destOrd="0" presId="urn:microsoft.com/office/officeart/2005/8/layout/process1"/>
    <dgm:cxn modelId="{906CB865-B0E7-44E2-82A6-9B4E97803890}" type="presParOf" srcId="{0E0D43E9-A7EE-4758-BD15-A40548148427}" destId="{CE7957A9-A402-4A02-8DC7-29ED708385D1}" srcOrd="7" destOrd="0" presId="urn:microsoft.com/office/officeart/2005/8/layout/process1"/>
    <dgm:cxn modelId="{1CAA2EC1-B56F-48E3-BE84-2AB02F3BFEBB}" type="presParOf" srcId="{CE7957A9-A402-4A02-8DC7-29ED708385D1}" destId="{95F0636B-AE8C-4A5B-BBCF-0546298B23C9}" srcOrd="0" destOrd="0" presId="urn:microsoft.com/office/officeart/2005/8/layout/process1"/>
    <dgm:cxn modelId="{B74C58D1-6920-457F-828D-88EE008A4E52}" type="presParOf" srcId="{0E0D43E9-A7EE-4758-BD15-A40548148427}" destId="{FC758114-40C6-4264-9EDB-01D6A7631BB7}" srcOrd="8" destOrd="0" presId="urn:microsoft.com/office/officeart/2005/8/layout/process1"/>
    <dgm:cxn modelId="{A4E4FF80-277C-4B9C-B2AF-69FAC93BFA45}" type="presParOf" srcId="{0E0D43E9-A7EE-4758-BD15-A40548148427}" destId="{7D9D411A-A01C-4519-B32C-2F0A95FE7214}" srcOrd="9" destOrd="0" presId="urn:microsoft.com/office/officeart/2005/8/layout/process1"/>
    <dgm:cxn modelId="{7047C69C-41BE-41D4-B7AC-84F320A8973C}" type="presParOf" srcId="{7D9D411A-A01C-4519-B32C-2F0A95FE7214}" destId="{CF24F19E-00F5-46EF-8A7B-A91B5F7C1127}" srcOrd="0" destOrd="0" presId="urn:microsoft.com/office/officeart/2005/8/layout/process1"/>
    <dgm:cxn modelId="{AA3ED96B-322E-4946-B899-284B24855AB8}" type="presParOf" srcId="{0E0D43E9-A7EE-4758-BD15-A40548148427}" destId="{08D2A501-0B32-4E3C-A9FE-CA9BAEF79306}"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12873E5-DAAF-4E87-9F6E-38097B01D920}" type="doc">
      <dgm:prSet loTypeId="urn:microsoft.com/office/officeart/2005/8/layout/chevron2" loCatId="list" qsTypeId="urn:microsoft.com/office/officeart/2005/8/quickstyle/3d3" qsCatId="3D" csTypeId="urn:microsoft.com/office/officeart/2005/8/colors/colorful4" csCatId="colorful" phldr="1"/>
      <dgm:spPr/>
      <dgm:t>
        <a:bodyPr/>
        <a:lstStyle/>
        <a:p>
          <a:endParaRPr lang="es-EC"/>
        </a:p>
      </dgm:t>
    </dgm:pt>
    <dgm:pt modelId="{6054ADC8-4957-4199-AAE6-EA5BB4651A46}">
      <dgm:prSet phldrT="[Texto]" custT="1"/>
      <dgm:spPr/>
      <dgm:t>
        <a:bodyPr/>
        <a:lstStyle/>
        <a:p>
          <a:r>
            <a:rPr lang="es-EC" sz="2000" b="1" dirty="0" smtClean="0">
              <a:solidFill>
                <a:schemeClr val="tx1"/>
              </a:solidFill>
              <a:effectLst>
                <a:outerShdw blurRad="38100" dist="38100" dir="2700000" algn="tl">
                  <a:srgbClr val="000000">
                    <a:alpha val="43137"/>
                  </a:srgbClr>
                </a:outerShdw>
              </a:effectLst>
              <a:latin typeface="Candara" panose="020E0502030303020204" pitchFamily="34" charset="0"/>
            </a:rPr>
            <a:t>Modalidad</a:t>
          </a:r>
          <a:endParaRPr lang="es-EC" sz="2000" b="1" dirty="0">
            <a:solidFill>
              <a:schemeClr val="tx1"/>
            </a:solidFill>
            <a:effectLst>
              <a:outerShdw blurRad="38100" dist="38100" dir="2700000" algn="tl">
                <a:srgbClr val="000000">
                  <a:alpha val="43137"/>
                </a:srgbClr>
              </a:outerShdw>
            </a:effectLst>
            <a:latin typeface="Candara" panose="020E0502030303020204" pitchFamily="34" charset="0"/>
          </a:endParaRPr>
        </a:p>
      </dgm:t>
    </dgm:pt>
    <dgm:pt modelId="{2C80AAB7-8FC6-42D2-9F1C-2634CF0CAF6D}" type="parTrans" cxnId="{805E235E-6429-4046-8451-19185578A3EA}">
      <dgm:prSet/>
      <dgm:spPr/>
      <dgm:t>
        <a:bodyPr/>
        <a:lstStyle/>
        <a:p>
          <a:endParaRPr lang="es-EC" sz="2000">
            <a:solidFill>
              <a:schemeClr val="tx1"/>
            </a:solidFill>
            <a:latin typeface="Candara" panose="020E0502030303020204" pitchFamily="34" charset="0"/>
          </a:endParaRPr>
        </a:p>
      </dgm:t>
    </dgm:pt>
    <dgm:pt modelId="{044C8F56-E2C2-4B72-A6DF-AB05D0AED13D}" type="sibTrans" cxnId="{805E235E-6429-4046-8451-19185578A3EA}">
      <dgm:prSet/>
      <dgm:spPr/>
      <dgm:t>
        <a:bodyPr/>
        <a:lstStyle/>
        <a:p>
          <a:endParaRPr lang="es-EC" sz="2000">
            <a:solidFill>
              <a:schemeClr val="tx1"/>
            </a:solidFill>
            <a:latin typeface="Candara" panose="020E0502030303020204" pitchFamily="34" charset="0"/>
          </a:endParaRPr>
        </a:p>
      </dgm:t>
    </dgm:pt>
    <dgm:pt modelId="{C99A004D-FA14-4A4A-AD33-7C84FC087566}">
      <dgm:prSet phldrT="[Texto]" custT="1"/>
      <dgm:spPr/>
      <dgm:t>
        <a:bodyPr/>
        <a:lstStyle/>
        <a:p>
          <a:r>
            <a:rPr lang="es-EC" sz="2000" dirty="0" smtClean="0">
              <a:solidFill>
                <a:schemeClr val="tx1"/>
              </a:solidFill>
              <a:latin typeface="Candara" panose="020E0502030303020204" pitchFamily="34" charset="0"/>
            </a:rPr>
            <a:t>Bibliográfica - documental</a:t>
          </a:r>
          <a:endParaRPr lang="es-EC" sz="2000" dirty="0">
            <a:solidFill>
              <a:schemeClr val="tx1"/>
            </a:solidFill>
            <a:latin typeface="Candara" panose="020E0502030303020204" pitchFamily="34" charset="0"/>
          </a:endParaRPr>
        </a:p>
      </dgm:t>
    </dgm:pt>
    <dgm:pt modelId="{221B1396-0BA2-4FBC-B6BB-6BCD6FB8A8E2}" type="parTrans" cxnId="{D898B223-E950-49BD-A744-982E6E05FE59}">
      <dgm:prSet/>
      <dgm:spPr/>
      <dgm:t>
        <a:bodyPr/>
        <a:lstStyle/>
        <a:p>
          <a:endParaRPr lang="es-EC" sz="2000">
            <a:solidFill>
              <a:schemeClr val="tx1"/>
            </a:solidFill>
            <a:latin typeface="Candara" panose="020E0502030303020204" pitchFamily="34" charset="0"/>
          </a:endParaRPr>
        </a:p>
      </dgm:t>
    </dgm:pt>
    <dgm:pt modelId="{94E2746F-EF12-4F82-8BB7-9FF23254DBC7}" type="sibTrans" cxnId="{D898B223-E950-49BD-A744-982E6E05FE59}">
      <dgm:prSet/>
      <dgm:spPr/>
      <dgm:t>
        <a:bodyPr/>
        <a:lstStyle/>
        <a:p>
          <a:endParaRPr lang="es-EC" sz="2000">
            <a:solidFill>
              <a:schemeClr val="tx1"/>
            </a:solidFill>
            <a:latin typeface="Candara" panose="020E0502030303020204" pitchFamily="34" charset="0"/>
          </a:endParaRPr>
        </a:p>
      </dgm:t>
    </dgm:pt>
    <dgm:pt modelId="{4C5E5DBD-3F5E-4E55-953C-E45D2E82B0BE}">
      <dgm:prSet phldrT="[Texto]" custT="1"/>
      <dgm:spPr/>
      <dgm:t>
        <a:bodyPr/>
        <a:lstStyle/>
        <a:p>
          <a:r>
            <a:rPr lang="es-EC" sz="2000" dirty="0" smtClean="0">
              <a:solidFill>
                <a:schemeClr val="tx1"/>
              </a:solidFill>
              <a:latin typeface="Candara" panose="020E0502030303020204" pitchFamily="34" charset="0"/>
            </a:rPr>
            <a:t>De campo </a:t>
          </a:r>
          <a:endParaRPr lang="es-EC" sz="2000" dirty="0">
            <a:solidFill>
              <a:schemeClr val="tx1"/>
            </a:solidFill>
            <a:latin typeface="Candara" panose="020E0502030303020204" pitchFamily="34" charset="0"/>
          </a:endParaRPr>
        </a:p>
      </dgm:t>
    </dgm:pt>
    <dgm:pt modelId="{A37BF950-454D-4EE2-98B7-AC816DBFF0DB}" type="parTrans" cxnId="{322C2AA7-10A6-4214-9F89-D29E189525B8}">
      <dgm:prSet/>
      <dgm:spPr/>
      <dgm:t>
        <a:bodyPr/>
        <a:lstStyle/>
        <a:p>
          <a:endParaRPr lang="es-EC" sz="2000">
            <a:solidFill>
              <a:schemeClr val="tx1"/>
            </a:solidFill>
            <a:latin typeface="Candara" panose="020E0502030303020204" pitchFamily="34" charset="0"/>
          </a:endParaRPr>
        </a:p>
      </dgm:t>
    </dgm:pt>
    <dgm:pt modelId="{12021550-711F-48F5-B007-53E6E7A7D685}" type="sibTrans" cxnId="{322C2AA7-10A6-4214-9F89-D29E189525B8}">
      <dgm:prSet/>
      <dgm:spPr/>
      <dgm:t>
        <a:bodyPr/>
        <a:lstStyle/>
        <a:p>
          <a:endParaRPr lang="es-EC" sz="2000">
            <a:solidFill>
              <a:schemeClr val="tx1"/>
            </a:solidFill>
            <a:latin typeface="Candara" panose="020E0502030303020204" pitchFamily="34" charset="0"/>
          </a:endParaRPr>
        </a:p>
      </dgm:t>
    </dgm:pt>
    <dgm:pt modelId="{33651B33-0C05-45CB-8DBE-40E7D61D918F}">
      <dgm:prSet phldrT="[Texto]" custT="1"/>
      <dgm:spPr/>
      <dgm:t>
        <a:bodyPr/>
        <a:lstStyle/>
        <a:p>
          <a:r>
            <a:rPr lang="es-EC" sz="2000" dirty="0" smtClean="0">
              <a:solidFill>
                <a:schemeClr val="tx1"/>
              </a:solidFill>
              <a:effectLst>
                <a:outerShdw blurRad="38100" dist="38100" dir="2700000" algn="tl">
                  <a:srgbClr val="000000">
                    <a:alpha val="43137"/>
                  </a:srgbClr>
                </a:outerShdw>
              </a:effectLst>
              <a:latin typeface="Candara" panose="020E0502030303020204" pitchFamily="34" charset="0"/>
            </a:rPr>
            <a:t>Tipo</a:t>
          </a:r>
          <a:endParaRPr lang="es-EC" sz="2000" dirty="0">
            <a:solidFill>
              <a:schemeClr val="tx1"/>
            </a:solidFill>
            <a:effectLst>
              <a:outerShdw blurRad="38100" dist="38100" dir="2700000" algn="tl">
                <a:srgbClr val="000000">
                  <a:alpha val="43137"/>
                </a:srgbClr>
              </a:outerShdw>
            </a:effectLst>
            <a:latin typeface="Candara" panose="020E0502030303020204" pitchFamily="34" charset="0"/>
          </a:endParaRPr>
        </a:p>
      </dgm:t>
    </dgm:pt>
    <dgm:pt modelId="{9A2C7B1A-B74B-44D5-841E-9D1F921FD912}" type="parTrans" cxnId="{3B96AF59-4852-49D3-B653-35EE3CF84D33}">
      <dgm:prSet/>
      <dgm:spPr/>
      <dgm:t>
        <a:bodyPr/>
        <a:lstStyle/>
        <a:p>
          <a:endParaRPr lang="es-EC" sz="2000">
            <a:solidFill>
              <a:schemeClr val="tx1"/>
            </a:solidFill>
            <a:latin typeface="Candara" panose="020E0502030303020204" pitchFamily="34" charset="0"/>
          </a:endParaRPr>
        </a:p>
      </dgm:t>
    </dgm:pt>
    <dgm:pt modelId="{30C5C77E-CE59-4B53-8DA2-0C4F47144EAD}" type="sibTrans" cxnId="{3B96AF59-4852-49D3-B653-35EE3CF84D33}">
      <dgm:prSet/>
      <dgm:spPr/>
      <dgm:t>
        <a:bodyPr/>
        <a:lstStyle/>
        <a:p>
          <a:endParaRPr lang="es-EC" sz="2000">
            <a:solidFill>
              <a:schemeClr val="tx1"/>
            </a:solidFill>
            <a:latin typeface="Candara" panose="020E0502030303020204" pitchFamily="34" charset="0"/>
          </a:endParaRPr>
        </a:p>
      </dgm:t>
    </dgm:pt>
    <dgm:pt modelId="{0D3A02FA-6C76-4D9D-8DFF-AF8065C5232A}">
      <dgm:prSet phldrT="[Texto]" custT="1"/>
      <dgm:spPr/>
      <dgm:t>
        <a:bodyPr/>
        <a:lstStyle/>
        <a:p>
          <a:r>
            <a:rPr lang="es-EC" sz="2000" dirty="0" smtClean="0">
              <a:solidFill>
                <a:schemeClr val="tx1"/>
              </a:solidFill>
              <a:latin typeface="Candara" panose="020E0502030303020204" pitchFamily="34" charset="0"/>
            </a:rPr>
            <a:t>Descriptiva</a:t>
          </a:r>
          <a:endParaRPr lang="es-EC" sz="2000" dirty="0">
            <a:solidFill>
              <a:schemeClr val="tx1"/>
            </a:solidFill>
            <a:latin typeface="Candara" panose="020E0502030303020204" pitchFamily="34" charset="0"/>
          </a:endParaRPr>
        </a:p>
      </dgm:t>
    </dgm:pt>
    <dgm:pt modelId="{00FF681D-0D6E-4263-BD56-845305AA4864}" type="parTrans" cxnId="{30831BD0-4F5B-4591-8C5D-5016FAD944BA}">
      <dgm:prSet/>
      <dgm:spPr/>
      <dgm:t>
        <a:bodyPr/>
        <a:lstStyle/>
        <a:p>
          <a:endParaRPr lang="es-EC" sz="2000">
            <a:solidFill>
              <a:schemeClr val="tx1"/>
            </a:solidFill>
            <a:latin typeface="Candara" panose="020E0502030303020204" pitchFamily="34" charset="0"/>
          </a:endParaRPr>
        </a:p>
      </dgm:t>
    </dgm:pt>
    <dgm:pt modelId="{682A2E41-A8FF-426E-94A5-82C2411C32A8}" type="sibTrans" cxnId="{30831BD0-4F5B-4591-8C5D-5016FAD944BA}">
      <dgm:prSet/>
      <dgm:spPr/>
      <dgm:t>
        <a:bodyPr/>
        <a:lstStyle/>
        <a:p>
          <a:endParaRPr lang="es-EC" sz="2000">
            <a:solidFill>
              <a:schemeClr val="tx1"/>
            </a:solidFill>
            <a:latin typeface="Candara" panose="020E0502030303020204" pitchFamily="34" charset="0"/>
          </a:endParaRPr>
        </a:p>
      </dgm:t>
    </dgm:pt>
    <dgm:pt modelId="{FDACFCD0-2674-4DA5-ABAF-FA0BDAD9D188}" type="pres">
      <dgm:prSet presAssocID="{412873E5-DAAF-4E87-9F6E-38097B01D920}" presName="linearFlow" presStyleCnt="0">
        <dgm:presLayoutVars>
          <dgm:dir/>
          <dgm:animLvl val="lvl"/>
          <dgm:resizeHandles val="exact"/>
        </dgm:presLayoutVars>
      </dgm:prSet>
      <dgm:spPr/>
      <dgm:t>
        <a:bodyPr/>
        <a:lstStyle/>
        <a:p>
          <a:endParaRPr lang="es-EC"/>
        </a:p>
      </dgm:t>
    </dgm:pt>
    <dgm:pt modelId="{5355D1FF-18B0-4041-9906-6B6F3A20A5C9}" type="pres">
      <dgm:prSet presAssocID="{6054ADC8-4957-4199-AAE6-EA5BB4651A46}" presName="composite" presStyleCnt="0"/>
      <dgm:spPr/>
      <dgm:t>
        <a:bodyPr/>
        <a:lstStyle/>
        <a:p>
          <a:endParaRPr lang="es-EC"/>
        </a:p>
      </dgm:t>
    </dgm:pt>
    <dgm:pt modelId="{716F1BFE-2CF5-44C9-B245-2E088ADC1CE1}" type="pres">
      <dgm:prSet presAssocID="{6054ADC8-4957-4199-AAE6-EA5BB4651A46}" presName="parentText" presStyleLbl="alignNode1" presStyleIdx="0" presStyleCnt="2">
        <dgm:presLayoutVars>
          <dgm:chMax val="1"/>
          <dgm:bulletEnabled val="1"/>
        </dgm:presLayoutVars>
      </dgm:prSet>
      <dgm:spPr/>
      <dgm:t>
        <a:bodyPr/>
        <a:lstStyle/>
        <a:p>
          <a:endParaRPr lang="es-EC"/>
        </a:p>
      </dgm:t>
    </dgm:pt>
    <dgm:pt modelId="{395DBB01-58BA-4D74-B463-069DEA103634}" type="pres">
      <dgm:prSet presAssocID="{6054ADC8-4957-4199-AAE6-EA5BB4651A46}" presName="descendantText" presStyleLbl="alignAcc1" presStyleIdx="0" presStyleCnt="2" custScaleY="84193">
        <dgm:presLayoutVars>
          <dgm:bulletEnabled val="1"/>
        </dgm:presLayoutVars>
      </dgm:prSet>
      <dgm:spPr/>
      <dgm:t>
        <a:bodyPr/>
        <a:lstStyle/>
        <a:p>
          <a:endParaRPr lang="es-EC"/>
        </a:p>
      </dgm:t>
    </dgm:pt>
    <dgm:pt modelId="{499D7397-0281-4335-B317-9FB700381987}" type="pres">
      <dgm:prSet presAssocID="{044C8F56-E2C2-4B72-A6DF-AB05D0AED13D}" presName="sp" presStyleCnt="0"/>
      <dgm:spPr/>
      <dgm:t>
        <a:bodyPr/>
        <a:lstStyle/>
        <a:p>
          <a:endParaRPr lang="es-EC"/>
        </a:p>
      </dgm:t>
    </dgm:pt>
    <dgm:pt modelId="{0B4F10A8-4665-4BE9-A987-5A6B0BB030C8}" type="pres">
      <dgm:prSet presAssocID="{33651B33-0C05-45CB-8DBE-40E7D61D918F}" presName="composite" presStyleCnt="0"/>
      <dgm:spPr/>
      <dgm:t>
        <a:bodyPr/>
        <a:lstStyle/>
        <a:p>
          <a:endParaRPr lang="es-EC"/>
        </a:p>
      </dgm:t>
    </dgm:pt>
    <dgm:pt modelId="{0EEBB21A-5BED-4BE6-B0C6-82AB286856B3}" type="pres">
      <dgm:prSet presAssocID="{33651B33-0C05-45CB-8DBE-40E7D61D918F}" presName="parentText" presStyleLbl="alignNode1" presStyleIdx="1" presStyleCnt="2" custLinFactNeighborY="0">
        <dgm:presLayoutVars>
          <dgm:chMax val="1"/>
          <dgm:bulletEnabled val="1"/>
        </dgm:presLayoutVars>
      </dgm:prSet>
      <dgm:spPr/>
      <dgm:t>
        <a:bodyPr/>
        <a:lstStyle/>
        <a:p>
          <a:endParaRPr lang="es-EC"/>
        </a:p>
      </dgm:t>
    </dgm:pt>
    <dgm:pt modelId="{DE5922C3-37FE-4A84-B3F9-62D05FE2DB90}" type="pres">
      <dgm:prSet presAssocID="{33651B33-0C05-45CB-8DBE-40E7D61D918F}" presName="descendantText" presStyleLbl="alignAcc1" presStyleIdx="1" presStyleCnt="2" custScaleY="86144">
        <dgm:presLayoutVars>
          <dgm:bulletEnabled val="1"/>
        </dgm:presLayoutVars>
      </dgm:prSet>
      <dgm:spPr/>
      <dgm:t>
        <a:bodyPr/>
        <a:lstStyle/>
        <a:p>
          <a:endParaRPr lang="es-EC"/>
        </a:p>
      </dgm:t>
    </dgm:pt>
  </dgm:ptLst>
  <dgm:cxnLst>
    <dgm:cxn modelId="{D03E9B97-E73F-4794-8214-CCC67C1268BC}" type="presOf" srcId="{0D3A02FA-6C76-4D9D-8DFF-AF8065C5232A}" destId="{DE5922C3-37FE-4A84-B3F9-62D05FE2DB90}" srcOrd="0" destOrd="0" presId="urn:microsoft.com/office/officeart/2005/8/layout/chevron2"/>
    <dgm:cxn modelId="{108576EE-5325-445C-A2CE-541193404304}" type="presOf" srcId="{4C5E5DBD-3F5E-4E55-953C-E45D2E82B0BE}" destId="{395DBB01-58BA-4D74-B463-069DEA103634}" srcOrd="0" destOrd="1" presId="urn:microsoft.com/office/officeart/2005/8/layout/chevron2"/>
    <dgm:cxn modelId="{D898B223-E950-49BD-A744-982E6E05FE59}" srcId="{6054ADC8-4957-4199-AAE6-EA5BB4651A46}" destId="{C99A004D-FA14-4A4A-AD33-7C84FC087566}" srcOrd="0" destOrd="0" parTransId="{221B1396-0BA2-4FBC-B6BB-6BCD6FB8A8E2}" sibTransId="{94E2746F-EF12-4F82-8BB7-9FF23254DBC7}"/>
    <dgm:cxn modelId="{805E235E-6429-4046-8451-19185578A3EA}" srcId="{412873E5-DAAF-4E87-9F6E-38097B01D920}" destId="{6054ADC8-4957-4199-AAE6-EA5BB4651A46}" srcOrd="0" destOrd="0" parTransId="{2C80AAB7-8FC6-42D2-9F1C-2634CF0CAF6D}" sibTransId="{044C8F56-E2C2-4B72-A6DF-AB05D0AED13D}"/>
    <dgm:cxn modelId="{F2A06896-FAA7-41BB-A468-C29EE97AA5E8}" type="presOf" srcId="{33651B33-0C05-45CB-8DBE-40E7D61D918F}" destId="{0EEBB21A-5BED-4BE6-B0C6-82AB286856B3}" srcOrd="0" destOrd="0" presId="urn:microsoft.com/office/officeart/2005/8/layout/chevron2"/>
    <dgm:cxn modelId="{322C2AA7-10A6-4214-9F89-D29E189525B8}" srcId="{6054ADC8-4957-4199-AAE6-EA5BB4651A46}" destId="{4C5E5DBD-3F5E-4E55-953C-E45D2E82B0BE}" srcOrd="1" destOrd="0" parTransId="{A37BF950-454D-4EE2-98B7-AC816DBFF0DB}" sibTransId="{12021550-711F-48F5-B007-53E6E7A7D685}"/>
    <dgm:cxn modelId="{030F0B6B-E554-494B-8578-4B29EBE95776}" type="presOf" srcId="{412873E5-DAAF-4E87-9F6E-38097B01D920}" destId="{FDACFCD0-2674-4DA5-ABAF-FA0BDAD9D188}" srcOrd="0" destOrd="0" presId="urn:microsoft.com/office/officeart/2005/8/layout/chevron2"/>
    <dgm:cxn modelId="{779C2487-F072-45A1-92B4-820BC124AD81}" type="presOf" srcId="{C99A004D-FA14-4A4A-AD33-7C84FC087566}" destId="{395DBB01-58BA-4D74-B463-069DEA103634}" srcOrd="0" destOrd="0" presId="urn:microsoft.com/office/officeart/2005/8/layout/chevron2"/>
    <dgm:cxn modelId="{30831BD0-4F5B-4591-8C5D-5016FAD944BA}" srcId="{33651B33-0C05-45CB-8DBE-40E7D61D918F}" destId="{0D3A02FA-6C76-4D9D-8DFF-AF8065C5232A}" srcOrd="0" destOrd="0" parTransId="{00FF681D-0D6E-4263-BD56-845305AA4864}" sibTransId="{682A2E41-A8FF-426E-94A5-82C2411C32A8}"/>
    <dgm:cxn modelId="{B29D7D89-C887-431F-8256-41C88305CDE2}" type="presOf" srcId="{6054ADC8-4957-4199-AAE6-EA5BB4651A46}" destId="{716F1BFE-2CF5-44C9-B245-2E088ADC1CE1}" srcOrd="0" destOrd="0" presId="urn:microsoft.com/office/officeart/2005/8/layout/chevron2"/>
    <dgm:cxn modelId="{3B96AF59-4852-49D3-B653-35EE3CF84D33}" srcId="{412873E5-DAAF-4E87-9F6E-38097B01D920}" destId="{33651B33-0C05-45CB-8DBE-40E7D61D918F}" srcOrd="1" destOrd="0" parTransId="{9A2C7B1A-B74B-44D5-841E-9D1F921FD912}" sibTransId="{30C5C77E-CE59-4B53-8DA2-0C4F47144EAD}"/>
    <dgm:cxn modelId="{BC081628-5259-491F-8E13-7E09C77A16A3}" type="presParOf" srcId="{FDACFCD0-2674-4DA5-ABAF-FA0BDAD9D188}" destId="{5355D1FF-18B0-4041-9906-6B6F3A20A5C9}" srcOrd="0" destOrd="0" presId="urn:microsoft.com/office/officeart/2005/8/layout/chevron2"/>
    <dgm:cxn modelId="{CFEC035E-D164-469E-B72E-228628A3D62F}" type="presParOf" srcId="{5355D1FF-18B0-4041-9906-6B6F3A20A5C9}" destId="{716F1BFE-2CF5-44C9-B245-2E088ADC1CE1}" srcOrd="0" destOrd="0" presId="urn:microsoft.com/office/officeart/2005/8/layout/chevron2"/>
    <dgm:cxn modelId="{38C7952F-2022-4072-9F14-AC95EEAC9E0B}" type="presParOf" srcId="{5355D1FF-18B0-4041-9906-6B6F3A20A5C9}" destId="{395DBB01-58BA-4D74-B463-069DEA103634}" srcOrd="1" destOrd="0" presId="urn:microsoft.com/office/officeart/2005/8/layout/chevron2"/>
    <dgm:cxn modelId="{DC5C4F5E-7894-4FE8-B317-5560DC15F3A9}" type="presParOf" srcId="{FDACFCD0-2674-4DA5-ABAF-FA0BDAD9D188}" destId="{499D7397-0281-4335-B317-9FB700381987}" srcOrd="1" destOrd="0" presId="urn:microsoft.com/office/officeart/2005/8/layout/chevron2"/>
    <dgm:cxn modelId="{9C806E93-C94A-48EA-A03D-81B61161F0D8}" type="presParOf" srcId="{FDACFCD0-2674-4DA5-ABAF-FA0BDAD9D188}" destId="{0B4F10A8-4665-4BE9-A987-5A6B0BB030C8}" srcOrd="2" destOrd="0" presId="urn:microsoft.com/office/officeart/2005/8/layout/chevron2"/>
    <dgm:cxn modelId="{FAE1B485-F933-4DD7-B5DF-38B28A57C511}" type="presParOf" srcId="{0B4F10A8-4665-4BE9-A987-5A6B0BB030C8}" destId="{0EEBB21A-5BED-4BE6-B0C6-82AB286856B3}" srcOrd="0" destOrd="0" presId="urn:microsoft.com/office/officeart/2005/8/layout/chevron2"/>
    <dgm:cxn modelId="{5C8C74D9-253A-4B72-9140-E6E6F9897669}" type="presParOf" srcId="{0B4F10A8-4665-4BE9-A987-5A6B0BB030C8}" destId="{DE5922C3-37FE-4A84-B3F9-62D05FE2DB9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7906A5B-4A56-4FE8-AEF7-345E377DF7C2}" type="doc">
      <dgm:prSet loTypeId="urn:microsoft.com/office/officeart/2005/8/layout/vList6" loCatId="list" qsTypeId="urn:microsoft.com/office/officeart/2005/8/quickstyle/3d3" qsCatId="3D" csTypeId="urn:microsoft.com/office/officeart/2005/8/colors/colorful4" csCatId="colorful" phldr="1"/>
      <dgm:spPr/>
      <dgm:t>
        <a:bodyPr/>
        <a:lstStyle/>
        <a:p>
          <a:endParaRPr lang="es-EC"/>
        </a:p>
      </dgm:t>
    </dgm:pt>
    <dgm:pt modelId="{B9E98C0C-CC76-4994-A0E4-036532123B87}">
      <dgm:prSet phldrT="[Texto]" custT="1"/>
      <dgm:spPr/>
      <dgm:t>
        <a:bodyPr/>
        <a:lstStyle/>
        <a:p>
          <a:r>
            <a:rPr lang="es-EC" sz="2000" b="1" dirty="0" smtClean="0">
              <a:solidFill>
                <a:schemeClr val="tx1"/>
              </a:solidFill>
              <a:effectLst/>
              <a:latin typeface="Candara" panose="020E0502030303020204" pitchFamily="34" charset="0"/>
            </a:rPr>
            <a:t>Sujetos a investigar </a:t>
          </a:r>
          <a:endParaRPr lang="es-EC" sz="2000" b="1" dirty="0">
            <a:solidFill>
              <a:schemeClr val="tx1"/>
            </a:solidFill>
            <a:effectLst/>
            <a:latin typeface="Candara" panose="020E0502030303020204" pitchFamily="34" charset="0"/>
          </a:endParaRPr>
        </a:p>
      </dgm:t>
    </dgm:pt>
    <dgm:pt modelId="{7AB3E465-B9F5-4E37-9E1E-9E7A5CC26795}" type="parTrans" cxnId="{6E24238E-8F37-4C0E-AD7D-1F4C85B10B0D}">
      <dgm:prSet/>
      <dgm:spPr/>
      <dgm:t>
        <a:bodyPr/>
        <a:lstStyle/>
        <a:p>
          <a:endParaRPr lang="es-EC" sz="2000">
            <a:solidFill>
              <a:schemeClr val="tx1"/>
            </a:solidFill>
            <a:latin typeface="Candara" panose="020E0502030303020204" pitchFamily="34" charset="0"/>
          </a:endParaRPr>
        </a:p>
      </dgm:t>
    </dgm:pt>
    <dgm:pt modelId="{2D4BBD4E-9563-48D8-89EA-A8E9353A1F25}" type="sibTrans" cxnId="{6E24238E-8F37-4C0E-AD7D-1F4C85B10B0D}">
      <dgm:prSet/>
      <dgm:spPr/>
      <dgm:t>
        <a:bodyPr/>
        <a:lstStyle/>
        <a:p>
          <a:endParaRPr lang="es-EC" sz="2000">
            <a:solidFill>
              <a:schemeClr val="tx1"/>
            </a:solidFill>
            <a:latin typeface="Candara" panose="020E0502030303020204" pitchFamily="34" charset="0"/>
          </a:endParaRPr>
        </a:p>
      </dgm:t>
    </dgm:pt>
    <dgm:pt modelId="{6186A07E-F75C-4F97-A301-62B414E3B26E}">
      <dgm:prSet phldrT="[Texto]" custT="1"/>
      <dgm:spPr/>
      <dgm:t>
        <a:bodyPr/>
        <a:lstStyle/>
        <a:p>
          <a:r>
            <a:rPr lang="es-EC" sz="1800" dirty="0" smtClean="0">
              <a:solidFill>
                <a:schemeClr val="tx1"/>
              </a:solidFill>
              <a:latin typeface="Candara" panose="020E0502030303020204" pitchFamily="34" charset="0"/>
            </a:rPr>
            <a:t>Niños</a:t>
          </a:r>
          <a:endParaRPr lang="es-EC" sz="1800" dirty="0">
            <a:solidFill>
              <a:schemeClr val="tx1"/>
            </a:solidFill>
            <a:latin typeface="Candara" panose="020E0502030303020204" pitchFamily="34" charset="0"/>
          </a:endParaRPr>
        </a:p>
      </dgm:t>
    </dgm:pt>
    <dgm:pt modelId="{F1C8F354-859A-4CE7-B248-77A0AA49F1E7}" type="parTrans" cxnId="{B26741DC-607C-45AA-9B47-9A5836F27731}">
      <dgm:prSet/>
      <dgm:spPr/>
      <dgm:t>
        <a:bodyPr/>
        <a:lstStyle/>
        <a:p>
          <a:endParaRPr lang="es-EC" sz="2000">
            <a:solidFill>
              <a:schemeClr val="tx1"/>
            </a:solidFill>
            <a:latin typeface="Candara" panose="020E0502030303020204" pitchFamily="34" charset="0"/>
          </a:endParaRPr>
        </a:p>
      </dgm:t>
    </dgm:pt>
    <dgm:pt modelId="{CB674159-5DDB-4E50-B9FF-A69A8625085E}" type="sibTrans" cxnId="{B26741DC-607C-45AA-9B47-9A5836F27731}">
      <dgm:prSet/>
      <dgm:spPr/>
      <dgm:t>
        <a:bodyPr/>
        <a:lstStyle/>
        <a:p>
          <a:endParaRPr lang="es-EC" sz="2000">
            <a:solidFill>
              <a:schemeClr val="tx1"/>
            </a:solidFill>
            <a:latin typeface="Candara" panose="020E0502030303020204" pitchFamily="34" charset="0"/>
          </a:endParaRPr>
        </a:p>
      </dgm:t>
    </dgm:pt>
    <dgm:pt modelId="{28ADED29-5049-410D-B9F4-C7BA0F352333}">
      <dgm:prSet phldrT="[Texto]" custT="1"/>
      <dgm:spPr/>
      <dgm:t>
        <a:bodyPr/>
        <a:lstStyle/>
        <a:p>
          <a:pPr algn="ctr"/>
          <a:r>
            <a:rPr lang="es-EC" sz="2000" b="1" dirty="0" smtClean="0">
              <a:solidFill>
                <a:schemeClr val="tx1"/>
              </a:solidFill>
              <a:effectLst/>
              <a:latin typeface="Candara" panose="020E0502030303020204" pitchFamily="34" charset="0"/>
            </a:rPr>
            <a:t>Técnicas</a:t>
          </a:r>
          <a:endParaRPr lang="es-EC" sz="2000" b="1" dirty="0">
            <a:solidFill>
              <a:schemeClr val="tx1"/>
            </a:solidFill>
            <a:effectLst/>
            <a:latin typeface="Candara" panose="020E0502030303020204" pitchFamily="34" charset="0"/>
          </a:endParaRPr>
        </a:p>
      </dgm:t>
    </dgm:pt>
    <dgm:pt modelId="{12A2FDE7-A3EA-44CC-98AE-6E0C3732C9D3}" type="parTrans" cxnId="{2096CA4E-C822-4704-8913-BE1A936D312F}">
      <dgm:prSet/>
      <dgm:spPr/>
      <dgm:t>
        <a:bodyPr/>
        <a:lstStyle/>
        <a:p>
          <a:endParaRPr lang="es-EC" sz="2000">
            <a:solidFill>
              <a:schemeClr val="tx1"/>
            </a:solidFill>
            <a:latin typeface="Candara" panose="020E0502030303020204" pitchFamily="34" charset="0"/>
          </a:endParaRPr>
        </a:p>
      </dgm:t>
    </dgm:pt>
    <dgm:pt modelId="{CF8AB820-2E76-47CC-A6FA-3729A912AB8A}" type="sibTrans" cxnId="{2096CA4E-C822-4704-8913-BE1A936D312F}">
      <dgm:prSet/>
      <dgm:spPr/>
      <dgm:t>
        <a:bodyPr/>
        <a:lstStyle/>
        <a:p>
          <a:endParaRPr lang="es-EC" sz="2000">
            <a:solidFill>
              <a:schemeClr val="tx1"/>
            </a:solidFill>
            <a:latin typeface="Candara" panose="020E0502030303020204" pitchFamily="34" charset="0"/>
          </a:endParaRPr>
        </a:p>
      </dgm:t>
    </dgm:pt>
    <dgm:pt modelId="{43ECD5B4-A264-4487-8910-FDC377DA2122}">
      <dgm:prSet phldrT="[Texto]" custT="1"/>
      <dgm:spPr/>
      <dgm:t>
        <a:bodyPr/>
        <a:lstStyle/>
        <a:p>
          <a:pPr algn="ctr"/>
          <a:r>
            <a:rPr lang="es-EC" sz="2000" b="1" dirty="0" smtClean="0">
              <a:solidFill>
                <a:schemeClr val="tx1"/>
              </a:solidFill>
              <a:effectLst/>
              <a:latin typeface="Candara" panose="020E0502030303020204" pitchFamily="34" charset="0"/>
            </a:rPr>
            <a:t>Instrumentos</a:t>
          </a:r>
          <a:endParaRPr lang="es-EC" sz="2000" b="1" dirty="0">
            <a:solidFill>
              <a:schemeClr val="tx1"/>
            </a:solidFill>
            <a:effectLst/>
            <a:latin typeface="Candara" panose="020E0502030303020204" pitchFamily="34" charset="0"/>
          </a:endParaRPr>
        </a:p>
      </dgm:t>
    </dgm:pt>
    <dgm:pt modelId="{41999E3C-5500-4706-901E-A861B1DC5432}" type="parTrans" cxnId="{26B5C068-36B7-4037-9F5E-A1BC35D676BE}">
      <dgm:prSet/>
      <dgm:spPr/>
      <dgm:t>
        <a:bodyPr/>
        <a:lstStyle/>
        <a:p>
          <a:endParaRPr lang="es-EC" sz="2000">
            <a:solidFill>
              <a:schemeClr val="tx1"/>
            </a:solidFill>
            <a:latin typeface="Candara" panose="020E0502030303020204" pitchFamily="34" charset="0"/>
          </a:endParaRPr>
        </a:p>
      </dgm:t>
    </dgm:pt>
    <dgm:pt modelId="{8DA1D0F5-18C8-494A-AF4B-E236B07E88A8}" type="sibTrans" cxnId="{26B5C068-36B7-4037-9F5E-A1BC35D676BE}">
      <dgm:prSet/>
      <dgm:spPr/>
      <dgm:t>
        <a:bodyPr/>
        <a:lstStyle/>
        <a:p>
          <a:endParaRPr lang="es-EC" sz="2000">
            <a:solidFill>
              <a:schemeClr val="tx1"/>
            </a:solidFill>
            <a:latin typeface="Candara" panose="020E0502030303020204" pitchFamily="34" charset="0"/>
          </a:endParaRPr>
        </a:p>
      </dgm:t>
    </dgm:pt>
    <dgm:pt modelId="{AE22909A-5ECB-4D7E-94DF-C23B958A9D1B}">
      <dgm:prSet phldrT="[Texto]" custT="1"/>
      <dgm:spPr/>
      <dgm:t>
        <a:bodyPr/>
        <a:lstStyle/>
        <a:p>
          <a:r>
            <a:rPr lang="es-EC" sz="1800" dirty="0" smtClean="0">
              <a:solidFill>
                <a:schemeClr val="tx1"/>
              </a:solidFill>
              <a:latin typeface="Candara" panose="020E0502030303020204" pitchFamily="34" charset="0"/>
            </a:rPr>
            <a:t>Docentes </a:t>
          </a:r>
          <a:endParaRPr lang="es-EC" sz="1800" dirty="0">
            <a:solidFill>
              <a:schemeClr val="tx1"/>
            </a:solidFill>
            <a:latin typeface="Candara" panose="020E0502030303020204" pitchFamily="34" charset="0"/>
          </a:endParaRPr>
        </a:p>
      </dgm:t>
    </dgm:pt>
    <dgm:pt modelId="{CFCB180D-DEFA-404B-AE18-2CF85896E5C5}" type="parTrans" cxnId="{10C1CD96-A473-444B-B541-B2A42D0A285B}">
      <dgm:prSet/>
      <dgm:spPr/>
      <dgm:t>
        <a:bodyPr/>
        <a:lstStyle/>
        <a:p>
          <a:endParaRPr lang="es-EC" sz="2000">
            <a:solidFill>
              <a:schemeClr val="tx1"/>
            </a:solidFill>
            <a:latin typeface="Candara" panose="020E0502030303020204" pitchFamily="34" charset="0"/>
          </a:endParaRPr>
        </a:p>
      </dgm:t>
    </dgm:pt>
    <dgm:pt modelId="{59617A17-3BF0-44E0-BD6B-C4345F06A1DE}" type="sibTrans" cxnId="{10C1CD96-A473-444B-B541-B2A42D0A285B}">
      <dgm:prSet/>
      <dgm:spPr/>
      <dgm:t>
        <a:bodyPr/>
        <a:lstStyle/>
        <a:p>
          <a:endParaRPr lang="es-EC" sz="2000">
            <a:solidFill>
              <a:schemeClr val="tx1"/>
            </a:solidFill>
            <a:latin typeface="Candara" panose="020E0502030303020204" pitchFamily="34" charset="0"/>
          </a:endParaRPr>
        </a:p>
      </dgm:t>
    </dgm:pt>
    <dgm:pt modelId="{CD5B72B7-090E-48F7-AE85-1A71A47BE0B2}">
      <dgm:prSet custT="1"/>
      <dgm:spPr/>
      <dgm:t>
        <a:bodyPr/>
        <a:lstStyle/>
        <a:p>
          <a:pPr algn="ctr"/>
          <a:r>
            <a:rPr lang="es-EC" sz="1400" dirty="0" smtClean="0">
              <a:solidFill>
                <a:schemeClr val="tx1"/>
              </a:solidFill>
              <a:latin typeface="Candara" panose="020E0502030303020204" pitchFamily="34" charset="0"/>
            </a:rPr>
            <a:t>Lista de cotejo </a:t>
          </a:r>
          <a:r>
            <a:rPr lang="es-ES" sz="1400" dirty="0" smtClean="0">
              <a:solidFill>
                <a:schemeClr val="tx1"/>
              </a:solidFill>
              <a:latin typeface="Candara" panose="020E0502030303020204" pitchFamily="34" charset="0"/>
            </a:rPr>
            <a:t>para evaluar destrezas del ámbito de relación lógico- matemáticas en niños de preparatoria.</a:t>
          </a:r>
          <a:endParaRPr lang="es-EC" sz="1400" dirty="0">
            <a:solidFill>
              <a:schemeClr val="tx1"/>
            </a:solidFill>
            <a:latin typeface="Candara" panose="020E0502030303020204" pitchFamily="34" charset="0"/>
          </a:endParaRPr>
        </a:p>
      </dgm:t>
    </dgm:pt>
    <dgm:pt modelId="{C83DBDC7-7B51-45F5-9AB1-B35A3495CB06}" type="parTrans" cxnId="{298A2D23-143E-49D5-86B0-773FAD873AB7}">
      <dgm:prSet/>
      <dgm:spPr/>
      <dgm:t>
        <a:bodyPr/>
        <a:lstStyle/>
        <a:p>
          <a:endParaRPr lang="es-EC" sz="2000">
            <a:solidFill>
              <a:schemeClr val="tx1"/>
            </a:solidFill>
            <a:latin typeface="Candara" panose="020E0502030303020204" pitchFamily="34" charset="0"/>
          </a:endParaRPr>
        </a:p>
      </dgm:t>
    </dgm:pt>
    <dgm:pt modelId="{EDCA7B34-11B4-4946-A54E-D4F87C2589A2}" type="sibTrans" cxnId="{298A2D23-143E-49D5-86B0-773FAD873AB7}">
      <dgm:prSet/>
      <dgm:spPr/>
      <dgm:t>
        <a:bodyPr/>
        <a:lstStyle/>
        <a:p>
          <a:endParaRPr lang="es-EC" sz="2000">
            <a:solidFill>
              <a:schemeClr val="tx1"/>
            </a:solidFill>
            <a:latin typeface="Candara" panose="020E0502030303020204" pitchFamily="34" charset="0"/>
          </a:endParaRPr>
        </a:p>
      </dgm:t>
    </dgm:pt>
    <dgm:pt modelId="{DC8389C1-9FAE-4A21-AA9D-A81B8EA7962B}">
      <dgm:prSet phldrT="[Texto]" custT="1"/>
      <dgm:spPr/>
      <dgm:t>
        <a:bodyPr/>
        <a:lstStyle/>
        <a:p>
          <a:pPr algn="l"/>
          <a:r>
            <a:rPr lang="es-EC" sz="1800" dirty="0" smtClean="0">
              <a:solidFill>
                <a:schemeClr val="tx1"/>
              </a:solidFill>
              <a:latin typeface="Candara" panose="020E0502030303020204" pitchFamily="34" charset="0"/>
            </a:rPr>
            <a:t>Encuesta </a:t>
          </a:r>
          <a:endParaRPr lang="es-EC" sz="1800" dirty="0">
            <a:solidFill>
              <a:schemeClr val="tx1"/>
            </a:solidFill>
            <a:latin typeface="Candara" panose="020E0502030303020204" pitchFamily="34" charset="0"/>
          </a:endParaRPr>
        </a:p>
      </dgm:t>
    </dgm:pt>
    <dgm:pt modelId="{2D028C4D-41CF-4348-B8C5-59DFE243C61E}" type="parTrans" cxnId="{18F031F8-691E-4A54-9B9B-2E5B88E790DF}">
      <dgm:prSet/>
      <dgm:spPr/>
      <dgm:t>
        <a:bodyPr/>
        <a:lstStyle/>
        <a:p>
          <a:endParaRPr lang="es-EC" sz="2000">
            <a:latin typeface="Candara" panose="020E0502030303020204" pitchFamily="34" charset="0"/>
          </a:endParaRPr>
        </a:p>
      </dgm:t>
    </dgm:pt>
    <dgm:pt modelId="{BF6C7165-E785-420E-9896-519B154636BE}" type="sibTrans" cxnId="{18F031F8-691E-4A54-9B9B-2E5B88E790DF}">
      <dgm:prSet/>
      <dgm:spPr/>
      <dgm:t>
        <a:bodyPr/>
        <a:lstStyle/>
        <a:p>
          <a:endParaRPr lang="es-EC" sz="2000">
            <a:latin typeface="Candara" panose="020E0502030303020204" pitchFamily="34" charset="0"/>
          </a:endParaRPr>
        </a:p>
      </dgm:t>
    </dgm:pt>
    <dgm:pt modelId="{3EFCA9A5-DE13-475E-A5AB-37A33CF43778}">
      <dgm:prSet custT="1"/>
      <dgm:spPr/>
      <dgm:t>
        <a:bodyPr/>
        <a:lstStyle/>
        <a:p>
          <a:pPr algn="ctr"/>
          <a:r>
            <a:rPr lang="es-EC" sz="1400" dirty="0" smtClean="0">
              <a:solidFill>
                <a:schemeClr val="tx1"/>
              </a:solidFill>
              <a:latin typeface="Candara" panose="020E0502030303020204" pitchFamily="34" charset="0"/>
            </a:rPr>
            <a:t>Cuestionario dirigida a los docentes de preparatoria de la Unidad Educativa Academia Militar del Valle </a:t>
          </a:r>
          <a:endParaRPr lang="es-EC" sz="1400" dirty="0">
            <a:solidFill>
              <a:schemeClr val="tx1"/>
            </a:solidFill>
            <a:latin typeface="Candara" panose="020E0502030303020204" pitchFamily="34" charset="0"/>
          </a:endParaRPr>
        </a:p>
      </dgm:t>
    </dgm:pt>
    <dgm:pt modelId="{82454948-E7CD-4C14-BE33-DC21EBEF4536}" type="parTrans" cxnId="{3C00AD0A-0F38-460C-8C5A-F83D3E9D1779}">
      <dgm:prSet/>
      <dgm:spPr/>
      <dgm:t>
        <a:bodyPr/>
        <a:lstStyle/>
        <a:p>
          <a:endParaRPr lang="es-EC">
            <a:latin typeface="Candara" panose="020E0502030303020204" pitchFamily="34" charset="0"/>
          </a:endParaRPr>
        </a:p>
      </dgm:t>
    </dgm:pt>
    <dgm:pt modelId="{7CB28F1D-AA4F-4B9F-86AC-698422CA8AB0}" type="sibTrans" cxnId="{3C00AD0A-0F38-460C-8C5A-F83D3E9D1779}">
      <dgm:prSet/>
      <dgm:spPr/>
      <dgm:t>
        <a:bodyPr/>
        <a:lstStyle/>
        <a:p>
          <a:endParaRPr lang="es-EC">
            <a:latin typeface="Candara" panose="020E0502030303020204" pitchFamily="34" charset="0"/>
          </a:endParaRPr>
        </a:p>
      </dgm:t>
    </dgm:pt>
    <dgm:pt modelId="{9FD099B9-B556-420A-BFEC-B59696F16056}">
      <dgm:prSet phldrT="[Texto]" custT="1"/>
      <dgm:spPr/>
      <dgm:t>
        <a:bodyPr/>
        <a:lstStyle/>
        <a:p>
          <a:pPr algn="l"/>
          <a:r>
            <a:rPr lang="es-EC" sz="1800" dirty="0" smtClean="0">
              <a:solidFill>
                <a:schemeClr val="tx1"/>
              </a:solidFill>
              <a:latin typeface="Candara" panose="020E0502030303020204" pitchFamily="34" charset="0"/>
            </a:rPr>
            <a:t>Observación</a:t>
          </a:r>
          <a:endParaRPr lang="es-EC" sz="1800" dirty="0">
            <a:solidFill>
              <a:schemeClr val="tx1"/>
            </a:solidFill>
            <a:latin typeface="Candara" panose="020E0502030303020204" pitchFamily="34" charset="0"/>
          </a:endParaRPr>
        </a:p>
      </dgm:t>
    </dgm:pt>
    <dgm:pt modelId="{10E18C40-788E-4EBC-839E-530A42F4DD63}" type="parTrans" cxnId="{06F5D336-BE1C-4D90-8389-CCEA46D7D90F}">
      <dgm:prSet/>
      <dgm:spPr/>
      <dgm:t>
        <a:bodyPr/>
        <a:lstStyle/>
        <a:p>
          <a:endParaRPr lang="es-ES"/>
        </a:p>
      </dgm:t>
    </dgm:pt>
    <dgm:pt modelId="{3111B4B9-C259-4092-A97D-2C107D7C30A0}" type="sibTrans" cxnId="{06F5D336-BE1C-4D90-8389-CCEA46D7D90F}">
      <dgm:prSet/>
      <dgm:spPr/>
      <dgm:t>
        <a:bodyPr/>
        <a:lstStyle/>
        <a:p>
          <a:endParaRPr lang="es-ES"/>
        </a:p>
      </dgm:t>
    </dgm:pt>
    <dgm:pt modelId="{CCFCD0E6-BF20-47A7-93CC-5C09BABB2957}" type="pres">
      <dgm:prSet presAssocID="{17906A5B-4A56-4FE8-AEF7-345E377DF7C2}" presName="Name0" presStyleCnt="0">
        <dgm:presLayoutVars>
          <dgm:dir/>
          <dgm:animLvl val="lvl"/>
          <dgm:resizeHandles/>
        </dgm:presLayoutVars>
      </dgm:prSet>
      <dgm:spPr/>
      <dgm:t>
        <a:bodyPr/>
        <a:lstStyle/>
        <a:p>
          <a:endParaRPr lang="es-EC"/>
        </a:p>
      </dgm:t>
    </dgm:pt>
    <dgm:pt modelId="{C415EB56-3BCF-4390-B499-9C3771A61BFA}" type="pres">
      <dgm:prSet presAssocID="{B9E98C0C-CC76-4994-A0E4-036532123B87}" presName="linNode" presStyleCnt="0"/>
      <dgm:spPr/>
      <dgm:t>
        <a:bodyPr/>
        <a:lstStyle/>
        <a:p>
          <a:endParaRPr lang="es-EC"/>
        </a:p>
      </dgm:t>
    </dgm:pt>
    <dgm:pt modelId="{2FB8DCEC-1CC5-4D85-A907-EF82B763788D}" type="pres">
      <dgm:prSet presAssocID="{B9E98C0C-CC76-4994-A0E4-036532123B87}" presName="parentShp" presStyleLbl="node1" presStyleIdx="0" presStyleCnt="3">
        <dgm:presLayoutVars>
          <dgm:bulletEnabled val="1"/>
        </dgm:presLayoutVars>
      </dgm:prSet>
      <dgm:spPr/>
      <dgm:t>
        <a:bodyPr/>
        <a:lstStyle/>
        <a:p>
          <a:endParaRPr lang="es-EC"/>
        </a:p>
      </dgm:t>
    </dgm:pt>
    <dgm:pt modelId="{2C384456-1C73-4358-8E68-15B8149AA465}" type="pres">
      <dgm:prSet presAssocID="{B9E98C0C-CC76-4994-A0E4-036532123B87}" presName="childShp" presStyleLbl="bgAccFollowNode1" presStyleIdx="0" presStyleCnt="3" custScaleY="55922">
        <dgm:presLayoutVars>
          <dgm:bulletEnabled val="1"/>
        </dgm:presLayoutVars>
      </dgm:prSet>
      <dgm:spPr/>
      <dgm:t>
        <a:bodyPr/>
        <a:lstStyle/>
        <a:p>
          <a:endParaRPr lang="es-EC"/>
        </a:p>
      </dgm:t>
    </dgm:pt>
    <dgm:pt modelId="{1AF898B5-B784-45E7-B587-E3BCE9D9F39A}" type="pres">
      <dgm:prSet presAssocID="{2D4BBD4E-9563-48D8-89EA-A8E9353A1F25}" presName="spacing" presStyleCnt="0"/>
      <dgm:spPr/>
      <dgm:t>
        <a:bodyPr/>
        <a:lstStyle/>
        <a:p>
          <a:endParaRPr lang="es-EC"/>
        </a:p>
      </dgm:t>
    </dgm:pt>
    <dgm:pt modelId="{13399B08-9A87-48CE-B8DE-B06B769C96D8}" type="pres">
      <dgm:prSet presAssocID="{28ADED29-5049-410D-B9F4-C7BA0F352333}" presName="linNode" presStyleCnt="0"/>
      <dgm:spPr/>
      <dgm:t>
        <a:bodyPr/>
        <a:lstStyle/>
        <a:p>
          <a:endParaRPr lang="es-EC"/>
        </a:p>
      </dgm:t>
    </dgm:pt>
    <dgm:pt modelId="{B80CA4FE-FF4A-46F3-9A42-AEC410E3FE50}" type="pres">
      <dgm:prSet presAssocID="{28ADED29-5049-410D-B9F4-C7BA0F352333}" presName="parentShp" presStyleLbl="node1" presStyleIdx="1" presStyleCnt="3" custScaleY="74704" custLinFactNeighborY="-3852">
        <dgm:presLayoutVars>
          <dgm:bulletEnabled val="1"/>
        </dgm:presLayoutVars>
      </dgm:prSet>
      <dgm:spPr/>
      <dgm:t>
        <a:bodyPr/>
        <a:lstStyle/>
        <a:p>
          <a:endParaRPr lang="es-EC"/>
        </a:p>
      </dgm:t>
    </dgm:pt>
    <dgm:pt modelId="{C2721C9B-8505-4CDA-9218-3817D553DA2D}" type="pres">
      <dgm:prSet presAssocID="{28ADED29-5049-410D-B9F4-C7BA0F352333}" presName="childShp" presStyleLbl="bgAccFollowNode1" presStyleIdx="1" presStyleCnt="3" custScaleY="59809" custLinFactNeighborY="-5778">
        <dgm:presLayoutVars>
          <dgm:bulletEnabled val="1"/>
        </dgm:presLayoutVars>
      </dgm:prSet>
      <dgm:spPr/>
      <dgm:t>
        <a:bodyPr/>
        <a:lstStyle/>
        <a:p>
          <a:endParaRPr lang="es-EC"/>
        </a:p>
      </dgm:t>
    </dgm:pt>
    <dgm:pt modelId="{B4E85ADC-0962-4CA5-A3AE-7696239D744E}" type="pres">
      <dgm:prSet presAssocID="{CF8AB820-2E76-47CC-A6FA-3729A912AB8A}" presName="spacing" presStyleCnt="0"/>
      <dgm:spPr/>
      <dgm:t>
        <a:bodyPr/>
        <a:lstStyle/>
        <a:p>
          <a:endParaRPr lang="es-EC"/>
        </a:p>
      </dgm:t>
    </dgm:pt>
    <dgm:pt modelId="{372ACFB2-66A8-4236-9248-1B407AD28952}" type="pres">
      <dgm:prSet presAssocID="{43ECD5B4-A264-4487-8910-FDC377DA2122}" presName="linNode" presStyleCnt="0"/>
      <dgm:spPr/>
      <dgm:t>
        <a:bodyPr/>
        <a:lstStyle/>
        <a:p>
          <a:endParaRPr lang="es-EC"/>
        </a:p>
      </dgm:t>
    </dgm:pt>
    <dgm:pt modelId="{9B0956CB-325B-4569-96BC-5E2EFE8CC778}" type="pres">
      <dgm:prSet presAssocID="{43ECD5B4-A264-4487-8910-FDC377DA2122}" presName="parentShp" presStyleLbl="node1" presStyleIdx="2" presStyleCnt="3" custScaleY="77409" custLinFactNeighborX="245" custLinFactNeighborY="-978">
        <dgm:presLayoutVars>
          <dgm:bulletEnabled val="1"/>
        </dgm:presLayoutVars>
      </dgm:prSet>
      <dgm:spPr/>
      <dgm:t>
        <a:bodyPr/>
        <a:lstStyle/>
        <a:p>
          <a:endParaRPr lang="es-EC"/>
        </a:p>
      </dgm:t>
    </dgm:pt>
    <dgm:pt modelId="{1F0CD261-C2C3-4AA8-87F3-634CB14E0D21}" type="pres">
      <dgm:prSet presAssocID="{43ECD5B4-A264-4487-8910-FDC377DA2122}" presName="childShp" presStyleLbl="bgAccFollowNode1" presStyleIdx="2" presStyleCnt="3" custScaleY="78734" custLinFactNeighborX="-489" custLinFactNeighborY="822">
        <dgm:presLayoutVars>
          <dgm:bulletEnabled val="1"/>
        </dgm:presLayoutVars>
      </dgm:prSet>
      <dgm:spPr/>
      <dgm:t>
        <a:bodyPr/>
        <a:lstStyle/>
        <a:p>
          <a:endParaRPr lang="es-EC"/>
        </a:p>
      </dgm:t>
    </dgm:pt>
  </dgm:ptLst>
  <dgm:cxnLst>
    <dgm:cxn modelId="{E0A4D2DF-C745-49D3-9A6B-2051F81E46CA}" type="presOf" srcId="{17906A5B-4A56-4FE8-AEF7-345E377DF7C2}" destId="{CCFCD0E6-BF20-47A7-93CC-5C09BABB2957}" srcOrd="0" destOrd="0" presId="urn:microsoft.com/office/officeart/2005/8/layout/vList6"/>
    <dgm:cxn modelId="{3C00AD0A-0F38-460C-8C5A-F83D3E9D1779}" srcId="{43ECD5B4-A264-4487-8910-FDC377DA2122}" destId="{3EFCA9A5-DE13-475E-A5AB-37A33CF43778}" srcOrd="1" destOrd="0" parTransId="{82454948-E7CD-4C14-BE33-DC21EBEF4536}" sibTransId="{7CB28F1D-AA4F-4B9F-86AC-698422CA8AB0}"/>
    <dgm:cxn modelId="{06F5D336-BE1C-4D90-8389-CCEA46D7D90F}" srcId="{28ADED29-5049-410D-B9F4-C7BA0F352333}" destId="{9FD099B9-B556-420A-BFEC-B59696F16056}" srcOrd="0" destOrd="0" parTransId="{10E18C40-788E-4EBC-839E-530A42F4DD63}" sibTransId="{3111B4B9-C259-4092-A97D-2C107D7C30A0}"/>
    <dgm:cxn modelId="{879D4EE4-9E67-4125-9468-D844FC407EF5}" type="presOf" srcId="{CD5B72B7-090E-48F7-AE85-1A71A47BE0B2}" destId="{1F0CD261-C2C3-4AA8-87F3-634CB14E0D21}" srcOrd="0" destOrd="0" presId="urn:microsoft.com/office/officeart/2005/8/layout/vList6"/>
    <dgm:cxn modelId="{3EC850A6-B77F-48B7-B79E-9E06401AB961}" type="presOf" srcId="{3EFCA9A5-DE13-475E-A5AB-37A33CF43778}" destId="{1F0CD261-C2C3-4AA8-87F3-634CB14E0D21}" srcOrd="0" destOrd="1" presId="urn:microsoft.com/office/officeart/2005/8/layout/vList6"/>
    <dgm:cxn modelId="{A03F40B1-97B1-4964-8F02-83486CD429CF}" type="presOf" srcId="{28ADED29-5049-410D-B9F4-C7BA0F352333}" destId="{B80CA4FE-FF4A-46F3-9A42-AEC410E3FE50}" srcOrd="0" destOrd="0" presId="urn:microsoft.com/office/officeart/2005/8/layout/vList6"/>
    <dgm:cxn modelId="{26B5C068-36B7-4037-9F5E-A1BC35D676BE}" srcId="{17906A5B-4A56-4FE8-AEF7-345E377DF7C2}" destId="{43ECD5B4-A264-4487-8910-FDC377DA2122}" srcOrd="2" destOrd="0" parTransId="{41999E3C-5500-4706-901E-A861B1DC5432}" sibTransId="{8DA1D0F5-18C8-494A-AF4B-E236B07E88A8}"/>
    <dgm:cxn modelId="{18F031F8-691E-4A54-9B9B-2E5B88E790DF}" srcId="{28ADED29-5049-410D-B9F4-C7BA0F352333}" destId="{DC8389C1-9FAE-4A21-AA9D-A81B8EA7962B}" srcOrd="1" destOrd="0" parTransId="{2D028C4D-41CF-4348-B8C5-59DFE243C61E}" sibTransId="{BF6C7165-E785-420E-9896-519B154636BE}"/>
    <dgm:cxn modelId="{2096CA4E-C822-4704-8913-BE1A936D312F}" srcId="{17906A5B-4A56-4FE8-AEF7-345E377DF7C2}" destId="{28ADED29-5049-410D-B9F4-C7BA0F352333}" srcOrd="1" destOrd="0" parTransId="{12A2FDE7-A3EA-44CC-98AE-6E0C3732C9D3}" sibTransId="{CF8AB820-2E76-47CC-A6FA-3729A912AB8A}"/>
    <dgm:cxn modelId="{CBB06139-7F8A-4B79-A581-777DF0CF5DEE}" type="presOf" srcId="{43ECD5B4-A264-4487-8910-FDC377DA2122}" destId="{9B0956CB-325B-4569-96BC-5E2EFE8CC778}" srcOrd="0" destOrd="0" presId="urn:microsoft.com/office/officeart/2005/8/layout/vList6"/>
    <dgm:cxn modelId="{F882441D-7295-43AE-8ED4-9D30EC895E54}" type="presOf" srcId="{9FD099B9-B556-420A-BFEC-B59696F16056}" destId="{C2721C9B-8505-4CDA-9218-3817D553DA2D}" srcOrd="0" destOrd="0" presId="urn:microsoft.com/office/officeart/2005/8/layout/vList6"/>
    <dgm:cxn modelId="{6E24238E-8F37-4C0E-AD7D-1F4C85B10B0D}" srcId="{17906A5B-4A56-4FE8-AEF7-345E377DF7C2}" destId="{B9E98C0C-CC76-4994-A0E4-036532123B87}" srcOrd="0" destOrd="0" parTransId="{7AB3E465-B9F5-4E37-9E1E-9E7A5CC26795}" sibTransId="{2D4BBD4E-9563-48D8-89EA-A8E9353A1F25}"/>
    <dgm:cxn modelId="{B26741DC-607C-45AA-9B47-9A5836F27731}" srcId="{B9E98C0C-CC76-4994-A0E4-036532123B87}" destId="{6186A07E-F75C-4F97-A301-62B414E3B26E}" srcOrd="0" destOrd="0" parTransId="{F1C8F354-859A-4CE7-B248-77A0AA49F1E7}" sibTransId="{CB674159-5DDB-4E50-B9FF-A69A8625085E}"/>
    <dgm:cxn modelId="{C29FF8EB-F440-4E2B-9139-E2B07CD85A39}" type="presOf" srcId="{DC8389C1-9FAE-4A21-AA9D-A81B8EA7962B}" destId="{C2721C9B-8505-4CDA-9218-3817D553DA2D}" srcOrd="0" destOrd="1" presId="urn:microsoft.com/office/officeart/2005/8/layout/vList6"/>
    <dgm:cxn modelId="{FA997C4E-B254-4A05-9F6B-FFA42E14F671}" type="presOf" srcId="{B9E98C0C-CC76-4994-A0E4-036532123B87}" destId="{2FB8DCEC-1CC5-4D85-A907-EF82B763788D}" srcOrd="0" destOrd="0" presId="urn:microsoft.com/office/officeart/2005/8/layout/vList6"/>
    <dgm:cxn modelId="{2B006E00-748F-446C-B417-C9D4297BDA6A}" type="presOf" srcId="{AE22909A-5ECB-4D7E-94DF-C23B958A9D1B}" destId="{2C384456-1C73-4358-8E68-15B8149AA465}" srcOrd="0" destOrd="1" presId="urn:microsoft.com/office/officeart/2005/8/layout/vList6"/>
    <dgm:cxn modelId="{10C1CD96-A473-444B-B541-B2A42D0A285B}" srcId="{B9E98C0C-CC76-4994-A0E4-036532123B87}" destId="{AE22909A-5ECB-4D7E-94DF-C23B958A9D1B}" srcOrd="1" destOrd="0" parTransId="{CFCB180D-DEFA-404B-AE18-2CF85896E5C5}" sibTransId="{59617A17-3BF0-44E0-BD6B-C4345F06A1DE}"/>
    <dgm:cxn modelId="{298A2D23-143E-49D5-86B0-773FAD873AB7}" srcId="{43ECD5B4-A264-4487-8910-FDC377DA2122}" destId="{CD5B72B7-090E-48F7-AE85-1A71A47BE0B2}" srcOrd="0" destOrd="0" parTransId="{C83DBDC7-7B51-45F5-9AB1-B35A3495CB06}" sibTransId="{EDCA7B34-11B4-4946-A54E-D4F87C2589A2}"/>
    <dgm:cxn modelId="{BEAFB43B-5351-4E53-A02E-119E40386301}" type="presOf" srcId="{6186A07E-F75C-4F97-A301-62B414E3B26E}" destId="{2C384456-1C73-4358-8E68-15B8149AA465}" srcOrd="0" destOrd="0" presId="urn:microsoft.com/office/officeart/2005/8/layout/vList6"/>
    <dgm:cxn modelId="{CDD03F37-57D4-428F-A133-1AB3EF952CC5}" type="presParOf" srcId="{CCFCD0E6-BF20-47A7-93CC-5C09BABB2957}" destId="{C415EB56-3BCF-4390-B499-9C3771A61BFA}" srcOrd="0" destOrd="0" presId="urn:microsoft.com/office/officeart/2005/8/layout/vList6"/>
    <dgm:cxn modelId="{0335D82E-CF7A-46CB-BEA7-C7D544A7C6D2}" type="presParOf" srcId="{C415EB56-3BCF-4390-B499-9C3771A61BFA}" destId="{2FB8DCEC-1CC5-4D85-A907-EF82B763788D}" srcOrd="0" destOrd="0" presId="urn:microsoft.com/office/officeart/2005/8/layout/vList6"/>
    <dgm:cxn modelId="{74FB1EE0-7ACF-43EB-91EE-1DC9F9F84D88}" type="presParOf" srcId="{C415EB56-3BCF-4390-B499-9C3771A61BFA}" destId="{2C384456-1C73-4358-8E68-15B8149AA465}" srcOrd="1" destOrd="0" presId="urn:microsoft.com/office/officeart/2005/8/layout/vList6"/>
    <dgm:cxn modelId="{21805B3F-5940-423B-A75B-972080BEAC44}" type="presParOf" srcId="{CCFCD0E6-BF20-47A7-93CC-5C09BABB2957}" destId="{1AF898B5-B784-45E7-B587-E3BCE9D9F39A}" srcOrd="1" destOrd="0" presId="urn:microsoft.com/office/officeart/2005/8/layout/vList6"/>
    <dgm:cxn modelId="{9E20E0D1-B2A7-4F15-BC2C-0D0BB127FC33}" type="presParOf" srcId="{CCFCD0E6-BF20-47A7-93CC-5C09BABB2957}" destId="{13399B08-9A87-48CE-B8DE-B06B769C96D8}" srcOrd="2" destOrd="0" presId="urn:microsoft.com/office/officeart/2005/8/layout/vList6"/>
    <dgm:cxn modelId="{B482F3B0-E100-42F5-86B2-99530D64EA70}" type="presParOf" srcId="{13399B08-9A87-48CE-B8DE-B06B769C96D8}" destId="{B80CA4FE-FF4A-46F3-9A42-AEC410E3FE50}" srcOrd="0" destOrd="0" presId="urn:microsoft.com/office/officeart/2005/8/layout/vList6"/>
    <dgm:cxn modelId="{B9A6D47F-8330-423E-970C-7595E1D4EAF9}" type="presParOf" srcId="{13399B08-9A87-48CE-B8DE-B06B769C96D8}" destId="{C2721C9B-8505-4CDA-9218-3817D553DA2D}" srcOrd="1" destOrd="0" presId="urn:microsoft.com/office/officeart/2005/8/layout/vList6"/>
    <dgm:cxn modelId="{564C5E5D-B01D-4B9A-AEEC-D93915BD8CE6}" type="presParOf" srcId="{CCFCD0E6-BF20-47A7-93CC-5C09BABB2957}" destId="{B4E85ADC-0962-4CA5-A3AE-7696239D744E}" srcOrd="3" destOrd="0" presId="urn:microsoft.com/office/officeart/2005/8/layout/vList6"/>
    <dgm:cxn modelId="{ECA460F0-E9BB-415E-8621-274FC28779E8}" type="presParOf" srcId="{CCFCD0E6-BF20-47A7-93CC-5C09BABB2957}" destId="{372ACFB2-66A8-4236-9248-1B407AD28952}" srcOrd="4" destOrd="0" presId="urn:microsoft.com/office/officeart/2005/8/layout/vList6"/>
    <dgm:cxn modelId="{5ABD528B-8836-4EEE-854F-576DB8C279FE}" type="presParOf" srcId="{372ACFB2-66A8-4236-9248-1B407AD28952}" destId="{9B0956CB-325B-4569-96BC-5E2EFE8CC778}" srcOrd="0" destOrd="0" presId="urn:microsoft.com/office/officeart/2005/8/layout/vList6"/>
    <dgm:cxn modelId="{CD34022E-286C-4F40-AB12-395989E5BDCA}" type="presParOf" srcId="{372ACFB2-66A8-4236-9248-1B407AD28952}" destId="{1F0CD261-C2C3-4AA8-87F3-634CB14E0D2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BDEA6E6-94F5-4500-94BF-7A131A27414B}" type="doc">
      <dgm:prSet loTypeId="urn:microsoft.com/office/officeart/2005/8/layout/vList4#1" loCatId="list" qsTypeId="urn:microsoft.com/office/officeart/2005/8/quickstyle/simple3" qsCatId="simple" csTypeId="urn:microsoft.com/office/officeart/2005/8/colors/colorful1#3" csCatId="colorful" phldr="1"/>
      <dgm:spPr/>
      <dgm:t>
        <a:bodyPr/>
        <a:lstStyle/>
        <a:p>
          <a:endParaRPr lang="es-ES"/>
        </a:p>
      </dgm:t>
    </dgm:pt>
    <dgm:pt modelId="{E3A18F9E-A071-43FC-B5EC-376369DEA1E0}">
      <dgm:prSet/>
      <dgm:spPr/>
      <dgm:t>
        <a:bodyPr/>
        <a:lstStyle/>
        <a:p>
          <a:r>
            <a:rPr lang="es-EC" dirty="0" smtClean="0">
              <a:latin typeface="Candara" panose="020E0502030303020204" pitchFamily="34" charset="0"/>
            </a:rPr>
            <a:t>Las destrezas adquiridas en el ámbito de relaciones lógico-matemáticas en el nivel preparatorio la mayoría se encuentran correctamente afianzadas, algunas destrezas que todavía no lo están, se enmarcan al desarrollo del proceso madurativo del niño.</a:t>
          </a:r>
          <a:endParaRPr lang="en-US" dirty="0">
            <a:latin typeface="Candara" panose="020E0502030303020204" pitchFamily="34" charset="0"/>
          </a:endParaRPr>
        </a:p>
      </dgm:t>
    </dgm:pt>
    <dgm:pt modelId="{A8FBB896-CFAA-467B-A6B7-0314D5D15924}" type="parTrans" cxnId="{84B1AEF8-2560-4323-89D5-54C00722FD6A}">
      <dgm:prSet/>
      <dgm:spPr/>
      <dgm:t>
        <a:bodyPr/>
        <a:lstStyle/>
        <a:p>
          <a:endParaRPr lang="es-ES">
            <a:latin typeface="Candara" panose="020E0502030303020204" pitchFamily="34" charset="0"/>
          </a:endParaRPr>
        </a:p>
      </dgm:t>
    </dgm:pt>
    <dgm:pt modelId="{FB8D476E-6D50-4881-A3FE-563D8DE7D1F3}" type="sibTrans" cxnId="{84B1AEF8-2560-4323-89D5-54C00722FD6A}">
      <dgm:prSet/>
      <dgm:spPr/>
      <dgm:t>
        <a:bodyPr/>
        <a:lstStyle/>
        <a:p>
          <a:endParaRPr lang="es-ES">
            <a:latin typeface="Candara" panose="020E0502030303020204" pitchFamily="34" charset="0"/>
          </a:endParaRPr>
        </a:p>
      </dgm:t>
    </dgm:pt>
    <dgm:pt modelId="{9BD6ED38-309E-449A-A6D6-8E97C48C1EC4}">
      <dgm:prSet/>
      <dgm:spPr/>
      <dgm:t>
        <a:bodyPr/>
        <a:lstStyle/>
        <a:p>
          <a:r>
            <a:rPr lang="es-EC" dirty="0" smtClean="0">
              <a:latin typeface="Candara" panose="020E0502030303020204" pitchFamily="34" charset="0"/>
            </a:rPr>
            <a:t>Las estrategias metodológicas aplicadas por las docentes, se enmarcan a lo común, puesto que todas manejan las mismas estrategias (psicomotoras, comprensión de textos, manipulativas y de exploración). Esto no quiere decir que estén mal diseñadas o que no cumplan con los objetivos de aprendizaje, sin embargo, no se visualiza una innovación en las mismas.</a:t>
          </a:r>
          <a:endParaRPr lang="en-US" dirty="0">
            <a:latin typeface="Candara" panose="020E0502030303020204" pitchFamily="34" charset="0"/>
          </a:endParaRPr>
        </a:p>
      </dgm:t>
    </dgm:pt>
    <dgm:pt modelId="{D9544814-8019-4901-813C-8E9BAD0DAC87}" type="parTrans" cxnId="{4E6BE69D-A4ED-407D-85F7-AAD395FB5670}">
      <dgm:prSet/>
      <dgm:spPr/>
      <dgm:t>
        <a:bodyPr/>
        <a:lstStyle/>
        <a:p>
          <a:endParaRPr lang="es-ES">
            <a:latin typeface="Candara" panose="020E0502030303020204" pitchFamily="34" charset="0"/>
          </a:endParaRPr>
        </a:p>
      </dgm:t>
    </dgm:pt>
    <dgm:pt modelId="{064404D9-4BC2-474A-A3C9-FF8B2E4B235D}" type="sibTrans" cxnId="{4E6BE69D-A4ED-407D-85F7-AAD395FB5670}">
      <dgm:prSet/>
      <dgm:spPr/>
      <dgm:t>
        <a:bodyPr/>
        <a:lstStyle/>
        <a:p>
          <a:endParaRPr lang="es-ES">
            <a:latin typeface="Candara" panose="020E0502030303020204" pitchFamily="34" charset="0"/>
          </a:endParaRPr>
        </a:p>
      </dgm:t>
    </dgm:pt>
    <dgm:pt modelId="{EA01B644-1419-4DC1-A9F7-8FC3EB21D07C}">
      <dgm:prSet/>
      <dgm:spPr/>
      <dgm:t>
        <a:bodyPr/>
        <a:lstStyle/>
        <a:p>
          <a:r>
            <a:rPr lang="es-EC" dirty="0" smtClean="0">
              <a:latin typeface="Candara" panose="020E0502030303020204" pitchFamily="34" charset="0"/>
            </a:rPr>
            <a:t>La mayor parte de docentes tienen un conocimiento muy básico sobre el manejo de las TICs dentro del aula. Es por ello que al presentarles la gamificación como una estrategia metodológica innovadora basada en actividades con TICs y actividades concretas se mostraron interesadas en poder aplicarla y en obtener una guía metodológica</a:t>
          </a:r>
          <a:endParaRPr lang="en-US" dirty="0">
            <a:latin typeface="Candara" panose="020E0502030303020204" pitchFamily="34" charset="0"/>
          </a:endParaRPr>
        </a:p>
      </dgm:t>
    </dgm:pt>
    <dgm:pt modelId="{A320AC4A-4E0E-4AF9-BFDC-15942740AA59}" type="parTrans" cxnId="{DD9E8F23-4B9B-4CA2-89B4-1EF3F024508B}">
      <dgm:prSet/>
      <dgm:spPr/>
      <dgm:t>
        <a:bodyPr/>
        <a:lstStyle/>
        <a:p>
          <a:endParaRPr lang="es-ES">
            <a:latin typeface="Candara" panose="020E0502030303020204" pitchFamily="34" charset="0"/>
          </a:endParaRPr>
        </a:p>
      </dgm:t>
    </dgm:pt>
    <dgm:pt modelId="{EDE27857-AE46-40DE-B125-E0021C1F09E8}" type="sibTrans" cxnId="{DD9E8F23-4B9B-4CA2-89B4-1EF3F024508B}">
      <dgm:prSet/>
      <dgm:spPr/>
      <dgm:t>
        <a:bodyPr/>
        <a:lstStyle/>
        <a:p>
          <a:endParaRPr lang="es-ES">
            <a:latin typeface="Candara" panose="020E0502030303020204" pitchFamily="34" charset="0"/>
          </a:endParaRPr>
        </a:p>
      </dgm:t>
    </dgm:pt>
    <dgm:pt modelId="{BF65F3DD-27B2-45A8-8D33-73FC97DD6BA1}">
      <dgm:prSet/>
      <dgm:spPr/>
      <dgm:t>
        <a:bodyPr/>
        <a:lstStyle/>
        <a:p>
          <a:r>
            <a:rPr lang="es-EC" dirty="0" smtClean="0">
              <a:latin typeface="Candara" panose="020E0502030303020204" pitchFamily="34" charset="0"/>
            </a:rPr>
            <a:t>Las destrezas en las que tuvieron mayor dificultad los niños de preparatoria fueron: alto/bajo, largo/corto , figuras geométricas, izquierda/derecha, describe y reproduce patrones, leer de forma ascendente y decentes los números naturales del 1 al 10, contar colecciones de objetos en el círculo del 1 al 20. </a:t>
          </a:r>
          <a:endParaRPr lang="en-US" dirty="0">
            <a:latin typeface="Candara" panose="020E0502030303020204" pitchFamily="34" charset="0"/>
          </a:endParaRPr>
        </a:p>
      </dgm:t>
    </dgm:pt>
    <dgm:pt modelId="{B2AB4DB3-E73A-42F4-BE25-723694399D1B}" type="parTrans" cxnId="{18BA65D8-57CE-447A-B676-8C13C1A74449}">
      <dgm:prSet/>
      <dgm:spPr/>
      <dgm:t>
        <a:bodyPr/>
        <a:lstStyle/>
        <a:p>
          <a:endParaRPr lang="es-ES">
            <a:latin typeface="Candara" panose="020E0502030303020204" pitchFamily="34" charset="0"/>
          </a:endParaRPr>
        </a:p>
      </dgm:t>
    </dgm:pt>
    <dgm:pt modelId="{1D5C0B33-3341-4B55-9F06-46C08CC89B53}" type="sibTrans" cxnId="{18BA65D8-57CE-447A-B676-8C13C1A74449}">
      <dgm:prSet/>
      <dgm:spPr/>
      <dgm:t>
        <a:bodyPr/>
        <a:lstStyle/>
        <a:p>
          <a:endParaRPr lang="es-ES">
            <a:latin typeface="Candara" panose="020E0502030303020204" pitchFamily="34" charset="0"/>
          </a:endParaRPr>
        </a:p>
      </dgm:t>
    </dgm:pt>
    <dgm:pt modelId="{F618BA9D-E14B-4AD5-933E-BF22F0207342}" type="pres">
      <dgm:prSet presAssocID="{9BDEA6E6-94F5-4500-94BF-7A131A27414B}" presName="linear" presStyleCnt="0">
        <dgm:presLayoutVars>
          <dgm:dir/>
          <dgm:resizeHandles val="exact"/>
        </dgm:presLayoutVars>
      </dgm:prSet>
      <dgm:spPr/>
      <dgm:t>
        <a:bodyPr/>
        <a:lstStyle/>
        <a:p>
          <a:endParaRPr lang="es-ES"/>
        </a:p>
      </dgm:t>
    </dgm:pt>
    <dgm:pt modelId="{C36F2D2F-F19D-4B56-A71D-1A671C701A94}" type="pres">
      <dgm:prSet presAssocID="{E3A18F9E-A071-43FC-B5EC-376369DEA1E0}" presName="comp" presStyleCnt="0"/>
      <dgm:spPr/>
    </dgm:pt>
    <dgm:pt modelId="{D2F6AD55-EEFF-4BC4-AD2F-D40A54084801}" type="pres">
      <dgm:prSet presAssocID="{E3A18F9E-A071-43FC-B5EC-376369DEA1E0}" presName="box" presStyleLbl="node1" presStyleIdx="0" presStyleCnt="4"/>
      <dgm:spPr/>
      <dgm:t>
        <a:bodyPr/>
        <a:lstStyle/>
        <a:p>
          <a:endParaRPr lang="es-ES"/>
        </a:p>
      </dgm:t>
    </dgm:pt>
    <dgm:pt modelId="{368E2936-7EAD-4D6A-9BBE-26D540900842}" type="pres">
      <dgm:prSet presAssocID="{E3A18F9E-A071-43FC-B5EC-376369DEA1E0}" presName="img" presStyleLbl="fgImgPlace1" presStyleIdx="0" presStyleCnt="4"/>
      <dgm:spPr>
        <a:blipFill rotWithShape="1">
          <a:blip xmlns:r="http://schemas.openxmlformats.org/officeDocument/2006/relationships" r:embed="rId1"/>
          <a:stretch>
            <a:fillRect/>
          </a:stretch>
        </a:blipFill>
      </dgm:spPr>
      <dgm:t>
        <a:bodyPr/>
        <a:lstStyle/>
        <a:p>
          <a:endParaRPr lang="es-ES"/>
        </a:p>
      </dgm:t>
    </dgm:pt>
    <dgm:pt modelId="{19C72588-90DC-4268-B028-C128CAAF422F}" type="pres">
      <dgm:prSet presAssocID="{E3A18F9E-A071-43FC-B5EC-376369DEA1E0}" presName="text" presStyleLbl="node1" presStyleIdx="0" presStyleCnt="4">
        <dgm:presLayoutVars>
          <dgm:bulletEnabled val="1"/>
        </dgm:presLayoutVars>
      </dgm:prSet>
      <dgm:spPr/>
      <dgm:t>
        <a:bodyPr/>
        <a:lstStyle/>
        <a:p>
          <a:endParaRPr lang="es-ES"/>
        </a:p>
      </dgm:t>
    </dgm:pt>
    <dgm:pt modelId="{84B97CD2-0AE1-4C81-B5CD-03F70F4801FB}" type="pres">
      <dgm:prSet presAssocID="{FB8D476E-6D50-4881-A3FE-563D8DE7D1F3}" presName="spacer" presStyleCnt="0"/>
      <dgm:spPr/>
    </dgm:pt>
    <dgm:pt modelId="{41B68164-FAC4-4E39-B9DD-D30C916BE69E}" type="pres">
      <dgm:prSet presAssocID="{BF65F3DD-27B2-45A8-8D33-73FC97DD6BA1}" presName="comp" presStyleCnt="0"/>
      <dgm:spPr/>
    </dgm:pt>
    <dgm:pt modelId="{D09BD99E-810E-4944-81B7-698871C1F4A9}" type="pres">
      <dgm:prSet presAssocID="{BF65F3DD-27B2-45A8-8D33-73FC97DD6BA1}" presName="box" presStyleLbl="node1" presStyleIdx="1" presStyleCnt="4"/>
      <dgm:spPr/>
      <dgm:t>
        <a:bodyPr/>
        <a:lstStyle/>
        <a:p>
          <a:endParaRPr lang="es-ES"/>
        </a:p>
      </dgm:t>
    </dgm:pt>
    <dgm:pt modelId="{5EE8801F-3446-4010-844E-5FFFC5C5EB96}" type="pres">
      <dgm:prSet presAssocID="{BF65F3DD-27B2-45A8-8D33-73FC97DD6BA1}" presName="img" presStyleLbl="fgImgPlace1" presStyleIdx="1" presStyleCnt="4"/>
      <dgm:spPr>
        <a:blipFill rotWithShape="1">
          <a:blip xmlns:r="http://schemas.openxmlformats.org/officeDocument/2006/relationships" r:embed="rId2"/>
          <a:stretch>
            <a:fillRect/>
          </a:stretch>
        </a:blipFill>
      </dgm:spPr>
      <dgm:t>
        <a:bodyPr/>
        <a:lstStyle/>
        <a:p>
          <a:endParaRPr lang="es-ES"/>
        </a:p>
      </dgm:t>
    </dgm:pt>
    <dgm:pt modelId="{EEBD7AC2-B6BE-4C14-A6FE-C15478B353F3}" type="pres">
      <dgm:prSet presAssocID="{BF65F3DD-27B2-45A8-8D33-73FC97DD6BA1}" presName="text" presStyleLbl="node1" presStyleIdx="1" presStyleCnt="4">
        <dgm:presLayoutVars>
          <dgm:bulletEnabled val="1"/>
        </dgm:presLayoutVars>
      </dgm:prSet>
      <dgm:spPr/>
      <dgm:t>
        <a:bodyPr/>
        <a:lstStyle/>
        <a:p>
          <a:endParaRPr lang="es-ES"/>
        </a:p>
      </dgm:t>
    </dgm:pt>
    <dgm:pt modelId="{08F7ACBF-4D98-4992-ADA7-62091E91E78B}" type="pres">
      <dgm:prSet presAssocID="{1D5C0B33-3341-4B55-9F06-46C08CC89B53}" presName="spacer" presStyleCnt="0"/>
      <dgm:spPr/>
    </dgm:pt>
    <dgm:pt modelId="{71008304-E0A0-49C7-800A-48AF2A0C34E1}" type="pres">
      <dgm:prSet presAssocID="{9BD6ED38-309E-449A-A6D6-8E97C48C1EC4}" presName="comp" presStyleCnt="0"/>
      <dgm:spPr/>
    </dgm:pt>
    <dgm:pt modelId="{085C9234-B1DD-47D5-9A9F-B8381FD76B4A}" type="pres">
      <dgm:prSet presAssocID="{9BD6ED38-309E-449A-A6D6-8E97C48C1EC4}" presName="box" presStyleLbl="node1" presStyleIdx="2" presStyleCnt="4"/>
      <dgm:spPr/>
      <dgm:t>
        <a:bodyPr/>
        <a:lstStyle/>
        <a:p>
          <a:endParaRPr lang="es-ES"/>
        </a:p>
      </dgm:t>
    </dgm:pt>
    <dgm:pt modelId="{1598B8BB-AC87-487E-B376-F4E1A4B6B32A}" type="pres">
      <dgm:prSet presAssocID="{9BD6ED38-309E-449A-A6D6-8E97C48C1EC4}" presName="img" presStyleLbl="fgImgPlace1" presStyleIdx="2" presStyleCnt="4"/>
      <dgm:spPr>
        <a:blipFill rotWithShape="1">
          <a:blip xmlns:r="http://schemas.openxmlformats.org/officeDocument/2006/relationships" r:embed="rId3"/>
          <a:stretch>
            <a:fillRect/>
          </a:stretch>
        </a:blipFill>
      </dgm:spPr>
      <dgm:t>
        <a:bodyPr/>
        <a:lstStyle/>
        <a:p>
          <a:endParaRPr lang="es-ES"/>
        </a:p>
      </dgm:t>
    </dgm:pt>
    <dgm:pt modelId="{C103B47E-E137-4146-ADCE-F020FBA14FA4}" type="pres">
      <dgm:prSet presAssocID="{9BD6ED38-309E-449A-A6D6-8E97C48C1EC4}" presName="text" presStyleLbl="node1" presStyleIdx="2" presStyleCnt="4">
        <dgm:presLayoutVars>
          <dgm:bulletEnabled val="1"/>
        </dgm:presLayoutVars>
      </dgm:prSet>
      <dgm:spPr/>
      <dgm:t>
        <a:bodyPr/>
        <a:lstStyle/>
        <a:p>
          <a:endParaRPr lang="es-ES"/>
        </a:p>
      </dgm:t>
    </dgm:pt>
    <dgm:pt modelId="{126BCF78-441F-4101-A600-AA6851371F49}" type="pres">
      <dgm:prSet presAssocID="{064404D9-4BC2-474A-A3C9-FF8B2E4B235D}" presName="spacer" presStyleCnt="0"/>
      <dgm:spPr/>
    </dgm:pt>
    <dgm:pt modelId="{4A707903-075C-4E31-B323-28680F539D55}" type="pres">
      <dgm:prSet presAssocID="{EA01B644-1419-4DC1-A9F7-8FC3EB21D07C}" presName="comp" presStyleCnt="0"/>
      <dgm:spPr/>
    </dgm:pt>
    <dgm:pt modelId="{9CC12E87-4AC8-4ADD-A974-5F555595F73D}" type="pres">
      <dgm:prSet presAssocID="{EA01B644-1419-4DC1-A9F7-8FC3EB21D07C}" presName="box" presStyleLbl="node1" presStyleIdx="3" presStyleCnt="4"/>
      <dgm:spPr/>
      <dgm:t>
        <a:bodyPr/>
        <a:lstStyle/>
        <a:p>
          <a:endParaRPr lang="es-ES"/>
        </a:p>
      </dgm:t>
    </dgm:pt>
    <dgm:pt modelId="{0D0D8D63-41BB-4B2C-834C-583A03175F19}" type="pres">
      <dgm:prSet presAssocID="{EA01B644-1419-4DC1-A9F7-8FC3EB21D07C}" presName="img" presStyleLbl="fgImgPlace1" presStyleIdx="3" presStyleCnt="4"/>
      <dgm:spPr>
        <a:blipFill rotWithShape="1">
          <a:blip xmlns:r="http://schemas.openxmlformats.org/officeDocument/2006/relationships" r:embed="rId4"/>
          <a:stretch>
            <a:fillRect/>
          </a:stretch>
        </a:blipFill>
      </dgm:spPr>
      <dgm:t>
        <a:bodyPr/>
        <a:lstStyle/>
        <a:p>
          <a:endParaRPr lang="es-ES"/>
        </a:p>
      </dgm:t>
    </dgm:pt>
    <dgm:pt modelId="{C7CEF765-5C0C-40FF-8215-A483FE8BF84C}" type="pres">
      <dgm:prSet presAssocID="{EA01B644-1419-4DC1-A9F7-8FC3EB21D07C}" presName="text" presStyleLbl="node1" presStyleIdx="3" presStyleCnt="4">
        <dgm:presLayoutVars>
          <dgm:bulletEnabled val="1"/>
        </dgm:presLayoutVars>
      </dgm:prSet>
      <dgm:spPr/>
      <dgm:t>
        <a:bodyPr/>
        <a:lstStyle/>
        <a:p>
          <a:endParaRPr lang="es-ES"/>
        </a:p>
      </dgm:t>
    </dgm:pt>
  </dgm:ptLst>
  <dgm:cxnLst>
    <dgm:cxn modelId="{D3BE6FA4-5939-4138-9B87-F26A6A13832C}" type="presOf" srcId="{9BD6ED38-309E-449A-A6D6-8E97C48C1EC4}" destId="{C103B47E-E137-4146-ADCE-F020FBA14FA4}" srcOrd="1" destOrd="0" presId="urn:microsoft.com/office/officeart/2005/8/layout/vList4#1"/>
    <dgm:cxn modelId="{3C98883E-3AA4-4514-9D77-E0D575ADF532}" type="presOf" srcId="{E3A18F9E-A071-43FC-B5EC-376369DEA1E0}" destId="{19C72588-90DC-4268-B028-C128CAAF422F}" srcOrd="1" destOrd="0" presId="urn:microsoft.com/office/officeart/2005/8/layout/vList4#1"/>
    <dgm:cxn modelId="{EFAA8830-CA11-42D7-914B-21EEBDFBAF2F}" type="presOf" srcId="{BF65F3DD-27B2-45A8-8D33-73FC97DD6BA1}" destId="{D09BD99E-810E-4944-81B7-698871C1F4A9}" srcOrd="0" destOrd="0" presId="urn:microsoft.com/office/officeart/2005/8/layout/vList4#1"/>
    <dgm:cxn modelId="{18BA65D8-57CE-447A-B676-8C13C1A74449}" srcId="{9BDEA6E6-94F5-4500-94BF-7A131A27414B}" destId="{BF65F3DD-27B2-45A8-8D33-73FC97DD6BA1}" srcOrd="1" destOrd="0" parTransId="{B2AB4DB3-E73A-42F4-BE25-723694399D1B}" sibTransId="{1D5C0B33-3341-4B55-9F06-46C08CC89B53}"/>
    <dgm:cxn modelId="{77A7C830-A050-4BD6-988C-F80D767FDB68}" type="presOf" srcId="{EA01B644-1419-4DC1-A9F7-8FC3EB21D07C}" destId="{9CC12E87-4AC8-4ADD-A974-5F555595F73D}" srcOrd="0" destOrd="0" presId="urn:microsoft.com/office/officeart/2005/8/layout/vList4#1"/>
    <dgm:cxn modelId="{345A2389-C489-4379-B87D-76E2CACC8826}" type="presOf" srcId="{9BDEA6E6-94F5-4500-94BF-7A131A27414B}" destId="{F618BA9D-E14B-4AD5-933E-BF22F0207342}" srcOrd="0" destOrd="0" presId="urn:microsoft.com/office/officeart/2005/8/layout/vList4#1"/>
    <dgm:cxn modelId="{225618CA-0181-4CC7-885E-CF4E04FA62D8}" type="presOf" srcId="{BF65F3DD-27B2-45A8-8D33-73FC97DD6BA1}" destId="{EEBD7AC2-B6BE-4C14-A6FE-C15478B353F3}" srcOrd="1" destOrd="0" presId="urn:microsoft.com/office/officeart/2005/8/layout/vList4#1"/>
    <dgm:cxn modelId="{4E6BE69D-A4ED-407D-85F7-AAD395FB5670}" srcId="{9BDEA6E6-94F5-4500-94BF-7A131A27414B}" destId="{9BD6ED38-309E-449A-A6D6-8E97C48C1EC4}" srcOrd="2" destOrd="0" parTransId="{D9544814-8019-4901-813C-8E9BAD0DAC87}" sibTransId="{064404D9-4BC2-474A-A3C9-FF8B2E4B235D}"/>
    <dgm:cxn modelId="{84B1AEF8-2560-4323-89D5-54C00722FD6A}" srcId="{9BDEA6E6-94F5-4500-94BF-7A131A27414B}" destId="{E3A18F9E-A071-43FC-B5EC-376369DEA1E0}" srcOrd="0" destOrd="0" parTransId="{A8FBB896-CFAA-467B-A6B7-0314D5D15924}" sibTransId="{FB8D476E-6D50-4881-A3FE-563D8DE7D1F3}"/>
    <dgm:cxn modelId="{A6FC4DCA-3790-4E94-BDC6-023E954B2B89}" type="presOf" srcId="{EA01B644-1419-4DC1-A9F7-8FC3EB21D07C}" destId="{C7CEF765-5C0C-40FF-8215-A483FE8BF84C}" srcOrd="1" destOrd="0" presId="urn:microsoft.com/office/officeart/2005/8/layout/vList4#1"/>
    <dgm:cxn modelId="{34F1868A-9BC3-43E1-B5FD-15A2D20D24A0}" type="presOf" srcId="{9BD6ED38-309E-449A-A6D6-8E97C48C1EC4}" destId="{085C9234-B1DD-47D5-9A9F-B8381FD76B4A}" srcOrd="0" destOrd="0" presId="urn:microsoft.com/office/officeart/2005/8/layout/vList4#1"/>
    <dgm:cxn modelId="{DD9E8F23-4B9B-4CA2-89B4-1EF3F024508B}" srcId="{9BDEA6E6-94F5-4500-94BF-7A131A27414B}" destId="{EA01B644-1419-4DC1-A9F7-8FC3EB21D07C}" srcOrd="3" destOrd="0" parTransId="{A320AC4A-4E0E-4AF9-BFDC-15942740AA59}" sibTransId="{EDE27857-AE46-40DE-B125-E0021C1F09E8}"/>
    <dgm:cxn modelId="{A53FC7D4-ABEC-47E7-8A42-FF7B191A6D64}" type="presOf" srcId="{E3A18F9E-A071-43FC-B5EC-376369DEA1E0}" destId="{D2F6AD55-EEFF-4BC4-AD2F-D40A54084801}" srcOrd="0" destOrd="0" presId="urn:microsoft.com/office/officeart/2005/8/layout/vList4#1"/>
    <dgm:cxn modelId="{E09DEDFE-4962-4A51-B61C-1C9F26E0292D}" type="presParOf" srcId="{F618BA9D-E14B-4AD5-933E-BF22F0207342}" destId="{C36F2D2F-F19D-4B56-A71D-1A671C701A94}" srcOrd="0" destOrd="0" presId="urn:microsoft.com/office/officeart/2005/8/layout/vList4#1"/>
    <dgm:cxn modelId="{07C152EF-A6BE-49F0-BB29-B20C54919FA4}" type="presParOf" srcId="{C36F2D2F-F19D-4B56-A71D-1A671C701A94}" destId="{D2F6AD55-EEFF-4BC4-AD2F-D40A54084801}" srcOrd="0" destOrd="0" presId="urn:microsoft.com/office/officeart/2005/8/layout/vList4#1"/>
    <dgm:cxn modelId="{71C742F1-8DE8-4606-8501-55031D0D40F2}" type="presParOf" srcId="{C36F2D2F-F19D-4B56-A71D-1A671C701A94}" destId="{368E2936-7EAD-4D6A-9BBE-26D540900842}" srcOrd="1" destOrd="0" presId="urn:microsoft.com/office/officeart/2005/8/layout/vList4#1"/>
    <dgm:cxn modelId="{9B49B2D7-08C5-42DD-9A93-186FA959F979}" type="presParOf" srcId="{C36F2D2F-F19D-4B56-A71D-1A671C701A94}" destId="{19C72588-90DC-4268-B028-C128CAAF422F}" srcOrd="2" destOrd="0" presId="urn:microsoft.com/office/officeart/2005/8/layout/vList4#1"/>
    <dgm:cxn modelId="{3AFA18A5-44B0-4892-955E-604B4E00C579}" type="presParOf" srcId="{F618BA9D-E14B-4AD5-933E-BF22F0207342}" destId="{84B97CD2-0AE1-4C81-B5CD-03F70F4801FB}" srcOrd="1" destOrd="0" presId="urn:microsoft.com/office/officeart/2005/8/layout/vList4#1"/>
    <dgm:cxn modelId="{4FA034E0-AB93-4E04-93E2-738C54C25343}" type="presParOf" srcId="{F618BA9D-E14B-4AD5-933E-BF22F0207342}" destId="{41B68164-FAC4-4E39-B9DD-D30C916BE69E}" srcOrd="2" destOrd="0" presId="urn:microsoft.com/office/officeart/2005/8/layout/vList4#1"/>
    <dgm:cxn modelId="{B8CA77EF-4935-41D5-BDFA-BDA4BB985E5B}" type="presParOf" srcId="{41B68164-FAC4-4E39-B9DD-D30C916BE69E}" destId="{D09BD99E-810E-4944-81B7-698871C1F4A9}" srcOrd="0" destOrd="0" presId="urn:microsoft.com/office/officeart/2005/8/layout/vList4#1"/>
    <dgm:cxn modelId="{BCF3207B-AFBC-4E86-B0D4-21A51CFD1A91}" type="presParOf" srcId="{41B68164-FAC4-4E39-B9DD-D30C916BE69E}" destId="{5EE8801F-3446-4010-844E-5FFFC5C5EB96}" srcOrd="1" destOrd="0" presId="urn:microsoft.com/office/officeart/2005/8/layout/vList4#1"/>
    <dgm:cxn modelId="{135D7109-E41E-4299-BC96-2C5E63DC3266}" type="presParOf" srcId="{41B68164-FAC4-4E39-B9DD-D30C916BE69E}" destId="{EEBD7AC2-B6BE-4C14-A6FE-C15478B353F3}" srcOrd="2" destOrd="0" presId="urn:microsoft.com/office/officeart/2005/8/layout/vList4#1"/>
    <dgm:cxn modelId="{69646A10-DFDC-4EEB-A85D-D22770591B51}" type="presParOf" srcId="{F618BA9D-E14B-4AD5-933E-BF22F0207342}" destId="{08F7ACBF-4D98-4992-ADA7-62091E91E78B}" srcOrd="3" destOrd="0" presId="urn:microsoft.com/office/officeart/2005/8/layout/vList4#1"/>
    <dgm:cxn modelId="{1F08B579-AC59-42A3-B7D4-9897029430B1}" type="presParOf" srcId="{F618BA9D-E14B-4AD5-933E-BF22F0207342}" destId="{71008304-E0A0-49C7-800A-48AF2A0C34E1}" srcOrd="4" destOrd="0" presId="urn:microsoft.com/office/officeart/2005/8/layout/vList4#1"/>
    <dgm:cxn modelId="{25D6C414-0013-428B-90AC-3D76F0885D2D}" type="presParOf" srcId="{71008304-E0A0-49C7-800A-48AF2A0C34E1}" destId="{085C9234-B1DD-47D5-9A9F-B8381FD76B4A}" srcOrd="0" destOrd="0" presId="urn:microsoft.com/office/officeart/2005/8/layout/vList4#1"/>
    <dgm:cxn modelId="{77565837-FDAC-4C2C-AB73-0D834450ECE4}" type="presParOf" srcId="{71008304-E0A0-49C7-800A-48AF2A0C34E1}" destId="{1598B8BB-AC87-487E-B376-F4E1A4B6B32A}" srcOrd="1" destOrd="0" presId="urn:microsoft.com/office/officeart/2005/8/layout/vList4#1"/>
    <dgm:cxn modelId="{B66AC69F-F376-4CEF-943E-E31005A5D522}" type="presParOf" srcId="{71008304-E0A0-49C7-800A-48AF2A0C34E1}" destId="{C103B47E-E137-4146-ADCE-F020FBA14FA4}" srcOrd="2" destOrd="0" presId="urn:microsoft.com/office/officeart/2005/8/layout/vList4#1"/>
    <dgm:cxn modelId="{0A70A251-8DDC-44B6-9D9A-188A11ED09F5}" type="presParOf" srcId="{F618BA9D-E14B-4AD5-933E-BF22F0207342}" destId="{126BCF78-441F-4101-A600-AA6851371F49}" srcOrd="5" destOrd="0" presId="urn:microsoft.com/office/officeart/2005/8/layout/vList4#1"/>
    <dgm:cxn modelId="{DF1884B6-96F0-4FB0-AA55-3C8DE562AAA9}" type="presParOf" srcId="{F618BA9D-E14B-4AD5-933E-BF22F0207342}" destId="{4A707903-075C-4E31-B323-28680F539D55}" srcOrd="6" destOrd="0" presId="urn:microsoft.com/office/officeart/2005/8/layout/vList4#1"/>
    <dgm:cxn modelId="{59A6BBFE-E451-4D5F-90D5-4B9623FB813B}" type="presParOf" srcId="{4A707903-075C-4E31-B323-28680F539D55}" destId="{9CC12E87-4AC8-4ADD-A974-5F555595F73D}" srcOrd="0" destOrd="0" presId="urn:microsoft.com/office/officeart/2005/8/layout/vList4#1"/>
    <dgm:cxn modelId="{40336814-28E8-48B8-AD4F-DB4639811086}" type="presParOf" srcId="{4A707903-075C-4E31-B323-28680F539D55}" destId="{0D0D8D63-41BB-4B2C-834C-583A03175F19}" srcOrd="1" destOrd="0" presId="urn:microsoft.com/office/officeart/2005/8/layout/vList4#1"/>
    <dgm:cxn modelId="{794E26FD-0F86-4B49-88C1-4C64573CB322}" type="presParOf" srcId="{4A707903-075C-4E31-B323-28680F539D55}" destId="{C7CEF765-5C0C-40FF-8215-A483FE8BF84C}"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BDEA6E6-94F5-4500-94BF-7A131A27414B}" type="doc">
      <dgm:prSet loTypeId="urn:microsoft.com/office/officeart/2005/8/layout/vList4#2" loCatId="list" qsTypeId="urn:microsoft.com/office/officeart/2005/8/quickstyle/simple3" qsCatId="simple" csTypeId="urn:microsoft.com/office/officeart/2005/8/colors/colorful1#4" csCatId="colorful" phldr="1"/>
      <dgm:spPr/>
    </dgm:pt>
    <dgm:pt modelId="{3EE09676-4D68-4F73-AF16-3114587C8E00}">
      <dgm:prSet phldrT="[Texto]" custT="1"/>
      <dgm:spPr/>
      <dgm:t>
        <a:bodyPr/>
        <a:lstStyle/>
        <a:p>
          <a:pPr algn="just"/>
          <a:r>
            <a:rPr lang="es-ES" sz="1600" dirty="0" smtClean="0">
              <a:latin typeface="Candara" panose="020E0502030303020204" pitchFamily="34" charset="0"/>
            </a:rPr>
            <a:t>Es importante que las docentes conozcan acerca del proceso madurativo de los niños dentro del ámbito de relaciones lógico- matemáticas.</a:t>
          </a:r>
          <a:endParaRPr lang="es-EC" sz="1600" dirty="0" smtClean="0">
            <a:latin typeface="Candara" panose="020E0502030303020204" pitchFamily="34" charset="0"/>
          </a:endParaRPr>
        </a:p>
      </dgm:t>
    </dgm:pt>
    <dgm:pt modelId="{78043986-D207-4738-881A-A23A29A26284}" type="parTrans" cxnId="{C4C8C04B-2836-49F1-8C0E-9A57DD215328}">
      <dgm:prSet/>
      <dgm:spPr/>
      <dgm:t>
        <a:bodyPr/>
        <a:lstStyle/>
        <a:p>
          <a:pPr algn="just"/>
          <a:endParaRPr lang="es-EC" sz="1800">
            <a:solidFill>
              <a:schemeClr val="tx1"/>
            </a:solidFill>
            <a:latin typeface="Calibri" panose="020F0502020204030204" pitchFamily="34" charset="0"/>
          </a:endParaRPr>
        </a:p>
      </dgm:t>
    </dgm:pt>
    <dgm:pt modelId="{2F5FA99C-2331-4F73-883E-3959DE10253B}" type="sibTrans" cxnId="{C4C8C04B-2836-49F1-8C0E-9A57DD215328}">
      <dgm:prSet/>
      <dgm:spPr/>
      <dgm:t>
        <a:bodyPr/>
        <a:lstStyle/>
        <a:p>
          <a:pPr algn="just"/>
          <a:endParaRPr lang="es-EC" sz="1800">
            <a:solidFill>
              <a:schemeClr val="tx1"/>
            </a:solidFill>
            <a:latin typeface="Calibri" panose="020F0502020204030204" pitchFamily="34" charset="0"/>
          </a:endParaRPr>
        </a:p>
      </dgm:t>
    </dgm:pt>
    <dgm:pt modelId="{6BFC6A8B-054A-4FE7-956D-890C72B61F25}">
      <dgm:prSet phldrT="[Texto]" custT="1"/>
      <dgm:spPr/>
      <dgm:t>
        <a:bodyPr/>
        <a:lstStyle/>
        <a:p>
          <a:pPr algn="just"/>
          <a:r>
            <a:rPr lang="es-ES" sz="1600" b="0" dirty="0" smtClean="0">
              <a:latin typeface="Candara" panose="020E0502030303020204" pitchFamily="34" charset="0"/>
            </a:rPr>
            <a:t>Se aconseja que las docentes al planificar actividades para el ámbito de relaciones lógico matemáticas recurran a nuevas estrategias metodológicas que han surgido en la actualidad, como es el caso de gamificación. </a:t>
          </a:r>
          <a:r>
            <a:rPr lang="es-EC" sz="1600" b="0" dirty="0" smtClean="0">
              <a:latin typeface="Candara" panose="020E0502030303020204" pitchFamily="34" charset="0"/>
            </a:rPr>
            <a:t>  </a:t>
          </a:r>
          <a:endParaRPr lang="es-EC" sz="1600" b="0" dirty="0">
            <a:latin typeface="Candara" panose="020E0502030303020204" pitchFamily="34" charset="0"/>
          </a:endParaRPr>
        </a:p>
      </dgm:t>
    </dgm:pt>
    <dgm:pt modelId="{EE77295E-B856-4688-B1AE-85B41F139CAA}" type="parTrans" cxnId="{F7D71B62-87AB-4C41-AF47-B08AAA09E503}">
      <dgm:prSet/>
      <dgm:spPr/>
      <dgm:t>
        <a:bodyPr/>
        <a:lstStyle/>
        <a:p>
          <a:pPr algn="just"/>
          <a:endParaRPr lang="es-EC" sz="1800">
            <a:solidFill>
              <a:schemeClr val="tx1"/>
            </a:solidFill>
            <a:latin typeface="Calibri" panose="020F0502020204030204" pitchFamily="34" charset="0"/>
          </a:endParaRPr>
        </a:p>
      </dgm:t>
    </dgm:pt>
    <dgm:pt modelId="{A0648B1D-2C61-4213-8625-FA1D17204BF1}" type="sibTrans" cxnId="{F7D71B62-87AB-4C41-AF47-B08AAA09E503}">
      <dgm:prSet/>
      <dgm:spPr/>
      <dgm:t>
        <a:bodyPr/>
        <a:lstStyle/>
        <a:p>
          <a:pPr algn="just"/>
          <a:endParaRPr lang="es-EC" sz="1800">
            <a:solidFill>
              <a:schemeClr val="tx1"/>
            </a:solidFill>
            <a:latin typeface="Calibri" panose="020F0502020204030204" pitchFamily="34" charset="0"/>
          </a:endParaRPr>
        </a:p>
      </dgm:t>
    </dgm:pt>
    <dgm:pt modelId="{0B26B166-145F-4590-89E8-C3627BEF640C}">
      <dgm:prSet phldrT="[Texto]" custT="1"/>
      <dgm:spPr/>
      <dgm:t>
        <a:bodyPr/>
        <a:lstStyle/>
        <a:p>
          <a:pPr algn="just"/>
          <a:r>
            <a:rPr lang="es-ES" sz="1600" dirty="0" smtClean="0">
              <a:latin typeface="Candara" panose="020E0502030303020204" pitchFamily="34" charset="0"/>
            </a:rPr>
            <a:t>Es recomendable que las docentes cuenten con una guía metodológica sobre gamificación, con actividades utilizando Tics y actividades concretas.</a:t>
          </a:r>
          <a:endParaRPr lang="es-EC" sz="1600" dirty="0">
            <a:latin typeface="Candara" panose="020E0502030303020204" pitchFamily="34" charset="0"/>
          </a:endParaRPr>
        </a:p>
      </dgm:t>
    </dgm:pt>
    <dgm:pt modelId="{2AA8F344-56F1-48D2-B5E7-8A932ABE069F}" type="parTrans" cxnId="{310D93EA-9F2F-4C7B-9F86-B3BE0B0E6AD5}">
      <dgm:prSet/>
      <dgm:spPr/>
      <dgm:t>
        <a:bodyPr/>
        <a:lstStyle/>
        <a:p>
          <a:pPr algn="just"/>
          <a:endParaRPr lang="es-EC" sz="1800">
            <a:solidFill>
              <a:schemeClr val="tx1"/>
            </a:solidFill>
            <a:latin typeface="Calibri" panose="020F0502020204030204" pitchFamily="34" charset="0"/>
          </a:endParaRPr>
        </a:p>
      </dgm:t>
    </dgm:pt>
    <dgm:pt modelId="{D43AB773-5CB2-4F63-861F-F415DC5D093F}" type="sibTrans" cxnId="{310D93EA-9F2F-4C7B-9F86-B3BE0B0E6AD5}">
      <dgm:prSet/>
      <dgm:spPr/>
      <dgm:t>
        <a:bodyPr/>
        <a:lstStyle/>
        <a:p>
          <a:pPr algn="just"/>
          <a:endParaRPr lang="es-EC" sz="1800">
            <a:solidFill>
              <a:schemeClr val="tx1"/>
            </a:solidFill>
            <a:latin typeface="Calibri" panose="020F0502020204030204" pitchFamily="34" charset="0"/>
          </a:endParaRPr>
        </a:p>
      </dgm:t>
    </dgm:pt>
    <dgm:pt modelId="{9FC0E24A-0228-4A85-8CB5-CF9427D912EE}">
      <dgm:prSet phldrT="[Texto]" custT="1"/>
      <dgm:spPr/>
      <dgm:t>
        <a:bodyPr/>
        <a:lstStyle/>
        <a:p>
          <a:pPr algn="just"/>
          <a:r>
            <a:rPr lang="es-ES" sz="1600" dirty="0" smtClean="0">
              <a:latin typeface="Candara" panose="020E0502030303020204" pitchFamily="34" charset="0"/>
            </a:rPr>
            <a:t>Se recomienda que las docentes realicen actividades recreativas que refuercen los conocimientos de los niños.</a:t>
          </a:r>
          <a:endParaRPr lang="es-EC" sz="1600" dirty="0" smtClean="0">
            <a:latin typeface="Candara" panose="020E0502030303020204" pitchFamily="34" charset="0"/>
          </a:endParaRPr>
        </a:p>
      </dgm:t>
    </dgm:pt>
    <dgm:pt modelId="{5DB09197-C3B6-4106-8140-2D18719ADC70}" type="sibTrans" cxnId="{87AE6744-6D6C-4CC6-9C26-18205F23B909}">
      <dgm:prSet/>
      <dgm:spPr/>
      <dgm:t>
        <a:bodyPr/>
        <a:lstStyle/>
        <a:p>
          <a:pPr algn="just"/>
          <a:endParaRPr lang="es-EC" sz="1800">
            <a:solidFill>
              <a:schemeClr val="tx1"/>
            </a:solidFill>
            <a:latin typeface="Calibri" panose="020F0502020204030204" pitchFamily="34" charset="0"/>
          </a:endParaRPr>
        </a:p>
      </dgm:t>
    </dgm:pt>
    <dgm:pt modelId="{B9AB7CD5-BD8C-45AD-9DF8-FB866800466C}" type="parTrans" cxnId="{87AE6744-6D6C-4CC6-9C26-18205F23B909}">
      <dgm:prSet/>
      <dgm:spPr/>
      <dgm:t>
        <a:bodyPr/>
        <a:lstStyle/>
        <a:p>
          <a:pPr algn="just"/>
          <a:endParaRPr lang="es-EC" sz="1800">
            <a:solidFill>
              <a:schemeClr val="tx1"/>
            </a:solidFill>
            <a:latin typeface="Calibri" panose="020F0502020204030204" pitchFamily="34" charset="0"/>
          </a:endParaRPr>
        </a:p>
      </dgm:t>
    </dgm:pt>
    <dgm:pt modelId="{3CD5FA7C-67EC-46DC-998D-8C64FD7ACD67}" type="pres">
      <dgm:prSet presAssocID="{9BDEA6E6-94F5-4500-94BF-7A131A27414B}" presName="linear" presStyleCnt="0">
        <dgm:presLayoutVars>
          <dgm:dir/>
          <dgm:resizeHandles val="exact"/>
        </dgm:presLayoutVars>
      </dgm:prSet>
      <dgm:spPr/>
    </dgm:pt>
    <dgm:pt modelId="{4DA44D47-2A83-4ECA-9CCB-E014061D5EB3}" type="pres">
      <dgm:prSet presAssocID="{3EE09676-4D68-4F73-AF16-3114587C8E00}" presName="comp" presStyleCnt="0"/>
      <dgm:spPr/>
    </dgm:pt>
    <dgm:pt modelId="{D5AC7FFE-D87B-46E8-9D8A-176D0E58654E}" type="pres">
      <dgm:prSet presAssocID="{3EE09676-4D68-4F73-AF16-3114587C8E00}" presName="box" presStyleLbl="node1" presStyleIdx="0" presStyleCnt="4"/>
      <dgm:spPr/>
      <dgm:t>
        <a:bodyPr/>
        <a:lstStyle/>
        <a:p>
          <a:endParaRPr lang="es-EC"/>
        </a:p>
      </dgm:t>
    </dgm:pt>
    <dgm:pt modelId="{8A7358F1-51D6-42AA-92B6-0AAB8427B237}" type="pres">
      <dgm:prSet presAssocID="{3EE09676-4D68-4F73-AF16-3114587C8E00}" presName="img" presStyleLbl="fgImgPlace1" presStyleIdx="0" presStyleCnt="4" custScaleY="133807" custLinFactNeighborX="-6780" custLinFactNeighborY="-4354"/>
      <dgm:spPr>
        <a:blipFill rotWithShape="1">
          <a:blip xmlns:r="http://schemas.openxmlformats.org/officeDocument/2006/relationships" r:embed="rId1"/>
          <a:stretch>
            <a:fillRect/>
          </a:stretch>
        </a:blipFill>
      </dgm:spPr>
      <dgm:t>
        <a:bodyPr/>
        <a:lstStyle/>
        <a:p>
          <a:endParaRPr lang="es-EC"/>
        </a:p>
      </dgm:t>
    </dgm:pt>
    <dgm:pt modelId="{E89EA3D9-520C-488D-A2A2-132C0D83BF5E}" type="pres">
      <dgm:prSet presAssocID="{3EE09676-4D68-4F73-AF16-3114587C8E00}" presName="text" presStyleLbl="node1" presStyleIdx="0" presStyleCnt="4">
        <dgm:presLayoutVars>
          <dgm:bulletEnabled val="1"/>
        </dgm:presLayoutVars>
      </dgm:prSet>
      <dgm:spPr/>
      <dgm:t>
        <a:bodyPr/>
        <a:lstStyle/>
        <a:p>
          <a:endParaRPr lang="es-EC"/>
        </a:p>
      </dgm:t>
    </dgm:pt>
    <dgm:pt modelId="{D41882AA-4707-47CA-81D4-594A01FD00EF}" type="pres">
      <dgm:prSet presAssocID="{2F5FA99C-2331-4F73-883E-3959DE10253B}" presName="spacer" presStyleCnt="0"/>
      <dgm:spPr/>
    </dgm:pt>
    <dgm:pt modelId="{56123872-A62A-473A-920F-D2AA719863F3}" type="pres">
      <dgm:prSet presAssocID="{9FC0E24A-0228-4A85-8CB5-CF9427D912EE}" presName="comp" presStyleCnt="0"/>
      <dgm:spPr/>
    </dgm:pt>
    <dgm:pt modelId="{C465C417-7775-4234-A604-5A922875E87B}" type="pres">
      <dgm:prSet presAssocID="{9FC0E24A-0228-4A85-8CB5-CF9427D912EE}" presName="box" presStyleLbl="node1" presStyleIdx="1" presStyleCnt="4"/>
      <dgm:spPr/>
      <dgm:t>
        <a:bodyPr/>
        <a:lstStyle/>
        <a:p>
          <a:endParaRPr lang="es-EC"/>
        </a:p>
      </dgm:t>
    </dgm:pt>
    <dgm:pt modelId="{29282D39-CD33-44AF-A17C-C22C2D2CACC4}" type="pres">
      <dgm:prSet presAssocID="{9FC0E24A-0228-4A85-8CB5-CF9427D912EE}" presName="img" presStyleLbl="fgImgPlace1" presStyleIdx="1" presStyleCnt="4" custScaleY="148970" custLinFactNeighborX="-6780" custLinFactNeighborY="-997"/>
      <dgm:spPr>
        <a:blipFill rotWithShape="1">
          <a:blip xmlns:r="http://schemas.openxmlformats.org/officeDocument/2006/relationships" r:embed="rId2"/>
          <a:stretch>
            <a:fillRect/>
          </a:stretch>
        </a:blipFill>
      </dgm:spPr>
      <dgm:t>
        <a:bodyPr/>
        <a:lstStyle/>
        <a:p>
          <a:endParaRPr lang="es-EC"/>
        </a:p>
      </dgm:t>
    </dgm:pt>
    <dgm:pt modelId="{98E8092B-84FD-40CD-9291-17132909B095}" type="pres">
      <dgm:prSet presAssocID="{9FC0E24A-0228-4A85-8CB5-CF9427D912EE}" presName="text" presStyleLbl="node1" presStyleIdx="1" presStyleCnt="4">
        <dgm:presLayoutVars>
          <dgm:bulletEnabled val="1"/>
        </dgm:presLayoutVars>
      </dgm:prSet>
      <dgm:spPr/>
      <dgm:t>
        <a:bodyPr/>
        <a:lstStyle/>
        <a:p>
          <a:endParaRPr lang="es-EC"/>
        </a:p>
      </dgm:t>
    </dgm:pt>
    <dgm:pt modelId="{B64673D5-67D1-4FB5-B0AA-E2C92D0DB9E0}" type="pres">
      <dgm:prSet presAssocID="{5DB09197-C3B6-4106-8140-2D18719ADC70}" presName="spacer" presStyleCnt="0"/>
      <dgm:spPr/>
    </dgm:pt>
    <dgm:pt modelId="{2A9770F0-B59F-411C-B4B6-0F0F32590824}" type="pres">
      <dgm:prSet presAssocID="{6BFC6A8B-054A-4FE7-956D-890C72B61F25}" presName="comp" presStyleCnt="0"/>
      <dgm:spPr/>
    </dgm:pt>
    <dgm:pt modelId="{3BAB6873-6794-4ED4-9404-7511B68079E1}" type="pres">
      <dgm:prSet presAssocID="{6BFC6A8B-054A-4FE7-956D-890C72B61F25}" presName="box" presStyleLbl="node1" presStyleIdx="2" presStyleCnt="4"/>
      <dgm:spPr/>
      <dgm:t>
        <a:bodyPr/>
        <a:lstStyle/>
        <a:p>
          <a:endParaRPr lang="es-EC"/>
        </a:p>
      </dgm:t>
    </dgm:pt>
    <dgm:pt modelId="{A9056E7D-679D-4E4C-ABD6-E4FF859024DD}" type="pres">
      <dgm:prSet presAssocID="{6BFC6A8B-054A-4FE7-956D-890C72B61F25}" presName="img" presStyleLbl="fgImgPlace1" presStyleIdx="2" presStyleCnt="4" custScaleY="123971" custLinFactNeighborX="-8131" custLinFactNeighborY="1991"/>
      <dgm:spPr>
        <a:blipFill rotWithShape="1">
          <a:blip xmlns:r="http://schemas.openxmlformats.org/officeDocument/2006/relationships" r:embed="rId3"/>
          <a:stretch>
            <a:fillRect/>
          </a:stretch>
        </a:blipFill>
      </dgm:spPr>
      <dgm:t>
        <a:bodyPr/>
        <a:lstStyle/>
        <a:p>
          <a:endParaRPr lang="es-ES"/>
        </a:p>
      </dgm:t>
    </dgm:pt>
    <dgm:pt modelId="{F562FC9C-E4BD-4A00-8F08-38E555F6289B}" type="pres">
      <dgm:prSet presAssocID="{6BFC6A8B-054A-4FE7-956D-890C72B61F25}" presName="text" presStyleLbl="node1" presStyleIdx="2" presStyleCnt="4">
        <dgm:presLayoutVars>
          <dgm:bulletEnabled val="1"/>
        </dgm:presLayoutVars>
      </dgm:prSet>
      <dgm:spPr/>
      <dgm:t>
        <a:bodyPr/>
        <a:lstStyle/>
        <a:p>
          <a:endParaRPr lang="es-EC"/>
        </a:p>
      </dgm:t>
    </dgm:pt>
    <dgm:pt modelId="{C6A0C9A3-DD43-4693-BA69-8AFACC49B8EC}" type="pres">
      <dgm:prSet presAssocID="{A0648B1D-2C61-4213-8625-FA1D17204BF1}" presName="spacer" presStyleCnt="0"/>
      <dgm:spPr/>
    </dgm:pt>
    <dgm:pt modelId="{3AC34DCB-A722-41BB-A76E-6152710A948A}" type="pres">
      <dgm:prSet presAssocID="{0B26B166-145F-4590-89E8-C3627BEF640C}" presName="comp" presStyleCnt="0"/>
      <dgm:spPr/>
    </dgm:pt>
    <dgm:pt modelId="{0F5315A5-F58C-4CF0-8F5C-A883DC9331B2}" type="pres">
      <dgm:prSet presAssocID="{0B26B166-145F-4590-89E8-C3627BEF640C}" presName="box" presStyleLbl="node1" presStyleIdx="3" presStyleCnt="4"/>
      <dgm:spPr/>
      <dgm:t>
        <a:bodyPr/>
        <a:lstStyle/>
        <a:p>
          <a:endParaRPr lang="es-EC"/>
        </a:p>
      </dgm:t>
    </dgm:pt>
    <dgm:pt modelId="{D750A8C3-7DD6-404E-B04B-C50EC93F9541}" type="pres">
      <dgm:prSet presAssocID="{0B26B166-145F-4590-89E8-C3627BEF640C}" presName="img" presStyleLbl="fgImgPlace1" presStyleIdx="3" presStyleCnt="4" custScaleY="120010" custLinFactNeighborX="-8853" custLinFactNeighborY="1256"/>
      <dgm:spPr>
        <a:blipFill rotWithShape="1">
          <a:blip xmlns:r="http://schemas.openxmlformats.org/officeDocument/2006/relationships" r:embed="rId4"/>
          <a:stretch>
            <a:fillRect/>
          </a:stretch>
        </a:blipFill>
      </dgm:spPr>
      <dgm:t>
        <a:bodyPr/>
        <a:lstStyle/>
        <a:p>
          <a:endParaRPr lang="es-EC"/>
        </a:p>
      </dgm:t>
    </dgm:pt>
    <dgm:pt modelId="{00658B1B-E044-45F0-BC1E-91A55B9CAA60}" type="pres">
      <dgm:prSet presAssocID="{0B26B166-145F-4590-89E8-C3627BEF640C}" presName="text" presStyleLbl="node1" presStyleIdx="3" presStyleCnt="4">
        <dgm:presLayoutVars>
          <dgm:bulletEnabled val="1"/>
        </dgm:presLayoutVars>
      </dgm:prSet>
      <dgm:spPr/>
      <dgm:t>
        <a:bodyPr/>
        <a:lstStyle/>
        <a:p>
          <a:endParaRPr lang="es-EC"/>
        </a:p>
      </dgm:t>
    </dgm:pt>
  </dgm:ptLst>
  <dgm:cxnLst>
    <dgm:cxn modelId="{52C15A43-8D9E-42DC-A5CA-C809E103CD34}" type="presOf" srcId="{0B26B166-145F-4590-89E8-C3627BEF640C}" destId="{00658B1B-E044-45F0-BC1E-91A55B9CAA60}" srcOrd="1" destOrd="0" presId="urn:microsoft.com/office/officeart/2005/8/layout/vList4#2"/>
    <dgm:cxn modelId="{833FB41A-2E60-4D9E-9DD1-0A60AFA35BEA}" type="presOf" srcId="{6BFC6A8B-054A-4FE7-956D-890C72B61F25}" destId="{F562FC9C-E4BD-4A00-8F08-38E555F6289B}" srcOrd="1" destOrd="0" presId="urn:microsoft.com/office/officeart/2005/8/layout/vList4#2"/>
    <dgm:cxn modelId="{310D93EA-9F2F-4C7B-9F86-B3BE0B0E6AD5}" srcId="{9BDEA6E6-94F5-4500-94BF-7A131A27414B}" destId="{0B26B166-145F-4590-89E8-C3627BEF640C}" srcOrd="3" destOrd="0" parTransId="{2AA8F344-56F1-48D2-B5E7-8A932ABE069F}" sibTransId="{D43AB773-5CB2-4F63-861F-F415DC5D093F}"/>
    <dgm:cxn modelId="{FF86C7FF-7DC3-4A96-BB26-CCE752E318BD}" type="presOf" srcId="{0B26B166-145F-4590-89E8-C3627BEF640C}" destId="{0F5315A5-F58C-4CF0-8F5C-A883DC9331B2}" srcOrd="0" destOrd="0" presId="urn:microsoft.com/office/officeart/2005/8/layout/vList4#2"/>
    <dgm:cxn modelId="{F7D71B62-87AB-4C41-AF47-B08AAA09E503}" srcId="{9BDEA6E6-94F5-4500-94BF-7A131A27414B}" destId="{6BFC6A8B-054A-4FE7-956D-890C72B61F25}" srcOrd="2" destOrd="0" parTransId="{EE77295E-B856-4688-B1AE-85B41F139CAA}" sibTransId="{A0648B1D-2C61-4213-8625-FA1D17204BF1}"/>
    <dgm:cxn modelId="{3EF4A337-9AA3-4E8E-913C-549EF1D0F59A}" type="presOf" srcId="{6BFC6A8B-054A-4FE7-956D-890C72B61F25}" destId="{3BAB6873-6794-4ED4-9404-7511B68079E1}" srcOrd="0" destOrd="0" presId="urn:microsoft.com/office/officeart/2005/8/layout/vList4#2"/>
    <dgm:cxn modelId="{72F060A3-1376-4C79-8E1C-272E5CBCFAFF}" type="presOf" srcId="{9FC0E24A-0228-4A85-8CB5-CF9427D912EE}" destId="{C465C417-7775-4234-A604-5A922875E87B}" srcOrd="0" destOrd="0" presId="urn:microsoft.com/office/officeart/2005/8/layout/vList4#2"/>
    <dgm:cxn modelId="{C4C8C04B-2836-49F1-8C0E-9A57DD215328}" srcId="{9BDEA6E6-94F5-4500-94BF-7A131A27414B}" destId="{3EE09676-4D68-4F73-AF16-3114587C8E00}" srcOrd="0" destOrd="0" parTransId="{78043986-D207-4738-881A-A23A29A26284}" sibTransId="{2F5FA99C-2331-4F73-883E-3959DE10253B}"/>
    <dgm:cxn modelId="{3F033E71-3CC9-4A1A-AF2E-99EA01A7A467}" type="presOf" srcId="{9BDEA6E6-94F5-4500-94BF-7A131A27414B}" destId="{3CD5FA7C-67EC-46DC-998D-8C64FD7ACD67}" srcOrd="0" destOrd="0" presId="urn:microsoft.com/office/officeart/2005/8/layout/vList4#2"/>
    <dgm:cxn modelId="{C2E118E7-A6E1-4A93-92A6-EDE6606AC63C}" type="presOf" srcId="{3EE09676-4D68-4F73-AF16-3114587C8E00}" destId="{E89EA3D9-520C-488D-A2A2-132C0D83BF5E}" srcOrd="1" destOrd="0" presId="urn:microsoft.com/office/officeart/2005/8/layout/vList4#2"/>
    <dgm:cxn modelId="{87AE6744-6D6C-4CC6-9C26-18205F23B909}" srcId="{9BDEA6E6-94F5-4500-94BF-7A131A27414B}" destId="{9FC0E24A-0228-4A85-8CB5-CF9427D912EE}" srcOrd="1" destOrd="0" parTransId="{B9AB7CD5-BD8C-45AD-9DF8-FB866800466C}" sibTransId="{5DB09197-C3B6-4106-8140-2D18719ADC70}"/>
    <dgm:cxn modelId="{EE3AA989-410C-49CA-A715-D816883C6340}" type="presOf" srcId="{9FC0E24A-0228-4A85-8CB5-CF9427D912EE}" destId="{98E8092B-84FD-40CD-9291-17132909B095}" srcOrd="1" destOrd="0" presId="urn:microsoft.com/office/officeart/2005/8/layout/vList4#2"/>
    <dgm:cxn modelId="{3DE7F731-CCEB-44FA-BD69-4D425EC021A2}" type="presOf" srcId="{3EE09676-4D68-4F73-AF16-3114587C8E00}" destId="{D5AC7FFE-D87B-46E8-9D8A-176D0E58654E}" srcOrd="0" destOrd="0" presId="urn:microsoft.com/office/officeart/2005/8/layout/vList4#2"/>
    <dgm:cxn modelId="{126AB19F-7A5D-4EEA-8E65-FA61014DF276}" type="presParOf" srcId="{3CD5FA7C-67EC-46DC-998D-8C64FD7ACD67}" destId="{4DA44D47-2A83-4ECA-9CCB-E014061D5EB3}" srcOrd="0" destOrd="0" presId="urn:microsoft.com/office/officeart/2005/8/layout/vList4#2"/>
    <dgm:cxn modelId="{20C13CC4-2E32-458F-9CB2-6718CBBECD2F}" type="presParOf" srcId="{4DA44D47-2A83-4ECA-9CCB-E014061D5EB3}" destId="{D5AC7FFE-D87B-46E8-9D8A-176D0E58654E}" srcOrd="0" destOrd="0" presId="urn:microsoft.com/office/officeart/2005/8/layout/vList4#2"/>
    <dgm:cxn modelId="{FB4433CC-EE80-4AA6-991F-8860E4D237B4}" type="presParOf" srcId="{4DA44D47-2A83-4ECA-9CCB-E014061D5EB3}" destId="{8A7358F1-51D6-42AA-92B6-0AAB8427B237}" srcOrd="1" destOrd="0" presId="urn:microsoft.com/office/officeart/2005/8/layout/vList4#2"/>
    <dgm:cxn modelId="{F7242921-C064-4066-B44D-AFF134013AF0}" type="presParOf" srcId="{4DA44D47-2A83-4ECA-9CCB-E014061D5EB3}" destId="{E89EA3D9-520C-488D-A2A2-132C0D83BF5E}" srcOrd="2" destOrd="0" presId="urn:microsoft.com/office/officeart/2005/8/layout/vList4#2"/>
    <dgm:cxn modelId="{23F789CE-849B-40CF-BB21-2D7C7BC89A70}" type="presParOf" srcId="{3CD5FA7C-67EC-46DC-998D-8C64FD7ACD67}" destId="{D41882AA-4707-47CA-81D4-594A01FD00EF}" srcOrd="1" destOrd="0" presId="urn:microsoft.com/office/officeart/2005/8/layout/vList4#2"/>
    <dgm:cxn modelId="{226B23B7-8AAD-43FD-80B1-EF94BF689CBB}" type="presParOf" srcId="{3CD5FA7C-67EC-46DC-998D-8C64FD7ACD67}" destId="{56123872-A62A-473A-920F-D2AA719863F3}" srcOrd="2" destOrd="0" presId="urn:microsoft.com/office/officeart/2005/8/layout/vList4#2"/>
    <dgm:cxn modelId="{74B0B85F-25A2-402E-B8DA-9CE531D74F3F}" type="presParOf" srcId="{56123872-A62A-473A-920F-D2AA719863F3}" destId="{C465C417-7775-4234-A604-5A922875E87B}" srcOrd="0" destOrd="0" presId="urn:microsoft.com/office/officeart/2005/8/layout/vList4#2"/>
    <dgm:cxn modelId="{9622A7E3-7379-4461-80DF-E1EA8BB41684}" type="presParOf" srcId="{56123872-A62A-473A-920F-D2AA719863F3}" destId="{29282D39-CD33-44AF-A17C-C22C2D2CACC4}" srcOrd="1" destOrd="0" presId="urn:microsoft.com/office/officeart/2005/8/layout/vList4#2"/>
    <dgm:cxn modelId="{3326535D-5D2F-4076-BA28-F900BD5F3852}" type="presParOf" srcId="{56123872-A62A-473A-920F-D2AA719863F3}" destId="{98E8092B-84FD-40CD-9291-17132909B095}" srcOrd="2" destOrd="0" presId="urn:microsoft.com/office/officeart/2005/8/layout/vList4#2"/>
    <dgm:cxn modelId="{B1EE67E6-719D-4160-ABCB-A5344992F89A}" type="presParOf" srcId="{3CD5FA7C-67EC-46DC-998D-8C64FD7ACD67}" destId="{B64673D5-67D1-4FB5-B0AA-E2C92D0DB9E0}" srcOrd="3" destOrd="0" presId="urn:microsoft.com/office/officeart/2005/8/layout/vList4#2"/>
    <dgm:cxn modelId="{C3BAE825-921F-47E1-9465-FE0DBD3636D0}" type="presParOf" srcId="{3CD5FA7C-67EC-46DC-998D-8C64FD7ACD67}" destId="{2A9770F0-B59F-411C-B4B6-0F0F32590824}" srcOrd="4" destOrd="0" presId="urn:microsoft.com/office/officeart/2005/8/layout/vList4#2"/>
    <dgm:cxn modelId="{B5A37C47-DAB1-4E59-8299-A2D22546D521}" type="presParOf" srcId="{2A9770F0-B59F-411C-B4B6-0F0F32590824}" destId="{3BAB6873-6794-4ED4-9404-7511B68079E1}" srcOrd="0" destOrd="0" presId="urn:microsoft.com/office/officeart/2005/8/layout/vList4#2"/>
    <dgm:cxn modelId="{1E88729F-198E-46F2-A356-A05B811BDBF1}" type="presParOf" srcId="{2A9770F0-B59F-411C-B4B6-0F0F32590824}" destId="{A9056E7D-679D-4E4C-ABD6-E4FF859024DD}" srcOrd="1" destOrd="0" presId="urn:microsoft.com/office/officeart/2005/8/layout/vList4#2"/>
    <dgm:cxn modelId="{364693B1-329E-452C-AF98-637105E299CA}" type="presParOf" srcId="{2A9770F0-B59F-411C-B4B6-0F0F32590824}" destId="{F562FC9C-E4BD-4A00-8F08-38E555F6289B}" srcOrd="2" destOrd="0" presId="urn:microsoft.com/office/officeart/2005/8/layout/vList4#2"/>
    <dgm:cxn modelId="{A3EB4B83-2394-430C-8F6A-ED4297C8770E}" type="presParOf" srcId="{3CD5FA7C-67EC-46DC-998D-8C64FD7ACD67}" destId="{C6A0C9A3-DD43-4693-BA69-8AFACC49B8EC}" srcOrd="5" destOrd="0" presId="urn:microsoft.com/office/officeart/2005/8/layout/vList4#2"/>
    <dgm:cxn modelId="{CF1E0C5B-B7DA-4C4F-A2E7-D75A7AB1B647}" type="presParOf" srcId="{3CD5FA7C-67EC-46DC-998D-8C64FD7ACD67}" destId="{3AC34DCB-A722-41BB-A76E-6152710A948A}" srcOrd="6" destOrd="0" presId="urn:microsoft.com/office/officeart/2005/8/layout/vList4#2"/>
    <dgm:cxn modelId="{8271E162-64A7-405A-A686-7C8229E870F5}" type="presParOf" srcId="{3AC34DCB-A722-41BB-A76E-6152710A948A}" destId="{0F5315A5-F58C-4CF0-8F5C-A883DC9331B2}" srcOrd="0" destOrd="0" presId="urn:microsoft.com/office/officeart/2005/8/layout/vList4#2"/>
    <dgm:cxn modelId="{A81D5BAC-B6F7-46C7-8316-499203815E57}" type="presParOf" srcId="{3AC34DCB-A722-41BB-A76E-6152710A948A}" destId="{D750A8C3-7DD6-404E-B04B-C50EC93F9541}" srcOrd="1" destOrd="0" presId="urn:microsoft.com/office/officeart/2005/8/layout/vList4#2"/>
    <dgm:cxn modelId="{1E8CAE87-FE32-4B75-9637-855A52CAB2BA}" type="presParOf" srcId="{3AC34DCB-A722-41BB-A76E-6152710A948A}" destId="{00658B1B-E044-45F0-BC1E-91A55B9CAA60}" srcOrd="2" destOrd="0" presId="urn:microsoft.com/office/officeart/2005/8/layout/vList4#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7CCCB4-259C-4E21-B060-DE0DBCCFBF14}" type="doc">
      <dgm:prSet loTypeId="urn:microsoft.com/office/officeart/2009/layout/CircleArrowProcess" loCatId="cycle" qsTypeId="urn:microsoft.com/office/officeart/2005/8/quickstyle/3d3" qsCatId="3D" csTypeId="urn:microsoft.com/office/officeart/2005/8/colors/colorful3" csCatId="colorful" phldr="1"/>
      <dgm:spPr/>
      <dgm:t>
        <a:bodyPr/>
        <a:lstStyle/>
        <a:p>
          <a:endParaRPr lang="es-ES"/>
        </a:p>
      </dgm:t>
    </dgm:pt>
    <dgm:pt modelId="{B782B047-3FA4-4A42-A315-C94E7F7260DB}">
      <dgm:prSet phldrT="[Texto]" custT="1"/>
      <dgm:spPr/>
      <dgm:t>
        <a:bodyPr/>
        <a:lstStyle/>
        <a:p>
          <a:r>
            <a:rPr lang="es-ES" sz="1800" dirty="0" smtClean="0">
              <a:latin typeface="Candara" panose="020E0502030303020204" pitchFamily="34" charset="0"/>
            </a:rPr>
            <a:t>¿Cuáles fueron las destrezas adquiridas del ámbito de relaciones lógico- matemáticas en el nivel preparatoria de la Unidad Educativa Academia Militar del Valle en el periodo lectivo 2017-2018?  </a:t>
          </a:r>
        </a:p>
        <a:p>
          <a:endParaRPr lang="es-ES" sz="1100" dirty="0">
            <a:latin typeface="Candara" panose="020E0502030303020204" pitchFamily="34" charset="0"/>
          </a:endParaRPr>
        </a:p>
      </dgm:t>
    </dgm:pt>
    <dgm:pt modelId="{48A1CC97-B56E-4A86-9BFD-3C8839045247}" type="parTrans" cxnId="{13B4040A-8126-4D87-B22F-2C78CFECC1A6}">
      <dgm:prSet/>
      <dgm:spPr/>
      <dgm:t>
        <a:bodyPr/>
        <a:lstStyle/>
        <a:p>
          <a:endParaRPr lang="es-ES"/>
        </a:p>
      </dgm:t>
    </dgm:pt>
    <dgm:pt modelId="{FF584405-03AE-4734-8C8B-640CBE9BAFA9}" type="sibTrans" cxnId="{13B4040A-8126-4D87-B22F-2C78CFECC1A6}">
      <dgm:prSet/>
      <dgm:spPr/>
      <dgm:t>
        <a:bodyPr/>
        <a:lstStyle/>
        <a:p>
          <a:endParaRPr lang="es-ES"/>
        </a:p>
      </dgm:t>
    </dgm:pt>
    <dgm:pt modelId="{462A749F-1784-4F89-851A-10041B316734}" type="pres">
      <dgm:prSet presAssocID="{F87CCCB4-259C-4E21-B060-DE0DBCCFBF14}" presName="Name0" presStyleCnt="0">
        <dgm:presLayoutVars>
          <dgm:chMax val="7"/>
          <dgm:chPref val="7"/>
          <dgm:dir/>
          <dgm:animLvl val="lvl"/>
        </dgm:presLayoutVars>
      </dgm:prSet>
      <dgm:spPr/>
      <dgm:t>
        <a:bodyPr/>
        <a:lstStyle/>
        <a:p>
          <a:endParaRPr lang="es-ES"/>
        </a:p>
      </dgm:t>
    </dgm:pt>
    <dgm:pt modelId="{569DF78A-1A58-4747-9368-496F9791E190}" type="pres">
      <dgm:prSet presAssocID="{B782B047-3FA4-4A42-A315-C94E7F7260DB}" presName="Accent1" presStyleCnt="0"/>
      <dgm:spPr/>
      <dgm:t>
        <a:bodyPr/>
        <a:lstStyle/>
        <a:p>
          <a:endParaRPr lang="es-ES"/>
        </a:p>
      </dgm:t>
    </dgm:pt>
    <dgm:pt modelId="{A3C2FC63-5D1E-41F7-B33E-771BEBB38C95}" type="pres">
      <dgm:prSet presAssocID="{B782B047-3FA4-4A42-A315-C94E7F7260DB}" presName="Accent" presStyleLbl="node1" presStyleIdx="0" presStyleCnt="1"/>
      <dgm:spPr/>
      <dgm:t>
        <a:bodyPr/>
        <a:lstStyle/>
        <a:p>
          <a:endParaRPr lang="es-ES"/>
        </a:p>
      </dgm:t>
    </dgm:pt>
    <dgm:pt modelId="{17880399-7715-4010-B165-FC5C741F74AA}" type="pres">
      <dgm:prSet presAssocID="{B782B047-3FA4-4A42-A315-C94E7F7260DB}" presName="Parent1" presStyleLbl="revTx" presStyleIdx="0" presStyleCnt="1" custLinFactNeighborX="460" custLinFactNeighborY="14709">
        <dgm:presLayoutVars>
          <dgm:chMax val="1"/>
          <dgm:chPref val="1"/>
          <dgm:bulletEnabled val="1"/>
        </dgm:presLayoutVars>
      </dgm:prSet>
      <dgm:spPr/>
      <dgm:t>
        <a:bodyPr/>
        <a:lstStyle/>
        <a:p>
          <a:endParaRPr lang="es-ES"/>
        </a:p>
      </dgm:t>
    </dgm:pt>
  </dgm:ptLst>
  <dgm:cxnLst>
    <dgm:cxn modelId="{C5F77351-E7D1-424A-AB78-71F4083EA5F5}" type="presOf" srcId="{F87CCCB4-259C-4E21-B060-DE0DBCCFBF14}" destId="{462A749F-1784-4F89-851A-10041B316734}" srcOrd="0" destOrd="0" presId="urn:microsoft.com/office/officeart/2009/layout/CircleArrowProcess"/>
    <dgm:cxn modelId="{A295BE7A-A9A6-4A71-ADA5-A903E0AD0904}" type="presOf" srcId="{B782B047-3FA4-4A42-A315-C94E7F7260DB}" destId="{17880399-7715-4010-B165-FC5C741F74AA}" srcOrd="0" destOrd="0" presId="urn:microsoft.com/office/officeart/2009/layout/CircleArrowProcess"/>
    <dgm:cxn modelId="{13B4040A-8126-4D87-B22F-2C78CFECC1A6}" srcId="{F87CCCB4-259C-4E21-B060-DE0DBCCFBF14}" destId="{B782B047-3FA4-4A42-A315-C94E7F7260DB}" srcOrd="0" destOrd="0" parTransId="{48A1CC97-B56E-4A86-9BFD-3C8839045247}" sibTransId="{FF584405-03AE-4734-8C8B-640CBE9BAFA9}"/>
    <dgm:cxn modelId="{3159D216-20FA-416F-A78E-374CA07E498E}" type="presParOf" srcId="{462A749F-1784-4F89-851A-10041B316734}" destId="{569DF78A-1A58-4747-9368-496F9791E190}" srcOrd="0" destOrd="0" presId="urn:microsoft.com/office/officeart/2009/layout/CircleArrowProcess"/>
    <dgm:cxn modelId="{F57BCC0C-BDF9-4784-AC11-1F8EAA1A15B1}" type="presParOf" srcId="{569DF78A-1A58-4747-9368-496F9791E190}" destId="{A3C2FC63-5D1E-41F7-B33E-771BEBB38C95}" srcOrd="0" destOrd="0" presId="urn:microsoft.com/office/officeart/2009/layout/CircleArrowProcess"/>
    <dgm:cxn modelId="{308F884F-170B-497C-A0BE-9C9D9EE8BBA5}" type="presParOf" srcId="{462A749F-1784-4F89-851A-10041B316734}" destId="{17880399-7715-4010-B165-FC5C741F74AA}" srcOrd="1"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3FFB65-6E6F-4E69-ABCC-C4410B63B77D}" type="doc">
      <dgm:prSet loTypeId="urn:microsoft.com/office/officeart/2005/8/layout/process4" loCatId="list" qsTypeId="urn:microsoft.com/office/officeart/2005/8/quickstyle/3d3" qsCatId="3D" csTypeId="urn:microsoft.com/office/officeart/2005/8/colors/colorful4" csCatId="colorful" phldr="1"/>
      <dgm:spPr/>
      <dgm:t>
        <a:bodyPr/>
        <a:lstStyle/>
        <a:p>
          <a:endParaRPr lang="es-ES"/>
        </a:p>
      </dgm:t>
    </dgm:pt>
    <dgm:pt modelId="{11082592-286F-41E3-97A7-09CA65414856}">
      <dgm:prSet phldrT="[Texto]" custT="1"/>
      <dgm:spPr/>
      <dgm:t>
        <a:bodyPr/>
        <a:lstStyle/>
        <a:p>
          <a:pPr algn="ctr"/>
          <a:r>
            <a:rPr lang="es-ES" sz="2400" b="1" dirty="0" smtClean="0">
              <a:solidFill>
                <a:schemeClr val="tx1"/>
              </a:solidFill>
              <a:latin typeface="Candara" panose="020E0502030303020204" pitchFamily="34" charset="0"/>
            </a:rPr>
            <a:t>OBJETIVO GENERAL</a:t>
          </a:r>
          <a:endParaRPr lang="es-ES" sz="2400" b="1" dirty="0">
            <a:solidFill>
              <a:schemeClr val="tx1"/>
            </a:solidFill>
            <a:latin typeface="Candara" panose="020E0502030303020204" pitchFamily="34" charset="0"/>
          </a:endParaRPr>
        </a:p>
      </dgm:t>
    </dgm:pt>
    <dgm:pt modelId="{EF73FDDE-8146-408D-8614-3E4601BF3951}" type="parTrans" cxnId="{CC68D11E-26D8-4D1E-8C02-F7AB0849559A}">
      <dgm:prSet/>
      <dgm:spPr/>
      <dgm:t>
        <a:bodyPr/>
        <a:lstStyle/>
        <a:p>
          <a:endParaRPr lang="es-ES">
            <a:latin typeface="Candara" panose="020E0502030303020204" pitchFamily="34" charset="0"/>
          </a:endParaRPr>
        </a:p>
      </dgm:t>
    </dgm:pt>
    <dgm:pt modelId="{BBFE4811-8E95-478A-9B37-499622720AED}" type="sibTrans" cxnId="{CC68D11E-26D8-4D1E-8C02-F7AB0849559A}">
      <dgm:prSet/>
      <dgm:spPr/>
      <dgm:t>
        <a:bodyPr/>
        <a:lstStyle/>
        <a:p>
          <a:endParaRPr lang="es-ES">
            <a:latin typeface="Candara" panose="020E0502030303020204" pitchFamily="34" charset="0"/>
          </a:endParaRPr>
        </a:p>
      </dgm:t>
    </dgm:pt>
    <dgm:pt modelId="{7ACC14FD-5411-4933-B105-7FE816603E85}">
      <dgm:prSet phldrT="[Texto]" custT="1"/>
      <dgm:spPr/>
      <dgm:t>
        <a:bodyPr/>
        <a:lstStyle/>
        <a:p>
          <a:pPr algn="ctr"/>
          <a:r>
            <a:rPr lang="es-ES" sz="2000" dirty="0" smtClean="0">
              <a:solidFill>
                <a:schemeClr val="tx1"/>
              </a:solidFill>
              <a:latin typeface="Candara" panose="020E0502030303020204" pitchFamily="34" charset="0"/>
            </a:rPr>
            <a:t>Analizar las destrezas adquiridas del ámbito de relaciones lógico-matemáticas en el nivel preparatoria de la </a:t>
          </a:r>
          <a:r>
            <a:rPr lang="es-ES" sz="2000" dirty="0" smtClean="0">
              <a:latin typeface="Candara" panose="020E0502030303020204" pitchFamily="34" charset="0"/>
            </a:rPr>
            <a:t>Unidad Educativa Academia Militar del Valle en el periodo lectivo 2017-2018.</a:t>
          </a:r>
          <a:endParaRPr lang="es-ES" sz="2000" dirty="0">
            <a:latin typeface="Candara" panose="020E0502030303020204" pitchFamily="34" charset="0"/>
          </a:endParaRPr>
        </a:p>
      </dgm:t>
    </dgm:pt>
    <dgm:pt modelId="{B16AA271-4147-4A36-BB12-4DBD1AD24DAC}" type="parTrans" cxnId="{A18E389B-93B9-4FAC-AC38-09DA53AD660E}">
      <dgm:prSet/>
      <dgm:spPr/>
      <dgm:t>
        <a:bodyPr/>
        <a:lstStyle/>
        <a:p>
          <a:endParaRPr lang="es-ES">
            <a:latin typeface="Candara" panose="020E0502030303020204" pitchFamily="34" charset="0"/>
          </a:endParaRPr>
        </a:p>
      </dgm:t>
    </dgm:pt>
    <dgm:pt modelId="{FAD1E93D-52BF-4CF1-A1A2-E9477830BFFE}" type="sibTrans" cxnId="{A18E389B-93B9-4FAC-AC38-09DA53AD660E}">
      <dgm:prSet/>
      <dgm:spPr/>
      <dgm:t>
        <a:bodyPr/>
        <a:lstStyle/>
        <a:p>
          <a:endParaRPr lang="es-ES">
            <a:latin typeface="Candara" panose="020E0502030303020204" pitchFamily="34" charset="0"/>
          </a:endParaRPr>
        </a:p>
      </dgm:t>
    </dgm:pt>
    <dgm:pt modelId="{27374FA1-6404-4F64-B0D2-01896302DDF9}" type="pres">
      <dgm:prSet presAssocID="{D73FFB65-6E6F-4E69-ABCC-C4410B63B77D}" presName="Name0" presStyleCnt="0">
        <dgm:presLayoutVars>
          <dgm:dir/>
          <dgm:animLvl val="lvl"/>
          <dgm:resizeHandles val="exact"/>
        </dgm:presLayoutVars>
      </dgm:prSet>
      <dgm:spPr/>
      <dgm:t>
        <a:bodyPr/>
        <a:lstStyle/>
        <a:p>
          <a:endParaRPr lang="es-ES"/>
        </a:p>
      </dgm:t>
    </dgm:pt>
    <dgm:pt modelId="{B569553F-49A1-42E5-A5E9-D6615E000AD4}" type="pres">
      <dgm:prSet presAssocID="{11082592-286F-41E3-97A7-09CA65414856}" presName="boxAndChildren" presStyleCnt="0"/>
      <dgm:spPr/>
      <dgm:t>
        <a:bodyPr/>
        <a:lstStyle/>
        <a:p>
          <a:endParaRPr lang="es-ES"/>
        </a:p>
      </dgm:t>
    </dgm:pt>
    <dgm:pt modelId="{7A02CB0F-1A7F-497F-8F28-F6E2F22E4FBB}" type="pres">
      <dgm:prSet presAssocID="{11082592-286F-41E3-97A7-09CA65414856}" presName="parentTextBox" presStyleLbl="node1" presStyleIdx="0" presStyleCnt="1"/>
      <dgm:spPr/>
      <dgm:t>
        <a:bodyPr/>
        <a:lstStyle/>
        <a:p>
          <a:endParaRPr lang="es-ES"/>
        </a:p>
      </dgm:t>
    </dgm:pt>
    <dgm:pt modelId="{11EF920F-3CAE-43D2-B808-05C3131E1A5E}" type="pres">
      <dgm:prSet presAssocID="{11082592-286F-41E3-97A7-09CA65414856}" presName="entireBox" presStyleLbl="node1" presStyleIdx="0" presStyleCnt="1" custLinFactNeighborY="-21735"/>
      <dgm:spPr/>
      <dgm:t>
        <a:bodyPr/>
        <a:lstStyle/>
        <a:p>
          <a:endParaRPr lang="es-ES"/>
        </a:p>
      </dgm:t>
    </dgm:pt>
    <dgm:pt modelId="{47F4F306-A8C2-4273-9E9E-4B9C23C1A1CB}" type="pres">
      <dgm:prSet presAssocID="{11082592-286F-41E3-97A7-09CA65414856}" presName="descendantBox" presStyleCnt="0"/>
      <dgm:spPr/>
      <dgm:t>
        <a:bodyPr/>
        <a:lstStyle/>
        <a:p>
          <a:endParaRPr lang="es-ES"/>
        </a:p>
      </dgm:t>
    </dgm:pt>
    <dgm:pt modelId="{8C660C12-D09C-4985-BC99-FCEFE82D7B3F}" type="pres">
      <dgm:prSet presAssocID="{7ACC14FD-5411-4933-B105-7FE816603E85}" presName="childTextBox" presStyleLbl="fgAccFollowNode1" presStyleIdx="0" presStyleCnt="1" custScaleY="162538">
        <dgm:presLayoutVars>
          <dgm:bulletEnabled val="1"/>
        </dgm:presLayoutVars>
      </dgm:prSet>
      <dgm:spPr/>
      <dgm:t>
        <a:bodyPr/>
        <a:lstStyle/>
        <a:p>
          <a:endParaRPr lang="es-ES"/>
        </a:p>
      </dgm:t>
    </dgm:pt>
  </dgm:ptLst>
  <dgm:cxnLst>
    <dgm:cxn modelId="{FF5E017A-C89C-4407-839A-5B90AFBB0F00}" type="presOf" srcId="{7ACC14FD-5411-4933-B105-7FE816603E85}" destId="{8C660C12-D09C-4985-BC99-FCEFE82D7B3F}" srcOrd="0" destOrd="0" presId="urn:microsoft.com/office/officeart/2005/8/layout/process4"/>
    <dgm:cxn modelId="{E54B2109-50D7-4143-BDCA-CA31B7D60022}" type="presOf" srcId="{11082592-286F-41E3-97A7-09CA65414856}" destId="{11EF920F-3CAE-43D2-B808-05C3131E1A5E}" srcOrd="1" destOrd="0" presId="urn:microsoft.com/office/officeart/2005/8/layout/process4"/>
    <dgm:cxn modelId="{CC68D11E-26D8-4D1E-8C02-F7AB0849559A}" srcId="{D73FFB65-6E6F-4E69-ABCC-C4410B63B77D}" destId="{11082592-286F-41E3-97A7-09CA65414856}" srcOrd="0" destOrd="0" parTransId="{EF73FDDE-8146-408D-8614-3E4601BF3951}" sibTransId="{BBFE4811-8E95-478A-9B37-499622720AED}"/>
    <dgm:cxn modelId="{8B85F90B-1498-41FA-B528-37B911FB2E85}" type="presOf" srcId="{11082592-286F-41E3-97A7-09CA65414856}" destId="{7A02CB0F-1A7F-497F-8F28-F6E2F22E4FBB}" srcOrd="0" destOrd="0" presId="urn:microsoft.com/office/officeart/2005/8/layout/process4"/>
    <dgm:cxn modelId="{A18E389B-93B9-4FAC-AC38-09DA53AD660E}" srcId="{11082592-286F-41E3-97A7-09CA65414856}" destId="{7ACC14FD-5411-4933-B105-7FE816603E85}" srcOrd="0" destOrd="0" parTransId="{B16AA271-4147-4A36-BB12-4DBD1AD24DAC}" sibTransId="{FAD1E93D-52BF-4CF1-A1A2-E9477830BFFE}"/>
    <dgm:cxn modelId="{355596E9-0EAD-4836-BF8C-6D0A3A6DF642}" type="presOf" srcId="{D73FFB65-6E6F-4E69-ABCC-C4410B63B77D}" destId="{27374FA1-6404-4F64-B0D2-01896302DDF9}" srcOrd="0" destOrd="0" presId="urn:microsoft.com/office/officeart/2005/8/layout/process4"/>
    <dgm:cxn modelId="{C893FE95-8A25-4AE2-9DC8-64907D328ED8}" type="presParOf" srcId="{27374FA1-6404-4F64-B0D2-01896302DDF9}" destId="{B569553F-49A1-42E5-A5E9-D6615E000AD4}" srcOrd="0" destOrd="0" presId="urn:microsoft.com/office/officeart/2005/8/layout/process4"/>
    <dgm:cxn modelId="{72868EAE-FF18-402C-ADD3-1F90BD41141F}" type="presParOf" srcId="{B569553F-49A1-42E5-A5E9-D6615E000AD4}" destId="{7A02CB0F-1A7F-497F-8F28-F6E2F22E4FBB}" srcOrd="0" destOrd="0" presId="urn:microsoft.com/office/officeart/2005/8/layout/process4"/>
    <dgm:cxn modelId="{33B8C133-4EAD-4DC1-9844-70CD9F58DAE2}" type="presParOf" srcId="{B569553F-49A1-42E5-A5E9-D6615E000AD4}" destId="{11EF920F-3CAE-43D2-B808-05C3131E1A5E}" srcOrd="1" destOrd="0" presId="urn:microsoft.com/office/officeart/2005/8/layout/process4"/>
    <dgm:cxn modelId="{9D476D24-4BF1-49E3-B082-D7B014F35997}" type="presParOf" srcId="{B569553F-49A1-42E5-A5E9-D6615E000AD4}" destId="{47F4F306-A8C2-4273-9E9E-4B9C23C1A1CB}" srcOrd="2" destOrd="0" presId="urn:microsoft.com/office/officeart/2005/8/layout/process4"/>
    <dgm:cxn modelId="{1AF1614C-C7B7-4403-B49B-3536E0C48A42}" type="presParOf" srcId="{47F4F306-A8C2-4273-9E9E-4B9C23C1A1CB}" destId="{8C660C12-D09C-4985-BC99-FCEFE82D7B3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2DDF3B-9DD2-4452-A4D0-01D2B02557B8}" type="doc">
      <dgm:prSet loTypeId="urn:microsoft.com/office/officeart/2005/8/layout/process4" loCatId="list" qsTypeId="urn:microsoft.com/office/officeart/2005/8/quickstyle/3d3" qsCatId="3D" csTypeId="urn:microsoft.com/office/officeart/2005/8/colors/accent3_2" csCatId="accent3" phldr="1"/>
      <dgm:spPr/>
      <dgm:t>
        <a:bodyPr/>
        <a:lstStyle/>
        <a:p>
          <a:endParaRPr lang="es-ES"/>
        </a:p>
      </dgm:t>
    </dgm:pt>
    <dgm:pt modelId="{C39FB9BA-A077-4D72-8ADC-67BCF5805A6E}">
      <dgm:prSet phldrT="[Texto]" custT="1"/>
      <dgm:spPr/>
      <dgm:t>
        <a:bodyPr/>
        <a:lstStyle/>
        <a:p>
          <a:pPr algn="ctr"/>
          <a:r>
            <a:rPr lang="es-ES" sz="2400" b="1" dirty="0" smtClean="0">
              <a:solidFill>
                <a:schemeClr val="tx1"/>
              </a:solidFill>
              <a:latin typeface="Candara" panose="020E0502030303020204" pitchFamily="34" charset="0"/>
            </a:rPr>
            <a:t>OBJETIVOS ESPECÍFICOS</a:t>
          </a:r>
          <a:endParaRPr lang="es-ES" sz="2400" b="1" dirty="0">
            <a:solidFill>
              <a:schemeClr val="tx1"/>
            </a:solidFill>
            <a:latin typeface="Candara" panose="020E0502030303020204" pitchFamily="34" charset="0"/>
          </a:endParaRPr>
        </a:p>
      </dgm:t>
    </dgm:pt>
    <dgm:pt modelId="{A1347AD8-0710-4B9C-851D-069219DC24B6}" type="parTrans" cxnId="{09B123BB-F091-4551-9D49-9FCDFA897EA1}">
      <dgm:prSet/>
      <dgm:spPr/>
      <dgm:t>
        <a:bodyPr/>
        <a:lstStyle/>
        <a:p>
          <a:endParaRPr lang="es-ES">
            <a:latin typeface="Candara" panose="020E0502030303020204" pitchFamily="34" charset="0"/>
          </a:endParaRPr>
        </a:p>
      </dgm:t>
    </dgm:pt>
    <dgm:pt modelId="{C1D2279B-07A2-4B82-A853-9E286CFE8B60}" type="sibTrans" cxnId="{09B123BB-F091-4551-9D49-9FCDFA897EA1}">
      <dgm:prSet/>
      <dgm:spPr/>
      <dgm:t>
        <a:bodyPr/>
        <a:lstStyle/>
        <a:p>
          <a:endParaRPr lang="es-ES">
            <a:latin typeface="Candara" panose="020E0502030303020204" pitchFamily="34" charset="0"/>
          </a:endParaRPr>
        </a:p>
      </dgm:t>
    </dgm:pt>
    <dgm:pt modelId="{B35612B4-7FEF-4F63-9F21-4102951F54AB}">
      <dgm:prSet phldrT="[Texto]" custT="1"/>
      <dgm:spPr/>
      <dgm:t>
        <a:bodyPr/>
        <a:lstStyle/>
        <a:p>
          <a:pPr algn="ctr"/>
          <a:r>
            <a:rPr lang="es-ES" sz="1800" dirty="0" smtClean="0">
              <a:solidFill>
                <a:schemeClr val="tx1"/>
              </a:solidFill>
              <a:latin typeface="Candara" panose="020E0502030303020204" pitchFamily="34" charset="0"/>
            </a:rPr>
            <a:t>Identificar las estrategias metodológicas aplicadas por las docentes para el desarrollo del ámbito de relaciones lógico-matemáticas de la Unidad Educativa Academia Militar del Valle.</a:t>
          </a:r>
        </a:p>
        <a:p>
          <a:pPr marL="0" indent="0" algn="ctr"/>
          <a:endParaRPr lang="es-ES" sz="1800" dirty="0">
            <a:solidFill>
              <a:schemeClr val="tx1"/>
            </a:solidFill>
            <a:latin typeface="Candara" panose="020E0502030303020204" pitchFamily="34" charset="0"/>
          </a:endParaRPr>
        </a:p>
      </dgm:t>
    </dgm:pt>
    <dgm:pt modelId="{38A4D670-6EF1-463C-AD07-5AC3A9AEF6F8}" type="parTrans" cxnId="{2D24F1BE-EC73-430F-8A6C-01F4F49B07E7}">
      <dgm:prSet/>
      <dgm:spPr/>
      <dgm:t>
        <a:bodyPr/>
        <a:lstStyle/>
        <a:p>
          <a:endParaRPr lang="es-ES">
            <a:latin typeface="Candara" panose="020E0502030303020204" pitchFamily="34" charset="0"/>
          </a:endParaRPr>
        </a:p>
      </dgm:t>
    </dgm:pt>
    <dgm:pt modelId="{EB4BA71C-5C8A-4D27-8509-2659C0B92825}" type="sibTrans" cxnId="{2D24F1BE-EC73-430F-8A6C-01F4F49B07E7}">
      <dgm:prSet/>
      <dgm:spPr/>
      <dgm:t>
        <a:bodyPr/>
        <a:lstStyle/>
        <a:p>
          <a:endParaRPr lang="es-ES">
            <a:latin typeface="Candara" panose="020E0502030303020204" pitchFamily="34" charset="0"/>
          </a:endParaRPr>
        </a:p>
      </dgm:t>
    </dgm:pt>
    <dgm:pt modelId="{749C7931-BC0B-4EB0-8990-B11CFE86A671}">
      <dgm:prSet phldrT="[Texto]" custT="1"/>
      <dgm:spPr/>
      <dgm:t>
        <a:bodyPr/>
        <a:lstStyle/>
        <a:p>
          <a:pPr algn="ctr"/>
          <a:r>
            <a:rPr lang="es-ES" sz="1800" dirty="0" smtClean="0">
              <a:solidFill>
                <a:schemeClr val="tx1"/>
              </a:solidFill>
              <a:latin typeface="Candara" panose="020E0502030303020204" pitchFamily="34" charset="0"/>
            </a:rPr>
            <a:t>Diagnosticar el nivel de desarrollo del ámbito de relaciones lógico-matemáticas de los niños del nivel preparatoria de la Unidad Educativa Academia Militar del Valle.</a:t>
          </a:r>
        </a:p>
        <a:p>
          <a:pPr algn="ctr"/>
          <a:endParaRPr lang="es-ES" sz="1800" dirty="0">
            <a:solidFill>
              <a:schemeClr val="tx1"/>
            </a:solidFill>
            <a:latin typeface="Candara" panose="020E0502030303020204" pitchFamily="34" charset="0"/>
          </a:endParaRPr>
        </a:p>
      </dgm:t>
    </dgm:pt>
    <dgm:pt modelId="{DEA7B18D-85D1-4501-B387-CC6CEDC0A00F}" type="parTrans" cxnId="{364739F0-B581-4568-8525-16B3C46E67DD}">
      <dgm:prSet/>
      <dgm:spPr/>
      <dgm:t>
        <a:bodyPr/>
        <a:lstStyle/>
        <a:p>
          <a:endParaRPr lang="es-ES">
            <a:latin typeface="Candara" panose="020E0502030303020204" pitchFamily="34" charset="0"/>
          </a:endParaRPr>
        </a:p>
      </dgm:t>
    </dgm:pt>
    <dgm:pt modelId="{A5F67922-89F0-4BFE-98C6-3298A43EBFB1}" type="sibTrans" cxnId="{364739F0-B581-4568-8525-16B3C46E67DD}">
      <dgm:prSet/>
      <dgm:spPr/>
      <dgm:t>
        <a:bodyPr/>
        <a:lstStyle/>
        <a:p>
          <a:endParaRPr lang="es-ES">
            <a:latin typeface="Candara" panose="020E0502030303020204" pitchFamily="34" charset="0"/>
          </a:endParaRPr>
        </a:p>
      </dgm:t>
    </dgm:pt>
    <dgm:pt modelId="{B7125C77-4D13-4B5B-987A-6B20C078EFFF}">
      <dgm:prSet phldrT="[Texto]" custT="1"/>
      <dgm:spPr/>
      <dgm:t>
        <a:bodyPr/>
        <a:lstStyle/>
        <a:p>
          <a:pPr algn="ctr"/>
          <a:r>
            <a:rPr lang="es-ES" sz="1800" dirty="0" smtClean="0">
              <a:solidFill>
                <a:schemeClr val="tx1"/>
              </a:solidFill>
              <a:latin typeface="Candara" panose="020E0502030303020204" pitchFamily="34" charset="0"/>
            </a:rPr>
            <a:t>Proponer una guía metodológica de gamificación para el desarrollo del ámbito de relaciones lógico-matemáticas de la Unidad Educativa Academia Militar del Valle.</a:t>
          </a:r>
        </a:p>
        <a:p>
          <a:pPr algn="ctr"/>
          <a:endParaRPr lang="es-ES" sz="1800" dirty="0">
            <a:latin typeface="Candara" panose="020E0502030303020204" pitchFamily="34" charset="0"/>
          </a:endParaRPr>
        </a:p>
      </dgm:t>
    </dgm:pt>
    <dgm:pt modelId="{09891205-8CDC-471C-9131-800892EFB966}" type="parTrans" cxnId="{CA999D37-DF14-441F-B1FB-EC8167FAF8B0}">
      <dgm:prSet/>
      <dgm:spPr/>
      <dgm:t>
        <a:bodyPr/>
        <a:lstStyle/>
        <a:p>
          <a:endParaRPr lang="es-ES">
            <a:latin typeface="Candara" panose="020E0502030303020204" pitchFamily="34" charset="0"/>
          </a:endParaRPr>
        </a:p>
      </dgm:t>
    </dgm:pt>
    <dgm:pt modelId="{C8F63E58-71A1-43D5-B306-7B91D2761DDA}" type="sibTrans" cxnId="{CA999D37-DF14-441F-B1FB-EC8167FAF8B0}">
      <dgm:prSet/>
      <dgm:spPr/>
      <dgm:t>
        <a:bodyPr/>
        <a:lstStyle/>
        <a:p>
          <a:endParaRPr lang="es-ES">
            <a:latin typeface="Candara" panose="020E0502030303020204" pitchFamily="34" charset="0"/>
          </a:endParaRPr>
        </a:p>
      </dgm:t>
    </dgm:pt>
    <dgm:pt modelId="{87431EB3-016E-41EE-B407-35C493BE087F}" type="pres">
      <dgm:prSet presAssocID="{702DDF3B-9DD2-4452-A4D0-01D2B02557B8}" presName="Name0" presStyleCnt="0">
        <dgm:presLayoutVars>
          <dgm:dir/>
          <dgm:animLvl val="lvl"/>
          <dgm:resizeHandles val="exact"/>
        </dgm:presLayoutVars>
      </dgm:prSet>
      <dgm:spPr/>
      <dgm:t>
        <a:bodyPr/>
        <a:lstStyle/>
        <a:p>
          <a:endParaRPr lang="es-ES"/>
        </a:p>
      </dgm:t>
    </dgm:pt>
    <dgm:pt modelId="{1D612F77-BA53-4242-B6CC-E612EC02CAF4}" type="pres">
      <dgm:prSet presAssocID="{C39FB9BA-A077-4D72-8ADC-67BCF5805A6E}" presName="boxAndChildren" presStyleCnt="0"/>
      <dgm:spPr/>
      <dgm:t>
        <a:bodyPr/>
        <a:lstStyle/>
        <a:p>
          <a:endParaRPr lang="es-ES"/>
        </a:p>
      </dgm:t>
    </dgm:pt>
    <dgm:pt modelId="{76FFE0D8-00B2-4976-8CE3-4D84FA74E129}" type="pres">
      <dgm:prSet presAssocID="{C39FB9BA-A077-4D72-8ADC-67BCF5805A6E}" presName="parentTextBox" presStyleLbl="node1" presStyleIdx="0" presStyleCnt="1"/>
      <dgm:spPr/>
      <dgm:t>
        <a:bodyPr/>
        <a:lstStyle/>
        <a:p>
          <a:endParaRPr lang="es-ES"/>
        </a:p>
      </dgm:t>
    </dgm:pt>
    <dgm:pt modelId="{9D63BFFD-AE04-4F21-B3A0-0D9B68B641FD}" type="pres">
      <dgm:prSet presAssocID="{C39FB9BA-A077-4D72-8ADC-67BCF5805A6E}" presName="entireBox" presStyleLbl="node1" presStyleIdx="0" presStyleCnt="1" custScaleX="98492" custLinFactNeighborY="-450"/>
      <dgm:spPr/>
      <dgm:t>
        <a:bodyPr/>
        <a:lstStyle/>
        <a:p>
          <a:endParaRPr lang="es-ES"/>
        </a:p>
      </dgm:t>
    </dgm:pt>
    <dgm:pt modelId="{E9573391-F058-4097-92A1-46F4B051C023}" type="pres">
      <dgm:prSet presAssocID="{C39FB9BA-A077-4D72-8ADC-67BCF5805A6E}" presName="descendantBox" presStyleCnt="0"/>
      <dgm:spPr/>
      <dgm:t>
        <a:bodyPr/>
        <a:lstStyle/>
        <a:p>
          <a:endParaRPr lang="es-ES"/>
        </a:p>
      </dgm:t>
    </dgm:pt>
    <dgm:pt modelId="{80BE2E0F-63AD-4965-81EF-F92F4D067CA0}" type="pres">
      <dgm:prSet presAssocID="{B35612B4-7FEF-4F63-9F21-4102951F54AB}" presName="childTextBox" presStyleLbl="fgAccFollowNode1" presStyleIdx="0" presStyleCnt="3" custScaleY="141863" custLinFactNeighborX="1716">
        <dgm:presLayoutVars>
          <dgm:bulletEnabled val="1"/>
        </dgm:presLayoutVars>
      </dgm:prSet>
      <dgm:spPr/>
      <dgm:t>
        <a:bodyPr/>
        <a:lstStyle/>
        <a:p>
          <a:endParaRPr lang="es-ES"/>
        </a:p>
      </dgm:t>
    </dgm:pt>
    <dgm:pt modelId="{C70C66BB-D0A9-4566-8678-72CBB0A2F021}" type="pres">
      <dgm:prSet presAssocID="{749C7931-BC0B-4EB0-8990-B11CFE86A671}" presName="childTextBox" presStyleLbl="fgAccFollowNode1" presStyleIdx="1" presStyleCnt="3" custScaleY="143332">
        <dgm:presLayoutVars>
          <dgm:bulletEnabled val="1"/>
        </dgm:presLayoutVars>
      </dgm:prSet>
      <dgm:spPr/>
      <dgm:t>
        <a:bodyPr/>
        <a:lstStyle/>
        <a:p>
          <a:endParaRPr lang="es-ES"/>
        </a:p>
      </dgm:t>
    </dgm:pt>
    <dgm:pt modelId="{861373B0-D32D-4F9B-8040-1ECD3955EB9C}" type="pres">
      <dgm:prSet presAssocID="{B7125C77-4D13-4B5B-987A-6B20C078EFFF}" presName="childTextBox" presStyleLbl="fgAccFollowNode1" presStyleIdx="2" presStyleCnt="3" custScaleX="89841" custScaleY="143897" custLinFactNeighborX="-2145">
        <dgm:presLayoutVars>
          <dgm:bulletEnabled val="1"/>
        </dgm:presLayoutVars>
      </dgm:prSet>
      <dgm:spPr/>
      <dgm:t>
        <a:bodyPr/>
        <a:lstStyle/>
        <a:p>
          <a:endParaRPr lang="es-ES"/>
        </a:p>
      </dgm:t>
    </dgm:pt>
  </dgm:ptLst>
  <dgm:cxnLst>
    <dgm:cxn modelId="{0B8E9B58-D566-41B3-B1E8-0B7CC22B5A5F}" type="presOf" srcId="{749C7931-BC0B-4EB0-8990-B11CFE86A671}" destId="{C70C66BB-D0A9-4566-8678-72CBB0A2F021}" srcOrd="0" destOrd="0" presId="urn:microsoft.com/office/officeart/2005/8/layout/process4"/>
    <dgm:cxn modelId="{15B19B9E-5037-40BF-A083-EFDD0BE2213F}" type="presOf" srcId="{702DDF3B-9DD2-4452-A4D0-01D2B02557B8}" destId="{87431EB3-016E-41EE-B407-35C493BE087F}" srcOrd="0" destOrd="0" presId="urn:microsoft.com/office/officeart/2005/8/layout/process4"/>
    <dgm:cxn modelId="{2D24F1BE-EC73-430F-8A6C-01F4F49B07E7}" srcId="{C39FB9BA-A077-4D72-8ADC-67BCF5805A6E}" destId="{B35612B4-7FEF-4F63-9F21-4102951F54AB}" srcOrd="0" destOrd="0" parTransId="{38A4D670-6EF1-463C-AD07-5AC3A9AEF6F8}" sibTransId="{EB4BA71C-5C8A-4D27-8509-2659C0B92825}"/>
    <dgm:cxn modelId="{943F2E2D-67D1-4071-8410-C2304521FCE1}" type="presOf" srcId="{B7125C77-4D13-4B5B-987A-6B20C078EFFF}" destId="{861373B0-D32D-4F9B-8040-1ECD3955EB9C}" srcOrd="0" destOrd="0" presId="urn:microsoft.com/office/officeart/2005/8/layout/process4"/>
    <dgm:cxn modelId="{558655C4-4B25-46B2-A95C-70449859A7D3}" type="presOf" srcId="{C39FB9BA-A077-4D72-8ADC-67BCF5805A6E}" destId="{9D63BFFD-AE04-4F21-B3A0-0D9B68B641FD}" srcOrd="1" destOrd="0" presId="urn:microsoft.com/office/officeart/2005/8/layout/process4"/>
    <dgm:cxn modelId="{3B65127C-F408-4EBE-947C-EC9B054967A5}" type="presOf" srcId="{C39FB9BA-A077-4D72-8ADC-67BCF5805A6E}" destId="{76FFE0D8-00B2-4976-8CE3-4D84FA74E129}" srcOrd="0" destOrd="0" presId="urn:microsoft.com/office/officeart/2005/8/layout/process4"/>
    <dgm:cxn modelId="{364739F0-B581-4568-8525-16B3C46E67DD}" srcId="{C39FB9BA-A077-4D72-8ADC-67BCF5805A6E}" destId="{749C7931-BC0B-4EB0-8990-B11CFE86A671}" srcOrd="1" destOrd="0" parTransId="{DEA7B18D-85D1-4501-B387-CC6CEDC0A00F}" sibTransId="{A5F67922-89F0-4BFE-98C6-3298A43EBFB1}"/>
    <dgm:cxn modelId="{09B123BB-F091-4551-9D49-9FCDFA897EA1}" srcId="{702DDF3B-9DD2-4452-A4D0-01D2B02557B8}" destId="{C39FB9BA-A077-4D72-8ADC-67BCF5805A6E}" srcOrd="0" destOrd="0" parTransId="{A1347AD8-0710-4B9C-851D-069219DC24B6}" sibTransId="{C1D2279B-07A2-4B82-A853-9E286CFE8B60}"/>
    <dgm:cxn modelId="{82714468-92AE-440F-8DD9-DED32BE7ED27}" type="presOf" srcId="{B35612B4-7FEF-4F63-9F21-4102951F54AB}" destId="{80BE2E0F-63AD-4965-81EF-F92F4D067CA0}" srcOrd="0" destOrd="0" presId="urn:microsoft.com/office/officeart/2005/8/layout/process4"/>
    <dgm:cxn modelId="{CA999D37-DF14-441F-B1FB-EC8167FAF8B0}" srcId="{C39FB9BA-A077-4D72-8ADC-67BCF5805A6E}" destId="{B7125C77-4D13-4B5B-987A-6B20C078EFFF}" srcOrd="2" destOrd="0" parTransId="{09891205-8CDC-471C-9131-800892EFB966}" sibTransId="{C8F63E58-71A1-43D5-B306-7B91D2761DDA}"/>
    <dgm:cxn modelId="{710C56F3-F1BE-4517-AB3C-9137F0A67EFF}" type="presParOf" srcId="{87431EB3-016E-41EE-B407-35C493BE087F}" destId="{1D612F77-BA53-4242-B6CC-E612EC02CAF4}" srcOrd="0" destOrd="0" presId="urn:microsoft.com/office/officeart/2005/8/layout/process4"/>
    <dgm:cxn modelId="{806CE2E2-1C0F-49B1-84F5-B2E4F8643D0B}" type="presParOf" srcId="{1D612F77-BA53-4242-B6CC-E612EC02CAF4}" destId="{76FFE0D8-00B2-4976-8CE3-4D84FA74E129}" srcOrd="0" destOrd="0" presId="urn:microsoft.com/office/officeart/2005/8/layout/process4"/>
    <dgm:cxn modelId="{CE287035-88C9-4C9D-9161-55942B197707}" type="presParOf" srcId="{1D612F77-BA53-4242-B6CC-E612EC02CAF4}" destId="{9D63BFFD-AE04-4F21-B3A0-0D9B68B641FD}" srcOrd="1" destOrd="0" presId="urn:microsoft.com/office/officeart/2005/8/layout/process4"/>
    <dgm:cxn modelId="{DF36EA63-56A7-4D17-BA70-1F888315B595}" type="presParOf" srcId="{1D612F77-BA53-4242-B6CC-E612EC02CAF4}" destId="{E9573391-F058-4097-92A1-46F4B051C023}" srcOrd="2" destOrd="0" presId="urn:microsoft.com/office/officeart/2005/8/layout/process4"/>
    <dgm:cxn modelId="{3BFE71ED-DA53-46FD-9830-B6D8712E03CC}" type="presParOf" srcId="{E9573391-F058-4097-92A1-46F4B051C023}" destId="{80BE2E0F-63AD-4965-81EF-F92F4D067CA0}" srcOrd="0" destOrd="0" presId="urn:microsoft.com/office/officeart/2005/8/layout/process4"/>
    <dgm:cxn modelId="{668D64B9-0F18-4485-A42B-62840A10B7A5}" type="presParOf" srcId="{E9573391-F058-4097-92A1-46F4B051C023}" destId="{C70C66BB-D0A9-4566-8678-72CBB0A2F021}" srcOrd="1" destOrd="0" presId="urn:microsoft.com/office/officeart/2005/8/layout/process4"/>
    <dgm:cxn modelId="{4BD95543-FA5D-45D2-9BB2-80769397A5AD}" type="presParOf" srcId="{E9573391-F058-4097-92A1-46F4B051C023}" destId="{861373B0-D32D-4F9B-8040-1ECD3955EB9C}" srcOrd="2"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515C514-7F08-4C79-8BAA-975D9A73BF38}" type="doc">
      <dgm:prSet loTypeId="urn:microsoft.com/office/officeart/2005/8/layout/radial3" loCatId="cycle" qsTypeId="urn:microsoft.com/office/officeart/2005/8/quickstyle/3d4" qsCatId="3D" csTypeId="urn:microsoft.com/office/officeart/2005/8/colors/colorful1#1" csCatId="colorful" phldr="1"/>
      <dgm:spPr/>
      <dgm:t>
        <a:bodyPr/>
        <a:lstStyle/>
        <a:p>
          <a:endParaRPr lang="es-ES"/>
        </a:p>
      </dgm:t>
    </dgm:pt>
    <dgm:pt modelId="{2D9AFEDA-9AB6-4FA8-BD4C-B7FAC73A57ED}">
      <dgm:prSet phldrT="[Texto]"/>
      <dgm:spPr/>
      <dgm:t>
        <a:bodyPr/>
        <a:lstStyle/>
        <a:p>
          <a:r>
            <a:rPr lang="es-ES" dirty="0" smtClean="0"/>
            <a:t>Segundo Estudio Regional Comparativo y Explicativo (SERCE)</a:t>
          </a:r>
          <a:endParaRPr lang="es-ES" dirty="0"/>
        </a:p>
      </dgm:t>
    </dgm:pt>
    <dgm:pt modelId="{20E83B51-0E91-45DD-9C4E-3A0CF30E2977}" type="parTrans" cxnId="{E30777ED-E49E-48CE-8CCD-5193EF60E546}">
      <dgm:prSet/>
      <dgm:spPr/>
      <dgm:t>
        <a:bodyPr/>
        <a:lstStyle/>
        <a:p>
          <a:endParaRPr lang="es-ES"/>
        </a:p>
      </dgm:t>
    </dgm:pt>
    <dgm:pt modelId="{4E9462E7-17B9-43A3-89CB-244926C58E39}" type="sibTrans" cxnId="{E30777ED-E49E-48CE-8CCD-5193EF60E546}">
      <dgm:prSet/>
      <dgm:spPr/>
      <dgm:t>
        <a:bodyPr/>
        <a:lstStyle/>
        <a:p>
          <a:endParaRPr lang="es-ES"/>
        </a:p>
      </dgm:t>
    </dgm:pt>
    <dgm:pt modelId="{50BF6AA3-DE4C-4C64-93BE-2848F0113E17}">
      <dgm:prSet phldrT="[Texto]"/>
      <dgm:spPr/>
      <dgm:t>
        <a:bodyPr/>
        <a:lstStyle/>
        <a:p>
          <a:r>
            <a:rPr lang="es-ES" dirty="0" smtClean="0"/>
            <a:t>Países de América Latina y el Caribe </a:t>
          </a:r>
          <a:endParaRPr lang="es-ES" dirty="0"/>
        </a:p>
      </dgm:t>
    </dgm:pt>
    <dgm:pt modelId="{74E97A21-EF4C-40D4-85EB-125978FD33D2}" type="parTrans" cxnId="{58D45579-43BE-4D5D-BB0C-AEB2A1C54AD9}">
      <dgm:prSet/>
      <dgm:spPr/>
      <dgm:t>
        <a:bodyPr/>
        <a:lstStyle/>
        <a:p>
          <a:endParaRPr lang="es-ES"/>
        </a:p>
      </dgm:t>
    </dgm:pt>
    <dgm:pt modelId="{E9A29545-E455-49C8-93E7-497A1E868825}" type="sibTrans" cxnId="{58D45579-43BE-4D5D-BB0C-AEB2A1C54AD9}">
      <dgm:prSet/>
      <dgm:spPr/>
      <dgm:t>
        <a:bodyPr/>
        <a:lstStyle/>
        <a:p>
          <a:endParaRPr lang="es-ES"/>
        </a:p>
      </dgm:t>
    </dgm:pt>
    <dgm:pt modelId="{FE242A85-7AE7-44AE-9C11-6C8AF969BE45}">
      <dgm:prSet phldrT="[Texto]"/>
      <dgm:spPr/>
      <dgm:t>
        <a:bodyPr/>
        <a:lstStyle/>
        <a:p>
          <a:r>
            <a:rPr lang="es-ES" smtClean="0"/>
            <a:t> </a:t>
          </a:r>
          <a:r>
            <a:rPr lang="es-ES" dirty="0" smtClean="0"/>
            <a:t>UNESCO </a:t>
          </a:r>
          <a:endParaRPr lang="es-ES" dirty="0"/>
        </a:p>
      </dgm:t>
    </dgm:pt>
    <dgm:pt modelId="{1B4A76E2-DA9A-4B4E-AA44-39A2E5BB58D4}" type="parTrans" cxnId="{6A84D48A-8A6F-4607-9162-38B48D766129}">
      <dgm:prSet/>
      <dgm:spPr/>
      <dgm:t>
        <a:bodyPr/>
        <a:lstStyle/>
        <a:p>
          <a:endParaRPr lang="es-ES"/>
        </a:p>
      </dgm:t>
    </dgm:pt>
    <dgm:pt modelId="{0D394B47-956A-47A7-AC38-3249FDE10D42}" type="sibTrans" cxnId="{6A84D48A-8A6F-4607-9162-38B48D766129}">
      <dgm:prSet/>
      <dgm:spPr/>
      <dgm:t>
        <a:bodyPr/>
        <a:lstStyle/>
        <a:p>
          <a:endParaRPr lang="es-ES"/>
        </a:p>
      </dgm:t>
    </dgm:pt>
    <dgm:pt modelId="{26CACE8E-48D3-43A9-8483-ACF91E6EC12B}">
      <dgm:prSet phldrT="[Texto]"/>
      <dgm:spPr/>
      <dgm:t>
        <a:bodyPr/>
        <a:lstStyle/>
        <a:p>
          <a:r>
            <a:rPr lang="es-ES" dirty="0" smtClean="0"/>
            <a:t>Evalúa áreas matemáticas y lenguaje </a:t>
          </a:r>
          <a:endParaRPr lang="es-ES" dirty="0"/>
        </a:p>
      </dgm:t>
    </dgm:pt>
    <dgm:pt modelId="{5620D72C-CB5E-4525-B5B8-A7FDDC074B5A}" type="parTrans" cxnId="{300DCF15-43E3-48C4-89D8-CF485F9DFD76}">
      <dgm:prSet/>
      <dgm:spPr/>
      <dgm:t>
        <a:bodyPr/>
        <a:lstStyle/>
        <a:p>
          <a:endParaRPr lang="es-ES"/>
        </a:p>
      </dgm:t>
    </dgm:pt>
    <dgm:pt modelId="{34EB887E-B90B-4B1B-B888-DB05BF9C9E15}" type="sibTrans" cxnId="{300DCF15-43E3-48C4-89D8-CF485F9DFD76}">
      <dgm:prSet/>
      <dgm:spPr/>
      <dgm:t>
        <a:bodyPr/>
        <a:lstStyle/>
        <a:p>
          <a:endParaRPr lang="es-ES"/>
        </a:p>
      </dgm:t>
    </dgm:pt>
    <dgm:pt modelId="{5EFF9C7F-2D69-4FCC-B8AA-E45C0318B5C0}">
      <dgm:prSet phldrT="[Texto]"/>
      <dgm:spPr/>
      <dgm:t>
        <a:bodyPr/>
        <a:lstStyle/>
        <a:p>
          <a:r>
            <a:rPr lang="es-ES" dirty="0" smtClean="0"/>
            <a:t>Participación de 16 países</a:t>
          </a:r>
          <a:endParaRPr lang="es-ES" dirty="0"/>
        </a:p>
      </dgm:t>
    </dgm:pt>
    <dgm:pt modelId="{70EE12ED-E274-4461-B1DC-0D6184A1498F}" type="parTrans" cxnId="{1311697C-DF99-4624-94AF-4374C3943CEC}">
      <dgm:prSet/>
      <dgm:spPr/>
      <dgm:t>
        <a:bodyPr/>
        <a:lstStyle/>
        <a:p>
          <a:endParaRPr lang="es-ES"/>
        </a:p>
      </dgm:t>
    </dgm:pt>
    <dgm:pt modelId="{7E070E9A-B6A3-447F-BF30-1BCEF2830F24}" type="sibTrans" cxnId="{1311697C-DF99-4624-94AF-4374C3943CEC}">
      <dgm:prSet/>
      <dgm:spPr/>
      <dgm:t>
        <a:bodyPr/>
        <a:lstStyle/>
        <a:p>
          <a:endParaRPr lang="es-ES"/>
        </a:p>
      </dgm:t>
    </dgm:pt>
    <dgm:pt modelId="{15024012-E7EF-44AE-8470-ECF82D4E7441}">
      <dgm:prSet phldrT="[Texto]"/>
      <dgm:spPr/>
      <dgm:t>
        <a:bodyPr/>
        <a:lstStyle/>
        <a:p>
          <a:r>
            <a:rPr lang="es-ES" dirty="0" smtClean="0"/>
            <a:t>Laboratorio Latinoamericano de  Calidad de la Educación (LLECE)</a:t>
          </a:r>
          <a:endParaRPr lang="es-ES" dirty="0"/>
        </a:p>
      </dgm:t>
    </dgm:pt>
    <dgm:pt modelId="{F6652726-BE7A-4FC5-B79B-DFF56282D053}" type="parTrans" cxnId="{ED4CC43E-83D1-4CD6-901B-F05E3B65A720}">
      <dgm:prSet/>
      <dgm:spPr/>
      <dgm:t>
        <a:bodyPr/>
        <a:lstStyle/>
        <a:p>
          <a:endParaRPr lang="es-ES"/>
        </a:p>
      </dgm:t>
    </dgm:pt>
    <dgm:pt modelId="{1072FC89-A3D4-4630-90A8-2F17167FB76B}" type="sibTrans" cxnId="{ED4CC43E-83D1-4CD6-901B-F05E3B65A720}">
      <dgm:prSet/>
      <dgm:spPr/>
      <dgm:t>
        <a:bodyPr/>
        <a:lstStyle/>
        <a:p>
          <a:endParaRPr lang="es-ES"/>
        </a:p>
      </dgm:t>
    </dgm:pt>
    <dgm:pt modelId="{3104B5A2-4DBD-4E25-B805-B889B9D91919}">
      <dgm:prSet phldrT="[Texto]"/>
      <dgm:spPr/>
      <dgm:t>
        <a:bodyPr/>
        <a:lstStyle/>
        <a:p>
          <a:r>
            <a:rPr lang="es-ES" smtClean="0"/>
            <a:t>Indicó Ecuador </a:t>
          </a:r>
          <a:r>
            <a:rPr lang="es-ES" dirty="0" smtClean="0"/>
            <a:t>se encuentra en el grupo con calificaciones medias inferiores al promedio </a:t>
          </a:r>
          <a:endParaRPr lang="es-ES" dirty="0"/>
        </a:p>
      </dgm:t>
    </dgm:pt>
    <dgm:pt modelId="{305A5E05-46AD-481E-82A5-B1371ADFFB06}" type="parTrans" cxnId="{B9EC0BD7-4954-4A0C-A8EF-A3AA064B9E33}">
      <dgm:prSet/>
      <dgm:spPr/>
      <dgm:t>
        <a:bodyPr/>
        <a:lstStyle/>
        <a:p>
          <a:endParaRPr lang="es-ES"/>
        </a:p>
      </dgm:t>
    </dgm:pt>
    <dgm:pt modelId="{C34215B4-E92E-4AFD-AB7B-B4B0BD80D3E5}" type="sibTrans" cxnId="{B9EC0BD7-4954-4A0C-A8EF-A3AA064B9E33}">
      <dgm:prSet/>
      <dgm:spPr/>
      <dgm:t>
        <a:bodyPr/>
        <a:lstStyle/>
        <a:p>
          <a:endParaRPr lang="es-ES"/>
        </a:p>
      </dgm:t>
    </dgm:pt>
    <dgm:pt modelId="{96AE6CE8-0B29-4DE8-890C-07E507094860}" type="pres">
      <dgm:prSet presAssocID="{F515C514-7F08-4C79-8BAA-975D9A73BF38}" presName="composite" presStyleCnt="0">
        <dgm:presLayoutVars>
          <dgm:chMax val="1"/>
          <dgm:dir/>
          <dgm:resizeHandles val="exact"/>
        </dgm:presLayoutVars>
      </dgm:prSet>
      <dgm:spPr/>
      <dgm:t>
        <a:bodyPr/>
        <a:lstStyle/>
        <a:p>
          <a:endParaRPr lang="es-ES"/>
        </a:p>
      </dgm:t>
    </dgm:pt>
    <dgm:pt modelId="{15D3152D-6DF0-47FC-983C-8807D93F672D}" type="pres">
      <dgm:prSet presAssocID="{F515C514-7F08-4C79-8BAA-975D9A73BF38}" presName="radial" presStyleCnt="0">
        <dgm:presLayoutVars>
          <dgm:animLvl val="ctr"/>
        </dgm:presLayoutVars>
      </dgm:prSet>
      <dgm:spPr/>
      <dgm:t>
        <a:bodyPr/>
        <a:lstStyle/>
        <a:p>
          <a:endParaRPr lang="es-ES"/>
        </a:p>
      </dgm:t>
    </dgm:pt>
    <dgm:pt modelId="{D465B635-F0A4-4AED-B4E8-285434695E7D}" type="pres">
      <dgm:prSet presAssocID="{2D9AFEDA-9AB6-4FA8-BD4C-B7FAC73A57ED}" presName="centerShape" presStyleLbl="vennNode1" presStyleIdx="0" presStyleCnt="7"/>
      <dgm:spPr/>
      <dgm:t>
        <a:bodyPr/>
        <a:lstStyle/>
        <a:p>
          <a:endParaRPr lang="es-ES"/>
        </a:p>
      </dgm:t>
    </dgm:pt>
    <dgm:pt modelId="{80D2AB7F-A129-4868-9726-9517B6B8D6AF}" type="pres">
      <dgm:prSet presAssocID="{15024012-E7EF-44AE-8470-ECF82D4E7441}" presName="node" presStyleLbl="vennNode1" presStyleIdx="1" presStyleCnt="7">
        <dgm:presLayoutVars>
          <dgm:bulletEnabled val="1"/>
        </dgm:presLayoutVars>
      </dgm:prSet>
      <dgm:spPr/>
      <dgm:t>
        <a:bodyPr/>
        <a:lstStyle/>
        <a:p>
          <a:endParaRPr lang="es-ES"/>
        </a:p>
      </dgm:t>
    </dgm:pt>
    <dgm:pt modelId="{6CDA89CF-FE1E-4698-9D3D-2F2FFACAF058}" type="pres">
      <dgm:prSet presAssocID="{FE242A85-7AE7-44AE-9C11-6C8AF969BE45}" presName="node" presStyleLbl="vennNode1" presStyleIdx="2" presStyleCnt="7">
        <dgm:presLayoutVars>
          <dgm:bulletEnabled val="1"/>
        </dgm:presLayoutVars>
      </dgm:prSet>
      <dgm:spPr/>
      <dgm:t>
        <a:bodyPr/>
        <a:lstStyle/>
        <a:p>
          <a:endParaRPr lang="es-ES"/>
        </a:p>
      </dgm:t>
    </dgm:pt>
    <dgm:pt modelId="{E256B312-1467-4F53-8FB4-D3178C5D3131}" type="pres">
      <dgm:prSet presAssocID="{50BF6AA3-DE4C-4C64-93BE-2848F0113E17}" presName="node" presStyleLbl="vennNode1" presStyleIdx="3" presStyleCnt="7">
        <dgm:presLayoutVars>
          <dgm:bulletEnabled val="1"/>
        </dgm:presLayoutVars>
      </dgm:prSet>
      <dgm:spPr/>
      <dgm:t>
        <a:bodyPr/>
        <a:lstStyle/>
        <a:p>
          <a:endParaRPr lang="es-ES"/>
        </a:p>
      </dgm:t>
    </dgm:pt>
    <dgm:pt modelId="{9D05CD80-7967-4148-919A-0ABD5E02CE09}" type="pres">
      <dgm:prSet presAssocID="{5EFF9C7F-2D69-4FCC-B8AA-E45C0318B5C0}" presName="node" presStyleLbl="vennNode1" presStyleIdx="4" presStyleCnt="7">
        <dgm:presLayoutVars>
          <dgm:bulletEnabled val="1"/>
        </dgm:presLayoutVars>
      </dgm:prSet>
      <dgm:spPr/>
      <dgm:t>
        <a:bodyPr/>
        <a:lstStyle/>
        <a:p>
          <a:endParaRPr lang="es-ES"/>
        </a:p>
      </dgm:t>
    </dgm:pt>
    <dgm:pt modelId="{E9484BCD-E490-49A1-9783-95EE5AEC471B}" type="pres">
      <dgm:prSet presAssocID="{26CACE8E-48D3-43A9-8483-ACF91E6EC12B}" presName="node" presStyleLbl="vennNode1" presStyleIdx="5" presStyleCnt="7">
        <dgm:presLayoutVars>
          <dgm:bulletEnabled val="1"/>
        </dgm:presLayoutVars>
      </dgm:prSet>
      <dgm:spPr/>
      <dgm:t>
        <a:bodyPr/>
        <a:lstStyle/>
        <a:p>
          <a:endParaRPr lang="es-ES"/>
        </a:p>
      </dgm:t>
    </dgm:pt>
    <dgm:pt modelId="{E2CC4786-FB2B-4EB0-BB57-07A2705B0DD0}" type="pres">
      <dgm:prSet presAssocID="{3104B5A2-4DBD-4E25-B805-B889B9D91919}" presName="node" presStyleLbl="vennNode1" presStyleIdx="6" presStyleCnt="7">
        <dgm:presLayoutVars>
          <dgm:bulletEnabled val="1"/>
        </dgm:presLayoutVars>
      </dgm:prSet>
      <dgm:spPr/>
      <dgm:t>
        <a:bodyPr/>
        <a:lstStyle/>
        <a:p>
          <a:endParaRPr lang="es-ES"/>
        </a:p>
      </dgm:t>
    </dgm:pt>
  </dgm:ptLst>
  <dgm:cxnLst>
    <dgm:cxn modelId="{B9EC0BD7-4954-4A0C-A8EF-A3AA064B9E33}" srcId="{2D9AFEDA-9AB6-4FA8-BD4C-B7FAC73A57ED}" destId="{3104B5A2-4DBD-4E25-B805-B889B9D91919}" srcOrd="5" destOrd="0" parTransId="{305A5E05-46AD-481E-82A5-B1371ADFFB06}" sibTransId="{C34215B4-E92E-4AFD-AB7B-B4B0BD80D3E5}"/>
    <dgm:cxn modelId="{1311697C-DF99-4624-94AF-4374C3943CEC}" srcId="{2D9AFEDA-9AB6-4FA8-BD4C-B7FAC73A57ED}" destId="{5EFF9C7F-2D69-4FCC-B8AA-E45C0318B5C0}" srcOrd="3" destOrd="0" parTransId="{70EE12ED-E274-4461-B1DC-0D6184A1498F}" sibTransId="{7E070E9A-B6A3-447F-BF30-1BCEF2830F24}"/>
    <dgm:cxn modelId="{300DCF15-43E3-48C4-89D8-CF485F9DFD76}" srcId="{2D9AFEDA-9AB6-4FA8-BD4C-B7FAC73A57ED}" destId="{26CACE8E-48D3-43A9-8483-ACF91E6EC12B}" srcOrd="4" destOrd="0" parTransId="{5620D72C-CB5E-4525-B5B8-A7FDDC074B5A}" sibTransId="{34EB887E-B90B-4B1B-B888-DB05BF9C9E15}"/>
    <dgm:cxn modelId="{C85F94EB-62FC-48A3-9583-44EA0F0A1C28}" type="presOf" srcId="{3104B5A2-4DBD-4E25-B805-B889B9D91919}" destId="{E2CC4786-FB2B-4EB0-BB57-07A2705B0DD0}" srcOrd="0" destOrd="0" presId="urn:microsoft.com/office/officeart/2005/8/layout/radial3"/>
    <dgm:cxn modelId="{58D45579-43BE-4D5D-BB0C-AEB2A1C54AD9}" srcId="{2D9AFEDA-9AB6-4FA8-BD4C-B7FAC73A57ED}" destId="{50BF6AA3-DE4C-4C64-93BE-2848F0113E17}" srcOrd="2" destOrd="0" parTransId="{74E97A21-EF4C-40D4-85EB-125978FD33D2}" sibTransId="{E9A29545-E455-49C8-93E7-497A1E868825}"/>
    <dgm:cxn modelId="{E4A95F12-115A-40DE-909B-1B06CA594D67}" type="presOf" srcId="{50BF6AA3-DE4C-4C64-93BE-2848F0113E17}" destId="{E256B312-1467-4F53-8FB4-D3178C5D3131}" srcOrd="0" destOrd="0" presId="urn:microsoft.com/office/officeart/2005/8/layout/radial3"/>
    <dgm:cxn modelId="{ED4CC43E-83D1-4CD6-901B-F05E3B65A720}" srcId="{2D9AFEDA-9AB6-4FA8-BD4C-B7FAC73A57ED}" destId="{15024012-E7EF-44AE-8470-ECF82D4E7441}" srcOrd="0" destOrd="0" parTransId="{F6652726-BE7A-4FC5-B79B-DFF56282D053}" sibTransId="{1072FC89-A3D4-4630-90A8-2F17167FB76B}"/>
    <dgm:cxn modelId="{72464812-8066-435F-B63E-313D9BD69BC5}" type="presOf" srcId="{5EFF9C7F-2D69-4FCC-B8AA-E45C0318B5C0}" destId="{9D05CD80-7967-4148-919A-0ABD5E02CE09}" srcOrd="0" destOrd="0" presId="urn:microsoft.com/office/officeart/2005/8/layout/radial3"/>
    <dgm:cxn modelId="{86695265-DA0D-4E0E-A240-3F87ACD3A7F0}" type="presOf" srcId="{26CACE8E-48D3-43A9-8483-ACF91E6EC12B}" destId="{E9484BCD-E490-49A1-9783-95EE5AEC471B}" srcOrd="0" destOrd="0" presId="urn:microsoft.com/office/officeart/2005/8/layout/radial3"/>
    <dgm:cxn modelId="{E30777ED-E49E-48CE-8CCD-5193EF60E546}" srcId="{F515C514-7F08-4C79-8BAA-975D9A73BF38}" destId="{2D9AFEDA-9AB6-4FA8-BD4C-B7FAC73A57ED}" srcOrd="0" destOrd="0" parTransId="{20E83B51-0E91-45DD-9C4E-3A0CF30E2977}" sibTransId="{4E9462E7-17B9-43A3-89CB-244926C58E39}"/>
    <dgm:cxn modelId="{91D87E94-6FCE-49F3-99BF-0AA018817E3B}" type="presOf" srcId="{2D9AFEDA-9AB6-4FA8-BD4C-B7FAC73A57ED}" destId="{D465B635-F0A4-4AED-B4E8-285434695E7D}" srcOrd="0" destOrd="0" presId="urn:microsoft.com/office/officeart/2005/8/layout/radial3"/>
    <dgm:cxn modelId="{166DFDEA-5290-423E-95E8-891399156586}" type="presOf" srcId="{FE242A85-7AE7-44AE-9C11-6C8AF969BE45}" destId="{6CDA89CF-FE1E-4698-9D3D-2F2FFACAF058}" srcOrd="0" destOrd="0" presId="urn:microsoft.com/office/officeart/2005/8/layout/radial3"/>
    <dgm:cxn modelId="{E30110C8-C8F6-4375-989A-01585DD8897C}" type="presOf" srcId="{15024012-E7EF-44AE-8470-ECF82D4E7441}" destId="{80D2AB7F-A129-4868-9726-9517B6B8D6AF}" srcOrd="0" destOrd="0" presId="urn:microsoft.com/office/officeart/2005/8/layout/radial3"/>
    <dgm:cxn modelId="{6A84D48A-8A6F-4607-9162-38B48D766129}" srcId="{2D9AFEDA-9AB6-4FA8-BD4C-B7FAC73A57ED}" destId="{FE242A85-7AE7-44AE-9C11-6C8AF969BE45}" srcOrd="1" destOrd="0" parTransId="{1B4A76E2-DA9A-4B4E-AA44-39A2E5BB58D4}" sibTransId="{0D394B47-956A-47A7-AC38-3249FDE10D42}"/>
    <dgm:cxn modelId="{DE663993-6187-4665-B491-40E372FEB90F}" type="presOf" srcId="{F515C514-7F08-4C79-8BAA-975D9A73BF38}" destId="{96AE6CE8-0B29-4DE8-890C-07E507094860}" srcOrd="0" destOrd="0" presId="urn:microsoft.com/office/officeart/2005/8/layout/radial3"/>
    <dgm:cxn modelId="{0DCD56D3-C3EC-40B4-8A72-9BD7FC59FB9B}" type="presParOf" srcId="{96AE6CE8-0B29-4DE8-890C-07E507094860}" destId="{15D3152D-6DF0-47FC-983C-8807D93F672D}" srcOrd="0" destOrd="0" presId="urn:microsoft.com/office/officeart/2005/8/layout/radial3"/>
    <dgm:cxn modelId="{31A6A961-C78F-4299-839A-27A7D640B45C}" type="presParOf" srcId="{15D3152D-6DF0-47FC-983C-8807D93F672D}" destId="{D465B635-F0A4-4AED-B4E8-285434695E7D}" srcOrd="0" destOrd="0" presId="urn:microsoft.com/office/officeart/2005/8/layout/radial3"/>
    <dgm:cxn modelId="{42E3FEC6-2E6B-48D2-A5EA-AEC0117A65ED}" type="presParOf" srcId="{15D3152D-6DF0-47FC-983C-8807D93F672D}" destId="{80D2AB7F-A129-4868-9726-9517B6B8D6AF}" srcOrd="1" destOrd="0" presId="urn:microsoft.com/office/officeart/2005/8/layout/radial3"/>
    <dgm:cxn modelId="{64D57E7D-4997-424C-8787-34A17B09DCCF}" type="presParOf" srcId="{15D3152D-6DF0-47FC-983C-8807D93F672D}" destId="{6CDA89CF-FE1E-4698-9D3D-2F2FFACAF058}" srcOrd="2" destOrd="0" presId="urn:microsoft.com/office/officeart/2005/8/layout/radial3"/>
    <dgm:cxn modelId="{F23AE2F6-4148-4AF1-B373-8E4658693A2C}" type="presParOf" srcId="{15D3152D-6DF0-47FC-983C-8807D93F672D}" destId="{E256B312-1467-4F53-8FB4-D3178C5D3131}" srcOrd="3" destOrd="0" presId="urn:microsoft.com/office/officeart/2005/8/layout/radial3"/>
    <dgm:cxn modelId="{54A8CF80-74EE-4CE5-B82C-76F034030C68}" type="presParOf" srcId="{15D3152D-6DF0-47FC-983C-8807D93F672D}" destId="{9D05CD80-7967-4148-919A-0ABD5E02CE09}" srcOrd="4" destOrd="0" presId="urn:microsoft.com/office/officeart/2005/8/layout/radial3"/>
    <dgm:cxn modelId="{F4E1DA2C-B34F-4921-805B-A02AC155FC0D}" type="presParOf" srcId="{15D3152D-6DF0-47FC-983C-8807D93F672D}" destId="{E9484BCD-E490-49A1-9783-95EE5AEC471B}" srcOrd="5" destOrd="0" presId="urn:microsoft.com/office/officeart/2005/8/layout/radial3"/>
    <dgm:cxn modelId="{AA1D063E-1211-483D-9D48-9EF0EA3C628F}" type="presParOf" srcId="{15D3152D-6DF0-47FC-983C-8807D93F672D}" destId="{E2CC4786-FB2B-4EB0-BB57-07A2705B0DD0}"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772769-2B8B-4FA0-A6B8-BD98F4265AA1}" type="doc">
      <dgm:prSet loTypeId="urn:microsoft.com/office/officeart/2005/8/layout/hierarchy4" loCatId="list" qsTypeId="urn:microsoft.com/office/officeart/2005/8/quickstyle/3d3" qsCatId="3D" csTypeId="urn:microsoft.com/office/officeart/2005/8/colors/colorful1#2" csCatId="colorful" phldr="1"/>
      <dgm:spPr/>
      <dgm:t>
        <a:bodyPr/>
        <a:lstStyle/>
        <a:p>
          <a:endParaRPr lang="es-ES"/>
        </a:p>
      </dgm:t>
    </dgm:pt>
    <dgm:pt modelId="{8D38E5C5-8374-4385-B397-4B416B0E8E5E}">
      <dgm:prSet phldrT="[Texto]" custT="1"/>
      <dgm:spPr/>
      <dgm:t>
        <a:bodyPr/>
        <a:lstStyle/>
        <a:p>
          <a:r>
            <a:rPr lang="es-ES" sz="1800" dirty="0" smtClean="0">
              <a:latin typeface="Candara" panose="020E0502030303020204" pitchFamily="34" charset="0"/>
              <a:cs typeface="Times New Roman" panose="02020603050405020304" pitchFamily="18" charset="0"/>
            </a:rPr>
            <a:t>  </a:t>
          </a:r>
          <a:r>
            <a:rPr lang="es-ES" sz="1400" dirty="0" smtClean="0">
              <a:solidFill>
                <a:schemeClr val="tx1"/>
              </a:solidFill>
              <a:latin typeface="Candara" panose="020E0502030303020204" pitchFamily="34" charset="0"/>
              <a:cs typeface="Times New Roman" panose="02020603050405020304" pitchFamily="18" charset="0"/>
            </a:rPr>
            <a:t>La sociedad actual, ha tenido en los últimos años grandes cambios en el campo de la tecnología y la ciencia; las herramientas, conocimientos y saberes se encuentran evolucionando constantemente (Ministerio de Educación , 2010)</a:t>
          </a:r>
          <a:endParaRPr lang="es-ES" sz="1800" dirty="0">
            <a:solidFill>
              <a:schemeClr val="tx1"/>
            </a:solidFill>
            <a:latin typeface="Candara" panose="020E0502030303020204" pitchFamily="34" charset="0"/>
            <a:cs typeface="Times New Roman" panose="02020603050405020304" pitchFamily="18" charset="0"/>
          </a:endParaRPr>
        </a:p>
      </dgm:t>
    </dgm:pt>
    <dgm:pt modelId="{6B34139B-E150-4308-9F6E-1E8949E955BC}" type="parTrans" cxnId="{825DDC66-612F-43B3-BE52-C397C92266C0}">
      <dgm:prSet/>
      <dgm:spPr/>
      <dgm:t>
        <a:bodyPr/>
        <a:lstStyle/>
        <a:p>
          <a:endParaRPr lang="es-ES"/>
        </a:p>
      </dgm:t>
    </dgm:pt>
    <dgm:pt modelId="{C154C60C-2028-4AFD-94B7-33B245ADA71B}" type="sibTrans" cxnId="{825DDC66-612F-43B3-BE52-C397C92266C0}">
      <dgm:prSet/>
      <dgm:spPr/>
      <dgm:t>
        <a:bodyPr/>
        <a:lstStyle/>
        <a:p>
          <a:endParaRPr lang="es-ES"/>
        </a:p>
      </dgm:t>
    </dgm:pt>
    <dgm:pt modelId="{D7EF1400-11FE-4CBC-B2DA-FC6FBADAC934}">
      <dgm:prSet phldrT="[Texto]" custT="1"/>
      <dgm:spPr/>
      <dgm:t>
        <a:bodyPr/>
        <a:lstStyle/>
        <a:p>
          <a:r>
            <a:rPr lang="es-ES" sz="1800" dirty="0" smtClean="0">
              <a:solidFill>
                <a:schemeClr val="tx1"/>
              </a:solidFill>
              <a:latin typeface="Candara" panose="020E0502030303020204" pitchFamily="34" charset="0"/>
              <a:cs typeface="Times New Roman" panose="02020603050405020304" pitchFamily="18" charset="0"/>
            </a:rPr>
            <a:t>   </a:t>
          </a:r>
          <a:r>
            <a:rPr lang="es-ES" sz="1600" dirty="0" smtClean="0">
              <a:solidFill>
                <a:schemeClr val="tx1"/>
              </a:solidFill>
              <a:latin typeface="Candara" panose="020E0502030303020204" pitchFamily="34" charset="0"/>
              <a:cs typeface="Times New Roman" panose="02020603050405020304" pitchFamily="18" charset="0"/>
            </a:rPr>
            <a:t>Es parte del quehacer educativo la organización de los contenidos, estrategias, metodologías y destrezas</a:t>
          </a:r>
          <a:endParaRPr lang="es-ES" sz="1800" dirty="0">
            <a:solidFill>
              <a:schemeClr val="tx1"/>
            </a:solidFill>
            <a:latin typeface="Candara" panose="020E0502030303020204" pitchFamily="34" charset="0"/>
            <a:cs typeface="Times New Roman" panose="02020603050405020304" pitchFamily="18" charset="0"/>
          </a:endParaRPr>
        </a:p>
      </dgm:t>
    </dgm:pt>
    <dgm:pt modelId="{3382568E-D93F-4C51-BA1F-76B2403EC966}" type="parTrans" cxnId="{7CA7FD0A-2273-4EF5-8B67-4B91714151E9}">
      <dgm:prSet/>
      <dgm:spPr/>
      <dgm:t>
        <a:bodyPr/>
        <a:lstStyle/>
        <a:p>
          <a:endParaRPr lang="es-ES"/>
        </a:p>
      </dgm:t>
    </dgm:pt>
    <dgm:pt modelId="{3240AE97-962C-46CB-B3FE-B956F631CF92}" type="sibTrans" cxnId="{7CA7FD0A-2273-4EF5-8B67-4B91714151E9}">
      <dgm:prSet/>
      <dgm:spPr/>
      <dgm:t>
        <a:bodyPr/>
        <a:lstStyle/>
        <a:p>
          <a:endParaRPr lang="es-ES"/>
        </a:p>
      </dgm:t>
    </dgm:pt>
    <dgm:pt modelId="{6E9A19CF-65AE-41E7-949B-FAC7EAAEE62C}">
      <dgm:prSet custT="1"/>
      <dgm:spPr/>
      <dgm:t>
        <a:bodyPr/>
        <a:lstStyle/>
        <a:p>
          <a:r>
            <a:rPr lang="es-ES" sz="1400" dirty="0" smtClean="0">
              <a:solidFill>
                <a:schemeClr val="tx1"/>
              </a:solidFill>
              <a:latin typeface="Candara" panose="020E0502030303020204" pitchFamily="34" charset="0"/>
              <a:cs typeface="Times New Roman" panose="02020603050405020304" pitchFamily="18" charset="0"/>
            </a:rPr>
            <a:t>Currículo conjunto de conocimientos, planes de estudio, metodologías</a:t>
          </a:r>
        </a:p>
        <a:p>
          <a:endParaRPr lang="es-ES" sz="1400" dirty="0" smtClean="0">
            <a:solidFill>
              <a:schemeClr val="tx1"/>
            </a:solidFill>
            <a:latin typeface="Candara" panose="020E0502030303020204" pitchFamily="34" charset="0"/>
            <a:cs typeface="Times New Roman" panose="02020603050405020304" pitchFamily="18" charset="0"/>
          </a:endParaRPr>
        </a:p>
        <a:p>
          <a:r>
            <a:rPr lang="es-ES" sz="1400" dirty="0" smtClean="0">
              <a:solidFill>
                <a:schemeClr val="tx1"/>
              </a:solidFill>
              <a:latin typeface="Candara" panose="020E0502030303020204" pitchFamily="34" charset="0"/>
              <a:cs typeface="Times New Roman" panose="02020603050405020304" pitchFamily="18" charset="0"/>
            </a:rPr>
            <a:t>Se va a definir las políticas educativas inmersas dentro del sistema educativo de un país </a:t>
          </a:r>
        </a:p>
        <a:p>
          <a:endParaRPr lang="es-ES" sz="1400" dirty="0" smtClean="0">
            <a:solidFill>
              <a:schemeClr val="tx1"/>
            </a:solidFill>
            <a:latin typeface="Candara" panose="020E0502030303020204" pitchFamily="34" charset="0"/>
            <a:cs typeface="Times New Roman" panose="02020603050405020304" pitchFamily="18" charset="0"/>
          </a:endParaRPr>
        </a:p>
        <a:p>
          <a:r>
            <a:rPr lang="es-ES" sz="1400" dirty="0" smtClean="0">
              <a:solidFill>
                <a:schemeClr val="tx1"/>
              </a:solidFill>
              <a:latin typeface="Candara" panose="020E0502030303020204" pitchFamily="34" charset="0"/>
              <a:cs typeface="Times New Roman" panose="02020603050405020304" pitchFamily="18" charset="0"/>
            </a:rPr>
            <a:t>A fin de promover las aspiraciones, formación integral, identidad cultura y desarrollo de todos sus miembros y de la sociedad </a:t>
          </a:r>
        </a:p>
        <a:p>
          <a:r>
            <a:rPr lang="es-ES" sz="1400" dirty="0" smtClean="0">
              <a:solidFill>
                <a:schemeClr val="tx1"/>
              </a:solidFill>
              <a:latin typeface="Candara" panose="020E0502030303020204" pitchFamily="34" charset="0"/>
              <a:cs typeface="Times New Roman" panose="02020603050405020304" pitchFamily="18" charset="0"/>
            </a:rPr>
            <a:t>(Ministerio de Educación, 2016). </a:t>
          </a:r>
          <a:endParaRPr lang="es-ES" sz="1400" dirty="0">
            <a:solidFill>
              <a:schemeClr val="tx1"/>
            </a:solidFill>
            <a:latin typeface="Candara" panose="020E0502030303020204" pitchFamily="34" charset="0"/>
            <a:cs typeface="Times New Roman" panose="02020603050405020304" pitchFamily="18" charset="0"/>
          </a:endParaRPr>
        </a:p>
      </dgm:t>
    </dgm:pt>
    <dgm:pt modelId="{44B79F32-F006-443C-89DD-23ABE091AC91}" type="parTrans" cxnId="{E1BB9A3D-DEBD-474E-B3FB-AEDB7FCDE6CA}">
      <dgm:prSet/>
      <dgm:spPr/>
      <dgm:t>
        <a:bodyPr/>
        <a:lstStyle/>
        <a:p>
          <a:endParaRPr lang="es-ES"/>
        </a:p>
      </dgm:t>
    </dgm:pt>
    <dgm:pt modelId="{40E7440E-131C-4156-BF86-A07685958BDE}" type="sibTrans" cxnId="{E1BB9A3D-DEBD-474E-B3FB-AEDB7FCDE6CA}">
      <dgm:prSet/>
      <dgm:spPr/>
      <dgm:t>
        <a:bodyPr/>
        <a:lstStyle/>
        <a:p>
          <a:endParaRPr lang="es-ES"/>
        </a:p>
      </dgm:t>
    </dgm:pt>
    <dgm:pt modelId="{5180E1F2-8EE0-457B-917B-D611F7CB1602}">
      <dgm:prSet custT="1"/>
      <dgm:spPr/>
      <dgm:t>
        <a:bodyPr/>
        <a:lstStyle/>
        <a:p>
          <a:pPr algn="ctr"/>
          <a:r>
            <a:rPr lang="es-ES" sz="1400" dirty="0" smtClean="0">
              <a:solidFill>
                <a:schemeClr val="tx1"/>
              </a:solidFill>
              <a:latin typeface="Candara" panose="020E0502030303020204" pitchFamily="34" charset="0"/>
              <a:cs typeface="Times New Roman" panose="02020603050405020304" pitchFamily="18" charset="0"/>
            </a:rPr>
            <a:t> En el Ecuador el Ministerio de Educación promueve los currículos de:</a:t>
          </a:r>
        </a:p>
        <a:p>
          <a:pPr algn="ctr"/>
          <a:endParaRPr lang="es-ES" sz="1400" dirty="0" smtClean="0">
            <a:solidFill>
              <a:schemeClr val="tx1"/>
            </a:solidFill>
            <a:latin typeface="Candara" panose="020E0502030303020204" pitchFamily="34" charset="0"/>
            <a:cs typeface="Times New Roman" panose="02020603050405020304" pitchFamily="18" charset="0"/>
          </a:endParaRPr>
        </a:p>
        <a:p>
          <a:pPr algn="l"/>
          <a:r>
            <a:rPr lang="es-ES" sz="1400" dirty="0" smtClean="0">
              <a:solidFill>
                <a:schemeClr val="tx1"/>
              </a:solidFill>
              <a:latin typeface="Candara" panose="020E0502030303020204" pitchFamily="34" charset="0"/>
              <a:cs typeface="Times New Roman" panose="02020603050405020304" pitchFamily="18" charset="0"/>
            </a:rPr>
            <a:t>Educación inicial</a:t>
          </a:r>
        </a:p>
        <a:p>
          <a:pPr algn="l"/>
          <a:r>
            <a:rPr lang="es-ES" sz="1400" dirty="0" smtClean="0">
              <a:solidFill>
                <a:schemeClr val="tx1"/>
              </a:solidFill>
              <a:latin typeface="Candara" panose="020E0502030303020204" pitchFamily="34" charset="0"/>
              <a:cs typeface="Times New Roman" panose="02020603050405020304" pitchFamily="18" charset="0"/>
            </a:rPr>
            <a:t> Educación general básica </a:t>
          </a:r>
          <a:r>
            <a:rPr lang="es-ES" sz="1400" smtClean="0">
              <a:solidFill>
                <a:schemeClr val="tx1"/>
              </a:solidFill>
              <a:latin typeface="Candara" panose="020E0502030303020204" pitchFamily="34" charset="0"/>
              <a:cs typeface="Times New Roman" panose="02020603050405020304" pitchFamily="18" charset="0"/>
            </a:rPr>
            <a:t>y Bachillerato dentro </a:t>
          </a:r>
          <a:r>
            <a:rPr lang="es-ES" sz="1400" dirty="0" smtClean="0">
              <a:solidFill>
                <a:schemeClr val="tx1"/>
              </a:solidFill>
              <a:latin typeface="Candara" panose="020E0502030303020204" pitchFamily="34" charset="0"/>
              <a:cs typeface="Times New Roman" panose="02020603050405020304" pitchFamily="18" charset="0"/>
            </a:rPr>
            <a:t>del cual se encuentra el de preparatoria</a:t>
          </a:r>
          <a:endParaRPr lang="es-ES" sz="1400" dirty="0">
            <a:solidFill>
              <a:schemeClr val="tx1"/>
            </a:solidFill>
            <a:latin typeface="Candara" panose="020E0502030303020204" pitchFamily="34" charset="0"/>
            <a:cs typeface="Times New Roman" panose="02020603050405020304" pitchFamily="18" charset="0"/>
          </a:endParaRPr>
        </a:p>
      </dgm:t>
    </dgm:pt>
    <dgm:pt modelId="{FD50D287-21C5-4237-A385-9DC58EA5A5C9}" type="parTrans" cxnId="{173EB7D3-4ABC-4F5F-AAEF-984D16D6A927}">
      <dgm:prSet/>
      <dgm:spPr/>
      <dgm:t>
        <a:bodyPr/>
        <a:lstStyle/>
        <a:p>
          <a:endParaRPr lang="es-ES"/>
        </a:p>
      </dgm:t>
    </dgm:pt>
    <dgm:pt modelId="{36703431-DDF0-420E-AA6D-B87338BACCA7}" type="sibTrans" cxnId="{173EB7D3-4ABC-4F5F-AAEF-984D16D6A927}">
      <dgm:prSet/>
      <dgm:spPr/>
      <dgm:t>
        <a:bodyPr/>
        <a:lstStyle/>
        <a:p>
          <a:endParaRPr lang="es-ES"/>
        </a:p>
      </dgm:t>
    </dgm:pt>
    <dgm:pt modelId="{9F71463E-DEC0-4214-86CA-69B12262A634}">
      <dgm:prSet custT="1"/>
      <dgm:spPr/>
      <dgm:t>
        <a:bodyPr/>
        <a:lstStyle/>
        <a:p>
          <a:r>
            <a:rPr lang="es-ES" sz="1400" dirty="0" smtClean="0">
              <a:solidFill>
                <a:schemeClr val="tx1"/>
              </a:solidFill>
              <a:latin typeface="Candara" panose="020E0502030303020204" pitchFamily="34" charset="0"/>
              <a:cs typeface="Times New Roman" panose="02020603050405020304" pitchFamily="18" charset="0"/>
            </a:rPr>
            <a:t>El nivel inicial y preparatoria </a:t>
          </a:r>
        </a:p>
        <a:p>
          <a:r>
            <a:rPr lang="es-ES" sz="1400" dirty="0" smtClean="0">
              <a:solidFill>
                <a:schemeClr val="tx1"/>
              </a:solidFill>
              <a:latin typeface="Candara" panose="020E0502030303020204" pitchFamily="34" charset="0"/>
              <a:cs typeface="Times New Roman" panose="02020603050405020304" pitchFamily="18" charset="0"/>
            </a:rPr>
            <a:t>PRIMER  vínculo educativo con las matemáticas (Guevara, 2004)</a:t>
          </a:r>
          <a:endParaRPr lang="es-ES" sz="1400" dirty="0">
            <a:solidFill>
              <a:schemeClr val="tx1"/>
            </a:solidFill>
            <a:latin typeface="Candara" panose="020E0502030303020204" pitchFamily="34" charset="0"/>
            <a:cs typeface="Times New Roman" panose="02020603050405020304" pitchFamily="18" charset="0"/>
          </a:endParaRPr>
        </a:p>
      </dgm:t>
    </dgm:pt>
    <dgm:pt modelId="{CA7530B2-C575-491E-958C-95DC38E4CDB0}" type="parTrans" cxnId="{AD3DF7CC-455C-41BD-8F55-E399212EBE09}">
      <dgm:prSet/>
      <dgm:spPr/>
      <dgm:t>
        <a:bodyPr/>
        <a:lstStyle/>
        <a:p>
          <a:endParaRPr lang="es-ES"/>
        </a:p>
      </dgm:t>
    </dgm:pt>
    <dgm:pt modelId="{7720D316-9DEE-4C10-ABA7-ACE4398B542D}" type="sibTrans" cxnId="{AD3DF7CC-455C-41BD-8F55-E399212EBE09}">
      <dgm:prSet/>
      <dgm:spPr/>
      <dgm:t>
        <a:bodyPr/>
        <a:lstStyle/>
        <a:p>
          <a:endParaRPr lang="es-ES"/>
        </a:p>
      </dgm:t>
    </dgm:pt>
    <dgm:pt modelId="{9167CEC4-3224-4D08-B6A2-2A9652D4594D}" type="pres">
      <dgm:prSet presAssocID="{4B772769-2B8B-4FA0-A6B8-BD98F4265AA1}" presName="Name0" presStyleCnt="0">
        <dgm:presLayoutVars>
          <dgm:chPref val="1"/>
          <dgm:dir/>
          <dgm:animOne val="branch"/>
          <dgm:animLvl val="lvl"/>
          <dgm:resizeHandles/>
        </dgm:presLayoutVars>
      </dgm:prSet>
      <dgm:spPr/>
      <dgm:t>
        <a:bodyPr/>
        <a:lstStyle/>
        <a:p>
          <a:endParaRPr lang="es-ES"/>
        </a:p>
      </dgm:t>
    </dgm:pt>
    <dgm:pt modelId="{48A2CE8D-7EBD-4BA9-8194-1FE0ACA90E79}" type="pres">
      <dgm:prSet presAssocID="{8D38E5C5-8374-4385-B397-4B416B0E8E5E}" presName="vertOne" presStyleCnt="0"/>
      <dgm:spPr/>
      <dgm:t>
        <a:bodyPr/>
        <a:lstStyle/>
        <a:p>
          <a:endParaRPr lang="es-ES"/>
        </a:p>
      </dgm:t>
    </dgm:pt>
    <dgm:pt modelId="{945B6185-BC93-4D4A-99A9-921123E9D39C}" type="pres">
      <dgm:prSet presAssocID="{8D38E5C5-8374-4385-B397-4B416B0E8E5E}" presName="txOne" presStyleLbl="node0" presStyleIdx="0" presStyleCnt="1" custScaleX="27948" custScaleY="41492" custLinFactNeighborX="463" custLinFactNeighborY="51978">
        <dgm:presLayoutVars>
          <dgm:chPref val="3"/>
        </dgm:presLayoutVars>
      </dgm:prSet>
      <dgm:spPr/>
      <dgm:t>
        <a:bodyPr/>
        <a:lstStyle/>
        <a:p>
          <a:endParaRPr lang="es-ES"/>
        </a:p>
      </dgm:t>
    </dgm:pt>
    <dgm:pt modelId="{568A40C4-9B33-4B6A-9B8B-E87136D03692}" type="pres">
      <dgm:prSet presAssocID="{8D38E5C5-8374-4385-B397-4B416B0E8E5E}" presName="parTransOne" presStyleCnt="0"/>
      <dgm:spPr/>
      <dgm:t>
        <a:bodyPr/>
        <a:lstStyle/>
        <a:p>
          <a:endParaRPr lang="es-ES"/>
        </a:p>
      </dgm:t>
    </dgm:pt>
    <dgm:pt modelId="{F34D3901-8A4C-436B-B72A-D35D96E9FF62}" type="pres">
      <dgm:prSet presAssocID="{8D38E5C5-8374-4385-B397-4B416B0E8E5E}" presName="horzOne" presStyleCnt="0"/>
      <dgm:spPr/>
      <dgm:t>
        <a:bodyPr/>
        <a:lstStyle/>
        <a:p>
          <a:endParaRPr lang="es-ES"/>
        </a:p>
      </dgm:t>
    </dgm:pt>
    <dgm:pt modelId="{4E5E6585-B2A1-41ED-95ED-6D320AB9F014}" type="pres">
      <dgm:prSet presAssocID="{D7EF1400-11FE-4CBC-B2DA-FC6FBADAC934}" presName="vertTwo" presStyleCnt="0"/>
      <dgm:spPr/>
      <dgm:t>
        <a:bodyPr/>
        <a:lstStyle/>
        <a:p>
          <a:endParaRPr lang="es-ES"/>
        </a:p>
      </dgm:t>
    </dgm:pt>
    <dgm:pt modelId="{23829E07-3294-4449-93DA-98F3B1D51C71}" type="pres">
      <dgm:prSet presAssocID="{D7EF1400-11FE-4CBC-B2DA-FC6FBADAC934}" presName="txTwo" presStyleLbl="node2" presStyleIdx="0" presStyleCnt="1" custScaleX="55439" custScaleY="16129" custLinFactNeighborX="-20194" custLinFactNeighborY="-23998">
        <dgm:presLayoutVars>
          <dgm:chPref val="3"/>
        </dgm:presLayoutVars>
      </dgm:prSet>
      <dgm:spPr/>
      <dgm:t>
        <a:bodyPr/>
        <a:lstStyle/>
        <a:p>
          <a:endParaRPr lang="es-ES"/>
        </a:p>
      </dgm:t>
    </dgm:pt>
    <dgm:pt modelId="{B9815149-0BE8-49F6-AEA3-99AD0EAF3A98}" type="pres">
      <dgm:prSet presAssocID="{D7EF1400-11FE-4CBC-B2DA-FC6FBADAC934}" presName="parTransTwo" presStyleCnt="0"/>
      <dgm:spPr/>
      <dgm:t>
        <a:bodyPr/>
        <a:lstStyle/>
        <a:p>
          <a:endParaRPr lang="es-ES"/>
        </a:p>
      </dgm:t>
    </dgm:pt>
    <dgm:pt modelId="{FE92886D-FD83-4C5F-9842-8ACDF3A16A32}" type="pres">
      <dgm:prSet presAssocID="{D7EF1400-11FE-4CBC-B2DA-FC6FBADAC934}" presName="horzTwo" presStyleCnt="0"/>
      <dgm:spPr/>
      <dgm:t>
        <a:bodyPr/>
        <a:lstStyle/>
        <a:p>
          <a:endParaRPr lang="es-ES"/>
        </a:p>
      </dgm:t>
    </dgm:pt>
    <dgm:pt modelId="{C0CBD6B1-4636-4F3B-8306-84768D5C4070}" type="pres">
      <dgm:prSet presAssocID="{6E9A19CF-65AE-41E7-949B-FAC7EAAEE62C}" presName="vertThree" presStyleCnt="0"/>
      <dgm:spPr/>
      <dgm:t>
        <a:bodyPr/>
        <a:lstStyle/>
        <a:p>
          <a:endParaRPr lang="es-ES"/>
        </a:p>
      </dgm:t>
    </dgm:pt>
    <dgm:pt modelId="{2BF6F11F-3DB8-4DDD-AF99-6C1EE0F2A772}" type="pres">
      <dgm:prSet presAssocID="{6E9A19CF-65AE-41E7-949B-FAC7EAAEE62C}" presName="txThree" presStyleLbl="node3" presStyleIdx="0" presStyleCnt="3" custScaleX="74531" custScaleY="93560" custLinFactNeighborX="5862" custLinFactNeighborY="-4930">
        <dgm:presLayoutVars>
          <dgm:chPref val="3"/>
        </dgm:presLayoutVars>
      </dgm:prSet>
      <dgm:spPr/>
      <dgm:t>
        <a:bodyPr/>
        <a:lstStyle/>
        <a:p>
          <a:endParaRPr lang="es-ES"/>
        </a:p>
      </dgm:t>
    </dgm:pt>
    <dgm:pt modelId="{5A649A50-7227-4B63-96E6-D4B0E24306FE}" type="pres">
      <dgm:prSet presAssocID="{6E9A19CF-65AE-41E7-949B-FAC7EAAEE62C}" presName="horzThree" presStyleCnt="0"/>
      <dgm:spPr/>
      <dgm:t>
        <a:bodyPr/>
        <a:lstStyle/>
        <a:p>
          <a:endParaRPr lang="es-ES"/>
        </a:p>
      </dgm:t>
    </dgm:pt>
    <dgm:pt modelId="{5E393E03-C6F0-4005-813F-07C3438D0C38}" type="pres">
      <dgm:prSet presAssocID="{40E7440E-131C-4156-BF86-A07685958BDE}" presName="sibSpaceThree" presStyleCnt="0"/>
      <dgm:spPr/>
      <dgm:t>
        <a:bodyPr/>
        <a:lstStyle/>
        <a:p>
          <a:endParaRPr lang="es-ES"/>
        </a:p>
      </dgm:t>
    </dgm:pt>
    <dgm:pt modelId="{9DAACBF7-7E08-4429-AF66-C0D64C6C41F5}" type="pres">
      <dgm:prSet presAssocID="{5180E1F2-8EE0-457B-917B-D611F7CB1602}" presName="vertThree" presStyleCnt="0"/>
      <dgm:spPr/>
      <dgm:t>
        <a:bodyPr/>
        <a:lstStyle/>
        <a:p>
          <a:endParaRPr lang="es-ES"/>
        </a:p>
      </dgm:t>
    </dgm:pt>
    <dgm:pt modelId="{70A40423-D8E8-4C74-9DBC-144537BE6BDE}" type="pres">
      <dgm:prSet presAssocID="{5180E1F2-8EE0-457B-917B-D611F7CB1602}" presName="txThree" presStyleLbl="node3" presStyleIdx="1" presStyleCnt="3" custScaleX="64642" custScaleY="42026" custLinFactNeighborX="3922" custLinFactNeighborY="-9198">
        <dgm:presLayoutVars>
          <dgm:chPref val="3"/>
        </dgm:presLayoutVars>
      </dgm:prSet>
      <dgm:spPr/>
      <dgm:t>
        <a:bodyPr/>
        <a:lstStyle/>
        <a:p>
          <a:endParaRPr lang="es-ES"/>
        </a:p>
      </dgm:t>
    </dgm:pt>
    <dgm:pt modelId="{90C4FDAC-8F80-4251-886A-5D7D23BD9BCB}" type="pres">
      <dgm:prSet presAssocID="{5180E1F2-8EE0-457B-917B-D611F7CB1602}" presName="horzThree" presStyleCnt="0"/>
      <dgm:spPr/>
      <dgm:t>
        <a:bodyPr/>
        <a:lstStyle/>
        <a:p>
          <a:endParaRPr lang="es-ES"/>
        </a:p>
      </dgm:t>
    </dgm:pt>
    <dgm:pt modelId="{81C9471A-C4D5-4675-B07C-48B6772A6C6C}" type="pres">
      <dgm:prSet presAssocID="{36703431-DDF0-420E-AA6D-B87338BACCA7}" presName="sibSpaceThree" presStyleCnt="0"/>
      <dgm:spPr/>
      <dgm:t>
        <a:bodyPr/>
        <a:lstStyle/>
        <a:p>
          <a:endParaRPr lang="es-ES"/>
        </a:p>
      </dgm:t>
    </dgm:pt>
    <dgm:pt modelId="{943FEBF4-E6FB-459F-A5FC-E1FF37E12BA4}" type="pres">
      <dgm:prSet presAssocID="{9F71463E-DEC0-4214-86CA-69B12262A634}" presName="vertThree" presStyleCnt="0"/>
      <dgm:spPr/>
      <dgm:t>
        <a:bodyPr/>
        <a:lstStyle/>
        <a:p>
          <a:endParaRPr lang="es-ES"/>
        </a:p>
      </dgm:t>
    </dgm:pt>
    <dgm:pt modelId="{E943B1D2-9A6A-46E6-A2F0-D2D91993ED7F}" type="pres">
      <dgm:prSet presAssocID="{9F71463E-DEC0-4214-86CA-69B12262A634}" presName="txThree" presStyleLbl="node3" presStyleIdx="2" presStyleCnt="3" custScaleX="44940" custScaleY="42515" custLinFactNeighborX="-56297" custLinFactNeighborY="42497">
        <dgm:presLayoutVars>
          <dgm:chPref val="3"/>
        </dgm:presLayoutVars>
      </dgm:prSet>
      <dgm:spPr/>
      <dgm:t>
        <a:bodyPr/>
        <a:lstStyle/>
        <a:p>
          <a:endParaRPr lang="es-ES"/>
        </a:p>
      </dgm:t>
    </dgm:pt>
    <dgm:pt modelId="{B4DFA6D6-2F31-4098-9AC4-146C7B994B11}" type="pres">
      <dgm:prSet presAssocID="{9F71463E-DEC0-4214-86CA-69B12262A634}" presName="horzThree" presStyleCnt="0"/>
      <dgm:spPr/>
      <dgm:t>
        <a:bodyPr/>
        <a:lstStyle/>
        <a:p>
          <a:endParaRPr lang="es-ES"/>
        </a:p>
      </dgm:t>
    </dgm:pt>
  </dgm:ptLst>
  <dgm:cxnLst>
    <dgm:cxn modelId="{825DDC66-612F-43B3-BE52-C397C92266C0}" srcId="{4B772769-2B8B-4FA0-A6B8-BD98F4265AA1}" destId="{8D38E5C5-8374-4385-B397-4B416B0E8E5E}" srcOrd="0" destOrd="0" parTransId="{6B34139B-E150-4308-9F6E-1E8949E955BC}" sibTransId="{C154C60C-2028-4AFD-94B7-33B245ADA71B}"/>
    <dgm:cxn modelId="{7C1DC7E3-294F-4984-AC4F-212BC1A6E82C}" type="presOf" srcId="{8D38E5C5-8374-4385-B397-4B416B0E8E5E}" destId="{945B6185-BC93-4D4A-99A9-921123E9D39C}" srcOrd="0" destOrd="0" presId="urn:microsoft.com/office/officeart/2005/8/layout/hierarchy4"/>
    <dgm:cxn modelId="{22A86502-B6DF-4FEE-A014-25BB221024E4}" type="presOf" srcId="{5180E1F2-8EE0-457B-917B-D611F7CB1602}" destId="{70A40423-D8E8-4C74-9DBC-144537BE6BDE}" srcOrd="0" destOrd="0" presId="urn:microsoft.com/office/officeart/2005/8/layout/hierarchy4"/>
    <dgm:cxn modelId="{9B880358-5556-4A55-91D9-EA3CFBC487C8}" type="presOf" srcId="{9F71463E-DEC0-4214-86CA-69B12262A634}" destId="{E943B1D2-9A6A-46E6-A2F0-D2D91993ED7F}" srcOrd="0" destOrd="0" presId="urn:microsoft.com/office/officeart/2005/8/layout/hierarchy4"/>
    <dgm:cxn modelId="{AD3DF7CC-455C-41BD-8F55-E399212EBE09}" srcId="{D7EF1400-11FE-4CBC-B2DA-FC6FBADAC934}" destId="{9F71463E-DEC0-4214-86CA-69B12262A634}" srcOrd="2" destOrd="0" parTransId="{CA7530B2-C575-491E-958C-95DC38E4CDB0}" sibTransId="{7720D316-9DEE-4C10-ABA7-ACE4398B542D}"/>
    <dgm:cxn modelId="{E1BB9A3D-DEBD-474E-B3FB-AEDB7FCDE6CA}" srcId="{D7EF1400-11FE-4CBC-B2DA-FC6FBADAC934}" destId="{6E9A19CF-65AE-41E7-949B-FAC7EAAEE62C}" srcOrd="0" destOrd="0" parTransId="{44B79F32-F006-443C-89DD-23ABE091AC91}" sibTransId="{40E7440E-131C-4156-BF86-A07685958BDE}"/>
    <dgm:cxn modelId="{3ACE6FC6-8053-484A-B7BA-53956F067551}" type="presOf" srcId="{4B772769-2B8B-4FA0-A6B8-BD98F4265AA1}" destId="{9167CEC4-3224-4D08-B6A2-2A9652D4594D}" srcOrd="0" destOrd="0" presId="urn:microsoft.com/office/officeart/2005/8/layout/hierarchy4"/>
    <dgm:cxn modelId="{173EB7D3-4ABC-4F5F-AAEF-984D16D6A927}" srcId="{D7EF1400-11FE-4CBC-B2DA-FC6FBADAC934}" destId="{5180E1F2-8EE0-457B-917B-D611F7CB1602}" srcOrd="1" destOrd="0" parTransId="{FD50D287-21C5-4237-A385-9DC58EA5A5C9}" sibTransId="{36703431-DDF0-420E-AA6D-B87338BACCA7}"/>
    <dgm:cxn modelId="{7CA7FD0A-2273-4EF5-8B67-4B91714151E9}" srcId="{8D38E5C5-8374-4385-B397-4B416B0E8E5E}" destId="{D7EF1400-11FE-4CBC-B2DA-FC6FBADAC934}" srcOrd="0" destOrd="0" parTransId="{3382568E-D93F-4C51-BA1F-76B2403EC966}" sibTransId="{3240AE97-962C-46CB-B3FE-B956F631CF92}"/>
    <dgm:cxn modelId="{6157FE49-D79D-4F1E-A9E7-8275A4A3FB45}" type="presOf" srcId="{D7EF1400-11FE-4CBC-B2DA-FC6FBADAC934}" destId="{23829E07-3294-4449-93DA-98F3B1D51C71}" srcOrd="0" destOrd="0" presId="urn:microsoft.com/office/officeart/2005/8/layout/hierarchy4"/>
    <dgm:cxn modelId="{B4654ECA-961B-4EBB-9C04-53D4D4681EA1}" type="presOf" srcId="{6E9A19CF-65AE-41E7-949B-FAC7EAAEE62C}" destId="{2BF6F11F-3DB8-4DDD-AF99-6C1EE0F2A772}" srcOrd="0" destOrd="0" presId="urn:microsoft.com/office/officeart/2005/8/layout/hierarchy4"/>
    <dgm:cxn modelId="{6FA65D92-3B4C-4E85-A253-B725F942726B}" type="presParOf" srcId="{9167CEC4-3224-4D08-B6A2-2A9652D4594D}" destId="{48A2CE8D-7EBD-4BA9-8194-1FE0ACA90E79}" srcOrd="0" destOrd="0" presId="urn:microsoft.com/office/officeart/2005/8/layout/hierarchy4"/>
    <dgm:cxn modelId="{7BBD9BFD-4C5C-4446-86C6-7E3D5CB0A4F6}" type="presParOf" srcId="{48A2CE8D-7EBD-4BA9-8194-1FE0ACA90E79}" destId="{945B6185-BC93-4D4A-99A9-921123E9D39C}" srcOrd="0" destOrd="0" presId="urn:microsoft.com/office/officeart/2005/8/layout/hierarchy4"/>
    <dgm:cxn modelId="{139E3B01-66C8-41B1-896D-DC03D4C3E89D}" type="presParOf" srcId="{48A2CE8D-7EBD-4BA9-8194-1FE0ACA90E79}" destId="{568A40C4-9B33-4B6A-9B8B-E87136D03692}" srcOrd="1" destOrd="0" presId="urn:microsoft.com/office/officeart/2005/8/layout/hierarchy4"/>
    <dgm:cxn modelId="{86E16407-C62F-435B-88D2-19D463D40B0C}" type="presParOf" srcId="{48A2CE8D-7EBD-4BA9-8194-1FE0ACA90E79}" destId="{F34D3901-8A4C-436B-B72A-D35D96E9FF62}" srcOrd="2" destOrd="0" presId="urn:microsoft.com/office/officeart/2005/8/layout/hierarchy4"/>
    <dgm:cxn modelId="{1FD18867-B245-4EC7-AF4B-2A7BEE976E51}" type="presParOf" srcId="{F34D3901-8A4C-436B-B72A-D35D96E9FF62}" destId="{4E5E6585-B2A1-41ED-95ED-6D320AB9F014}" srcOrd="0" destOrd="0" presId="urn:microsoft.com/office/officeart/2005/8/layout/hierarchy4"/>
    <dgm:cxn modelId="{80C30306-26FB-4A7A-8E08-E2D39027F826}" type="presParOf" srcId="{4E5E6585-B2A1-41ED-95ED-6D320AB9F014}" destId="{23829E07-3294-4449-93DA-98F3B1D51C71}" srcOrd="0" destOrd="0" presId="urn:microsoft.com/office/officeart/2005/8/layout/hierarchy4"/>
    <dgm:cxn modelId="{60DEC0A9-0475-4743-82C0-CEF39389804F}" type="presParOf" srcId="{4E5E6585-B2A1-41ED-95ED-6D320AB9F014}" destId="{B9815149-0BE8-49F6-AEA3-99AD0EAF3A98}" srcOrd="1" destOrd="0" presId="urn:microsoft.com/office/officeart/2005/8/layout/hierarchy4"/>
    <dgm:cxn modelId="{2231201B-2074-49A2-84EB-0443C709A32F}" type="presParOf" srcId="{4E5E6585-B2A1-41ED-95ED-6D320AB9F014}" destId="{FE92886D-FD83-4C5F-9842-8ACDF3A16A32}" srcOrd="2" destOrd="0" presId="urn:microsoft.com/office/officeart/2005/8/layout/hierarchy4"/>
    <dgm:cxn modelId="{8BE231B5-C133-40E2-B65A-DDE082664E43}" type="presParOf" srcId="{FE92886D-FD83-4C5F-9842-8ACDF3A16A32}" destId="{C0CBD6B1-4636-4F3B-8306-84768D5C4070}" srcOrd="0" destOrd="0" presId="urn:microsoft.com/office/officeart/2005/8/layout/hierarchy4"/>
    <dgm:cxn modelId="{73DF8A3D-2D84-4DF5-B125-DB93AF8D1460}" type="presParOf" srcId="{C0CBD6B1-4636-4F3B-8306-84768D5C4070}" destId="{2BF6F11F-3DB8-4DDD-AF99-6C1EE0F2A772}" srcOrd="0" destOrd="0" presId="urn:microsoft.com/office/officeart/2005/8/layout/hierarchy4"/>
    <dgm:cxn modelId="{497756FE-EF23-48E2-9208-E1A5A5B829E0}" type="presParOf" srcId="{C0CBD6B1-4636-4F3B-8306-84768D5C4070}" destId="{5A649A50-7227-4B63-96E6-D4B0E24306FE}" srcOrd="1" destOrd="0" presId="urn:microsoft.com/office/officeart/2005/8/layout/hierarchy4"/>
    <dgm:cxn modelId="{02571295-F59C-4057-BE0E-F99B734D8E68}" type="presParOf" srcId="{FE92886D-FD83-4C5F-9842-8ACDF3A16A32}" destId="{5E393E03-C6F0-4005-813F-07C3438D0C38}" srcOrd="1" destOrd="0" presId="urn:microsoft.com/office/officeart/2005/8/layout/hierarchy4"/>
    <dgm:cxn modelId="{E63832AD-5F62-4BF5-AF52-80BAB784A26E}" type="presParOf" srcId="{FE92886D-FD83-4C5F-9842-8ACDF3A16A32}" destId="{9DAACBF7-7E08-4429-AF66-C0D64C6C41F5}" srcOrd="2" destOrd="0" presId="urn:microsoft.com/office/officeart/2005/8/layout/hierarchy4"/>
    <dgm:cxn modelId="{3B333B03-557B-40E6-A7CF-1371C6CBC002}" type="presParOf" srcId="{9DAACBF7-7E08-4429-AF66-C0D64C6C41F5}" destId="{70A40423-D8E8-4C74-9DBC-144537BE6BDE}" srcOrd="0" destOrd="0" presId="urn:microsoft.com/office/officeart/2005/8/layout/hierarchy4"/>
    <dgm:cxn modelId="{5CCC4615-279D-4944-9530-92E8D8A356AB}" type="presParOf" srcId="{9DAACBF7-7E08-4429-AF66-C0D64C6C41F5}" destId="{90C4FDAC-8F80-4251-886A-5D7D23BD9BCB}" srcOrd="1" destOrd="0" presId="urn:microsoft.com/office/officeart/2005/8/layout/hierarchy4"/>
    <dgm:cxn modelId="{B19F3E66-0178-4563-B8E8-45B3535819EE}" type="presParOf" srcId="{FE92886D-FD83-4C5F-9842-8ACDF3A16A32}" destId="{81C9471A-C4D5-4675-B07C-48B6772A6C6C}" srcOrd="3" destOrd="0" presId="urn:microsoft.com/office/officeart/2005/8/layout/hierarchy4"/>
    <dgm:cxn modelId="{52D383BE-8090-43FC-8BA1-A6DFB2B0170A}" type="presParOf" srcId="{FE92886D-FD83-4C5F-9842-8ACDF3A16A32}" destId="{943FEBF4-E6FB-459F-A5FC-E1FF37E12BA4}" srcOrd="4" destOrd="0" presId="urn:microsoft.com/office/officeart/2005/8/layout/hierarchy4"/>
    <dgm:cxn modelId="{D2930175-E055-455E-AD6A-DE76E7AB924A}" type="presParOf" srcId="{943FEBF4-E6FB-459F-A5FC-E1FF37E12BA4}" destId="{E943B1D2-9A6A-46E6-A2F0-D2D91993ED7F}" srcOrd="0" destOrd="0" presId="urn:microsoft.com/office/officeart/2005/8/layout/hierarchy4"/>
    <dgm:cxn modelId="{5C1D4992-4B38-4708-A2EC-0075FD2AF061}" type="presParOf" srcId="{943FEBF4-E6FB-459F-A5FC-E1FF37E12BA4}" destId="{B4DFA6D6-2F31-4098-9AC4-146C7B994B1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81BB6D-1845-4BC8-9741-A6A5FFD71EDD}" type="doc">
      <dgm:prSet loTypeId="urn:microsoft.com/office/officeart/2008/layout/PictureStrips" loCatId="list" qsTypeId="urn:microsoft.com/office/officeart/2005/8/quickstyle/simple1" qsCatId="simple" csTypeId="urn:microsoft.com/office/officeart/2005/8/colors/accent3_1" csCatId="accent3" phldr="1"/>
      <dgm:spPr/>
      <dgm:t>
        <a:bodyPr/>
        <a:lstStyle/>
        <a:p>
          <a:endParaRPr lang="es-ES"/>
        </a:p>
      </dgm:t>
    </dgm:pt>
    <dgm:pt modelId="{BD862BFC-835A-4452-A9F4-C4EF7D03436E}">
      <dgm:prSet phldrT="[Texto]"/>
      <dgm:spPr/>
      <dgm:t>
        <a:bodyPr/>
        <a:lstStyle/>
        <a:p>
          <a:r>
            <a:rPr lang="es-ES" dirty="0" smtClean="0">
              <a:latin typeface="Candara" panose="020E0502030303020204" pitchFamily="34" charset="0"/>
            </a:rPr>
            <a:t>Permiten identificar principios, criterios y procedimientos que establecen la forma de actuar del maestro en relación con la programación, implementación y evaluación en el proceso educativo (Calderón et al., 2012).</a:t>
          </a:r>
          <a:endParaRPr lang="es-ES" dirty="0">
            <a:latin typeface="Candara" panose="020E0502030303020204" pitchFamily="34" charset="0"/>
          </a:endParaRPr>
        </a:p>
      </dgm:t>
    </dgm:pt>
    <dgm:pt modelId="{A8C78422-C023-4E64-956F-B69AD7000A97}" type="parTrans" cxnId="{A19BA7E9-27CA-48D8-8FBA-220260CFED05}">
      <dgm:prSet/>
      <dgm:spPr/>
      <dgm:t>
        <a:bodyPr/>
        <a:lstStyle/>
        <a:p>
          <a:endParaRPr lang="es-ES">
            <a:latin typeface="Candara" panose="020E0502030303020204" pitchFamily="34" charset="0"/>
          </a:endParaRPr>
        </a:p>
      </dgm:t>
    </dgm:pt>
    <dgm:pt modelId="{A6C5054E-64A1-45CC-B093-309227576253}" type="sibTrans" cxnId="{A19BA7E9-27CA-48D8-8FBA-220260CFED05}">
      <dgm:prSet/>
      <dgm:spPr/>
      <dgm:t>
        <a:bodyPr/>
        <a:lstStyle/>
        <a:p>
          <a:endParaRPr lang="es-ES">
            <a:latin typeface="Candara" panose="020E0502030303020204" pitchFamily="34" charset="0"/>
          </a:endParaRPr>
        </a:p>
      </dgm:t>
    </dgm:pt>
    <dgm:pt modelId="{896DF433-5B59-4C7F-93FB-9046D9BE52C7}">
      <dgm:prSet phldrT="[Texto]"/>
      <dgm:spPr/>
      <dgm:t>
        <a:bodyPr/>
        <a:lstStyle/>
        <a:p>
          <a:r>
            <a:rPr lang="es-ES" dirty="0" smtClean="0">
              <a:latin typeface="Candara" panose="020E0502030303020204" pitchFamily="34" charset="0"/>
            </a:rPr>
            <a:t>Favorecen la enseñanza y aprendizaje donde el docente realiza planificaciones sistemáticas con el fin de desarrollar competencias, capacidades y actitudes en los niños (Quispe T, 2011).</a:t>
          </a:r>
          <a:endParaRPr lang="es-ES" dirty="0">
            <a:latin typeface="Candara" panose="020E0502030303020204" pitchFamily="34" charset="0"/>
          </a:endParaRPr>
        </a:p>
      </dgm:t>
    </dgm:pt>
    <dgm:pt modelId="{7E7E548E-74A4-4A0A-8FFA-6721B1C9252B}" type="parTrans" cxnId="{B7C777DD-E27C-4478-9222-8A4F213BA9DC}">
      <dgm:prSet/>
      <dgm:spPr/>
      <dgm:t>
        <a:bodyPr/>
        <a:lstStyle/>
        <a:p>
          <a:endParaRPr lang="es-ES">
            <a:latin typeface="Candara" panose="020E0502030303020204" pitchFamily="34" charset="0"/>
          </a:endParaRPr>
        </a:p>
      </dgm:t>
    </dgm:pt>
    <dgm:pt modelId="{F15352EF-1C63-45B9-A210-C5204C13E342}" type="sibTrans" cxnId="{B7C777DD-E27C-4478-9222-8A4F213BA9DC}">
      <dgm:prSet/>
      <dgm:spPr/>
      <dgm:t>
        <a:bodyPr/>
        <a:lstStyle/>
        <a:p>
          <a:endParaRPr lang="es-ES">
            <a:latin typeface="Candara" panose="020E0502030303020204" pitchFamily="34" charset="0"/>
          </a:endParaRPr>
        </a:p>
      </dgm:t>
    </dgm:pt>
    <dgm:pt modelId="{AECB6F27-77E8-4389-96BD-91CDE1A90C61}" type="pres">
      <dgm:prSet presAssocID="{F781BB6D-1845-4BC8-9741-A6A5FFD71EDD}" presName="Name0" presStyleCnt="0">
        <dgm:presLayoutVars>
          <dgm:dir/>
          <dgm:resizeHandles val="exact"/>
        </dgm:presLayoutVars>
      </dgm:prSet>
      <dgm:spPr/>
      <dgm:t>
        <a:bodyPr/>
        <a:lstStyle/>
        <a:p>
          <a:endParaRPr lang="es-ES"/>
        </a:p>
      </dgm:t>
    </dgm:pt>
    <dgm:pt modelId="{56971989-9E93-4674-8C29-6C7674468830}" type="pres">
      <dgm:prSet presAssocID="{BD862BFC-835A-4452-A9F4-C4EF7D03436E}" presName="composite" presStyleCnt="0"/>
      <dgm:spPr/>
    </dgm:pt>
    <dgm:pt modelId="{8648BA35-3C0F-4155-8DA6-A76901054A4E}" type="pres">
      <dgm:prSet presAssocID="{BD862BFC-835A-4452-A9F4-C4EF7D03436E}" presName="rect1" presStyleLbl="trAlignAcc1" presStyleIdx="0" presStyleCnt="2">
        <dgm:presLayoutVars>
          <dgm:bulletEnabled val="1"/>
        </dgm:presLayoutVars>
      </dgm:prSet>
      <dgm:spPr/>
      <dgm:t>
        <a:bodyPr/>
        <a:lstStyle/>
        <a:p>
          <a:endParaRPr lang="es-ES"/>
        </a:p>
      </dgm:t>
    </dgm:pt>
    <dgm:pt modelId="{C17E42FE-A92B-4999-9BBC-6D4B6F6EBB88}" type="pres">
      <dgm:prSet presAssocID="{BD862BFC-835A-4452-A9F4-C4EF7D03436E}" presName="rect2" presStyleLbl="fgImgPlace1" presStyleIdx="0" presStyleCnt="2"/>
      <dgm:spPr/>
    </dgm:pt>
    <dgm:pt modelId="{C3801D2F-8194-4EB7-A39A-4D9936089E03}" type="pres">
      <dgm:prSet presAssocID="{A6C5054E-64A1-45CC-B093-309227576253}" presName="sibTrans" presStyleCnt="0"/>
      <dgm:spPr/>
    </dgm:pt>
    <dgm:pt modelId="{FB812253-6F8D-498E-8BC4-222E13551C58}" type="pres">
      <dgm:prSet presAssocID="{896DF433-5B59-4C7F-93FB-9046D9BE52C7}" presName="composite" presStyleCnt="0"/>
      <dgm:spPr/>
    </dgm:pt>
    <dgm:pt modelId="{EFBD6334-8039-4970-9410-3577B9F87223}" type="pres">
      <dgm:prSet presAssocID="{896DF433-5B59-4C7F-93FB-9046D9BE52C7}" presName="rect1" presStyleLbl="trAlignAcc1" presStyleIdx="1" presStyleCnt="2">
        <dgm:presLayoutVars>
          <dgm:bulletEnabled val="1"/>
        </dgm:presLayoutVars>
      </dgm:prSet>
      <dgm:spPr/>
      <dgm:t>
        <a:bodyPr/>
        <a:lstStyle/>
        <a:p>
          <a:endParaRPr lang="es-ES"/>
        </a:p>
      </dgm:t>
    </dgm:pt>
    <dgm:pt modelId="{0DD0F89B-2C9C-48B5-BC32-B542C4E35B00}" type="pres">
      <dgm:prSet presAssocID="{896DF433-5B59-4C7F-93FB-9046D9BE52C7}" presName="rect2" presStyleLbl="fgImgPlace1" presStyleIdx="1" presStyleCnt="2"/>
      <dgm:spPr/>
    </dgm:pt>
  </dgm:ptLst>
  <dgm:cxnLst>
    <dgm:cxn modelId="{4853E87D-B824-4615-80E5-1BD294ED2005}" type="presOf" srcId="{F781BB6D-1845-4BC8-9741-A6A5FFD71EDD}" destId="{AECB6F27-77E8-4389-96BD-91CDE1A90C61}" srcOrd="0" destOrd="0" presId="urn:microsoft.com/office/officeart/2008/layout/PictureStrips"/>
    <dgm:cxn modelId="{BDDE8D9A-0516-4136-9037-27C29FD3C0D3}" type="presOf" srcId="{896DF433-5B59-4C7F-93FB-9046D9BE52C7}" destId="{EFBD6334-8039-4970-9410-3577B9F87223}" srcOrd="0" destOrd="0" presId="urn:microsoft.com/office/officeart/2008/layout/PictureStrips"/>
    <dgm:cxn modelId="{C6422FF7-9E13-40B8-A665-8BE507D9E840}" type="presOf" srcId="{BD862BFC-835A-4452-A9F4-C4EF7D03436E}" destId="{8648BA35-3C0F-4155-8DA6-A76901054A4E}" srcOrd="0" destOrd="0" presId="urn:microsoft.com/office/officeart/2008/layout/PictureStrips"/>
    <dgm:cxn modelId="{B7C777DD-E27C-4478-9222-8A4F213BA9DC}" srcId="{F781BB6D-1845-4BC8-9741-A6A5FFD71EDD}" destId="{896DF433-5B59-4C7F-93FB-9046D9BE52C7}" srcOrd="1" destOrd="0" parTransId="{7E7E548E-74A4-4A0A-8FFA-6721B1C9252B}" sibTransId="{F15352EF-1C63-45B9-A210-C5204C13E342}"/>
    <dgm:cxn modelId="{A19BA7E9-27CA-48D8-8FBA-220260CFED05}" srcId="{F781BB6D-1845-4BC8-9741-A6A5FFD71EDD}" destId="{BD862BFC-835A-4452-A9F4-C4EF7D03436E}" srcOrd="0" destOrd="0" parTransId="{A8C78422-C023-4E64-956F-B69AD7000A97}" sibTransId="{A6C5054E-64A1-45CC-B093-309227576253}"/>
    <dgm:cxn modelId="{6953ADB1-B497-4BBF-A3EE-F969E8274642}" type="presParOf" srcId="{AECB6F27-77E8-4389-96BD-91CDE1A90C61}" destId="{56971989-9E93-4674-8C29-6C7674468830}" srcOrd="0" destOrd="0" presId="urn:microsoft.com/office/officeart/2008/layout/PictureStrips"/>
    <dgm:cxn modelId="{2BD54B11-1663-4026-98C0-13C815752B58}" type="presParOf" srcId="{56971989-9E93-4674-8C29-6C7674468830}" destId="{8648BA35-3C0F-4155-8DA6-A76901054A4E}" srcOrd="0" destOrd="0" presId="urn:microsoft.com/office/officeart/2008/layout/PictureStrips"/>
    <dgm:cxn modelId="{A7D16582-E18B-4077-9FBB-EE19600DA13E}" type="presParOf" srcId="{56971989-9E93-4674-8C29-6C7674468830}" destId="{C17E42FE-A92B-4999-9BBC-6D4B6F6EBB88}" srcOrd="1" destOrd="0" presId="urn:microsoft.com/office/officeart/2008/layout/PictureStrips"/>
    <dgm:cxn modelId="{015517D5-29A9-4154-8120-F10AC8096E91}" type="presParOf" srcId="{AECB6F27-77E8-4389-96BD-91CDE1A90C61}" destId="{C3801D2F-8194-4EB7-A39A-4D9936089E03}" srcOrd="1" destOrd="0" presId="urn:microsoft.com/office/officeart/2008/layout/PictureStrips"/>
    <dgm:cxn modelId="{20CF79E3-E808-4B3B-8FFB-5D096D9F92B3}" type="presParOf" srcId="{AECB6F27-77E8-4389-96BD-91CDE1A90C61}" destId="{FB812253-6F8D-498E-8BC4-222E13551C58}" srcOrd="2" destOrd="0" presId="urn:microsoft.com/office/officeart/2008/layout/PictureStrips"/>
    <dgm:cxn modelId="{2BF7C4B7-BBF7-43E0-A0B9-76A819BB8DF2}" type="presParOf" srcId="{FB812253-6F8D-498E-8BC4-222E13551C58}" destId="{EFBD6334-8039-4970-9410-3577B9F87223}" srcOrd="0" destOrd="0" presId="urn:microsoft.com/office/officeart/2008/layout/PictureStrips"/>
    <dgm:cxn modelId="{31FC5E3E-847B-4AC9-B20C-915F403A6894}" type="presParOf" srcId="{FB812253-6F8D-498E-8BC4-222E13551C58}" destId="{0DD0F89B-2C9C-48B5-BC32-B542C4E35B00}"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44C7B7-6A69-4B52-A10E-F11A153E1BC6}" type="doc">
      <dgm:prSet loTypeId="urn:microsoft.com/office/officeart/2005/8/layout/hList9" loCatId="list" qsTypeId="urn:microsoft.com/office/officeart/2005/8/quickstyle/3d3" qsCatId="3D" csTypeId="urn:microsoft.com/office/officeart/2005/8/colors/colorful3" csCatId="colorful" phldr="1"/>
      <dgm:spPr/>
      <dgm:t>
        <a:bodyPr/>
        <a:lstStyle/>
        <a:p>
          <a:endParaRPr lang="es-ES"/>
        </a:p>
      </dgm:t>
    </dgm:pt>
    <dgm:pt modelId="{2EB96180-C621-4EE5-BC2C-588AFFF8D816}">
      <dgm:prSet phldrT="[Texto]"/>
      <dgm:spPr/>
      <dgm:t>
        <a:bodyPr/>
        <a:lstStyle/>
        <a:p>
          <a:r>
            <a:rPr lang="es-ES" dirty="0" smtClean="0">
              <a:solidFill>
                <a:schemeClr val="tx1"/>
              </a:solidFill>
              <a:latin typeface="Candara" panose="020E0502030303020204" pitchFamily="34" charset="0"/>
            </a:rPr>
            <a:t>Estrategias de aprendizaje</a:t>
          </a:r>
          <a:endParaRPr lang="es-ES" dirty="0">
            <a:solidFill>
              <a:schemeClr val="tx1"/>
            </a:solidFill>
            <a:latin typeface="Candara" panose="020E0502030303020204" pitchFamily="34" charset="0"/>
          </a:endParaRPr>
        </a:p>
      </dgm:t>
    </dgm:pt>
    <dgm:pt modelId="{343D3B0A-5C6F-4C12-892A-EFAA2810599A}" type="parTrans" cxnId="{967931F2-0050-4421-8BDF-6A88EC9AE545}">
      <dgm:prSet/>
      <dgm:spPr/>
      <dgm:t>
        <a:bodyPr/>
        <a:lstStyle/>
        <a:p>
          <a:endParaRPr lang="es-ES">
            <a:latin typeface="Candara" panose="020E0502030303020204" pitchFamily="34" charset="0"/>
          </a:endParaRPr>
        </a:p>
      </dgm:t>
    </dgm:pt>
    <dgm:pt modelId="{0FD6F1B3-2E2E-40CC-BDC8-653B71561F60}" type="sibTrans" cxnId="{967931F2-0050-4421-8BDF-6A88EC9AE545}">
      <dgm:prSet/>
      <dgm:spPr/>
      <dgm:t>
        <a:bodyPr/>
        <a:lstStyle/>
        <a:p>
          <a:endParaRPr lang="es-ES">
            <a:latin typeface="Candara" panose="020E0502030303020204" pitchFamily="34" charset="0"/>
          </a:endParaRPr>
        </a:p>
      </dgm:t>
    </dgm:pt>
    <dgm:pt modelId="{558036E0-A00D-4058-89E6-45DE39C9092C}">
      <dgm:prSet phldrT="[Texto]" custT="1"/>
      <dgm:spPr/>
      <dgm:t>
        <a:bodyPr/>
        <a:lstStyle/>
        <a:p>
          <a:pPr algn="just"/>
          <a:r>
            <a:rPr lang="es-ES" sz="1200" smtClean="0">
              <a:solidFill>
                <a:schemeClr val="tx1"/>
              </a:solidFill>
              <a:latin typeface="Candara" panose="020E0502030303020204" pitchFamily="34" charset="0"/>
            </a:rPr>
            <a:t>Conjunto de procedimientos cognitivos, afectivos, sociales y motrices que los estudiantes ponen en práctica obtener los resultados esperados. (Quispe T, 2011)</a:t>
          </a:r>
          <a:endParaRPr lang="es-ES" sz="1200" dirty="0">
            <a:solidFill>
              <a:schemeClr val="tx1"/>
            </a:solidFill>
            <a:latin typeface="Candara" panose="020E0502030303020204" pitchFamily="34" charset="0"/>
          </a:endParaRPr>
        </a:p>
      </dgm:t>
    </dgm:pt>
    <dgm:pt modelId="{B8D94AF3-CE62-465B-989F-D9E085E57FF2}" type="parTrans" cxnId="{2D123445-1835-449F-B37C-C49C6B2D7C07}">
      <dgm:prSet/>
      <dgm:spPr/>
      <dgm:t>
        <a:bodyPr/>
        <a:lstStyle/>
        <a:p>
          <a:endParaRPr lang="es-ES">
            <a:latin typeface="Candara" panose="020E0502030303020204" pitchFamily="34" charset="0"/>
          </a:endParaRPr>
        </a:p>
      </dgm:t>
    </dgm:pt>
    <dgm:pt modelId="{18925695-2C34-4693-A394-BBF0308533F9}" type="sibTrans" cxnId="{2D123445-1835-449F-B37C-C49C6B2D7C07}">
      <dgm:prSet/>
      <dgm:spPr/>
      <dgm:t>
        <a:bodyPr/>
        <a:lstStyle/>
        <a:p>
          <a:endParaRPr lang="es-ES">
            <a:latin typeface="Candara" panose="020E0502030303020204" pitchFamily="34" charset="0"/>
          </a:endParaRPr>
        </a:p>
      </dgm:t>
    </dgm:pt>
    <dgm:pt modelId="{8E22A6B6-AD65-49AB-B35F-1B7FD680BEC7}">
      <dgm:prSet phldrT="[Texto]" custT="1"/>
      <dgm:spPr/>
      <dgm:t>
        <a:bodyPr/>
        <a:lstStyle/>
        <a:p>
          <a:pPr algn="l"/>
          <a:endParaRPr lang="es-ES" sz="1050" dirty="0" smtClean="0">
            <a:solidFill>
              <a:schemeClr val="tx1"/>
            </a:solidFill>
            <a:latin typeface="Candara" panose="020E0502030303020204" pitchFamily="34" charset="0"/>
          </a:endParaRPr>
        </a:p>
        <a:p>
          <a:pPr algn="l"/>
          <a:r>
            <a:rPr lang="es-ES" sz="1050" dirty="0" smtClean="0">
              <a:solidFill>
                <a:schemeClr val="tx1"/>
              </a:solidFill>
              <a:latin typeface="Candara" panose="020E0502030303020204" pitchFamily="34" charset="0"/>
            </a:rPr>
            <a:t>-Factores cognoscitivos y </a:t>
          </a:r>
          <a:r>
            <a:rPr lang="es-ES" sz="1050" dirty="0" err="1" smtClean="0">
              <a:solidFill>
                <a:schemeClr val="tx1"/>
              </a:solidFill>
              <a:latin typeface="Candara" panose="020E0502030303020204" pitchFamily="34" charset="0"/>
            </a:rPr>
            <a:t>metacognitivos</a:t>
          </a:r>
          <a:r>
            <a:rPr lang="es-ES" sz="1050" dirty="0" smtClean="0">
              <a:solidFill>
                <a:schemeClr val="tx1"/>
              </a:solidFill>
              <a:latin typeface="Candara" panose="020E0502030303020204" pitchFamily="34" charset="0"/>
            </a:rPr>
            <a:t/>
          </a:r>
          <a:br>
            <a:rPr lang="es-ES" sz="1050" dirty="0" smtClean="0">
              <a:solidFill>
                <a:schemeClr val="tx1"/>
              </a:solidFill>
              <a:latin typeface="Candara" panose="020E0502030303020204" pitchFamily="34" charset="0"/>
            </a:rPr>
          </a:br>
          <a:r>
            <a:rPr lang="es-ES" sz="1050" dirty="0" smtClean="0">
              <a:solidFill>
                <a:schemeClr val="tx1"/>
              </a:solidFill>
              <a:latin typeface="Candara" panose="020E0502030303020204" pitchFamily="34" charset="0"/>
            </a:rPr>
            <a:t>- Factores motivacionales y afectivos</a:t>
          </a:r>
          <a:br>
            <a:rPr lang="es-ES" sz="1050" dirty="0" smtClean="0">
              <a:solidFill>
                <a:schemeClr val="tx1"/>
              </a:solidFill>
              <a:latin typeface="Candara" panose="020E0502030303020204" pitchFamily="34" charset="0"/>
            </a:rPr>
          </a:br>
          <a:r>
            <a:rPr lang="es-ES" sz="1050" dirty="0" smtClean="0">
              <a:solidFill>
                <a:schemeClr val="tx1"/>
              </a:solidFill>
              <a:latin typeface="Candara" panose="020E0502030303020204" pitchFamily="34" charset="0"/>
            </a:rPr>
            <a:t>- Factores sociales y del desarrollo</a:t>
          </a:r>
          <a:br>
            <a:rPr lang="es-ES" sz="1050" dirty="0" smtClean="0">
              <a:solidFill>
                <a:schemeClr val="tx1"/>
              </a:solidFill>
              <a:latin typeface="Candara" panose="020E0502030303020204" pitchFamily="34" charset="0"/>
            </a:rPr>
          </a:br>
          <a:r>
            <a:rPr lang="es-ES" sz="1050" dirty="0" smtClean="0">
              <a:solidFill>
                <a:schemeClr val="tx1"/>
              </a:solidFill>
              <a:latin typeface="Candara" panose="020E0502030303020204" pitchFamily="34" charset="0"/>
            </a:rPr>
            <a:t>- Factores de diferencias </a:t>
          </a:r>
          <a:r>
            <a:rPr lang="es-ES" sz="1100" dirty="0" smtClean="0">
              <a:solidFill>
                <a:schemeClr val="tx1"/>
              </a:solidFill>
              <a:latin typeface="Candara" panose="020E0502030303020204" pitchFamily="34" charset="0"/>
            </a:rPr>
            <a:t>individuales</a:t>
          </a:r>
          <a:endParaRPr lang="es-ES" sz="1050" dirty="0" smtClean="0">
            <a:solidFill>
              <a:schemeClr val="tx1"/>
            </a:solidFill>
            <a:latin typeface="Candara" panose="020E0502030303020204" pitchFamily="34" charset="0"/>
          </a:endParaRPr>
        </a:p>
        <a:p>
          <a:pPr algn="ctr"/>
          <a:r>
            <a:rPr lang="es-ES" sz="1050" dirty="0" smtClean="0">
              <a:solidFill>
                <a:schemeClr val="tx1"/>
              </a:solidFill>
              <a:latin typeface="Candara" panose="020E0502030303020204" pitchFamily="34" charset="0"/>
            </a:rPr>
            <a:t/>
          </a:r>
          <a:br>
            <a:rPr lang="es-ES" sz="1050" dirty="0" smtClean="0">
              <a:solidFill>
                <a:schemeClr val="tx1"/>
              </a:solidFill>
              <a:latin typeface="Candara" panose="020E0502030303020204" pitchFamily="34" charset="0"/>
            </a:rPr>
          </a:br>
          <a:r>
            <a:rPr lang="es-ES" sz="1050" dirty="0" smtClean="0">
              <a:solidFill>
                <a:schemeClr val="tx1"/>
              </a:solidFill>
              <a:latin typeface="Candara" panose="020E0502030303020204" pitchFamily="34" charset="0"/>
            </a:rPr>
            <a:t>(</a:t>
          </a:r>
          <a:r>
            <a:rPr lang="es-ES" sz="1050" dirty="0" err="1" smtClean="0">
              <a:solidFill>
                <a:schemeClr val="tx1"/>
              </a:solidFill>
              <a:latin typeface="Candara" panose="020E0502030303020204" pitchFamily="34" charset="0"/>
            </a:rPr>
            <a:t>Schunk</a:t>
          </a:r>
          <a:r>
            <a:rPr lang="es-ES" sz="1050" dirty="0" smtClean="0">
              <a:solidFill>
                <a:schemeClr val="tx1"/>
              </a:solidFill>
              <a:latin typeface="Candara" panose="020E0502030303020204" pitchFamily="34" charset="0"/>
            </a:rPr>
            <a:t>, 2012)</a:t>
          </a:r>
          <a:br>
            <a:rPr lang="es-ES" sz="1050" dirty="0" smtClean="0">
              <a:solidFill>
                <a:schemeClr val="tx1"/>
              </a:solidFill>
              <a:latin typeface="Candara" panose="020E0502030303020204" pitchFamily="34" charset="0"/>
            </a:rPr>
          </a:br>
          <a:endParaRPr lang="es-ES" sz="1050" dirty="0">
            <a:solidFill>
              <a:schemeClr val="tx1"/>
            </a:solidFill>
            <a:latin typeface="Candara" panose="020E0502030303020204" pitchFamily="34" charset="0"/>
          </a:endParaRPr>
        </a:p>
      </dgm:t>
    </dgm:pt>
    <dgm:pt modelId="{F4BDA260-A646-4E04-88A9-1A9839064E3C}" type="parTrans" cxnId="{AE17FC0D-0E55-48DB-9CC2-43EBD83E9586}">
      <dgm:prSet/>
      <dgm:spPr/>
      <dgm:t>
        <a:bodyPr/>
        <a:lstStyle/>
        <a:p>
          <a:endParaRPr lang="es-ES">
            <a:latin typeface="Candara" panose="020E0502030303020204" pitchFamily="34" charset="0"/>
          </a:endParaRPr>
        </a:p>
      </dgm:t>
    </dgm:pt>
    <dgm:pt modelId="{EDCCD0F0-38E6-428C-BDF0-0EB91124BC36}" type="sibTrans" cxnId="{AE17FC0D-0E55-48DB-9CC2-43EBD83E9586}">
      <dgm:prSet/>
      <dgm:spPr/>
      <dgm:t>
        <a:bodyPr/>
        <a:lstStyle/>
        <a:p>
          <a:endParaRPr lang="es-ES">
            <a:latin typeface="Candara" panose="020E0502030303020204" pitchFamily="34" charset="0"/>
          </a:endParaRPr>
        </a:p>
      </dgm:t>
    </dgm:pt>
    <dgm:pt modelId="{7D3BE9F7-CCD2-40AE-8575-30B6D28F97E9}">
      <dgm:prSet phldrT="[Texto]"/>
      <dgm:spPr/>
      <dgm:t>
        <a:bodyPr/>
        <a:lstStyle/>
        <a:p>
          <a:r>
            <a:rPr lang="es-ES" smtClean="0">
              <a:solidFill>
                <a:schemeClr val="tx1"/>
              </a:solidFill>
              <a:latin typeface="Candara" panose="020E0502030303020204" pitchFamily="34" charset="0"/>
            </a:rPr>
            <a:t>Estrategias de Enseñanza</a:t>
          </a:r>
          <a:endParaRPr lang="es-ES" dirty="0">
            <a:solidFill>
              <a:schemeClr val="tx1"/>
            </a:solidFill>
            <a:latin typeface="Candara" panose="020E0502030303020204" pitchFamily="34" charset="0"/>
          </a:endParaRPr>
        </a:p>
      </dgm:t>
    </dgm:pt>
    <dgm:pt modelId="{7969DE10-EE61-47E0-B8E7-608D0C541812}" type="parTrans" cxnId="{5929E287-68B1-4FC8-A25E-0097A9D838EC}">
      <dgm:prSet/>
      <dgm:spPr/>
      <dgm:t>
        <a:bodyPr/>
        <a:lstStyle/>
        <a:p>
          <a:endParaRPr lang="es-ES">
            <a:latin typeface="Candara" panose="020E0502030303020204" pitchFamily="34" charset="0"/>
          </a:endParaRPr>
        </a:p>
      </dgm:t>
    </dgm:pt>
    <dgm:pt modelId="{6A71DA10-4944-44AF-8493-03F456576BE6}" type="sibTrans" cxnId="{5929E287-68B1-4FC8-A25E-0097A9D838EC}">
      <dgm:prSet/>
      <dgm:spPr/>
      <dgm:t>
        <a:bodyPr/>
        <a:lstStyle/>
        <a:p>
          <a:endParaRPr lang="es-ES">
            <a:latin typeface="Candara" panose="020E0502030303020204" pitchFamily="34" charset="0"/>
          </a:endParaRPr>
        </a:p>
      </dgm:t>
    </dgm:pt>
    <dgm:pt modelId="{9E8FFC4E-7034-4318-A544-B9DE022FC340}">
      <dgm:prSet phldrT="[Texto]" custT="1"/>
      <dgm:spPr/>
      <dgm:t>
        <a:bodyPr/>
        <a:lstStyle/>
        <a:p>
          <a:r>
            <a:rPr lang="es-ES" sz="1400" dirty="0" smtClean="0">
              <a:latin typeface="Candara" panose="020E0502030303020204" pitchFamily="34" charset="0"/>
            </a:rPr>
            <a:t>Procedimientos que utiliza el maestro para lograr aprendizajes significativos</a:t>
          </a:r>
          <a:endParaRPr lang="es-ES" sz="1400" dirty="0">
            <a:latin typeface="Candara" panose="020E0502030303020204" pitchFamily="34" charset="0"/>
          </a:endParaRPr>
        </a:p>
      </dgm:t>
    </dgm:pt>
    <dgm:pt modelId="{E7944213-AF0C-400F-A4A2-764589689D0B}" type="parTrans" cxnId="{BE5C1787-6A3E-4EB4-8DBA-75278CB81805}">
      <dgm:prSet/>
      <dgm:spPr/>
      <dgm:t>
        <a:bodyPr/>
        <a:lstStyle/>
        <a:p>
          <a:endParaRPr lang="es-ES">
            <a:latin typeface="Candara" panose="020E0502030303020204" pitchFamily="34" charset="0"/>
          </a:endParaRPr>
        </a:p>
      </dgm:t>
    </dgm:pt>
    <dgm:pt modelId="{9B99696D-C08B-43E1-A106-EB33AE268D57}" type="sibTrans" cxnId="{BE5C1787-6A3E-4EB4-8DBA-75278CB81805}">
      <dgm:prSet/>
      <dgm:spPr/>
      <dgm:t>
        <a:bodyPr/>
        <a:lstStyle/>
        <a:p>
          <a:endParaRPr lang="es-ES">
            <a:latin typeface="Candara" panose="020E0502030303020204" pitchFamily="34" charset="0"/>
          </a:endParaRPr>
        </a:p>
      </dgm:t>
    </dgm:pt>
    <dgm:pt modelId="{05992AD1-BFA7-4231-9EEB-0AF88CDE043D}">
      <dgm:prSet phldrT="[Texto]" custT="1"/>
      <dgm:spPr/>
      <dgm:t>
        <a:bodyPr/>
        <a:lstStyle/>
        <a:p>
          <a:r>
            <a:rPr lang="es-ES" sz="1200" dirty="0" smtClean="0">
              <a:latin typeface="Candara" panose="020E0502030303020204" pitchFamily="34" charset="0"/>
            </a:rPr>
            <a:t>para lograr un proceso de aprendizaje activo, participativo, de cooperación y vivencial, que favorece al progreso del estudiante</a:t>
          </a:r>
          <a:endParaRPr lang="es-ES" sz="1200" dirty="0">
            <a:latin typeface="Candara" panose="020E0502030303020204" pitchFamily="34" charset="0"/>
          </a:endParaRPr>
        </a:p>
      </dgm:t>
    </dgm:pt>
    <dgm:pt modelId="{773A6185-C2AB-4A02-8B5A-B2AB4C301F71}" type="parTrans" cxnId="{21EA285F-761D-446D-8DBA-329B0F5B3A23}">
      <dgm:prSet/>
      <dgm:spPr/>
      <dgm:t>
        <a:bodyPr/>
        <a:lstStyle/>
        <a:p>
          <a:endParaRPr lang="es-ES">
            <a:latin typeface="Candara" panose="020E0502030303020204" pitchFamily="34" charset="0"/>
          </a:endParaRPr>
        </a:p>
      </dgm:t>
    </dgm:pt>
    <dgm:pt modelId="{05906924-5056-4F70-AEFC-D9BA4335F0D9}" type="sibTrans" cxnId="{21EA285F-761D-446D-8DBA-329B0F5B3A23}">
      <dgm:prSet/>
      <dgm:spPr/>
      <dgm:t>
        <a:bodyPr/>
        <a:lstStyle/>
        <a:p>
          <a:endParaRPr lang="es-ES">
            <a:latin typeface="Candara" panose="020E0502030303020204" pitchFamily="34" charset="0"/>
          </a:endParaRPr>
        </a:p>
      </dgm:t>
    </dgm:pt>
    <dgm:pt modelId="{6ACC7FE8-327B-443A-B9A4-0417A4C09B30}" type="pres">
      <dgm:prSet presAssocID="{E844C7B7-6A69-4B52-A10E-F11A153E1BC6}" presName="list" presStyleCnt="0">
        <dgm:presLayoutVars>
          <dgm:dir/>
          <dgm:animLvl val="lvl"/>
        </dgm:presLayoutVars>
      </dgm:prSet>
      <dgm:spPr/>
      <dgm:t>
        <a:bodyPr/>
        <a:lstStyle/>
        <a:p>
          <a:endParaRPr lang="es-ES"/>
        </a:p>
      </dgm:t>
    </dgm:pt>
    <dgm:pt modelId="{FFD3951F-28F7-415C-8D3C-9BDF4181D399}" type="pres">
      <dgm:prSet presAssocID="{2EB96180-C621-4EE5-BC2C-588AFFF8D816}" presName="posSpace" presStyleCnt="0"/>
      <dgm:spPr/>
      <dgm:t>
        <a:bodyPr/>
        <a:lstStyle/>
        <a:p>
          <a:endParaRPr lang="es-ES"/>
        </a:p>
      </dgm:t>
    </dgm:pt>
    <dgm:pt modelId="{35D51B42-DF34-4D05-BA2F-516F4DB077BC}" type="pres">
      <dgm:prSet presAssocID="{2EB96180-C621-4EE5-BC2C-588AFFF8D816}" presName="vertFlow" presStyleCnt="0"/>
      <dgm:spPr/>
      <dgm:t>
        <a:bodyPr/>
        <a:lstStyle/>
        <a:p>
          <a:endParaRPr lang="es-ES"/>
        </a:p>
      </dgm:t>
    </dgm:pt>
    <dgm:pt modelId="{AA3D42F9-1BF2-4B5D-8DCB-196EA90BF1BE}" type="pres">
      <dgm:prSet presAssocID="{2EB96180-C621-4EE5-BC2C-588AFFF8D816}" presName="topSpace" presStyleCnt="0"/>
      <dgm:spPr/>
      <dgm:t>
        <a:bodyPr/>
        <a:lstStyle/>
        <a:p>
          <a:endParaRPr lang="es-ES"/>
        </a:p>
      </dgm:t>
    </dgm:pt>
    <dgm:pt modelId="{6C27C510-54C2-4845-859A-103960852DAA}" type="pres">
      <dgm:prSet presAssocID="{2EB96180-C621-4EE5-BC2C-588AFFF8D816}" presName="firstComp" presStyleCnt="0"/>
      <dgm:spPr/>
      <dgm:t>
        <a:bodyPr/>
        <a:lstStyle/>
        <a:p>
          <a:endParaRPr lang="es-ES"/>
        </a:p>
      </dgm:t>
    </dgm:pt>
    <dgm:pt modelId="{0CA0D43A-8B30-4CDD-AFDB-3670429603C8}" type="pres">
      <dgm:prSet presAssocID="{2EB96180-C621-4EE5-BC2C-588AFFF8D816}" presName="firstChild" presStyleLbl="bgAccFollowNode1" presStyleIdx="0" presStyleCnt="4"/>
      <dgm:spPr/>
      <dgm:t>
        <a:bodyPr/>
        <a:lstStyle/>
        <a:p>
          <a:endParaRPr lang="es-ES"/>
        </a:p>
      </dgm:t>
    </dgm:pt>
    <dgm:pt modelId="{67B49412-6E9C-4F38-964F-3B77CE50C07B}" type="pres">
      <dgm:prSet presAssocID="{2EB96180-C621-4EE5-BC2C-588AFFF8D816}" presName="firstChildTx" presStyleLbl="bgAccFollowNode1" presStyleIdx="0" presStyleCnt="4">
        <dgm:presLayoutVars>
          <dgm:bulletEnabled val="1"/>
        </dgm:presLayoutVars>
      </dgm:prSet>
      <dgm:spPr/>
      <dgm:t>
        <a:bodyPr/>
        <a:lstStyle/>
        <a:p>
          <a:endParaRPr lang="es-ES"/>
        </a:p>
      </dgm:t>
    </dgm:pt>
    <dgm:pt modelId="{C4B5725E-0302-4C9D-AE04-80C322701BF0}" type="pres">
      <dgm:prSet presAssocID="{8E22A6B6-AD65-49AB-B35F-1B7FD680BEC7}" presName="comp" presStyleCnt="0"/>
      <dgm:spPr/>
      <dgm:t>
        <a:bodyPr/>
        <a:lstStyle/>
        <a:p>
          <a:endParaRPr lang="es-ES"/>
        </a:p>
      </dgm:t>
    </dgm:pt>
    <dgm:pt modelId="{2F5F742D-A90B-448C-9DFA-547E7605C1E1}" type="pres">
      <dgm:prSet presAssocID="{8E22A6B6-AD65-49AB-B35F-1B7FD680BEC7}" presName="child" presStyleLbl="bgAccFollowNode1" presStyleIdx="1" presStyleCnt="4"/>
      <dgm:spPr/>
      <dgm:t>
        <a:bodyPr/>
        <a:lstStyle/>
        <a:p>
          <a:endParaRPr lang="es-ES"/>
        </a:p>
      </dgm:t>
    </dgm:pt>
    <dgm:pt modelId="{B0B1956D-3E06-407A-AD37-160D563AED91}" type="pres">
      <dgm:prSet presAssocID="{8E22A6B6-AD65-49AB-B35F-1B7FD680BEC7}" presName="childTx" presStyleLbl="bgAccFollowNode1" presStyleIdx="1" presStyleCnt="4">
        <dgm:presLayoutVars>
          <dgm:bulletEnabled val="1"/>
        </dgm:presLayoutVars>
      </dgm:prSet>
      <dgm:spPr/>
      <dgm:t>
        <a:bodyPr/>
        <a:lstStyle/>
        <a:p>
          <a:endParaRPr lang="es-ES"/>
        </a:p>
      </dgm:t>
    </dgm:pt>
    <dgm:pt modelId="{A9824F72-AED7-400C-AFDF-58E64E6B1EAC}" type="pres">
      <dgm:prSet presAssocID="{2EB96180-C621-4EE5-BC2C-588AFFF8D816}" presName="negSpace" presStyleCnt="0"/>
      <dgm:spPr/>
      <dgm:t>
        <a:bodyPr/>
        <a:lstStyle/>
        <a:p>
          <a:endParaRPr lang="es-ES"/>
        </a:p>
      </dgm:t>
    </dgm:pt>
    <dgm:pt modelId="{DD0D6531-D771-4373-9DCC-97BD1A053CD3}" type="pres">
      <dgm:prSet presAssocID="{2EB96180-C621-4EE5-BC2C-588AFFF8D816}" presName="circle" presStyleLbl="node1" presStyleIdx="0" presStyleCnt="2"/>
      <dgm:spPr/>
      <dgm:t>
        <a:bodyPr/>
        <a:lstStyle/>
        <a:p>
          <a:endParaRPr lang="es-ES"/>
        </a:p>
      </dgm:t>
    </dgm:pt>
    <dgm:pt modelId="{17077D62-F4FE-4270-ABBD-D89C2B015F33}" type="pres">
      <dgm:prSet presAssocID="{0FD6F1B3-2E2E-40CC-BDC8-653B71561F60}" presName="transSpace" presStyleCnt="0"/>
      <dgm:spPr/>
      <dgm:t>
        <a:bodyPr/>
        <a:lstStyle/>
        <a:p>
          <a:endParaRPr lang="es-ES"/>
        </a:p>
      </dgm:t>
    </dgm:pt>
    <dgm:pt modelId="{E52D186D-4DDD-4C6D-9B7B-5554A664FFDF}" type="pres">
      <dgm:prSet presAssocID="{7D3BE9F7-CCD2-40AE-8575-30B6D28F97E9}" presName="posSpace" presStyleCnt="0"/>
      <dgm:spPr/>
      <dgm:t>
        <a:bodyPr/>
        <a:lstStyle/>
        <a:p>
          <a:endParaRPr lang="es-ES"/>
        </a:p>
      </dgm:t>
    </dgm:pt>
    <dgm:pt modelId="{D9D99A3D-C66F-40DC-8A29-72DF005E4F79}" type="pres">
      <dgm:prSet presAssocID="{7D3BE9F7-CCD2-40AE-8575-30B6D28F97E9}" presName="vertFlow" presStyleCnt="0"/>
      <dgm:spPr/>
      <dgm:t>
        <a:bodyPr/>
        <a:lstStyle/>
        <a:p>
          <a:endParaRPr lang="es-ES"/>
        </a:p>
      </dgm:t>
    </dgm:pt>
    <dgm:pt modelId="{F59BB6C5-AC41-4717-B7A1-57A847B8D6C1}" type="pres">
      <dgm:prSet presAssocID="{7D3BE9F7-CCD2-40AE-8575-30B6D28F97E9}" presName="topSpace" presStyleCnt="0"/>
      <dgm:spPr/>
      <dgm:t>
        <a:bodyPr/>
        <a:lstStyle/>
        <a:p>
          <a:endParaRPr lang="es-ES"/>
        </a:p>
      </dgm:t>
    </dgm:pt>
    <dgm:pt modelId="{80A3E775-E1E9-432A-B153-CDEF9A90C4D2}" type="pres">
      <dgm:prSet presAssocID="{7D3BE9F7-CCD2-40AE-8575-30B6D28F97E9}" presName="firstComp" presStyleCnt="0"/>
      <dgm:spPr/>
      <dgm:t>
        <a:bodyPr/>
        <a:lstStyle/>
        <a:p>
          <a:endParaRPr lang="es-ES"/>
        </a:p>
      </dgm:t>
    </dgm:pt>
    <dgm:pt modelId="{C94B4399-C091-4F4F-AC89-42DB2831B770}" type="pres">
      <dgm:prSet presAssocID="{7D3BE9F7-CCD2-40AE-8575-30B6D28F97E9}" presName="firstChild" presStyleLbl="bgAccFollowNode1" presStyleIdx="2" presStyleCnt="4"/>
      <dgm:spPr/>
      <dgm:t>
        <a:bodyPr/>
        <a:lstStyle/>
        <a:p>
          <a:endParaRPr lang="es-ES"/>
        </a:p>
      </dgm:t>
    </dgm:pt>
    <dgm:pt modelId="{F0855595-8B9B-4587-A1AF-970F1514D21D}" type="pres">
      <dgm:prSet presAssocID="{7D3BE9F7-CCD2-40AE-8575-30B6D28F97E9}" presName="firstChildTx" presStyleLbl="bgAccFollowNode1" presStyleIdx="2" presStyleCnt="4">
        <dgm:presLayoutVars>
          <dgm:bulletEnabled val="1"/>
        </dgm:presLayoutVars>
      </dgm:prSet>
      <dgm:spPr/>
      <dgm:t>
        <a:bodyPr/>
        <a:lstStyle/>
        <a:p>
          <a:endParaRPr lang="es-ES"/>
        </a:p>
      </dgm:t>
    </dgm:pt>
    <dgm:pt modelId="{51080307-628E-4A29-B01B-0A488B69D0EC}" type="pres">
      <dgm:prSet presAssocID="{05992AD1-BFA7-4231-9EEB-0AF88CDE043D}" presName="comp" presStyleCnt="0"/>
      <dgm:spPr/>
      <dgm:t>
        <a:bodyPr/>
        <a:lstStyle/>
        <a:p>
          <a:endParaRPr lang="es-ES"/>
        </a:p>
      </dgm:t>
    </dgm:pt>
    <dgm:pt modelId="{9F4B1953-CD05-473E-9FC0-95662842EC30}" type="pres">
      <dgm:prSet presAssocID="{05992AD1-BFA7-4231-9EEB-0AF88CDE043D}" presName="child" presStyleLbl="bgAccFollowNode1" presStyleIdx="3" presStyleCnt="4"/>
      <dgm:spPr/>
      <dgm:t>
        <a:bodyPr/>
        <a:lstStyle/>
        <a:p>
          <a:endParaRPr lang="es-ES"/>
        </a:p>
      </dgm:t>
    </dgm:pt>
    <dgm:pt modelId="{482708BD-5218-4F11-AC94-3CD902407B88}" type="pres">
      <dgm:prSet presAssocID="{05992AD1-BFA7-4231-9EEB-0AF88CDE043D}" presName="childTx" presStyleLbl="bgAccFollowNode1" presStyleIdx="3" presStyleCnt="4">
        <dgm:presLayoutVars>
          <dgm:bulletEnabled val="1"/>
        </dgm:presLayoutVars>
      </dgm:prSet>
      <dgm:spPr/>
      <dgm:t>
        <a:bodyPr/>
        <a:lstStyle/>
        <a:p>
          <a:endParaRPr lang="es-ES"/>
        </a:p>
      </dgm:t>
    </dgm:pt>
    <dgm:pt modelId="{024FCD31-EB9A-4766-9032-51F429EA9D7E}" type="pres">
      <dgm:prSet presAssocID="{7D3BE9F7-CCD2-40AE-8575-30B6D28F97E9}" presName="negSpace" presStyleCnt="0"/>
      <dgm:spPr/>
      <dgm:t>
        <a:bodyPr/>
        <a:lstStyle/>
        <a:p>
          <a:endParaRPr lang="es-ES"/>
        </a:p>
      </dgm:t>
    </dgm:pt>
    <dgm:pt modelId="{D9C9AEF6-334F-4E76-B6D7-0D20EA154B06}" type="pres">
      <dgm:prSet presAssocID="{7D3BE9F7-CCD2-40AE-8575-30B6D28F97E9}" presName="circle" presStyleLbl="node1" presStyleIdx="1" presStyleCnt="2"/>
      <dgm:spPr/>
      <dgm:t>
        <a:bodyPr/>
        <a:lstStyle/>
        <a:p>
          <a:endParaRPr lang="es-ES"/>
        </a:p>
      </dgm:t>
    </dgm:pt>
  </dgm:ptLst>
  <dgm:cxnLst>
    <dgm:cxn modelId="{6E35B1A4-71AB-43E5-AB83-DFAF42CD72CE}" type="presOf" srcId="{05992AD1-BFA7-4231-9EEB-0AF88CDE043D}" destId="{9F4B1953-CD05-473E-9FC0-95662842EC30}" srcOrd="0" destOrd="0" presId="urn:microsoft.com/office/officeart/2005/8/layout/hList9"/>
    <dgm:cxn modelId="{249497DE-39E8-4675-BABC-5795E60995FF}" type="presOf" srcId="{558036E0-A00D-4058-89E6-45DE39C9092C}" destId="{0CA0D43A-8B30-4CDD-AFDB-3670429603C8}" srcOrd="0" destOrd="0" presId="urn:microsoft.com/office/officeart/2005/8/layout/hList9"/>
    <dgm:cxn modelId="{A3ECD43E-0324-486E-82EF-5AF5CA797BBA}" type="presOf" srcId="{9E8FFC4E-7034-4318-A544-B9DE022FC340}" destId="{F0855595-8B9B-4587-A1AF-970F1514D21D}" srcOrd="1" destOrd="0" presId="urn:microsoft.com/office/officeart/2005/8/layout/hList9"/>
    <dgm:cxn modelId="{A3F9E04D-35C3-4016-821E-9385F3F2D9F2}" type="presOf" srcId="{8E22A6B6-AD65-49AB-B35F-1B7FD680BEC7}" destId="{2F5F742D-A90B-448C-9DFA-547E7605C1E1}" srcOrd="0" destOrd="0" presId="urn:microsoft.com/office/officeart/2005/8/layout/hList9"/>
    <dgm:cxn modelId="{BE5C1787-6A3E-4EB4-8DBA-75278CB81805}" srcId="{7D3BE9F7-CCD2-40AE-8575-30B6D28F97E9}" destId="{9E8FFC4E-7034-4318-A544-B9DE022FC340}" srcOrd="0" destOrd="0" parTransId="{E7944213-AF0C-400F-A4A2-764589689D0B}" sibTransId="{9B99696D-C08B-43E1-A106-EB33AE268D57}"/>
    <dgm:cxn modelId="{611258A3-6F55-4221-81C9-F9DCE1E23CAA}" type="presOf" srcId="{2EB96180-C621-4EE5-BC2C-588AFFF8D816}" destId="{DD0D6531-D771-4373-9DCC-97BD1A053CD3}" srcOrd="0" destOrd="0" presId="urn:microsoft.com/office/officeart/2005/8/layout/hList9"/>
    <dgm:cxn modelId="{AE17FC0D-0E55-48DB-9CC2-43EBD83E9586}" srcId="{2EB96180-C621-4EE5-BC2C-588AFFF8D816}" destId="{8E22A6B6-AD65-49AB-B35F-1B7FD680BEC7}" srcOrd="1" destOrd="0" parTransId="{F4BDA260-A646-4E04-88A9-1A9839064E3C}" sibTransId="{EDCCD0F0-38E6-428C-BDF0-0EB91124BC36}"/>
    <dgm:cxn modelId="{2D123445-1835-449F-B37C-C49C6B2D7C07}" srcId="{2EB96180-C621-4EE5-BC2C-588AFFF8D816}" destId="{558036E0-A00D-4058-89E6-45DE39C9092C}" srcOrd="0" destOrd="0" parTransId="{B8D94AF3-CE62-465B-989F-D9E085E57FF2}" sibTransId="{18925695-2C34-4693-A394-BBF0308533F9}"/>
    <dgm:cxn modelId="{8CEB7D1B-5AE2-43F8-A9A7-D3EB56BB7591}" type="presOf" srcId="{7D3BE9F7-CCD2-40AE-8575-30B6D28F97E9}" destId="{D9C9AEF6-334F-4E76-B6D7-0D20EA154B06}" srcOrd="0" destOrd="0" presId="urn:microsoft.com/office/officeart/2005/8/layout/hList9"/>
    <dgm:cxn modelId="{8C9988FB-3DA9-44CD-92A3-4CF685302D38}" type="presOf" srcId="{558036E0-A00D-4058-89E6-45DE39C9092C}" destId="{67B49412-6E9C-4F38-964F-3B77CE50C07B}" srcOrd="1" destOrd="0" presId="urn:microsoft.com/office/officeart/2005/8/layout/hList9"/>
    <dgm:cxn modelId="{A208D179-35C9-4DB5-8DF8-F4ECD5AE4039}" type="presOf" srcId="{9E8FFC4E-7034-4318-A544-B9DE022FC340}" destId="{C94B4399-C091-4F4F-AC89-42DB2831B770}" srcOrd="0" destOrd="0" presId="urn:microsoft.com/office/officeart/2005/8/layout/hList9"/>
    <dgm:cxn modelId="{967931F2-0050-4421-8BDF-6A88EC9AE545}" srcId="{E844C7B7-6A69-4B52-A10E-F11A153E1BC6}" destId="{2EB96180-C621-4EE5-BC2C-588AFFF8D816}" srcOrd="0" destOrd="0" parTransId="{343D3B0A-5C6F-4C12-892A-EFAA2810599A}" sibTransId="{0FD6F1B3-2E2E-40CC-BDC8-653B71561F60}"/>
    <dgm:cxn modelId="{E16F41E4-7E28-46A7-9B9F-58B1392005AD}" type="presOf" srcId="{8E22A6B6-AD65-49AB-B35F-1B7FD680BEC7}" destId="{B0B1956D-3E06-407A-AD37-160D563AED91}" srcOrd="1" destOrd="0" presId="urn:microsoft.com/office/officeart/2005/8/layout/hList9"/>
    <dgm:cxn modelId="{D27B530A-C90C-476D-B634-1C7F1EE2CC71}" type="presOf" srcId="{05992AD1-BFA7-4231-9EEB-0AF88CDE043D}" destId="{482708BD-5218-4F11-AC94-3CD902407B88}" srcOrd="1" destOrd="0" presId="urn:microsoft.com/office/officeart/2005/8/layout/hList9"/>
    <dgm:cxn modelId="{14F35A84-6BD5-4B38-9925-8F56028D96DC}" type="presOf" srcId="{E844C7B7-6A69-4B52-A10E-F11A153E1BC6}" destId="{6ACC7FE8-327B-443A-B9A4-0417A4C09B30}" srcOrd="0" destOrd="0" presId="urn:microsoft.com/office/officeart/2005/8/layout/hList9"/>
    <dgm:cxn modelId="{5929E287-68B1-4FC8-A25E-0097A9D838EC}" srcId="{E844C7B7-6A69-4B52-A10E-F11A153E1BC6}" destId="{7D3BE9F7-CCD2-40AE-8575-30B6D28F97E9}" srcOrd="1" destOrd="0" parTransId="{7969DE10-EE61-47E0-B8E7-608D0C541812}" sibTransId="{6A71DA10-4944-44AF-8493-03F456576BE6}"/>
    <dgm:cxn modelId="{21EA285F-761D-446D-8DBA-329B0F5B3A23}" srcId="{7D3BE9F7-CCD2-40AE-8575-30B6D28F97E9}" destId="{05992AD1-BFA7-4231-9EEB-0AF88CDE043D}" srcOrd="1" destOrd="0" parTransId="{773A6185-C2AB-4A02-8B5A-B2AB4C301F71}" sibTransId="{05906924-5056-4F70-AEFC-D9BA4335F0D9}"/>
    <dgm:cxn modelId="{D3CC1487-CC83-4E34-A354-CB60D8A4D6E3}" type="presParOf" srcId="{6ACC7FE8-327B-443A-B9A4-0417A4C09B30}" destId="{FFD3951F-28F7-415C-8D3C-9BDF4181D399}" srcOrd="0" destOrd="0" presId="urn:microsoft.com/office/officeart/2005/8/layout/hList9"/>
    <dgm:cxn modelId="{1CEE5349-E38B-47B1-B3A1-4126DD74F92F}" type="presParOf" srcId="{6ACC7FE8-327B-443A-B9A4-0417A4C09B30}" destId="{35D51B42-DF34-4D05-BA2F-516F4DB077BC}" srcOrd="1" destOrd="0" presId="urn:microsoft.com/office/officeart/2005/8/layout/hList9"/>
    <dgm:cxn modelId="{5DBC042A-BA2C-4CBB-A0F5-9725E901EFEF}" type="presParOf" srcId="{35D51B42-DF34-4D05-BA2F-516F4DB077BC}" destId="{AA3D42F9-1BF2-4B5D-8DCB-196EA90BF1BE}" srcOrd="0" destOrd="0" presId="urn:microsoft.com/office/officeart/2005/8/layout/hList9"/>
    <dgm:cxn modelId="{8098813C-113B-4162-A91B-6538CC94F1F0}" type="presParOf" srcId="{35D51B42-DF34-4D05-BA2F-516F4DB077BC}" destId="{6C27C510-54C2-4845-859A-103960852DAA}" srcOrd="1" destOrd="0" presId="urn:microsoft.com/office/officeart/2005/8/layout/hList9"/>
    <dgm:cxn modelId="{3265DD03-140F-421E-B3A6-45742C37B196}" type="presParOf" srcId="{6C27C510-54C2-4845-859A-103960852DAA}" destId="{0CA0D43A-8B30-4CDD-AFDB-3670429603C8}" srcOrd="0" destOrd="0" presId="urn:microsoft.com/office/officeart/2005/8/layout/hList9"/>
    <dgm:cxn modelId="{CA4E6E63-DC4A-485E-8464-44A85C5FAC6B}" type="presParOf" srcId="{6C27C510-54C2-4845-859A-103960852DAA}" destId="{67B49412-6E9C-4F38-964F-3B77CE50C07B}" srcOrd="1" destOrd="0" presId="urn:microsoft.com/office/officeart/2005/8/layout/hList9"/>
    <dgm:cxn modelId="{0ED2E6AF-F6EC-47BD-9B40-60FC0A47D6ED}" type="presParOf" srcId="{35D51B42-DF34-4D05-BA2F-516F4DB077BC}" destId="{C4B5725E-0302-4C9D-AE04-80C322701BF0}" srcOrd="2" destOrd="0" presId="urn:microsoft.com/office/officeart/2005/8/layout/hList9"/>
    <dgm:cxn modelId="{6DCC25DF-0B35-4848-A1EF-CDAEC663AD8D}" type="presParOf" srcId="{C4B5725E-0302-4C9D-AE04-80C322701BF0}" destId="{2F5F742D-A90B-448C-9DFA-547E7605C1E1}" srcOrd="0" destOrd="0" presId="urn:microsoft.com/office/officeart/2005/8/layout/hList9"/>
    <dgm:cxn modelId="{0CB24943-4B9B-4024-B62D-A6D4764FFC17}" type="presParOf" srcId="{C4B5725E-0302-4C9D-AE04-80C322701BF0}" destId="{B0B1956D-3E06-407A-AD37-160D563AED91}" srcOrd="1" destOrd="0" presId="urn:microsoft.com/office/officeart/2005/8/layout/hList9"/>
    <dgm:cxn modelId="{F1A69926-4219-409A-9916-4BF8C7D41E6F}" type="presParOf" srcId="{6ACC7FE8-327B-443A-B9A4-0417A4C09B30}" destId="{A9824F72-AED7-400C-AFDF-58E64E6B1EAC}" srcOrd="2" destOrd="0" presId="urn:microsoft.com/office/officeart/2005/8/layout/hList9"/>
    <dgm:cxn modelId="{909E1567-A121-46BB-9975-B8FD4019D881}" type="presParOf" srcId="{6ACC7FE8-327B-443A-B9A4-0417A4C09B30}" destId="{DD0D6531-D771-4373-9DCC-97BD1A053CD3}" srcOrd="3" destOrd="0" presId="urn:microsoft.com/office/officeart/2005/8/layout/hList9"/>
    <dgm:cxn modelId="{F3E72773-0A9F-408E-94ED-3F316C82E2AF}" type="presParOf" srcId="{6ACC7FE8-327B-443A-B9A4-0417A4C09B30}" destId="{17077D62-F4FE-4270-ABBD-D89C2B015F33}" srcOrd="4" destOrd="0" presId="urn:microsoft.com/office/officeart/2005/8/layout/hList9"/>
    <dgm:cxn modelId="{11D2CA43-BA41-484A-BA89-5A55D3F3035F}" type="presParOf" srcId="{6ACC7FE8-327B-443A-B9A4-0417A4C09B30}" destId="{E52D186D-4DDD-4C6D-9B7B-5554A664FFDF}" srcOrd="5" destOrd="0" presId="urn:microsoft.com/office/officeart/2005/8/layout/hList9"/>
    <dgm:cxn modelId="{9FA6211E-5FE8-4A39-B01B-973EA990E40D}" type="presParOf" srcId="{6ACC7FE8-327B-443A-B9A4-0417A4C09B30}" destId="{D9D99A3D-C66F-40DC-8A29-72DF005E4F79}" srcOrd="6" destOrd="0" presId="urn:microsoft.com/office/officeart/2005/8/layout/hList9"/>
    <dgm:cxn modelId="{72FD1D9F-A03C-4472-842A-0B2145791F1C}" type="presParOf" srcId="{D9D99A3D-C66F-40DC-8A29-72DF005E4F79}" destId="{F59BB6C5-AC41-4717-B7A1-57A847B8D6C1}" srcOrd="0" destOrd="0" presId="urn:microsoft.com/office/officeart/2005/8/layout/hList9"/>
    <dgm:cxn modelId="{AA4E6EF3-A2B0-4629-BC4A-244E5DE1129A}" type="presParOf" srcId="{D9D99A3D-C66F-40DC-8A29-72DF005E4F79}" destId="{80A3E775-E1E9-432A-B153-CDEF9A90C4D2}" srcOrd="1" destOrd="0" presId="urn:microsoft.com/office/officeart/2005/8/layout/hList9"/>
    <dgm:cxn modelId="{EA0171AA-3E85-4858-B716-485B632A8BF2}" type="presParOf" srcId="{80A3E775-E1E9-432A-B153-CDEF9A90C4D2}" destId="{C94B4399-C091-4F4F-AC89-42DB2831B770}" srcOrd="0" destOrd="0" presId="urn:microsoft.com/office/officeart/2005/8/layout/hList9"/>
    <dgm:cxn modelId="{3788D78B-5DF9-4436-AE43-FBA25E302BB9}" type="presParOf" srcId="{80A3E775-E1E9-432A-B153-CDEF9A90C4D2}" destId="{F0855595-8B9B-4587-A1AF-970F1514D21D}" srcOrd="1" destOrd="0" presId="urn:microsoft.com/office/officeart/2005/8/layout/hList9"/>
    <dgm:cxn modelId="{9C009375-B671-40F4-A2A0-78C5CC6119C5}" type="presParOf" srcId="{D9D99A3D-C66F-40DC-8A29-72DF005E4F79}" destId="{51080307-628E-4A29-B01B-0A488B69D0EC}" srcOrd="2" destOrd="0" presId="urn:microsoft.com/office/officeart/2005/8/layout/hList9"/>
    <dgm:cxn modelId="{FF1ABD04-F2EB-44C1-9C79-B65F210BA43B}" type="presParOf" srcId="{51080307-628E-4A29-B01B-0A488B69D0EC}" destId="{9F4B1953-CD05-473E-9FC0-95662842EC30}" srcOrd="0" destOrd="0" presId="urn:microsoft.com/office/officeart/2005/8/layout/hList9"/>
    <dgm:cxn modelId="{81E61472-E40D-4F6F-92DA-835CAA6802F3}" type="presParOf" srcId="{51080307-628E-4A29-B01B-0A488B69D0EC}" destId="{482708BD-5218-4F11-AC94-3CD902407B88}" srcOrd="1" destOrd="0" presId="urn:microsoft.com/office/officeart/2005/8/layout/hList9"/>
    <dgm:cxn modelId="{6C957BE3-4820-4039-AF3F-65D267D4C968}" type="presParOf" srcId="{6ACC7FE8-327B-443A-B9A4-0417A4C09B30}" destId="{024FCD31-EB9A-4766-9032-51F429EA9D7E}" srcOrd="7" destOrd="0" presId="urn:microsoft.com/office/officeart/2005/8/layout/hList9"/>
    <dgm:cxn modelId="{1421509D-E9EC-4631-A073-87AA1AD4FF73}" type="presParOf" srcId="{6ACC7FE8-327B-443A-B9A4-0417A4C09B30}" destId="{D9C9AEF6-334F-4E76-B6D7-0D20EA154B06}" srcOrd="8" destOrd="0" presId="urn:microsoft.com/office/officeart/2005/8/layout/hList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6BAF567-AA15-434D-A4D9-32C44F1A6962}" type="doc">
      <dgm:prSet loTypeId="urn:microsoft.com/office/officeart/2008/layout/VerticalAccentList" loCatId="list" qsTypeId="urn:microsoft.com/office/officeart/2005/8/quickstyle/3d2" qsCatId="3D" csTypeId="urn:microsoft.com/office/officeart/2005/8/colors/colorful4" csCatId="colorful" phldr="1"/>
      <dgm:spPr/>
      <dgm:t>
        <a:bodyPr/>
        <a:lstStyle/>
        <a:p>
          <a:endParaRPr lang="es-ES"/>
        </a:p>
      </dgm:t>
    </dgm:pt>
    <dgm:pt modelId="{DF0C30DE-A2A6-4D32-89E0-F5CB3241FCEE}">
      <dgm:prSet phldrT="[Texto]"/>
      <dgm:spPr/>
      <dgm:t>
        <a:bodyPr/>
        <a:lstStyle/>
        <a:p>
          <a:r>
            <a:rPr lang="es-ES" dirty="0" smtClean="0"/>
            <a:t>Posee un conocimiento empírico del ámbito lógico-matemático</a:t>
          </a:r>
          <a:endParaRPr lang="es-ES" dirty="0"/>
        </a:p>
      </dgm:t>
    </dgm:pt>
    <dgm:pt modelId="{F861E373-4FD5-4A44-BE01-A6EC40295032}" type="parTrans" cxnId="{6DDF3F70-DC87-43FE-915C-B1870B898846}">
      <dgm:prSet/>
      <dgm:spPr/>
      <dgm:t>
        <a:bodyPr/>
        <a:lstStyle/>
        <a:p>
          <a:endParaRPr lang="es-ES"/>
        </a:p>
      </dgm:t>
    </dgm:pt>
    <dgm:pt modelId="{2609968F-F286-4DD8-91A4-E05D3F94D95D}" type="sibTrans" cxnId="{6DDF3F70-DC87-43FE-915C-B1870B898846}">
      <dgm:prSet/>
      <dgm:spPr/>
      <dgm:t>
        <a:bodyPr/>
        <a:lstStyle/>
        <a:p>
          <a:endParaRPr lang="es-ES"/>
        </a:p>
      </dgm:t>
    </dgm:pt>
    <dgm:pt modelId="{727E315C-D0DF-47FF-8CCE-8606BFA5340B}">
      <dgm:prSet phldrT="[Texto]"/>
      <dgm:spPr/>
      <dgm:t>
        <a:bodyPr/>
        <a:lstStyle/>
        <a:p>
          <a:r>
            <a:rPr lang="es-ES" dirty="0" smtClean="0"/>
            <a:t> Relación entre los objetos y el conocimiento previo que el niño crea de ellos por medio de la manipulación </a:t>
          </a:r>
          <a:endParaRPr lang="es-ES" dirty="0"/>
        </a:p>
      </dgm:t>
    </dgm:pt>
    <dgm:pt modelId="{81EAF4C7-F91F-4F77-B186-3EC8CFE7DE59}" type="parTrans" cxnId="{EA3A0727-ECC3-421D-8ED3-5640E3FAE389}">
      <dgm:prSet/>
      <dgm:spPr/>
      <dgm:t>
        <a:bodyPr/>
        <a:lstStyle/>
        <a:p>
          <a:endParaRPr lang="es-ES"/>
        </a:p>
      </dgm:t>
    </dgm:pt>
    <dgm:pt modelId="{88C9516C-BCBE-4117-B8E8-0FAA35BBA5C6}" type="sibTrans" cxnId="{EA3A0727-ECC3-421D-8ED3-5640E3FAE389}">
      <dgm:prSet/>
      <dgm:spPr/>
      <dgm:t>
        <a:bodyPr/>
        <a:lstStyle/>
        <a:p>
          <a:endParaRPr lang="es-ES"/>
        </a:p>
      </dgm:t>
    </dgm:pt>
    <dgm:pt modelId="{03F91DDF-612C-4E89-91A8-4B60F8099C1D}">
      <dgm:prSet phldrT="[Texto]"/>
      <dgm:spPr/>
      <dgm:t>
        <a:bodyPr/>
        <a:lstStyle/>
        <a:p>
          <a:r>
            <a:rPr lang="es-ES" dirty="0" smtClean="0"/>
            <a:t>Van a ser más precisos con el pasar del tiempo</a:t>
          </a:r>
          <a:endParaRPr lang="es-ES" dirty="0"/>
        </a:p>
      </dgm:t>
    </dgm:pt>
    <dgm:pt modelId="{7FB03189-FC23-4C6A-8D6A-3EEA6FAD96AC}" type="parTrans" cxnId="{60E13E7B-CA69-492F-8A84-A06F451E5968}">
      <dgm:prSet/>
      <dgm:spPr/>
      <dgm:t>
        <a:bodyPr/>
        <a:lstStyle/>
        <a:p>
          <a:endParaRPr lang="es-ES"/>
        </a:p>
      </dgm:t>
    </dgm:pt>
    <dgm:pt modelId="{5642DE0D-BAEA-43BD-BF10-ECF05F1A0A31}" type="sibTrans" cxnId="{60E13E7B-CA69-492F-8A84-A06F451E5968}">
      <dgm:prSet/>
      <dgm:spPr/>
      <dgm:t>
        <a:bodyPr/>
        <a:lstStyle/>
        <a:p>
          <a:endParaRPr lang="es-ES"/>
        </a:p>
      </dgm:t>
    </dgm:pt>
    <dgm:pt modelId="{84454837-6155-431A-B494-533A97B99C1B}">
      <dgm:prSet phldrT="[Texto]"/>
      <dgm:spPr/>
      <dgm:t>
        <a:bodyPr/>
        <a:lstStyle/>
        <a:p>
          <a:r>
            <a:rPr lang="es-ES" dirty="0" smtClean="0"/>
            <a:t>El niño tiene que atravesar por varios estadios</a:t>
          </a:r>
        </a:p>
      </dgm:t>
    </dgm:pt>
    <dgm:pt modelId="{3CAD70ED-E073-4409-9CF1-F968473E94CF}" type="parTrans" cxnId="{41130DC4-E45C-4A6A-B7E5-452A06DDAA53}">
      <dgm:prSet/>
      <dgm:spPr/>
      <dgm:t>
        <a:bodyPr/>
        <a:lstStyle/>
        <a:p>
          <a:endParaRPr lang="es-ES"/>
        </a:p>
      </dgm:t>
    </dgm:pt>
    <dgm:pt modelId="{314529FB-742D-48FA-AA40-C6C8DEDAEB68}" type="sibTrans" cxnId="{41130DC4-E45C-4A6A-B7E5-452A06DDAA53}">
      <dgm:prSet/>
      <dgm:spPr/>
      <dgm:t>
        <a:bodyPr/>
        <a:lstStyle/>
        <a:p>
          <a:endParaRPr lang="es-ES"/>
        </a:p>
      </dgm:t>
    </dgm:pt>
    <dgm:pt modelId="{76FE66FD-32EB-4400-8274-F3B0A9C58014}">
      <dgm:prSet phldrT="[Texto]"/>
      <dgm:spPr/>
      <dgm:t>
        <a:bodyPr/>
        <a:lstStyle/>
        <a:p>
          <a:r>
            <a:rPr lang="es-ES" dirty="0" smtClean="0"/>
            <a:t>Orden de adquisición y sucesión</a:t>
          </a:r>
          <a:endParaRPr lang="es-ES" dirty="0"/>
        </a:p>
      </dgm:t>
    </dgm:pt>
    <dgm:pt modelId="{08718450-D87A-4E28-AE0E-B72AFEF038EE}" type="parTrans" cxnId="{B624814A-3741-462D-8D97-4FB79D3A5F44}">
      <dgm:prSet/>
      <dgm:spPr/>
      <dgm:t>
        <a:bodyPr/>
        <a:lstStyle/>
        <a:p>
          <a:endParaRPr lang="es-ES"/>
        </a:p>
      </dgm:t>
    </dgm:pt>
    <dgm:pt modelId="{BE6936D6-8818-4F66-9870-561305524BD1}" type="sibTrans" cxnId="{B624814A-3741-462D-8D97-4FB79D3A5F44}">
      <dgm:prSet/>
      <dgm:spPr/>
      <dgm:t>
        <a:bodyPr/>
        <a:lstStyle/>
        <a:p>
          <a:endParaRPr lang="es-ES"/>
        </a:p>
      </dgm:t>
    </dgm:pt>
    <dgm:pt modelId="{039CCDF0-810D-473D-8F9F-98551159387E}">
      <dgm:prSet phldrT="[Texto]"/>
      <dgm:spPr/>
      <dgm:t>
        <a:bodyPr/>
        <a:lstStyle/>
        <a:p>
          <a:r>
            <a:rPr lang="es-ES" dirty="0" smtClean="0"/>
            <a:t>Adquirir una edad cronológica para poder pasar al estadio siguiente. </a:t>
          </a:r>
          <a:endParaRPr lang="es-ES" dirty="0"/>
        </a:p>
      </dgm:t>
    </dgm:pt>
    <dgm:pt modelId="{F4EABE62-B062-46BC-99C6-8AB0FC7B91BB}" type="parTrans" cxnId="{A593F12D-8EA3-4ABC-9A9B-ADF35E55FE39}">
      <dgm:prSet/>
      <dgm:spPr/>
      <dgm:t>
        <a:bodyPr/>
        <a:lstStyle/>
        <a:p>
          <a:endParaRPr lang="es-ES"/>
        </a:p>
      </dgm:t>
    </dgm:pt>
    <dgm:pt modelId="{08CEDC21-07A7-4A5B-AA6A-EAFAF7697B92}" type="sibTrans" cxnId="{A593F12D-8EA3-4ABC-9A9B-ADF35E55FE39}">
      <dgm:prSet/>
      <dgm:spPr/>
      <dgm:t>
        <a:bodyPr/>
        <a:lstStyle/>
        <a:p>
          <a:endParaRPr lang="es-ES"/>
        </a:p>
      </dgm:t>
    </dgm:pt>
    <dgm:pt modelId="{7515E46B-484F-4C38-98ED-CC8AF84A219E}" type="pres">
      <dgm:prSet presAssocID="{F6BAF567-AA15-434D-A4D9-32C44F1A6962}" presName="Name0" presStyleCnt="0">
        <dgm:presLayoutVars>
          <dgm:chMax/>
          <dgm:chPref/>
          <dgm:dir/>
        </dgm:presLayoutVars>
      </dgm:prSet>
      <dgm:spPr/>
      <dgm:t>
        <a:bodyPr/>
        <a:lstStyle/>
        <a:p>
          <a:endParaRPr lang="es-ES"/>
        </a:p>
      </dgm:t>
    </dgm:pt>
    <dgm:pt modelId="{D9B72294-F790-40A1-9F93-78A103588423}" type="pres">
      <dgm:prSet presAssocID="{DF0C30DE-A2A6-4D32-89E0-F5CB3241FCEE}" presName="parenttextcomposite" presStyleCnt="0"/>
      <dgm:spPr/>
      <dgm:t>
        <a:bodyPr/>
        <a:lstStyle/>
        <a:p>
          <a:endParaRPr lang="es-ES"/>
        </a:p>
      </dgm:t>
    </dgm:pt>
    <dgm:pt modelId="{0301195C-37AA-45FA-A34A-6C5592471EC6}" type="pres">
      <dgm:prSet presAssocID="{DF0C30DE-A2A6-4D32-89E0-F5CB3241FCEE}" presName="parenttext" presStyleLbl="revTx" presStyleIdx="0" presStyleCnt="4">
        <dgm:presLayoutVars>
          <dgm:chMax/>
          <dgm:chPref val="2"/>
          <dgm:bulletEnabled val="1"/>
        </dgm:presLayoutVars>
      </dgm:prSet>
      <dgm:spPr/>
      <dgm:t>
        <a:bodyPr/>
        <a:lstStyle/>
        <a:p>
          <a:endParaRPr lang="es-ES"/>
        </a:p>
      </dgm:t>
    </dgm:pt>
    <dgm:pt modelId="{7926970D-8CCC-46A5-A709-EDC5B3116EB8}" type="pres">
      <dgm:prSet presAssocID="{DF0C30DE-A2A6-4D32-89E0-F5CB3241FCEE}" presName="composite" presStyleCnt="0"/>
      <dgm:spPr/>
      <dgm:t>
        <a:bodyPr/>
        <a:lstStyle/>
        <a:p>
          <a:endParaRPr lang="es-ES"/>
        </a:p>
      </dgm:t>
    </dgm:pt>
    <dgm:pt modelId="{345FCE7B-3498-4364-949D-8E865569C8B1}" type="pres">
      <dgm:prSet presAssocID="{DF0C30DE-A2A6-4D32-89E0-F5CB3241FCEE}" presName="chevron1" presStyleLbl="alignNode1" presStyleIdx="0" presStyleCnt="28"/>
      <dgm:spPr/>
      <dgm:t>
        <a:bodyPr/>
        <a:lstStyle/>
        <a:p>
          <a:endParaRPr lang="es-ES"/>
        </a:p>
      </dgm:t>
    </dgm:pt>
    <dgm:pt modelId="{F3F55A59-A767-478B-871F-A0B4CBD817E7}" type="pres">
      <dgm:prSet presAssocID="{DF0C30DE-A2A6-4D32-89E0-F5CB3241FCEE}" presName="chevron2" presStyleLbl="alignNode1" presStyleIdx="1" presStyleCnt="28"/>
      <dgm:spPr/>
      <dgm:t>
        <a:bodyPr/>
        <a:lstStyle/>
        <a:p>
          <a:endParaRPr lang="es-ES"/>
        </a:p>
      </dgm:t>
    </dgm:pt>
    <dgm:pt modelId="{401A49E5-14FA-4A87-8EBC-31ADF5A49BB9}" type="pres">
      <dgm:prSet presAssocID="{DF0C30DE-A2A6-4D32-89E0-F5CB3241FCEE}" presName="chevron3" presStyleLbl="alignNode1" presStyleIdx="2" presStyleCnt="28"/>
      <dgm:spPr/>
      <dgm:t>
        <a:bodyPr/>
        <a:lstStyle/>
        <a:p>
          <a:endParaRPr lang="es-ES"/>
        </a:p>
      </dgm:t>
    </dgm:pt>
    <dgm:pt modelId="{8C1FF6FE-7BC0-4A90-BCD6-D782345EA060}" type="pres">
      <dgm:prSet presAssocID="{DF0C30DE-A2A6-4D32-89E0-F5CB3241FCEE}" presName="chevron4" presStyleLbl="alignNode1" presStyleIdx="3" presStyleCnt="28"/>
      <dgm:spPr/>
      <dgm:t>
        <a:bodyPr/>
        <a:lstStyle/>
        <a:p>
          <a:endParaRPr lang="es-ES"/>
        </a:p>
      </dgm:t>
    </dgm:pt>
    <dgm:pt modelId="{88E81BCA-DF11-4DC2-BA54-26157C53C7EA}" type="pres">
      <dgm:prSet presAssocID="{DF0C30DE-A2A6-4D32-89E0-F5CB3241FCEE}" presName="chevron5" presStyleLbl="alignNode1" presStyleIdx="4" presStyleCnt="28"/>
      <dgm:spPr/>
      <dgm:t>
        <a:bodyPr/>
        <a:lstStyle/>
        <a:p>
          <a:endParaRPr lang="es-ES"/>
        </a:p>
      </dgm:t>
    </dgm:pt>
    <dgm:pt modelId="{66FBA3C1-C750-4F0C-9EDE-882031F666ED}" type="pres">
      <dgm:prSet presAssocID="{DF0C30DE-A2A6-4D32-89E0-F5CB3241FCEE}" presName="chevron6" presStyleLbl="alignNode1" presStyleIdx="5" presStyleCnt="28"/>
      <dgm:spPr/>
      <dgm:t>
        <a:bodyPr/>
        <a:lstStyle/>
        <a:p>
          <a:endParaRPr lang="es-ES"/>
        </a:p>
      </dgm:t>
    </dgm:pt>
    <dgm:pt modelId="{1A3972B2-894D-4B24-8D6C-587361CC6A4A}" type="pres">
      <dgm:prSet presAssocID="{DF0C30DE-A2A6-4D32-89E0-F5CB3241FCEE}" presName="chevron7" presStyleLbl="alignNode1" presStyleIdx="6" presStyleCnt="28"/>
      <dgm:spPr/>
      <dgm:t>
        <a:bodyPr/>
        <a:lstStyle/>
        <a:p>
          <a:endParaRPr lang="es-ES"/>
        </a:p>
      </dgm:t>
    </dgm:pt>
    <dgm:pt modelId="{BDABE851-66F5-4D25-9A17-3E4861FB362D}" type="pres">
      <dgm:prSet presAssocID="{DF0C30DE-A2A6-4D32-89E0-F5CB3241FCEE}" presName="childtext" presStyleLbl="solidFgAcc1" presStyleIdx="0" presStyleCnt="2">
        <dgm:presLayoutVars>
          <dgm:chMax/>
          <dgm:chPref val="0"/>
          <dgm:bulletEnabled val="1"/>
        </dgm:presLayoutVars>
      </dgm:prSet>
      <dgm:spPr/>
      <dgm:t>
        <a:bodyPr/>
        <a:lstStyle/>
        <a:p>
          <a:endParaRPr lang="es-ES"/>
        </a:p>
      </dgm:t>
    </dgm:pt>
    <dgm:pt modelId="{1B83AA8D-772E-4358-BABB-FA348C0ECB42}" type="pres">
      <dgm:prSet presAssocID="{2609968F-F286-4DD8-91A4-E05D3F94D95D}" presName="sibTrans" presStyleCnt="0"/>
      <dgm:spPr/>
      <dgm:t>
        <a:bodyPr/>
        <a:lstStyle/>
        <a:p>
          <a:endParaRPr lang="es-ES"/>
        </a:p>
      </dgm:t>
    </dgm:pt>
    <dgm:pt modelId="{398BA5CE-A0B9-43DB-BDAC-5366AA021CE9}" type="pres">
      <dgm:prSet presAssocID="{03F91DDF-612C-4E89-91A8-4B60F8099C1D}" presName="parenttextcomposite" presStyleCnt="0"/>
      <dgm:spPr/>
      <dgm:t>
        <a:bodyPr/>
        <a:lstStyle/>
        <a:p>
          <a:endParaRPr lang="es-ES"/>
        </a:p>
      </dgm:t>
    </dgm:pt>
    <dgm:pt modelId="{3F4F2C34-39E3-4C98-8E7F-43CAC34843AD}" type="pres">
      <dgm:prSet presAssocID="{03F91DDF-612C-4E89-91A8-4B60F8099C1D}" presName="parenttext" presStyleLbl="revTx" presStyleIdx="1" presStyleCnt="4">
        <dgm:presLayoutVars>
          <dgm:chMax/>
          <dgm:chPref val="2"/>
          <dgm:bulletEnabled val="1"/>
        </dgm:presLayoutVars>
      </dgm:prSet>
      <dgm:spPr/>
      <dgm:t>
        <a:bodyPr/>
        <a:lstStyle/>
        <a:p>
          <a:endParaRPr lang="es-ES"/>
        </a:p>
      </dgm:t>
    </dgm:pt>
    <dgm:pt modelId="{1C468FCA-54B2-4C06-BC00-877267A75110}" type="pres">
      <dgm:prSet presAssocID="{03F91DDF-612C-4E89-91A8-4B60F8099C1D}" presName="composite" presStyleCnt="0"/>
      <dgm:spPr/>
      <dgm:t>
        <a:bodyPr/>
        <a:lstStyle/>
        <a:p>
          <a:endParaRPr lang="es-ES"/>
        </a:p>
      </dgm:t>
    </dgm:pt>
    <dgm:pt modelId="{59FD0F36-B5A5-4318-A708-862E4BDA20B6}" type="pres">
      <dgm:prSet presAssocID="{03F91DDF-612C-4E89-91A8-4B60F8099C1D}" presName="chevron1" presStyleLbl="alignNode1" presStyleIdx="7" presStyleCnt="28"/>
      <dgm:spPr/>
      <dgm:t>
        <a:bodyPr/>
        <a:lstStyle/>
        <a:p>
          <a:endParaRPr lang="es-ES"/>
        </a:p>
      </dgm:t>
    </dgm:pt>
    <dgm:pt modelId="{02B4D792-E373-4487-8EB9-79750B9B2E83}" type="pres">
      <dgm:prSet presAssocID="{03F91DDF-612C-4E89-91A8-4B60F8099C1D}" presName="chevron2" presStyleLbl="alignNode1" presStyleIdx="8" presStyleCnt="28"/>
      <dgm:spPr/>
      <dgm:t>
        <a:bodyPr/>
        <a:lstStyle/>
        <a:p>
          <a:endParaRPr lang="es-ES"/>
        </a:p>
      </dgm:t>
    </dgm:pt>
    <dgm:pt modelId="{A009FFC0-C354-46BF-9125-B3FF37D7B43C}" type="pres">
      <dgm:prSet presAssocID="{03F91DDF-612C-4E89-91A8-4B60F8099C1D}" presName="chevron3" presStyleLbl="alignNode1" presStyleIdx="9" presStyleCnt="28"/>
      <dgm:spPr/>
      <dgm:t>
        <a:bodyPr/>
        <a:lstStyle/>
        <a:p>
          <a:endParaRPr lang="es-ES"/>
        </a:p>
      </dgm:t>
    </dgm:pt>
    <dgm:pt modelId="{CBE9EDCA-33A3-4DD4-B6F6-4F3EE6238F05}" type="pres">
      <dgm:prSet presAssocID="{03F91DDF-612C-4E89-91A8-4B60F8099C1D}" presName="chevron4" presStyleLbl="alignNode1" presStyleIdx="10" presStyleCnt="28"/>
      <dgm:spPr/>
      <dgm:t>
        <a:bodyPr/>
        <a:lstStyle/>
        <a:p>
          <a:endParaRPr lang="es-ES"/>
        </a:p>
      </dgm:t>
    </dgm:pt>
    <dgm:pt modelId="{E87BA679-9903-436F-9D9E-ED833302AEBC}" type="pres">
      <dgm:prSet presAssocID="{03F91DDF-612C-4E89-91A8-4B60F8099C1D}" presName="chevron5" presStyleLbl="alignNode1" presStyleIdx="11" presStyleCnt="28"/>
      <dgm:spPr/>
      <dgm:t>
        <a:bodyPr/>
        <a:lstStyle/>
        <a:p>
          <a:endParaRPr lang="es-ES"/>
        </a:p>
      </dgm:t>
    </dgm:pt>
    <dgm:pt modelId="{36DE81D0-1CDF-4DAA-8EEA-CA56766CD75C}" type="pres">
      <dgm:prSet presAssocID="{03F91DDF-612C-4E89-91A8-4B60F8099C1D}" presName="chevron6" presStyleLbl="alignNode1" presStyleIdx="12" presStyleCnt="28"/>
      <dgm:spPr/>
      <dgm:t>
        <a:bodyPr/>
        <a:lstStyle/>
        <a:p>
          <a:endParaRPr lang="es-ES"/>
        </a:p>
      </dgm:t>
    </dgm:pt>
    <dgm:pt modelId="{E4DED6CF-FDEA-4050-90F9-798CA1A81E5B}" type="pres">
      <dgm:prSet presAssocID="{03F91DDF-612C-4E89-91A8-4B60F8099C1D}" presName="chevron7" presStyleLbl="alignNode1" presStyleIdx="13" presStyleCnt="28"/>
      <dgm:spPr/>
      <dgm:t>
        <a:bodyPr/>
        <a:lstStyle/>
        <a:p>
          <a:endParaRPr lang="es-ES"/>
        </a:p>
      </dgm:t>
    </dgm:pt>
    <dgm:pt modelId="{4DA8C171-63EA-4AE3-9672-4C94FA942B68}" type="pres">
      <dgm:prSet presAssocID="{03F91DDF-612C-4E89-91A8-4B60F8099C1D}" presName="childtext" presStyleLbl="solidFgAcc1" presStyleIdx="1" presStyleCnt="2">
        <dgm:presLayoutVars>
          <dgm:chMax/>
          <dgm:chPref val="0"/>
          <dgm:bulletEnabled val="1"/>
        </dgm:presLayoutVars>
      </dgm:prSet>
      <dgm:spPr/>
      <dgm:t>
        <a:bodyPr/>
        <a:lstStyle/>
        <a:p>
          <a:endParaRPr lang="es-ES"/>
        </a:p>
      </dgm:t>
    </dgm:pt>
    <dgm:pt modelId="{37B26016-1B14-42BE-A67B-65B14262F365}" type="pres">
      <dgm:prSet presAssocID="{5642DE0D-BAEA-43BD-BF10-ECF05F1A0A31}" presName="sibTrans" presStyleCnt="0"/>
      <dgm:spPr/>
      <dgm:t>
        <a:bodyPr/>
        <a:lstStyle/>
        <a:p>
          <a:endParaRPr lang="es-ES"/>
        </a:p>
      </dgm:t>
    </dgm:pt>
    <dgm:pt modelId="{0E87F9CB-44EB-411F-80D7-E0C5D8E6DCF5}" type="pres">
      <dgm:prSet presAssocID="{76FE66FD-32EB-4400-8274-F3B0A9C58014}" presName="parenttextcomposite" presStyleCnt="0"/>
      <dgm:spPr/>
      <dgm:t>
        <a:bodyPr/>
        <a:lstStyle/>
        <a:p>
          <a:endParaRPr lang="es-ES"/>
        </a:p>
      </dgm:t>
    </dgm:pt>
    <dgm:pt modelId="{DF4F00F0-9CEA-4B58-914F-3C3137ADC59D}" type="pres">
      <dgm:prSet presAssocID="{76FE66FD-32EB-4400-8274-F3B0A9C58014}" presName="parenttext" presStyleLbl="revTx" presStyleIdx="2" presStyleCnt="4">
        <dgm:presLayoutVars>
          <dgm:chMax/>
          <dgm:chPref val="2"/>
          <dgm:bulletEnabled val="1"/>
        </dgm:presLayoutVars>
      </dgm:prSet>
      <dgm:spPr/>
      <dgm:t>
        <a:bodyPr/>
        <a:lstStyle/>
        <a:p>
          <a:endParaRPr lang="es-ES"/>
        </a:p>
      </dgm:t>
    </dgm:pt>
    <dgm:pt modelId="{FAAC7975-133C-4785-8A9E-8A64CB9C7158}" type="pres">
      <dgm:prSet presAssocID="{76FE66FD-32EB-4400-8274-F3B0A9C58014}" presName="parallelogramComposite" presStyleCnt="0"/>
      <dgm:spPr/>
      <dgm:t>
        <a:bodyPr/>
        <a:lstStyle/>
        <a:p>
          <a:endParaRPr lang="es-ES"/>
        </a:p>
      </dgm:t>
    </dgm:pt>
    <dgm:pt modelId="{DEBC8402-EDB5-4C35-A0B2-A410C3C5EDC7}" type="pres">
      <dgm:prSet presAssocID="{76FE66FD-32EB-4400-8274-F3B0A9C58014}" presName="parallelogram1" presStyleLbl="alignNode1" presStyleIdx="14" presStyleCnt="28"/>
      <dgm:spPr/>
      <dgm:t>
        <a:bodyPr/>
        <a:lstStyle/>
        <a:p>
          <a:endParaRPr lang="es-ES"/>
        </a:p>
      </dgm:t>
    </dgm:pt>
    <dgm:pt modelId="{856FC601-0C30-43FF-9CF3-943331098ED2}" type="pres">
      <dgm:prSet presAssocID="{76FE66FD-32EB-4400-8274-F3B0A9C58014}" presName="parallelogram2" presStyleLbl="alignNode1" presStyleIdx="15" presStyleCnt="28"/>
      <dgm:spPr/>
      <dgm:t>
        <a:bodyPr/>
        <a:lstStyle/>
        <a:p>
          <a:endParaRPr lang="es-ES"/>
        </a:p>
      </dgm:t>
    </dgm:pt>
    <dgm:pt modelId="{AE7E5C84-1EAA-4A59-9947-5CAFE8CA988B}" type="pres">
      <dgm:prSet presAssocID="{76FE66FD-32EB-4400-8274-F3B0A9C58014}" presName="parallelogram3" presStyleLbl="alignNode1" presStyleIdx="16" presStyleCnt="28"/>
      <dgm:spPr/>
      <dgm:t>
        <a:bodyPr/>
        <a:lstStyle/>
        <a:p>
          <a:endParaRPr lang="es-ES"/>
        </a:p>
      </dgm:t>
    </dgm:pt>
    <dgm:pt modelId="{AE5EA964-28CA-49A9-BD25-7F07088777EA}" type="pres">
      <dgm:prSet presAssocID="{76FE66FD-32EB-4400-8274-F3B0A9C58014}" presName="parallelogram4" presStyleLbl="alignNode1" presStyleIdx="17" presStyleCnt="28"/>
      <dgm:spPr/>
      <dgm:t>
        <a:bodyPr/>
        <a:lstStyle/>
        <a:p>
          <a:endParaRPr lang="es-ES"/>
        </a:p>
      </dgm:t>
    </dgm:pt>
    <dgm:pt modelId="{F3923464-DD74-417E-8919-83E7D4804438}" type="pres">
      <dgm:prSet presAssocID="{76FE66FD-32EB-4400-8274-F3B0A9C58014}" presName="parallelogram5" presStyleLbl="alignNode1" presStyleIdx="18" presStyleCnt="28"/>
      <dgm:spPr/>
      <dgm:t>
        <a:bodyPr/>
        <a:lstStyle/>
        <a:p>
          <a:endParaRPr lang="es-ES"/>
        </a:p>
      </dgm:t>
    </dgm:pt>
    <dgm:pt modelId="{B84BF53E-A299-4F5C-A95B-99116689B5A7}" type="pres">
      <dgm:prSet presAssocID="{76FE66FD-32EB-4400-8274-F3B0A9C58014}" presName="parallelogram6" presStyleLbl="alignNode1" presStyleIdx="19" presStyleCnt="28"/>
      <dgm:spPr/>
      <dgm:t>
        <a:bodyPr/>
        <a:lstStyle/>
        <a:p>
          <a:endParaRPr lang="es-ES"/>
        </a:p>
      </dgm:t>
    </dgm:pt>
    <dgm:pt modelId="{98638648-62BB-4B38-942F-3E15A40DED77}" type="pres">
      <dgm:prSet presAssocID="{76FE66FD-32EB-4400-8274-F3B0A9C58014}" presName="parallelogram7" presStyleLbl="alignNode1" presStyleIdx="20" presStyleCnt="28"/>
      <dgm:spPr/>
      <dgm:t>
        <a:bodyPr/>
        <a:lstStyle/>
        <a:p>
          <a:endParaRPr lang="es-ES"/>
        </a:p>
      </dgm:t>
    </dgm:pt>
    <dgm:pt modelId="{A8B03B6D-F3DF-4A01-829D-85941E765929}" type="pres">
      <dgm:prSet presAssocID="{BE6936D6-8818-4F66-9870-561305524BD1}" presName="sibTrans" presStyleCnt="0"/>
      <dgm:spPr/>
      <dgm:t>
        <a:bodyPr/>
        <a:lstStyle/>
        <a:p>
          <a:endParaRPr lang="es-ES"/>
        </a:p>
      </dgm:t>
    </dgm:pt>
    <dgm:pt modelId="{DF67469F-804A-43E5-9769-24D22ED32487}" type="pres">
      <dgm:prSet presAssocID="{039CCDF0-810D-473D-8F9F-98551159387E}" presName="parenttextcomposite" presStyleCnt="0"/>
      <dgm:spPr/>
      <dgm:t>
        <a:bodyPr/>
        <a:lstStyle/>
        <a:p>
          <a:endParaRPr lang="es-ES"/>
        </a:p>
      </dgm:t>
    </dgm:pt>
    <dgm:pt modelId="{1A1A6BE0-1BB6-4635-952F-BB329F05F261}" type="pres">
      <dgm:prSet presAssocID="{039CCDF0-810D-473D-8F9F-98551159387E}" presName="parenttext" presStyleLbl="revTx" presStyleIdx="3" presStyleCnt="4">
        <dgm:presLayoutVars>
          <dgm:chMax/>
          <dgm:chPref val="2"/>
          <dgm:bulletEnabled val="1"/>
        </dgm:presLayoutVars>
      </dgm:prSet>
      <dgm:spPr/>
      <dgm:t>
        <a:bodyPr/>
        <a:lstStyle/>
        <a:p>
          <a:endParaRPr lang="es-ES"/>
        </a:p>
      </dgm:t>
    </dgm:pt>
    <dgm:pt modelId="{B52BC417-8710-4F2C-9643-5B63C1538F76}" type="pres">
      <dgm:prSet presAssocID="{039CCDF0-810D-473D-8F9F-98551159387E}" presName="parallelogramComposite" presStyleCnt="0"/>
      <dgm:spPr/>
      <dgm:t>
        <a:bodyPr/>
        <a:lstStyle/>
        <a:p>
          <a:endParaRPr lang="es-ES"/>
        </a:p>
      </dgm:t>
    </dgm:pt>
    <dgm:pt modelId="{D8EF5CE3-C0C6-4939-869A-60067D698CC2}" type="pres">
      <dgm:prSet presAssocID="{039CCDF0-810D-473D-8F9F-98551159387E}" presName="parallelogram1" presStyleLbl="alignNode1" presStyleIdx="21" presStyleCnt="28"/>
      <dgm:spPr/>
      <dgm:t>
        <a:bodyPr/>
        <a:lstStyle/>
        <a:p>
          <a:endParaRPr lang="es-ES"/>
        </a:p>
      </dgm:t>
    </dgm:pt>
    <dgm:pt modelId="{75837373-CD97-473B-9BEB-171E436FDEFC}" type="pres">
      <dgm:prSet presAssocID="{039CCDF0-810D-473D-8F9F-98551159387E}" presName="parallelogram2" presStyleLbl="alignNode1" presStyleIdx="22" presStyleCnt="28"/>
      <dgm:spPr/>
      <dgm:t>
        <a:bodyPr/>
        <a:lstStyle/>
        <a:p>
          <a:endParaRPr lang="es-ES"/>
        </a:p>
      </dgm:t>
    </dgm:pt>
    <dgm:pt modelId="{31F87976-9D50-4D2C-83A9-5A9D0A87238D}" type="pres">
      <dgm:prSet presAssocID="{039CCDF0-810D-473D-8F9F-98551159387E}" presName="parallelogram3" presStyleLbl="alignNode1" presStyleIdx="23" presStyleCnt="28"/>
      <dgm:spPr/>
      <dgm:t>
        <a:bodyPr/>
        <a:lstStyle/>
        <a:p>
          <a:endParaRPr lang="es-ES"/>
        </a:p>
      </dgm:t>
    </dgm:pt>
    <dgm:pt modelId="{1B6D6C93-E35A-4C12-9064-7A75B253C550}" type="pres">
      <dgm:prSet presAssocID="{039CCDF0-810D-473D-8F9F-98551159387E}" presName="parallelogram4" presStyleLbl="alignNode1" presStyleIdx="24" presStyleCnt="28"/>
      <dgm:spPr/>
      <dgm:t>
        <a:bodyPr/>
        <a:lstStyle/>
        <a:p>
          <a:endParaRPr lang="es-ES"/>
        </a:p>
      </dgm:t>
    </dgm:pt>
    <dgm:pt modelId="{9AF07D49-72C5-4BE2-89F1-9207D81573E3}" type="pres">
      <dgm:prSet presAssocID="{039CCDF0-810D-473D-8F9F-98551159387E}" presName="parallelogram5" presStyleLbl="alignNode1" presStyleIdx="25" presStyleCnt="28"/>
      <dgm:spPr/>
      <dgm:t>
        <a:bodyPr/>
        <a:lstStyle/>
        <a:p>
          <a:endParaRPr lang="es-ES"/>
        </a:p>
      </dgm:t>
    </dgm:pt>
    <dgm:pt modelId="{380AEB89-14BA-460C-B5C6-1F9700BE5B2F}" type="pres">
      <dgm:prSet presAssocID="{039CCDF0-810D-473D-8F9F-98551159387E}" presName="parallelogram6" presStyleLbl="alignNode1" presStyleIdx="26" presStyleCnt="28"/>
      <dgm:spPr/>
      <dgm:t>
        <a:bodyPr/>
        <a:lstStyle/>
        <a:p>
          <a:endParaRPr lang="es-ES"/>
        </a:p>
      </dgm:t>
    </dgm:pt>
    <dgm:pt modelId="{EAE2CED1-F54A-4C62-93EE-A0BF9EBA0787}" type="pres">
      <dgm:prSet presAssocID="{039CCDF0-810D-473D-8F9F-98551159387E}" presName="parallelogram7" presStyleLbl="alignNode1" presStyleIdx="27" presStyleCnt="28"/>
      <dgm:spPr/>
      <dgm:t>
        <a:bodyPr/>
        <a:lstStyle/>
        <a:p>
          <a:endParaRPr lang="es-ES"/>
        </a:p>
      </dgm:t>
    </dgm:pt>
  </dgm:ptLst>
  <dgm:cxnLst>
    <dgm:cxn modelId="{786D1D42-76CF-4D46-95B9-C46177259E5A}" type="presOf" srcId="{DF0C30DE-A2A6-4D32-89E0-F5CB3241FCEE}" destId="{0301195C-37AA-45FA-A34A-6C5592471EC6}" srcOrd="0" destOrd="0" presId="urn:microsoft.com/office/officeart/2008/layout/VerticalAccentList"/>
    <dgm:cxn modelId="{6DDF3F70-DC87-43FE-915C-B1870B898846}" srcId="{F6BAF567-AA15-434D-A4D9-32C44F1A6962}" destId="{DF0C30DE-A2A6-4D32-89E0-F5CB3241FCEE}" srcOrd="0" destOrd="0" parTransId="{F861E373-4FD5-4A44-BE01-A6EC40295032}" sibTransId="{2609968F-F286-4DD8-91A4-E05D3F94D95D}"/>
    <dgm:cxn modelId="{60E13E7B-CA69-492F-8A84-A06F451E5968}" srcId="{F6BAF567-AA15-434D-A4D9-32C44F1A6962}" destId="{03F91DDF-612C-4E89-91A8-4B60F8099C1D}" srcOrd="1" destOrd="0" parTransId="{7FB03189-FC23-4C6A-8D6A-3EEA6FAD96AC}" sibTransId="{5642DE0D-BAEA-43BD-BF10-ECF05F1A0A31}"/>
    <dgm:cxn modelId="{DA4887A8-CBC7-4C7C-847F-1E9BFB3E18C3}" type="presOf" srcId="{03F91DDF-612C-4E89-91A8-4B60F8099C1D}" destId="{3F4F2C34-39E3-4C98-8E7F-43CAC34843AD}" srcOrd="0" destOrd="0" presId="urn:microsoft.com/office/officeart/2008/layout/VerticalAccentList"/>
    <dgm:cxn modelId="{B624814A-3741-462D-8D97-4FB79D3A5F44}" srcId="{F6BAF567-AA15-434D-A4D9-32C44F1A6962}" destId="{76FE66FD-32EB-4400-8274-F3B0A9C58014}" srcOrd="2" destOrd="0" parTransId="{08718450-D87A-4E28-AE0E-B72AFEF038EE}" sibTransId="{BE6936D6-8818-4F66-9870-561305524BD1}"/>
    <dgm:cxn modelId="{FC65720E-931B-491C-B05D-3C0156CB8943}" type="presOf" srcId="{727E315C-D0DF-47FF-8CCE-8606BFA5340B}" destId="{BDABE851-66F5-4D25-9A17-3E4861FB362D}" srcOrd="0" destOrd="0" presId="urn:microsoft.com/office/officeart/2008/layout/VerticalAccentList"/>
    <dgm:cxn modelId="{EA3A0727-ECC3-421D-8ED3-5640E3FAE389}" srcId="{DF0C30DE-A2A6-4D32-89E0-F5CB3241FCEE}" destId="{727E315C-D0DF-47FF-8CCE-8606BFA5340B}" srcOrd="0" destOrd="0" parTransId="{81EAF4C7-F91F-4F77-B186-3EC8CFE7DE59}" sibTransId="{88C9516C-BCBE-4117-B8E8-0FAA35BBA5C6}"/>
    <dgm:cxn modelId="{41130DC4-E45C-4A6A-B7E5-452A06DDAA53}" srcId="{03F91DDF-612C-4E89-91A8-4B60F8099C1D}" destId="{84454837-6155-431A-B494-533A97B99C1B}" srcOrd="0" destOrd="0" parTransId="{3CAD70ED-E073-4409-9CF1-F968473E94CF}" sibTransId="{314529FB-742D-48FA-AA40-C6C8DEDAEB68}"/>
    <dgm:cxn modelId="{A593F12D-8EA3-4ABC-9A9B-ADF35E55FE39}" srcId="{F6BAF567-AA15-434D-A4D9-32C44F1A6962}" destId="{039CCDF0-810D-473D-8F9F-98551159387E}" srcOrd="3" destOrd="0" parTransId="{F4EABE62-B062-46BC-99C6-8AB0FC7B91BB}" sibTransId="{08CEDC21-07A7-4A5B-AA6A-EAFAF7697B92}"/>
    <dgm:cxn modelId="{E9128D10-15F1-47C2-A161-6D7980A9173C}" type="presOf" srcId="{F6BAF567-AA15-434D-A4D9-32C44F1A6962}" destId="{7515E46B-484F-4C38-98ED-CC8AF84A219E}" srcOrd="0" destOrd="0" presId="urn:microsoft.com/office/officeart/2008/layout/VerticalAccentList"/>
    <dgm:cxn modelId="{F779F409-3654-40A6-940F-556F7B8EB8C5}" type="presOf" srcId="{84454837-6155-431A-B494-533A97B99C1B}" destId="{4DA8C171-63EA-4AE3-9672-4C94FA942B68}" srcOrd="0" destOrd="0" presId="urn:microsoft.com/office/officeart/2008/layout/VerticalAccentList"/>
    <dgm:cxn modelId="{21CD0792-B0DD-4039-B3FA-D6EF2743249C}" type="presOf" srcId="{039CCDF0-810D-473D-8F9F-98551159387E}" destId="{1A1A6BE0-1BB6-4635-952F-BB329F05F261}" srcOrd="0" destOrd="0" presId="urn:microsoft.com/office/officeart/2008/layout/VerticalAccentList"/>
    <dgm:cxn modelId="{59A8E377-A1D1-4B39-A869-DD12500BB67E}" type="presOf" srcId="{76FE66FD-32EB-4400-8274-F3B0A9C58014}" destId="{DF4F00F0-9CEA-4B58-914F-3C3137ADC59D}" srcOrd="0" destOrd="0" presId="urn:microsoft.com/office/officeart/2008/layout/VerticalAccentList"/>
    <dgm:cxn modelId="{F28977A7-0E8E-45DE-A4DE-6FA720D3B99A}" type="presParOf" srcId="{7515E46B-484F-4C38-98ED-CC8AF84A219E}" destId="{D9B72294-F790-40A1-9F93-78A103588423}" srcOrd="0" destOrd="0" presId="urn:microsoft.com/office/officeart/2008/layout/VerticalAccentList"/>
    <dgm:cxn modelId="{341D8A73-E0CA-43F5-ADDF-F5BDFC5C221E}" type="presParOf" srcId="{D9B72294-F790-40A1-9F93-78A103588423}" destId="{0301195C-37AA-45FA-A34A-6C5592471EC6}" srcOrd="0" destOrd="0" presId="urn:microsoft.com/office/officeart/2008/layout/VerticalAccentList"/>
    <dgm:cxn modelId="{F26E10A5-0424-4AF2-9DCB-BCC28D3C76F0}" type="presParOf" srcId="{7515E46B-484F-4C38-98ED-CC8AF84A219E}" destId="{7926970D-8CCC-46A5-A709-EDC5B3116EB8}" srcOrd="1" destOrd="0" presId="urn:microsoft.com/office/officeart/2008/layout/VerticalAccentList"/>
    <dgm:cxn modelId="{17C06BBE-1FB5-4D36-AD4C-1EAB2EE2E5BD}" type="presParOf" srcId="{7926970D-8CCC-46A5-A709-EDC5B3116EB8}" destId="{345FCE7B-3498-4364-949D-8E865569C8B1}" srcOrd="0" destOrd="0" presId="urn:microsoft.com/office/officeart/2008/layout/VerticalAccentList"/>
    <dgm:cxn modelId="{74808F51-651F-4BED-BDC3-B37AF1486D3A}" type="presParOf" srcId="{7926970D-8CCC-46A5-A709-EDC5B3116EB8}" destId="{F3F55A59-A767-478B-871F-A0B4CBD817E7}" srcOrd="1" destOrd="0" presId="urn:microsoft.com/office/officeart/2008/layout/VerticalAccentList"/>
    <dgm:cxn modelId="{18ADD32A-33C0-4F85-A2C0-6C1AB07B2382}" type="presParOf" srcId="{7926970D-8CCC-46A5-A709-EDC5B3116EB8}" destId="{401A49E5-14FA-4A87-8EBC-31ADF5A49BB9}" srcOrd="2" destOrd="0" presId="urn:microsoft.com/office/officeart/2008/layout/VerticalAccentList"/>
    <dgm:cxn modelId="{BCF19173-40C1-4313-B396-56822BC1DE88}" type="presParOf" srcId="{7926970D-8CCC-46A5-A709-EDC5B3116EB8}" destId="{8C1FF6FE-7BC0-4A90-BCD6-D782345EA060}" srcOrd="3" destOrd="0" presId="urn:microsoft.com/office/officeart/2008/layout/VerticalAccentList"/>
    <dgm:cxn modelId="{3CB88619-CF06-4EDB-933F-996D6735F7A4}" type="presParOf" srcId="{7926970D-8CCC-46A5-A709-EDC5B3116EB8}" destId="{88E81BCA-DF11-4DC2-BA54-26157C53C7EA}" srcOrd="4" destOrd="0" presId="urn:microsoft.com/office/officeart/2008/layout/VerticalAccentList"/>
    <dgm:cxn modelId="{3C57D6AE-4DA0-447B-9BF9-068C690B7CEA}" type="presParOf" srcId="{7926970D-8CCC-46A5-A709-EDC5B3116EB8}" destId="{66FBA3C1-C750-4F0C-9EDE-882031F666ED}" srcOrd="5" destOrd="0" presId="urn:microsoft.com/office/officeart/2008/layout/VerticalAccentList"/>
    <dgm:cxn modelId="{0386753B-ABD2-44CD-A240-C81A93308FFB}" type="presParOf" srcId="{7926970D-8CCC-46A5-A709-EDC5B3116EB8}" destId="{1A3972B2-894D-4B24-8D6C-587361CC6A4A}" srcOrd="6" destOrd="0" presId="urn:microsoft.com/office/officeart/2008/layout/VerticalAccentList"/>
    <dgm:cxn modelId="{5E7B9635-A262-4868-92C5-FCBAEF440FCF}" type="presParOf" srcId="{7926970D-8CCC-46A5-A709-EDC5B3116EB8}" destId="{BDABE851-66F5-4D25-9A17-3E4861FB362D}" srcOrd="7" destOrd="0" presId="urn:microsoft.com/office/officeart/2008/layout/VerticalAccentList"/>
    <dgm:cxn modelId="{DA25B008-D94B-4CB5-BA4E-86E12AB41EE0}" type="presParOf" srcId="{7515E46B-484F-4C38-98ED-CC8AF84A219E}" destId="{1B83AA8D-772E-4358-BABB-FA348C0ECB42}" srcOrd="2" destOrd="0" presId="urn:microsoft.com/office/officeart/2008/layout/VerticalAccentList"/>
    <dgm:cxn modelId="{520D1DF6-994D-40FD-AE6B-A0FD4BE579B9}" type="presParOf" srcId="{7515E46B-484F-4C38-98ED-CC8AF84A219E}" destId="{398BA5CE-A0B9-43DB-BDAC-5366AA021CE9}" srcOrd="3" destOrd="0" presId="urn:microsoft.com/office/officeart/2008/layout/VerticalAccentList"/>
    <dgm:cxn modelId="{31B4E3A9-A76E-49A7-8A87-24E43D17EAE6}" type="presParOf" srcId="{398BA5CE-A0B9-43DB-BDAC-5366AA021CE9}" destId="{3F4F2C34-39E3-4C98-8E7F-43CAC34843AD}" srcOrd="0" destOrd="0" presId="urn:microsoft.com/office/officeart/2008/layout/VerticalAccentList"/>
    <dgm:cxn modelId="{64BB22B6-DD58-4B6F-98C6-90A010D2214E}" type="presParOf" srcId="{7515E46B-484F-4C38-98ED-CC8AF84A219E}" destId="{1C468FCA-54B2-4C06-BC00-877267A75110}" srcOrd="4" destOrd="0" presId="urn:microsoft.com/office/officeart/2008/layout/VerticalAccentList"/>
    <dgm:cxn modelId="{18E82B38-D869-4614-B31B-D3CD12816108}" type="presParOf" srcId="{1C468FCA-54B2-4C06-BC00-877267A75110}" destId="{59FD0F36-B5A5-4318-A708-862E4BDA20B6}" srcOrd="0" destOrd="0" presId="urn:microsoft.com/office/officeart/2008/layout/VerticalAccentList"/>
    <dgm:cxn modelId="{573468E5-5C7E-408D-B122-18D470EBD038}" type="presParOf" srcId="{1C468FCA-54B2-4C06-BC00-877267A75110}" destId="{02B4D792-E373-4487-8EB9-79750B9B2E83}" srcOrd="1" destOrd="0" presId="urn:microsoft.com/office/officeart/2008/layout/VerticalAccentList"/>
    <dgm:cxn modelId="{D52A2596-6594-4F5A-B6C4-EB06BEE2EFE9}" type="presParOf" srcId="{1C468FCA-54B2-4C06-BC00-877267A75110}" destId="{A009FFC0-C354-46BF-9125-B3FF37D7B43C}" srcOrd="2" destOrd="0" presId="urn:microsoft.com/office/officeart/2008/layout/VerticalAccentList"/>
    <dgm:cxn modelId="{53E2078E-B78A-4234-92BB-F807F3399442}" type="presParOf" srcId="{1C468FCA-54B2-4C06-BC00-877267A75110}" destId="{CBE9EDCA-33A3-4DD4-B6F6-4F3EE6238F05}" srcOrd="3" destOrd="0" presId="urn:microsoft.com/office/officeart/2008/layout/VerticalAccentList"/>
    <dgm:cxn modelId="{7BDD33CF-F204-49E1-920D-E9096FB0C677}" type="presParOf" srcId="{1C468FCA-54B2-4C06-BC00-877267A75110}" destId="{E87BA679-9903-436F-9D9E-ED833302AEBC}" srcOrd="4" destOrd="0" presId="urn:microsoft.com/office/officeart/2008/layout/VerticalAccentList"/>
    <dgm:cxn modelId="{2DBE0479-5B84-40C2-86E4-A899CEF4232D}" type="presParOf" srcId="{1C468FCA-54B2-4C06-BC00-877267A75110}" destId="{36DE81D0-1CDF-4DAA-8EEA-CA56766CD75C}" srcOrd="5" destOrd="0" presId="urn:microsoft.com/office/officeart/2008/layout/VerticalAccentList"/>
    <dgm:cxn modelId="{01702F87-628C-4B15-83A9-CD895E9F9A0A}" type="presParOf" srcId="{1C468FCA-54B2-4C06-BC00-877267A75110}" destId="{E4DED6CF-FDEA-4050-90F9-798CA1A81E5B}" srcOrd="6" destOrd="0" presId="urn:microsoft.com/office/officeart/2008/layout/VerticalAccentList"/>
    <dgm:cxn modelId="{69CB453F-ED3F-4D50-876B-1742626DB50B}" type="presParOf" srcId="{1C468FCA-54B2-4C06-BC00-877267A75110}" destId="{4DA8C171-63EA-4AE3-9672-4C94FA942B68}" srcOrd="7" destOrd="0" presId="urn:microsoft.com/office/officeart/2008/layout/VerticalAccentList"/>
    <dgm:cxn modelId="{6BA01B66-BBAC-4E7E-B4DF-2D8C475EDB62}" type="presParOf" srcId="{7515E46B-484F-4C38-98ED-CC8AF84A219E}" destId="{37B26016-1B14-42BE-A67B-65B14262F365}" srcOrd="5" destOrd="0" presId="urn:microsoft.com/office/officeart/2008/layout/VerticalAccentList"/>
    <dgm:cxn modelId="{FB2F4B2F-6129-402F-90B6-F0D6057AD4CD}" type="presParOf" srcId="{7515E46B-484F-4C38-98ED-CC8AF84A219E}" destId="{0E87F9CB-44EB-411F-80D7-E0C5D8E6DCF5}" srcOrd="6" destOrd="0" presId="urn:microsoft.com/office/officeart/2008/layout/VerticalAccentList"/>
    <dgm:cxn modelId="{3E2BB59D-83A6-4300-BADF-71D5C5960E60}" type="presParOf" srcId="{0E87F9CB-44EB-411F-80D7-E0C5D8E6DCF5}" destId="{DF4F00F0-9CEA-4B58-914F-3C3137ADC59D}" srcOrd="0" destOrd="0" presId="urn:microsoft.com/office/officeart/2008/layout/VerticalAccentList"/>
    <dgm:cxn modelId="{0EC68FC2-B578-443B-8228-A8F16F4369F8}" type="presParOf" srcId="{7515E46B-484F-4C38-98ED-CC8AF84A219E}" destId="{FAAC7975-133C-4785-8A9E-8A64CB9C7158}" srcOrd="7" destOrd="0" presId="urn:microsoft.com/office/officeart/2008/layout/VerticalAccentList"/>
    <dgm:cxn modelId="{AFB0B790-F161-459E-805B-A6D8E80D3F51}" type="presParOf" srcId="{FAAC7975-133C-4785-8A9E-8A64CB9C7158}" destId="{DEBC8402-EDB5-4C35-A0B2-A410C3C5EDC7}" srcOrd="0" destOrd="0" presId="urn:microsoft.com/office/officeart/2008/layout/VerticalAccentList"/>
    <dgm:cxn modelId="{B009A59A-96F6-46EA-ADEC-4223D85D7974}" type="presParOf" srcId="{FAAC7975-133C-4785-8A9E-8A64CB9C7158}" destId="{856FC601-0C30-43FF-9CF3-943331098ED2}" srcOrd="1" destOrd="0" presId="urn:microsoft.com/office/officeart/2008/layout/VerticalAccentList"/>
    <dgm:cxn modelId="{2093E675-C9AB-47DB-8825-397CDF68BBB6}" type="presParOf" srcId="{FAAC7975-133C-4785-8A9E-8A64CB9C7158}" destId="{AE7E5C84-1EAA-4A59-9947-5CAFE8CA988B}" srcOrd="2" destOrd="0" presId="urn:microsoft.com/office/officeart/2008/layout/VerticalAccentList"/>
    <dgm:cxn modelId="{46D8C910-03EA-4F5A-B859-67A6BA2B6332}" type="presParOf" srcId="{FAAC7975-133C-4785-8A9E-8A64CB9C7158}" destId="{AE5EA964-28CA-49A9-BD25-7F07088777EA}" srcOrd="3" destOrd="0" presId="urn:microsoft.com/office/officeart/2008/layout/VerticalAccentList"/>
    <dgm:cxn modelId="{6B71788E-6A94-4912-82BF-FC4C0F914231}" type="presParOf" srcId="{FAAC7975-133C-4785-8A9E-8A64CB9C7158}" destId="{F3923464-DD74-417E-8919-83E7D4804438}" srcOrd="4" destOrd="0" presId="urn:microsoft.com/office/officeart/2008/layout/VerticalAccentList"/>
    <dgm:cxn modelId="{A24B994B-897A-40B9-890F-230CA72785AC}" type="presParOf" srcId="{FAAC7975-133C-4785-8A9E-8A64CB9C7158}" destId="{B84BF53E-A299-4F5C-A95B-99116689B5A7}" srcOrd="5" destOrd="0" presId="urn:microsoft.com/office/officeart/2008/layout/VerticalAccentList"/>
    <dgm:cxn modelId="{25BC12D6-F972-4903-AA7F-64206D924D3B}" type="presParOf" srcId="{FAAC7975-133C-4785-8A9E-8A64CB9C7158}" destId="{98638648-62BB-4B38-942F-3E15A40DED77}" srcOrd="6" destOrd="0" presId="urn:microsoft.com/office/officeart/2008/layout/VerticalAccentList"/>
    <dgm:cxn modelId="{F337FD80-B489-4AFE-8D1E-3F12398BC955}" type="presParOf" srcId="{7515E46B-484F-4C38-98ED-CC8AF84A219E}" destId="{A8B03B6D-F3DF-4A01-829D-85941E765929}" srcOrd="8" destOrd="0" presId="urn:microsoft.com/office/officeart/2008/layout/VerticalAccentList"/>
    <dgm:cxn modelId="{03174C1A-3DD4-427B-9970-B72A220F4F76}" type="presParOf" srcId="{7515E46B-484F-4C38-98ED-CC8AF84A219E}" destId="{DF67469F-804A-43E5-9769-24D22ED32487}" srcOrd="9" destOrd="0" presId="urn:microsoft.com/office/officeart/2008/layout/VerticalAccentList"/>
    <dgm:cxn modelId="{D2B9A813-C97D-4263-8200-C68BC5F48772}" type="presParOf" srcId="{DF67469F-804A-43E5-9769-24D22ED32487}" destId="{1A1A6BE0-1BB6-4635-952F-BB329F05F261}" srcOrd="0" destOrd="0" presId="urn:microsoft.com/office/officeart/2008/layout/VerticalAccentList"/>
    <dgm:cxn modelId="{ABEB4007-7C4A-436C-BFB3-2443E79F7C89}" type="presParOf" srcId="{7515E46B-484F-4C38-98ED-CC8AF84A219E}" destId="{B52BC417-8710-4F2C-9643-5B63C1538F76}" srcOrd="10" destOrd="0" presId="urn:microsoft.com/office/officeart/2008/layout/VerticalAccentList"/>
    <dgm:cxn modelId="{FCB30E91-21EA-4BF9-BFF7-0DDEAC0B50D1}" type="presParOf" srcId="{B52BC417-8710-4F2C-9643-5B63C1538F76}" destId="{D8EF5CE3-C0C6-4939-869A-60067D698CC2}" srcOrd="0" destOrd="0" presId="urn:microsoft.com/office/officeart/2008/layout/VerticalAccentList"/>
    <dgm:cxn modelId="{8B0D842F-3E2D-4E4F-90D3-204B59052891}" type="presParOf" srcId="{B52BC417-8710-4F2C-9643-5B63C1538F76}" destId="{75837373-CD97-473B-9BEB-171E436FDEFC}" srcOrd="1" destOrd="0" presId="urn:microsoft.com/office/officeart/2008/layout/VerticalAccentList"/>
    <dgm:cxn modelId="{9DEDF2FA-84F9-4545-BE92-C5F92AECA258}" type="presParOf" srcId="{B52BC417-8710-4F2C-9643-5B63C1538F76}" destId="{31F87976-9D50-4D2C-83A9-5A9D0A87238D}" srcOrd="2" destOrd="0" presId="urn:microsoft.com/office/officeart/2008/layout/VerticalAccentList"/>
    <dgm:cxn modelId="{B13F678A-6890-4918-8061-B111C3A0A51E}" type="presParOf" srcId="{B52BC417-8710-4F2C-9643-5B63C1538F76}" destId="{1B6D6C93-E35A-4C12-9064-7A75B253C550}" srcOrd="3" destOrd="0" presId="urn:microsoft.com/office/officeart/2008/layout/VerticalAccentList"/>
    <dgm:cxn modelId="{9B1ED536-F133-41F8-8622-4404B17B3C62}" type="presParOf" srcId="{B52BC417-8710-4F2C-9643-5B63C1538F76}" destId="{9AF07D49-72C5-4BE2-89F1-9207D81573E3}" srcOrd="4" destOrd="0" presId="urn:microsoft.com/office/officeart/2008/layout/VerticalAccentList"/>
    <dgm:cxn modelId="{3C130A96-FF1E-4530-AED4-7ADCD0C3BB9A}" type="presParOf" srcId="{B52BC417-8710-4F2C-9643-5B63C1538F76}" destId="{380AEB89-14BA-460C-B5C6-1F9700BE5B2F}" srcOrd="5" destOrd="0" presId="urn:microsoft.com/office/officeart/2008/layout/VerticalAccentList"/>
    <dgm:cxn modelId="{1C465515-6E82-4C60-B499-ABAA829C1C3B}" type="presParOf" srcId="{B52BC417-8710-4F2C-9643-5B63C1538F76}" destId="{EAE2CED1-F54A-4C62-93EE-A0BF9EBA0787}"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85A358-3F3A-4891-9C34-44D44C51F3CB}">
      <dsp:nvSpPr>
        <dsp:cNvPr id="0" name=""/>
        <dsp:cNvSpPr/>
      </dsp:nvSpPr>
      <dsp:spPr>
        <a:xfrm rot="10800000">
          <a:off x="1643914" y="367"/>
          <a:ext cx="4746608" cy="1793361"/>
        </a:xfrm>
        <a:prstGeom prst="homePlat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90823" tIns="83820" rIns="156464" bIns="83820" numCol="1" spcCol="1270" anchor="ctr" anchorCtr="0">
          <a:noAutofit/>
        </a:bodyPr>
        <a:lstStyle/>
        <a:p>
          <a:pPr lvl="0" algn="ctr" defTabSz="977900">
            <a:lnSpc>
              <a:spcPct val="90000"/>
            </a:lnSpc>
            <a:spcBef>
              <a:spcPct val="0"/>
            </a:spcBef>
            <a:spcAft>
              <a:spcPct val="35000"/>
            </a:spcAft>
          </a:pPr>
          <a:r>
            <a:rPr lang="es-EC" sz="2200" b="1" kern="1200" dirty="0" smtClean="0">
              <a:solidFill>
                <a:schemeClr val="tx1"/>
              </a:solidFill>
              <a:effectLst>
                <a:outerShdw blurRad="38100" dist="38100" dir="2700000" algn="tl">
                  <a:srgbClr val="000000">
                    <a:alpha val="43137"/>
                  </a:srgbClr>
                </a:outerShdw>
              </a:effectLst>
              <a:latin typeface="Candara" panose="020E0502030303020204" pitchFamily="34" charset="0"/>
            </a:rPr>
            <a:t>DIMENSIÓN TEMPORAL</a:t>
          </a:r>
        </a:p>
        <a:p>
          <a:pPr lvl="0" algn="ctr" defTabSz="977900">
            <a:lnSpc>
              <a:spcPct val="90000"/>
            </a:lnSpc>
            <a:spcBef>
              <a:spcPct val="0"/>
            </a:spcBef>
            <a:spcAft>
              <a:spcPct val="35000"/>
            </a:spcAft>
          </a:pPr>
          <a:endParaRPr lang="es-EC" sz="2200" kern="1200" dirty="0" smtClean="0">
            <a:solidFill>
              <a:schemeClr val="tx1"/>
            </a:solidFill>
            <a:latin typeface="Candara" panose="020E0502030303020204" pitchFamily="34" charset="0"/>
          </a:endParaRPr>
        </a:p>
        <a:p>
          <a:pPr lvl="0" algn="ctr" defTabSz="977900">
            <a:lnSpc>
              <a:spcPct val="90000"/>
            </a:lnSpc>
            <a:spcBef>
              <a:spcPct val="0"/>
            </a:spcBef>
            <a:spcAft>
              <a:spcPct val="35000"/>
            </a:spcAft>
          </a:pPr>
          <a:r>
            <a:rPr lang="es-EC" sz="2200" kern="1200" dirty="0" smtClean="0">
              <a:solidFill>
                <a:schemeClr val="tx1"/>
              </a:solidFill>
              <a:latin typeface="Candara" panose="020E0502030303020204" pitchFamily="34" charset="0"/>
            </a:rPr>
            <a:t>Año lectivo 2017-2018</a:t>
          </a:r>
        </a:p>
        <a:p>
          <a:pPr lvl="0" algn="ctr" defTabSz="977900">
            <a:lnSpc>
              <a:spcPct val="90000"/>
            </a:lnSpc>
            <a:spcBef>
              <a:spcPct val="0"/>
            </a:spcBef>
            <a:spcAft>
              <a:spcPct val="35000"/>
            </a:spcAft>
          </a:pPr>
          <a:endParaRPr lang="es-EC" sz="2200" kern="1200" dirty="0">
            <a:solidFill>
              <a:schemeClr val="tx1"/>
            </a:solidFill>
            <a:latin typeface="Candara" panose="020E0502030303020204" pitchFamily="34" charset="0"/>
          </a:endParaRPr>
        </a:p>
      </dsp:txBody>
      <dsp:txXfrm rot="10800000">
        <a:off x="2092254" y="367"/>
        <a:ext cx="4298268" cy="1793361"/>
      </dsp:txXfrm>
    </dsp:sp>
    <dsp:sp modelId="{7E0BC3E0-B3EB-4D90-8D52-A3DE43191DF0}">
      <dsp:nvSpPr>
        <dsp:cNvPr id="0" name=""/>
        <dsp:cNvSpPr/>
      </dsp:nvSpPr>
      <dsp:spPr>
        <a:xfrm>
          <a:off x="747233" y="367"/>
          <a:ext cx="1793361" cy="1793361"/>
        </a:xfrm>
        <a:prstGeom prst="ellipse">
          <a:avLst/>
        </a:prstGeom>
        <a:blipFill rotWithShape="1">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AD78A64-8223-45B8-AB9E-7FB5F4DF4FAF}">
      <dsp:nvSpPr>
        <dsp:cNvPr id="0" name=""/>
        <dsp:cNvSpPr/>
      </dsp:nvSpPr>
      <dsp:spPr>
        <a:xfrm rot="10800000">
          <a:off x="1643914" y="2329060"/>
          <a:ext cx="4746608" cy="1793361"/>
        </a:xfrm>
        <a:prstGeom prst="homePlate">
          <a:avLst/>
        </a:prstGeom>
        <a:solidFill>
          <a:schemeClr val="accent2">
            <a:hueOff val="-7598096"/>
            <a:satOff val="16827"/>
            <a:lumOff val="2313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90823" tIns="60960" rIns="113792" bIns="6096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effectLst>
                <a:outerShdw blurRad="38100" dist="38100" dir="2700000" algn="tl">
                  <a:srgbClr val="000000">
                    <a:alpha val="43137"/>
                  </a:srgbClr>
                </a:outerShdw>
              </a:effectLst>
              <a:latin typeface="Candara" panose="020E0502030303020204" pitchFamily="34" charset="0"/>
            </a:rPr>
            <a:t>DIMENSIÓN ESPACIAL </a:t>
          </a:r>
        </a:p>
        <a:p>
          <a:pPr lvl="0" algn="ctr" defTabSz="711200">
            <a:lnSpc>
              <a:spcPct val="90000"/>
            </a:lnSpc>
            <a:spcBef>
              <a:spcPct val="0"/>
            </a:spcBef>
            <a:spcAft>
              <a:spcPct val="35000"/>
            </a:spcAft>
          </a:pPr>
          <a:r>
            <a:rPr lang="es-EC" sz="1600" b="1" kern="1200" dirty="0" smtClean="0">
              <a:solidFill>
                <a:schemeClr val="tx1"/>
              </a:solidFill>
              <a:effectLst>
                <a:outerShdw blurRad="38100" dist="38100" dir="2700000" algn="tl">
                  <a:srgbClr val="000000">
                    <a:alpha val="43137"/>
                  </a:srgbClr>
                </a:outerShdw>
              </a:effectLst>
              <a:latin typeface="Candara" panose="020E0502030303020204" pitchFamily="34" charset="0"/>
            </a:rPr>
            <a:t>Unidad Educativa Academia Militar del Valle</a:t>
          </a:r>
        </a:p>
        <a:p>
          <a:pPr lvl="0" algn="ctr" defTabSz="711200">
            <a:lnSpc>
              <a:spcPct val="90000"/>
            </a:lnSpc>
            <a:spcBef>
              <a:spcPct val="0"/>
            </a:spcBef>
            <a:spcAft>
              <a:spcPct val="35000"/>
            </a:spcAft>
          </a:pPr>
          <a:r>
            <a:rPr lang="es-EC" sz="1600" b="1" kern="1200" dirty="0" smtClean="0">
              <a:solidFill>
                <a:schemeClr val="tx1"/>
              </a:solidFill>
              <a:effectLst>
                <a:outerShdw blurRad="38100" dist="38100" dir="2700000" algn="tl">
                  <a:srgbClr val="000000">
                    <a:alpha val="43137"/>
                  </a:srgbClr>
                </a:outerShdw>
              </a:effectLst>
              <a:latin typeface="Candara" panose="020E0502030303020204" pitchFamily="34" charset="0"/>
            </a:rPr>
            <a:t>Catón: </a:t>
          </a:r>
          <a:r>
            <a:rPr lang="es-EC" sz="1600" kern="1200" dirty="0" smtClean="0">
              <a:solidFill>
                <a:schemeClr val="tx1"/>
              </a:solidFill>
              <a:latin typeface="Candara" panose="020E0502030303020204" pitchFamily="34" charset="0"/>
            </a:rPr>
            <a:t>Quito </a:t>
          </a:r>
        </a:p>
        <a:p>
          <a:pPr lvl="0" algn="ctr" defTabSz="711200">
            <a:lnSpc>
              <a:spcPct val="90000"/>
            </a:lnSpc>
            <a:spcBef>
              <a:spcPct val="0"/>
            </a:spcBef>
            <a:spcAft>
              <a:spcPct val="35000"/>
            </a:spcAft>
          </a:pPr>
          <a:r>
            <a:rPr lang="es-EC" sz="1600" b="1" kern="1200" dirty="0" smtClean="0">
              <a:solidFill>
                <a:schemeClr val="tx1"/>
              </a:solidFill>
              <a:effectLst>
                <a:outerShdw blurRad="38100" dist="38100" dir="2700000" algn="tl">
                  <a:srgbClr val="000000">
                    <a:alpha val="43137"/>
                  </a:srgbClr>
                </a:outerShdw>
              </a:effectLst>
              <a:latin typeface="Candara" panose="020E0502030303020204" pitchFamily="34" charset="0"/>
            </a:rPr>
            <a:t>Sector: </a:t>
          </a:r>
          <a:r>
            <a:rPr lang="es-EC" sz="1600" kern="1200" dirty="0" err="1" smtClean="0">
              <a:solidFill>
                <a:schemeClr val="tx1"/>
              </a:solidFill>
              <a:latin typeface="Candara" panose="020E0502030303020204" pitchFamily="34" charset="0"/>
            </a:rPr>
            <a:t>Conocoto</a:t>
          </a:r>
          <a:endParaRPr lang="es-EC" sz="1600" kern="1200" dirty="0" smtClean="0">
            <a:solidFill>
              <a:schemeClr val="tx1"/>
            </a:solidFill>
            <a:latin typeface="Candara" panose="020E0502030303020204" pitchFamily="34" charset="0"/>
          </a:endParaRPr>
        </a:p>
        <a:p>
          <a:pPr lvl="0" algn="ctr" defTabSz="711200">
            <a:lnSpc>
              <a:spcPct val="90000"/>
            </a:lnSpc>
            <a:spcBef>
              <a:spcPct val="0"/>
            </a:spcBef>
            <a:spcAft>
              <a:spcPct val="35000"/>
            </a:spcAft>
          </a:pPr>
          <a:endParaRPr lang="es-EC" sz="1600" kern="1200" dirty="0"/>
        </a:p>
      </dsp:txBody>
      <dsp:txXfrm rot="10800000">
        <a:off x="2092254" y="2329060"/>
        <a:ext cx="4298268" cy="1793361"/>
      </dsp:txXfrm>
    </dsp:sp>
    <dsp:sp modelId="{E44DD569-254E-43BE-951C-5D91A1079A1B}">
      <dsp:nvSpPr>
        <dsp:cNvPr id="0" name=""/>
        <dsp:cNvSpPr/>
      </dsp:nvSpPr>
      <dsp:spPr>
        <a:xfrm>
          <a:off x="747233" y="2329060"/>
          <a:ext cx="1793361" cy="1793361"/>
        </a:xfrm>
        <a:prstGeom prst="ellipse">
          <a:avLst/>
        </a:prstGeom>
        <a:blipFill rotWithShape="1">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A000E-6632-4050-81D2-7E661D203F3E}">
      <dsp:nvSpPr>
        <dsp:cNvPr id="0" name=""/>
        <dsp:cNvSpPr/>
      </dsp:nvSpPr>
      <dsp:spPr>
        <a:xfrm>
          <a:off x="0" y="1754560"/>
          <a:ext cx="1296534" cy="1909546"/>
        </a:xfrm>
        <a:prstGeom prst="roundRect">
          <a:avLst>
            <a:gd name="adj" fmla="val 10000"/>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solidFill>
                <a:schemeClr val="tx1"/>
              </a:solidFill>
            </a:rPr>
            <a:t>El término origen anglosajón,</a:t>
          </a:r>
          <a:endParaRPr lang="es-ES" sz="1300" kern="1200" dirty="0">
            <a:solidFill>
              <a:schemeClr val="tx1"/>
            </a:solidFill>
          </a:endParaRPr>
        </a:p>
      </dsp:txBody>
      <dsp:txXfrm>
        <a:off x="37974" y="1792534"/>
        <a:ext cx="1220586" cy="1833598"/>
      </dsp:txXfrm>
    </dsp:sp>
    <dsp:sp modelId="{0AEEA0D4-DC57-4D41-BAF9-3CB87C8AF0DB}">
      <dsp:nvSpPr>
        <dsp:cNvPr id="0" name=""/>
        <dsp:cNvSpPr/>
      </dsp:nvSpPr>
      <dsp:spPr>
        <a:xfrm>
          <a:off x="1426187" y="2548563"/>
          <a:ext cx="274865" cy="321540"/>
        </a:xfrm>
        <a:prstGeom prst="rightArrow">
          <a:avLst>
            <a:gd name="adj1" fmla="val 60000"/>
            <a:gd name="adj2" fmla="val 50000"/>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1426187" y="2612871"/>
        <a:ext cx="192406" cy="192924"/>
      </dsp:txXfrm>
    </dsp:sp>
    <dsp:sp modelId="{C18683FB-4036-4BE2-ACC5-FF18C0BDD640}">
      <dsp:nvSpPr>
        <dsp:cNvPr id="0" name=""/>
        <dsp:cNvSpPr/>
      </dsp:nvSpPr>
      <dsp:spPr>
        <a:xfrm>
          <a:off x="1815147" y="1754560"/>
          <a:ext cx="1296534" cy="1909546"/>
        </a:xfrm>
        <a:prstGeom prst="roundRect">
          <a:avLst>
            <a:gd name="adj" fmla="val 10000"/>
          </a:avLst>
        </a:prstGeom>
        <a:gradFill rotWithShape="0">
          <a:gsLst>
            <a:gs pos="0">
              <a:schemeClr val="accent4">
                <a:hueOff val="1795525"/>
                <a:satOff val="-4519"/>
                <a:lumOff val="1922"/>
                <a:alphaOff val="0"/>
                <a:tint val="94000"/>
                <a:satMod val="103000"/>
                <a:lumMod val="102000"/>
              </a:schemeClr>
            </a:gs>
            <a:gs pos="50000">
              <a:schemeClr val="accent4">
                <a:hueOff val="1795525"/>
                <a:satOff val="-4519"/>
                <a:lumOff val="1922"/>
                <a:alphaOff val="0"/>
                <a:shade val="100000"/>
                <a:satMod val="110000"/>
                <a:lumMod val="100000"/>
              </a:schemeClr>
            </a:gs>
            <a:gs pos="100000">
              <a:schemeClr val="accent4">
                <a:hueOff val="1795525"/>
                <a:satOff val="-4519"/>
                <a:lumOff val="1922"/>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solidFill>
                <a:schemeClr val="tx1"/>
              </a:solidFill>
            </a:rPr>
            <a:t>Se incorporó en el área de los negocios y marketing</a:t>
          </a:r>
          <a:endParaRPr lang="es-ES" sz="1300" kern="1200" dirty="0">
            <a:solidFill>
              <a:schemeClr val="tx1"/>
            </a:solidFill>
          </a:endParaRPr>
        </a:p>
      </dsp:txBody>
      <dsp:txXfrm>
        <a:off x="1853121" y="1792534"/>
        <a:ext cx="1220586" cy="1833598"/>
      </dsp:txXfrm>
    </dsp:sp>
    <dsp:sp modelId="{755AB864-806E-47A5-B377-640BE7299789}">
      <dsp:nvSpPr>
        <dsp:cNvPr id="0" name=""/>
        <dsp:cNvSpPr/>
      </dsp:nvSpPr>
      <dsp:spPr>
        <a:xfrm>
          <a:off x="3241335" y="2548563"/>
          <a:ext cx="274865" cy="321540"/>
        </a:xfrm>
        <a:prstGeom prst="rightArrow">
          <a:avLst>
            <a:gd name="adj1" fmla="val 60000"/>
            <a:gd name="adj2" fmla="val 50000"/>
          </a:avLst>
        </a:prstGeom>
        <a:gradFill rotWithShape="0">
          <a:gsLst>
            <a:gs pos="0">
              <a:schemeClr val="accent4">
                <a:hueOff val="2244406"/>
                <a:satOff val="-5649"/>
                <a:lumOff val="2402"/>
                <a:alphaOff val="0"/>
                <a:tint val="94000"/>
                <a:satMod val="103000"/>
                <a:lumMod val="102000"/>
              </a:schemeClr>
            </a:gs>
            <a:gs pos="50000">
              <a:schemeClr val="accent4">
                <a:hueOff val="2244406"/>
                <a:satOff val="-5649"/>
                <a:lumOff val="2402"/>
                <a:alphaOff val="0"/>
                <a:shade val="100000"/>
                <a:satMod val="110000"/>
                <a:lumMod val="100000"/>
              </a:schemeClr>
            </a:gs>
            <a:gs pos="100000">
              <a:schemeClr val="accent4">
                <a:hueOff val="2244406"/>
                <a:satOff val="-5649"/>
                <a:lumOff val="2402"/>
                <a:alphaOff val="0"/>
                <a:shade val="78000"/>
                <a:satMod val="12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3241335" y="2612871"/>
        <a:ext cx="192406" cy="192924"/>
      </dsp:txXfrm>
    </dsp:sp>
    <dsp:sp modelId="{453107FF-6571-4FBC-9B08-453640E2A8A7}">
      <dsp:nvSpPr>
        <dsp:cNvPr id="0" name=""/>
        <dsp:cNvSpPr/>
      </dsp:nvSpPr>
      <dsp:spPr>
        <a:xfrm>
          <a:off x="3630295" y="1754560"/>
          <a:ext cx="1296534" cy="1909546"/>
        </a:xfrm>
        <a:prstGeom prst="roundRect">
          <a:avLst>
            <a:gd name="adj" fmla="val 10000"/>
          </a:avLst>
        </a:prstGeom>
        <a:gradFill rotWithShape="0">
          <a:gsLst>
            <a:gs pos="0">
              <a:schemeClr val="accent4">
                <a:hueOff val="3591050"/>
                <a:satOff val="-9038"/>
                <a:lumOff val="3843"/>
                <a:alphaOff val="0"/>
                <a:tint val="94000"/>
                <a:satMod val="103000"/>
                <a:lumMod val="102000"/>
              </a:schemeClr>
            </a:gs>
            <a:gs pos="50000">
              <a:schemeClr val="accent4">
                <a:hueOff val="3591050"/>
                <a:satOff val="-9038"/>
                <a:lumOff val="3843"/>
                <a:alphaOff val="0"/>
                <a:shade val="100000"/>
                <a:satMod val="110000"/>
                <a:lumMod val="100000"/>
              </a:schemeClr>
            </a:gs>
            <a:gs pos="100000">
              <a:schemeClr val="accent4">
                <a:hueOff val="3591050"/>
                <a:satOff val="-9038"/>
                <a:lumOff val="3843"/>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solidFill>
                <a:schemeClr val="tx1"/>
              </a:solidFill>
            </a:rPr>
            <a:t>El desarrollo de este término contribuyó en áreas como : salud, finanzas, educación, productividad, entre otras</a:t>
          </a:r>
          <a:endParaRPr lang="es-ES" sz="1300" kern="1200" dirty="0">
            <a:solidFill>
              <a:schemeClr val="tx1"/>
            </a:solidFill>
          </a:endParaRPr>
        </a:p>
      </dsp:txBody>
      <dsp:txXfrm>
        <a:off x="3668269" y="1792534"/>
        <a:ext cx="1220586" cy="1833598"/>
      </dsp:txXfrm>
    </dsp:sp>
    <dsp:sp modelId="{6182821A-A988-4FF4-83ED-148DFD88A971}">
      <dsp:nvSpPr>
        <dsp:cNvPr id="0" name=""/>
        <dsp:cNvSpPr/>
      </dsp:nvSpPr>
      <dsp:spPr>
        <a:xfrm>
          <a:off x="5056483" y="2548563"/>
          <a:ext cx="274865" cy="321540"/>
        </a:xfrm>
        <a:prstGeom prst="rightArrow">
          <a:avLst>
            <a:gd name="adj1" fmla="val 60000"/>
            <a:gd name="adj2" fmla="val 50000"/>
          </a:avLst>
        </a:prstGeom>
        <a:gradFill rotWithShape="0">
          <a:gsLst>
            <a:gs pos="0">
              <a:schemeClr val="accent4">
                <a:hueOff val="4488813"/>
                <a:satOff val="-11297"/>
                <a:lumOff val="4804"/>
                <a:alphaOff val="0"/>
                <a:tint val="94000"/>
                <a:satMod val="103000"/>
                <a:lumMod val="102000"/>
              </a:schemeClr>
            </a:gs>
            <a:gs pos="50000">
              <a:schemeClr val="accent4">
                <a:hueOff val="4488813"/>
                <a:satOff val="-11297"/>
                <a:lumOff val="4804"/>
                <a:alphaOff val="0"/>
                <a:shade val="100000"/>
                <a:satMod val="110000"/>
                <a:lumMod val="100000"/>
              </a:schemeClr>
            </a:gs>
            <a:gs pos="100000">
              <a:schemeClr val="accent4">
                <a:hueOff val="4488813"/>
                <a:satOff val="-11297"/>
                <a:lumOff val="4804"/>
                <a:alphaOff val="0"/>
                <a:shade val="78000"/>
                <a:satMod val="12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5056483" y="2612871"/>
        <a:ext cx="192406" cy="192924"/>
      </dsp:txXfrm>
    </dsp:sp>
    <dsp:sp modelId="{CD8BC81E-A912-408B-92D6-ABA355E2E36C}">
      <dsp:nvSpPr>
        <dsp:cNvPr id="0" name=""/>
        <dsp:cNvSpPr/>
      </dsp:nvSpPr>
      <dsp:spPr>
        <a:xfrm>
          <a:off x="5445443" y="1754560"/>
          <a:ext cx="1296534" cy="1909546"/>
        </a:xfrm>
        <a:prstGeom prst="roundRect">
          <a:avLst>
            <a:gd name="adj" fmla="val 10000"/>
          </a:avLst>
        </a:prstGeom>
        <a:gradFill rotWithShape="0">
          <a:gsLst>
            <a:gs pos="0">
              <a:schemeClr val="accent4">
                <a:hueOff val="5386576"/>
                <a:satOff val="-13556"/>
                <a:lumOff val="5765"/>
                <a:alphaOff val="0"/>
                <a:tint val="94000"/>
                <a:satMod val="103000"/>
                <a:lumMod val="102000"/>
              </a:schemeClr>
            </a:gs>
            <a:gs pos="50000">
              <a:schemeClr val="accent4">
                <a:hueOff val="5386576"/>
                <a:satOff val="-13556"/>
                <a:lumOff val="5765"/>
                <a:alphaOff val="0"/>
                <a:shade val="100000"/>
                <a:satMod val="110000"/>
                <a:lumMod val="100000"/>
              </a:schemeClr>
            </a:gs>
            <a:gs pos="100000">
              <a:schemeClr val="accent4">
                <a:hueOff val="5386576"/>
                <a:satOff val="-13556"/>
                <a:lumOff val="5765"/>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solidFill>
                <a:schemeClr val="tx1"/>
              </a:solidFill>
            </a:rPr>
            <a:t>Estrategia metodológica nueva, que se fundamenta en la mecánica del juego</a:t>
          </a:r>
          <a:endParaRPr lang="es-ES" sz="1300" kern="1200" dirty="0">
            <a:solidFill>
              <a:schemeClr val="tx1"/>
            </a:solidFill>
          </a:endParaRPr>
        </a:p>
      </dsp:txBody>
      <dsp:txXfrm>
        <a:off x="5483417" y="1792534"/>
        <a:ext cx="1220586" cy="1833598"/>
      </dsp:txXfrm>
    </dsp:sp>
    <dsp:sp modelId="{CE7957A9-A402-4A02-8DC7-29ED708385D1}">
      <dsp:nvSpPr>
        <dsp:cNvPr id="0" name=""/>
        <dsp:cNvSpPr/>
      </dsp:nvSpPr>
      <dsp:spPr>
        <a:xfrm>
          <a:off x="6871630" y="2548563"/>
          <a:ext cx="274865" cy="321540"/>
        </a:xfrm>
        <a:prstGeom prst="rightArrow">
          <a:avLst>
            <a:gd name="adj1" fmla="val 60000"/>
            <a:gd name="adj2" fmla="val 50000"/>
          </a:avLst>
        </a:prstGeom>
        <a:gradFill rotWithShape="0">
          <a:gsLst>
            <a:gs pos="0">
              <a:schemeClr val="accent4">
                <a:hueOff val="6733219"/>
                <a:satOff val="-16946"/>
                <a:lumOff val="7206"/>
                <a:alphaOff val="0"/>
                <a:tint val="94000"/>
                <a:satMod val="103000"/>
                <a:lumMod val="102000"/>
              </a:schemeClr>
            </a:gs>
            <a:gs pos="50000">
              <a:schemeClr val="accent4">
                <a:hueOff val="6733219"/>
                <a:satOff val="-16946"/>
                <a:lumOff val="7206"/>
                <a:alphaOff val="0"/>
                <a:shade val="100000"/>
                <a:satMod val="110000"/>
                <a:lumMod val="100000"/>
              </a:schemeClr>
            </a:gs>
            <a:gs pos="100000">
              <a:schemeClr val="accent4">
                <a:hueOff val="6733219"/>
                <a:satOff val="-16946"/>
                <a:lumOff val="7206"/>
                <a:alphaOff val="0"/>
                <a:shade val="78000"/>
                <a:satMod val="12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6871630" y="2612871"/>
        <a:ext cx="192406" cy="192924"/>
      </dsp:txXfrm>
    </dsp:sp>
    <dsp:sp modelId="{FC758114-40C6-4264-9EDB-01D6A7631BB7}">
      <dsp:nvSpPr>
        <dsp:cNvPr id="0" name=""/>
        <dsp:cNvSpPr/>
      </dsp:nvSpPr>
      <dsp:spPr>
        <a:xfrm>
          <a:off x="7260591" y="1754560"/>
          <a:ext cx="1296534" cy="1909546"/>
        </a:xfrm>
        <a:prstGeom prst="roundRect">
          <a:avLst>
            <a:gd name="adj" fmla="val 10000"/>
          </a:avLst>
        </a:prstGeom>
        <a:gradFill rotWithShape="0">
          <a:gsLst>
            <a:gs pos="0">
              <a:schemeClr val="accent4">
                <a:hueOff val="7182101"/>
                <a:satOff val="-18075"/>
                <a:lumOff val="7686"/>
                <a:alphaOff val="0"/>
                <a:tint val="94000"/>
                <a:satMod val="103000"/>
                <a:lumMod val="102000"/>
              </a:schemeClr>
            </a:gs>
            <a:gs pos="50000">
              <a:schemeClr val="accent4">
                <a:hueOff val="7182101"/>
                <a:satOff val="-18075"/>
                <a:lumOff val="7686"/>
                <a:alphaOff val="0"/>
                <a:shade val="100000"/>
                <a:satMod val="110000"/>
                <a:lumMod val="100000"/>
              </a:schemeClr>
            </a:gs>
            <a:gs pos="100000">
              <a:schemeClr val="accent4">
                <a:hueOff val="7182101"/>
                <a:satOff val="-18075"/>
                <a:lumOff val="7686"/>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solidFill>
                <a:schemeClr val="tx1"/>
              </a:solidFill>
            </a:rPr>
            <a:t>El niño no siente necesariamente que está aprendiendo algún tema específico</a:t>
          </a:r>
          <a:endParaRPr lang="es-ES" sz="1300" kern="1200" dirty="0">
            <a:solidFill>
              <a:schemeClr val="tx1"/>
            </a:solidFill>
          </a:endParaRPr>
        </a:p>
      </dsp:txBody>
      <dsp:txXfrm>
        <a:off x="7298565" y="1792534"/>
        <a:ext cx="1220586" cy="1833598"/>
      </dsp:txXfrm>
    </dsp:sp>
    <dsp:sp modelId="{7D9D411A-A01C-4519-B32C-2F0A95FE7214}">
      <dsp:nvSpPr>
        <dsp:cNvPr id="0" name=""/>
        <dsp:cNvSpPr/>
      </dsp:nvSpPr>
      <dsp:spPr>
        <a:xfrm>
          <a:off x="8686778" y="2548563"/>
          <a:ext cx="274865" cy="321540"/>
        </a:xfrm>
        <a:prstGeom prst="rightArrow">
          <a:avLst>
            <a:gd name="adj1" fmla="val 60000"/>
            <a:gd name="adj2" fmla="val 50000"/>
          </a:avLst>
        </a:prstGeom>
        <a:gradFill rotWithShape="0">
          <a:gsLst>
            <a:gs pos="0">
              <a:schemeClr val="accent4">
                <a:hueOff val="8977625"/>
                <a:satOff val="-22594"/>
                <a:lumOff val="9608"/>
                <a:alphaOff val="0"/>
                <a:tint val="94000"/>
                <a:satMod val="103000"/>
                <a:lumMod val="102000"/>
              </a:schemeClr>
            </a:gs>
            <a:gs pos="50000">
              <a:schemeClr val="accent4">
                <a:hueOff val="8977625"/>
                <a:satOff val="-22594"/>
                <a:lumOff val="9608"/>
                <a:alphaOff val="0"/>
                <a:shade val="100000"/>
                <a:satMod val="110000"/>
                <a:lumMod val="100000"/>
              </a:schemeClr>
            </a:gs>
            <a:gs pos="100000">
              <a:schemeClr val="accent4">
                <a:hueOff val="8977625"/>
                <a:satOff val="-22594"/>
                <a:lumOff val="9608"/>
                <a:alphaOff val="0"/>
                <a:shade val="78000"/>
                <a:satMod val="12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8686778" y="2612871"/>
        <a:ext cx="192406" cy="192924"/>
      </dsp:txXfrm>
    </dsp:sp>
    <dsp:sp modelId="{08D2A501-0B32-4E3C-A9FE-CA9BAEF79306}">
      <dsp:nvSpPr>
        <dsp:cNvPr id="0" name=""/>
        <dsp:cNvSpPr/>
      </dsp:nvSpPr>
      <dsp:spPr>
        <a:xfrm>
          <a:off x="9075738" y="1754560"/>
          <a:ext cx="1296534" cy="1909546"/>
        </a:xfrm>
        <a:prstGeom prst="roundRect">
          <a:avLst>
            <a:gd name="adj" fmla="val 10000"/>
          </a:avLst>
        </a:prstGeom>
        <a:gradFill rotWithShape="0">
          <a:gsLst>
            <a:gs pos="0">
              <a:schemeClr val="accent4">
                <a:hueOff val="8977625"/>
                <a:satOff val="-22594"/>
                <a:lumOff val="9608"/>
                <a:alphaOff val="0"/>
                <a:tint val="94000"/>
                <a:satMod val="103000"/>
                <a:lumMod val="102000"/>
              </a:schemeClr>
            </a:gs>
            <a:gs pos="50000">
              <a:schemeClr val="accent4">
                <a:hueOff val="8977625"/>
                <a:satOff val="-22594"/>
                <a:lumOff val="9608"/>
                <a:alphaOff val="0"/>
                <a:shade val="100000"/>
                <a:satMod val="110000"/>
                <a:lumMod val="100000"/>
              </a:schemeClr>
            </a:gs>
            <a:gs pos="100000">
              <a:schemeClr val="accent4">
                <a:hueOff val="8977625"/>
                <a:satOff val="-22594"/>
                <a:lumOff val="9608"/>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solidFill>
                <a:schemeClr val="tx1"/>
              </a:solidFill>
            </a:rPr>
            <a:t>No existe el miedo a cometer errores, sino más bien les motiva a lograr metas y tener control sobre el aprendizaje propio</a:t>
          </a:r>
          <a:endParaRPr lang="es-ES" sz="1300" kern="1200" dirty="0">
            <a:solidFill>
              <a:schemeClr val="tx1"/>
            </a:solidFill>
          </a:endParaRPr>
        </a:p>
      </dsp:txBody>
      <dsp:txXfrm>
        <a:off x="9113712" y="1792534"/>
        <a:ext cx="1220586" cy="18335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F1BFE-2CF5-44C9-B245-2E088ADC1CE1}">
      <dsp:nvSpPr>
        <dsp:cNvPr id="0" name=""/>
        <dsp:cNvSpPr/>
      </dsp:nvSpPr>
      <dsp:spPr>
        <a:xfrm rot="5400000">
          <a:off x="-398860" y="402226"/>
          <a:ext cx="2659069" cy="1861348"/>
        </a:xfrm>
        <a:prstGeom prst="chevron">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effectLst>
                <a:outerShdw blurRad="38100" dist="38100" dir="2700000" algn="tl">
                  <a:srgbClr val="000000">
                    <a:alpha val="43137"/>
                  </a:srgbClr>
                </a:outerShdw>
              </a:effectLst>
              <a:latin typeface="Candara" panose="020E0502030303020204" pitchFamily="34" charset="0"/>
            </a:rPr>
            <a:t>Modalidad</a:t>
          </a:r>
          <a:endParaRPr lang="es-EC" sz="2000" b="1" kern="1200" dirty="0">
            <a:solidFill>
              <a:schemeClr val="tx1"/>
            </a:solidFill>
            <a:effectLst>
              <a:outerShdw blurRad="38100" dist="38100" dir="2700000" algn="tl">
                <a:srgbClr val="000000">
                  <a:alpha val="43137"/>
                </a:srgbClr>
              </a:outerShdw>
            </a:effectLst>
            <a:latin typeface="Candara" panose="020E0502030303020204" pitchFamily="34" charset="0"/>
          </a:endParaRPr>
        </a:p>
      </dsp:txBody>
      <dsp:txXfrm rot="-5400000">
        <a:off x="1" y="934039"/>
        <a:ext cx="1861348" cy="797721"/>
      </dsp:txXfrm>
    </dsp:sp>
    <dsp:sp modelId="{395DBB01-58BA-4D74-B463-069DEA103634}">
      <dsp:nvSpPr>
        <dsp:cNvPr id="0" name=""/>
        <dsp:cNvSpPr/>
      </dsp:nvSpPr>
      <dsp:spPr>
        <a:xfrm rot="5400000">
          <a:off x="2809652" y="-808334"/>
          <a:ext cx="1455187" cy="3351796"/>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smtClean="0">
              <a:solidFill>
                <a:schemeClr val="tx1"/>
              </a:solidFill>
              <a:latin typeface="Candara" panose="020E0502030303020204" pitchFamily="34" charset="0"/>
            </a:rPr>
            <a:t>Bibliográfica - documental</a:t>
          </a:r>
          <a:endParaRPr lang="es-EC" sz="2000" kern="1200" dirty="0">
            <a:solidFill>
              <a:schemeClr val="tx1"/>
            </a:solidFill>
            <a:latin typeface="Candara" panose="020E0502030303020204" pitchFamily="34" charset="0"/>
          </a:endParaRPr>
        </a:p>
        <a:p>
          <a:pPr marL="228600" lvl="1" indent="-228600" algn="l" defTabSz="889000">
            <a:lnSpc>
              <a:spcPct val="90000"/>
            </a:lnSpc>
            <a:spcBef>
              <a:spcPct val="0"/>
            </a:spcBef>
            <a:spcAft>
              <a:spcPct val="15000"/>
            </a:spcAft>
            <a:buChar char="••"/>
          </a:pPr>
          <a:r>
            <a:rPr lang="es-EC" sz="2000" kern="1200" dirty="0" smtClean="0">
              <a:solidFill>
                <a:schemeClr val="tx1"/>
              </a:solidFill>
              <a:latin typeface="Candara" panose="020E0502030303020204" pitchFamily="34" charset="0"/>
            </a:rPr>
            <a:t>De campo </a:t>
          </a:r>
          <a:endParaRPr lang="es-EC" sz="2000" kern="1200" dirty="0">
            <a:solidFill>
              <a:schemeClr val="tx1"/>
            </a:solidFill>
            <a:latin typeface="Candara" panose="020E0502030303020204" pitchFamily="34" charset="0"/>
          </a:endParaRPr>
        </a:p>
      </dsp:txBody>
      <dsp:txXfrm rot="-5400000">
        <a:off x="1861348" y="211006"/>
        <a:ext cx="3280760" cy="1313115"/>
      </dsp:txXfrm>
    </dsp:sp>
    <dsp:sp modelId="{0EEBB21A-5BED-4BE6-B0C6-82AB286856B3}">
      <dsp:nvSpPr>
        <dsp:cNvPr id="0" name=""/>
        <dsp:cNvSpPr/>
      </dsp:nvSpPr>
      <dsp:spPr>
        <a:xfrm rot="5400000">
          <a:off x="-398860" y="2778808"/>
          <a:ext cx="2659069" cy="1861348"/>
        </a:xfrm>
        <a:prstGeom prst="chevron">
          <a:avLst/>
        </a:prstGeom>
        <a:solidFill>
          <a:schemeClr val="accent4">
            <a:hueOff val="8977625"/>
            <a:satOff val="-22594"/>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effectLst>
                <a:outerShdw blurRad="38100" dist="38100" dir="2700000" algn="tl">
                  <a:srgbClr val="000000">
                    <a:alpha val="43137"/>
                  </a:srgbClr>
                </a:outerShdw>
              </a:effectLst>
              <a:latin typeface="Candara" panose="020E0502030303020204" pitchFamily="34" charset="0"/>
            </a:rPr>
            <a:t>Tipo</a:t>
          </a:r>
          <a:endParaRPr lang="es-EC" sz="2000" kern="1200" dirty="0">
            <a:solidFill>
              <a:schemeClr val="tx1"/>
            </a:solidFill>
            <a:effectLst>
              <a:outerShdw blurRad="38100" dist="38100" dir="2700000" algn="tl">
                <a:srgbClr val="000000">
                  <a:alpha val="43137"/>
                </a:srgbClr>
              </a:outerShdw>
            </a:effectLst>
            <a:latin typeface="Candara" panose="020E0502030303020204" pitchFamily="34" charset="0"/>
          </a:endParaRPr>
        </a:p>
      </dsp:txBody>
      <dsp:txXfrm rot="-5400000">
        <a:off x="1" y="3310621"/>
        <a:ext cx="1861348" cy="797721"/>
      </dsp:txXfrm>
    </dsp:sp>
    <dsp:sp modelId="{DE5922C3-37FE-4A84-B3F9-62D05FE2DB90}">
      <dsp:nvSpPr>
        <dsp:cNvPr id="0" name=""/>
        <dsp:cNvSpPr/>
      </dsp:nvSpPr>
      <dsp:spPr>
        <a:xfrm rot="5400000">
          <a:off x="2792792" y="1568246"/>
          <a:ext cx="1488908" cy="3351796"/>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smtClean="0">
              <a:solidFill>
                <a:schemeClr val="tx1"/>
              </a:solidFill>
              <a:latin typeface="Candara" panose="020E0502030303020204" pitchFamily="34" charset="0"/>
            </a:rPr>
            <a:t>Descriptiva</a:t>
          </a:r>
          <a:endParaRPr lang="es-EC" sz="2000" kern="1200" dirty="0">
            <a:solidFill>
              <a:schemeClr val="tx1"/>
            </a:solidFill>
            <a:latin typeface="Candara" panose="020E0502030303020204" pitchFamily="34" charset="0"/>
          </a:endParaRPr>
        </a:p>
      </dsp:txBody>
      <dsp:txXfrm rot="-5400000">
        <a:off x="1861348" y="2572372"/>
        <a:ext cx="3279114" cy="13435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84456-1C73-4358-8E68-15B8149AA465}">
      <dsp:nvSpPr>
        <dsp:cNvPr id="0" name=""/>
        <dsp:cNvSpPr/>
      </dsp:nvSpPr>
      <dsp:spPr>
        <a:xfrm>
          <a:off x="3180568" y="445493"/>
          <a:ext cx="4770852" cy="1121272"/>
        </a:xfrm>
        <a:prstGeom prst="rightArrow">
          <a:avLst>
            <a:gd name="adj1" fmla="val 75000"/>
            <a:gd name="adj2" fmla="val 50000"/>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C" sz="1800" kern="1200" dirty="0" smtClean="0">
              <a:solidFill>
                <a:schemeClr val="tx1"/>
              </a:solidFill>
              <a:latin typeface="Candara" panose="020E0502030303020204" pitchFamily="34" charset="0"/>
            </a:rPr>
            <a:t>Niños</a:t>
          </a:r>
          <a:endParaRPr lang="es-EC" sz="1800" kern="1200" dirty="0">
            <a:solidFill>
              <a:schemeClr val="tx1"/>
            </a:solidFill>
            <a:latin typeface="Candara" panose="020E0502030303020204" pitchFamily="34" charset="0"/>
          </a:endParaRPr>
        </a:p>
        <a:p>
          <a:pPr marL="171450" lvl="1" indent="-171450" algn="l" defTabSz="800100">
            <a:lnSpc>
              <a:spcPct val="90000"/>
            </a:lnSpc>
            <a:spcBef>
              <a:spcPct val="0"/>
            </a:spcBef>
            <a:spcAft>
              <a:spcPct val="15000"/>
            </a:spcAft>
            <a:buChar char="••"/>
          </a:pPr>
          <a:r>
            <a:rPr lang="es-EC" sz="1800" kern="1200" dirty="0" smtClean="0">
              <a:solidFill>
                <a:schemeClr val="tx1"/>
              </a:solidFill>
              <a:latin typeface="Candara" panose="020E0502030303020204" pitchFamily="34" charset="0"/>
            </a:rPr>
            <a:t>Docentes </a:t>
          </a:r>
          <a:endParaRPr lang="es-EC" sz="1800" kern="1200" dirty="0">
            <a:solidFill>
              <a:schemeClr val="tx1"/>
            </a:solidFill>
            <a:latin typeface="Candara" panose="020E0502030303020204" pitchFamily="34" charset="0"/>
          </a:endParaRPr>
        </a:p>
      </dsp:txBody>
      <dsp:txXfrm>
        <a:off x="3180568" y="585652"/>
        <a:ext cx="4350375" cy="840954"/>
      </dsp:txXfrm>
    </dsp:sp>
    <dsp:sp modelId="{2FB8DCEC-1CC5-4D85-A907-EF82B763788D}">
      <dsp:nvSpPr>
        <dsp:cNvPr id="0" name=""/>
        <dsp:cNvSpPr/>
      </dsp:nvSpPr>
      <dsp:spPr>
        <a:xfrm>
          <a:off x="0" y="3596"/>
          <a:ext cx="3180568" cy="2005064"/>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effectLst/>
              <a:latin typeface="Candara" panose="020E0502030303020204" pitchFamily="34" charset="0"/>
            </a:rPr>
            <a:t>Sujetos a investigar </a:t>
          </a:r>
          <a:endParaRPr lang="es-EC" sz="2000" b="1" kern="1200" dirty="0">
            <a:solidFill>
              <a:schemeClr val="tx1"/>
            </a:solidFill>
            <a:effectLst/>
            <a:latin typeface="Candara" panose="020E0502030303020204" pitchFamily="34" charset="0"/>
          </a:endParaRPr>
        </a:p>
      </dsp:txBody>
      <dsp:txXfrm>
        <a:off x="97879" y="101475"/>
        <a:ext cx="2984810" cy="1809306"/>
      </dsp:txXfrm>
    </dsp:sp>
    <dsp:sp modelId="{C2721C9B-8505-4CDA-9218-3817D553DA2D}">
      <dsp:nvSpPr>
        <dsp:cNvPr id="0" name=""/>
        <dsp:cNvSpPr/>
      </dsp:nvSpPr>
      <dsp:spPr>
        <a:xfrm>
          <a:off x="3180568" y="2242642"/>
          <a:ext cx="4770852" cy="1199208"/>
        </a:xfrm>
        <a:prstGeom prst="rightArrow">
          <a:avLst>
            <a:gd name="adj1" fmla="val 75000"/>
            <a:gd name="adj2" fmla="val 50000"/>
          </a:avLst>
        </a:prstGeom>
        <a:solidFill>
          <a:schemeClr val="accent4">
            <a:tint val="40000"/>
            <a:alpha val="90000"/>
            <a:hueOff val="4603033"/>
            <a:satOff val="-7687"/>
            <a:lumOff val="59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C" sz="1800" kern="1200" dirty="0" smtClean="0">
              <a:solidFill>
                <a:schemeClr val="tx1"/>
              </a:solidFill>
              <a:latin typeface="Candara" panose="020E0502030303020204" pitchFamily="34" charset="0"/>
            </a:rPr>
            <a:t>Observación</a:t>
          </a:r>
          <a:endParaRPr lang="es-EC" sz="1800" kern="1200" dirty="0">
            <a:solidFill>
              <a:schemeClr val="tx1"/>
            </a:solidFill>
            <a:latin typeface="Candara" panose="020E0502030303020204" pitchFamily="34" charset="0"/>
          </a:endParaRPr>
        </a:p>
        <a:p>
          <a:pPr marL="171450" lvl="1" indent="-171450" algn="l" defTabSz="800100">
            <a:lnSpc>
              <a:spcPct val="90000"/>
            </a:lnSpc>
            <a:spcBef>
              <a:spcPct val="0"/>
            </a:spcBef>
            <a:spcAft>
              <a:spcPct val="15000"/>
            </a:spcAft>
            <a:buChar char="••"/>
          </a:pPr>
          <a:r>
            <a:rPr lang="es-EC" sz="1800" kern="1200" dirty="0" smtClean="0">
              <a:solidFill>
                <a:schemeClr val="tx1"/>
              </a:solidFill>
              <a:latin typeface="Candara" panose="020E0502030303020204" pitchFamily="34" charset="0"/>
            </a:rPr>
            <a:t>Encuesta </a:t>
          </a:r>
          <a:endParaRPr lang="es-EC" sz="1800" kern="1200" dirty="0">
            <a:solidFill>
              <a:schemeClr val="tx1"/>
            </a:solidFill>
            <a:latin typeface="Candara" panose="020E0502030303020204" pitchFamily="34" charset="0"/>
          </a:endParaRPr>
        </a:p>
      </dsp:txBody>
      <dsp:txXfrm>
        <a:off x="3180568" y="2392543"/>
        <a:ext cx="4321149" cy="899406"/>
      </dsp:txXfrm>
    </dsp:sp>
    <dsp:sp modelId="{B80CA4FE-FF4A-46F3-9A42-AEC410E3FE50}">
      <dsp:nvSpPr>
        <dsp:cNvPr id="0" name=""/>
        <dsp:cNvSpPr/>
      </dsp:nvSpPr>
      <dsp:spPr>
        <a:xfrm>
          <a:off x="0" y="2131932"/>
          <a:ext cx="3180568" cy="1497863"/>
        </a:xfrm>
        <a:prstGeom prst="roundRect">
          <a:avLst/>
        </a:prstGeom>
        <a:solidFill>
          <a:schemeClr val="accent4">
            <a:hueOff val="4488813"/>
            <a:satOff val="-11297"/>
            <a:lumOff val="4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effectLst/>
              <a:latin typeface="Candara" panose="020E0502030303020204" pitchFamily="34" charset="0"/>
            </a:rPr>
            <a:t>Técnicas</a:t>
          </a:r>
          <a:endParaRPr lang="es-EC" sz="2000" b="1" kern="1200" dirty="0">
            <a:solidFill>
              <a:schemeClr val="tx1"/>
            </a:solidFill>
            <a:effectLst/>
            <a:latin typeface="Candara" panose="020E0502030303020204" pitchFamily="34" charset="0"/>
          </a:endParaRPr>
        </a:p>
      </dsp:txBody>
      <dsp:txXfrm>
        <a:off x="73120" y="2205052"/>
        <a:ext cx="3034328" cy="1351623"/>
      </dsp:txXfrm>
    </dsp:sp>
    <dsp:sp modelId="{1F0CD261-C2C3-4AA8-87F3-634CB14E0D21}">
      <dsp:nvSpPr>
        <dsp:cNvPr id="0" name=""/>
        <dsp:cNvSpPr/>
      </dsp:nvSpPr>
      <dsp:spPr>
        <a:xfrm>
          <a:off x="3165015" y="3911134"/>
          <a:ext cx="4770852" cy="1578667"/>
        </a:xfrm>
        <a:prstGeom prst="rightArrow">
          <a:avLst>
            <a:gd name="adj1" fmla="val 75000"/>
            <a:gd name="adj2" fmla="val 50000"/>
          </a:avLst>
        </a:prstGeom>
        <a:solidFill>
          <a:schemeClr val="accent4">
            <a:tint val="40000"/>
            <a:alpha val="90000"/>
            <a:hueOff val="9206065"/>
            <a:satOff val="-15374"/>
            <a:lumOff val="1188"/>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ctr" defTabSz="622300">
            <a:lnSpc>
              <a:spcPct val="90000"/>
            </a:lnSpc>
            <a:spcBef>
              <a:spcPct val="0"/>
            </a:spcBef>
            <a:spcAft>
              <a:spcPct val="15000"/>
            </a:spcAft>
            <a:buChar char="••"/>
          </a:pPr>
          <a:r>
            <a:rPr lang="es-EC" sz="1400" kern="1200" dirty="0" smtClean="0">
              <a:solidFill>
                <a:schemeClr val="tx1"/>
              </a:solidFill>
              <a:latin typeface="Candara" panose="020E0502030303020204" pitchFamily="34" charset="0"/>
            </a:rPr>
            <a:t>Lista de cotejo </a:t>
          </a:r>
          <a:r>
            <a:rPr lang="es-ES" sz="1400" kern="1200" dirty="0" smtClean="0">
              <a:solidFill>
                <a:schemeClr val="tx1"/>
              </a:solidFill>
              <a:latin typeface="Candara" panose="020E0502030303020204" pitchFamily="34" charset="0"/>
            </a:rPr>
            <a:t>para evaluar destrezas del ámbito de relación lógico- matemáticas en niños de preparatoria.</a:t>
          </a:r>
          <a:endParaRPr lang="es-EC" sz="1400" kern="1200" dirty="0">
            <a:solidFill>
              <a:schemeClr val="tx1"/>
            </a:solidFill>
            <a:latin typeface="Candara" panose="020E0502030303020204" pitchFamily="34" charset="0"/>
          </a:endParaRPr>
        </a:p>
        <a:p>
          <a:pPr marL="114300" lvl="1" indent="-114300" algn="ctr" defTabSz="622300">
            <a:lnSpc>
              <a:spcPct val="90000"/>
            </a:lnSpc>
            <a:spcBef>
              <a:spcPct val="0"/>
            </a:spcBef>
            <a:spcAft>
              <a:spcPct val="15000"/>
            </a:spcAft>
            <a:buChar char="••"/>
          </a:pPr>
          <a:r>
            <a:rPr lang="es-EC" sz="1400" kern="1200" dirty="0" smtClean="0">
              <a:solidFill>
                <a:schemeClr val="tx1"/>
              </a:solidFill>
              <a:latin typeface="Candara" panose="020E0502030303020204" pitchFamily="34" charset="0"/>
            </a:rPr>
            <a:t>Cuestionario dirigida a los docentes de preparatoria de la Unidad Educativa Academia Militar del Valle </a:t>
          </a:r>
          <a:endParaRPr lang="es-EC" sz="1400" kern="1200" dirty="0">
            <a:solidFill>
              <a:schemeClr val="tx1"/>
            </a:solidFill>
            <a:latin typeface="Candara" panose="020E0502030303020204" pitchFamily="34" charset="0"/>
          </a:endParaRPr>
        </a:p>
      </dsp:txBody>
      <dsp:txXfrm>
        <a:off x="3165015" y="4108467"/>
        <a:ext cx="4178852" cy="1184001"/>
      </dsp:txXfrm>
    </dsp:sp>
    <dsp:sp modelId="{9B0956CB-325B-4569-96BC-5E2EFE8CC778}">
      <dsp:nvSpPr>
        <dsp:cNvPr id="0" name=""/>
        <dsp:cNvSpPr/>
      </dsp:nvSpPr>
      <dsp:spPr>
        <a:xfrm>
          <a:off x="11688" y="3901211"/>
          <a:ext cx="3180568" cy="1552100"/>
        </a:xfrm>
        <a:prstGeom prst="roundRect">
          <a:avLst/>
        </a:prstGeom>
        <a:solidFill>
          <a:schemeClr val="accent4">
            <a:hueOff val="8977625"/>
            <a:satOff val="-22594"/>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effectLst/>
              <a:latin typeface="Candara" panose="020E0502030303020204" pitchFamily="34" charset="0"/>
            </a:rPr>
            <a:t>Instrumentos</a:t>
          </a:r>
          <a:endParaRPr lang="es-EC" sz="2000" b="1" kern="1200" dirty="0">
            <a:solidFill>
              <a:schemeClr val="tx1"/>
            </a:solidFill>
            <a:effectLst/>
            <a:latin typeface="Candara" panose="020E0502030303020204" pitchFamily="34" charset="0"/>
          </a:endParaRPr>
        </a:p>
      </dsp:txBody>
      <dsp:txXfrm>
        <a:off x="87455" y="3976978"/>
        <a:ext cx="3029034" cy="140056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6AD55-EEFF-4BC4-AD2F-D40A54084801}">
      <dsp:nvSpPr>
        <dsp:cNvPr id="0" name=""/>
        <dsp:cNvSpPr/>
      </dsp:nvSpPr>
      <dsp:spPr>
        <a:xfrm>
          <a:off x="0" y="0"/>
          <a:ext cx="9831588" cy="1287132"/>
        </a:xfrm>
        <a:prstGeom prst="roundRect">
          <a:avLst>
            <a:gd name="adj" fmla="val 10000"/>
          </a:avLst>
        </a:prstGeom>
        <a:gradFill rotWithShape="0">
          <a:gsLst>
            <a:gs pos="0">
              <a:schemeClr val="accent2">
                <a:hueOff val="0"/>
                <a:satOff val="0"/>
                <a:lumOff val="0"/>
                <a:alphaOff val="0"/>
                <a:tint val="67000"/>
                <a:satMod val="105000"/>
                <a:lumMod val="110000"/>
              </a:schemeClr>
            </a:gs>
            <a:gs pos="50000">
              <a:schemeClr val="accent2">
                <a:hueOff val="0"/>
                <a:satOff val="0"/>
                <a:lumOff val="0"/>
                <a:alphaOff val="0"/>
                <a:tint val="73000"/>
                <a:satMod val="103000"/>
                <a:lumMod val="105000"/>
              </a:schemeClr>
            </a:gs>
            <a:gs pos="100000">
              <a:schemeClr val="accent2">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latin typeface="Candara" panose="020E0502030303020204" pitchFamily="34" charset="0"/>
            </a:rPr>
            <a:t>Las destrezas adquiridas en el ámbito de relaciones lógico-matemáticas en el nivel preparatorio la mayoría se encuentran correctamente afianzadas, algunas destrezas que todavía no lo están, se enmarcan al desarrollo del proceso madurativo del niño.</a:t>
          </a:r>
          <a:endParaRPr lang="en-US" sz="1600" kern="1200" dirty="0">
            <a:latin typeface="Candara" panose="020E0502030303020204" pitchFamily="34" charset="0"/>
          </a:endParaRPr>
        </a:p>
      </dsp:txBody>
      <dsp:txXfrm>
        <a:off x="2095030" y="0"/>
        <a:ext cx="7736557" cy="1287132"/>
      </dsp:txXfrm>
    </dsp:sp>
    <dsp:sp modelId="{368E2936-7EAD-4D6A-9BBE-26D540900842}">
      <dsp:nvSpPr>
        <dsp:cNvPr id="0" name=""/>
        <dsp:cNvSpPr/>
      </dsp:nvSpPr>
      <dsp:spPr>
        <a:xfrm>
          <a:off x="128713" y="128713"/>
          <a:ext cx="1966317" cy="1029706"/>
        </a:xfrm>
        <a:prstGeom prst="roundRect">
          <a:avLst>
            <a:gd name="adj" fmla="val 10000"/>
          </a:avLst>
        </a:prstGeom>
        <a:blipFill rotWithShape="1">
          <a:blip xmlns:r="http://schemas.openxmlformats.org/officeDocument/2006/relationships" r:embed="rId1"/>
          <a:stretch>
            <a:fillRect/>
          </a:stretch>
        </a:blipFill>
        <a:ln w="6350" cap="flat" cmpd="sng" algn="in">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D09BD99E-810E-4944-81B7-698871C1F4A9}">
      <dsp:nvSpPr>
        <dsp:cNvPr id="0" name=""/>
        <dsp:cNvSpPr/>
      </dsp:nvSpPr>
      <dsp:spPr>
        <a:xfrm>
          <a:off x="0" y="1415846"/>
          <a:ext cx="9831588" cy="1287132"/>
        </a:xfrm>
        <a:prstGeom prst="roundRect">
          <a:avLst>
            <a:gd name="adj" fmla="val 10000"/>
          </a:avLst>
        </a:prstGeom>
        <a:gradFill rotWithShape="0">
          <a:gsLst>
            <a:gs pos="0">
              <a:schemeClr val="accent3">
                <a:hueOff val="0"/>
                <a:satOff val="0"/>
                <a:lumOff val="0"/>
                <a:alphaOff val="0"/>
                <a:tint val="67000"/>
                <a:satMod val="105000"/>
                <a:lumMod val="110000"/>
              </a:schemeClr>
            </a:gs>
            <a:gs pos="50000">
              <a:schemeClr val="accent3">
                <a:hueOff val="0"/>
                <a:satOff val="0"/>
                <a:lumOff val="0"/>
                <a:alphaOff val="0"/>
                <a:tint val="73000"/>
                <a:satMod val="103000"/>
                <a:lumMod val="105000"/>
              </a:schemeClr>
            </a:gs>
            <a:gs pos="100000">
              <a:schemeClr val="accent3">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latin typeface="Candara" panose="020E0502030303020204" pitchFamily="34" charset="0"/>
            </a:rPr>
            <a:t>Las destrezas en las que tuvieron mayor dificultad los niños de preparatoria fueron: alto/bajo, largo/corto , figuras geométricas, izquierda/derecha, describe y reproduce patrones, leer de forma ascendente y decentes los números naturales del 1 al 10, contar colecciones de objetos en el círculo del 1 al 20. </a:t>
          </a:r>
          <a:endParaRPr lang="en-US" sz="1600" kern="1200" dirty="0">
            <a:latin typeface="Candara" panose="020E0502030303020204" pitchFamily="34" charset="0"/>
          </a:endParaRPr>
        </a:p>
      </dsp:txBody>
      <dsp:txXfrm>
        <a:off x="2095030" y="1415846"/>
        <a:ext cx="7736557" cy="1287132"/>
      </dsp:txXfrm>
    </dsp:sp>
    <dsp:sp modelId="{5EE8801F-3446-4010-844E-5FFFC5C5EB96}">
      <dsp:nvSpPr>
        <dsp:cNvPr id="0" name=""/>
        <dsp:cNvSpPr/>
      </dsp:nvSpPr>
      <dsp:spPr>
        <a:xfrm>
          <a:off x="128713" y="1544559"/>
          <a:ext cx="1966317" cy="1029706"/>
        </a:xfrm>
        <a:prstGeom prst="roundRect">
          <a:avLst>
            <a:gd name="adj" fmla="val 10000"/>
          </a:avLst>
        </a:prstGeom>
        <a:blipFill rotWithShape="1">
          <a:blip xmlns:r="http://schemas.openxmlformats.org/officeDocument/2006/relationships" r:embed="rId2"/>
          <a:stretch>
            <a:fillRect/>
          </a:stretch>
        </a:blipFill>
        <a:ln w="6350" cap="flat" cmpd="sng" algn="in">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085C9234-B1DD-47D5-9A9F-B8381FD76B4A}">
      <dsp:nvSpPr>
        <dsp:cNvPr id="0" name=""/>
        <dsp:cNvSpPr/>
      </dsp:nvSpPr>
      <dsp:spPr>
        <a:xfrm>
          <a:off x="0" y="2831692"/>
          <a:ext cx="9831588" cy="1287132"/>
        </a:xfrm>
        <a:prstGeom prst="roundRect">
          <a:avLst>
            <a:gd name="adj" fmla="val 10000"/>
          </a:avLst>
        </a:prstGeom>
        <a:gradFill rotWithShape="0">
          <a:gsLst>
            <a:gs pos="0">
              <a:schemeClr val="accent4">
                <a:hueOff val="0"/>
                <a:satOff val="0"/>
                <a:lumOff val="0"/>
                <a:alphaOff val="0"/>
                <a:tint val="67000"/>
                <a:satMod val="105000"/>
                <a:lumMod val="110000"/>
              </a:schemeClr>
            </a:gs>
            <a:gs pos="50000">
              <a:schemeClr val="accent4">
                <a:hueOff val="0"/>
                <a:satOff val="0"/>
                <a:lumOff val="0"/>
                <a:alphaOff val="0"/>
                <a:tint val="73000"/>
                <a:satMod val="103000"/>
                <a:lumMod val="105000"/>
              </a:schemeClr>
            </a:gs>
            <a:gs pos="100000">
              <a:schemeClr val="accent4">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latin typeface="Candara" panose="020E0502030303020204" pitchFamily="34" charset="0"/>
            </a:rPr>
            <a:t>Las estrategias metodológicas aplicadas por las docentes, se enmarcan a lo común, puesto que todas manejan las mismas estrategias (psicomotoras, comprensión de textos, manipulativas y de exploración). Esto no quiere decir que estén mal diseñadas o que no cumplan con los objetivos de aprendizaje, sin embargo, no se visualiza una innovación en las mismas.</a:t>
          </a:r>
          <a:endParaRPr lang="en-US" sz="1600" kern="1200" dirty="0">
            <a:latin typeface="Candara" panose="020E0502030303020204" pitchFamily="34" charset="0"/>
          </a:endParaRPr>
        </a:p>
      </dsp:txBody>
      <dsp:txXfrm>
        <a:off x="2095030" y="2831692"/>
        <a:ext cx="7736557" cy="1287132"/>
      </dsp:txXfrm>
    </dsp:sp>
    <dsp:sp modelId="{1598B8BB-AC87-487E-B376-F4E1A4B6B32A}">
      <dsp:nvSpPr>
        <dsp:cNvPr id="0" name=""/>
        <dsp:cNvSpPr/>
      </dsp:nvSpPr>
      <dsp:spPr>
        <a:xfrm>
          <a:off x="128713" y="2960405"/>
          <a:ext cx="1966317" cy="1029706"/>
        </a:xfrm>
        <a:prstGeom prst="roundRect">
          <a:avLst>
            <a:gd name="adj" fmla="val 10000"/>
          </a:avLst>
        </a:prstGeom>
        <a:blipFill rotWithShape="1">
          <a:blip xmlns:r="http://schemas.openxmlformats.org/officeDocument/2006/relationships" r:embed="rId3"/>
          <a:stretch>
            <a:fillRect/>
          </a:stretch>
        </a:blipFill>
        <a:ln w="6350" cap="flat" cmpd="sng" algn="in">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9CC12E87-4AC8-4ADD-A974-5F555595F73D}">
      <dsp:nvSpPr>
        <dsp:cNvPr id="0" name=""/>
        <dsp:cNvSpPr/>
      </dsp:nvSpPr>
      <dsp:spPr>
        <a:xfrm>
          <a:off x="0" y="4247538"/>
          <a:ext cx="9831588" cy="1287132"/>
        </a:xfrm>
        <a:prstGeom prst="roundRect">
          <a:avLst>
            <a:gd name="adj" fmla="val 10000"/>
          </a:avLst>
        </a:prstGeom>
        <a:gradFill rotWithShape="0">
          <a:gsLst>
            <a:gs pos="0">
              <a:schemeClr val="accent5">
                <a:hueOff val="0"/>
                <a:satOff val="0"/>
                <a:lumOff val="0"/>
                <a:alphaOff val="0"/>
                <a:tint val="67000"/>
                <a:satMod val="105000"/>
                <a:lumMod val="110000"/>
              </a:schemeClr>
            </a:gs>
            <a:gs pos="50000">
              <a:schemeClr val="accent5">
                <a:hueOff val="0"/>
                <a:satOff val="0"/>
                <a:lumOff val="0"/>
                <a:alphaOff val="0"/>
                <a:tint val="73000"/>
                <a:satMod val="103000"/>
                <a:lumMod val="105000"/>
              </a:schemeClr>
            </a:gs>
            <a:gs pos="100000">
              <a:schemeClr val="accent5">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latin typeface="Candara" panose="020E0502030303020204" pitchFamily="34" charset="0"/>
            </a:rPr>
            <a:t>La mayor parte de docentes tienen un conocimiento muy básico sobre el manejo de las TICs dentro del aula. Es por ello que al presentarles la gamificación como una estrategia metodológica innovadora basada en actividades con TICs y actividades concretas se mostraron interesadas en poder aplicarla y en obtener una guía metodológica</a:t>
          </a:r>
          <a:endParaRPr lang="en-US" sz="1600" kern="1200" dirty="0">
            <a:latin typeface="Candara" panose="020E0502030303020204" pitchFamily="34" charset="0"/>
          </a:endParaRPr>
        </a:p>
      </dsp:txBody>
      <dsp:txXfrm>
        <a:off x="2095030" y="4247538"/>
        <a:ext cx="7736557" cy="1287132"/>
      </dsp:txXfrm>
    </dsp:sp>
    <dsp:sp modelId="{0D0D8D63-41BB-4B2C-834C-583A03175F19}">
      <dsp:nvSpPr>
        <dsp:cNvPr id="0" name=""/>
        <dsp:cNvSpPr/>
      </dsp:nvSpPr>
      <dsp:spPr>
        <a:xfrm>
          <a:off x="128713" y="4376251"/>
          <a:ext cx="1966317" cy="1029706"/>
        </a:xfrm>
        <a:prstGeom prst="roundRect">
          <a:avLst>
            <a:gd name="adj" fmla="val 10000"/>
          </a:avLst>
        </a:prstGeom>
        <a:blipFill rotWithShape="1">
          <a:blip xmlns:r="http://schemas.openxmlformats.org/officeDocument/2006/relationships" r:embed="rId4"/>
          <a:stretch>
            <a:fillRect/>
          </a:stretch>
        </a:blipFill>
        <a:ln w="6350" cap="flat" cmpd="sng" algn="in">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C7FFE-D87B-46E8-9D8A-176D0E58654E}">
      <dsp:nvSpPr>
        <dsp:cNvPr id="0" name=""/>
        <dsp:cNvSpPr/>
      </dsp:nvSpPr>
      <dsp:spPr>
        <a:xfrm>
          <a:off x="0" y="42384"/>
          <a:ext cx="9455955" cy="1203146"/>
        </a:xfrm>
        <a:prstGeom prst="roundRect">
          <a:avLst>
            <a:gd name="adj" fmla="val 10000"/>
          </a:avLst>
        </a:prstGeom>
        <a:gradFill rotWithShape="0">
          <a:gsLst>
            <a:gs pos="0">
              <a:schemeClr val="accent2">
                <a:hueOff val="0"/>
                <a:satOff val="0"/>
                <a:lumOff val="0"/>
                <a:alphaOff val="0"/>
                <a:tint val="67000"/>
                <a:satMod val="105000"/>
                <a:lumMod val="110000"/>
              </a:schemeClr>
            </a:gs>
            <a:gs pos="50000">
              <a:schemeClr val="accent2">
                <a:hueOff val="0"/>
                <a:satOff val="0"/>
                <a:lumOff val="0"/>
                <a:alphaOff val="0"/>
                <a:tint val="73000"/>
                <a:satMod val="103000"/>
                <a:lumMod val="105000"/>
              </a:schemeClr>
            </a:gs>
            <a:gs pos="100000">
              <a:schemeClr val="accent2">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latin typeface="Candara" panose="020E0502030303020204" pitchFamily="34" charset="0"/>
            </a:rPr>
            <a:t>Es importante que las docentes conozcan acerca del proceso madurativo de los niños dentro del ámbito de relaciones lógico- matemáticas.</a:t>
          </a:r>
          <a:endParaRPr lang="es-EC" sz="1600" kern="1200" dirty="0" smtClean="0">
            <a:latin typeface="Candara" panose="020E0502030303020204" pitchFamily="34" charset="0"/>
          </a:endParaRPr>
        </a:p>
      </dsp:txBody>
      <dsp:txXfrm>
        <a:off x="2011505" y="42384"/>
        <a:ext cx="7444449" cy="1203146"/>
      </dsp:txXfrm>
    </dsp:sp>
    <dsp:sp modelId="{8A7358F1-51D6-42AA-92B6-0AAB8427B237}">
      <dsp:nvSpPr>
        <dsp:cNvPr id="0" name=""/>
        <dsp:cNvSpPr/>
      </dsp:nvSpPr>
      <dsp:spPr>
        <a:xfrm>
          <a:off x="0" y="0"/>
          <a:ext cx="1891191" cy="1287915"/>
        </a:xfrm>
        <a:prstGeom prst="roundRect">
          <a:avLst>
            <a:gd name="adj" fmla="val 10000"/>
          </a:avLst>
        </a:prstGeom>
        <a:blipFill rotWithShape="1">
          <a:blip xmlns:r="http://schemas.openxmlformats.org/officeDocument/2006/relationships" r:embed="rId1"/>
          <a:stretch>
            <a:fillRect/>
          </a:stretch>
        </a:blipFill>
        <a:ln w="6350" cap="flat" cmpd="sng" algn="in">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C465C417-7775-4234-A604-5A922875E87B}">
      <dsp:nvSpPr>
        <dsp:cNvPr id="0" name=""/>
        <dsp:cNvSpPr/>
      </dsp:nvSpPr>
      <dsp:spPr>
        <a:xfrm>
          <a:off x="0" y="1523587"/>
          <a:ext cx="9455955" cy="1203146"/>
        </a:xfrm>
        <a:prstGeom prst="roundRect">
          <a:avLst>
            <a:gd name="adj" fmla="val 10000"/>
          </a:avLst>
        </a:prstGeom>
        <a:gradFill rotWithShape="0">
          <a:gsLst>
            <a:gs pos="0">
              <a:schemeClr val="accent3">
                <a:hueOff val="0"/>
                <a:satOff val="0"/>
                <a:lumOff val="0"/>
                <a:alphaOff val="0"/>
                <a:tint val="67000"/>
                <a:satMod val="105000"/>
                <a:lumMod val="110000"/>
              </a:schemeClr>
            </a:gs>
            <a:gs pos="50000">
              <a:schemeClr val="accent3">
                <a:hueOff val="0"/>
                <a:satOff val="0"/>
                <a:lumOff val="0"/>
                <a:alphaOff val="0"/>
                <a:tint val="73000"/>
                <a:satMod val="103000"/>
                <a:lumMod val="105000"/>
              </a:schemeClr>
            </a:gs>
            <a:gs pos="100000">
              <a:schemeClr val="accent3">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latin typeface="Candara" panose="020E0502030303020204" pitchFamily="34" charset="0"/>
            </a:rPr>
            <a:t>Se recomienda que las docentes realicen actividades recreativas que refuercen los conocimientos de los niños.</a:t>
          </a:r>
          <a:endParaRPr lang="es-EC" sz="1600" kern="1200" dirty="0" smtClean="0">
            <a:latin typeface="Candara" panose="020E0502030303020204" pitchFamily="34" charset="0"/>
          </a:endParaRPr>
        </a:p>
      </dsp:txBody>
      <dsp:txXfrm>
        <a:off x="2011505" y="1523587"/>
        <a:ext cx="7444449" cy="1203146"/>
      </dsp:txXfrm>
    </dsp:sp>
    <dsp:sp modelId="{29282D39-CD33-44AF-A17C-C22C2D2CACC4}">
      <dsp:nvSpPr>
        <dsp:cNvPr id="0" name=""/>
        <dsp:cNvSpPr/>
      </dsp:nvSpPr>
      <dsp:spPr>
        <a:xfrm>
          <a:off x="0" y="1398633"/>
          <a:ext cx="1891191" cy="1433861"/>
        </a:xfrm>
        <a:prstGeom prst="roundRect">
          <a:avLst>
            <a:gd name="adj" fmla="val 10000"/>
          </a:avLst>
        </a:prstGeom>
        <a:blipFill rotWithShape="1">
          <a:blip xmlns:r="http://schemas.openxmlformats.org/officeDocument/2006/relationships" r:embed="rId2"/>
          <a:stretch>
            <a:fillRect/>
          </a:stretch>
        </a:blipFill>
        <a:ln w="6350" cap="flat" cmpd="sng" algn="in">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3BAB6873-6794-4ED4-9404-7511B68079E1}">
      <dsp:nvSpPr>
        <dsp:cNvPr id="0" name=""/>
        <dsp:cNvSpPr/>
      </dsp:nvSpPr>
      <dsp:spPr>
        <a:xfrm>
          <a:off x="0" y="2962406"/>
          <a:ext cx="9455955" cy="1203146"/>
        </a:xfrm>
        <a:prstGeom prst="roundRect">
          <a:avLst>
            <a:gd name="adj" fmla="val 10000"/>
          </a:avLst>
        </a:prstGeom>
        <a:gradFill rotWithShape="0">
          <a:gsLst>
            <a:gs pos="0">
              <a:schemeClr val="accent4">
                <a:hueOff val="0"/>
                <a:satOff val="0"/>
                <a:lumOff val="0"/>
                <a:alphaOff val="0"/>
                <a:tint val="67000"/>
                <a:satMod val="105000"/>
                <a:lumMod val="110000"/>
              </a:schemeClr>
            </a:gs>
            <a:gs pos="50000">
              <a:schemeClr val="accent4">
                <a:hueOff val="0"/>
                <a:satOff val="0"/>
                <a:lumOff val="0"/>
                <a:alphaOff val="0"/>
                <a:tint val="73000"/>
                <a:satMod val="103000"/>
                <a:lumMod val="105000"/>
              </a:schemeClr>
            </a:gs>
            <a:gs pos="100000">
              <a:schemeClr val="accent4">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b="0" kern="1200" dirty="0" smtClean="0">
              <a:latin typeface="Candara" panose="020E0502030303020204" pitchFamily="34" charset="0"/>
            </a:rPr>
            <a:t>Se aconseja que las docentes al planificar actividades para el ámbito de relaciones lógico matemáticas recurran a nuevas estrategias metodológicas que han surgido en la actualidad, como es el caso de gamificación. </a:t>
          </a:r>
          <a:r>
            <a:rPr lang="es-EC" sz="1600" b="0" kern="1200" dirty="0" smtClean="0">
              <a:latin typeface="Candara" panose="020E0502030303020204" pitchFamily="34" charset="0"/>
            </a:rPr>
            <a:t>  </a:t>
          </a:r>
          <a:endParaRPr lang="es-EC" sz="1600" b="0" kern="1200" dirty="0">
            <a:latin typeface="Candara" panose="020E0502030303020204" pitchFamily="34" charset="0"/>
          </a:endParaRPr>
        </a:p>
      </dsp:txBody>
      <dsp:txXfrm>
        <a:off x="2011505" y="2962406"/>
        <a:ext cx="7444449" cy="1203146"/>
      </dsp:txXfrm>
    </dsp:sp>
    <dsp:sp modelId="{A9056E7D-679D-4E4C-ABD6-E4FF859024DD}">
      <dsp:nvSpPr>
        <dsp:cNvPr id="0" name=""/>
        <dsp:cNvSpPr/>
      </dsp:nvSpPr>
      <dsp:spPr>
        <a:xfrm>
          <a:off x="0" y="2986522"/>
          <a:ext cx="1891191" cy="1193242"/>
        </a:xfrm>
        <a:prstGeom prst="roundRect">
          <a:avLst>
            <a:gd name="adj" fmla="val 10000"/>
          </a:avLst>
        </a:prstGeom>
        <a:blipFill rotWithShape="1">
          <a:blip xmlns:r="http://schemas.openxmlformats.org/officeDocument/2006/relationships" r:embed="rId3"/>
          <a:stretch>
            <a:fillRect/>
          </a:stretch>
        </a:blipFill>
        <a:ln w="6350" cap="flat" cmpd="sng" algn="in">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0F5315A5-F58C-4CF0-8F5C-A883DC9331B2}">
      <dsp:nvSpPr>
        <dsp:cNvPr id="0" name=""/>
        <dsp:cNvSpPr/>
      </dsp:nvSpPr>
      <dsp:spPr>
        <a:xfrm>
          <a:off x="0" y="4285867"/>
          <a:ext cx="9455955" cy="1203146"/>
        </a:xfrm>
        <a:prstGeom prst="roundRect">
          <a:avLst>
            <a:gd name="adj" fmla="val 10000"/>
          </a:avLst>
        </a:prstGeom>
        <a:gradFill rotWithShape="0">
          <a:gsLst>
            <a:gs pos="0">
              <a:schemeClr val="accent5">
                <a:hueOff val="0"/>
                <a:satOff val="0"/>
                <a:lumOff val="0"/>
                <a:alphaOff val="0"/>
                <a:tint val="67000"/>
                <a:satMod val="105000"/>
                <a:lumMod val="110000"/>
              </a:schemeClr>
            </a:gs>
            <a:gs pos="50000">
              <a:schemeClr val="accent5">
                <a:hueOff val="0"/>
                <a:satOff val="0"/>
                <a:lumOff val="0"/>
                <a:alphaOff val="0"/>
                <a:tint val="73000"/>
                <a:satMod val="103000"/>
                <a:lumMod val="105000"/>
              </a:schemeClr>
            </a:gs>
            <a:gs pos="100000">
              <a:schemeClr val="accent5">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latin typeface="Candara" panose="020E0502030303020204" pitchFamily="34" charset="0"/>
            </a:rPr>
            <a:t>Es recomendable que las docentes cuenten con una guía metodológica sobre gamificación, con actividades utilizando Tics y actividades concretas.</a:t>
          </a:r>
          <a:endParaRPr lang="es-EC" sz="1600" kern="1200" dirty="0">
            <a:latin typeface="Candara" panose="020E0502030303020204" pitchFamily="34" charset="0"/>
          </a:endParaRPr>
        </a:p>
      </dsp:txBody>
      <dsp:txXfrm>
        <a:off x="2011505" y="4285867"/>
        <a:ext cx="7444449" cy="1203146"/>
      </dsp:txXfrm>
    </dsp:sp>
    <dsp:sp modelId="{D750A8C3-7DD6-404E-B04B-C50EC93F9541}">
      <dsp:nvSpPr>
        <dsp:cNvPr id="0" name=""/>
        <dsp:cNvSpPr/>
      </dsp:nvSpPr>
      <dsp:spPr>
        <a:xfrm>
          <a:off x="0" y="4321971"/>
          <a:ext cx="1891191" cy="1155116"/>
        </a:xfrm>
        <a:prstGeom prst="roundRect">
          <a:avLst>
            <a:gd name="adj" fmla="val 10000"/>
          </a:avLst>
        </a:prstGeom>
        <a:blipFill rotWithShape="1">
          <a:blip xmlns:r="http://schemas.openxmlformats.org/officeDocument/2006/relationships" r:embed="rId4"/>
          <a:stretch>
            <a:fillRect/>
          </a:stretch>
        </a:blipFill>
        <a:ln w="6350" cap="flat" cmpd="sng" algn="in">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FC63-5D1E-41F7-B33E-771BEBB38C95}">
      <dsp:nvSpPr>
        <dsp:cNvPr id="0" name=""/>
        <dsp:cNvSpPr/>
      </dsp:nvSpPr>
      <dsp:spPr>
        <a:xfrm>
          <a:off x="1507230" y="109312"/>
          <a:ext cx="5021957" cy="5023075"/>
        </a:xfrm>
        <a:prstGeom prst="circularArrow">
          <a:avLst>
            <a:gd name="adj1" fmla="val 10980"/>
            <a:gd name="adj2" fmla="val 1142322"/>
            <a:gd name="adj3" fmla="val 9000000"/>
            <a:gd name="adj4" fmla="val 10800000"/>
            <a:gd name="adj5" fmla="val 125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7880399-7715-4010-B165-FC5C741F74AA}">
      <dsp:nvSpPr>
        <dsp:cNvPr id="0" name=""/>
        <dsp:cNvSpPr/>
      </dsp:nvSpPr>
      <dsp:spPr>
        <a:xfrm>
          <a:off x="2629146" y="2133729"/>
          <a:ext cx="2802298" cy="1400935"/>
        </a:xfrm>
        <a:prstGeom prst="rect">
          <a:avLst/>
        </a:prstGeom>
        <a:noFill/>
        <a:ln w="6350" cap="flat" cmpd="sng" algn="in">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latin typeface="Candara" panose="020E0502030303020204" pitchFamily="34" charset="0"/>
            </a:rPr>
            <a:t>¿Cuáles fueron las destrezas adquiridas del ámbito de relaciones lógico- matemáticas en el nivel preparatoria de la Unidad Educativa Academia Militar del Valle en el periodo lectivo 2017-2018?  </a:t>
          </a:r>
        </a:p>
        <a:p>
          <a:pPr lvl="0" algn="ctr" defTabSz="800100">
            <a:lnSpc>
              <a:spcPct val="90000"/>
            </a:lnSpc>
            <a:spcBef>
              <a:spcPct val="0"/>
            </a:spcBef>
            <a:spcAft>
              <a:spcPct val="35000"/>
            </a:spcAft>
          </a:pPr>
          <a:endParaRPr lang="es-ES" sz="1100" kern="1200" dirty="0">
            <a:latin typeface="Candara" panose="020E0502030303020204" pitchFamily="34" charset="0"/>
          </a:endParaRPr>
        </a:p>
      </dsp:txBody>
      <dsp:txXfrm>
        <a:off x="2629146" y="2133729"/>
        <a:ext cx="2802298" cy="1400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F920F-3CAE-43D2-B808-05C3131E1A5E}">
      <dsp:nvSpPr>
        <dsp:cNvPr id="0" name=""/>
        <dsp:cNvSpPr/>
      </dsp:nvSpPr>
      <dsp:spPr>
        <a:xfrm>
          <a:off x="0" y="0"/>
          <a:ext cx="8594452" cy="1375534"/>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 sz="2400" b="1" kern="1200" dirty="0" smtClean="0">
              <a:solidFill>
                <a:schemeClr val="tx1"/>
              </a:solidFill>
              <a:latin typeface="Candara" panose="020E0502030303020204" pitchFamily="34" charset="0"/>
            </a:rPr>
            <a:t>OBJETIVO GENERAL</a:t>
          </a:r>
          <a:endParaRPr lang="es-ES" sz="2400" b="1" kern="1200" dirty="0">
            <a:solidFill>
              <a:schemeClr val="tx1"/>
            </a:solidFill>
            <a:latin typeface="Candara" panose="020E0502030303020204" pitchFamily="34" charset="0"/>
          </a:endParaRPr>
        </a:p>
      </dsp:txBody>
      <dsp:txXfrm>
        <a:off x="0" y="0"/>
        <a:ext cx="8594452" cy="742788"/>
      </dsp:txXfrm>
    </dsp:sp>
    <dsp:sp modelId="{8C660C12-D09C-4985-BC99-FCEFE82D7B3F}">
      <dsp:nvSpPr>
        <dsp:cNvPr id="0" name=""/>
        <dsp:cNvSpPr/>
      </dsp:nvSpPr>
      <dsp:spPr>
        <a:xfrm>
          <a:off x="0" y="517563"/>
          <a:ext cx="8594452" cy="1028452"/>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latin typeface="Candara" panose="020E0502030303020204" pitchFamily="34" charset="0"/>
            </a:rPr>
            <a:t>Analizar las destrezas adquiridas del ámbito de relaciones lógico-matemáticas en el nivel preparatoria de la </a:t>
          </a:r>
          <a:r>
            <a:rPr lang="es-ES" sz="2000" kern="1200" dirty="0" smtClean="0">
              <a:latin typeface="Candara" panose="020E0502030303020204" pitchFamily="34" charset="0"/>
            </a:rPr>
            <a:t>Unidad Educativa Academia Militar del Valle en el periodo lectivo 2017-2018.</a:t>
          </a:r>
          <a:endParaRPr lang="es-ES" sz="2000" kern="1200" dirty="0">
            <a:latin typeface="Candara" panose="020E0502030303020204" pitchFamily="34" charset="0"/>
          </a:endParaRPr>
        </a:p>
      </dsp:txBody>
      <dsp:txXfrm>
        <a:off x="0" y="517563"/>
        <a:ext cx="8594452" cy="10284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3BFFD-AE04-4F21-B3A0-0D9B68B641FD}">
      <dsp:nvSpPr>
        <dsp:cNvPr id="0" name=""/>
        <dsp:cNvSpPr/>
      </dsp:nvSpPr>
      <dsp:spPr>
        <a:xfrm>
          <a:off x="66151" y="0"/>
          <a:ext cx="8641072" cy="3885700"/>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 sz="2400" b="1" kern="1200" dirty="0" smtClean="0">
              <a:solidFill>
                <a:schemeClr val="tx1"/>
              </a:solidFill>
              <a:latin typeface="Candara" panose="020E0502030303020204" pitchFamily="34" charset="0"/>
            </a:rPr>
            <a:t>OBJETIVOS ESPECÍFICOS</a:t>
          </a:r>
          <a:endParaRPr lang="es-ES" sz="2400" b="1" kern="1200" dirty="0">
            <a:solidFill>
              <a:schemeClr val="tx1"/>
            </a:solidFill>
            <a:latin typeface="Candara" panose="020E0502030303020204" pitchFamily="34" charset="0"/>
          </a:endParaRPr>
        </a:p>
      </dsp:txBody>
      <dsp:txXfrm>
        <a:off x="66151" y="0"/>
        <a:ext cx="8641072" cy="2098278"/>
      </dsp:txXfrm>
    </dsp:sp>
    <dsp:sp modelId="{80BE2E0F-63AD-4965-81EF-F92F4D067CA0}">
      <dsp:nvSpPr>
        <dsp:cNvPr id="0" name=""/>
        <dsp:cNvSpPr/>
      </dsp:nvSpPr>
      <dsp:spPr>
        <a:xfrm>
          <a:off x="55588" y="1647102"/>
          <a:ext cx="3024415" cy="2535690"/>
        </a:xfrm>
        <a:prstGeom prst="rect">
          <a:avLst/>
        </a:prstGeom>
        <a:solidFill>
          <a:schemeClr val="accent3">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Candara" panose="020E0502030303020204" pitchFamily="34" charset="0"/>
            </a:rPr>
            <a:t>Identificar las estrategias metodológicas aplicadas por las docentes para el desarrollo del ámbito de relaciones lógico-matemáticas de la Unidad Educativa Academia Militar del Valle.</a:t>
          </a:r>
        </a:p>
        <a:p>
          <a:pPr marL="0" lvl="0" indent="0" algn="ctr" defTabSz="800100">
            <a:lnSpc>
              <a:spcPct val="90000"/>
            </a:lnSpc>
            <a:spcBef>
              <a:spcPct val="0"/>
            </a:spcBef>
            <a:spcAft>
              <a:spcPct val="35000"/>
            </a:spcAft>
          </a:pPr>
          <a:endParaRPr lang="es-ES" sz="1800" kern="1200" dirty="0">
            <a:solidFill>
              <a:schemeClr val="tx1"/>
            </a:solidFill>
            <a:latin typeface="Candara" panose="020E0502030303020204" pitchFamily="34" charset="0"/>
          </a:endParaRPr>
        </a:p>
      </dsp:txBody>
      <dsp:txXfrm>
        <a:off x="55588" y="1647102"/>
        <a:ext cx="3024415" cy="2535690"/>
      </dsp:txXfrm>
    </dsp:sp>
    <dsp:sp modelId="{C70C66BB-D0A9-4566-8678-72CBB0A2F021}">
      <dsp:nvSpPr>
        <dsp:cNvPr id="0" name=""/>
        <dsp:cNvSpPr/>
      </dsp:nvSpPr>
      <dsp:spPr>
        <a:xfrm>
          <a:off x="3028104" y="1633973"/>
          <a:ext cx="3024415" cy="2561947"/>
        </a:xfrm>
        <a:prstGeom prst="rect">
          <a:avLst/>
        </a:prstGeom>
        <a:solidFill>
          <a:schemeClr val="accent3">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Candara" panose="020E0502030303020204" pitchFamily="34" charset="0"/>
            </a:rPr>
            <a:t>Diagnosticar el nivel de desarrollo del ámbito de relaciones lógico-matemáticas de los niños del nivel preparatoria de la Unidad Educativa Academia Militar del Valle.</a:t>
          </a:r>
        </a:p>
        <a:p>
          <a:pPr lvl="0" algn="ctr" defTabSz="800100">
            <a:lnSpc>
              <a:spcPct val="90000"/>
            </a:lnSpc>
            <a:spcBef>
              <a:spcPct val="0"/>
            </a:spcBef>
            <a:spcAft>
              <a:spcPct val="35000"/>
            </a:spcAft>
          </a:pPr>
          <a:endParaRPr lang="es-ES" sz="1800" kern="1200" dirty="0">
            <a:solidFill>
              <a:schemeClr val="tx1"/>
            </a:solidFill>
            <a:latin typeface="Candara" panose="020E0502030303020204" pitchFamily="34" charset="0"/>
          </a:endParaRPr>
        </a:p>
      </dsp:txBody>
      <dsp:txXfrm>
        <a:off x="3028104" y="1633973"/>
        <a:ext cx="3024415" cy="2561947"/>
      </dsp:txXfrm>
    </dsp:sp>
    <dsp:sp modelId="{861373B0-D32D-4F9B-8040-1ECD3955EB9C}">
      <dsp:nvSpPr>
        <dsp:cNvPr id="0" name=""/>
        <dsp:cNvSpPr/>
      </dsp:nvSpPr>
      <dsp:spPr>
        <a:xfrm>
          <a:off x="5987646" y="1628924"/>
          <a:ext cx="2717165" cy="2572046"/>
        </a:xfrm>
        <a:prstGeom prst="rect">
          <a:avLst/>
        </a:prstGeom>
        <a:solidFill>
          <a:schemeClr val="accent3">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Candara" panose="020E0502030303020204" pitchFamily="34" charset="0"/>
            </a:rPr>
            <a:t>Proponer una guía metodológica de gamificación para el desarrollo del ámbito de relaciones lógico-matemáticas de la Unidad Educativa Academia Militar del Valle.</a:t>
          </a:r>
        </a:p>
        <a:p>
          <a:pPr lvl="0" algn="ctr" defTabSz="800100">
            <a:lnSpc>
              <a:spcPct val="90000"/>
            </a:lnSpc>
            <a:spcBef>
              <a:spcPct val="0"/>
            </a:spcBef>
            <a:spcAft>
              <a:spcPct val="35000"/>
            </a:spcAft>
          </a:pPr>
          <a:endParaRPr lang="es-ES" sz="1800" kern="1200" dirty="0">
            <a:latin typeface="Candara" panose="020E0502030303020204" pitchFamily="34" charset="0"/>
          </a:endParaRPr>
        </a:p>
      </dsp:txBody>
      <dsp:txXfrm>
        <a:off x="5987646" y="1628924"/>
        <a:ext cx="2717165" cy="25720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B635-F0A4-4AED-B4E8-285434695E7D}">
      <dsp:nvSpPr>
        <dsp:cNvPr id="0" name=""/>
        <dsp:cNvSpPr/>
      </dsp:nvSpPr>
      <dsp:spPr>
        <a:xfrm>
          <a:off x="3078372" y="1303651"/>
          <a:ext cx="3247694" cy="3247694"/>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s-ES" sz="2700" kern="1200" dirty="0" smtClean="0"/>
            <a:t>Segundo Estudio Regional Comparativo y Explicativo (SERCE)</a:t>
          </a:r>
          <a:endParaRPr lang="es-ES" sz="2700" kern="1200" dirty="0"/>
        </a:p>
      </dsp:txBody>
      <dsp:txXfrm>
        <a:off x="3553986" y="1779265"/>
        <a:ext cx="2296466" cy="2296466"/>
      </dsp:txXfrm>
    </dsp:sp>
    <dsp:sp modelId="{80D2AB7F-A129-4868-9726-9517B6B8D6AF}">
      <dsp:nvSpPr>
        <dsp:cNvPr id="0" name=""/>
        <dsp:cNvSpPr/>
      </dsp:nvSpPr>
      <dsp:spPr>
        <a:xfrm>
          <a:off x="3890295" y="579"/>
          <a:ext cx="1623847" cy="1623847"/>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Laboratorio Latinoamericano de  Calidad de la Educación (LLECE)</a:t>
          </a:r>
          <a:endParaRPr lang="es-ES" sz="1200" kern="1200" dirty="0"/>
        </a:p>
      </dsp:txBody>
      <dsp:txXfrm>
        <a:off x="4128102" y="238386"/>
        <a:ext cx="1148233" cy="1148233"/>
      </dsp:txXfrm>
    </dsp:sp>
    <dsp:sp modelId="{6CDA89CF-FE1E-4698-9D3D-2F2FFACAF058}">
      <dsp:nvSpPr>
        <dsp:cNvPr id="0" name=""/>
        <dsp:cNvSpPr/>
      </dsp:nvSpPr>
      <dsp:spPr>
        <a:xfrm>
          <a:off x="5721936" y="1058077"/>
          <a:ext cx="1623847" cy="1623847"/>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smtClean="0"/>
            <a:t> </a:t>
          </a:r>
          <a:r>
            <a:rPr lang="es-ES" sz="1200" kern="1200" dirty="0" smtClean="0"/>
            <a:t>UNESCO </a:t>
          </a:r>
          <a:endParaRPr lang="es-ES" sz="1200" kern="1200" dirty="0"/>
        </a:p>
      </dsp:txBody>
      <dsp:txXfrm>
        <a:off x="5959743" y="1295884"/>
        <a:ext cx="1148233" cy="1148233"/>
      </dsp:txXfrm>
    </dsp:sp>
    <dsp:sp modelId="{E256B312-1467-4F53-8FB4-D3178C5D3131}">
      <dsp:nvSpPr>
        <dsp:cNvPr id="0" name=""/>
        <dsp:cNvSpPr/>
      </dsp:nvSpPr>
      <dsp:spPr>
        <a:xfrm>
          <a:off x="5721936" y="3173073"/>
          <a:ext cx="1623847" cy="1623847"/>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Países de América Latina y el Caribe </a:t>
          </a:r>
          <a:endParaRPr lang="es-ES" sz="1200" kern="1200" dirty="0"/>
        </a:p>
      </dsp:txBody>
      <dsp:txXfrm>
        <a:off x="5959743" y="3410880"/>
        <a:ext cx="1148233" cy="1148233"/>
      </dsp:txXfrm>
    </dsp:sp>
    <dsp:sp modelId="{9D05CD80-7967-4148-919A-0ABD5E02CE09}">
      <dsp:nvSpPr>
        <dsp:cNvPr id="0" name=""/>
        <dsp:cNvSpPr/>
      </dsp:nvSpPr>
      <dsp:spPr>
        <a:xfrm>
          <a:off x="3890295" y="4230571"/>
          <a:ext cx="1623847" cy="1623847"/>
        </a:xfrm>
        <a:prstGeom prst="ellipse">
          <a:avLst/>
        </a:prstGeom>
        <a:solidFill>
          <a:schemeClr val="accent6">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Participación de 16 países</a:t>
          </a:r>
          <a:endParaRPr lang="es-ES" sz="1200" kern="1200" dirty="0"/>
        </a:p>
      </dsp:txBody>
      <dsp:txXfrm>
        <a:off x="4128102" y="4468378"/>
        <a:ext cx="1148233" cy="1148233"/>
      </dsp:txXfrm>
    </dsp:sp>
    <dsp:sp modelId="{E9484BCD-E490-49A1-9783-95EE5AEC471B}">
      <dsp:nvSpPr>
        <dsp:cNvPr id="0" name=""/>
        <dsp:cNvSpPr/>
      </dsp:nvSpPr>
      <dsp:spPr>
        <a:xfrm>
          <a:off x="2058655" y="3173073"/>
          <a:ext cx="1623847" cy="1623847"/>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Evalúa áreas matemáticas y lenguaje </a:t>
          </a:r>
          <a:endParaRPr lang="es-ES" sz="1200" kern="1200" dirty="0"/>
        </a:p>
      </dsp:txBody>
      <dsp:txXfrm>
        <a:off x="2296462" y="3410880"/>
        <a:ext cx="1148233" cy="1148233"/>
      </dsp:txXfrm>
    </dsp:sp>
    <dsp:sp modelId="{E2CC4786-FB2B-4EB0-BB57-07A2705B0DD0}">
      <dsp:nvSpPr>
        <dsp:cNvPr id="0" name=""/>
        <dsp:cNvSpPr/>
      </dsp:nvSpPr>
      <dsp:spPr>
        <a:xfrm>
          <a:off x="2058655" y="1058077"/>
          <a:ext cx="1623847" cy="1623847"/>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smtClean="0"/>
            <a:t>Indicó Ecuador </a:t>
          </a:r>
          <a:r>
            <a:rPr lang="es-ES" sz="1200" kern="1200" dirty="0" smtClean="0"/>
            <a:t>se encuentra en el grupo con calificaciones medias inferiores al promedio </a:t>
          </a:r>
          <a:endParaRPr lang="es-ES" sz="1200" kern="1200" dirty="0"/>
        </a:p>
      </dsp:txBody>
      <dsp:txXfrm>
        <a:off x="2296462" y="1295884"/>
        <a:ext cx="1148233" cy="11482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B6185-BC93-4D4A-99A9-921123E9D39C}">
      <dsp:nvSpPr>
        <dsp:cNvPr id="0" name=""/>
        <dsp:cNvSpPr/>
      </dsp:nvSpPr>
      <dsp:spPr>
        <a:xfrm>
          <a:off x="4455776" y="209840"/>
          <a:ext cx="3413583" cy="166174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latin typeface="Candara" panose="020E0502030303020204" pitchFamily="34" charset="0"/>
              <a:cs typeface="Times New Roman" panose="02020603050405020304" pitchFamily="18" charset="0"/>
            </a:rPr>
            <a:t>  </a:t>
          </a:r>
          <a:r>
            <a:rPr lang="es-ES" sz="1400" kern="1200" dirty="0" smtClean="0">
              <a:solidFill>
                <a:schemeClr val="tx1"/>
              </a:solidFill>
              <a:latin typeface="Candara" panose="020E0502030303020204" pitchFamily="34" charset="0"/>
              <a:cs typeface="Times New Roman" panose="02020603050405020304" pitchFamily="18" charset="0"/>
            </a:rPr>
            <a:t>La sociedad actual, ha tenido en los últimos años grandes cambios en el campo de la tecnología y la ciencia; las herramientas, conocimientos y saberes se encuentran evolucionando constantemente (Ministerio de Educación , 2010)</a:t>
          </a:r>
          <a:endParaRPr lang="es-ES" sz="1800" kern="1200" dirty="0">
            <a:solidFill>
              <a:schemeClr val="tx1"/>
            </a:solidFill>
            <a:latin typeface="Candara" panose="020E0502030303020204" pitchFamily="34" charset="0"/>
            <a:cs typeface="Times New Roman" panose="02020603050405020304" pitchFamily="18" charset="0"/>
          </a:endParaRPr>
        </a:p>
      </dsp:txBody>
      <dsp:txXfrm>
        <a:off x="4504447" y="258511"/>
        <a:ext cx="3316241" cy="1564398"/>
      </dsp:txXfrm>
    </dsp:sp>
    <dsp:sp modelId="{23829E07-3294-4449-93DA-98F3B1D51C71}">
      <dsp:nvSpPr>
        <dsp:cNvPr id="0" name=""/>
        <dsp:cNvSpPr/>
      </dsp:nvSpPr>
      <dsp:spPr>
        <a:xfrm>
          <a:off x="265261" y="1967525"/>
          <a:ext cx="6758129" cy="645960"/>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Candara" panose="020E0502030303020204" pitchFamily="34" charset="0"/>
              <a:cs typeface="Times New Roman" panose="02020603050405020304" pitchFamily="18" charset="0"/>
            </a:rPr>
            <a:t>   </a:t>
          </a:r>
          <a:r>
            <a:rPr lang="es-ES" sz="1600" kern="1200" dirty="0" smtClean="0">
              <a:solidFill>
                <a:schemeClr val="tx1"/>
              </a:solidFill>
              <a:latin typeface="Candara" panose="020E0502030303020204" pitchFamily="34" charset="0"/>
              <a:cs typeface="Times New Roman" panose="02020603050405020304" pitchFamily="18" charset="0"/>
            </a:rPr>
            <a:t>Es parte del quehacer educativo la organización de los contenidos, estrategias, metodologías y destrezas</a:t>
          </a:r>
          <a:endParaRPr lang="es-ES" sz="1800" kern="1200" dirty="0">
            <a:solidFill>
              <a:schemeClr val="tx1"/>
            </a:solidFill>
            <a:latin typeface="Candara" panose="020E0502030303020204" pitchFamily="34" charset="0"/>
            <a:cs typeface="Times New Roman" panose="02020603050405020304" pitchFamily="18" charset="0"/>
          </a:endParaRPr>
        </a:p>
      </dsp:txBody>
      <dsp:txXfrm>
        <a:off x="284181" y="1986445"/>
        <a:ext cx="6720289" cy="608120"/>
      </dsp:txXfrm>
    </dsp:sp>
    <dsp:sp modelId="{2BF6F11F-3DB8-4DDD-AF99-6C1EE0F2A772}">
      <dsp:nvSpPr>
        <dsp:cNvPr id="0" name=""/>
        <dsp:cNvSpPr/>
      </dsp:nvSpPr>
      <dsp:spPr>
        <a:xfrm>
          <a:off x="382103" y="2911254"/>
          <a:ext cx="4719413" cy="3747045"/>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latin typeface="Candara" panose="020E0502030303020204" pitchFamily="34" charset="0"/>
              <a:cs typeface="Times New Roman" panose="02020603050405020304" pitchFamily="18" charset="0"/>
            </a:rPr>
            <a:t>Currículo conjunto de conocimientos, planes de estudio, metodologías</a:t>
          </a:r>
        </a:p>
        <a:p>
          <a:pPr lvl="0" algn="ctr" defTabSz="622300">
            <a:lnSpc>
              <a:spcPct val="90000"/>
            </a:lnSpc>
            <a:spcBef>
              <a:spcPct val="0"/>
            </a:spcBef>
            <a:spcAft>
              <a:spcPct val="35000"/>
            </a:spcAft>
          </a:pPr>
          <a:endParaRPr lang="es-ES" sz="1400" kern="1200" dirty="0" smtClean="0">
            <a:solidFill>
              <a:schemeClr val="tx1"/>
            </a:solidFill>
            <a:latin typeface="Candara" panose="020E0502030303020204" pitchFamily="34" charset="0"/>
            <a:cs typeface="Times New Roman" panose="02020603050405020304" pitchFamily="18" charset="0"/>
          </a:endParaRPr>
        </a:p>
        <a:p>
          <a:pPr lvl="0" algn="ctr" defTabSz="622300">
            <a:lnSpc>
              <a:spcPct val="90000"/>
            </a:lnSpc>
            <a:spcBef>
              <a:spcPct val="0"/>
            </a:spcBef>
            <a:spcAft>
              <a:spcPct val="35000"/>
            </a:spcAft>
          </a:pPr>
          <a:r>
            <a:rPr lang="es-ES" sz="1400" kern="1200" dirty="0" smtClean="0">
              <a:solidFill>
                <a:schemeClr val="tx1"/>
              </a:solidFill>
              <a:latin typeface="Candara" panose="020E0502030303020204" pitchFamily="34" charset="0"/>
              <a:cs typeface="Times New Roman" panose="02020603050405020304" pitchFamily="18" charset="0"/>
            </a:rPr>
            <a:t>Se va a definir las políticas educativas inmersas dentro del sistema educativo de un país </a:t>
          </a:r>
        </a:p>
        <a:p>
          <a:pPr lvl="0" algn="ctr" defTabSz="622300">
            <a:lnSpc>
              <a:spcPct val="90000"/>
            </a:lnSpc>
            <a:spcBef>
              <a:spcPct val="0"/>
            </a:spcBef>
            <a:spcAft>
              <a:spcPct val="35000"/>
            </a:spcAft>
          </a:pPr>
          <a:endParaRPr lang="es-ES" sz="1400" kern="1200" dirty="0" smtClean="0">
            <a:solidFill>
              <a:schemeClr val="tx1"/>
            </a:solidFill>
            <a:latin typeface="Candara" panose="020E0502030303020204" pitchFamily="34" charset="0"/>
            <a:cs typeface="Times New Roman" panose="02020603050405020304" pitchFamily="18" charset="0"/>
          </a:endParaRPr>
        </a:p>
        <a:p>
          <a:pPr lvl="0" algn="ctr" defTabSz="622300">
            <a:lnSpc>
              <a:spcPct val="90000"/>
            </a:lnSpc>
            <a:spcBef>
              <a:spcPct val="0"/>
            </a:spcBef>
            <a:spcAft>
              <a:spcPct val="35000"/>
            </a:spcAft>
          </a:pPr>
          <a:r>
            <a:rPr lang="es-ES" sz="1400" kern="1200" dirty="0" smtClean="0">
              <a:solidFill>
                <a:schemeClr val="tx1"/>
              </a:solidFill>
              <a:latin typeface="Candara" panose="020E0502030303020204" pitchFamily="34" charset="0"/>
              <a:cs typeface="Times New Roman" panose="02020603050405020304" pitchFamily="18" charset="0"/>
            </a:rPr>
            <a:t>A fin de promover las aspiraciones, formación integral, identidad cultura y desarrollo de todos sus miembros y de la sociedad </a:t>
          </a:r>
        </a:p>
        <a:p>
          <a:pPr lvl="0" algn="ctr" defTabSz="622300">
            <a:lnSpc>
              <a:spcPct val="90000"/>
            </a:lnSpc>
            <a:spcBef>
              <a:spcPct val="0"/>
            </a:spcBef>
            <a:spcAft>
              <a:spcPct val="35000"/>
            </a:spcAft>
          </a:pPr>
          <a:r>
            <a:rPr lang="es-ES" sz="1400" kern="1200" dirty="0" smtClean="0">
              <a:solidFill>
                <a:schemeClr val="tx1"/>
              </a:solidFill>
              <a:latin typeface="Candara" panose="020E0502030303020204" pitchFamily="34" charset="0"/>
              <a:cs typeface="Times New Roman" panose="02020603050405020304" pitchFamily="18" charset="0"/>
            </a:rPr>
            <a:t>(Ministerio de Educación, 2016). </a:t>
          </a:r>
          <a:endParaRPr lang="es-ES" sz="1400" kern="1200" dirty="0">
            <a:solidFill>
              <a:schemeClr val="tx1"/>
            </a:solidFill>
            <a:latin typeface="Candara" panose="020E0502030303020204" pitchFamily="34" charset="0"/>
            <a:cs typeface="Times New Roman" panose="02020603050405020304" pitchFamily="18" charset="0"/>
          </a:endParaRPr>
        </a:p>
      </dsp:txBody>
      <dsp:txXfrm>
        <a:off x="491850" y="3021001"/>
        <a:ext cx="4499919" cy="3527551"/>
      </dsp:txXfrm>
    </dsp:sp>
    <dsp:sp modelId="{70A40423-D8E8-4C74-9DBC-144537BE6BDE}">
      <dsp:nvSpPr>
        <dsp:cNvPr id="0" name=""/>
        <dsp:cNvSpPr/>
      </dsp:nvSpPr>
      <dsp:spPr>
        <a:xfrm>
          <a:off x="5244623" y="2740322"/>
          <a:ext cx="4093227" cy="1683126"/>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latin typeface="Candara" panose="020E0502030303020204" pitchFamily="34" charset="0"/>
              <a:cs typeface="Times New Roman" panose="02020603050405020304" pitchFamily="18" charset="0"/>
            </a:rPr>
            <a:t> En el Ecuador el Ministerio de Educación promueve los currículos de:</a:t>
          </a:r>
        </a:p>
        <a:p>
          <a:pPr lvl="0" algn="ctr" defTabSz="622300">
            <a:lnSpc>
              <a:spcPct val="90000"/>
            </a:lnSpc>
            <a:spcBef>
              <a:spcPct val="0"/>
            </a:spcBef>
            <a:spcAft>
              <a:spcPct val="35000"/>
            </a:spcAft>
          </a:pPr>
          <a:endParaRPr lang="es-ES" sz="1400" kern="1200" dirty="0" smtClean="0">
            <a:solidFill>
              <a:schemeClr val="tx1"/>
            </a:solidFill>
            <a:latin typeface="Candara" panose="020E0502030303020204" pitchFamily="34" charset="0"/>
            <a:cs typeface="Times New Roman" panose="02020603050405020304" pitchFamily="18" charset="0"/>
          </a:endParaRPr>
        </a:p>
        <a:p>
          <a:pPr lvl="0" algn="l" defTabSz="622300">
            <a:lnSpc>
              <a:spcPct val="90000"/>
            </a:lnSpc>
            <a:spcBef>
              <a:spcPct val="0"/>
            </a:spcBef>
            <a:spcAft>
              <a:spcPct val="35000"/>
            </a:spcAft>
          </a:pPr>
          <a:r>
            <a:rPr lang="es-ES" sz="1400" kern="1200" dirty="0" smtClean="0">
              <a:solidFill>
                <a:schemeClr val="tx1"/>
              </a:solidFill>
              <a:latin typeface="Candara" panose="020E0502030303020204" pitchFamily="34" charset="0"/>
              <a:cs typeface="Times New Roman" panose="02020603050405020304" pitchFamily="18" charset="0"/>
            </a:rPr>
            <a:t>Educación inicial</a:t>
          </a:r>
        </a:p>
        <a:p>
          <a:pPr lvl="0" algn="l" defTabSz="622300">
            <a:lnSpc>
              <a:spcPct val="90000"/>
            </a:lnSpc>
            <a:spcBef>
              <a:spcPct val="0"/>
            </a:spcBef>
            <a:spcAft>
              <a:spcPct val="35000"/>
            </a:spcAft>
          </a:pPr>
          <a:r>
            <a:rPr lang="es-ES" sz="1400" kern="1200" dirty="0" smtClean="0">
              <a:solidFill>
                <a:schemeClr val="tx1"/>
              </a:solidFill>
              <a:latin typeface="Candara" panose="020E0502030303020204" pitchFamily="34" charset="0"/>
              <a:cs typeface="Times New Roman" panose="02020603050405020304" pitchFamily="18" charset="0"/>
            </a:rPr>
            <a:t> Educación general básica </a:t>
          </a:r>
          <a:r>
            <a:rPr lang="es-ES" sz="1400" kern="1200" smtClean="0">
              <a:solidFill>
                <a:schemeClr val="tx1"/>
              </a:solidFill>
              <a:latin typeface="Candara" panose="020E0502030303020204" pitchFamily="34" charset="0"/>
              <a:cs typeface="Times New Roman" panose="02020603050405020304" pitchFamily="18" charset="0"/>
            </a:rPr>
            <a:t>y Bachillerato dentro </a:t>
          </a:r>
          <a:r>
            <a:rPr lang="es-ES" sz="1400" kern="1200" dirty="0" smtClean="0">
              <a:solidFill>
                <a:schemeClr val="tx1"/>
              </a:solidFill>
              <a:latin typeface="Candara" panose="020E0502030303020204" pitchFamily="34" charset="0"/>
              <a:cs typeface="Times New Roman" panose="02020603050405020304" pitchFamily="18" charset="0"/>
            </a:rPr>
            <a:t>del cual se encuentra el de preparatoria</a:t>
          </a:r>
          <a:endParaRPr lang="es-ES" sz="1400" kern="1200" dirty="0">
            <a:solidFill>
              <a:schemeClr val="tx1"/>
            </a:solidFill>
            <a:latin typeface="Candara" panose="020E0502030303020204" pitchFamily="34" charset="0"/>
            <a:cs typeface="Times New Roman" panose="02020603050405020304" pitchFamily="18" charset="0"/>
          </a:endParaRPr>
        </a:p>
      </dsp:txBody>
      <dsp:txXfrm>
        <a:off x="5293920" y="2789619"/>
        <a:ext cx="3994633" cy="1584532"/>
      </dsp:txXfrm>
    </dsp:sp>
    <dsp:sp modelId="{E943B1D2-9A6A-46E6-A2F0-D2D91993ED7F}">
      <dsp:nvSpPr>
        <dsp:cNvPr id="0" name=""/>
        <dsp:cNvSpPr/>
      </dsp:nvSpPr>
      <dsp:spPr>
        <a:xfrm>
          <a:off x="5790644" y="4810689"/>
          <a:ext cx="2845667" cy="1702710"/>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latin typeface="Candara" panose="020E0502030303020204" pitchFamily="34" charset="0"/>
              <a:cs typeface="Times New Roman" panose="02020603050405020304" pitchFamily="18" charset="0"/>
            </a:rPr>
            <a:t>El nivel inicial y preparatoria </a:t>
          </a:r>
        </a:p>
        <a:p>
          <a:pPr lvl="0" algn="ctr" defTabSz="622300">
            <a:lnSpc>
              <a:spcPct val="90000"/>
            </a:lnSpc>
            <a:spcBef>
              <a:spcPct val="0"/>
            </a:spcBef>
            <a:spcAft>
              <a:spcPct val="35000"/>
            </a:spcAft>
          </a:pPr>
          <a:r>
            <a:rPr lang="es-ES" sz="1400" kern="1200" dirty="0" smtClean="0">
              <a:solidFill>
                <a:schemeClr val="tx1"/>
              </a:solidFill>
              <a:latin typeface="Candara" panose="020E0502030303020204" pitchFamily="34" charset="0"/>
              <a:cs typeface="Times New Roman" panose="02020603050405020304" pitchFamily="18" charset="0"/>
            </a:rPr>
            <a:t>PRIMER  vínculo educativo con las matemáticas (Guevara, 2004)</a:t>
          </a:r>
          <a:endParaRPr lang="es-ES" sz="1400" kern="1200" dirty="0">
            <a:solidFill>
              <a:schemeClr val="tx1"/>
            </a:solidFill>
            <a:latin typeface="Candara" panose="020E0502030303020204" pitchFamily="34" charset="0"/>
            <a:cs typeface="Times New Roman" panose="02020603050405020304" pitchFamily="18" charset="0"/>
          </a:endParaRPr>
        </a:p>
      </dsp:txBody>
      <dsp:txXfrm>
        <a:off x="5840515" y="4860560"/>
        <a:ext cx="2745925" cy="16029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8BA35-3C0F-4155-8DA6-A76901054A4E}">
      <dsp:nvSpPr>
        <dsp:cNvPr id="0" name=""/>
        <dsp:cNvSpPr/>
      </dsp:nvSpPr>
      <dsp:spPr>
        <a:xfrm>
          <a:off x="264982" y="517150"/>
          <a:ext cx="4369129" cy="1365353"/>
        </a:xfrm>
        <a:prstGeom prst="rect">
          <a:avLst/>
        </a:prstGeom>
        <a:solidFill>
          <a:schemeClr val="accent3">
            <a:alpha val="40000"/>
            <a:tint val="40000"/>
            <a:hueOff val="0"/>
            <a:satOff val="0"/>
            <a:lumOff val="0"/>
            <a:alphaOff val="0"/>
          </a:schemeClr>
        </a:solidFill>
        <a:ln w="6350" cap="flat" cmpd="sng" algn="in">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799"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latin typeface="Candara" panose="020E0502030303020204" pitchFamily="34" charset="0"/>
            </a:rPr>
            <a:t>Permiten identificar principios, criterios y procedimientos que establecen la forma de actuar del maestro en relación con la programación, implementación y evaluación en el proceso educativo (Calderón et al., 2012).</a:t>
          </a:r>
          <a:endParaRPr lang="es-ES" sz="1400" kern="1200" dirty="0">
            <a:latin typeface="Candara" panose="020E0502030303020204" pitchFamily="34" charset="0"/>
          </a:endParaRPr>
        </a:p>
      </dsp:txBody>
      <dsp:txXfrm>
        <a:off x="264982" y="517150"/>
        <a:ext cx="4369129" cy="1365353"/>
      </dsp:txXfrm>
    </dsp:sp>
    <dsp:sp modelId="{C17E42FE-A92B-4999-9BBC-6D4B6F6EBB88}">
      <dsp:nvSpPr>
        <dsp:cNvPr id="0" name=""/>
        <dsp:cNvSpPr/>
      </dsp:nvSpPr>
      <dsp:spPr>
        <a:xfrm>
          <a:off x="82935" y="319933"/>
          <a:ext cx="955747" cy="1433620"/>
        </a:xfrm>
        <a:prstGeom prst="rect">
          <a:avLst/>
        </a:prstGeom>
        <a:solidFill>
          <a:schemeClr val="accent3">
            <a:tint val="40000"/>
            <a:hueOff val="0"/>
            <a:satOff val="0"/>
            <a:lumOff val="0"/>
            <a:alphaOff val="0"/>
          </a:schemeClr>
        </a:solidFill>
        <a:ln w="12700" cap="flat" cmpd="sng" algn="in">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BD6334-8039-4970-9410-3577B9F87223}">
      <dsp:nvSpPr>
        <dsp:cNvPr id="0" name=""/>
        <dsp:cNvSpPr/>
      </dsp:nvSpPr>
      <dsp:spPr>
        <a:xfrm>
          <a:off x="4978512" y="517519"/>
          <a:ext cx="4366370" cy="1364490"/>
        </a:xfrm>
        <a:prstGeom prst="rect">
          <a:avLst/>
        </a:prstGeom>
        <a:solidFill>
          <a:schemeClr val="accent3">
            <a:alpha val="40000"/>
            <a:tint val="40000"/>
            <a:hueOff val="0"/>
            <a:satOff val="0"/>
            <a:lumOff val="0"/>
            <a:alphaOff val="0"/>
          </a:schemeClr>
        </a:solidFill>
        <a:ln w="6350" cap="flat" cmpd="sng" algn="in">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215"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latin typeface="Candara" panose="020E0502030303020204" pitchFamily="34" charset="0"/>
            </a:rPr>
            <a:t>Favorecen la enseñanza y aprendizaje donde el docente realiza planificaciones sistemáticas con el fin de desarrollar competencias, capacidades y actitudes en los niños (Quispe T, 2011).</a:t>
          </a:r>
          <a:endParaRPr lang="es-ES" sz="1400" kern="1200" dirty="0">
            <a:latin typeface="Candara" panose="020E0502030303020204" pitchFamily="34" charset="0"/>
          </a:endParaRPr>
        </a:p>
      </dsp:txBody>
      <dsp:txXfrm>
        <a:off x="4978512" y="517519"/>
        <a:ext cx="4366370" cy="1364490"/>
      </dsp:txXfrm>
    </dsp:sp>
    <dsp:sp modelId="{0DD0F89B-2C9C-48B5-BC32-B542C4E35B00}">
      <dsp:nvSpPr>
        <dsp:cNvPr id="0" name=""/>
        <dsp:cNvSpPr/>
      </dsp:nvSpPr>
      <dsp:spPr>
        <a:xfrm>
          <a:off x="4796580" y="320426"/>
          <a:ext cx="955143" cy="1432715"/>
        </a:xfrm>
        <a:prstGeom prst="rect">
          <a:avLst/>
        </a:prstGeom>
        <a:solidFill>
          <a:schemeClr val="accent3">
            <a:tint val="40000"/>
            <a:hueOff val="0"/>
            <a:satOff val="0"/>
            <a:lumOff val="0"/>
            <a:alphaOff val="0"/>
          </a:schemeClr>
        </a:solidFill>
        <a:ln w="12700" cap="flat" cmpd="sng" algn="in">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0D43A-8B30-4CDD-AFDB-3670429603C8}">
      <dsp:nvSpPr>
        <dsp:cNvPr id="0" name=""/>
        <dsp:cNvSpPr/>
      </dsp:nvSpPr>
      <dsp:spPr>
        <a:xfrm>
          <a:off x="1502700" y="628955"/>
          <a:ext cx="2355812" cy="1571326"/>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just" defTabSz="533400">
            <a:lnSpc>
              <a:spcPct val="90000"/>
            </a:lnSpc>
            <a:spcBef>
              <a:spcPct val="0"/>
            </a:spcBef>
            <a:spcAft>
              <a:spcPct val="35000"/>
            </a:spcAft>
          </a:pPr>
          <a:r>
            <a:rPr lang="es-ES" sz="1200" kern="1200" smtClean="0">
              <a:solidFill>
                <a:schemeClr val="tx1"/>
              </a:solidFill>
              <a:latin typeface="Candara" panose="020E0502030303020204" pitchFamily="34" charset="0"/>
            </a:rPr>
            <a:t>Conjunto de procedimientos cognitivos, afectivos, sociales y motrices que los estudiantes ponen en práctica obtener los resultados esperados. (Quispe T, 2011)</a:t>
          </a:r>
          <a:endParaRPr lang="es-ES" sz="1200" kern="1200" dirty="0">
            <a:solidFill>
              <a:schemeClr val="tx1"/>
            </a:solidFill>
            <a:latin typeface="Candara" panose="020E0502030303020204" pitchFamily="34" charset="0"/>
          </a:endParaRPr>
        </a:p>
      </dsp:txBody>
      <dsp:txXfrm>
        <a:off x="1879630" y="628955"/>
        <a:ext cx="1978882" cy="1571326"/>
      </dsp:txXfrm>
    </dsp:sp>
    <dsp:sp modelId="{2F5F742D-A90B-448C-9DFA-547E7605C1E1}">
      <dsp:nvSpPr>
        <dsp:cNvPr id="0" name=""/>
        <dsp:cNvSpPr/>
      </dsp:nvSpPr>
      <dsp:spPr>
        <a:xfrm>
          <a:off x="1502700" y="2200281"/>
          <a:ext cx="2355812" cy="1571326"/>
        </a:xfrm>
        <a:prstGeom prst="rect">
          <a:avLst/>
        </a:prstGeom>
        <a:solidFill>
          <a:schemeClr val="accent3">
            <a:tint val="40000"/>
            <a:alpha val="90000"/>
            <a:hueOff val="-979409"/>
            <a:satOff val="-1111"/>
            <a:lumOff val="-15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endParaRPr lang="es-ES" sz="1050" kern="1200" dirty="0" smtClean="0">
            <a:solidFill>
              <a:schemeClr val="tx1"/>
            </a:solidFill>
            <a:latin typeface="Candara" panose="020E0502030303020204" pitchFamily="34" charset="0"/>
          </a:endParaRPr>
        </a:p>
        <a:p>
          <a:pPr lvl="0" algn="l" defTabSz="466725">
            <a:lnSpc>
              <a:spcPct val="90000"/>
            </a:lnSpc>
            <a:spcBef>
              <a:spcPct val="0"/>
            </a:spcBef>
            <a:spcAft>
              <a:spcPct val="35000"/>
            </a:spcAft>
          </a:pPr>
          <a:r>
            <a:rPr lang="es-ES" sz="1050" kern="1200" dirty="0" smtClean="0">
              <a:solidFill>
                <a:schemeClr val="tx1"/>
              </a:solidFill>
              <a:latin typeface="Candara" panose="020E0502030303020204" pitchFamily="34" charset="0"/>
            </a:rPr>
            <a:t>-Factores cognoscitivos y </a:t>
          </a:r>
          <a:r>
            <a:rPr lang="es-ES" sz="1050" kern="1200" dirty="0" err="1" smtClean="0">
              <a:solidFill>
                <a:schemeClr val="tx1"/>
              </a:solidFill>
              <a:latin typeface="Candara" panose="020E0502030303020204" pitchFamily="34" charset="0"/>
            </a:rPr>
            <a:t>metacognitivos</a:t>
          </a:r>
          <a:r>
            <a:rPr lang="es-ES" sz="1050" kern="1200" dirty="0" smtClean="0">
              <a:solidFill>
                <a:schemeClr val="tx1"/>
              </a:solidFill>
              <a:latin typeface="Candara" panose="020E0502030303020204" pitchFamily="34" charset="0"/>
            </a:rPr>
            <a:t/>
          </a:r>
          <a:br>
            <a:rPr lang="es-ES" sz="1050" kern="1200" dirty="0" smtClean="0">
              <a:solidFill>
                <a:schemeClr val="tx1"/>
              </a:solidFill>
              <a:latin typeface="Candara" panose="020E0502030303020204" pitchFamily="34" charset="0"/>
            </a:rPr>
          </a:br>
          <a:r>
            <a:rPr lang="es-ES" sz="1050" kern="1200" dirty="0" smtClean="0">
              <a:solidFill>
                <a:schemeClr val="tx1"/>
              </a:solidFill>
              <a:latin typeface="Candara" panose="020E0502030303020204" pitchFamily="34" charset="0"/>
            </a:rPr>
            <a:t>- Factores motivacionales y afectivos</a:t>
          </a:r>
          <a:br>
            <a:rPr lang="es-ES" sz="1050" kern="1200" dirty="0" smtClean="0">
              <a:solidFill>
                <a:schemeClr val="tx1"/>
              </a:solidFill>
              <a:latin typeface="Candara" panose="020E0502030303020204" pitchFamily="34" charset="0"/>
            </a:rPr>
          </a:br>
          <a:r>
            <a:rPr lang="es-ES" sz="1050" kern="1200" dirty="0" smtClean="0">
              <a:solidFill>
                <a:schemeClr val="tx1"/>
              </a:solidFill>
              <a:latin typeface="Candara" panose="020E0502030303020204" pitchFamily="34" charset="0"/>
            </a:rPr>
            <a:t>- Factores sociales y del desarrollo</a:t>
          </a:r>
          <a:br>
            <a:rPr lang="es-ES" sz="1050" kern="1200" dirty="0" smtClean="0">
              <a:solidFill>
                <a:schemeClr val="tx1"/>
              </a:solidFill>
              <a:latin typeface="Candara" panose="020E0502030303020204" pitchFamily="34" charset="0"/>
            </a:rPr>
          </a:br>
          <a:r>
            <a:rPr lang="es-ES" sz="1050" kern="1200" dirty="0" smtClean="0">
              <a:solidFill>
                <a:schemeClr val="tx1"/>
              </a:solidFill>
              <a:latin typeface="Candara" panose="020E0502030303020204" pitchFamily="34" charset="0"/>
            </a:rPr>
            <a:t>- Factores de diferencias </a:t>
          </a:r>
          <a:r>
            <a:rPr lang="es-ES" sz="1100" kern="1200" dirty="0" smtClean="0">
              <a:solidFill>
                <a:schemeClr val="tx1"/>
              </a:solidFill>
              <a:latin typeface="Candara" panose="020E0502030303020204" pitchFamily="34" charset="0"/>
            </a:rPr>
            <a:t>individuales</a:t>
          </a:r>
          <a:endParaRPr lang="es-ES" sz="1050" kern="1200" dirty="0" smtClean="0">
            <a:solidFill>
              <a:schemeClr val="tx1"/>
            </a:solidFill>
            <a:latin typeface="Candara" panose="020E0502030303020204" pitchFamily="34" charset="0"/>
          </a:endParaRPr>
        </a:p>
        <a:p>
          <a:pPr lvl="0" algn="ctr" defTabSz="466725">
            <a:lnSpc>
              <a:spcPct val="90000"/>
            </a:lnSpc>
            <a:spcBef>
              <a:spcPct val="0"/>
            </a:spcBef>
            <a:spcAft>
              <a:spcPct val="35000"/>
            </a:spcAft>
          </a:pPr>
          <a:r>
            <a:rPr lang="es-ES" sz="1050" kern="1200" dirty="0" smtClean="0">
              <a:solidFill>
                <a:schemeClr val="tx1"/>
              </a:solidFill>
              <a:latin typeface="Candara" panose="020E0502030303020204" pitchFamily="34" charset="0"/>
            </a:rPr>
            <a:t/>
          </a:r>
          <a:br>
            <a:rPr lang="es-ES" sz="1050" kern="1200" dirty="0" smtClean="0">
              <a:solidFill>
                <a:schemeClr val="tx1"/>
              </a:solidFill>
              <a:latin typeface="Candara" panose="020E0502030303020204" pitchFamily="34" charset="0"/>
            </a:rPr>
          </a:br>
          <a:r>
            <a:rPr lang="es-ES" sz="1050" kern="1200" dirty="0" smtClean="0">
              <a:solidFill>
                <a:schemeClr val="tx1"/>
              </a:solidFill>
              <a:latin typeface="Candara" panose="020E0502030303020204" pitchFamily="34" charset="0"/>
            </a:rPr>
            <a:t>(</a:t>
          </a:r>
          <a:r>
            <a:rPr lang="es-ES" sz="1050" kern="1200" dirty="0" err="1" smtClean="0">
              <a:solidFill>
                <a:schemeClr val="tx1"/>
              </a:solidFill>
              <a:latin typeface="Candara" panose="020E0502030303020204" pitchFamily="34" charset="0"/>
            </a:rPr>
            <a:t>Schunk</a:t>
          </a:r>
          <a:r>
            <a:rPr lang="es-ES" sz="1050" kern="1200" dirty="0" smtClean="0">
              <a:solidFill>
                <a:schemeClr val="tx1"/>
              </a:solidFill>
              <a:latin typeface="Candara" panose="020E0502030303020204" pitchFamily="34" charset="0"/>
            </a:rPr>
            <a:t>, 2012)</a:t>
          </a:r>
          <a:br>
            <a:rPr lang="es-ES" sz="1050" kern="1200" dirty="0" smtClean="0">
              <a:solidFill>
                <a:schemeClr val="tx1"/>
              </a:solidFill>
              <a:latin typeface="Candara" panose="020E0502030303020204" pitchFamily="34" charset="0"/>
            </a:rPr>
          </a:br>
          <a:endParaRPr lang="es-ES" sz="1050" kern="1200" dirty="0">
            <a:solidFill>
              <a:schemeClr val="tx1"/>
            </a:solidFill>
            <a:latin typeface="Candara" panose="020E0502030303020204" pitchFamily="34" charset="0"/>
          </a:endParaRPr>
        </a:p>
      </dsp:txBody>
      <dsp:txXfrm>
        <a:off x="1879630" y="2200281"/>
        <a:ext cx="1978882" cy="1571326"/>
      </dsp:txXfrm>
    </dsp:sp>
    <dsp:sp modelId="{DD0D6531-D771-4373-9DCC-97BD1A053CD3}">
      <dsp:nvSpPr>
        <dsp:cNvPr id="0" name=""/>
        <dsp:cNvSpPr/>
      </dsp:nvSpPr>
      <dsp:spPr>
        <a:xfrm>
          <a:off x="246267" y="738"/>
          <a:ext cx="1570541" cy="1570541"/>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s-ES" sz="1700" kern="1200" dirty="0" smtClean="0">
              <a:solidFill>
                <a:schemeClr val="tx1"/>
              </a:solidFill>
              <a:latin typeface="Candara" panose="020E0502030303020204" pitchFamily="34" charset="0"/>
            </a:rPr>
            <a:t>Estrategias de aprendizaje</a:t>
          </a:r>
          <a:endParaRPr lang="es-ES" sz="1700" kern="1200" dirty="0">
            <a:solidFill>
              <a:schemeClr val="tx1"/>
            </a:solidFill>
            <a:latin typeface="Candara" panose="020E0502030303020204" pitchFamily="34" charset="0"/>
          </a:endParaRPr>
        </a:p>
      </dsp:txBody>
      <dsp:txXfrm>
        <a:off x="476267" y="230738"/>
        <a:ext cx="1110541" cy="1110541"/>
      </dsp:txXfrm>
    </dsp:sp>
    <dsp:sp modelId="{C94B4399-C091-4F4F-AC89-42DB2831B770}">
      <dsp:nvSpPr>
        <dsp:cNvPr id="0" name=""/>
        <dsp:cNvSpPr/>
      </dsp:nvSpPr>
      <dsp:spPr>
        <a:xfrm>
          <a:off x="5429053" y="628955"/>
          <a:ext cx="2355812" cy="1571326"/>
        </a:xfrm>
        <a:prstGeom prst="rect">
          <a:avLst/>
        </a:prstGeom>
        <a:solidFill>
          <a:schemeClr val="accent3">
            <a:tint val="40000"/>
            <a:alpha val="90000"/>
            <a:hueOff val="-1958817"/>
            <a:satOff val="-2221"/>
            <a:lumOff val="-302"/>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latin typeface="Candara" panose="020E0502030303020204" pitchFamily="34" charset="0"/>
            </a:rPr>
            <a:t>Procedimientos que utiliza el maestro para lograr aprendizajes significativos</a:t>
          </a:r>
          <a:endParaRPr lang="es-ES" sz="1400" kern="1200" dirty="0">
            <a:latin typeface="Candara" panose="020E0502030303020204" pitchFamily="34" charset="0"/>
          </a:endParaRPr>
        </a:p>
      </dsp:txBody>
      <dsp:txXfrm>
        <a:off x="5805983" y="628955"/>
        <a:ext cx="1978882" cy="1571326"/>
      </dsp:txXfrm>
    </dsp:sp>
    <dsp:sp modelId="{9F4B1953-CD05-473E-9FC0-95662842EC30}">
      <dsp:nvSpPr>
        <dsp:cNvPr id="0" name=""/>
        <dsp:cNvSpPr/>
      </dsp:nvSpPr>
      <dsp:spPr>
        <a:xfrm>
          <a:off x="5429053" y="2200281"/>
          <a:ext cx="2355812" cy="1571326"/>
        </a:xfrm>
        <a:prstGeom prst="rect">
          <a:avLst/>
        </a:prstGeom>
        <a:solidFill>
          <a:schemeClr val="accent3">
            <a:tint val="40000"/>
            <a:alpha val="90000"/>
            <a:hueOff val="-2938226"/>
            <a:satOff val="-3332"/>
            <a:lumOff val="-453"/>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l" defTabSz="533400">
            <a:lnSpc>
              <a:spcPct val="90000"/>
            </a:lnSpc>
            <a:spcBef>
              <a:spcPct val="0"/>
            </a:spcBef>
            <a:spcAft>
              <a:spcPct val="35000"/>
            </a:spcAft>
          </a:pPr>
          <a:r>
            <a:rPr lang="es-ES" sz="1200" kern="1200" dirty="0" smtClean="0">
              <a:latin typeface="Candara" panose="020E0502030303020204" pitchFamily="34" charset="0"/>
            </a:rPr>
            <a:t>para lograr un proceso de aprendizaje activo, participativo, de cooperación y vivencial, que favorece al progreso del estudiante</a:t>
          </a:r>
          <a:endParaRPr lang="es-ES" sz="1200" kern="1200" dirty="0">
            <a:latin typeface="Candara" panose="020E0502030303020204" pitchFamily="34" charset="0"/>
          </a:endParaRPr>
        </a:p>
      </dsp:txBody>
      <dsp:txXfrm>
        <a:off x="5805983" y="2200281"/>
        <a:ext cx="1978882" cy="1571326"/>
      </dsp:txXfrm>
    </dsp:sp>
    <dsp:sp modelId="{D9C9AEF6-334F-4E76-B6D7-0D20EA154B06}">
      <dsp:nvSpPr>
        <dsp:cNvPr id="0" name=""/>
        <dsp:cNvSpPr/>
      </dsp:nvSpPr>
      <dsp:spPr>
        <a:xfrm>
          <a:off x="4172620" y="738"/>
          <a:ext cx="1570541" cy="1570541"/>
        </a:xfrm>
        <a:prstGeom prst="ellipse">
          <a:avLst/>
        </a:prstGeom>
        <a:solidFill>
          <a:schemeClr val="accent3">
            <a:hueOff val="-2619147"/>
            <a:satOff val="-2870"/>
            <a:lumOff val="-196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s-ES" sz="1700" kern="1200" smtClean="0">
              <a:solidFill>
                <a:schemeClr val="tx1"/>
              </a:solidFill>
              <a:latin typeface="Candara" panose="020E0502030303020204" pitchFamily="34" charset="0"/>
            </a:rPr>
            <a:t>Estrategias de Enseñanza</a:t>
          </a:r>
          <a:endParaRPr lang="es-ES" sz="1700" kern="1200" dirty="0">
            <a:solidFill>
              <a:schemeClr val="tx1"/>
            </a:solidFill>
            <a:latin typeface="Candara" panose="020E0502030303020204" pitchFamily="34" charset="0"/>
          </a:endParaRPr>
        </a:p>
      </dsp:txBody>
      <dsp:txXfrm>
        <a:off x="4402620" y="230738"/>
        <a:ext cx="1110541" cy="11105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1195C-37AA-45FA-A34A-6C5592471EC6}">
      <dsp:nvSpPr>
        <dsp:cNvPr id="0" name=""/>
        <dsp:cNvSpPr/>
      </dsp:nvSpPr>
      <dsp:spPr>
        <a:xfrm>
          <a:off x="518803" y="2256"/>
          <a:ext cx="6579393" cy="598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lvl="0" algn="l" defTabSz="800100">
            <a:lnSpc>
              <a:spcPct val="90000"/>
            </a:lnSpc>
            <a:spcBef>
              <a:spcPct val="0"/>
            </a:spcBef>
            <a:spcAft>
              <a:spcPct val="35000"/>
            </a:spcAft>
          </a:pPr>
          <a:r>
            <a:rPr lang="es-ES" sz="1800" kern="1200" dirty="0" smtClean="0"/>
            <a:t>Posee un conocimiento empírico del ámbito lógico-matemático</a:t>
          </a:r>
          <a:endParaRPr lang="es-ES" sz="1800" kern="1200" dirty="0"/>
        </a:p>
      </dsp:txBody>
      <dsp:txXfrm>
        <a:off x="518803" y="2256"/>
        <a:ext cx="6579393" cy="598126"/>
      </dsp:txXfrm>
    </dsp:sp>
    <dsp:sp modelId="{345FCE7B-3498-4364-949D-8E865569C8B1}">
      <dsp:nvSpPr>
        <dsp:cNvPr id="0" name=""/>
        <dsp:cNvSpPr/>
      </dsp:nvSpPr>
      <dsp:spPr>
        <a:xfrm>
          <a:off x="518803" y="600383"/>
          <a:ext cx="1539578" cy="1218406"/>
        </a:xfrm>
        <a:prstGeom prst="chevron">
          <a:avLst>
            <a:gd name="adj" fmla="val 70610"/>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3F55A59-A767-478B-871F-A0B4CBD817E7}">
      <dsp:nvSpPr>
        <dsp:cNvPr id="0" name=""/>
        <dsp:cNvSpPr/>
      </dsp:nvSpPr>
      <dsp:spPr>
        <a:xfrm>
          <a:off x="1443573" y="600383"/>
          <a:ext cx="1539578" cy="1218406"/>
        </a:xfrm>
        <a:prstGeom prst="chevron">
          <a:avLst>
            <a:gd name="adj" fmla="val 70610"/>
          </a:avLst>
        </a:prstGeom>
        <a:gradFill rotWithShape="0">
          <a:gsLst>
            <a:gs pos="0">
              <a:schemeClr val="accent4">
                <a:hueOff val="332505"/>
                <a:satOff val="-837"/>
                <a:lumOff val="356"/>
                <a:alphaOff val="0"/>
                <a:tint val="94000"/>
                <a:satMod val="103000"/>
                <a:lumMod val="102000"/>
              </a:schemeClr>
            </a:gs>
            <a:gs pos="50000">
              <a:schemeClr val="accent4">
                <a:hueOff val="332505"/>
                <a:satOff val="-837"/>
                <a:lumOff val="356"/>
                <a:alphaOff val="0"/>
                <a:shade val="100000"/>
                <a:satMod val="110000"/>
                <a:lumMod val="100000"/>
              </a:schemeClr>
            </a:gs>
            <a:gs pos="100000">
              <a:schemeClr val="accent4">
                <a:hueOff val="332505"/>
                <a:satOff val="-837"/>
                <a:lumOff val="356"/>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1A49E5-14FA-4A87-8EBC-31ADF5A49BB9}">
      <dsp:nvSpPr>
        <dsp:cNvPr id="0" name=""/>
        <dsp:cNvSpPr/>
      </dsp:nvSpPr>
      <dsp:spPr>
        <a:xfrm>
          <a:off x="2369075" y="600383"/>
          <a:ext cx="1539578" cy="1218406"/>
        </a:xfrm>
        <a:prstGeom prst="chevron">
          <a:avLst>
            <a:gd name="adj" fmla="val 70610"/>
          </a:avLst>
        </a:prstGeom>
        <a:gradFill rotWithShape="0">
          <a:gsLst>
            <a:gs pos="0">
              <a:schemeClr val="accent4">
                <a:hueOff val="665009"/>
                <a:satOff val="-1674"/>
                <a:lumOff val="712"/>
                <a:alphaOff val="0"/>
                <a:tint val="94000"/>
                <a:satMod val="103000"/>
                <a:lumMod val="102000"/>
              </a:schemeClr>
            </a:gs>
            <a:gs pos="50000">
              <a:schemeClr val="accent4">
                <a:hueOff val="665009"/>
                <a:satOff val="-1674"/>
                <a:lumOff val="712"/>
                <a:alphaOff val="0"/>
                <a:shade val="100000"/>
                <a:satMod val="110000"/>
                <a:lumMod val="100000"/>
              </a:schemeClr>
            </a:gs>
            <a:gs pos="100000">
              <a:schemeClr val="accent4">
                <a:hueOff val="665009"/>
                <a:satOff val="-1674"/>
                <a:lumOff val="712"/>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C1FF6FE-7BC0-4A90-BCD6-D782345EA060}">
      <dsp:nvSpPr>
        <dsp:cNvPr id="0" name=""/>
        <dsp:cNvSpPr/>
      </dsp:nvSpPr>
      <dsp:spPr>
        <a:xfrm>
          <a:off x="3293845" y="600383"/>
          <a:ext cx="1539578" cy="1218406"/>
        </a:xfrm>
        <a:prstGeom prst="chevron">
          <a:avLst>
            <a:gd name="adj" fmla="val 70610"/>
          </a:avLst>
        </a:prstGeom>
        <a:gradFill rotWithShape="0">
          <a:gsLst>
            <a:gs pos="0">
              <a:schemeClr val="accent4">
                <a:hueOff val="997514"/>
                <a:satOff val="-2510"/>
                <a:lumOff val="1068"/>
                <a:alphaOff val="0"/>
                <a:tint val="94000"/>
                <a:satMod val="103000"/>
                <a:lumMod val="102000"/>
              </a:schemeClr>
            </a:gs>
            <a:gs pos="50000">
              <a:schemeClr val="accent4">
                <a:hueOff val="997514"/>
                <a:satOff val="-2510"/>
                <a:lumOff val="1068"/>
                <a:alphaOff val="0"/>
                <a:shade val="100000"/>
                <a:satMod val="110000"/>
                <a:lumMod val="100000"/>
              </a:schemeClr>
            </a:gs>
            <a:gs pos="100000">
              <a:schemeClr val="accent4">
                <a:hueOff val="997514"/>
                <a:satOff val="-2510"/>
                <a:lumOff val="1068"/>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8E81BCA-DF11-4DC2-BA54-26157C53C7EA}">
      <dsp:nvSpPr>
        <dsp:cNvPr id="0" name=""/>
        <dsp:cNvSpPr/>
      </dsp:nvSpPr>
      <dsp:spPr>
        <a:xfrm>
          <a:off x="4219346" y="600383"/>
          <a:ext cx="1539578" cy="1218406"/>
        </a:xfrm>
        <a:prstGeom prst="chevron">
          <a:avLst>
            <a:gd name="adj" fmla="val 70610"/>
          </a:avLst>
        </a:prstGeom>
        <a:gradFill rotWithShape="0">
          <a:gsLst>
            <a:gs pos="0">
              <a:schemeClr val="accent4">
                <a:hueOff val="1330019"/>
                <a:satOff val="-3347"/>
                <a:lumOff val="1423"/>
                <a:alphaOff val="0"/>
                <a:tint val="94000"/>
                <a:satMod val="103000"/>
                <a:lumMod val="102000"/>
              </a:schemeClr>
            </a:gs>
            <a:gs pos="50000">
              <a:schemeClr val="accent4">
                <a:hueOff val="1330019"/>
                <a:satOff val="-3347"/>
                <a:lumOff val="1423"/>
                <a:alphaOff val="0"/>
                <a:shade val="100000"/>
                <a:satMod val="110000"/>
                <a:lumMod val="100000"/>
              </a:schemeClr>
            </a:gs>
            <a:gs pos="100000">
              <a:schemeClr val="accent4">
                <a:hueOff val="1330019"/>
                <a:satOff val="-3347"/>
                <a:lumOff val="1423"/>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6FBA3C1-C750-4F0C-9EDE-882031F666ED}">
      <dsp:nvSpPr>
        <dsp:cNvPr id="0" name=""/>
        <dsp:cNvSpPr/>
      </dsp:nvSpPr>
      <dsp:spPr>
        <a:xfrm>
          <a:off x="5144117" y="600383"/>
          <a:ext cx="1539578" cy="1218406"/>
        </a:xfrm>
        <a:prstGeom prst="chevron">
          <a:avLst>
            <a:gd name="adj" fmla="val 70610"/>
          </a:avLst>
        </a:prstGeom>
        <a:gradFill rotWithShape="0">
          <a:gsLst>
            <a:gs pos="0">
              <a:schemeClr val="accent4">
                <a:hueOff val="1662523"/>
                <a:satOff val="-4184"/>
                <a:lumOff val="1779"/>
                <a:alphaOff val="0"/>
                <a:tint val="94000"/>
                <a:satMod val="103000"/>
                <a:lumMod val="102000"/>
              </a:schemeClr>
            </a:gs>
            <a:gs pos="50000">
              <a:schemeClr val="accent4">
                <a:hueOff val="1662523"/>
                <a:satOff val="-4184"/>
                <a:lumOff val="1779"/>
                <a:alphaOff val="0"/>
                <a:shade val="100000"/>
                <a:satMod val="110000"/>
                <a:lumMod val="100000"/>
              </a:schemeClr>
            </a:gs>
            <a:gs pos="100000">
              <a:schemeClr val="accent4">
                <a:hueOff val="1662523"/>
                <a:satOff val="-4184"/>
                <a:lumOff val="1779"/>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3972B2-894D-4B24-8D6C-587361CC6A4A}">
      <dsp:nvSpPr>
        <dsp:cNvPr id="0" name=""/>
        <dsp:cNvSpPr/>
      </dsp:nvSpPr>
      <dsp:spPr>
        <a:xfrm>
          <a:off x="6069618" y="600383"/>
          <a:ext cx="1539578" cy="1218406"/>
        </a:xfrm>
        <a:prstGeom prst="chevron">
          <a:avLst>
            <a:gd name="adj" fmla="val 70610"/>
          </a:avLst>
        </a:prstGeom>
        <a:gradFill rotWithShape="0">
          <a:gsLst>
            <a:gs pos="0">
              <a:schemeClr val="accent4">
                <a:hueOff val="1995028"/>
                <a:satOff val="-5021"/>
                <a:lumOff val="2135"/>
                <a:alphaOff val="0"/>
                <a:tint val="94000"/>
                <a:satMod val="103000"/>
                <a:lumMod val="102000"/>
              </a:schemeClr>
            </a:gs>
            <a:gs pos="50000">
              <a:schemeClr val="accent4">
                <a:hueOff val="1995028"/>
                <a:satOff val="-5021"/>
                <a:lumOff val="2135"/>
                <a:alphaOff val="0"/>
                <a:shade val="100000"/>
                <a:satMod val="110000"/>
                <a:lumMod val="100000"/>
              </a:schemeClr>
            </a:gs>
            <a:gs pos="100000">
              <a:schemeClr val="accent4">
                <a:hueOff val="1995028"/>
                <a:satOff val="-5021"/>
                <a:lumOff val="2135"/>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DABE851-66F5-4D25-9A17-3E4861FB362D}">
      <dsp:nvSpPr>
        <dsp:cNvPr id="0" name=""/>
        <dsp:cNvSpPr/>
      </dsp:nvSpPr>
      <dsp:spPr>
        <a:xfrm>
          <a:off x="518803" y="722223"/>
          <a:ext cx="6664925" cy="974724"/>
        </a:xfrm>
        <a:prstGeom prst="rect">
          <a:avLst/>
        </a:prstGeom>
        <a:solidFill>
          <a:schemeClr val="lt1">
            <a:hueOff val="0"/>
            <a:satOff val="0"/>
            <a:lumOff val="0"/>
            <a:alphaOff val="0"/>
          </a:schemeClr>
        </a:solidFill>
        <a:ln w="6350" cap="flat" cmpd="sng" algn="in">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l" defTabSz="800100">
            <a:lnSpc>
              <a:spcPct val="90000"/>
            </a:lnSpc>
            <a:spcBef>
              <a:spcPct val="0"/>
            </a:spcBef>
            <a:spcAft>
              <a:spcPct val="35000"/>
            </a:spcAft>
          </a:pPr>
          <a:r>
            <a:rPr lang="es-ES" sz="1800" kern="1200" dirty="0" smtClean="0"/>
            <a:t> Relación entre los objetos y el conocimiento previo que el niño crea de ellos por medio de la manipulación </a:t>
          </a:r>
          <a:endParaRPr lang="es-ES" sz="1800" kern="1200" dirty="0"/>
        </a:p>
      </dsp:txBody>
      <dsp:txXfrm>
        <a:off x="518803" y="722223"/>
        <a:ext cx="6664925" cy="974724"/>
      </dsp:txXfrm>
    </dsp:sp>
    <dsp:sp modelId="{3F4F2C34-39E3-4C98-8E7F-43CAC34843AD}">
      <dsp:nvSpPr>
        <dsp:cNvPr id="0" name=""/>
        <dsp:cNvSpPr/>
      </dsp:nvSpPr>
      <dsp:spPr>
        <a:xfrm>
          <a:off x="518803" y="1916261"/>
          <a:ext cx="6579393" cy="598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lvl="0" algn="l" defTabSz="800100">
            <a:lnSpc>
              <a:spcPct val="90000"/>
            </a:lnSpc>
            <a:spcBef>
              <a:spcPct val="0"/>
            </a:spcBef>
            <a:spcAft>
              <a:spcPct val="35000"/>
            </a:spcAft>
          </a:pPr>
          <a:r>
            <a:rPr lang="es-ES" sz="1800" kern="1200" dirty="0" smtClean="0"/>
            <a:t>Van a ser más precisos con el pasar del tiempo</a:t>
          </a:r>
          <a:endParaRPr lang="es-ES" sz="1800" kern="1200" dirty="0"/>
        </a:p>
      </dsp:txBody>
      <dsp:txXfrm>
        <a:off x="518803" y="1916261"/>
        <a:ext cx="6579393" cy="598126"/>
      </dsp:txXfrm>
    </dsp:sp>
    <dsp:sp modelId="{59FD0F36-B5A5-4318-A708-862E4BDA20B6}">
      <dsp:nvSpPr>
        <dsp:cNvPr id="0" name=""/>
        <dsp:cNvSpPr/>
      </dsp:nvSpPr>
      <dsp:spPr>
        <a:xfrm>
          <a:off x="518803" y="2514388"/>
          <a:ext cx="1539578" cy="1218406"/>
        </a:xfrm>
        <a:prstGeom prst="chevron">
          <a:avLst>
            <a:gd name="adj" fmla="val 70610"/>
          </a:avLst>
        </a:prstGeom>
        <a:gradFill rotWithShape="0">
          <a:gsLst>
            <a:gs pos="0">
              <a:schemeClr val="accent4">
                <a:hueOff val="2327533"/>
                <a:satOff val="-5858"/>
                <a:lumOff val="2491"/>
                <a:alphaOff val="0"/>
                <a:tint val="94000"/>
                <a:satMod val="103000"/>
                <a:lumMod val="102000"/>
              </a:schemeClr>
            </a:gs>
            <a:gs pos="50000">
              <a:schemeClr val="accent4">
                <a:hueOff val="2327533"/>
                <a:satOff val="-5858"/>
                <a:lumOff val="2491"/>
                <a:alphaOff val="0"/>
                <a:shade val="100000"/>
                <a:satMod val="110000"/>
                <a:lumMod val="100000"/>
              </a:schemeClr>
            </a:gs>
            <a:gs pos="100000">
              <a:schemeClr val="accent4">
                <a:hueOff val="2327533"/>
                <a:satOff val="-5858"/>
                <a:lumOff val="2491"/>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2B4D792-E373-4487-8EB9-79750B9B2E83}">
      <dsp:nvSpPr>
        <dsp:cNvPr id="0" name=""/>
        <dsp:cNvSpPr/>
      </dsp:nvSpPr>
      <dsp:spPr>
        <a:xfrm>
          <a:off x="1443573" y="2514388"/>
          <a:ext cx="1539578" cy="1218406"/>
        </a:xfrm>
        <a:prstGeom prst="chevron">
          <a:avLst>
            <a:gd name="adj" fmla="val 70610"/>
          </a:avLst>
        </a:prstGeom>
        <a:gradFill rotWithShape="0">
          <a:gsLst>
            <a:gs pos="0">
              <a:schemeClr val="accent4">
                <a:hueOff val="2660037"/>
                <a:satOff val="-6695"/>
                <a:lumOff val="2847"/>
                <a:alphaOff val="0"/>
                <a:tint val="94000"/>
                <a:satMod val="103000"/>
                <a:lumMod val="102000"/>
              </a:schemeClr>
            </a:gs>
            <a:gs pos="50000">
              <a:schemeClr val="accent4">
                <a:hueOff val="2660037"/>
                <a:satOff val="-6695"/>
                <a:lumOff val="2847"/>
                <a:alphaOff val="0"/>
                <a:shade val="100000"/>
                <a:satMod val="110000"/>
                <a:lumMod val="100000"/>
              </a:schemeClr>
            </a:gs>
            <a:gs pos="100000">
              <a:schemeClr val="accent4">
                <a:hueOff val="2660037"/>
                <a:satOff val="-6695"/>
                <a:lumOff val="2847"/>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09FFC0-C354-46BF-9125-B3FF37D7B43C}">
      <dsp:nvSpPr>
        <dsp:cNvPr id="0" name=""/>
        <dsp:cNvSpPr/>
      </dsp:nvSpPr>
      <dsp:spPr>
        <a:xfrm>
          <a:off x="2369075" y="2514388"/>
          <a:ext cx="1539578" cy="1218406"/>
        </a:xfrm>
        <a:prstGeom prst="chevron">
          <a:avLst>
            <a:gd name="adj" fmla="val 70610"/>
          </a:avLst>
        </a:prstGeom>
        <a:gradFill rotWithShape="0">
          <a:gsLst>
            <a:gs pos="0">
              <a:schemeClr val="accent4">
                <a:hueOff val="2992542"/>
                <a:satOff val="-7531"/>
                <a:lumOff val="3203"/>
                <a:alphaOff val="0"/>
                <a:tint val="94000"/>
                <a:satMod val="103000"/>
                <a:lumMod val="102000"/>
              </a:schemeClr>
            </a:gs>
            <a:gs pos="50000">
              <a:schemeClr val="accent4">
                <a:hueOff val="2992542"/>
                <a:satOff val="-7531"/>
                <a:lumOff val="3203"/>
                <a:alphaOff val="0"/>
                <a:shade val="100000"/>
                <a:satMod val="110000"/>
                <a:lumMod val="100000"/>
              </a:schemeClr>
            </a:gs>
            <a:gs pos="100000">
              <a:schemeClr val="accent4">
                <a:hueOff val="2992542"/>
                <a:satOff val="-7531"/>
                <a:lumOff val="3203"/>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9EDCA-33A3-4DD4-B6F6-4F3EE6238F05}">
      <dsp:nvSpPr>
        <dsp:cNvPr id="0" name=""/>
        <dsp:cNvSpPr/>
      </dsp:nvSpPr>
      <dsp:spPr>
        <a:xfrm>
          <a:off x="3293845" y="2514388"/>
          <a:ext cx="1539578" cy="1218406"/>
        </a:xfrm>
        <a:prstGeom prst="chevron">
          <a:avLst>
            <a:gd name="adj" fmla="val 70610"/>
          </a:avLst>
        </a:prstGeom>
        <a:gradFill rotWithShape="0">
          <a:gsLst>
            <a:gs pos="0">
              <a:schemeClr val="accent4">
                <a:hueOff val="3325046"/>
                <a:satOff val="-8368"/>
                <a:lumOff val="3559"/>
                <a:alphaOff val="0"/>
                <a:tint val="94000"/>
                <a:satMod val="103000"/>
                <a:lumMod val="102000"/>
              </a:schemeClr>
            </a:gs>
            <a:gs pos="50000">
              <a:schemeClr val="accent4">
                <a:hueOff val="3325046"/>
                <a:satOff val="-8368"/>
                <a:lumOff val="3559"/>
                <a:alphaOff val="0"/>
                <a:shade val="100000"/>
                <a:satMod val="110000"/>
                <a:lumMod val="100000"/>
              </a:schemeClr>
            </a:gs>
            <a:gs pos="100000">
              <a:schemeClr val="accent4">
                <a:hueOff val="3325046"/>
                <a:satOff val="-8368"/>
                <a:lumOff val="3559"/>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87BA679-9903-436F-9D9E-ED833302AEBC}">
      <dsp:nvSpPr>
        <dsp:cNvPr id="0" name=""/>
        <dsp:cNvSpPr/>
      </dsp:nvSpPr>
      <dsp:spPr>
        <a:xfrm>
          <a:off x="4219346" y="2514388"/>
          <a:ext cx="1539578" cy="1218406"/>
        </a:xfrm>
        <a:prstGeom prst="chevron">
          <a:avLst>
            <a:gd name="adj" fmla="val 70610"/>
          </a:avLst>
        </a:prstGeom>
        <a:gradFill rotWithShape="0">
          <a:gsLst>
            <a:gs pos="0">
              <a:schemeClr val="accent4">
                <a:hueOff val="3657551"/>
                <a:satOff val="-9205"/>
                <a:lumOff val="3914"/>
                <a:alphaOff val="0"/>
                <a:tint val="94000"/>
                <a:satMod val="103000"/>
                <a:lumMod val="102000"/>
              </a:schemeClr>
            </a:gs>
            <a:gs pos="50000">
              <a:schemeClr val="accent4">
                <a:hueOff val="3657551"/>
                <a:satOff val="-9205"/>
                <a:lumOff val="3914"/>
                <a:alphaOff val="0"/>
                <a:shade val="100000"/>
                <a:satMod val="110000"/>
                <a:lumMod val="100000"/>
              </a:schemeClr>
            </a:gs>
            <a:gs pos="100000">
              <a:schemeClr val="accent4">
                <a:hueOff val="3657551"/>
                <a:satOff val="-9205"/>
                <a:lumOff val="3914"/>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6DE81D0-1CDF-4DAA-8EEA-CA56766CD75C}">
      <dsp:nvSpPr>
        <dsp:cNvPr id="0" name=""/>
        <dsp:cNvSpPr/>
      </dsp:nvSpPr>
      <dsp:spPr>
        <a:xfrm>
          <a:off x="5144117" y="2514388"/>
          <a:ext cx="1539578" cy="1218406"/>
        </a:xfrm>
        <a:prstGeom prst="chevron">
          <a:avLst>
            <a:gd name="adj" fmla="val 70610"/>
          </a:avLst>
        </a:prstGeom>
        <a:gradFill rotWithShape="0">
          <a:gsLst>
            <a:gs pos="0">
              <a:schemeClr val="accent4">
                <a:hueOff val="3990056"/>
                <a:satOff val="-10042"/>
                <a:lumOff val="4270"/>
                <a:alphaOff val="0"/>
                <a:tint val="94000"/>
                <a:satMod val="103000"/>
                <a:lumMod val="102000"/>
              </a:schemeClr>
            </a:gs>
            <a:gs pos="50000">
              <a:schemeClr val="accent4">
                <a:hueOff val="3990056"/>
                <a:satOff val="-10042"/>
                <a:lumOff val="4270"/>
                <a:alphaOff val="0"/>
                <a:shade val="100000"/>
                <a:satMod val="110000"/>
                <a:lumMod val="100000"/>
              </a:schemeClr>
            </a:gs>
            <a:gs pos="100000">
              <a:schemeClr val="accent4">
                <a:hueOff val="3990056"/>
                <a:satOff val="-10042"/>
                <a:lumOff val="427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4DED6CF-FDEA-4050-90F9-798CA1A81E5B}">
      <dsp:nvSpPr>
        <dsp:cNvPr id="0" name=""/>
        <dsp:cNvSpPr/>
      </dsp:nvSpPr>
      <dsp:spPr>
        <a:xfrm>
          <a:off x="6069618" y="2514388"/>
          <a:ext cx="1539578" cy="1218406"/>
        </a:xfrm>
        <a:prstGeom prst="chevron">
          <a:avLst>
            <a:gd name="adj" fmla="val 70610"/>
          </a:avLst>
        </a:prstGeom>
        <a:gradFill rotWithShape="0">
          <a:gsLst>
            <a:gs pos="0">
              <a:schemeClr val="accent4">
                <a:hueOff val="4322560"/>
                <a:satOff val="-10879"/>
                <a:lumOff val="4626"/>
                <a:alphaOff val="0"/>
                <a:tint val="94000"/>
                <a:satMod val="103000"/>
                <a:lumMod val="102000"/>
              </a:schemeClr>
            </a:gs>
            <a:gs pos="50000">
              <a:schemeClr val="accent4">
                <a:hueOff val="4322560"/>
                <a:satOff val="-10879"/>
                <a:lumOff val="4626"/>
                <a:alphaOff val="0"/>
                <a:shade val="100000"/>
                <a:satMod val="110000"/>
                <a:lumMod val="100000"/>
              </a:schemeClr>
            </a:gs>
            <a:gs pos="100000">
              <a:schemeClr val="accent4">
                <a:hueOff val="4322560"/>
                <a:satOff val="-10879"/>
                <a:lumOff val="4626"/>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DA8C171-63EA-4AE3-9672-4C94FA942B68}">
      <dsp:nvSpPr>
        <dsp:cNvPr id="0" name=""/>
        <dsp:cNvSpPr/>
      </dsp:nvSpPr>
      <dsp:spPr>
        <a:xfrm>
          <a:off x="518803" y="2636229"/>
          <a:ext cx="6664925" cy="974724"/>
        </a:xfrm>
        <a:prstGeom prst="rect">
          <a:avLst/>
        </a:prstGeom>
        <a:solidFill>
          <a:schemeClr val="lt1">
            <a:hueOff val="0"/>
            <a:satOff val="0"/>
            <a:lumOff val="0"/>
            <a:alphaOff val="0"/>
          </a:schemeClr>
        </a:solidFill>
        <a:ln w="6350" cap="flat" cmpd="sng" algn="in">
          <a:solidFill>
            <a:schemeClr val="accent4">
              <a:hueOff val="8977625"/>
              <a:satOff val="-22594"/>
              <a:lumOff val="9608"/>
              <a:alphaOff val="0"/>
            </a:schemeClr>
          </a:solidFill>
          <a:prstDash val="solid"/>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l" defTabSz="800100">
            <a:lnSpc>
              <a:spcPct val="90000"/>
            </a:lnSpc>
            <a:spcBef>
              <a:spcPct val="0"/>
            </a:spcBef>
            <a:spcAft>
              <a:spcPct val="35000"/>
            </a:spcAft>
          </a:pPr>
          <a:r>
            <a:rPr lang="es-ES" sz="1800" kern="1200" dirty="0" smtClean="0"/>
            <a:t>El niño tiene que atravesar por varios estadios</a:t>
          </a:r>
        </a:p>
      </dsp:txBody>
      <dsp:txXfrm>
        <a:off x="518803" y="2636229"/>
        <a:ext cx="6664925" cy="974724"/>
      </dsp:txXfrm>
    </dsp:sp>
    <dsp:sp modelId="{DF4F00F0-9CEA-4B58-914F-3C3137ADC59D}">
      <dsp:nvSpPr>
        <dsp:cNvPr id="0" name=""/>
        <dsp:cNvSpPr/>
      </dsp:nvSpPr>
      <dsp:spPr>
        <a:xfrm>
          <a:off x="518803" y="3830267"/>
          <a:ext cx="6579393" cy="598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lvl="0" algn="l" defTabSz="800100">
            <a:lnSpc>
              <a:spcPct val="90000"/>
            </a:lnSpc>
            <a:spcBef>
              <a:spcPct val="0"/>
            </a:spcBef>
            <a:spcAft>
              <a:spcPct val="35000"/>
            </a:spcAft>
          </a:pPr>
          <a:r>
            <a:rPr lang="es-ES" sz="1800" kern="1200" dirty="0" smtClean="0"/>
            <a:t>Orden de adquisición y sucesión</a:t>
          </a:r>
          <a:endParaRPr lang="es-ES" sz="1800" kern="1200" dirty="0"/>
        </a:p>
      </dsp:txBody>
      <dsp:txXfrm>
        <a:off x="518803" y="3830267"/>
        <a:ext cx="6579393" cy="598126"/>
      </dsp:txXfrm>
    </dsp:sp>
    <dsp:sp modelId="{DEBC8402-EDB5-4C35-A0B2-A410C3C5EDC7}">
      <dsp:nvSpPr>
        <dsp:cNvPr id="0" name=""/>
        <dsp:cNvSpPr/>
      </dsp:nvSpPr>
      <dsp:spPr>
        <a:xfrm>
          <a:off x="518803" y="4428393"/>
          <a:ext cx="877252" cy="146208"/>
        </a:xfrm>
        <a:prstGeom prst="parallelogram">
          <a:avLst>
            <a:gd name="adj" fmla="val 140840"/>
          </a:avLst>
        </a:prstGeom>
        <a:gradFill rotWithShape="0">
          <a:gsLst>
            <a:gs pos="0">
              <a:schemeClr val="accent4">
                <a:hueOff val="4655065"/>
                <a:satOff val="-11715"/>
                <a:lumOff val="4982"/>
                <a:alphaOff val="0"/>
                <a:tint val="94000"/>
                <a:satMod val="103000"/>
                <a:lumMod val="102000"/>
              </a:schemeClr>
            </a:gs>
            <a:gs pos="50000">
              <a:schemeClr val="accent4">
                <a:hueOff val="4655065"/>
                <a:satOff val="-11715"/>
                <a:lumOff val="4982"/>
                <a:alphaOff val="0"/>
                <a:shade val="100000"/>
                <a:satMod val="110000"/>
                <a:lumMod val="100000"/>
              </a:schemeClr>
            </a:gs>
            <a:gs pos="100000">
              <a:schemeClr val="accent4">
                <a:hueOff val="4655065"/>
                <a:satOff val="-11715"/>
                <a:lumOff val="4982"/>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56FC601-0C30-43FF-9CF3-943331098ED2}">
      <dsp:nvSpPr>
        <dsp:cNvPr id="0" name=""/>
        <dsp:cNvSpPr/>
      </dsp:nvSpPr>
      <dsp:spPr>
        <a:xfrm>
          <a:off x="1447228" y="4428393"/>
          <a:ext cx="877252" cy="146208"/>
        </a:xfrm>
        <a:prstGeom prst="parallelogram">
          <a:avLst>
            <a:gd name="adj" fmla="val 140840"/>
          </a:avLst>
        </a:prstGeom>
        <a:gradFill rotWithShape="0">
          <a:gsLst>
            <a:gs pos="0">
              <a:schemeClr val="accent4">
                <a:hueOff val="4987570"/>
                <a:satOff val="-12552"/>
                <a:lumOff val="5338"/>
                <a:alphaOff val="0"/>
                <a:tint val="94000"/>
                <a:satMod val="103000"/>
                <a:lumMod val="102000"/>
              </a:schemeClr>
            </a:gs>
            <a:gs pos="50000">
              <a:schemeClr val="accent4">
                <a:hueOff val="4987570"/>
                <a:satOff val="-12552"/>
                <a:lumOff val="5338"/>
                <a:alphaOff val="0"/>
                <a:shade val="100000"/>
                <a:satMod val="110000"/>
                <a:lumMod val="100000"/>
              </a:schemeClr>
            </a:gs>
            <a:gs pos="100000">
              <a:schemeClr val="accent4">
                <a:hueOff val="4987570"/>
                <a:satOff val="-12552"/>
                <a:lumOff val="5338"/>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7E5C84-1EAA-4A59-9947-5CAFE8CA988B}">
      <dsp:nvSpPr>
        <dsp:cNvPr id="0" name=""/>
        <dsp:cNvSpPr/>
      </dsp:nvSpPr>
      <dsp:spPr>
        <a:xfrm>
          <a:off x="2375654" y="4428393"/>
          <a:ext cx="877252" cy="146208"/>
        </a:xfrm>
        <a:prstGeom prst="parallelogram">
          <a:avLst>
            <a:gd name="adj" fmla="val 140840"/>
          </a:avLst>
        </a:prstGeom>
        <a:gradFill rotWithShape="0">
          <a:gsLst>
            <a:gs pos="0">
              <a:schemeClr val="accent4">
                <a:hueOff val="5320074"/>
                <a:satOff val="-13389"/>
                <a:lumOff val="5694"/>
                <a:alphaOff val="0"/>
                <a:tint val="94000"/>
                <a:satMod val="103000"/>
                <a:lumMod val="102000"/>
              </a:schemeClr>
            </a:gs>
            <a:gs pos="50000">
              <a:schemeClr val="accent4">
                <a:hueOff val="5320074"/>
                <a:satOff val="-13389"/>
                <a:lumOff val="5694"/>
                <a:alphaOff val="0"/>
                <a:shade val="100000"/>
                <a:satMod val="110000"/>
                <a:lumMod val="100000"/>
              </a:schemeClr>
            </a:gs>
            <a:gs pos="100000">
              <a:schemeClr val="accent4">
                <a:hueOff val="5320074"/>
                <a:satOff val="-13389"/>
                <a:lumOff val="5694"/>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5EA964-28CA-49A9-BD25-7F07088777EA}">
      <dsp:nvSpPr>
        <dsp:cNvPr id="0" name=""/>
        <dsp:cNvSpPr/>
      </dsp:nvSpPr>
      <dsp:spPr>
        <a:xfrm>
          <a:off x="3304080" y="4428393"/>
          <a:ext cx="877252" cy="146208"/>
        </a:xfrm>
        <a:prstGeom prst="parallelogram">
          <a:avLst>
            <a:gd name="adj" fmla="val 140840"/>
          </a:avLst>
        </a:prstGeom>
        <a:gradFill rotWithShape="0">
          <a:gsLst>
            <a:gs pos="0">
              <a:schemeClr val="accent4">
                <a:hueOff val="5652579"/>
                <a:satOff val="-14226"/>
                <a:lumOff val="6049"/>
                <a:alphaOff val="0"/>
                <a:tint val="94000"/>
                <a:satMod val="103000"/>
                <a:lumMod val="102000"/>
              </a:schemeClr>
            </a:gs>
            <a:gs pos="50000">
              <a:schemeClr val="accent4">
                <a:hueOff val="5652579"/>
                <a:satOff val="-14226"/>
                <a:lumOff val="6049"/>
                <a:alphaOff val="0"/>
                <a:shade val="100000"/>
                <a:satMod val="110000"/>
                <a:lumMod val="100000"/>
              </a:schemeClr>
            </a:gs>
            <a:gs pos="100000">
              <a:schemeClr val="accent4">
                <a:hueOff val="5652579"/>
                <a:satOff val="-14226"/>
                <a:lumOff val="6049"/>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3923464-DD74-417E-8919-83E7D4804438}">
      <dsp:nvSpPr>
        <dsp:cNvPr id="0" name=""/>
        <dsp:cNvSpPr/>
      </dsp:nvSpPr>
      <dsp:spPr>
        <a:xfrm>
          <a:off x="4232505" y="4428393"/>
          <a:ext cx="877252" cy="146208"/>
        </a:xfrm>
        <a:prstGeom prst="parallelogram">
          <a:avLst>
            <a:gd name="adj" fmla="val 140840"/>
          </a:avLst>
        </a:prstGeom>
        <a:gradFill rotWithShape="0">
          <a:gsLst>
            <a:gs pos="0">
              <a:schemeClr val="accent4">
                <a:hueOff val="5985084"/>
                <a:satOff val="-15063"/>
                <a:lumOff val="6405"/>
                <a:alphaOff val="0"/>
                <a:tint val="94000"/>
                <a:satMod val="103000"/>
                <a:lumMod val="102000"/>
              </a:schemeClr>
            </a:gs>
            <a:gs pos="50000">
              <a:schemeClr val="accent4">
                <a:hueOff val="5985084"/>
                <a:satOff val="-15063"/>
                <a:lumOff val="6405"/>
                <a:alphaOff val="0"/>
                <a:shade val="100000"/>
                <a:satMod val="110000"/>
                <a:lumMod val="100000"/>
              </a:schemeClr>
            </a:gs>
            <a:gs pos="100000">
              <a:schemeClr val="accent4">
                <a:hueOff val="5985084"/>
                <a:satOff val="-15063"/>
                <a:lumOff val="6405"/>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84BF53E-A299-4F5C-A95B-99116689B5A7}">
      <dsp:nvSpPr>
        <dsp:cNvPr id="0" name=""/>
        <dsp:cNvSpPr/>
      </dsp:nvSpPr>
      <dsp:spPr>
        <a:xfrm>
          <a:off x="5160931" y="4428393"/>
          <a:ext cx="877252" cy="146208"/>
        </a:xfrm>
        <a:prstGeom prst="parallelogram">
          <a:avLst>
            <a:gd name="adj" fmla="val 140840"/>
          </a:avLst>
        </a:prstGeom>
        <a:gradFill rotWithShape="0">
          <a:gsLst>
            <a:gs pos="0">
              <a:schemeClr val="accent4">
                <a:hueOff val="6317588"/>
                <a:satOff val="-15899"/>
                <a:lumOff val="6761"/>
                <a:alphaOff val="0"/>
                <a:tint val="94000"/>
                <a:satMod val="103000"/>
                <a:lumMod val="102000"/>
              </a:schemeClr>
            </a:gs>
            <a:gs pos="50000">
              <a:schemeClr val="accent4">
                <a:hueOff val="6317588"/>
                <a:satOff val="-15899"/>
                <a:lumOff val="6761"/>
                <a:alphaOff val="0"/>
                <a:shade val="100000"/>
                <a:satMod val="110000"/>
                <a:lumMod val="100000"/>
              </a:schemeClr>
            </a:gs>
            <a:gs pos="100000">
              <a:schemeClr val="accent4">
                <a:hueOff val="6317588"/>
                <a:satOff val="-15899"/>
                <a:lumOff val="6761"/>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8638648-62BB-4B38-942F-3E15A40DED77}">
      <dsp:nvSpPr>
        <dsp:cNvPr id="0" name=""/>
        <dsp:cNvSpPr/>
      </dsp:nvSpPr>
      <dsp:spPr>
        <a:xfrm>
          <a:off x="6089356" y="4428393"/>
          <a:ext cx="877252" cy="146208"/>
        </a:xfrm>
        <a:prstGeom prst="parallelogram">
          <a:avLst>
            <a:gd name="adj" fmla="val 140840"/>
          </a:avLst>
        </a:prstGeom>
        <a:gradFill rotWithShape="0">
          <a:gsLst>
            <a:gs pos="0">
              <a:schemeClr val="accent4">
                <a:hueOff val="6650093"/>
                <a:satOff val="-16736"/>
                <a:lumOff val="7117"/>
                <a:alphaOff val="0"/>
                <a:tint val="94000"/>
                <a:satMod val="103000"/>
                <a:lumMod val="102000"/>
              </a:schemeClr>
            </a:gs>
            <a:gs pos="50000">
              <a:schemeClr val="accent4">
                <a:hueOff val="6650093"/>
                <a:satOff val="-16736"/>
                <a:lumOff val="7117"/>
                <a:alphaOff val="0"/>
                <a:shade val="100000"/>
                <a:satMod val="110000"/>
                <a:lumMod val="100000"/>
              </a:schemeClr>
            </a:gs>
            <a:gs pos="100000">
              <a:schemeClr val="accent4">
                <a:hueOff val="6650093"/>
                <a:satOff val="-16736"/>
                <a:lumOff val="7117"/>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1A6BE0-1BB6-4635-952F-BB329F05F261}">
      <dsp:nvSpPr>
        <dsp:cNvPr id="0" name=""/>
        <dsp:cNvSpPr/>
      </dsp:nvSpPr>
      <dsp:spPr>
        <a:xfrm>
          <a:off x="518803" y="4672075"/>
          <a:ext cx="6579393" cy="598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lvl="0" algn="l" defTabSz="800100">
            <a:lnSpc>
              <a:spcPct val="90000"/>
            </a:lnSpc>
            <a:spcBef>
              <a:spcPct val="0"/>
            </a:spcBef>
            <a:spcAft>
              <a:spcPct val="35000"/>
            </a:spcAft>
          </a:pPr>
          <a:r>
            <a:rPr lang="es-ES" sz="1800" kern="1200" dirty="0" smtClean="0"/>
            <a:t>Adquirir una edad cronológica para poder pasar al estadio siguiente. </a:t>
          </a:r>
          <a:endParaRPr lang="es-ES" sz="1800" kern="1200" dirty="0"/>
        </a:p>
      </dsp:txBody>
      <dsp:txXfrm>
        <a:off x="518803" y="4672075"/>
        <a:ext cx="6579393" cy="598126"/>
      </dsp:txXfrm>
    </dsp:sp>
    <dsp:sp modelId="{D8EF5CE3-C0C6-4939-869A-60067D698CC2}">
      <dsp:nvSpPr>
        <dsp:cNvPr id="0" name=""/>
        <dsp:cNvSpPr/>
      </dsp:nvSpPr>
      <dsp:spPr>
        <a:xfrm>
          <a:off x="518803" y="5270201"/>
          <a:ext cx="877252" cy="146208"/>
        </a:xfrm>
        <a:prstGeom prst="parallelogram">
          <a:avLst>
            <a:gd name="adj" fmla="val 140840"/>
          </a:avLst>
        </a:prstGeom>
        <a:gradFill rotWithShape="0">
          <a:gsLst>
            <a:gs pos="0">
              <a:schemeClr val="accent4">
                <a:hueOff val="6982598"/>
                <a:satOff val="-17573"/>
                <a:lumOff val="7473"/>
                <a:alphaOff val="0"/>
                <a:tint val="94000"/>
                <a:satMod val="103000"/>
                <a:lumMod val="102000"/>
              </a:schemeClr>
            </a:gs>
            <a:gs pos="50000">
              <a:schemeClr val="accent4">
                <a:hueOff val="6982598"/>
                <a:satOff val="-17573"/>
                <a:lumOff val="7473"/>
                <a:alphaOff val="0"/>
                <a:shade val="100000"/>
                <a:satMod val="110000"/>
                <a:lumMod val="100000"/>
              </a:schemeClr>
            </a:gs>
            <a:gs pos="100000">
              <a:schemeClr val="accent4">
                <a:hueOff val="6982598"/>
                <a:satOff val="-17573"/>
                <a:lumOff val="7473"/>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5837373-CD97-473B-9BEB-171E436FDEFC}">
      <dsp:nvSpPr>
        <dsp:cNvPr id="0" name=""/>
        <dsp:cNvSpPr/>
      </dsp:nvSpPr>
      <dsp:spPr>
        <a:xfrm>
          <a:off x="1447228" y="5270201"/>
          <a:ext cx="877252" cy="146208"/>
        </a:xfrm>
        <a:prstGeom prst="parallelogram">
          <a:avLst>
            <a:gd name="adj" fmla="val 140840"/>
          </a:avLst>
        </a:prstGeom>
        <a:gradFill rotWithShape="0">
          <a:gsLst>
            <a:gs pos="0">
              <a:schemeClr val="accent4">
                <a:hueOff val="7315102"/>
                <a:satOff val="-18410"/>
                <a:lumOff val="7829"/>
                <a:alphaOff val="0"/>
                <a:tint val="94000"/>
                <a:satMod val="103000"/>
                <a:lumMod val="102000"/>
              </a:schemeClr>
            </a:gs>
            <a:gs pos="50000">
              <a:schemeClr val="accent4">
                <a:hueOff val="7315102"/>
                <a:satOff val="-18410"/>
                <a:lumOff val="7829"/>
                <a:alphaOff val="0"/>
                <a:shade val="100000"/>
                <a:satMod val="110000"/>
                <a:lumMod val="100000"/>
              </a:schemeClr>
            </a:gs>
            <a:gs pos="100000">
              <a:schemeClr val="accent4">
                <a:hueOff val="7315102"/>
                <a:satOff val="-18410"/>
                <a:lumOff val="7829"/>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1F87976-9D50-4D2C-83A9-5A9D0A87238D}">
      <dsp:nvSpPr>
        <dsp:cNvPr id="0" name=""/>
        <dsp:cNvSpPr/>
      </dsp:nvSpPr>
      <dsp:spPr>
        <a:xfrm>
          <a:off x="2375654" y="5270201"/>
          <a:ext cx="877252" cy="146208"/>
        </a:xfrm>
        <a:prstGeom prst="parallelogram">
          <a:avLst>
            <a:gd name="adj" fmla="val 140840"/>
          </a:avLst>
        </a:prstGeom>
        <a:gradFill rotWithShape="0">
          <a:gsLst>
            <a:gs pos="0">
              <a:schemeClr val="accent4">
                <a:hueOff val="7647607"/>
                <a:satOff val="-19247"/>
                <a:lumOff val="8185"/>
                <a:alphaOff val="0"/>
                <a:tint val="94000"/>
                <a:satMod val="103000"/>
                <a:lumMod val="102000"/>
              </a:schemeClr>
            </a:gs>
            <a:gs pos="50000">
              <a:schemeClr val="accent4">
                <a:hueOff val="7647607"/>
                <a:satOff val="-19247"/>
                <a:lumOff val="8185"/>
                <a:alphaOff val="0"/>
                <a:shade val="100000"/>
                <a:satMod val="110000"/>
                <a:lumMod val="100000"/>
              </a:schemeClr>
            </a:gs>
            <a:gs pos="100000">
              <a:schemeClr val="accent4">
                <a:hueOff val="7647607"/>
                <a:satOff val="-19247"/>
                <a:lumOff val="8185"/>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B6D6C93-E35A-4C12-9064-7A75B253C550}">
      <dsp:nvSpPr>
        <dsp:cNvPr id="0" name=""/>
        <dsp:cNvSpPr/>
      </dsp:nvSpPr>
      <dsp:spPr>
        <a:xfrm>
          <a:off x="3304080" y="5270201"/>
          <a:ext cx="877252" cy="146208"/>
        </a:xfrm>
        <a:prstGeom prst="parallelogram">
          <a:avLst>
            <a:gd name="adj" fmla="val 140840"/>
          </a:avLst>
        </a:prstGeom>
        <a:gradFill rotWithShape="0">
          <a:gsLst>
            <a:gs pos="0">
              <a:schemeClr val="accent4">
                <a:hueOff val="7980112"/>
                <a:satOff val="-20084"/>
                <a:lumOff val="8540"/>
                <a:alphaOff val="0"/>
                <a:tint val="94000"/>
                <a:satMod val="103000"/>
                <a:lumMod val="102000"/>
              </a:schemeClr>
            </a:gs>
            <a:gs pos="50000">
              <a:schemeClr val="accent4">
                <a:hueOff val="7980112"/>
                <a:satOff val="-20084"/>
                <a:lumOff val="8540"/>
                <a:alphaOff val="0"/>
                <a:shade val="100000"/>
                <a:satMod val="110000"/>
                <a:lumMod val="100000"/>
              </a:schemeClr>
            </a:gs>
            <a:gs pos="100000">
              <a:schemeClr val="accent4">
                <a:hueOff val="7980112"/>
                <a:satOff val="-20084"/>
                <a:lumOff val="854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AF07D49-72C5-4BE2-89F1-9207D81573E3}">
      <dsp:nvSpPr>
        <dsp:cNvPr id="0" name=""/>
        <dsp:cNvSpPr/>
      </dsp:nvSpPr>
      <dsp:spPr>
        <a:xfrm>
          <a:off x="4232505" y="5270201"/>
          <a:ext cx="877252" cy="146208"/>
        </a:xfrm>
        <a:prstGeom prst="parallelogram">
          <a:avLst>
            <a:gd name="adj" fmla="val 140840"/>
          </a:avLst>
        </a:prstGeom>
        <a:gradFill rotWithShape="0">
          <a:gsLst>
            <a:gs pos="0">
              <a:schemeClr val="accent4">
                <a:hueOff val="8312616"/>
                <a:satOff val="-20920"/>
                <a:lumOff val="8896"/>
                <a:alphaOff val="0"/>
                <a:tint val="94000"/>
                <a:satMod val="103000"/>
                <a:lumMod val="102000"/>
              </a:schemeClr>
            </a:gs>
            <a:gs pos="50000">
              <a:schemeClr val="accent4">
                <a:hueOff val="8312616"/>
                <a:satOff val="-20920"/>
                <a:lumOff val="8896"/>
                <a:alphaOff val="0"/>
                <a:shade val="100000"/>
                <a:satMod val="110000"/>
                <a:lumMod val="100000"/>
              </a:schemeClr>
            </a:gs>
            <a:gs pos="100000">
              <a:schemeClr val="accent4">
                <a:hueOff val="8312616"/>
                <a:satOff val="-20920"/>
                <a:lumOff val="8896"/>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80AEB89-14BA-460C-B5C6-1F9700BE5B2F}">
      <dsp:nvSpPr>
        <dsp:cNvPr id="0" name=""/>
        <dsp:cNvSpPr/>
      </dsp:nvSpPr>
      <dsp:spPr>
        <a:xfrm>
          <a:off x="5160931" y="5270201"/>
          <a:ext cx="877252" cy="146208"/>
        </a:xfrm>
        <a:prstGeom prst="parallelogram">
          <a:avLst>
            <a:gd name="adj" fmla="val 140840"/>
          </a:avLst>
        </a:prstGeom>
        <a:gradFill rotWithShape="0">
          <a:gsLst>
            <a:gs pos="0">
              <a:schemeClr val="accent4">
                <a:hueOff val="8645121"/>
                <a:satOff val="-21757"/>
                <a:lumOff val="9252"/>
                <a:alphaOff val="0"/>
                <a:tint val="94000"/>
                <a:satMod val="103000"/>
                <a:lumMod val="102000"/>
              </a:schemeClr>
            </a:gs>
            <a:gs pos="50000">
              <a:schemeClr val="accent4">
                <a:hueOff val="8645121"/>
                <a:satOff val="-21757"/>
                <a:lumOff val="9252"/>
                <a:alphaOff val="0"/>
                <a:shade val="100000"/>
                <a:satMod val="110000"/>
                <a:lumMod val="100000"/>
              </a:schemeClr>
            </a:gs>
            <a:gs pos="100000">
              <a:schemeClr val="accent4">
                <a:hueOff val="8645121"/>
                <a:satOff val="-21757"/>
                <a:lumOff val="9252"/>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AE2CED1-F54A-4C62-93EE-A0BF9EBA0787}">
      <dsp:nvSpPr>
        <dsp:cNvPr id="0" name=""/>
        <dsp:cNvSpPr/>
      </dsp:nvSpPr>
      <dsp:spPr>
        <a:xfrm>
          <a:off x="6089356" y="5270201"/>
          <a:ext cx="877252" cy="146208"/>
        </a:xfrm>
        <a:prstGeom prst="parallelogram">
          <a:avLst>
            <a:gd name="adj" fmla="val 140840"/>
          </a:avLst>
        </a:prstGeom>
        <a:gradFill rotWithShape="0">
          <a:gsLst>
            <a:gs pos="0">
              <a:schemeClr val="accent4">
                <a:hueOff val="8977625"/>
                <a:satOff val="-22594"/>
                <a:lumOff val="9608"/>
                <a:alphaOff val="0"/>
                <a:tint val="94000"/>
                <a:satMod val="103000"/>
                <a:lumMod val="102000"/>
              </a:schemeClr>
            </a:gs>
            <a:gs pos="50000">
              <a:schemeClr val="accent4">
                <a:hueOff val="8977625"/>
                <a:satOff val="-22594"/>
                <a:lumOff val="9608"/>
                <a:alphaOff val="0"/>
                <a:shade val="100000"/>
                <a:satMod val="110000"/>
                <a:lumMod val="100000"/>
              </a:schemeClr>
            </a:gs>
            <a:gs pos="100000">
              <a:schemeClr val="accent4">
                <a:hueOff val="8977625"/>
                <a:satOff val="-22594"/>
                <a:lumOff val="9608"/>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8C109914-980A-4F28-B5AE-D7BD40BCFA52}" type="datetimeFigureOut">
              <a:rPr lang="es-EC" smtClean="0"/>
              <a:t>10/09/2018</a:t>
            </a:fld>
            <a:endParaRPr lang="es-EC"/>
          </a:p>
        </p:txBody>
      </p:sp>
      <p:sp>
        <p:nvSpPr>
          <p:cNvPr id="4" name="3 Marcador de pie de página"/>
          <p:cNvSpPr>
            <a:spLocks noGrp="1"/>
          </p:cNvSpPr>
          <p:nvPr>
            <p:ph type="ftr" sz="quarter" idx="2"/>
          </p:nvPr>
        </p:nvSpPr>
        <p:spPr>
          <a:xfrm>
            <a:off x="0" y="9517063"/>
            <a:ext cx="2984500" cy="501650"/>
          </a:xfrm>
          <a:prstGeom prst="rect">
            <a:avLst/>
          </a:prstGeom>
        </p:spPr>
        <p:txBody>
          <a:bodyPr vert="horz" lIns="91440" tIns="45720" rIns="91440" bIns="45720" rtlCol="0" anchor="b"/>
          <a:lstStyle>
            <a:lvl1pPr algn="l">
              <a:defRPr sz="1200"/>
            </a:lvl1pPr>
          </a:lstStyle>
          <a:p>
            <a:endParaRPr lang="es-EC"/>
          </a:p>
        </p:txBody>
      </p:sp>
      <p:sp>
        <p:nvSpPr>
          <p:cNvPr id="5" name="4 Marcador de número de diapositiva"/>
          <p:cNvSpPr>
            <a:spLocks noGrp="1"/>
          </p:cNvSpPr>
          <p:nvPr>
            <p:ph type="sldNum" sz="quarter" idx="3"/>
          </p:nvPr>
        </p:nvSpPr>
        <p:spPr>
          <a:xfrm>
            <a:off x="3902075" y="9517063"/>
            <a:ext cx="2984500" cy="501650"/>
          </a:xfrm>
          <a:prstGeom prst="rect">
            <a:avLst/>
          </a:prstGeom>
        </p:spPr>
        <p:txBody>
          <a:bodyPr vert="horz" lIns="91440" tIns="45720" rIns="91440" bIns="45720" rtlCol="0" anchor="b"/>
          <a:lstStyle>
            <a:lvl1pPr algn="r">
              <a:defRPr sz="1200"/>
            </a:lvl1pPr>
          </a:lstStyle>
          <a:p>
            <a:fld id="{2C5A1131-F4E2-4022-985C-3998391A1E0B}" type="slidenum">
              <a:rPr lang="es-EC" smtClean="0"/>
              <a:t>‹Nº›</a:t>
            </a:fld>
            <a:endParaRPr lang="es-EC"/>
          </a:p>
        </p:txBody>
      </p:sp>
    </p:spTree>
    <p:extLst>
      <p:ext uri="{BB962C8B-B14F-4D97-AF65-F5344CB8AC3E}">
        <p14:creationId xmlns:p14="http://schemas.microsoft.com/office/powerpoint/2010/main" val="300026094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8A9AC595-2989-4AA6-A165-38F7EC34CD15}" type="datetimeFigureOut">
              <a:rPr lang="es-EC" smtClean="0"/>
              <a:pPr/>
              <a:t>10/09/2018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D959C7D9-D23F-43B7-83BD-7364734C2E38}" type="slidenum">
              <a:rPr lang="es-EC" smtClean="0"/>
              <a:pPr/>
              <a:t>‹Nº›</a:t>
            </a:fld>
            <a:endParaRPr lang="es-EC"/>
          </a:p>
        </p:txBody>
      </p:sp>
    </p:spTree>
    <p:extLst>
      <p:ext uri="{BB962C8B-B14F-4D97-AF65-F5344CB8AC3E}">
        <p14:creationId xmlns:p14="http://schemas.microsoft.com/office/powerpoint/2010/main" val="2005467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8A9AC595-2989-4AA6-A165-38F7EC34CD15}" type="datetimeFigureOut">
              <a:rPr lang="es-EC" smtClean="0"/>
              <a:pPr/>
              <a:t>10/09/2018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D959C7D9-D23F-43B7-83BD-7364734C2E38}" type="slidenum">
              <a:rPr lang="es-EC" smtClean="0"/>
              <a:pPr/>
              <a:t>‹Nº›</a:t>
            </a:fld>
            <a:endParaRPr lang="es-EC"/>
          </a:p>
        </p:txBody>
      </p:sp>
    </p:spTree>
    <p:extLst>
      <p:ext uri="{BB962C8B-B14F-4D97-AF65-F5344CB8AC3E}">
        <p14:creationId xmlns:p14="http://schemas.microsoft.com/office/powerpoint/2010/main" val="1158217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8A9AC595-2989-4AA6-A165-38F7EC34CD15}" type="datetimeFigureOut">
              <a:rPr lang="es-EC" smtClean="0"/>
              <a:pPr/>
              <a:t>10/09/2018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D959C7D9-D23F-43B7-83BD-7364734C2E38}" type="slidenum">
              <a:rPr lang="es-EC" smtClean="0"/>
              <a:pPr/>
              <a:t>‹Nº›</a:t>
            </a:fld>
            <a:endParaRPr lang="es-EC"/>
          </a:p>
        </p:txBody>
      </p:sp>
    </p:spTree>
    <p:extLst>
      <p:ext uri="{BB962C8B-B14F-4D97-AF65-F5344CB8AC3E}">
        <p14:creationId xmlns:p14="http://schemas.microsoft.com/office/powerpoint/2010/main" val="351821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67" name="CorelDRAW" r:id="rId3" imgW="9151920" imgH="5621400" progId="">
                  <p:embed/>
                </p:oleObj>
              </mc:Choice>
              <mc:Fallback>
                <p:oleObj name="CorelDRAW" r:id="rId3" imgW="9151920" imgH="5621400" progId="">
                  <p:embed/>
                  <p:pic>
                    <p:nvPicPr>
                      <p:cNvPr id="0"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400">
              <a:solidFill>
                <a:prstClr val="black"/>
              </a:solidFill>
            </a:endParaRPr>
          </a:p>
        </p:txBody>
      </p:sp>
      <p:sp>
        <p:nvSpPr>
          <p:cNvPr id="17433" name="Rectangle 25"/>
          <p:cNvSpPr>
            <a:spLocks noChangeArrowheads="1"/>
          </p:cNvSpPr>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s-ES" sz="1400">
              <a:solidFill>
                <a:prstClr val="black"/>
              </a:solidFill>
            </a:endParaRPr>
          </a:p>
        </p:txBody>
      </p:sp>
      <p:sp>
        <p:nvSpPr>
          <p:cNvPr id="17434" name="Rectangle 26"/>
          <p:cNvSpPr>
            <a:spLocks noChangeArrowheads="1"/>
          </p:cNvSpPr>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400">
              <a:solidFill>
                <a:prstClr val="black"/>
              </a:solidFill>
            </a:endParaRPr>
          </a:p>
        </p:txBody>
      </p:sp>
      <p:sp>
        <p:nvSpPr>
          <p:cNvPr id="17435" name="Rectangle 27"/>
          <p:cNvSpPr>
            <a:spLocks noChangeArrowheads="1"/>
          </p:cNvSpPr>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s-ES" sz="1400">
              <a:solidFill>
                <a:prstClr val="black"/>
              </a:solidFill>
            </a:endParaRPr>
          </a:p>
        </p:txBody>
      </p:sp>
      <p:pic>
        <p:nvPicPr>
          <p:cNvPr id="17456"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p:nvSpPr>
        <p:spPr bwMode="auto">
          <a:xfrm>
            <a:off x="289984" y="260351"/>
            <a:ext cx="1056216"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sz="1800">
              <a:solidFill>
                <a:prstClr val="black"/>
              </a:solidFill>
            </a:endParaRPr>
          </a:p>
        </p:txBody>
      </p:sp>
      <p:pic>
        <p:nvPicPr>
          <p:cNvPr id="17457"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903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E115FFBE-02EF-40E5-ABF2-2E8A0BE2AEA6}" type="datetimeFigureOut">
              <a:rPr lang="es-EC" smtClean="0">
                <a:solidFill>
                  <a:prstClr val="black">
                    <a:tint val="75000"/>
                  </a:prstClr>
                </a:solidFill>
              </a:rPr>
              <a:pPr/>
              <a:t>10/09/2018</a:t>
            </a:fld>
            <a:endParaRPr lang="es-EC">
              <a:solidFill>
                <a:prstClr val="black">
                  <a:tint val="75000"/>
                </a:prstClr>
              </a:solidFill>
            </a:endParaRP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s-EC">
              <a:solidFill>
                <a:prstClr val="black">
                  <a:tint val="75000"/>
                </a:prstClr>
              </a:solidFill>
            </a:endParaRP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B729E3D9-4E4E-4511-A0F6-7E3B0F6289CC}" type="slidenum">
              <a:rPr lang="es-EC" smtClean="0">
                <a:solidFill>
                  <a:srgbClr val="90C226"/>
                </a:solidFill>
              </a:rPr>
              <a:pPr/>
              <a:t>‹Nº›</a:t>
            </a:fld>
            <a:endParaRPr lang="es-EC">
              <a:solidFill>
                <a:srgbClr val="90C226"/>
              </a:solidFill>
            </a:endParaRPr>
          </a:p>
        </p:txBody>
      </p:sp>
      <p:sp>
        <p:nvSpPr>
          <p:cNvPr id="13" name="Rectangle 12"/>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3895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115FFBE-02EF-40E5-ABF2-2E8A0BE2AEA6}" type="datetimeFigureOut">
              <a:rPr lang="es-EC" smtClean="0">
                <a:solidFill>
                  <a:prstClr val="black">
                    <a:tint val="75000"/>
                  </a:prstClr>
                </a:solidFill>
              </a:rPr>
              <a:pPr/>
              <a:t>10/09/2018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2979556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E115FFBE-02EF-40E5-ABF2-2E8A0BE2AEA6}" type="datetimeFigureOut">
              <a:rPr lang="es-EC" smtClean="0">
                <a:solidFill>
                  <a:prstClr val="black">
                    <a:tint val="75000"/>
                  </a:prstClr>
                </a:solidFill>
              </a:rPr>
              <a:pPr/>
              <a:t>10/09/2018</a:t>
            </a:fld>
            <a:endParaRPr lang="es-EC">
              <a:solidFill>
                <a:prstClr val="black">
                  <a:tint val="75000"/>
                </a:prstClr>
              </a:solidFill>
            </a:endParaRP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s-EC">
              <a:solidFill>
                <a:prstClr val="black">
                  <a:tint val="75000"/>
                </a:prstClr>
              </a:solidFill>
            </a:endParaRP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B729E3D9-4E4E-4511-A0F6-7E3B0F6289CC}" type="slidenum">
              <a:rPr lang="es-EC" smtClean="0">
                <a:solidFill>
                  <a:srgbClr val="90C226"/>
                </a:solidFill>
              </a:rPr>
              <a:pPr/>
              <a:t>‹Nº›</a:t>
            </a:fld>
            <a:endParaRPr lang="es-EC">
              <a:solidFill>
                <a:srgbClr val="90C226"/>
              </a:solidFill>
            </a:endParaRPr>
          </a:p>
        </p:txBody>
      </p:sp>
      <p:grpSp>
        <p:nvGrpSpPr>
          <p:cNvPr id="7" name="Group 6"/>
          <p:cNvGrpSpPr/>
          <p:nvPr/>
        </p:nvGrpSpPr>
        <p:grpSpPr>
          <a:xfrm>
            <a:off x="0" y="0"/>
            <a:ext cx="2814638" cy="6858000"/>
            <a:chOff x="0" y="0"/>
            <a:chExt cx="2814638" cy="6858000"/>
          </a:xfrm>
        </p:grpSpPr>
        <p:sp>
          <p:nvSpPr>
            <p:cNvPr id="11" name="Freeform 6"/>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29314244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115FFBE-02EF-40E5-ABF2-2E8A0BE2AEA6}" type="datetimeFigureOut">
              <a:rPr lang="es-EC" smtClean="0">
                <a:solidFill>
                  <a:prstClr val="black">
                    <a:tint val="75000"/>
                  </a:prstClr>
                </a:solidFill>
              </a:rPr>
              <a:pPr/>
              <a:t>10/09/2018</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2915384740"/>
      </p:ext>
    </p:extLst>
  </p:cSld>
  <p:clrMapOvr>
    <a:masterClrMapping/>
  </p:clrMapOvr>
  <p:extLst mod="1">
    <p:ext uri="{DCECCB84-F9BA-43D5-87BE-67443E8EF086}">
      <p15:sldGuideLst xmlns:p15="http://schemas.microsoft.com/office/powerpoint/2012/main" xmlns=""/>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115FFBE-02EF-40E5-ABF2-2E8A0BE2AEA6}" type="datetimeFigureOut">
              <a:rPr lang="es-EC" smtClean="0">
                <a:solidFill>
                  <a:prstClr val="black">
                    <a:tint val="75000"/>
                  </a:prstClr>
                </a:solidFill>
              </a:rPr>
              <a:pPr/>
              <a:t>10/09/2018</a:t>
            </a:fld>
            <a:endParaRPr lang="es-EC">
              <a:solidFill>
                <a:prstClr val="black">
                  <a:tint val="75000"/>
                </a:prstClr>
              </a:solidFill>
            </a:endParaRPr>
          </a:p>
        </p:txBody>
      </p:sp>
      <p:sp>
        <p:nvSpPr>
          <p:cNvPr id="8" name="Footer Placeholder 7"/>
          <p:cNvSpPr>
            <a:spLocks noGrp="1"/>
          </p:cNvSpPr>
          <p:nvPr>
            <p:ph type="ftr" sz="quarter" idx="11"/>
          </p:nvPr>
        </p:nvSpPr>
        <p:spPr/>
        <p:txBody>
          <a:bodyPr/>
          <a:lstStyle/>
          <a:p>
            <a:endParaRPr lang="es-EC">
              <a:solidFill>
                <a:prstClr val="black">
                  <a:tint val="75000"/>
                </a:prstClr>
              </a:solidFill>
            </a:endParaRPr>
          </a:p>
        </p:txBody>
      </p:sp>
      <p:sp>
        <p:nvSpPr>
          <p:cNvPr id="9" name="Slide Number Placeholder 8"/>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873250049"/>
      </p:ext>
    </p:extLst>
  </p:cSld>
  <p:clrMapOvr>
    <a:masterClrMapping/>
  </p:clrMapOvr>
  <p:extLst mod="1">
    <p:ext uri="{DCECCB84-F9BA-43D5-87BE-67443E8EF086}">
      <p15:sldGuideLst xmlns:p15="http://schemas.microsoft.com/office/powerpoint/2012/main" xmlns=""/>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115FFBE-02EF-40E5-ABF2-2E8A0BE2AEA6}" type="datetimeFigureOut">
              <a:rPr lang="es-EC" smtClean="0">
                <a:solidFill>
                  <a:prstClr val="black">
                    <a:tint val="75000"/>
                  </a:prstClr>
                </a:solidFill>
              </a:rPr>
              <a:pPr/>
              <a:t>10/09/2018</a:t>
            </a:fld>
            <a:endParaRPr lang="es-EC">
              <a:solidFill>
                <a:prstClr val="black">
                  <a:tint val="75000"/>
                </a:prstClr>
              </a:solidFill>
            </a:endParaRPr>
          </a:p>
        </p:txBody>
      </p:sp>
      <p:sp>
        <p:nvSpPr>
          <p:cNvPr id="4" name="Footer Placeholder 3"/>
          <p:cNvSpPr>
            <a:spLocks noGrp="1"/>
          </p:cNvSpPr>
          <p:nvPr>
            <p:ph type="ftr" sz="quarter" idx="11"/>
          </p:nvPr>
        </p:nvSpPr>
        <p:spPr/>
        <p:txBody>
          <a:bodyPr/>
          <a:lstStyle/>
          <a:p>
            <a:endParaRPr lang="es-EC">
              <a:solidFill>
                <a:prstClr val="black">
                  <a:tint val="75000"/>
                </a:prstClr>
              </a:solidFill>
            </a:endParaRPr>
          </a:p>
        </p:txBody>
      </p:sp>
      <p:sp>
        <p:nvSpPr>
          <p:cNvPr id="5" name="Slide Number Placeholder 4"/>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2261124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15FFBE-02EF-40E5-ABF2-2E8A0BE2AEA6}" type="datetimeFigureOut">
              <a:rPr lang="es-EC" smtClean="0">
                <a:solidFill>
                  <a:prstClr val="black">
                    <a:tint val="75000"/>
                  </a:prstClr>
                </a:solidFill>
              </a:rPr>
              <a:pPr/>
              <a:t>10/09/2018</a:t>
            </a:fld>
            <a:endParaRPr lang="es-EC">
              <a:solidFill>
                <a:prstClr val="black">
                  <a:tint val="75000"/>
                </a:prstClr>
              </a:solidFill>
            </a:endParaRPr>
          </a:p>
        </p:txBody>
      </p:sp>
      <p:sp>
        <p:nvSpPr>
          <p:cNvPr id="3" name="Footer Placeholder 2"/>
          <p:cNvSpPr>
            <a:spLocks noGrp="1"/>
          </p:cNvSpPr>
          <p:nvPr>
            <p:ph type="ftr" sz="quarter" idx="11"/>
          </p:nvPr>
        </p:nvSpPr>
        <p:spPr/>
        <p:txBody>
          <a:bodyPr/>
          <a:lstStyle/>
          <a:p>
            <a:endParaRPr lang="es-EC">
              <a:solidFill>
                <a:prstClr val="black">
                  <a:tint val="75000"/>
                </a:prstClr>
              </a:solidFill>
            </a:endParaRPr>
          </a:p>
        </p:txBody>
      </p:sp>
      <p:sp>
        <p:nvSpPr>
          <p:cNvPr id="4" name="Slide Number Placeholder 3"/>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2370527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8A9AC595-2989-4AA6-A165-38F7EC34CD15}" type="datetimeFigureOut">
              <a:rPr lang="es-EC" smtClean="0"/>
              <a:pPr/>
              <a:t>10/09/2018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D959C7D9-D23F-43B7-83BD-7364734C2E38}" type="slidenum">
              <a:rPr lang="es-EC" smtClean="0"/>
              <a:pPr/>
              <a:t>‹Nº›</a:t>
            </a:fld>
            <a:endParaRPr lang="es-EC"/>
          </a:p>
        </p:txBody>
      </p:sp>
    </p:spTree>
    <p:extLst>
      <p:ext uri="{BB962C8B-B14F-4D97-AF65-F5344CB8AC3E}">
        <p14:creationId xmlns:p14="http://schemas.microsoft.com/office/powerpoint/2010/main" val="555174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65051" y="6375679"/>
            <a:ext cx="1233355" cy="348462"/>
          </a:xfrm>
        </p:spPr>
        <p:txBody>
          <a:bodyPr/>
          <a:lstStyle/>
          <a:p>
            <a:fld id="{E115FFBE-02EF-40E5-ABF2-2E8A0BE2AEA6}" type="datetimeFigureOut">
              <a:rPr lang="es-EC" smtClean="0">
                <a:solidFill>
                  <a:prstClr val="black">
                    <a:tint val="75000"/>
                  </a:prstClr>
                </a:solidFill>
              </a:rPr>
              <a:pPr/>
              <a:t>10/09/2018</a:t>
            </a:fld>
            <a:endParaRPr lang="es-EC">
              <a:solidFill>
                <a:prstClr val="black">
                  <a:tint val="75000"/>
                </a:prstClr>
              </a:solidFill>
            </a:endParaRPr>
          </a:p>
        </p:txBody>
      </p:sp>
      <p:sp>
        <p:nvSpPr>
          <p:cNvPr id="6" name="Footer Placeholder 5"/>
          <p:cNvSpPr>
            <a:spLocks noGrp="1"/>
          </p:cNvSpPr>
          <p:nvPr>
            <p:ph type="ftr" sz="quarter" idx="11"/>
          </p:nvPr>
        </p:nvSpPr>
        <p:spPr>
          <a:xfrm>
            <a:off x="2103620" y="6375679"/>
            <a:ext cx="3482179" cy="345796"/>
          </a:xfrm>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a:xfrm>
            <a:off x="5691014" y="6375679"/>
            <a:ext cx="1232456" cy="345796"/>
          </a:xfrm>
        </p:spPr>
        <p:txBody>
          <a:bodyPr/>
          <a:lstStyle/>
          <a:p>
            <a:fld id="{B729E3D9-4E4E-4511-A0F6-7E3B0F6289CC}" type="slidenum">
              <a:rPr lang="es-EC" smtClean="0">
                <a:solidFill>
                  <a:srgbClr val="90C226"/>
                </a:solidFill>
              </a:rPr>
              <a:pPr/>
              <a:t>‹Nº›</a:t>
            </a:fld>
            <a:endParaRPr lang="es-EC">
              <a:solidFill>
                <a:srgbClr val="90C226"/>
              </a:solidFill>
            </a:endParaRPr>
          </a:p>
        </p:txBody>
      </p:sp>
      <p:sp>
        <p:nvSpPr>
          <p:cNvPr id="8" name="Rectangle 7"/>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9079692"/>
      </p:ext>
    </p:extLst>
  </p:cSld>
  <p:clrMapOvr>
    <a:masterClrMapping/>
  </p:clrMapOvr>
  <p:extLst mod="1">
    <p:ext uri="{DCECCB84-F9BA-43D5-87BE-67443E8EF086}">
      <p15:sldGuideLst xmlns:p15="http://schemas.microsoft.com/office/powerpoint/2012/main" xmlns="">
        <p15:guide id="1" orient="horz" pos="6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11"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65950" y="6375679"/>
            <a:ext cx="1232456" cy="348462"/>
          </a:xfrm>
        </p:spPr>
        <p:txBody>
          <a:bodyPr/>
          <a:lstStyle/>
          <a:p>
            <a:fld id="{E115FFBE-02EF-40E5-ABF2-2E8A0BE2AEA6}" type="datetimeFigureOut">
              <a:rPr lang="es-EC" smtClean="0">
                <a:solidFill>
                  <a:prstClr val="black">
                    <a:tint val="75000"/>
                  </a:prstClr>
                </a:solidFill>
              </a:rPr>
              <a:pPr/>
              <a:t>10/09/2018</a:t>
            </a:fld>
            <a:endParaRPr lang="es-EC">
              <a:solidFill>
                <a:prstClr val="black">
                  <a:tint val="75000"/>
                </a:prstClr>
              </a:solidFill>
            </a:endParaRPr>
          </a:p>
        </p:txBody>
      </p:sp>
      <p:sp>
        <p:nvSpPr>
          <p:cNvPr id="6" name="Footer Placeholder 5"/>
          <p:cNvSpPr>
            <a:spLocks noGrp="1"/>
          </p:cNvSpPr>
          <p:nvPr>
            <p:ph type="ftr" sz="quarter" idx="11"/>
          </p:nvPr>
        </p:nvSpPr>
        <p:spPr>
          <a:xfrm>
            <a:off x="2103621" y="6375679"/>
            <a:ext cx="3482178" cy="345796"/>
          </a:xfrm>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a:xfrm>
            <a:off x="5687568" y="6375679"/>
            <a:ext cx="1234440" cy="345796"/>
          </a:xfrm>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1233654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115FFBE-02EF-40E5-ABF2-2E8A0BE2AEA6}" type="datetimeFigureOut">
              <a:rPr lang="es-EC" smtClean="0">
                <a:solidFill>
                  <a:prstClr val="black">
                    <a:tint val="75000"/>
                  </a:prstClr>
                </a:solidFill>
              </a:rPr>
              <a:pPr/>
              <a:t>10/09/2018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386328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115FFBE-02EF-40E5-ABF2-2E8A0BE2AEA6}" type="datetimeFigureOut">
              <a:rPr lang="es-EC" smtClean="0">
                <a:solidFill>
                  <a:prstClr val="black">
                    <a:tint val="75000"/>
                  </a:prstClr>
                </a:solidFill>
              </a:rPr>
              <a:pPr/>
              <a:t>10/09/2018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1827602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A9AC595-2989-4AA6-A165-38F7EC34CD15}" type="datetimeFigureOut">
              <a:rPr lang="es-EC" smtClean="0"/>
              <a:pPr/>
              <a:t>10/09/2018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D959C7D9-D23F-43B7-83BD-7364734C2E38}" type="slidenum">
              <a:rPr lang="es-EC" smtClean="0"/>
              <a:pPr/>
              <a:t>‹Nº›</a:t>
            </a:fld>
            <a:endParaRPr lang="es-EC"/>
          </a:p>
        </p:txBody>
      </p:sp>
    </p:spTree>
    <p:extLst>
      <p:ext uri="{BB962C8B-B14F-4D97-AF65-F5344CB8AC3E}">
        <p14:creationId xmlns:p14="http://schemas.microsoft.com/office/powerpoint/2010/main" val="1015577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8A9AC595-2989-4AA6-A165-38F7EC34CD15}" type="datetimeFigureOut">
              <a:rPr lang="es-EC" smtClean="0"/>
              <a:pPr/>
              <a:t>10/09/2018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D959C7D9-D23F-43B7-83BD-7364734C2E38}" type="slidenum">
              <a:rPr lang="es-EC" smtClean="0"/>
              <a:pPr/>
              <a:t>‹Nº›</a:t>
            </a:fld>
            <a:endParaRPr lang="es-EC"/>
          </a:p>
        </p:txBody>
      </p:sp>
    </p:spTree>
    <p:extLst>
      <p:ext uri="{BB962C8B-B14F-4D97-AF65-F5344CB8AC3E}">
        <p14:creationId xmlns:p14="http://schemas.microsoft.com/office/powerpoint/2010/main" val="120002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8A9AC595-2989-4AA6-A165-38F7EC34CD15}" type="datetimeFigureOut">
              <a:rPr lang="es-EC" smtClean="0"/>
              <a:pPr/>
              <a:t>10/09/2018</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D959C7D9-D23F-43B7-83BD-7364734C2E38}" type="slidenum">
              <a:rPr lang="es-EC" smtClean="0"/>
              <a:pPr/>
              <a:t>‹Nº›</a:t>
            </a:fld>
            <a:endParaRPr lang="es-EC"/>
          </a:p>
        </p:txBody>
      </p:sp>
    </p:spTree>
    <p:extLst>
      <p:ext uri="{BB962C8B-B14F-4D97-AF65-F5344CB8AC3E}">
        <p14:creationId xmlns:p14="http://schemas.microsoft.com/office/powerpoint/2010/main" val="2188208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8A9AC595-2989-4AA6-A165-38F7EC34CD15}" type="datetimeFigureOut">
              <a:rPr lang="es-EC" smtClean="0"/>
              <a:pPr/>
              <a:t>10/09/2018</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D959C7D9-D23F-43B7-83BD-7364734C2E38}" type="slidenum">
              <a:rPr lang="es-EC" smtClean="0"/>
              <a:pPr/>
              <a:t>‹Nº›</a:t>
            </a:fld>
            <a:endParaRPr lang="es-EC"/>
          </a:p>
        </p:txBody>
      </p:sp>
    </p:spTree>
    <p:extLst>
      <p:ext uri="{BB962C8B-B14F-4D97-AF65-F5344CB8AC3E}">
        <p14:creationId xmlns:p14="http://schemas.microsoft.com/office/powerpoint/2010/main" val="1064808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A9AC595-2989-4AA6-A165-38F7EC34CD15}" type="datetimeFigureOut">
              <a:rPr lang="es-EC" smtClean="0"/>
              <a:pPr/>
              <a:t>10/09/2018</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D959C7D9-D23F-43B7-83BD-7364734C2E38}" type="slidenum">
              <a:rPr lang="es-EC" smtClean="0"/>
              <a:pPr/>
              <a:t>‹Nº›</a:t>
            </a:fld>
            <a:endParaRPr lang="es-EC"/>
          </a:p>
        </p:txBody>
      </p:sp>
    </p:spTree>
    <p:extLst>
      <p:ext uri="{BB962C8B-B14F-4D97-AF65-F5344CB8AC3E}">
        <p14:creationId xmlns:p14="http://schemas.microsoft.com/office/powerpoint/2010/main" val="2199914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A9AC595-2989-4AA6-A165-38F7EC34CD15}" type="datetimeFigureOut">
              <a:rPr lang="es-EC" smtClean="0"/>
              <a:pPr/>
              <a:t>10/09/2018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D959C7D9-D23F-43B7-83BD-7364734C2E38}" type="slidenum">
              <a:rPr lang="es-EC" smtClean="0"/>
              <a:pPr/>
              <a:t>‹Nº›</a:t>
            </a:fld>
            <a:endParaRPr lang="es-EC"/>
          </a:p>
        </p:txBody>
      </p:sp>
    </p:spTree>
    <p:extLst>
      <p:ext uri="{BB962C8B-B14F-4D97-AF65-F5344CB8AC3E}">
        <p14:creationId xmlns:p14="http://schemas.microsoft.com/office/powerpoint/2010/main" val="3047097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A9AC595-2989-4AA6-A165-38F7EC34CD15}" type="datetimeFigureOut">
              <a:rPr lang="es-EC" smtClean="0"/>
              <a:pPr/>
              <a:t>10/09/2018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D959C7D9-D23F-43B7-83BD-7364734C2E38}" type="slidenum">
              <a:rPr lang="es-EC" smtClean="0"/>
              <a:pPr/>
              <a:t>‹Nº›</a:t>
            </a:fld>
            <a:endParaRPr lang="es-EC"/>
          </a:p>
        </p:txBody>
      </p:sp>
    </p:spTree>
    <p:extLst>
      <p:ext uri="{BB962C8B-B14F-4D97-AF65-F5344CB8AC3E}">
        <p14:creationId xmlns:p14="http://schemas.microsoft.com/office/powerpoint/2010/main" val="1250287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AC595-2989-4AA6-A165-38F7EC34CD15}" type="datetimeFigureOut">
              <a:rPr lang="es-EC" smtClean="0"/>
              <a:pPr/>
              <a:t>10/09/2018</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9C7D9-D23F-43B7-83BD-7364734C2E38}" type="slidenum">
              <a:rPr lang="es-EC" smtClean="0"/>
              <a:pPr/>
              <a:t>‹Nº›</a:t>
            </a:fld>
            <a:endParaRPr lang="es-EC"/>
          </a:p>
        </p:txBody>
      </p:sp>
    </p:spTree>
    <p:extLst>
      <p:ext uri="{BB962C8B-B14F-4D97-AF65-F5344CB8AC3E}">
        <p14:creationId xmlns:p14="http://schemas.microsoft.com/office/powerpoint/2010/main" val="2413575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A9AC595-2989-4AA6-A165-38F7EC34CD15}" type="datetimeFigureOut">
              <a:rPr lang="es-EC" smtClean="0"/>
              <a:pPr/>
              <a:t>10/09/2018</a:t>
            </a:fld>
            <a:endParaRPr lang="es-EC"/>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s-EC"/>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959C7D9-D23F-43B7-83BD-7364734C2E38}" type="slidenum">
              <a:rPr lang="es-EC" smtClean="0"/>
              <a:pPr/>
              <a:t>‹Nº›</a:t>
            </a:fld>
            <a:endParaRPr lang="es-EC"/>
          </a:p>
        </p:txBody>
      </p:sp>
      <p:sp>
        <p:nvSpPr>
          <p:cNvPr id="11" name="Freeform 6"/>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5141123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6.xml"/><Relationship Id="rId7" Type="http://schemas.openxmlformats.org/officeDocument/2006/relationships/image" Target="../media/image22.png"/><Relationship Id="rId2" Type="http://schemas.openxmlformats.org/officeDocument/2006/relationships/diagramData" Target="../diagrams/data6.xml"/><Relationship Id="rId1" Type="http://schemas.openxmlformats.org/officeDocument/2006/relationships/slideLayout" Target="../slideLayouts/slideLayout1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10.xml"/><Relationship Id="rId7" Type="http://schemas.openxmlformats.org/officeDocument/2006/relationships/image" Target="../media/image31.png"/><Relationship Id="rId2" Type="http://schemas.openxmlformats.org/officeDocument/2006/relationships/diagramData" Target="../diagrams/data10.xml"/><Relationship Id="rId1" Type="http://schemas.openxmlformats.org/officeDocument/2006/relationships/slideLayout" Target="../slideLayouts/slideLayout19.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34.png"/><Relationship Id="rId4" Type="http://schemas.openxmlformats.org/officeDocument/2006/relationships/diagramQuickStyle" Target="../diagrams/quickStyle10.xml"/><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Layout" Target="../diagrams/layout11.xml"/><Relationship Id="rId7" Type="http://schemas.openxmlformats.org/officeDocument/2006/relationships/image" Target="../media/image35.jpeg"/><Relationship Id="rId2" Type="http://schemas.openxmlformats.org/officeDocument/2006/relationships/diagramData" Target="../diagrams/data11.xml"/><Relationship Id="rId1" Type="http://schemas.openxmlformats.org/officeDocument/2006/relationships/slideLayout" Target="../slideLayouts/slideLayout1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40.jpeg"/><Relationship Id="rId2" Type="http://schemas.openxmlformats.org/officeDocument/2006/relationships/diagramData" Target="../diagrams/data12.xml"/><Relationship Id="rId1" Type="http://schemas.openxmlformats.org/officeDocument/2006/relationships/slideLayout" Target="../slideLayouts/slideLayout1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Layout" Target="../diagrams/layout5.xml"/><Relationship Id="rId7" Type="http://schemas.openxmlformats.org/officeDocument/2006/relationships/image" Target="../media/image12.png"/><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04193" y="294290"/>
            <a:ext cx="10983311" cy="6986528"/>
          </a:xfrm>
          <a:prstGeom prst="rect">
            <a:avLst/>
          </a:prstGeom>
          <a:noFill/>
        </p:spPr>
        <p:txBody>
          <a:bodyPr wrap="square" rtlCol="0">
            <a:spAutoFit/>
          </a:bodyPr>
          <a:lstStyle/>
          <a:p>
            <a:r>
              <a:rPr lang="es-ES" sz="3200" i="1" dirty="0" smtClean="0">
                <a:latin typeface="Candara" pitchFamily="34" charset="0"/>
              </a:rPr>
              <a:t>Enseñarás a volar,</a:t>
            </a:r>
            <a:br>
              <a:rPr lang="es-ES" sz="3200" i="1" dirty="0" smtClean="0">
                <a:latin typeface="Candara" pitchFamily="34" charset="0"/>
              </a:rPr>
            </a:br>
            <a:r>
              <a:rPr lang="es-ES" sz="3200" i="1" dirty="0" smtClean="0">
                <a:latin typeface="Candara" pitchFamily="34" charset="0"/>
              </a:rPr>
              <a:t>pero no volarán tu vuelo.</a:t>
            </a:r>
            <a:br>
              <a:rPr lang="es-ES" sz="3200" i="1" dirty="0" smtClean="0">
                <a:latin typeface="Candara" pitchFamily="34" charset="0"/>
              </a:rPr>
            </a:br>
            <a:r>
              <a:rPr lang="es-ES" sz="3200" i="1" dirty="0" smtClean="0">
                <a:latin typeface="Candara" pitchFamily="34" charset="0"/>
              </a:rPr>
              <a:t>Enseñarás a soñar,</a:t>
            </a:r>
            <a:br>
              <a:rPr lang="es-ES" sz="3200" i="1" dirty="0" smtClean="0">
                <a:latin typeface="Candara" pitchFamily="34" charset="0"/>
              </a:rPr>
            </a:br>
            <a:r>
              <a:rPr lang="es-ES" sz="3200" i="1" dirty="0" smtClean="0">
                <a:latin typeface="Candara" pitchFamily="34" charset="0"/>
              </a:rPr>
              <a:t>pero no soñarán tu sueño.</a:t>
            </a:r>
            <a:br>
              <a:rPr lang="es-ES" sz="3200" i="1" dirty="0" smtClean="0">
                <a:latin typeface="Candara" pitchFamily="34" charset="0"/>
              </a:rPr>
            </a:br>
            <a:r>
              <a:rPr lang="es-ES" sz="3200" i="1" dirty="0" smtClean="0">
                <a:latin typeface="Candara" pitchFamily="34" charset="0"/>
              </a:rPr>
              <a:t>Enseñarás a vivir,</a:t>
            </a:r>
            <a:br>
              <a:rPr lang="es-ES" sz="3200" i="1" dirty="0" smtClean="0">
                <a:latin typeface="Candara" pitchFamily="34" charset="0"/>
              </a:rPr>
            </a:br>
            <a:r>
              <a:rPr lang="es-ES" sz="3200" i="1" dirty="0" smtClean="0">
                <a:latin typeface="Candara" pitchFamily="34" charset="0"/>
              </a:rPr>
              <a:t>pero no vivirán tu vida.</a:t>
            </a:r>
            <a:br>
              <a:rPr lang="es-ES" sz="3200" i="1" dirty="0" smtClean="0">
                <a:latin typeface="Candara" pitchFamily="34" charset="0"/>
              </a:rPr>
            </a:br>
            <a:r>
              <a:rPr lang="es-ES" sz="3200" i="1" dirty="0" smtClean="0">
                <a:latin typeface="Candara" pitchFamily="34" charset="0"/>
              </a:rPr>
              <a:t>Sin embargo…</a:t>
            </a:r>
            <a:br>
              <a:rPr lang="es-ES" sz="3200" i="1" dirty="0" smtClean="0">
                <a:latin typeface="Candara" pitchFamily="34" charset="0"/>
              </a:rPr>
            </a:br>
            <a:r>
              <a:rPr lang="es-ES" sz="3200" i="1" dirty="0" smtClean="0">
                <a:latin typeface="Candara" pitchFamily="34" charset="0"/>
              </a:rPr>
              <a:t>en cada vuelo,</a:t>
            </a:r>
            <a:br>
              <a:rPr lang="es-ES" sz="3200" i="1" dirty="0" smtClean="0">
                <a:latin typeface="Candara" pitchFamily="34" charset="0"/>
              </a:rPr>
            </a:br>
            <a:r>
              <a:rPr lang="es-ES" sz="3200" i="1" dirty="0" smtClean="0">
                <a:latin typeface="Candara" pitchFamily="34" charset="0"/>
              </a:rPr>
              <a:t>en cada vida,</a:t>
            </a:r>
            <a:br>
              <a:rPr lang="es-ES" sz="3200" i="1" dirty="0" smtClean="0">
                <a:latin typeface="Candara" pitchFamily="34" charset="0"/>
              </a:rPr>
            </a:br>
            <a:r>
              <a:rPr lang="es-ES" sz="3200" i="1" dirty="0" smtClean="0">
                <a:latin typeface="Candara" pitchFamily="34" charset="0"/>
              </a:rPr>
              <a:t>en cada sueño,</a:t>
            </a:r>
            <a:br>
              <a:rPr lang="es-ES" sz="3200" i="1" dirty="0" smtClean="0">
                <a:latin typeface="Candara" pitchFamily="34" charset="0"/>
              </a:rPr>
            </a:br>
            <a:r>
              <a:rPr lang="es-ES" sz="3200" i="1" dirty="0" smtClean="0">
                <a:latin typeface="Candara" pitchFamily="34" charset="0"/>
              </a:rPr>
              <a:t>perdurará siempre la huella</a:t>
            </a:r>
            <a:br>
              <a:rPr lang="es-ES" sz="3200" i="1" dirty="0" smtClean="0">
                <a:latin typeface="Candara" pitchFamily="34" charset="0"/>
              </a:rPr>
            </a:br>
            <a:r>
              <a:rPr lang="es-ES" sz="3200" i="1" dirty="0" smtClean="0">
                <a:latin typeface="Candara" pitchFamily="34" charset="0"/>
              </a:rPr>
              <a:t>del camino enseñado.</a:t>
            </a:r>
          </a:p>
          <a:p>
            <a:r>
              <a:rPr lang="es-ES" sz="3200" dirty="0" smtClean="0">
                <a:latin typeface="Candara" pitchFamily="34" charset="0"/>
              </a:rPr>
              <a:t>                                    </a:t>
            </a:r>
            <a:r>
              <a:rPr lang="es-ES" sz="2400" b="1" dirty="0" smtClean="0">
                <a:latin typeface="Candara" pitchFamily="34" charset="0"/>
              </a:rPr>
              <a:t>Madre Teresa de Calcuta</a:t>
            </a:r>
            <a:endParaRPr lang="es-ES" sz="3200" b="1" dirty="0" smtClean="0">
              <a:latin typeface="Candara" pitchFamily="34" charset="0"/>
            </a:endParaRPr>
          </a:p>
          <a:p>
            <a:endParaRPr lang="es-ES" sz="3200" dirty="0">
              <a:latin typeface="Candara" pitchFamily="34" charset="0"/>
            </a:endParaRPr>
          </a:p>
        </p:txBody>
      </p:sp>
      <p:pic>
        <p:nvPicPr>
          <p:cNvPr id="88066" name="Picture 2" descr="Imagen relacionada"/>
          <p:cNvPicPr>
            <a:picLocks noChangeAspect="1" noChangeArrowheads="1"/>
          </p:cNvPicPr>
          <p:nvPr/>
        </p:nvPicPr>
        <p:blipFill>
          <a:blip r:embed="rId2" cstate="print"/>
          <a:srcRect/>
          <a:stretch>
            <a:fillRect/>
          </a:stretch>
        </p:blipFill>
        <p:spPr bwMode="auto">
          <a:xfrm>
            <a:off x="6106510" y="711527"/>
            <a:ext cx="5159814" cy="5159814"/>
          </a:xfrm>
          <a:prstGeom prst="rect">
            <a:avLst/>
          </a:prstGeom>
          <a:ln>
            <a:noFill/>
          </a:ln>
          <a:effectLst>
            <a:softEdge rad="112500"/>
          </a:effectLst>
        </p:spPr>
      </p:pic>
    </p:spTree>
    <p:extLst>
      <p:ext uri="{BB962C8B-B14F-4D97-AF65-F5344CB8AC3E}">
        <p14:creationId xmlns:p14="http://schemas.microsoft.com/office/powerpoint/2010/main" val="29525428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493949" y="425003"/>
            <a:ext cx="3850783" cy="1612500"/>
            <a:chOff x="768134" y="74378"/>
            <a:chExt cx="4467011" cy="2960985"/>
          </a:xfrm>
          <a:scene3d>
            <a:camera prst="orthographicFront">
              <a:rot lat="0" lon="0" rev="0"/>
            </a:camera>
            <a:lightRig rig="contrasting" dir="t">
              <a:rot lat="0" lon="0" rev="1200000"/>
            </a:lightRig>
          </a:scene3d>
        </p:grpSpPr>
        <p:sp>
          <p:nvSpPr>
            <p:cNvPr id="5" name="Rectángulo 4"/>
            <p:cNvSpPr/>
            <p:nvPr/>
          </p:nvSpPr>
          <p:spPr>
            <a:xfrm>
              <a:off x="768134" y="74378"/>
              <a:ext cx="4467011" cy="2960985"/>
            </a:xfrm>
            <a:prstGeom prst="rect">
              <a:avLst/>
            </a:prstGeom>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 name="Rectángulo 5"/>
            <p:cNvSpPr/>
            <p:nvPr/>
          </p:nvSpPr>
          <p:spPr>
            <a:xfrm>
              <a:off x="768134" y="74378"/>
              <a:ext cx="4467011" cy="296098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effectLst>
                    <a:outerShdw blurRad="38100" dist="38100" dir="2700000" algn="tl">
                      <a:srgbClr val="000000">
                        <a:alpha val="43137"/>
                      </a:srgbClr>
                    </a:outerShdw>
                  </a:effectLst>
                  <a:latin typeface="Candara" panose="020E0502030303020204" pitchFamily="34" charset="0"/>
                </a:rPr>
                <a:t>¿POR QUÉ INVESTIGAMOS?</a:t>
              </a:r>
            </a:p>
            <a:p>
              <a:pPr lvl="0" algn="ctr" defTabSz="711200">
                <a:lnSpc>
                  <a:spcPct val="90000"/>
                </a:lnSpc>
                <a:spcBef>
                  <a:spcPct val="0"/>
                </a:spcBef>
                <a:spcAft>
                  <a:spcPct val="35000"/>
                </a:spcAft>
              </a:pPr>
              <a:r>
                <a:rPr lang="es-ES" sz="1400" b="0" kern="1200" dirty="0" smtClean="0">
                  <a:solidFill>
                    <a:schemeClr val="tx1"/>
                  </a:solidFill>
                  <a:latin typeface="Candara" panose="020E0502030303020204" pitchFamily="34" charset="0"/>
                </a:rPr>
                <a:t>Matemáticas asignatura que obtienen menores calificaciones.  </a:t>
              </a:r>
              <a:endParaRPr lang="es-EC" sz="1400" b="0" kern="1200" dirty="0">
                <a:solidFill>
                  <a:schemeClr val="tx1"/>
                </a:solidFill>
                <a:latin typeface="Candara" panose="020E0502030303020204" pitchFamily="34" charset="0"/>
              </a:endParaRPr>
            </a:p>
          </p:txBody>
        </p:sp>
      </p:grpSp>
      <p:grpSp>
        <p:nvGrpSpPr>
          <p:cNvPr id="7" name="Grupo 6"/>
          <p:cNvGrpSpPr/>
          <p:nvPr/>
        </p:nvGrpSpPr>
        <p:grpSpPr>
          <a:xfrm>
            <a:off x="1493948" y="2446986"/>
            <a:ext cx="3850783" cy="1723877"/>
            <a:chOff x="5681846" y="1637"/>
            <a:chExt cx="4467011" cy="3106466"/>
          </a:xfrm>
          <a:scene3d>
            <a:camera prst="orthographicFront">
              <a:rot lat="0" lon="0" rev="0"/>
            </a:camera>
            <a:lightRig rig="contrasting" dir="t">
              <a:rot lat="0" lon="0" rev="1200000"/>
            </a:lightRig>
          </a:scene3d>
        </p:grpSpPr>
        <p:sp>
          <p:nvSpPr>
            <p:cNvPr id="8" name="Rectángulo 7"/>
            <p:cNvSpPr/>
            <p:nvPr/>
          </p:nvSpPr>
          <p:spPr>
            <a:xfrm>
              <a:off x="5681846" y="1637"/>
              <a:ext cx="4467011" cy="3106466"/>
            </a:xfrm>
            <a:prstGeom prst="rect">
              <a:avLst/>
            </a:prstGeom>
            <a:sp3d contourW="19050" prstMaterial="metal">
              <a:bevelT w="88900" h="203200"/>
              <a:bevelB w="165100" h="254000"/>
            </a:sp3d>
          </p:spPr>
          <p:style>
            <a:lnRef idx="0">
              <a:schemeClr val="lt1">
                <a:hueOff val="0"/>
                <a:satOff val="0"/>
                <a:lumOff val="0"/>
                <a:alphaOff val="0"/>
              </a:schemeClr>
            </a:lnRef>
            <a:fillRef idx="1">
              <a:schemeClr val="accent4">
                <a:hueOff val="4488813"/>
                <a:satOff val="-11297"/>
                <a:lumOff val="4804"/>
                <a:alphaOff val="0"/>
              </a:schemeClr>
            </a:fillRef>
            <a:effectRef idx="2">
              <a:schemeClr val="accent4">
                <a:hueOff val="4488813"/>
                <a:satOff val="-11297"/>
                <a:lumOff val="4804"/>
                <a:alphaOff val="0"/>
              </a:schemeClr>
            </a:effectRef>
            <a:fontRef idx="minor">
              <a:schemeClr val="lt1"/>
            </a:fontRef>
          </p:style>
        </p:sp>
        <p:sp>
          <p:nvSpPr>
            <p:cNvPr id="9" name="Rectángulo 8"/>
            <p:cNvSpPr/>
            <p:nvPr/>
          </p:nvSpPr>
          <p:spPr>
            <a:xfrm>
              <a:off x="5681846" y="1637"/>
              <a:ext cx="4467011" cy="31064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effectLst>
                    <a:outerShdw blurRad="38100" dist="38100" dir="2700000" algn="tl">
                      <a:srgbClr val="000000">
                        <a:alpha val="43137"/>
                      </a:srgbClr>
                    </a:outerShdw>
                  </a:effectLst>
                  <a:latin typeface="Candara" panose="020E0502030303020204" pitchFamily="34" charset="0"/>
                </a:rPr>
                <a:t>¿CUÁL ES SU RELEVANCIA SOCIAL?</a:t>
              </a:r>
            </a:p>
            <a:p>
              <a:pPr lvl="0" algn="ctr" defTabSz="711200">
                <a:lnSpc>
                  <a:spcPct val="90000"/>
                </a:lnSpc>
                <a:spcBef>
                  <a:spcPct val="0"/>
                </a:spcBef>
                <a:spcAft>
                  <a:spcPct val="35000"/>
                </a:spcAft>
              </a:pPr>
              <a:r>
                <a:rPr lang="es-EC" sz="1400" b="0" kern="1200" dirty="0" smtClean="0">
                  <a:solidFill>
                    <a:schemeClr val="tx1"/>
                  </a:solidFill>
                  <a:latin typeface="Candara" panose="020E0502030303020204" pitchFamily="34" charset="0"/>
                </a:rPr>
                <a:t>Aporte al ámbito educativo</a:t>
              </a:r>
            </a:p>
            <a:p>
              <a:pPr lvl="0" algn="ctr" defTabSz="711200">
                <a:lnSpc>
                  <a:spcPct val="90000"/>
                </a:lnSpc>
                <a:spcBef>
                  <a:spcPct val="0"/>
                </a:spcBef>
                <a:spcAft>
                  <a:spcPct val="35000"/>
                </a:spcAft>
              </a:pPr>
              <a:r>
                <a:rPr lang="es-EC" sz="1600" b="1" kern="1200" dirty="0" smtClean="0">
                  <a:solidFill>
                    <a:schemeClr val="tx1"/>
                  </a:solidFill>
                  <a:effectLst>
                    <a:outerShdw blurRad="38100" dist="38100" dir="2700000" algn="tl">
                      <a:srgbClr val="000000">
                        <a:alpha val="43137"/>
                      </a:srgbClr>
                    </a:outerShdw>
                  </a:effectLst>
                  <a:latin typeface="Candara" panose="020E0502030303020204" pitchFamily="34" charset="0"/>
                </a:rPr>
                <a:t>¿POR QUÉ? </a:t>
              </a:r>
            </a:p>
            <a:p>
              <a:pPr lvl="0" algn="ctr" defTabSz="711200">
                <a:lnSpc>
                  <a:spcPct val="90000"/>
                </a:lnSpc>
                <a:spcBef>
                  <a:spcPct val="0"/>
                </a:spcBef>
                <a:spcAft>
                  <a:spcPct val="35000"/>
                </a:spcAft>
              </a:pPr>
              <a:r>
                <a:rPr lang="es-ES" sz="1400" kern="1200" dirty="0" smtClean="0">
                  <a:solidFill>
                    <a:schemeClr val="tx1"/>
                  </a:solidFill>
                  <a:latin typeface="Candara" panose="020E0502030303020204" pitchFamily="34" charset="0"/>
                </a:rPr>
                <a:t>Mejorar las destrezas de los niños-ámbito de relaciones lógico matemáticas </a:t>
              </a:r>
              <a:endParaRPr lang="es-EC" sz="1400" kern="1200" dirty="0">
                <a:solidFill>
                  <a:schemeClr val="tx1"/>
                </a:solidFill>
                <a:latin typeface="Candara" panose="020E0502030303020204" pitchFamily="34" charset="0"/>
              </a:endParaRPr>
            </a:p>
          </p:txBody>
        </p:sp>
      </p:grpSp>
      <p:grpSp>
        <p:nvGrpSpPr>
          <p:cNvPr id="10" name="Grupo 9"/>
          <p:cNvGrpSpPr/>
          <p:nvPr/>
        </p:nvGrpSpPr>
        <p:grpSpPr>
          <a:xfrm>
            <a:off x="1493948" y="4580346"/>
            <a:ext cx="3850783" cy="1923485"/>
            <a:chOff x="3094285" y="3554805"/>
            <a:chExt cx="4597717" cy="3179207"/>
          </a:xfrm>
          <a:scene3d>
            <a:camera prst="orthographicFront">
              <a:rot lat="0" lon="0" rev="0"/>
            </a:camera>
            <a:lightRig rig="contrasting" dir="t">
              <a:rot lat="0" lon="0" rev="1200000"/>
            </a:lightRig>
          </a:scene3d>
        </p:grpSpPr>
        <p:sp>
          <p:nvSpPr>
            <p:cNvPr id="11" name="Rectángulo 10"/>
            <p:cNvSpPr/>
            <p:nvPr/>
          </p:nvSpPr>
          <p:spPr>
            <a:xfrm>
              <a:off x="3224990" y="3554805"/>
              <a:ext cx="4467011" cy="3179207"/>
            </a:xfrm>
            <a:prstGeom prst="rect">
              <a:avLst/>
            </a:prstGeom>
            <a:sp3d contourW="19050" prstMaterial="metal">
              <a:bevelT w="88900" h="203200"/>
              <a:bevelB w="165100" h="254000"/>
            </a:sp3d>
          </p:spPr>
          <p:style>
            <a:lnRef idx="0">
              <a:schemeClr val="lt1">
                <a:hueOff val="0"/>
                <a:satOff val="0"/>
                <a:lumOff val="0"/>
                <a:alphaOff val="0"/>
              </a:schemeClr>
            </a:lnRef>
            <a:fillRef idx="1">
              <a:schemeClr val="accent4">
                <a:hueOff val="8977625"/>
                <a:satOff val="-22594"/>
                <a:lumOff val="9608"/>
                <a:alphaOff val="0"/>
              </a:schemeClr>
            </a:fillRef>
            <a:effectRef idx="2">
              <a:schemeClr val="accent4">
                <a:hueOff val="8977625"/>
                <a:satOff val="-22594"/>
                <a:lumOff val="9608"/>
                <a:alphaOff val="0"/>
              </a:schemeClr>
            </a:effectRef>
            <a:fontRef idx="minor">
              <a:schemeClr val="lt1"/>
            </a:fontRef>
          </p:style>
        </p:sp>
        <p:sp>
          <p:nvSpPr>
            <p:cNvPr id="12" name="Rectángulo 11"/>
            <p:cNvSpPr/>
            <p:nvPr/>
          </p:nvSpPr>
          <p:spPr>
            <a:xfrm>
              <a:off x="3094285" y="3554805"/>
              <a:ext cx="4597717" cy="317920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latin typeface="Candara" panose="020E0502030303020204" pitchFamily="34" charset="0"/>
                </a:rPr>
                <a:t>APORTE DE LA INVESTIGACIÓN </a:t>
              </a:r>
            </a:p>
            <a:p>
              <a:pPr lvl="0" algn="ctr" defTabSz="711200">
                <a:lnSpc>
                  <a:spcPct val="90000"/>
                </a:lnSpc>
                <a:spcBef>
                  <a:spcPct val="0"/>
                </a:spcBef>
                <a:spcAft>
                  <a:spcPct val="35000"/>
                </a:spcAft>
              </a:pPr>
              <a:r>
                <a:rPr lang="es-EC" sz="1600" b="1" kern="1200" dirty="0" smtClean="0">
                  <a:solidFill>
                    <a:schemeClr val="tx1"/>
                  </a:solidFill>
                  <a:latin typeface="Candara" panose="020E0502030303020204" pitchFamily="34" charset="0"/>
                </a:rPr>
                <a:t>  </a:t>
              </a:r>
            </a:p>
            <a:p>
              <a:pPr lvl="0" algn="ctr" defTabSz="711200">
                <a:lnSpc>
                  <a:spcPct val="90000"/>
                </a:lnSpc>
                <a:spcBef>
                  <a:spcPct val="0"/>
                </a:spcBef>
                <a:spcAft>
                  <a:spcPct val="35000"/>
                </a:spcAft>
              </a:pPr>
              <a:r>
                <a:rPr lang="es-ES" sz="1400" b="0" kern="1200" dirty="0" smtClean="0">
                  <a:solidFill>
                    <a:schemeClr val="tx1"/>
                  </a:solidFill>
                  <a:latin typeface="Candara" panose="020E0502030303020204" pitchFamily="34" charset="0"/>
                </a:rPr>
                <a:t>Estrategia metodológica creativa e innovadora dentro del campo de la educación en nuestro país, llamada </a:t>
              </a:r>
              <a:r>
                <a:rPr lang="es-ES" sz="1400" b="1" kern="1200" dirty="0" smtClean="0">
                  <a:solidFill>
                    <a:schemeClr val="tx1"/>
                  </a:solidFill>
                  <a:effectLst>
                    <a:outerShdw blurRad="38100" dist="38100" dir="2700000" algn="tl">
                      <a:srgbClr val="000000">
                        <a:alpha val="43137"/>
                      </a:srgbClr>
                    </a:outerShdw>
                  </a:effectLst>
                  <a:latin typeface="Candara" panose="020E0502030303020204" pitchFamily="34" charset="0"/>
                </a:rPr>
                <a:t>gamificación</a:t>
              </a:r>
              <a:endParaRPr lang="es-EC" sz="1400" b="1" kern="1200" dirty="0" smtClean="0">
                <a:solidFill>
                  <a:schemeClr val="tx1"/>
                </a:solidFill>
                <a:effectLst>
                  <a:outerShdw blurRad="38100" dist="38100" dir="2700000" algn="tl">
                    <a:srgbClr val="000000">
                      <a:alpha val="43137"/>
                    </a:srgbClr>
                  </a:outerShdw>
                </a:effectLst>
                <a:latin typeface="Candara" panose="020E0502030303020204" pitchFamily="34" charset="0"/>
              </a:endParaRPr>
            </a:p>
          </p:txBody>
        </p:sp>
      </p:grpSp>
      <p:grpSp>
        <p:nvGrpSpPr>
          <p:cNvPr id="13" name="Grupo 12"/>
          <p:cNvGrpSpPr/>
          <p:nvPr/>
        </p:nvGrpSpPr>
        <p:grpSpPr>
          <a:xfrm>
            <a:off x="7478991" y="425002"/>
            <a:ext cx="4008964" cy="2021983"/>
            <a:chOff x="154546" y="2395471"/>
            <a:chExt cx="3928283" cy="1390784"/>
          </a:xfrm>
        </p:grpSpPr>
        <p:pic>
          <p:nvPicPr>
            <p:cNvPr id="14" name="Imagen 13"/>
            <p:cNvPicPr>
              <a:picLocks noChangeAspect="1"/>
            </p:cNvPicPr>
            <p:nvPr/>
          </p:nvPicPr>
          <p:blipFill>
            <a:blip r:embed="rId2" cstate="print"/>
            <a:stretch>
              <a:fillRect/>
            </a:stretch>
          </p:blipFill>
          <p:spPr>
            <a:xfrm>
              <a:off x="154546" y="2395471"/>
              <a:ext cx="1856768" cy="1390784"/>
            </a:xfrm>
            <a:prstGeom prst="rect">
              <a:avLst/>
            </a:prstGeom>
          </p:spPr>
        </p:pic>
        <p:pic>
          <p:nvPicPr>
            <p:cNvPr id="15" name="Imagen 14"/>
            <p:cNvPicPr>
              <a:picLocks noChangeAspect="1"/>
            </p:cNvPicPr>
            <p:nvPr/>
          </p:nvPicPr>
          <p:blipFill>
            <a:blip r:embed="rId3" cstate="print"/>
            <a:stretch>
              <a:fillRect/>
            </a:stretch>
          </p:blipFill>
          <p:spPr>
            <a:xfrm>
              <a:off x="2011314" y="2395471"/>
              <a:ext cx="2071515" cy="1390784"/>
            </a:xfrm>
            <a:prstGeom prst="rect">
              <a:avLst/>
            </a:prstGeom>
          </p:spPr>
        </p:pic>
      </p:grpSp>
      <p:pic>
        <p:nvPicPr>
          <p:cNvPr id="16" name="Imagen 15"/>
          <p:cNvPicPr>
            <a:picLocks noChangeAspect="1"/>
          </p:cNvPicPr>
          <p:nvPr/>
        </p:nvPicPr>
        <p:blipFill>
          <a:blip r:embed="rId4" cstate="print"/>
          <a:stretch>
            <a:fillRect/>
          </a:stretch>
        </p:blipFill>
        <p:spPr>
          <a:xfrm>
            <a:off x="7478991" y="2847554"/>
            <a:ext cx="4008964" cy="1600200"/>
          </a:xfrm>
          <a:prstGeom prst="rect">
            <a:avLst/>
          </a:prstGeom>
        </p:spPr>
      </p:pic>
      <p:sp>
        <p:nvSpPr>
          <p:cNvPr id="17" name="Flecha derecha 16"/>
          <p:cNvSpPr/>
          <p:nvPr/>
        </p:nvSpPr>
        <p:spPr>
          <a:xfrm>
            <a:off x="5821251" y="759854"/>
            <a:ext cx="1275008" cy="471399"/>
          </a:xfrm>
          <a:prstGeom prst="rightArrow">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18" name="Flecha derecha 17"/>
          <p:cNvSpPr/>
          <p:nvPr/>
        </p:nvSpPr>
        <p:spPr>
          <a:xfrm>
            <a:off x="5800546" y="3073224"/>
            <a:ext cx="1275008" cy="471399"/>
          </a:xfrm>
          <a:prstGeom prst="rightArrow">
            <a:avLst/>
          </a:prstGeom>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19" name="Flecha derecha 18"/>
          <p:cNvSpPr/>
          <p:nvPr/>
        </p:nvSpPr>
        <p:spPr>
          <a:xfrm>
            <a:off x="5800546" y="5306388"/>
            <a:ext cx="1275008" cy="471399"/>
          </a:xfrm>
          <a:prstGeom prst="rightArrow">
            <a:avLst/>
          </a:prstGeom>
          <a:effectLst>
            <a:glow rad="139700">
              <a:schemeClr val="accent5">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pic>
        <p:nvPicPr>
          <p:cNvPr id="20" name="Imagen 19"/>
          <p:cNvPicPr>
            <a:picLocks noChangeAspect="1"/>
          </p:cNvPicPr>
          <p:nvPr/>
        </p:nvPicPr>
        <p:blipFill>
          <a:blip r:embed="rId5" cstate="print"/>
          <a:stretch>
            <a:fillRect/>
          </a:stretch>
        </p:blipFill>
        <p:spPr>
          <a:xfrm>
            <a:off x="7531369" y="4832474"/>
            <a:ext cx="3956586" cy="1419225"/>
          </a:xfrm>
          <a:prstGeom prst="rect">
            <a:avLst/>
          </a:prstGeom>
        </p:spPr>
      </p:pic>
    </p:spTree>
    <p:extLst>
      <p:ext uri="{BB962C8B-B14F-4D97-AF65-F5344CB8AC3E}">
        <p14:creationId xmlns:p14="http://schemas.microsoft.com/office/powerpoint/2010/main" val="294624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169409" y="428426"/>
            <a:ext cx="4175924" cy="3101262"/>
            <a:chOff x="135438" y="3670338"/>
            <a:chExt cx="4702835" cy="2834699"/>
          </a:xfrm>
          <a:scene3d>
            <a:camera prst="orthographicFront">
              <a:rot lat="0" lon="0" rev="0"/>
            </a:camera>
            <a:lightRig rig="contrasting" dir="t">
              <a:rot lat="0" lon="0" rev="1200000"/>
            </a:lightRig>
          </a:scene3d>
        </p:grpSpPr>
        <p:sp>
          <p:nvSpPr>
            <p:cNvPr id="5" name="Rectángulo 4"/>
            <p:cNvSpPr/>
            <p:nvPr/>
          </p:nvSpPr>
          <p:spPr>
            <a:xfrm>
              <a:off x="135438" y="3670338"/>
              <a:ext cx="4702835" cy="2834699"/>
            </a:xfrm>
            <a:prstGeom prst="rect">
              <a:avLst/>
            </a:prstGeom>
            <a:sp3d contourW="19050" prstMaterial="metal">
              <a:bevelT w="88900" h="203200"/>
              <a:bevelB w="165100" h="254000"/>
            </a:sp3d>
          </p:spPr>
          <p:style>
            <a:lnRef idx="0">
              <a:schemeClr val="lt1">
                <a:hueOff val="0"/>
                <a:satOff val="0"/>
                <a:lumOff val="0"/>
                <a:alphaOff val="0"/>
              </a:schemeClr>
            </a:lnRef>
            <a:fillRef idx="1">
              <a:schemeClr val="accent4">
                <a:hueOff val="6733219"/>
                <a:satOff val="-16946"/>
                <a:lumOff val="7206"/>
                <a:alphaOff val="0"/>
              </a:schemeClr>
            </a:fillRef>
            <a:effectRef idx="2">
              <a:schemeClr val="accent4">
                <a:hueOff val="6733219"/>
                <a:satOff val="-16946"/>
                <a:lumOff val="7206"/>
                <a:alphaOff val="0"/>
              </a:schemeClr>
            </a:effectRef>
            <a:fontRef idx="minor">
              <a:schemeClr val="lt1"/>
            </a:fontRef>
          </p:style>
        </p:sp>
        <p:sp>
          <p:nvSpPr>
            <p:cNvPr id="6" name="Rectángulo 5"/>
            <p:cNvSpPr/>
            <p:nvPr/>
          </p:nvSpPr>
          <p:spPr>
            <a:xfrm>
              <a:off x="135438" y="3670338"/>
              <a:ext cx="4702835" cy="283469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effectLst>
                    <a:outerShdw blurRad="38100" dist="38100" dir="2700000" algn="tl">
                      <a:srgbClr val="000000">
                        <a:alpha val="43137"/>
                      </a:srgbClr>
                    </a:outerShdw>
                  </a:effectLst>
                  <a:latin typeface="Candara" panose="020E0502030303020204" pitchFamily="34" charset="0"/>
                </a:rPr>
                <a:t>APORTE DE LA GAMIFICACIÓN </a:t>
              </a:r>
            </a:p>
            <a:p>
              <a:pPr marL="285750" lvl="0" indent="-285750" algn="l" defTabSz="889000">
                <a:lnSpc>
                  <a:spcPct val="90000"/>
                </a:lnSpc>
                <a:spcBef>
                  <a:spcPct val="0"/>
                </a:spcBef>
                <a:spcAft>
                  <a:spcPct val="35000"/>
                </a:spcAft>
                <a:buFont typeface="Arial" panose="020B0604020202020204" pitchFamily="34" charset="0"/>
                <a:buChar char="•"/>
              </a:pPr>
              <a:r>
                <a:rPr lang="es-ES" sz="1400" b="0" kern="1200" dirty="0" smtClean="0">
                  <a:solidFill>
                    <a:schemeClr val="tx1"/>
                  </a:solidFill>
                  <a:effectLst/>
                  <a:latin typeface="Candara" panose="020E0502030303020204" pitchFamily="34" charset="0"/>
                </a:rPr>
                <a:t>Aprendizajes - tradicionales y memorísticos</a:t>
              </a:r>
            </a:p>
            <a:p>
              <a:pPr marL="285750" lvl="0" indent="-285750" algn="l" defTabSz="889000">
                <a:lnSpc>
                  <a:spcPct val="90000"/>
                </a:lnSpc>
                <a:spcBef>
                  <a:spcPct val="0"/>
                </a:spcBef>
                <a:spcAft>
                  <a:spcPct val="35000"/>
                </a:spcAft>
                <a:buFont typeface="Arial" panose="020B0604020202020204" pitchFamily="34" charset="0"/>
                <a:buChar char="•"/>
              </a:pPr>
              <a:endParaRPr lang="es-ES" sz="1400" b="0" kern="1200" dirty="0" smtClean="0">
                <a:solidFill>
                  <a:schemeClr val="tx1"/>
                </a:solidFill>
                <a:effectLst/>
                <a:latin typeface="Candara" panose="020E0502030303020204" pitchFamily="34" charset="0"/>
              </a:endParaRPr>
            </a:p>
            <a:p>
              <a:pPr marL="285750" lvl="0" indent="-285750" algn="l" defTabSz="889000">
                <a:lnSpc>
                  <a:spcPct val="90000"/>
                </a:lnSpc>
                <a:spcBef>
                  <a:spcPct val="0"/>
                </a:spcBef>
                <a:spcAft>
                  <a:spcPct val="35000"/>
                </a:spcAft>
                <a:buFont typeface="Arial" panose="020B0604020202020204" pitchFamily="34" charset="0"/>
                <a:buChar char="•"/>
              </a:pPr>
              <a:r>
                <a:rPr lang="es-ES" sz="1400" b="0" kern="1200" dirty="0" smtClean="0">
                  <a:solidFill>
                    <a:schemeClr val="tx1"/>
                  </a:solidFill>
                  <a:effectLst/>
                  <a:latin typeface="Candara" panose="020E0502030303020204" pitchFamily="34" charset="0"/>
                </a:rPr>
                <a:t> Estrategia educativa - uso de la tecnología </a:t>
              </a:r>
              <a:r>
                <a:rPr lang="es-ES" sz="1600" b="1" i="0" kern="1200" dirty="0" smtClean="0">
                  <a:solidFill>
                    <a:schemeClr val="tx1"/>
                  </a:solidFill>
                  <a:effectLst>
                    <a:outerShdw blurRad="38100" dist="38100" dir="2700000" algn="tl">
                      <a:srgbClr val="000000">
                        <a:alpha val="43137"/>
                      </a:srgbClr>
                    </a:outerShdw>
                  </a:effectLst>
                  <a:latin typeface="Candara" panose="020E0502030303020204" pitchFamily="34" charset="0"/>
                </a:rPr>
                <a:t>SIGLO XXI ERA TECNOLÓGICA</a:t>
              </a:r>
            </a:p>
            <a:p>
              <a:pPr lvl="0" algn="l" defTabSz="889000">
                <a:lnSpc>
                  <a:spcPct val="90000"/>
                </a:lnSpc>
                <a:spcBef>
                  <a:spcPct val="0"/>
                </a:spcBef>
                <a:spcAft>
                  <a:spcPct val="35000"/>
                </a:spcAft>
              </a:pPr>
              <a:endParaRPr lang="es-ES" sz="1600" b="1" i="0" kern="1200" dirty="0" smtClean="0">
                <a:solidFill>
                  <a:schemeClr val="tx1"/>
                </a:solidFill>
                <a:effectLst>
                  <a:outerShdw blurRad="38100" dist="38100" dir="2700000" algn="tl">
                    <a:srgbClr val="000000">
                      <a:alpha val="43137"/>
                    </a:srgbClr>
                  </a:outerShdw>
                </a:effectLst>
                <a:latin typeface="Candara" panose="020E0502030303020204" pitchFamily="34" charset="0"/>
              </a:endParaRPr>
            </a:p>
            <a:p>
              <a:pPr marL="285750" lvl="0" indent="-285750" algn="l" defTabSz="889000">
                <a:lnSpc>
                  <a:spcPct val="90000"/>
                </a:lnSpc>
                <a:spcBef>
                  <a:spcPct val="0"/>
                </a:spcBef>
                <a:spcAft>
                  <a:spcPct val="35000"/>
                </a:spcAft>
                <a:buFont typeface="Arial" panose="020B0604020202020204" pitchFamily="34" charset="0"/>
                <a:buChar char="•"/>
              </a:pPr>
              <a:r>
                <a:rPr lang="es-ES" sz="1600" b="1" i="0" kern="1200" dirty="0" smtClean="0">
                  <a:solidFill>
                    <a:schemeClr val="tx1"/>
                  </a:solidFill>
                  <a:effectLst>
                    <a:outerShdw blurRad="38100" dist="38100" dir="2700000" algn="tl">
                      <a:srgbClr val="000000">
                        <a:alpha val="43137"/>
                      </a:srgbClr>
                    </a:outerShdw>
                  </a:effectLst>
                  <a:latin typeface="Candara" panose="020E0502030303020204" pitchFamily="34" charset="0"/>
                </a:rPr>
                <a:t> </a:t>
              </a:r>
              <a:r>
                <a:rPr lang="es-ES" sz="1400" b="0" kern="1200" dirty="0" smtClean="0">
                  <a:solidFill>
                    <a:schemeClr val="tx1"/>
                  </a:solidFill>
                  <a:effectLst/>
                  <a:latin typeface="Candara" panose="020E0502030303020204" pitchFamily="34" charset="0"/>
                </a:rPr>
                <a:t>Ayuda a la retroalimentación, motivación  y socialización </a:t>
              </a:r>
            </a:p>
            <a:p>
              <a:pPr marL="285750" lvl="0" indent="-285750" algn="l" defTabSz="889000">
                <a:lnSpc>
                  <a:spcPct val="90000"/>
                </a:lnSpc>
                <a:spcBef>
                  <a:spcPct val="0"/>
                </a:spcBef>
                <a:spcAft>
                  <a:spcPct val="35000"/>
                </a:spcAft>
                <a:buFont typeface="Arial" panose="020B0604020202020204" pitchFamily="34" charset="0"/>
                <a:buChar char="•"/>
              </a:pPr>
              <a:endParaRPr lang="es-ES" sz="1400" b="0" kern="1200" dirty="0" smtClean="0">
                <a:solidFill>
                  <a:schemeClr val="tx1"/>
                </a:solidFill>
                <a:effectLst/>
                <a:latin typeface="Candara" panose="020E0502030303020204" pitchFamily="34" charset="0"/>
              </a:endParaRPr>
            </a:p>
            <a:p>
              <a:pPr marL="285750" lvl="0" indent="-285750" algn="l" defTabSz="889000">
                <a:lnSpc>
                  <a:spcPct val="90000"/>
                </a:lnSpc>
                <a:spcBef>
                  <a:spcPct val="0"/>
                </a:spcBef>
                <a:spcAft>
                  <a:spcPct val="35000"/>
                </a:spcAft>
                <a:buFont typeface="Arial" panose="020B0604020202020204" pitchFamily="34" charset="0"/>
                <a:buChar char="•"/>
              </a:pPr>
              <a:r>
                <a:rPr lang="es-ES" sz="1400" b="0" kern="1200" dirty="0" smtClean="0">
                  <a:solidFill>
                    <a:schemeClr val="tx1"/>
                  </a:solidFill>
                  <a:effectLst/>
                  <a:latin typeface="Candara" panose="020E0502030303020204" pitchFamily="34" charset="0"/>
                </a:rPr>
                <a:t>Mejora las estrategias, contenidos, planificaciones y enfoques en los aprendizajes del ámbito de relaciones lógico- matemáticas </a:t>
              </a:r>
              <a:endParaRPr lang="es-EC" sz="1400" b="0" kern="1200" dirty="0" smtClean="0">
                <a:solidFill>
                  <a:schemeClr val="tx1"/>
                </a:solidFill>
                <a:effectLst/>
                <a:latin typeface="Candara" panose="020E0502030303020204" pitchFamily="34" charset="0"/>
              </a:endParaRPr>
            </a:p>
          </p:txBody>
        </p:sp>
      </p:grpSp>
      <p:sp>
        <p:nvSpPr>
          <p:cNvPr id="8" name="Rectángulo 7"/>
          <p:cNvSpPr/>
          <p:nvPr/>
        </p:nvSpPr>
        <p:spPr>
          <a:xfrm>
            <a:off x="1186740" y="3989373"/>
            <a:ext cx="4170871" cy="2684556"/>
          </a:xfrm>
          <a:prstGeom prst="rect">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8977625"/>
              <a:satOff val="-22594"/>
              <a:lumOff val="9608"/>
              <a:alphaOff val="0"/>
            </a:schemeClr>
          </a:fillRef>
          <a:effectRef idx="2">
            <a:schemeClr val="accent4">
              <a:hueOff val="8977625"/>
              <a:satOff val="-22594"/>
              <a:lumOff val="9608"/>
              <a:alphaOff val="0"/>
            </a:schemeClr>
          </a:effectRef>
          <a:fontRef idx="minor">
            <a:schemeClr val="lt1"/>
          </a:fontRef>
        </p:style>
      </p:sp>
      <p:sp>
        <p:nvSpPr>
          <p:cNvPr id="10" name="Rectángulo 9"/>
          <p:cNvSpPr/>
          <p:nvPr/>
        </p:nvSpPr>
        <p:spPr>
          <a:xfrm>
            <a:off x="1464591" y="4049716"/>
            <a:ext cx="3411559" cy="2659143"/>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latin typeface="Candara" panose="020E0502030303020204" pitchFamily="34" charset="0"/>
              </a:rPr>
              <a:t>¿Quién</a:t>
            </a:r>
            <a:r>
              <a:rPr lang="es-EC" sz="1800" b="1" kern="1200" baseline="0" dirty="0" smtClean="0">
                <a:solidFill>
                  <a:schemeClr val="tx1"/>
                </a:solidFill>
                <a:latin typeface="Candara" panose="020E0502030303020204" pitchFamily="34" charset="0"/>
              </a:rPr>
              <a:t> se beneficia</a:t>
            </a:r>
            <a:r>
              <a:rPr lang="es-EC" sz="1800" kern="1200" baseline="0" dirty="0" smtClean="0">
                <a:solidFill>
                  <a:schemeClr val="tx1"/>
                </a:solidFill>
                <a:latin typeface="Candara" panose="020E0502030303020204" pitchFamily="34" charset="0"/>
              </a:rPr>
              <a:t>?</a:t>
            </a:r>
          </a:p>
          <a:p>
            <a:pPr lvl="0" algn="ctr" defTabSz="800100">
              <a:lnSpc>
                <a:spcPct val="90000"/>
              </a:lnSpc>
              <a:spcBef>
                <a:spcPct val="0"/>
              </a:spcBef>
              <a:spcAft>
                <a:spcPct val="35000"/>
              </a:spcAft>
            </a:pPr>
            <a:r>
              <a:rPr lang="es-EC" sz="1600" kern="1200" baseline="0" dirty="0" smtClean="0">
                <a:solidFill>
                  <a:schemeClr val="tx1"/>
                </a:solidFill>
                <a:latin typeface="Candara" panose="020E0502030303020204" pitchFamily="34" charset="0"/>
              </a:rPr>
              <a:t>-Niños </a:t>
            </a:r>
          </a:p>
          <a:p>
            <a:pPr lvl="0" algn="ctr" defTabSz="800100">
              <a:lnSpc>
                <a:spcPct val="90000"/>
              </a:lnSpc>
              <a:spcBef>
                <a:spcPct val="0"/>
              </a:spcBef>
              <a:spcAft>
                <a:spcPct val="35000"/>
              </a:spcAft>
            </a:pPr>
            <a:r>
              <a:rPr lang="es-EC" sz="1600" kern="1200" baseline="0" dirty="0" smtClean="0">
                <a:solidFill>
                  <a:schemeClr val="tx1"/>
                </a:solidFill>
                <a:latin typeface="Candara" panose="020E0502030303020204" pitchFamily="34" charset="0"/>
              </a:rPr>
              <a:t>-Docentes </a:t>
            </a:r>
          </a:p>
          <a:p>
            <a:pPr lvl="0" algn="ctr" defTabSz="800100">
              <a:lnSpc>
                <a:spcPct val="90000"/>
              </a:lnSpc>
              <a:spcBef>
                <a:spcPct val="0"/>
              </a:spcBef>
              <a:spcAft>
                <a:spcPct val="35000"/>
              </a:spcAft>
            </a:pPr>
            <a:r>
              <a:rPr lang="es-EC" sz="1600" kern="1200" baseline="0" dirty="0" smtClean="0">
                <a:solidFill>
                  <a:schemeClr val="tx1"/>
                </a:solidFill>
                <a:latin typeface="Candara" panose="020E0502030303020204" pitchFamily="34" charset="0"/>
              </a:rPr>
              <a:t>-Padres </a:t>
            </a:r>
          </a:p>
          <a:p>
            <a:pPr lvl="0" algn="ctr" defTabSz="800100">
              <a:lnSpc>
                <a:spcPct val="90000"/>
              </a:lnSpc>
              <a:spcBef>
                <a:spcPct val="0"/>
              </a:spcBef>
              <a:spcAft>
                <a:spcPct val="35000"/>
              </a:spcAft>
            </a:pPr>
            <a:r>
              <a:rPr lang="es-EC" sz="1600" kern="1200" baseline="0" dirty="0" smtClean="0">
                <a:solidFill>
                  <a:schemeClr val="tx1"/>
                </a:solidFill>
                <a:latin typeface="Candara" panose="020E0502030303020204" pitchFamily="34" charset="0"/>
              </a:rPr>
              <a:t>-Investigadoras</a:t>
            </a:r>
          </a:p>
        </p:txBody>
      </p:sp>
      <p:sp>
        <p:nvSpPr>
          <p:cNvPr id="11" name="AutoShape 2" descr="Resultado de imagen para APRENDIZAJES TRADICIONAL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2" name="Imagen 11"/>
          <p:cNvPicPr>
            <a:picLocks noChangeAspect="1"/>
          </p:cNvPicPr>
          <p:nvPr/>
        </p:nvPicPr>
        <p:blipFill>
          <a:blip r:embed="rId2" cstate="print"/>
          <a:stretch>
            <a:fillRect/>
          </a:stretch>
        </p:blipFill>
        <p:spPr>
          <a:xfrm>
            <a:off x="7906945" y="160338"/>
            <a:ext cx="2520737" cy="1323977"/>
          </a:xfrm>
          <a:prstGeom prst="rect">
            <a:avLst/>
          </a:prstGeom>
        </p:spPr>
      </p:pic>
      <p:pic>
        <p:nvPicPr>
          <p:cNvPr id="13" name="Imagen 12"/>
          <p:cNvPicPr>
            <a:picLocks noChangeAspect="1"/>
          </p:cNvPicPr>
          <p:nvPr/>
        </p:nvPicPr>
        <p:blipFill>
          <a:blip r:embed="rId3" cstate="print"/>
          <a:stretch>
            <a:fillRect/>
          </a:stretch>
        </p:blipFill>
        <p:spPr>
          <a:xfrm>
            <a:off x="9416704" y="1979057"/>
            <a:ext cx="2520737" cy="1280374"/>
          </a:xfrm>
          <a:prstGeom prst="rect">
            <a:avLst/>
          </a:prstGeom>
        </p:spPr>
      </p:pic>
      <p:sp>
        <p:nvSpPr>
          <p:cNvPr id="14" name="Flecha derecha 13"/>
          <p:cNvSpPr/>
          <p:nvPr/>
        </p:nvSpPr>
        <p:spPr>
          <a:xfrm>
            <a:off x="5684636" y="1293007"/>
            <a:ext cx="1275008" cy="471399"/>
          </a:xfrm>
          <a:prstGeom prst="rightArrow">
            <a:avLst/>
          </a:prstGeom>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pic>
        <p:nvPicPr>
          <p:cNvPr id="15" name="Imagen 14"/>
          <p:cNvPicPr>
            <a:picLocks noChangeAspect="1"/>
          </p:cNvPicPr>
          <p:nvPr/>
        </p:nvPicPr>
        <p:blipFill>
          <a:blip r:embed="rId4" cstate="print"/>
          <a:stretch>
            <a:fillRect/>
          </a:stretch>
        </p:blipFill>
        <p:spPr>
          <a:xfrm>
            <a:off x="7101312" y="1764406"/>
            <a:ext cx="1894602" cy="1419123"/>
          </a:xfrm>
          <a:prstGeom prst="rect">
            <a:avLst/>
          </a:prstGeom>
        </p:spPr>
      </p:pic>
      <p:pic>
        <p:nvPicPr>
          <p:cNvPr id="16" name="Imagen 15"/>
          <p:cNvPicPr>
            <a:picLocks noChangeAspect="1"/>
          </p:cNvPicPr>
          <p:nvPr/>
        </p:nvPicPr>
        <p:blipFill rotWithShape="1">
          <a:blip r:embed="rId5" cstate="print"/>
          <a:srcRect r="49379"/>
          <a:stretch/>
        </p:blipFill>
        <p:spPr>
          <a:xfrm>
            <a:off x="8489645" y="3965346"/>
            <a:ext cx="1854118" cy="2743513"/>
          </a:xfrm>
          <a:prstGeom prst="rect">
            <a:avLst/>
          </a:prstGeom>
        </p:spPr>
      </p:pic>
      <p:sp>
        <p:nvSpPr>
          <p:cNvPr id="17" name="Flecha derecha 16"/>
          <p:cNvSpPr/>
          <p:nvPr/>
        </p:nvSpPr>
        <p:spPr>
          <a:xfrm>
            <a:off x="6442167" y="5095952"/>
            <a:ext cx="1275008" cy="471399"/>
          </a:xfrm>
          <a:prstGeom prst="rightArrow">
            <a:avLst/>
          </a:prstGeom>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3687464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859110" y="282449"/>
            <a:ext cx="9218207" cy="4598643"/>
          </a:xfrm>
        </p:spPr>
        <p:txBody>
          <a:bodyPr>
            <a:normAutofit/>
          </a:bodyPr>
          <a:lstStyle/>
          <a:p>
            <a:pPr algn="ctr"/>
            <a:r>
              <a:rPr lang="es-EC" sz="8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ndara" panose="020E0502030303020204" pitchFamily="34" charset="0"/>
              </a:rPr>
              <a:t>FUNDAMENTACIÓN TEÓRICA</a:t>
            </a:r>
            <a:endParaRPr lang="en-US" sz="8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ndara" panose="020E0502030303020204" pitchFamily="34" charset="0"/>
            </a:endParaRPr>
          </a:p>
        </p:txBody>
      </p:sp>
    </p:spTree>
    <p:extLst>
      <p:ext uri="{BB962C8B-B14F-4D97-AF65-F5344CB8AC3E}">
        <p14:creationId xmlns:p14="http://schemas.microsoft.com/office/powerpoint/2010/main" val="3971836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25090" y="216514"/>
            <a:ext cx="2169953" cy="584775"/>
          </a:xfrm>
          <a:prstGeom prst="rect">
            <a:avLst/>
          </a:prstGeom>
        </p:spPr>
        <p:txBody>
          <a:bodyPr wrap="none">
            <a:spAutoFit/>
          </a:bodyPr>
          <a:lstStyle/>
          <a:p>
            <a:r>
              <a:rPr lang="es-EC" sz="3200" b="1" dirty="0">
                <a:ln w="22225">
                  <a:solidFill>
                    <a:schemeClr val="accent2"/>
                  </a:solidFill>
                  <a:prstDash val="solid"/>
                </a:ln>
                <a:solidFill>
                  <a:schemeClr val="accent2">
                    <a:lumMod val="40000"/>
                    <a:lumOff val="60000"/>
                  </a:schemeClr>
                </a:solidFill>
                <a:latin typeface="Calibri" panose="020F0502020204030204" pitchFamily="34" charset="0"/>
              </a:rPr>
              <a:t>CURRÍCULO</a:t>
            </a:r>
            <a:endParaRPr lang="es-EC" sz="3200" b="1" dirty="0" smtClean="0">
              <a:ln w="22225">
                <a:solidFill>
                  <a:schemeClr val="accent2"/>
                </a:solidFill>
                <a:prstDash val="solid"/>
              </a:ln>
              <a:solidFill>
                <a:schemeClr val="accent2">
                  <a:lumMod val="40000"/>
                  <a:lumOff val="60000"/>
                </a:schemeClr>
              </a:solidFill>
              <a:latin typeface="Calibri" panose="020F0502020204030204" pitchFamily="34" charset="0"/>
            </a:endParaRPr>
          </a:p>
        </p:txBody>
      </p:sp>
      <p:graphicFrame>
        <p:nvGraphicFramePr>
          <p:cNvPr id="17" name="Diagrama 16"/>
          <p:cNvGraphicFramePr/>
          <p:nvPr>
            <p:extLst>
              <p:ext uri="{D42A27DB-BD31-4B8C-83A1-F6EECF244321}">
                <p14:modId xmlns:p14="http://schemas.microsoft.com/office/powerpoint/2010/main" val="3196488710"/>
              </p:ext>
            </p:extLst>
          </p:nvPr>
        </p:nvGraphicFramePr>
        <p:xfrm>
          <a:off x="-20035" y="1"/>
          <a:ext cx="12212035"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cstate="print"/>
          <a:stretch>
            <a:fillRect/>
          </a:stretch>
        </p:blipFill>
        <p:spPr>
          <a:xfrm>
            <a:off x="8215316" y="102791"/>
            <a:ext cx="2621507" cy="1743607"/>
          </a:xfrm>
          <a:prstGeom prst="rect">
            <a:avLst/>
          </a:prstGeom>
        </p:spPr>
      </p:pic>
      <p:pic>
        <p:nvPicPr>
          <p:cNvPr id="3" name="Imagen 2"/>
          <p:cNvPicPr>
            <a:picLocks noChangeAspect="1"/>
          </p:cNvPicPr>
          <p:nvPr/>
        </p:nvPicPr>
        <p:blipFill>
          <a:blip r:embed="rId8" cstate="print"/>
          <a:stretch>
            <a:fillRect/>
          </a:stretch>
        </p:blipFill>
        <p:spPr>
          <a:xfrm>
            <a:off x="9894231" y="2279651"/>
            <a:ext cx="1642926" cy="1809281"/>
          </a:xfrm>
          <a:prstGeom prst="rect">
            <a:avLst/>
          </a:prstGeom>
        </p:spPr>
      </p:pic>
      <p:pic>
        <p:nvPicPr>
          <p:cNvPr id="5" name="Imagen 4"/>
          <p:cNvPicPr>
            <a:picLocks noChangeAspect="1"/>
          </p:cNvPicPr>
          <p:nvPr/>
        </p:nvPicPr>
        <p:blipFill>
          <a:blip r:embed="rId9" cstate="print"/>
          <a:stretch>
            <a:fillRect/>
          </a:stretch>
        </p:blipFill>
        <p:spPr>
          <a:xfrm>
            <a:off x="10054108" y="4441809"/>
            <a:ext cx="1521252" cy="2131812"/>
          </a:xfrm>
          <a:prstGeom prst="rect">
            <a:avLst/>
          </a:prstGeom>
        </p:spPr>
      </p:pic>
    </p:spTree>
    <p:extLst>
      <p:ext uri="{BB962C8B-B14F-4D97-AF65-F5344CB8AC3E}">
        <p14:creationId xmlns:p14="http://schemas.microsoft.com/office/powerpoint/2010/main" val="2073894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61450" y="216514"/>
            <a:ext cx="5995424" cy="584775"/>
          </a:xfrm>
          <a:prstGeom prst="rect">
            <a:avLst/>
          </a:prstGeom>
        </p:spPr>
        <p:txBody>
          <a:bodyPr wrap="none">
            <a:spAutoFit/>
          </a:bodyPr>
          <a:lstStyle/>
          <a:p>
            <a:r>
              <a:rPr lang="es-E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panose="020F0502020204030204" pitchFamily="34" charset="0"/>
              </a:rPr>
              <a:t> </a:t>
            </a:r>
            <a:r>
              <a:rPr lang="es-ES" sz="3200" b="1" dirty="0" smtClean="0">
                <a:ln w="22225">
                  <a:solidFill>
                    <a:schemeClr val="accent2"/>
                  </a:solidFill>
                  <a:prstDash val="solid"/>
                </a:ln>
                <a:solidFill>
                  <a:schemeClr val="accent2">
                    <a:lumMod val="40000"/>
                    <a:lumOff val="60000"/>
                  </a:schemeClr>
                </a:solidFill>
                <a:latin typeface="Calibri" panose="020F0502020204030204" pitchFamily="34" charset="0"/>
              </a:rPr>
              <a:t>EJES Y ÁMBITOS DE DESARROLLO </a:t>
            </a:r>
            <a:endParaRPr lang="es-EC" sz="3200" b="1" dirty="0" smtClean="0">
              <a:ln w="22225">
                <a:solidFill>
                  <a:schemeClr val="accent2"/>
                </a:solidFill>
                <a:prstDash val="solid"/>
              </a:ln>
              <a:solidFill>
                <a:schemeClr val="accent2">
                  <a:lumMod val="40000"/>
                  <a:lumOff val="60000"/>
                </a:schemeClr>
              </a:solidFill>
              <a:latin typeface="Calibri" panose="020F0502020204030204" pitchFamily="34" charset="0"/>
            </a:endParaRPr>
          </a:p>
        </p:txBody>
      </p:sp>
      <p:pic>
        <p:nvPicPr>
          <p:cNvPr id="3" name="Imagen 2"/>
          <p:cNvPicPr>
            <a:picLocks noChangeAspect="1"/>
          </p:cNvPicPr>
          <p:nvPr/>
        </p:nvPicPr>
        <p:blipFill>
          <a:blip r:embed="rId2" cstate="print"/>
          <a:stretch>
            <a:fillRect/>
          </a:stretch>
        </p:blipFill>
        <p:spPr>
          <a:xfrm>
            <a:off x="2120563" y="1339900"/>
            <a:ext cx="8544511" cy="4715345"/>
          </a:xfrm>
          <a:prstGeom prst="rect">
            <a:avLst/>
          </a:prstGeom>
        </p:spPr>
      </p:pic>
      <p:sp>
        <p:nvSpPr>
          <p:cNvPr id="4" name="Rectángulo 3"/>
          <p:cNvSpPr/>
          <p:nvPr/>
        </p:nvSpPr>
        <p:spPr>
          <a:xfrm>
            <a:off x="51564" y="956066"/>
            <a:ext cx="1815921" cy="1157421"/>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dirty="0"/>
              <a:t> F</a:t>
            </a:r>
            <a:r>
              <a:rPr lang="es-ES" dirty="0" smtClean="0"/>
              <a:t>ormarán </a:t>
            </a:r>
            <a:r>
              <a:rPr lang="es-ES" dirty="0"/>
              <a:t>la parte integral de los niños</a:t>
            </a:r>
          </a:p>
        </p:txBody>
      </p:sp>
      <p:sp>
        <p:nvSpPr>
          <p:cNvPr id="5" name="Flecha derecha 4"/>
          <p:cNvSpPr/>
          <p:nvPr/>
        </p:nvSpPr>
        <p:spPr>
          <a:xfrm>
            <a:off x="1543002" y="1671714"/>
            <a:ext cx="909788" cy="40753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6" name="Rectángulo 5"/>
          <p:cNvSpPr/>
          <p:nvPr/>
        </p:nvSpPr>
        <p:spPr>
          <a:xfrm>
            <a:off x="7986353" y="1481799"/>
            <a:ext cx="3849331" cy="84469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1600" dirty="0" smtClean="0"/>
              <a:t>Espacios </a:t>
            </a:r>
            <a:r>
              <a:rPr lang="es-ES" sz="1600" dirty="0"/>
              <a:t>curriculares específicos que van a dar origen a los ejes de desarrollo y aprendizaje</a:t>
            </a:r>
          </a:p>
        </p:txBody>
      </p:sp>
      <p:sp>
        <p:nvSpPr>
          <p:cNvPr id="7" name="Flecha derecha 6"/>
          <p:cNvSpPr/>
          <p:nvPr/>
        </p:nvSpPr>
        <p:spPr>
          <a:xfrm>
            <a:off x="7231160" y="1734060"/>
            <a:ext cx="961094" cy="40434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8" name="Rectángulo 7"/>
          <p:cNvSpPr/>
          <p:nvPr/>
        </p:nvSpPr>
        <p:spPr>
          <a:xfrm>
            <a:off x="7986354" y="224416"/>
            <a:ext cx="3501601" cy="73165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lvl="0" algn="ctr"/>
            <a:r>
              <a:rPr lang="es-ES" sz="1400" dirty="0">
                <a:solidFill>
                  <a:schemeClr val="tx1"/>
                </a:solidFill>
                <a:latin typeface="Candara" panose="020E0502030303020204" pitchFamily="34" charset="0"/>
              </a:rPr>
              <a:t>Dirigido a niñas y niños de 5 a 6 </a:t>
            </a:r>
            <a:r>
              <a:rPr lang="es-ES" sz="1400" dirty="0" smtClean="0">
                <a:solidFill>
                  <a:schemeClr val="tx1"/>
                </a:solidFill>
                <a:latin typeface="Candara" panose="020E0502030303020204" pitchFamily="34" charset="0"/>
              </a:rPr>
              <a:t>años</a:t>
            </a:r>
          </a:p>
          <a:p>
            <a:pPr lvl="0" algn="ctr"/>
            <a:r>
              <a:rPr lang="es-ES" sz="1400" dirty="0" smtClean="0">
                <a:solidFill>
                  <a:schemeClr val="tx1"/>
                </a:solidFill>
                <a:latin typeface="Candara" panose="020E0502030303020204" pitchFamily="34" charset="0"/>
              </a:rPr>
              <a:t>Se centra en el desarrollo integral del niño </a:t>
            </a:r>
            <a:endParaRPr lang="es-ES" sz="1400" dirty="0"/>
          </a:p>
        </p:txBody>
      </p:sp>
      <p:sp>
        <p:nvSpPr>
          <p:cNvPr id="9" name="Rectángulo 8"/>
          <p:cNvSpPr/>
          <p:nvPr/>
        </p:nvSpPr>
        <p:spPr>
          <a:xfrm>
            <a:off x="8388978" y="2865098"/>
            <a:ext cx="1907601" cy="3573981"/>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lvl="0"/>
            <a:r>
              <a:rPr lang="es-ES" sz="1600" dirty="0">
                <a:solidFill>
                  <a:schemeClr val="tx1"/>
                </a:solidFill>
                <a:latin typeface="Candara" panose="020E0502030303020204" pitchFamily="34" charset="0"/>
              </a:rPr>
              <a:t>Trabajo concreto </a:t>
            </a:r>
            <a:endParaRPr lang="es-ES" sz="1600" dirty="0" smtClean="0">
              <a:solidFill>
                <a:schemeClr val="tx1"/>
              </a:solidFill>
              <a:latin typeface="Candara" panose="020E0502030303020204" pitchFamily="34" charset="0"/>
            </a:endParaRPr>
          </a:p>
          <a:p>
            <a:pPr lvl="0"/>
            <a:endParaRPr lang="es-ES" sz="1600" dirty="0">
              <a:solidFill>
                <a:schemeClr val="tx1"/>
              </a:solidFill>
              <a:latin typeface="Candara" panose="020E0502030303020204" pitchFamily="34" charset="0"/>
            </a:endParaRPr>
          </a:p>
          <a:p>
            <a:pPr lvl="0"/>
            <a:r>
              <a:rPr lang="es-ES" sz="1600" dirty="0" smtClean="0">
                <a:solidFill>
                  <a:schemeClr val="tx1"/>
                </a:solidFill>
                <a:latin typeface="Candara" panose="020E0502030303020204" pitchFamily="34" charset="0"/>
              </a:rPr>
              <a:t>Respeta </a:t>
            </a:r>
            <a:r>
              <a:rPr lang="es-ES" sz="1600" dirty="0">
                <a:solidFill>
                  <a:schemeClr val="tx1"/>
                </a:solidFill>
                <a:latin typeface="Candara" panose="020E0502030303020204" pitchFamily="34" charset="0"/>
              </a:rPr>
              <a:t>las etapas evolutivas de los </a:t>
            </a:r>
            <a:r>
              <a:rPr lang="es-ES" sz="1600" dirty="0" smtClean="0">
                <a:solidFill>
                  <a:schemeClr val="tx1"/>
                </a:solidFill>
                <a:latin typeface="Candara" panose="020E0502030303020204" pitchFamily="34" charset="0"/>
              </a:rPr>
              <a:t>estudiantes</a:t>
            </a:r>
          </a:p>
          <a:p>
            <a:pPr lvl="0"/>
            <a:endParaRPr lang="es-ES" sz="1600" dirty="0">
              <a:solidFill>
                <a:schemeClr val="tx1"/>
              </a:solidFill>
              <a:latin typeface="Candara" panose="020E0502030303020204" pitchFamily="34" charset="0"/>
            </a:endParaRPr>
          </a:p>
          <a:p>
            <a:pPr lvl="0"/>
            <a:r>
              <a:rPr lang="es-ES" sz="1600" dirty="0">
                <a:solidFill>
                  <a:schemeClr val="tx1"/>
                </a:solidFill>
                <a:latin typeface="Candara" panose="020E0502030303020204" pitchFamily="34" charset="0"/>
              </a:rPr>
              <a:t>Los problemas se resuelven </a:t>
            </a:r>
            <a:r>
              <a:rPr lang="es-ES" sz="1600" dirty="0" smtClean="0">
                <a:solidFill>
                  <a:schemeClr val="tx1"/>
                </a:solidFill>
                <a:latin typeface="Candara" panose="020E0502030303020204" pitchFamily="34" charset="0"/>
              </a:rPr>
              <a:t>en un </a:t>
            </a:r>
            <a:r>
              <a:rPr lang="es-ES" sz="1600" dirty="0">
                <a:solidFill>
                  <a:schemeClr val="tx1"/>
                </a:solidFill>
                <a:latin typeface="Candara" panose="020E0502030303020204" pitchFamily="34" charset="0"/>
              </a:rPr>
              <a:t>contexto lúdico </a:t>
            </a:r>
            <a:endParaRPr lang="es-ES" sz="1600" dirty="0" smtClean="0">
              <a:solidFill>
                <a:schemeClr val="tx1"/>
              </a:solidFill>
              <a:latin typeface="Candara" panose="020E0502030303020204" pitchFamily="34" charset="0"/>
            </a:endParaRPr>
          </a:p>
          <a:p>
            <a:pPr lvl="0"/>
            <a:endParaRPr lang="es-ES" sz="1600" dirty="0">
              <a:solidFill>
                <a:schemeClr val="tx1"/>
              </a:solidFill>
              <a:latin typeface="Candara" panose="020E0502030303020204" pitchFamily="34" charset="0"/>
            </a:endParaRPr>
          </a:p>
          <a:p>
            <a:pPr lvl="0"/>
            <a:r>
              <a:rPr lang="es-ES" sz="1600" dirty="0">
                <a:solidFill>
                  <a:schemeClr val="tx1"/>
                </a:solidFill>
                <a:latin typeface="Candara" panose="020E0502030303020204" pitchFamily="34" charset="0"/>
              </a:rPr>
              <a:t>Información se representa mediante pictogramas </a:t>
            </a:r>
            <a:endParaRPr lang="es-ES" sz="2000" dirty="0">
              <a:solidFill>
                <a:schemeClr val="tx1"/>
              </a:solidFill>
              <a:latin typeface="Candara" panose="020E0502030303020204" pitchFamily="34" charset="0"/>
            </a:endParaRPr>
          </a:p>
        </p:txBody>
      </p:sp>
      <p:sp>
        <p:nvSpPr>
          <p:cNvPr id="10" name="Flecha derecha 9"/>
          <p:cNvSpPr/>
          <p:nvPr/>
        </p:nvSpPr>
        <p:spPr>
          <a:xfrm>
            <a:off x="7363781" y="4011379"/>
            <a:ext cx="860832" cy="358975"/>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32152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1576300" y="1650583"/>
            <a:ext cx="1484123" cy="408623"/>
          </a:xfrm>
          <a:prstGeom prst="round2DiagRect">
            <a:avLst/>
          </a:prstGeom>
          <a:solidFill>
            <a:schemeClr val="bg1"/>
          </a:solidFill>
          <a:ln w="38100">
            <a:noFill/>
          </a:ln>
          <a:effectLst>
            <a:glow rad="2286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b="1" dirty="0" smtClean="0">
                <a:latin typeface="Candara" panose="020E0502030303020204" pitchFamily="34" charset="0"/>
              </a:rPr>
              <a:t>Definición</a:t>
            </a:r>
            <a:endParaRPr lang="es-EC" b="1" dirty="0">
              <a:latin typeface="Candara" panose="020E0502030303020204" pitchFamily="34" charset="0"/>
            </a:endParaRPr>
          </a:p>
        </p:txBody>
      </p:sp>
      <p:sp>
        <p:nvSpPr>
          <p:cNvPr id="14" name="CuadroTexto 13"/>
          <p:cNvSpPr txBox="1"/>
          <p:nvPr/>
        </p:nvSpPr>
        <p:spPr>
          <a:xfrm>
            <a:off x="4307232" y="954187"/>
            <a:ext cx="3131867" cy="1323439"/>
          </a:xfrm>
          <a:prstGeom prst="rect">
            <a:avLst/>
          </a:prstGeom>
          <a:noFill/>
          <a:ln>
            <a:solidFill>
              <a:srgbClr val="00B050"/>
            </a:solidFill>
          </a:ln>
          <a:effectLst>
            <a:glow rad="101600">
              <a:schemeClr val="accent2">
                <a:satMod val="175000"/>
                <a:alpha val="40000"/>
              </a:schemeClr>
            </a:glow>
          </a:effectLst>
        </p:spPr>
        <p:txBody>
          <a:bodyPr wrap="square" rtlCol="0">
            <a:spAutoFit/>
          </a:bodyPr>
          <a:lstStyle/>
          <a:p>
            <a:pPr algn="just"/>
            <a:r>
              <a:rPr lang="es-EC" sz="1600" dirty="0" smtClean="0">
                <a:latin typeface="Candara" panose="020E0502030303020204" pitchFamily="34" charset="0"/>
              </a:rPr>
              <a:t>DOCERE: Enseñar </a:t>
            </a:r>
          </a:p>
          <a:p>
            <a:pPr algn="just"/>
            <a:r>
              <a:rPr lang="es-EC" sz="1600" dirty="0" smtClean="0">
                <a:latin typeface="Candara" panose="020E0502030303020204" pitchFamily="34" charset="0"/>
              </a:rPr>
              <a:t>DISCERE: Aprender</a:t>
            </a:r>
          </a:p>
          <a:p>
            <a:pPr algn="just"/>
            <a:r>
              <a:rPr lang="es-EC" sz="1600" dirty="0" smtClean="0">
                <a:latin typeface="Candara" panose="020E0502030303020204" pitchFamily="34" charset="0"/>
              </a:rPr>
              <a:t>Se centra en el estudio del proceso de </a:t>
            </a:r>
            <a:r>
              <a:rPr lang="es-EC" sz="1600" dirty="0">
                <a:latin typeface="Candara" panose="020E0502030303020204" pitchFamily="34" charset="0"/>
              </a:rPr>
              <a:t>enseñanza – aprendizaje (Marhuenda, 2000</a:t>
            </a:r>
            <a:r>
              <a:rPr lang="es-EC" sz="1600" dirty="0" smtClean="0">
                <a:latin typeface="Candara" panose="020E0502030303020204" pitchFamily="34" charset="0"/>
              </a:rPr>
              <a:t>)</a:t>
            </a:r>
            <a:endParaRPr lang="es-EC" sz="1600" dirty="0">
              <a:latin typeface="Candara" panose="020E0502030303020204" pitchFamily="34" charset="0"/>
            </a:endParaRPr>
          </a:p>
        </p:txBody>
      </p:sp>
      <p:sp>
        <p:nvSpPr>
          <p:cNvPr id="15" name="CuadroTexto 14"/>
          <p:cNvSpPr txBox="1"/>
          <p:nvPr/>
        </p:nvSpPr>
        <p:spPr>
          <a:xfrm>
            <a:off x="1511776" y="3326573"/>
            <a:ext cx="1686070" cy="408623"/>
          </a:xfrm>
          <a:prstGeom prst="round2DiagRect">
            <a:avLst/>
          </a:prstGeom>
          <a:solidFill>
            <a:schemeClr val="bg1"/>
          </a:solidFill>
          <a:ln w="38100">
            <a:noFill/>
          </a:ln>
          <a:effectLst>
            <a:glow rad="2286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b="1" dirty="0" smtClean="0">
                <a:latin typeface="Candara" panose="020E0502030303020204" pitchFamily="34" charset="0"/>
              </a:rPr>
              <a:t>Importancia</a:t>
            </a:r>
            <a:endParaRPr lang="es-EC" b="1" dirty="0">
              <a:latin typeface="Candara" panose="020E0502030303020204" pitchFamily="34" charset="0"/>
            </a:endParaRPr>
          </a:p>
        </p:txBody>
      </p:sp>
      <p:sp>
        <p:nvSpPr>
          <p:cNvPr id="18" name="CuadroTexto 17"/>
          <p:cNvSpPr txBox="1"/>
          <p:nvPr/>
        </p:nvSpPr>
        <p:spPr>
          <a:xfrm>
            <a:off x="4370694" y="2833962"/>
            <a:ext cx="3175341" cy="1569660"/>
          </a:xfrm>
          <a:prstGeom prst="rect">
            <a:avLst/>
          </a:prstGeom>
          <a:noFill/>
          <a:ln>
            <a:solidFill>
              <a:schemeClr val="accent3">
                <a:lumMod val="20000"/>
                <a:lumOff val="80000"/>
              </a:schemeClr>
            </a:solidFill>
          </a:ln>
          <a:effectLst>
            <a:glow rad="101600">
              <a:schemeClr val="accent3">
                <a:satMod val="175000"/>
                <a:alpha val="40000"/>
              </a:schemeClr>
            </a:glow>
          </a:effectLst>
        </p:spPr>
        <p:txBody>
          <a:bodyPr wrap="square" rtlCol="0">
            <a:spAutoFit/>
          </a:bodyPr>
          <a:lstStyle/>
          <a:p>
            <a:pPr algn="just"/>
            <a:r>
              <a:rPr lang="es-ES" sz="1600" dirty="0" smtClean="0">
                <a:latin typeface="Candara" panose="020E0502030303020204" pitchFamily="34" charset="0"/>
              </a:rPr>
              <a:t>Promueve </a:t>
            </a:r>
            <a:r>
              <a:rPr lang="es-ES" sz="1600" dirty="0">
                <a:latin typeface="Candara" panose="020E0502030303020204" pitchFamily="34" charset="0"/>
              </a:rPr>
              <a:t>la actividad social, con autonomía del profesor, del estudiante y de la institución educativa con el fin de elaborar saberes y convertir la realidad (Ortiz, 2014).</a:t>
            </a:r>
            <a:endParaRPr lang="es-EC" sz="1600" dirty="0">
              <a:latin typeface="Candara" panose="020E0502030303020204" pitchFamily="34" charset="0"/>
            </a:endParaRPr>
          </a:p>
        </p:txBody>
      </p:sp>
      <p:sp>
        <p:nvSpPr>
          <p:cNvPr id="19" name="CuadroTexto 18"/>
          <p:cNvSpPr txBox="1"/>
          <p:nvPr/>
        </p:nvSpPr>
        <p:spPr>
          <a:xfrm>
            <a:off x="1665964" y="5232667"/>
            <a:ext cx="1668774" cy="408623"/>
          </a:xfrm>
          <a:prstGeom prst="round2DiagRect">
            <a:avLst/>
          </a:prstGeom>
          <a:solidFill>
            <a:schemeClr val="bg1"/>
          </a:solidFill>
          <a:ln w="38100">
            <a:solidFill>
              <a:schemeClr val="accent1">
                <a:lumMod val="60000"/>
                <a:lumOff val="40000"/>
              </a:schemeClr>
            </a:solidFill>
          </a:ln>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b="1" dirty="0" smtClean="0">
                <a:latin typeface="Candara" panose="020E0502030303020204" pitchFamily="34" charset="0"/>
              </a:rPr>
              <a:t>Función</a:t>
            </a:r>
            <a:endParaRPr lang="es-EC" b="1" dirty="0">
              <a:latin typeface="Candara" panose="020E0502030303020204" pitchFamily="34" charset="0"/>
            </a:endParaRPr>
          </a:p>
        </p:txBody>
      </p:sp>
      <p:sp>
        <p:nvSpPr>
          <p:cNvPr id="21" name="CuadroTexto 20"/>
          <p:cNvSpPr txBox="1"/>
          <p:nvPr/>
        </p:nvSpPr>
        <p:spPr>
          <a:xfrm>
            <a:off x="4495531" y="4990334"/>
            <a:ext cx="3175341" cy="830997"/>
          </a:xfrm>
          <a:prstGeom prst="rect">
            <a:avLst/>
          </a:prstGeom>
          <a:noFill/>
          <a:ln>
            <a:solidFill>
              <a:schemeClr val="accent1">
                <a:lumMod val="60000"/>
                <a:lumOff val="40000"/>
              </a:schemeClr>
            </a:solidFill>
          </a:ln>
          <a:effectLst>
            <a:glow rad="139700">
              <a:schemeClr val="accent1">
                <a:satMod val="175000"/>
                <a:alpha val="40000"/>
              </a:schemeClr>
            </a:glow>
          </a:effectLst>
        </p:spPr>
        <p:txBody>
          <a:bodyPr wrap="square" rtlCol="0">
            <a:spAutoFit/>
          </a:bodyPr>
          <a:lstStyle/>
          <a:p>
            <a:pPr algn="just"/>
            <a:r>
              <a:rPr lang="es-ES" sz="1600" dirty="0" smtClean="0">
                <a:latin typeface="Candara" panose="020E0502030303020204" pitchFamily="34" charset="0"/>
              </a:rPr>
              <a:t>Potencializar </a:t>
            </a:r>
            <a:r>
              <a:rPr lang="es-ES" sz="1600" dirty="0">
                <a:latin typeface="Candara" panose="020E0502030303020204" pitchFamily="34" charset="0"/>
              </a:rPr>
              <a:t>el conocimiento desde la perspectiva de un mejoramiento continuo</a:t>
            </a:r>
            <a:endParaRPr lang="es-EC" sz="1600" dirty="0">
              <a:latin typeface="Candara" panose="020E0502030303020204" pitchFamily="34" charset="0"/>
            </a:endParaRPr>
          </a:p>
        </p:txBody>
      </p:sp>
      <p:sp>
        <p:nvSpPr>
          <p:cNvPr id="24" name="Rectángulo 23"/>
          <p:cNvSpPr/>
          <p:nvPr/>
        </p:nvSpPr>
        <p:spPr>
          <a:xfrm>
            <a:off x="1072524" y="207065"/>
            <a:ext cx="2125903" cy="584775"/>
          </a:xfrm>
          <a:prstGeom prst="rect">
            <a:avLst/>
          </a:prstGeom>
        </p:spPr>
        <p:txBody>
          <a:bodyPr wrap="none">
            <a:spAutoFit/>
          </a:bodyPr>
          <a:lstStyle/>
          <a:p>
            <a:r>
              <a:rPr lang="es-EC" sz="3200" b="1" dirty="0" smtClean="0">
                <a:ln w="22225">
                  <a:solidFill>
                    <a:schemeClr val="accent2"/>
                  </a:solidFill>
                  <a:prstDash val="solid"/>
                </a:ln>
                <a:solidFill>
                  <a:schemeClr val="accent2">
                    <a:lumMod val="40000"/>
                    <a:lumOff val="60000"/>
                  </a:schemeClr>
                </a:solidFill>
                <a:latin typeface="Candara" panose="020E0502030303020204" pitchFamily="34" charset="0"/>
              </a:rPr>
              <a:t>DIDÁCTICA</a:t>
            </a:r>
          </a:p>
        </p:txBody>
      </p:sp>
      <p:sp>
        <p:nvSpPr>
          <p:cNvPr id="25" name="Flecha derecha 24"/>
          <p:cNvSpPr/>
          <p:nvPr/>
        </p:nvSpPr>
        <p:spPr>
          <a:xfrm>
            <a:off x="3479449" y="1615906"/>
            <a:ext cx="618270" cy="386366"/>
          </a:xfrm>
          <a:prstGeom prst="rightArrow">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Candara" panose="020E0502030303020204" pitchFamily="34" charset="0"/>
            </a:endParaRPr>
          </a:p>
        </p:txBody>
      </p:sp>
      <p:sp>
        <p:nvSpPr>
          <p:cNvPr id="27" name="Flecha derecha 26"/>
          <p:cNvSpPr/>
          <p:nvPr/>
        </p:nvSpPr>
        <p:spPr>
          <a:xfrm>
            <a:off x="3516451" y="3326573"/>
            <a:ext cx="618270" cy="386366"/>
          </a:xfrm>
          <a:prstGeom prst="rightArrow">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Candara" panose="020E0502030303020204" pitchFamily="34" charset="0"/>
            </a:endParaRPr>
          </a:p>
        </p:txBody>
      </p:sp>
      <p:sp>
        <p:nvSpPr>
          <p:cNvPr id="30" name="Flecha derecha 29"/>
          <p:cNvSpPr/>
          <p:nvPr/>
        </p:nvSpPr>
        <p:spPr>
          <a:xfrm>
            <a:off x="3522610" y="5243795"/>
            <a:ext cx="618270" cy="386366"/>
          </a:xfrm>
          <a:prstGeom prst="rightArrow">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Candara" panose="020E0502030303020204" pitchFamily="34" charset="0"/>
            </a:endParaRPr>
          </a:p>
        </p:txBody>
      </p:sp>
      <p:pic>
        <p:nvPicPr>
          <p:cNvPr id="3" name="Imagen 2"/>
          <p:cNvPicPr>
            <a:picLocks noChangeAspect="1"/>
          </p:cNvPicPr>
          <p:nvPr/>
        </p:nvPicPr>
        <p:blipFill>
          <a:blip r:embed="rId2" cstate="print"/>
          <a:stretch>
            <a:fillRect/>
          </a:stretch>
        </p:blipFill>
        <p:spPr>
          <a:xfrm>
            <a:off x="8210580" y="543225"/>
            <a:ext cx="2330904" cy="1614367"/>
          </a:xfrm>
          <a:prstGeom prst="rect">
            <a:avLst/>
          </a:prstGeom>
        </p:spPr>
      </p:pic>
      <p:pic>
        <p:nvPicPr>
          <p:cNvPr id="3076" name="Picture 4" descr="Resultado de imagen para DIDACT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3058" y="2665976"/>
            <a:ext cx="1780890" cy="17986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para aprendizaje significativ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5523" y="4700103"/>
            <a:ext cx="2515961" cy="1860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798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107182" y="179529"/>
            <a:ext cx="5871992" cy="584775"/>
          </a:xfrm>
          <a:prstGeom prst="rect">
            <a:avLst/>
          </a:prstGeom>
        </p:spPr>
        <p:txBody>
          <a:bodyPr wrap="none">
            <a:spAutoFit/>
          </a:bodyPr>
          <a:lstStyle/>
          <a:p>
            <a:r>
              <a:rPr lang="es-EC" sz="3200" b="1" dirty="0" smtClean="0">
                <a:ln w="22225">
                  <a:solidFill>
                    <a:schemeClr val="accent2"/>
                  </a:solidFill>
                  <a:prstDash val="solid"/>
                </a:ln>
                <a:solidFill>
                  <a:schemeClr val="accent2">
                    <a:lumMod val="40000"/>
                    <a:lumOff val="60000"/>
                  </a:schemeClr>
                </a:solidFill>
                <a:latin typeface="Candara" panose="020E0502030303020204" pitchFamily="34" charset="0"/>
              </a:rPr>
              <a:t>ESTRATEGIAS METODOLÓGICAS</a:t>
            </a:r>
          </a:p>
        </p:txBody>
      </p:sp>
      <p:graphicFrame>
        <p:nvGraphicFramePr>
          <p:cNvPr id="2" name="Diagrama 1"/>
          <p:cNvGraphicFramePr/>
          <p:nvPr>
            <p:extLst>
              <p:ext uri="{D42A27DB-BD31-4B8C-83A1-F6EECF244321}">
                <p14:modId xmlns:p14="http://schemas.microsoft.com/office/powerpoint/2010/main" val="3274258012"/>
              </p:ext>
            </p:extLst>
          </p:nvPr>
        </p:nvGraphicFramePr>
        <p:xfrm>
          <a:off x="1465467" y="715113"/>
          <a:ext cx="9427819" cy="2202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2586642561"/>
              </p:ext>
            </p:extLst>
          </p:nvPr>
        </p:nvGraphicFramePr>
        <p:xfrm>
          <a:off x="2081695" y="2737310"/>
          <a:ext cx="8031133" cy="37723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731205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54804" y="169452"/>
            <a:ext cx="10590727" cy="1569660"/>
          </a:xfrm>
          <a:prstGeom prst="rect">
            <a:avLst/>
          </a:prstGeom>
        </p:spPr>
        <p:txBody>
          <a:bodyPr wrap="square">
            <a:spAutoFit/>
          </a:bodyPr>
          <a:lstStyle/>
          <a:p>
            <a:r>
              <a:rPr lang="es-ES" sz="3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ndara" panose="020E0502030303020204" pitchFamily="34" charset="0"/>
              </a:rPr>
              <a:t>EL PENSAMIENTO LÓGICO-MATEMÁTICO EN EDUCACIÓN PREPARATORIA  </a:t>
            </a:r>
          </a:p>
          <a:p>
            <a:pPr algn="ctr"/>
            <a:r>
              <a:rPr lang="es-ES" sz="3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endParaRPr lang="es-ES"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graphicFrame>
        <p:nvGraphicFramePr>
          <p:cNvPr id="3" name="Diagrama 2"/>
          <p:cNvGraphicFramePr/>
          <p:nvPr>
            <p:extLst>
              <p:ext uri="{D42A27DB-BD31-4B8C-83A1-F6EECF244321}">
                <p14:modId xmlns:p14="http://schemas.microsoft.com/office/powerpoint/2010/main" val="2080185093"/>
              </p:ext>
            </p:extLst>
          </p:nvPr>
        </p:nvGraphicFramePr>
        <p:xfrm>
          <a:off x="2482760" y="105451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29419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64629" y="67103"/>
            <a:ext cx="8385629" cy="584775"/>
          </a:xfrm>
          <a:prstGeom prst="rect">
            <a:avLst/>
          </a:prstGeom>
        </p:spPr>
        <p:txBody>
          <a:bodyPr wrap="none">
            <a:spAutoFit/>
          </a:bodyPr>
          <a:lstStyle/>
          <a:p>
            <a:r>
              <a:rPr lang="es-ES"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ndara" panose="020E0502030303020204" pitchFamily="34" charset="0"/>
              </a:rPr>
              <a:t>Nociones del pensamiento lógico -matemático </a:t>
            </a:r>
          </a:p>
        </p:txBody>
      </p:sp>
      <p:sp>
        <p:nvSpPr>
          <p:cNvPr id="6" name="Rectángulo redondeado 5"/>
          <p:cNvSpPr/>
          <p:nvPr/>
        </p:nvSpPr>
        <p:spPr>
          <a:xfrm>
            <a:off x="1986312" y="1224938"/>
            <a:ext cx="2113200" cy="521594"/>
          </a:xfrm>
          <a:prstGeom prst="roundRect">
            <a:avLst/>
          </a:prstGeom>
          <a:effectLst>
            <a:glow rad="228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latin typeface="Candara" panose="020E0502030303020204" pitchFamily="34" charset="0"/>
              </a:rPr>
              <a:t>Noción de objeto</a:t>
            </a:r>
          </a:p>
        </p:txBody>
      </p:sp>
      <p:sp>
        <p:nvSpPr>
          <p:cNvPr id="10" name="Rectángulo redondeado 9"/>
          <p:cNvSpPr/>
          <p:nvPr/>
        </p:nvSpPr>
        <p:spPr>
          <a:xfrm>
            <a:off x="8133396" y="1210473"/>
            <a:ext cx="2113200" cy="521594"/>
          </a:xfrm>
          <a:prstGeom prst="roundRect">
            <a:avLst/>
          </a:prstGeom>
          <a:effectLst>
            <a:glow rad="2286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s-ES" sz="1600" b="1" dirty="0">
                <a:latin typeface="Candara" panose="020E0502030303020204" pitchFamily="34" charset="0"/>
              </a:rPr>
              <a:t>Noción de espacio</a:t>
            </a:r>
          </a:p>
        </p:txBody>
      </p:sp>
      <p:sp>
        <p:nvSpPr>
          <p:cNvPr id="13" name="Rectángulo redondeado 12"/>
          <p:cNvSpPr/>
          <p:nvPr/>
        </p:nvSpPr>
        <p:spPr>
          <a:xfrm>
            <a:off x="1716981" y="2831355"/>
            <a:ext cx="2113200" cy="521594"/>
          </a:xfrm>
          <a:prstGeom prst="roundRect">
            <a:avLst/>
          </a:prstGeom>
          <a:effectLst>
            <a:glow rad="1397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s-ES" sz="1600" b="1" dirty="0">
                <a:latin typeface="Candara" panose="020E0502030303020204" pitchFamily="34" charset="0"/>
              </a:rPr>
              <a:t>Noción de tiempo</a:t>
            </a:r>
          </a:p>
        </p:txBody>
      </p:sp>
      <p:sp>
        <p:nvSpPr>
          <p:cNvPr id="16" name="Rectángulo redondeado 15"/>
          <p:cNvSpPr/>
          <p:nvPr/>
        </p:nvSpPr>
        <p:spPr>
          <a:xfrm>
            <a:off x="8133396" y="2849257"/>
            <a:ext cx="2420043" cy="521594"/>
          </a:xfrm>
          <a:prstGeom prst="roundRect">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latin typeface="Candara" panose="020E0502030303020204" pitchFamily="34" charset="0"/>
              </a:rPr>
              <a:t>Noción de clasificación</a:t>
            </a:r>
          </a:p>
        </p:txBody>
      </p:sp>
      <p:sp>
        <p:nvSpPr>
          <p:cNvPr id="18" name="Rectángulo redondeado 17"/>
          <p:cNvSpPr/>
          <p:nvPr/>
        </p:nvSpPr>
        <p:spPr>
          <a:xfrm>
            <a:off x="1716981" y="4679832"/>
            <a:ext cx="2113200" cy="521594"/>
          </a:xfrm>
          <a:prstGeom prst="roundRect">
            <a:avLst/>
          </a:prstGeom>
          <a:effectLst>
            <a:glow rad="1397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s-ES" sz="1600" b="1" dirty="0">
                <a:latin typeface="Candara" panose="020E0502030303020204" pitchFamily="34" charset="0"/>
              </a:rPr>
              <a:t>Noción </a:t>
            </a:r>
            <a:r>
              <a:rPr lang="es-ES" sz="1600" b="1" dirty="0" smtClean="0">
                <a:latin typeface="Candara" panose="020E0502030303020204" pitchFamily="34" charset="0"/>
              </a:rPr>
              <a:t>de </a:t>
            </a:r>
            <a:r>
              <a:rPr lang="es-ES" sz="1600" b="1" dirty="0">
                <a:latin typeface="Candara" panose="020E0502030303020204" pitchFamily="34" charset="0"/>
              </a:rPr>
              <a:t>Seriación</a:t>
            </a:r>
          </a:p>
        </p:txBody>
      </p:sp>
      <p:sp>
        <p:nvSpPr>
          <p:cNvPr id="20" name="Rectángulo redondeado 19"/>
          <p:cNvSpPr/>
          <p:nvPr/>
        </p:nvSpPr>
        <p:spPr>
          <a:xfrm>
            <a:off x="8133396" y="4488041"/>
            <a:ext cx="2113200" cy="609863"/>
          </a:xfrm>
          <a:prstGeom prst="roundRect">
            <a:avLst/>
          </a:prstGeom>
          <a:effectLst>
            <a:glow rad="1397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s-ES" sz="1600" b="1" dirty="0">
                <a:latin typeface="Candara" panose="020E0502030303020204" pitchFamily="34" charset="0"/>
              </a:rPr>
              <a:t>Noción de Cantidad</a:t>
            </a:r>
          </a:p>
        </p:txBody>
      </p:sp>
      <p:pic>
        <p:nvPicPr>
          <p:cNvPr id="22" name="Imagen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72180">
            <a:off x="5136608" y="843301"/>
            <a:ext cx="2142655" cy="2856873"/>
          </a:xfrm>
          <a:prstGeom prst="rect">
            <a:avLst/>
          </a:prstGeom>
          <a:ln>
            <a:noFill/>
          </a:ln>
          <a:effectLst>
            <a:softEdge rad="112500"/>
          </a:effectLst>
        </p:spPr>
      </p:pic>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77257">
            <a:off x="4617661" y="3913561"/>
            <a:ext cx="2191720" cy="2763378"/>
          </a:xfrm>
          <a:prstGeom prst="rect">
            <a:avLst/>
          </a:prstGeom>
          <a:ln>
            <a:noFill/>
          </a:ln>
          <a:effectLst>
            <a:softEdge rad="112500"/>
          </a:effectLst>
        </p:spPr>
      </p:pic>
    </p:spTree>
    <p:extLst>
      <p:ext uri="{BB962C8B-B14F-4D97-AF65-F5344CB8AC3E}">
        <p14:creationId xmlns:p14="http://schemas.microsoft.com/office/powerpoint/2010/main" val="21858897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1577825940"/>
              </p:ext>
            </p:extLst>
          </p:nvPr>
        </p:nvGraphicFramePr>
        <p:xfrm>
          <a:off x="1008358" y="745179"/>
          <a:ext cx="1037227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493" y="391885"/>
            <a:ext cx="2857500"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6101" y="4669290"/>
            <a:ext cx="2705100" cy="1685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2063"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5619" y="268060"/>
            <a:ext cx="2466975" cy="1847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2064"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79747" y="4669290"/>
            <a:ext cx="2486025" cy="1838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3482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344" y="143981"/>
            <a:ext cx="947104" cy="91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8448" y="188640"/>
            <a:ext cx="3501408"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1024128" y="1066402"/>
            <a:ext cx="10469880" cy="830997"/>
          </a:xfrm>
          <a:prstGeom prst="rect">
            <a:avLst/>
          </a:prstGeom>
          <a:noFill/>
        </p:spPr>
        <p:txBody>
          <a:bodyPr wrap="square" rtlCol="0">
            <a:spAutoFit/>
          </a:bodyPr>
          <a:lstStyle/>
          <a:p>
            <a:pPr algn="ctr"/>
            <a:r>
              <a:rPr lang="es-EC" sz="1600" b="1" dirty="0">
                <a:effectLst>
                  <a:outerShdw blurRad="38100" dist="38100" dir="2700000" algn="tl">
                    <a:srgbClr val="000000">
                      <a:alpha val="43137"/>
                    </a:srgbClr>
                  </a:outerShdw>
                </a:effectLst>
                <a:latin typeface="Candara" panose="020E0502030303020204" pitchFamily="34" charset="0"/>
                <a:cs typeface="Raavi" pitchFamily="34" charset="0"/>
              </a:rPr>
              <a:t>UNIVERSIDAD DE LAS FUERZAS ARMADAS - ESPE</a:t>
            </a:r>
          </a:p>
          <a:p>
            <a:pPr algn="ctr"/>
            <a:r>
              <a:rPr lang="es-EC" sz="1600" b="1" dirty="0">
                <a:effectLst>
                  <a:outerShdw blurRad="38100" dist="38100" dir="2700000" algn="tl">
                    <a:srgbClr val="000000">
                      <a:alpha val="43137"/>
                    </a:srgbClr>
                  </a:outerShdw>
                </a:effectLst>
                <a:latin typeface="Candara" panose="020E0502030303020204" pitchFamily="34" charset="0"/>
                <a:cs typeface="Raavi" pitchFamily="34" charset="0"/>
              </a:rPr>
              <a:t>DEPARTAMENTO DE CIENCIAS DE </a:t>
            </a:r>
            <a:r>
              <a:rPr lang="es-EC" sz="1600" b="1" dirty="0" smtClean="0">
                <a:effectLst>
                  <a:outerShdw blurRad="38100" dist="38100" dir="2700000" algn="tl">
                    <a:srgbClr val="000000">
                      <a:alpha val="43137"/>
                    </a:srgbClr>
                  </a:outerShdw>
                </a:effectLst>
                <a:latin typeface="Candara" panose="020E0502030303020204" pitchFamily="34" charset="0"/>
                <a:cs typeface="Raavi" pitchFamily="34" charset="0"/>
              </a:rPr>
              <a:t>CIENCIAS HUMANAS Y SOCIALES</a:t>
            </a:r>
            <a:endParaRPr lang="es-EC" sz="1600" b="1" dirty="0">
              <a:effectLst>
                <a:outerShdw blurRad="38100" dist="38100" dir="2700000" algn="tl">
                  <a:srgbClr val="000000">
                    <a:alpha val="43137"/>
                  </a:srgbClr>
                </a:outerShdw>
              </a:effectLst>
              <a:latin typeface="Candara" panose="020E0502030303020204" pitchFamily="34" charset="0"/>
              <a:cs typeface="Raavi" pitchFamily="34" charset="0"/>
            </a:endParaRPr>
          </a:p>
          <a:p>
            <a:pPr algn="ctr"/>
            <a:r>
              <a:rPr lang="es-EC" sz="1600" b="1" dirty="0">
                <a:effectLst>
                  <a:outerShdw blurRad="38100" dist="38100" dir="2700000" algn="tl">
                    <a:srgbClr val="000000">
                      <a:alpha val="43137"/>
                    </a:srgbClr>
                  </a:outerShdw>
                </a:effectLst>
                <a:latin typeface="Candara" panose="020E0502030303020204" pitchFamily="34" charset="0"/>
                <a:cs typeface="Raavi" pitchFamily="34" charset="0"/>
              </a:rPr>
              <a:t>CARRERA DE </a:t>
            </a:r>
            <a:r>
              <a:rPr lang="es-EC" sz="1600" b="1" dirty="0" smtClean="0">
                <a:effectLst>
                  <a:outerShdw blurRad="38100" dist="38100" dir="2700000" algn="tl">
                    <a:srgbClr val="000000">
                      <a:alpha val="43137"/>
                    </a:srgbClr>
                  </a:outerShdw>
                </a:effectLst>
                <a:latin typeface="Candara" panose="020E0502030303020204" pitchFamily="34" charset="0"/>
                <a:cs typeface="Raavi" pitchFamily="34" charset="0"/>
              </a:rPr>
              <a:t>LICENCIATURA EN CIENCIAS DE LA EDUCACIÓN MENCIÓN EDUCACIÓN INFANTIL</a:t>
            </a:r>
            <a:endParaRPr lang="es-EC" sz="1600" b="1" dirty="0">
              <a:effectLst>
                <a:outerShdw blurRad="38100" dist="38100" dir="2700000" algn="tl">
                  <a:srgbClr val="000000">
                    <a:alpha val="43137"/>
                  </a:srgbClr>
                </a:outerShdw>
              </a:effectLst>
              <a:latin typeface="Candara" panose="020E0502030303020204" pitchFamily="34" charset="0"/>
              <a:cs typeface="Raavi" pitchFamily="34" charset="0"/>
            </a:endParaRPr>
          </a:p>
        </p:txBody>
      </p:sp>
      <p:sp>
        <p:nvSpPr>
          <p:cNvPr id="8" name="7 CuadroTexto"/>
          <p:cNvSpPr txBox="1"/>
          <p:nvPr/>
        </p:nvSpPr>
        <p:spPr>
          <a:xfrm>
            <a:off x="1785381" y="2055825"/>
            <a:ext cx="9445751" cy="1554272"/>
          </a:xfrm>
          <a:prstGeom prst="rect">
            <a:avLst/>
          </a:prstGeom>
          <a:noFill/>
        </p:spPr>
        <p:txBody>
          <a:bodyPr wrap="square" rtlCol="0">
            <a:spAutoFit/>
          </a:bodyPr>
          <a:lstStyle/>
          <a:p>
            <a:pPr indent="252095" algn="ctr">
              <a:lnSpc>
                <a:spcPct val="150000"/>
              </a:lnSpc>
              <a:spcAft>
                <a:spcPts val="600"/>
              </a:spcAft>
            </a:pPr>
            <a:r>
              <a:rPr lang="es-EC" sz="1600" b="1" dirty="0">
                <a:effectLst>
                  <a:outerShdw blurRad="38100" dist="38100" dir="2700000" algn="tl">
                    <a:srgbClr val="000000">
                      <a:alpha val="43137"/>
                    </a:srgbClr>
                  </a:outerShdw>
                </a:effectLst>
                <a:latin typeface="Candara" panose="020E0502030303020204" pitchFamily="34" charset="0"/>
                <a:ea typeface="Calibri" panose="020F0502020204030204" pitchFamily="34" charset="0"/>
                <a:cs typeface="Times New Roman" panose="02020603050405020304" pitchFamily="18" charset="0"/>
              </a:rPr>
              <a:t>TRABAJO DE TITULACIÓN PREVIO A LA OBTENCIÓN DEL TÍTULO DE </a:t>
            </a:r>
            <a:r>
              <a:rPr lang="es-EC" sz="1600" b="1" dirty="0" smtClean="0">
                <a:effectLst>
                  <a:outerShdw blurRad="38100" dist="38100" dir="2700000" algn="tl">
                    <a:srgbClr val="000000">
                      <a:alpha val="43137"/>
                    </a:srgbClr>
                  </a:outerShdw>
                </a:effectLst>
                <a:latin typeface="Candara" panose="020E0502030303020204" pitchFamily="34" charset="0"/>
                <a:ea typeface="Calibri" panose="020F0502020204030204" pitchFamily="34" charset="0"/>
                <a:cs typeface="Times New Roman" panose="02020603050405020304" pitchFamily="18" charset="0"/>
              </a:rPr>
              <a:t>LICENCIADAS EN CIENCIAS DE LA EDUCACIÓN MENCIÓN </a:t>
            </a:r>
            <a:r>
              <a:rPr lang="es-EC" sz="1600" b="1" dirty="0">
                <a:effectLst>
                  <a:outerShdw blurRad="38100" dist="38100" dir="2700000" algn="tl">
                    <a:srgbClr val="000000">
                      <a:alpha val="43137"/>
                    </a:srgbClr>
                  </a:outerShdw>
                </a:effectLst>
                <a:latin typeface="Candara" panose="020E0502030303020204" pitchFamily="34" charset="0"/>
                <a:ea typeface="Calibri" panose="020F0502020204030204" pitchFamily="34" charset="0"/>
                <a:cs typeface="Times New Roman" panose="02020603050405020304" pitchFamily="18" charset="0"/>
              </a:rPr>
              <a:t>EDUCACIÓN INFANTIL</a:t>
            </a:r>
          </a:p>
          <a:p>
            <a:pPr indent="252095" algn="ctr">
              <a:lnSpc>
                <a:spcPct val="150000"/>
              </a:lnSpc>
              <a:spcAft>
                <a:spcPts val="0"/>
              </a:spcAft>
            </a:pPr>
            <a:r>
              <a:rPr lang="es-EC" sz="1400" b="1" dirty="0" smtClean="0">
                <a:effectLst>
                  <a:outerShdw blurRad="38100" dist="38100" dir="2700000" algn="tl">
                    <a:srgbClr val="000000">
                      <a:alpha val="43137"/>
                    </a:srgbClr>
                  </a:outerShdw>
                </a:effectLst>
                <a:latin typeface="Candara" panose="020E0502030303020204" pitchFamily="34" charset="0"/>
              </a:rPr>
              <a:t>TEMA</a:t>
            </a:r>
            <a:r>
              <a:rPr lang="es-EC" sz="1400" b="1" dirty="0">
                <a:effectLst>
                  <a:outerShdw blurRad="38100" dist="38100" dir="2700000" algn="tl">
                    <a:srgbClr val="000000">
                      <a:alpha val="43137"/>
                    </a:srgbClr>
                  </a:outerShdw>
                </a:effectLst>
                <a:latin typeface="Candara" panose="020E0502030303020204" pitchFamily="34" charset="0"/>
              </a:rPr>
              <a:t>: </a:t>
            </a:r>
            <a:r>
              <a:rPr lang="es-EC" sz="1400" b="1" dirty="0" smtClean="0">
                <a:latin typeface="Candara" panose="020E0502030303020204" pitchFamily="34" charset="0"/>
                <a:ea typeface="Times New Roman" panose="02020603050405020304" pitchFamily="18" charset="0"/>
                <a:cs typeface="Times New Roman" panose="02020603050405020304" pitchFamily="18" charset="0"/>
              </a:rPr>
              <a:t>“</a:t>
            </a:r>
            <a:r>
              <a:rPr lang="es-ES" sz="1400" b="1" dirty="0">
                <a:latin typeface="Candara" panose="020E0502030303020204" pitchFamily="34" charset="0"/>
                <a:ea typeface="Times New Roman" panose="02020603050405020304" pitchFamily="18" charset="0"/>
                <a:cs typeface="Times New Roman" panose="02020603050405020304" pitchFamily="18" charset="0"/>
              </a:rPr>
              <a:t>DESTREZAS ADQUIRIDAS DEL ÁMBITO DE RELACIONES LÓGICO-MATEMÁTICAS EN EL NIVEL PREPARATORIA DE LA UNIDAD EDUCATIVA ACADEMIA MILITAR DEL VALLE EN EL PERIODO LECTIVO 2017-2018</a:t>
            </a:r>
            <a:r>
              <a:rPr lang="es-EC" sz="1400" b="1" dirty="0" smtClean="0">
                <a:latin typeface="Candara" panose="020E0502030303020204" pitchFamily="34" charset="0"/>
                <a:ea typeface="Times New Roman" panose="02020603050405020304" pitchFamily="18" charset="0"/>
                <a:cs typeface="Times New Roman" panose="02020603050405020304" pitchFamily="18" charset="0"/>
              </a:rPr>
              <a:t>”.</a:t>
            </a:r>
            <a:endParaRPr lang="es-EC" sz="1400" b="1" dirty="0">
              <a:latin typeface="Candara" panose="020E0502030303020204" pitchFamily="34" charset="0"/>
              <a:ea typeface="Times New Roman" panose="02020603050405020304" pitchFamily="18" charset="0"/>
              <a:cs typeface="Times New Roman" panose="02020603050405020304" pitchFamily="18" charset="0"/>
            </a:endParaRPr>
          </a:p>
        </p:txBody>
      </p:sp>
      <p:sp>
        <p:nvSpPr>
          <p:cNvPr id="11" name="10 CuadroTexto"/>
          <p:cNvSpPr txBox="1"/>
          <p:nvPr/>
        </p:nvSpPr>
        <p:spPr>
          <a:xfrm>
            <a:off x="4507996" y="3768523"/>
            <a:ext cx="4000519" cy="1077218"/>
          </a:xfrm>
          <a:prstGeom prst="rect">
            <a:avLst/>
          </a:prstGeom>
          <a:noFill/>
        </p:spPr>
        <p:txBody>
          <a:bodyPr wrap="none" rtlCol="0" anchor="ctr" anchorCtr="1">
            <a:spAutoFit/>
          </a:bodyPr>
          <a:lstStyle/>
          <a:p>
            <a:pPr algn="ctr"/>
            <a:r>
              <a:rPr lang="es-EC" sz="1600" b="1" dirty="0" smtClean="0">
                <a:latin typeface="Candara" panose="020E0502030303020204" pitchFamily="34" charset="0"/>
                <a:cs typeface="Raavi" pitchFamily="34" charset="0"/>
              </a:rPr>
              <a:t>AUTORAS: </a:t>
            </a:r>
          </a:p>
          <a:p>
            <a:pPr marL="285750" indent="-285750">
              <a:buFont typeface="Arial" panose="020B0604020202020204" pitchFamily="34" charset="0"/>
              <a:buChar char="•"/>
            </a:pPr>
            <a:r>
              <a:rPr lang="es-EC" sz="1600" b="1" dirty="0" smtClean="0">
                <a:latin typeface="Candara" panose="020E0502030303020204" pitchFamily="34" charset="0"/>
                <a:cs typeface="Raavi" pitchFamily="34" charset="0"/>
              </a:rPr>
              <a:t>OJEDA BUSTAMANTE, ALICIA CAROLINA</a:t>
            </a:r>
          </a:p>
          <a:p>
            <a:pPr marL="285750" indent="-285750">
              <a:buFont typeface="Arial" panose="020B0604020202020204" pitchFamily="34" charset="0"/>
              <a:buChar char="•"/>
            </a:pPr>
            <a:r>
              <a:rPr lang="es-EC" sz="1600" b="1" dirty="0" smtClean="0">
                <a:latin typeface="Candara" panose="020E0502030303020204" pitchFamily="34" charset="0"/>
                <a:cs typeface="Raavi" pitchFamily="34" charset="0"/>
              </a:rPr>
              <a:t>ORTEGA OJEDA, NATHALIA IVONNE</a:t>
            </a:r>
            <a:endParaRPr lang="es-EC" sz="1600" b="1" dirty="0">
              <a:latin typeface="Candara" panose="020E0502030303020204" pitchFamily="34" charset="0"/>
              <a:cs typeface="Raavi" pitchFamily="34" charset="0"/>
            </a:endParaRPr>
          </a:p>
          <a:p>
            <a:pPr algn="ctr"/>
            <a:endParaRPr lang="es-EC" sz="1600" dirty="0" smtClean="0">
              <a:latin typeface="Candara" panose="020E0502030303020204" pitchFamily="34" charset="0"/>
              <a:cs typeface="Raavi" pitchFamily="34" charset="0"/>
            </a:endParaRPr>
          </a:p>
        </p:txBody>
      </p:sp>
      <p:sp>
        <p:nvSpPr>
          <p:cNvPr id="12" name="11 CuadroTexto"/>
          <p:cNvSpPr txBox="1"/>
          <p:nvPr/>
        </p:nvSpPr>
        <p:spPr>
          <a:xfrm>
            <a:off x="4799856" y="4834890"/>
            <a:ext cx="3257430" cy="338554"/>
          </a:xfrm>
          <a:prstGeom prst="rect">
            <a:avLst/>
          </a:prstGeom>
          <a:noFill/>
        </p:spPr>
        <p:txBody>
          <a:bodyPr wrap="none" rtlCol="0">
            <a:spAutoFit/>
          </a:bodyPr>
          <a:lstStyle/>
          <a:p>
            <a:pPr algn="ctr"/>
            <a:r>
              <a:rPr lang="es-EC" sz="1600" b="1" dirty="0" smtClean="0">
                <a:latin typeface="Candara" panose="020E0502030303020204" pitchFamily="34" charset="0"/>
                <a:cs typeface="Raavi" pitchFamily="34" charset="0"/>
              </a:rPr>
              <a:t>DIRECTORA: MSC. IZURIETA, FACIA</a:t>
            </a:r>
            <a:endParaRPr lang="es-EC" sz="1600" b="1" dirty="0">
              <a:latin typeface="Candara" panose="020E0502030303020204" pitchFamily="34" charset="0"/>
              <a:cs typeface="Raavi" pitchFamily="34" charset="0"/>
            </a:endParaRPr>
          </a:p>
        </p:txBody>
      </p:sp>
      <p:sp>
        <p:nvSpPr>
          <p:cNvPr id="13" name="11 CuadroTexto"/>
          <p:cNvSpPr txBox="1"/>
          <p:nvPr/>
        </p:nvSpPr>
        <p:spPr>
          <a:xfrm>
            <a:off x="5050830" y="5276427"/>
            <a:ext cx="2549096" cy="338554"/>
          </a:xfrm>
          <a:prstGeom prst="rect">
            <a:avLst/>
          </a:prstGeom>
          <a:noFill/>
        </p:spPr>
        <p:txBody>
          <a:bodyPr wrap="none" rtlCol="0">
            <a:spAutoFit/>
          </a:bodyPr>
          <a:lstStyle/>
          <a:p>
            <a:pPr algn="ctr"/>
            <a:r>
              <a:rPr lang="es-EC" sz="1600" b="1" dirty="0" smtClean="0">
                <a:latin typeface="Candara" panose="020E0502030303020204" pitchFamily="34" charset="0"/>
                <a:cs typeface="Raavi" pitchFamily="34" charset="0"/>
              </a:rPr>
              <a:t>SANGOLQUÍ, AGOSTO 2018</a:t>
            </a:r>
            <a:endParaRPr lang="es-EC" sz="1600" b="1" dirty="0">
              <a:latin typeface="Candara" panose="020E0502030303020204" pitchFamily="34" charset="0"/>
              <a:cs typeface="Raavi" pitchFamily="34" charset="0"/>
            </a:endParaRPr>
          </a:p>
        </p:txBody>
      </p:sp>
    </p:spTree>
    <p:extLst>
      <p:ext uri="{BB962C8B-B14F-4D97-AF65-F5344CB8AC3E}">
        <p14:creationId xmlns:p14="http://schemas.microsoft.com/office/powerpoint/2010/main" val="3594046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127020" y="1202677"/>
            <a:ext cx="8187071" cy="4064627"/>
          </a:xfrm>
        </p:spPr>
        <p:txBody>
          <a:bodyPr>
            <a:normAutofit/>
          </a:bodyPr>
          <a:lstStyle/>
          <a:p>
            <a:pPr algn="ctr"/>
            <a:r>
              <a:rPr lang="es-EC"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ndara" panose="020E0502030303020204" pitchFamily="34" charset="0"/>
              </a:rPr>
              <a:t>METODOLOGÍA DE LA INVESTIGACIÓN</a:t>
            </a:r>
            <a:endParaRPr lang="en-US"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ndara" panose="020E0502030303020204" pitchFamily="34" charset="0"/>
            </a:endParaRPr>
          </a:p>
        </p:txBody>
      </p:sp>
    </p:spTree>
    <p:extLst>
      <p:ext uri="{BB962C8B-B14F-4D97-AF65-F5344CB8AC3E}">
        <p14:creationId xmlns:p14="http://schemas.microsoft.com/office/powerpoint/2010/main" val="11828861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356442470"/>
              </p:ext>
            </p:extLst>
          </p:nvPr>
        </p:nvGraphicFramePr>
        <p:xfrm>
          <a:off x="5509092" y="1227787"/>
          <a:ext cx="5213145" cy="5042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1053078" y="316990"/>
            <a:ext cx="11504457" cy="584775"/>
          </a:xfrm>
          <a:prstGeom prst="rect">
            <a:avLst/>
          </a:prstGeom>
        </p:spPr>
        <p:txBody>
          <a:bodyPr wrap="square">
            <a:spAutoFit/>
          </a:bodyPr>
          <a:lstStyle/>
          <a:p>
            <a:r>
              <a:rPr lang="es-EC"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ndara" panose="020E0502030303020204" pitchFamily="34" charset="0"/>
              </a:rPr>
              <a:t>MODALIDAD Y TIPO DE LA INVESTIGACIÓN</a:t>
            </a:r>
          </a:p>
        </p:txBody>
      </p:sp>
      <p:pic>
        <p:nvPicPr>
          <p:cNvPr id="4098" name="Picture 2" descr="https://scontent.fuio1-1.fna.fbcdn.net/v/t1.15752-9/39500117_2124449144542485_833855745760952320_n.jpg?_nc_cat=0&amp;oh=87ce4c4b8b890a0b2e7fb30a7d9d86e2&amp;oe=5C0D93F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078" y="1111660"/>
            <a:ext cx="2348140" cy="31308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https://scontent.fuio1-1.fna.fbcdn.net/v/t1.15752-9/39496785_251774728811060_7181171798354952192_n.jpg?_nc_cat=0&amp;oh=c136abfd9ceb0a4ad4fc6f42f58783b3&amp;oe=5C01E5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4123" y="3452764"/>
            <a:ext cx="2336857" cy="31158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5107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s://scontent.fuio1-1.fna.fbcdn.net/v/t1.15752-9/39496857_2010755545649924_4718420186275774464_n.jpg?_nc_cat=0&amp;oh=cbe3f9c210cd1c81f58abce57fe0e458&amp;oe=5C055CE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0438" y="253194"/>
            <a:ext cx="2483991" cy="3311988"/>
          </a:xfrm>
          <a:prstGeom prst="rect">
            <a:avLst/>
          </a:prstGeom>
          <a:ln>
            <a:noFill/>
          </a:ln>
          <a:effectLst>
            <a:softEdge rad="112500"/>
          </a:effectLst>
          <a:extLst/>
        </p:spPr>
      </p:pic>
      <p:sp>
        <p:nvSpPr>
          <p:cNvPr id="4" name="Rectángulo 3"/>
          <p:cNvSpPr/>
          <p:nvPr/>
        </p:nvSpPr>
        <p:spPr>
          <a:xfrm>
            <a:off x="1308830" y="253194"/>
            <a:ext cx="11504457" cy="584775"/>
          </a:xfrm>
          <a:prstGeom prst="rect">
            <a:avLst/>
          </a:prstGeom>
        </p:spPr>
        <p:txBody>
          <a:bodyPr wrap="square">
            <a:spAutoFit/>
          </a:bodyPr>
          <a:lstStyle/>
          <a:p>
            <a:r>
              <a:rPr lang="es-EC"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ndara" panose="020E0502030303020204" pitchFamily="34" charset="0"/>
              </a:rPr>
              <a:t>POBLACIÓN</a:t>
            </a:r>
          </a:p>
        </p:txBody>
      </p:sp>
      <p:graphicFrame>
        <p:nvGraphicFramePr>
          <p:cNvPr id="8" name="Tabla 7"/>
          <p:cNvGraphicFramePr>
            <a:graphicFrameLocks noGrp="1"/>
          </p:cNvGraphicFramePr>
          <p:nvPr>
            <p:extLst>
              <p:ext uri="{D42A27DB-BD31-4B8C-83A1-F6EECF244321}">
                <p14:modId xmlns:p14="http://schemas.microsoft.com/office/powerpoint/2010/main" val="1018797021"/>
              </p:ext>
            </p:extLst>
          </p:nvPr>
        </p:nvGraphicFramePr>
        <p:xfrm>
          <a:off x="1163664" y="1607101"/>
          <a:ext cx="4633982" cy="3034272"/>
        </p:xfrm>
        <a:graphic>
          <a:graphicData uri="http://schemas.openxmlformats.org/drawingml/2006/table">
            <a:tbl>
              <a:tblPr>
                <a:tableStyleId>{2A488322-F2BA-4B5B-9748-0D474271808F}</a:tableStyleId>
              </a:tblPr>
              <a:tblGrid>
                <a:gridCol w="2286109">
                  <a:extLst>
                    <a:ext uri="{9D8B030D-6E8A-4147-A177-3AD203B41FA5}">
                      <a16:colId xmlns="" xmlns:a16="http://schemas.microsoft.com/office/drawing/2014/main" val="972410637"/>
                    </a:ext>
                  </a:extLst>
                </a:gridCol>
                <a:gridCol w="2347873">
                  <a:extLst>
                    <a:ext uri="{9D8B030D-6E8A-4147-A177-3AD203B41FA5}">
                      <a16:colId xmlns="" xmlns:a16="http://schemas.microsoft.com/office/drawing/2014/main" val="90956740"/>
                    </a:ext>
                  </a:extLst>
                </a:gridCol>
              </a:tblGrid>
              <a:tr h="310964">
                <a:tc>
                  <a:txBody>
                    <a:bodyPr/>
                    <a:lstStyle/>
                    <a:p>
                      <a:pPr algn="ctr">
                        <a:lnSpc>
                          <a:spcPct val="150000"/>
                        </a:lnSpc>
                        <a:spcAft>
                          <a:spcPts val="0"/>
                        </a:spcAft>
                      </a:pPr>
                      <a:r>
                        <a:rPr lang="es-EC" sz="1200" dirty="0">
                          <a:effectLst/>
                        </a:rPr>
                        <a:t>PARALELO</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s-EC" sz="1200" dirty="0">
                          <a:effectLst/>
                        </a:rPr>
                        <a:t>NÙMERO DE NIÑOS</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225301563"/>
                  </a:ext>
                </a:extLst>
              </a:tr>
              <a:tr h="389044">
                <a:tc>
                  <a:txBody>
                    <a:bodyPr/>
                    <a:lstStyle/>
                    <a:p>
                      <a:pPr algn="ctr">
                        <a:lnSpc>
                          <a:spcPct val="150000"/>
                        </a:lnSpc>
                        <a:spcAft>
                          <a:spcPts val="0"/>
                        </a:spcAft>
                      </a:pPr>
                      <a:r>
                        <a:rPr lang="es-EC" sz="1200" dirty="0">
                          <a:effectLst/>
                        </a:rPr>
                        <a:t>A</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200" dirty="0">
                          <a:effectLst/>
                        </a:rPr>
                        <a:t>17</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444316286"/>
                  </a:ext>
                </a:extLst>
              </a:tr>
              <a:tr h="389044">
                <a:tc>
                  <a:txBody>
                    <a:bodyPr/>
                    <a:lstStyle/>
                    <a:p>
                      <a:pPr algn="ctr">
                        <a:lnSpc>
                          <a:spcPct val="150000"/>
                        </a:lnSpc>
                        <a:spcAft>
                          <a:spcPts val="0"/>
                        </a:spcAft>
                      </a:pPr>
                      <a:r>
                        <a:rPr lang="es-EC" sz="1200" dirty="0">
                          <a:effectLst/>
                        </a:rPr>
                        <a:t>B</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tc>
                <a:tc>
                  <a:txBody>
                    <a:bodyPr/>
                    <a:lstStyle/>
                    <a:p>
                      <a:pPr algn="ctr">
                        <a:lnSpc>
                          <a:spcPct val="150000"/>
                        </a:lnSpc>
                        <a:spcAft>
                          <a:spcPts val="0"/>
                        </a:spcAft>
                      </a:pPr>
                      <a:r>
                        <a:rPr lang="es-EC" sz="1200" dirty="0">
                          <a:effectLst/>
                        </a:rPr>
                        <a:t>21</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tc>
                <a:extLst>
                  <a:ext uri="{0D108BD9-81ED-4DB2-BD59-A6C34878D82A}">
                    <a16:rowId xmlns="" xmlns:a16="http://schemas.microsoft.com/office/drawing/2014/main" val="3875745623"/>
                  </a:ext>
                </a:extLst>
              </a:tr>
              <a:tr h="389044">
                <a:tc>
                  <a:txBody>
                    <a:bodyPr/>
                    <a:lstStyle/>
                    <a:p>
                      <a:pPr algn="ctr">
                        <a:lnSpc>
                          <a:spcPct val="150000"/>
                        </a:lnSpc>
                        <a:spcAft>
                          <a:spcPts val="0"/>
                        </a:spcAft>
                      </a:pPr>
                      <a:r>
                        <a:rPr lang="es-EC" sz="1200" dirty="0">
                          <a:effectLst/>
                        </a:rPr>
                        <a:t>C</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tc>
                <a:tc>
                  <a:txBody>
                    <a:bodyPr/>
                    <a:lstStyle/>
                    <a:p>
                      <a:pPr algn="ctr">
                        <a:lnSpc>
                          <a:spcPct val="150000"/>
                        </a:lnSpc>
                        <a:spcAft>
                          <a:spcPts val="0"/>
                        </a:spcAft>
                      </a:pPr>
                      <a:r>
                        <a:rPr lang="es-EC" sz="1200" dirty="0">
                          <a:effectLst/>
                        </a:rPr>
                        <a:t>21</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tc>
                <a:extLst>
                  <a:ext uri="{0D108BD9-81ED-4DB2-BD59-A6C34878D82A}">
                    <a16:rowId xmlns="" xmlns:a16="http://schemas.microsoft.com/office/drawing/2014/main" val="1359780801"/>
                  </a:ext>
                </a:extLst>
              </a:tr>
              <a:tr h="389044">
                <a:tc>
                  <a:txBody>
                    <a:bodyPr/>
                    <a:lstStyle/>
                    <a:p>
                      <a:pPr algn="ctr">
                        <a:lnSpc>
                          <a:spcPct val="150000"/>
                        </a:lnSpc>
                        <a:spcAft>
                          <a:spcPts val="0"/>
                        </a:spcAft>
                      </a:pPr>
                      <a:r>
                        <a:rPr lang="es-EC" sz="1200" dirty="0">
                          <a:effectLst/>
                        </a:rPr>
                        <a:t>D</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tc>
                <a:tc>
                  <a:txBody>
                    <a:bodyPr/>
                    <a:lstStyle/>
                    <a:p>
                      <a:pPr algn="ctr">
                        <a:lnSpc>
                          <a:spcPct val="150000"/>
                        </a:lnSpc>
                        <a:spcAft>
                          <a:spcPts val="0"/>
                        </a:spcAft>
                      </a:pPr>
                      <a:r>
                        <a:rPr lang="es-EC" sz="1200" dirty="0">
                          <a:effectLst/>
                        </a:rPr>
                        <a:t>17</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tc>
                <a:extLst>
                  <a:ext uri="{0D108BD9-81ED-4DB2-BD59-A6C34878D82A}">
                    <a16:rowId xmlns="" xmlns:a16="http://schemas.microsoft.com/office/drawing/2014/main" val="1198762388"/>
                  </a:ext>
                </a:extLst>
              </a:tr>
              <a:tr h="389044">
                <a:tc>
                  <a:txBody>
                    <a:bodyPr/>
                    <a:lstStyle/>
                    <a:p>
                      <a:pPr algn="ctr">
                        <a:lnSpc>
                          <a:spcPct val="150000"/>
                        </a:lnSpc>
                        <a:spcAft>
                          <a:spcPts val="0"/>
                        </a:spcAft>
                      </a:pPr>
                      <a:r>
                        <a:rPr lang="es-EC" sz="1200">
                          <a:effectLst/>
                        </a:rPr>
                        <a:t>Docentes </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tc>
                <a:tc>
                  <a:txBody>
                    <a:bodyPr/>
                    <a:lstStyle/>
                    <a:p>
                      <a:pPr algn="ctr">
                        <a:lnSpc>
                          <a:spcPct val="150000"/>
                        </a:lnSpc>
                        <a:spcAft>
                          <a:spcPts val="0"/>
                        </a:spcAft>
                      </a:pPr>
                      <a:r>
                        <a:rPr lang="es-EC" sz="1200" dirty="0">
                          <a:effectLst/>
                        </a:rPr>
                        <a:t>5</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tc>
                <a:extLst>
                  <a:ext uri="{0D108BD9-81ED-4DB2-BD59-A6C34878D82A}">
                    <a16:rowId xmlns="" xmlns:a16="http://schemas.microsoft.com/office/drawing/2014/main" val="2736316499"/>
                  </a:ext>
                </a:extLst>
              </a:tr>
              <a:tr h="389044">
                <a:tc>
                  <a:txBody>
                    <a:bodyPr/>
                    <a:lstStyle/>
                    <a:p>
                      <a:pPr algn="ctr">
                        <a:lnSpc>
                          <a:spcPct val="150000"/>
                        </a:lnSpc>
                        <a:spcAft>
                          <a:spcPts val="0"/>
                        </a:spcAft>
                      </a:pPr>
                      <a:r>
                        <a:rPr lang="es-EC" sz="1200">
                          <a:effectLst/>
                        </a:rPr>
                        <a:t>Auxiliar</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rPr>
                        <a:t>1</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16906694"/>
                  </a:ext>
                </a:extLst>
              </a:tr>
              <a:tr h="389044">
                <a:tc>
                  <a:txBody>
                    <a:bodyPr/>
                    <a:lstStyle/>
                    <a:p>
                      <a:pPr algn="ctr">
                        <a:lnSpc>
                          <a:spcPct val="150000"/>
                        </a:lnSpc>
                        <a:spcAft>
                          <a:spcPts val="0"/>
                        </a:spcAft>
                      </a:pPr>
                      <a:r>
                        <a:rPr lang="es-EC" sz="1200" dirty="0">
                          <a:effectLst/>
                        </a:rPr>
                        <a:t>Total</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200" dirty="0">
                          <a:effectLst/>
                        </a:rPr>
                        <a:t>81</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813604191"/>
                  </a:ext>
                </a:extLst>
              </a:tr>
            </a:tbl>
          </a:graphicData>
        </a:graphic>
      </p:graphicFrame>
      <p:pic>
        <p:nvPicPr>
          <p:cNvPr id="5124" name="Picture 4" descr="https://scontent.fuio1-1.fna.fbcdn.net/v/t1.15752-9/39504523_1309412515855687_2762070043305967616_n.jpg?_nc_cat=0&amp;oh=76dbb4d14b00e7689f9c5c607017fd2c&amp;oe=5C0F279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210901">
            <a:off x="8517311" y="3578246"/>
            <a:ext cx="2563055" cy="3417408"/>
          </a:xfrm>
          <a:prstGeom prst="rect">
            <a:avLst/>
          </a:prstGeom>
          <a:ln>
            <a:noFill/>
          </a:ln>
          <a:effectLst>
            <a:softEdge rad="112500"/>
          </a:effectLst>
          <a:extLst/>
        </p:spPr>
      </p:pic>
      <p:pic>
        <p:nvPicPr>
          <p:cNvPr id="5122" name="Picture 2" descr="https://scontent.fuio1-1.fna.fbcdn.net/v/t1.15752-9/39628732_669106956808181_4443358970127581184_n.jpg?_nc_cat=0&amp;oh=3704cf9c6837f132342e14861cdedac1&amp;oe=5C05347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1358" y="653808"/>
            <a:ext cx="2321650" cy="3095535"/>
          </a:xfrm>
          <a:prstGeom prst="rect">
            <a:avLst/>
          </a:prstGeom>
          <a:ln>
            <a:noFill/>
          </a:ln>
          <a:effectLst>
            <a:softEdge rad="112500"/>
          </a:effectLst>
          <a:extLst/>
        </p:spPr>
      </p:pic>
    </p:spTree>
    <p:extLst>
      <p:ext uri="{BB962C8B-B14F-4D97-AF65-F5344CB8AC3E}">
        <p14:creationId xmlns:p14="http://schemas.microsoft.com/office/powerpoint/2010/main" val="38172771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089548" y="115479"/>
            <a:ext cx="11504457" cy="584775"/>
          </a:xfrm>
          <a:prstGeom prst="rect">
            <a:avLst/>
          </a:prstGeom>
        </p:spPr>
        <p:txBody>
          <a:bodyPr wrap="square">
            <a:spAutoFit/>
          </a:bodyPr>
          <a:lstStyle/>
          <a:p>
            <a:r>
              <a:rPr lang="es-EC"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ndara" panose="020E0502030303020204" pitchFamily="34" charset="0"/>
              </a:rPr>
              <a:t>RECOLECCIÓN DE LA INFORMACIÓN </a:t>
            </a:r>
          </a:p>
        </p:txBody>
      </p:sp>
      <p:graphicFrame>
        <p:nvGraphicFramePr>
          <p:cNvPr id="10" name="Marcador de contenido 5"/>
          <p:cNvGraphicFramePr>
            <a:graphicFrameLocks noGrp="1"/>
          </p:cNvGraphicFramePr>
          <p:nvPr>
            <p:ph idx="1"/>
            <p:extLst>
              <p:ext uri="{D42A27DB-BD31-4B8C-83A1-F6EECF244321}">
                <p14:modId xmlns:p14="http://schemas.microsoft.com/office/powerpoint/2010/main" val="2340461206"/>
              </p:ext>
            </p:extLst>
          </p:nvPr>
        </p:nvGraphicFramePr>
        <p:xfrm>
          <a:off x="1089547" y="1183142"/>
          <a:ext cx="7951421" cy="54898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https://scontent.fuio1-1.fna.fbcdn.net/v/t1.15752-9/39589372_721497901533010_3887140355740532736_n.jpg?_nc_cat=0&amp;oh=11581d79b92101fab88df31e3e25db65&amp;oe=5C096D9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81368" y="2215166"/>
            <a:ext cx="2749828" cy="318414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1302747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294444" y="1125403"/>
            <a:ext cx="8187071" cy="4064627"/>
          </a:xfrm>
        </p:spPr>
        <p:txBody>
          <a:bodyPr>
            <a:normAutofit fontScale="90000"/>
          </a:bodyPr>
          <a:lstStyle/>
          <a:p>
            <a:pPr algn="ctr"/>
            <a:r>
              <a:rPr lang="es-EC"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ndara" panose="020E0502030303020204" pitchFamily="34" charset="0"/>
              </a:rPr>
              <a:t>ANÁLISIS E INTERPRETACIÓN DE RESULTADOS</a:t>
            </a:r>
            <a:endParaRPr lang="en-US"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ndara" panose="020E0502030303020204" pitchFamily="34" charset="0"/>
            </a:endParaRPr>
          </a:p>
        </p:txBody>
      </p:sp>
    </p:spTree>
    <p:extLst>
      <p:ext uri="{BB962C8B-B14F-4D97-AF65-F5344CB8AC3E}">
        <p14:creationId xmlns:p14="http://schemas.microsoft.com/office/powerpoint/2010/main" val="7026040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17205" y="216969"/>
            <a:ext cx="8928682" cy="646331"/>
          </a:xfrm>
          <a:prstGeom prst="rect">
            <a:avLst/>
          </a:prstGeom>
        </p:spPr>
        <p:txBody>
          <a:bodyPr wrap="square">
            <a:spAutoFit/>
          </a:bodyPr>
          <a:lstStyle/>
          <a:p>
            <a:pPr algn="ctr"/>
            <a:r>
              <a:rPr lang="es-EC" b="1" dirty="0" smtClean="0">
                <a:latin typeface="Candara" panose="020E0502030303020204" pitchFamily="34" charset="0"/>
              </a:rPr>
              <a:t>Resultados de la guía de observación aplicada a los niños de preparatoria de la Unidad Educativa Academia </a:t>
            </a:r>
            <a:r>
              <a:rPr lang="es-EC" b="1" dirty="0" smtClean="0"/>
              <a:t>Militar del Valle</a:t>
            </a:r>
            <a:endParaRPr lang="es-EC" b="1" dirty="0"/>
          </a:p>
        </p:txBody>
      </p:sp>
      <p:sp>
        <p:nvSpPr>
          <p:cNvPr id="5" name="CuadroTexto 4"/>
          <p:cNvSpPr txBox="1"/>
          <p:nvPr/>
        </p:nvSpPr>
        <p:spPr>
          <a:xfrm>
            <a:off x="746164" y="1486704"/>
            <a:ext cx="4421077" cy="338554"/>
          </a:xfrm>
          <a:prstGeom prst="rect">
            <a:avLst/>
          </a:prstGeom>
          <a:noFill/>
        </p:spPr>
        <p:txBody>
          <a:bodyPr wrap="square" rtlCol="0">
            <a:spAutoFit/>
          </a:bodyPr>
          <a:lstStyle/>
          <a:p>
            <a:r>
              <a:rPr lang="es-EC" sz="1600" b="1" dirty="0" smtClean="0">
                <a:latin typeface="Candara" panose="020E0502030303020204" pitchFamily="34" charset="0"/>
              </a:rPr>
              <a:t>ÍTEM 5</a:t>
            </a:r>
            <a:endParaRPr lang="es-EC" sz="1600" b="1" dirty="0">
              <a:latin typeface="Candara" panose="020E0502030303020204" pitchFamily="34" charset="0"/>
            </a:endParaRPr>
          </a:p>
        </p:txBody>
      </p:sp>
      <p:graphicFrame>
        <p:nvGraphicFramePr>
          <p:cNvPr id="9" name="Tabla 8"/>
          <p:cNvGraphicFramePr>
            <a:graphicFrameLocks noGrp="1"/>
          </p:cNvGraphicFramePr>
          <p:nvPr>
            <p:extLst>
              <p:ext uri="{D42A27DB-BD31-4B8C-83A1-F6EECF244321}">
                <p14:modId xmlns:p14="http://schemas.microsoft.com/office/powerpoint/2010/main" val="2220450810"/>
              </p:ext>
            </p:extLst>
          </p:nvPr>
        </p:nvGraphicFramePr>
        <p:xfrm>
          <a:off x="1417205" y="1825258"/>
          <a:ext cx="4359355" cy="2050514"/>
        </p:xfrm>
        <a:graphic>
          <a:graphicData uri="http://schemas.openxmlformats.org/drawingml/2006/table">
            <a:tbl>
              <a:tblPr>
                <a:tableStyleId>{5C22544A-7EE6-4342-B048-85BDC9FD1C3A}</a:tableStyleId>
              </a:tblPr>
              <a:tblGrid>
                <a:gridCol w="671891">
                  <a:extLst>
                    <a:ext uri="{9D8B030D-6E8A-4147-A177-3AD203B41FA5}">
                      <a16:colId xmlns="" xmlns:a16="http://schemas.microsoft.com/office/drawing/2014/main" val="601069261"/>
                    </a:ext>
                  </a:extLst>
                </a:gridCol>
                <a:gridCol w="671891">
                  <a:extLst>
                    <a:ext uri="{9D8B030D-6E8A-4147-A177-3AD203B41FA5}">
                      <a16:colId xmlns="" xmlns:a16="http://schemas.microsoft.com/office/drawing/2014/main" val="2252356132"/>
                    </a:ext>
                  </a:extLst>
                </a:gridCol>
                <a:gridCol w="655491">
                  <a:extLst>
                    <a:ext uri="{9D8B030D-6E8A-4147-A177-3AD203B41FA5}">
                      <a16:colId xmlns="" xmlns:a16="http://schemas.microsoft.com/office/drawing/2014/main" val="1734540307"/>
                    </a:ext>
                  </a:extLst>
                </a:gridCol>
                <a:gridCol w="786694">
                  <a:extLst>
                    <a:ext uri="{9D8B030D-6E8A-4147-A177-3AD203B41FA5}">
                      <a16:colId xmlns="" xmlns:a16="http://schemas.microsoft.com/office/drawing/2014/main" val="2531463255"/>
                    </a:ext>
                  </a:extLst>
                </a:gridCol>
                <a:gridCol w="786694">
                  <a:extLst>
                    <a:ext uri="{9D8B030D-6E8A-4147-A177-3AD203B41FA5}">
                      <a16:colId xmlns="" xmlns:a16="http://schemas.microsoft.com/office/drawing/2014/main" val="4055490643"/>
                    </a:ext>
                  </a:extLst>
                </a:gridCol>
                <a:gridCol w="786694">
                  <a:extLst>
                    <a:ext uri="{9D8B030D-6E8A-4147-A177-3AD203B41FA5}">
                      <a16:colId xmlns="" xmlns:a16="http://schemas.microsoft.com/office/drawing/2014/main" val="2363463007"/>
                    </a:ext>
                  </a:extLst>
                </a:gridCol>
              </a:tblGrid>
              <a:tr h="497951">
                <a:tc gridSpan="6">
                  <a:txBody>
                    <a:bodyPr/>
                    <a:lstStyle/>
                    <a:p>
                      <a:pPr marL="38100" marR="38100" algn="ctr">
                        <a:lnSpc>
                          <a:spcPts val="1600"/>
                        </a:lnSpc>
                        <a:spcAft>
                          <a:spcPts val="800"/>
                        </a:spcAft>
                      </a:pPr>
                      <a:r>
                        <a:rPr lang="es-EC" sz="1200" dirty="0">
                          <a:effectLst/>
                        </a:rPr>
                        <a:t>Agrupa colecciones de objetos del entorno según sus características físicas: : longitud (alto/bajo)</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830623803"/>
                  </a:ext>
                </a:extLst>
              </a:tr>
              <a:tr h="497951">
                <a:tc gridSpan="2">
                  <a:txBody>
                    <a:bodyPr/>
                    <a:lstStyle/>
                    <a:p>
                      <a:pPr algn="ctr">
                        <a:lnSpc>
                          <a:spcPct val="107000"/>
                        </a:lnSpc>
                        <a:spcAft>
                          <a:spcPts val="800"/>
                        </a:spcAft>
                      </a:pPr>
                      <a:r>
                        <a:rPr lang="es-EC" sz="1200" dirty="0">
                          <a:effectLst/>
                        </a:rPr>
                        <a:t> </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hMerge="1">
                  <a:txBody>
                    <a:bodyPr/>
                    <a:lstStyle/>
                    <a:p>
                      <a:endParaRPr lang="en-US"/>
                    </a:p>
                  </a:txBody>
                  <a:tcPr/>
                </a:tc>
                <a:tc>
                  <a:txBody>
                    <a:bodyPr/>
                    <a:lstStyle/>
                    <a:p>
                      <a:pPr marL="38100" marR="38100" algn="ctr">
                        <a:lnSpc>
                          <a:spcPts val="1600"/>
                        </a:lnSpc>
                        <a:spcAft>
                          <a:spcPts val="800"/>
                        </a:spcAft>
                      </a:pPr>
                      <a:r>
                        <a:rPr lang="es-EC" sz="1200" dirty="0">
                          <a:effectLst/>
                        </a:rPr>
                        <a:t>Frecuencia</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dirty="0">
                          <a:effectLst/>
                        </a:rPr>
                        <a:t>Porcentaje válido</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dirty="0">
                          <a:effectLst/>
                        </a:rPr>
                        <a:t>Porcentaje acumulado</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extLst>
                  <a:ext uri="{0D108BD9-81ED-4DB2-BD59-A6C34878D82A}">
                    <a16:rowId xmlns="" xmlns:a16="http://schemas.microsoft.com/office/drawing/2014/main" val="4086064568"/>
                  </a:ext>
                </a:extLst>
              </a:tr>
              <a:tr h="241812">
                <a:tc rowSpan="3">
                  <a:txBody>
                    <a:bodyPr/>
                    <a:lstStyle/>
                    <a:p>
                      <a:pPr marL="38100" marR="38100" algn="ctr">
                        <a:lnSpc>
                          <a:spcPts val="1600"/>
                        </a:lnSpc>
                        <a:spcAft>
                          <a:spcPts val="800"/>
                        </a:spcAft>
                      </a:pPr>
                      <a:r>
                        <a:rPr lang="es-EC" sz="1200" dirty="0">
                          <a:effectLst/>
                        </a:rPr>
                        <a:t>Válido</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ctr">
                        <a:lnSpc>
                          <a:spcPts val="1600"/>
                        </a:lnSpc>
                        <a:spcAft>
                          <a:spcPts val="800"/>
                        </a:spcAft>
                      </a:pPr>
                      <a:r>
                        <a:rPr lang="es-EC" sz="1200">
                          <a:effectLst/>
                        </a:rPr>
                        <a:t>En proceso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ctr">
                        <a:lnSpc>
                          <a:spcPts val="1600"/>
                        </a:lnSpc>
                        <a:spcAft>
                          <a:spcPts val="800"/>
                        </a:spcAft>
                      </a:pPr>
                      <a:r>
                        <a:rPr lang="es-EC" sz="1200">
                          <a:effectLst/>
                        </a:rPr>
                        <a:t>35</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46,1</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46,1</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46,1</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3952039866"/>
                  </a:ext>
                </a:extLst>
              </a:tr>
              <a:tr h="241812">
                <a:tc vMerge="1">
                  <a:txBody>
                    <a:bodyPr/>
                    <a:lstStyle/>
                    <a:p>
                      <a:endParaRPr lang="en-US"/>
                    </a:p>
                  </a:txBody>
                  <a:tcPr/>
                </a:tc>
                <a:tc>
                  <a:txBody>
                    <a:bodyPr/>
                    <a:lstStyle/>
                    <a:p>
                      <a:pPr marL="38100" marR="38100" algn="ctr">
                        <a:lnSpc>
                          <a:spcPts val="1600"/>
                        </a:lnSpc>
                        <a:spcAft>
                          <a:spcPts val="800"/>
                        </a:spcAft>
                      </a:pPr>
                      <a:r>
                        <a:rPr lang="es-EC" sz="1200">
                          <a:effectLst/>
                        </a:rPr>
                        <a:t>Adquirido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ctr">
                        <a:lnSpc>
                          <a:spcPts val="1600"/>
                        </a:lnSpc>
                        <a:spcAft>
                          <a:spcPts val="800"/>
                        </a:spcAft>
                      </a:pPr>
                      <a:r>
                        <a:rPr lang="es-EC" sz="1200">
                          <a:effectLst/>
                        </a:rPr>
                        <a:t>41</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53,9</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53,9</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305155550"/>
                  </a:ext>
                </a:extLst>
              </a:tr>
              <a:tr h="241812">
                <a:tc vMerge="1">
                  <a:txBody>
                    <a:bodyPr/>
                    <a:lstStyle/>
                    <a:p>
                      <a:endParaRPr lang="en-US"/>
                    </a:p>
                  </a:txBody>
                  <a:tcPr/>
                </a:tc>
                <a:tc>
                  <a:txBody>
                    <a:bodyPr/>
                    <a:lstStyle/>
                    <a:p>
                      <a:pPr marL="38100" marR="38100" algn="ctr">
                        <a:lnSpc>
                          <a:spcPts val="1600"/>
                        </a:lnSpc>
                        <a:spcAft>
                          <a:spcPts val="800"/>
                        </a:spcAft>
                      </a:pPr>
                      <a:r>
                        <a:rPr lang="es-EC" sz="1200">
                          <a:effectLst/>
                        </a:rPr>
                        <a:t>Total</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ctr">
                        <a:lnSpc>
                          <a:spcPts val="1600"/>
                        </a:lnSpc>
                        <a:spcAft>
                          <a:spcPts val="800"/>
                        </a:spcAft>
                      </a:pPr>
                      <a:r>
                        <a:rPr lang="es-EC" sz="1200">
                          <a:effectLst/>
                        </a:rPr>
                        <a:t>76</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algn="ctr">
                        <a:lnSpc>
                          <a:spcPct val="107000"/>
                        </a:lnSpc>
                        <a:spcAft>
                          <a:spcPts val="800"/>
                        </a:spcAft>
                      </a:pPr>
                      <a:r>
                        <a:rPr lang="es-EC" sz="1200" dirty="0">
                          <a:effectLst/>
                        </a:rPr>
                        <a:t> </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2532380778"/>
                  </a:ext>
                </a:extLst>
              </a:tr>
            </a:tbl>
          </a:graphicData>
        </a:graphic>
      </p:graphicFrame>
      <p:pic>
        <p:nvPicPr>
          <p:cNvPr id="12" name="Imagen 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6600" y="4376056"/>
            <a:ext cx="4882243" cy="2106386"/>
          </a:xfrm>
          <a:prstGeom prst="rect">
            <a:avLst/>
          </a:prstGeom>
          <a:noFill/>
          <a:ln>
            <a:noFill/>
          </a:ln>
        </p:spPr>
      </p:pic>
      <p:sp>
        <p:nvSpPr>
          <p:cNvPr id="13" name="CuadroTexto 12"/>
          <p:cNvSpPr txBox="1"/>
          <p:nvPr/>
        </p:nvSpPr>
        <p:spPr>
          <a:xfrm>
            <a:off x="966600" y="798336"/>
            <a:ext cx="4421077" cy="523220"/>
          </a:xfrm>
          <a:prstGeom prst="rect">
            <a:avLst/>
          </a:prstGeom>
          <a:noFill/>
        </p:spPr>
        <p:txBody>
          <a:bodyPr wrap="square" rtlCol="0">
            <a:spAutoFit/>
          </a:bodyPr>
          <a:lstStyle/>
          <a:p>
            <a:r>
              <a:rPr lang="es-EC" sz="2800" b="1" dirty="0" smtClean="0">
                <a:latin typeface="Candara" panose="020E0502030303020204" pitchFamily="34" charset="0"/>
              </a:rPr>
              <a:t>NOCIÓN OBJETO</a:t>
            </a:r>
            <a:endParaRPr lang="es-EC" sz="2800" b="1" dirty="0">
              <a:latin typeface="Candara" panose="020E0502030303020204" pitchFamily="34" charset="0"/>
            </a:endParaRPr>
          </a:p>
        </p:txBody>
      </p:sp>
      <p:sp>
        <p:nvSpPr>
          <p:cNvPr id="7" name="CuadroTexto 3"/>
          <p:cNvSpPr txBox="1"/>
          <p:nvPr/>
        </p:nvSpPr>
        <p:spPr>
          <a:xfrm>
            <a:off x="5747657" y="1486704"/>
            <a:ext cx="1273978" cy="338554"/>
          </a:xfrm>
          <a:prstGeom prst="rect">
            <a:avLst/>
          </a:prstGeom>
          <a:noFill/>
        </p:spPr>
        <p:txBody>
          <a:bodyPr wrap="square" rtlCol="0">
            <a:spAutoFit/>
          </a:bodyPr>
          <a:lstStyle/>
          <a:p>
            <a:r>
              <a:rPr lang="es-EC" sz="1600" b="1" dirty="0" smtClean="0">
                <a:latin typeface="Candara" panose="020E0502030303020204" pitchFamily="34" charset="0"/>
              </a:rPr>
              <a:t>ÍTEM 6</a:t>
            </a:r>
            <a:endParaRPr lang="es-EC" sz="1600" b="1" dirty="0">
              <a:latin typeface="Candara" panose="020E0502030303020204" pitchFamily="34" charset="0"/>
            </a:endParaRPr>
          </a:p>
        </p:txBody>
      </p:sp>
      <p:graphicFrame>
        <p:nvGraphicFramePr>
          <p:cNvPr id="8" name="Tabla 4"/>
          <p:cNvGraphicFramePr>
            <a:graphicFrameLocks noGrp="1"/>
          </p:cNvGraphicFramePr>
          <p:nvPr>
            <p:extLst>
              <p:ext uri="{D42A27DB-BD31-4B8C-83A1-F6EECF244321}">
                <p14:modId xmlns:p14="http://schemas.microsoft.com/office/powerpoint/2010/main" val="1720517039"/>
              </p:ext>
            </p:extLst>
          </p:nvPr>
        </p:nvGraphicFramePr>
        <p:xfrm>
          <a:off x="6742152" y="1825258"/>
          <a:ext cx="4712341" cy="2001488"/>
        </p:xfrm>
        <a:graphic>
          <a:graphicData uri="http://schemas.openxmlformats.org/drawingml/2006/table">
            <a:tbl>
              <a:tblPr>
                <a:tableStyleId>{5C22544A-7EE6-4342-B048-85BDC9FD1C3A}</a:tableStyleId>
              </a:tblPr>
              <a:tblGrid>
                <a:gridCol w="726295">
                  <a:extLst>
                    <a:ext uri="{9D8B030D-6E8A-4147-A177-3AD203B41FA5}">
                      <a16:colId xmlns="" xmlns:a16="http://schemas.microsoft.com/office/drawing/2014/main" val="3632659005"/>
                    </a:ext>
                  </a:extLst>
                </a:gridCol>
                <a:gridCol w="726295">
                  <a:extLst>
                    <a:ext uri="{9D8B030D-6E8A-4147-A177-3AD203B41FA5}">
                      <a16:colId xmlns="" xmlns:a16="http://schemas.microsoft.com/office/drawing/2014/main" val="3352502342"/>
                    </a:ext>
                  </a:extLst>
                </a:gridCol>
                <a:gridCol w="708566">
                  <a:extLst>
                    <a:ext uri="{9D8B030D-6E8A-4147-A177-3AD203B41FA5}">
                      <a16:colId xmlns="" xmlns:a16="http://schemas.microsoft.com/office/drawing/2014/main" val="480466111"/>
                    </a:ext>
                  </a:extLst>
                </a:gridCol>
                <a:gridCol w="850395">
                  <a:extLst>
                    <a:ext uri="{9D8B030D-6E8A-4147-A177-3AD203B41FA5}">
                      <a16:colId xmlns="" xmlns:a16="http://schemas.microsoft.com/office/drawing/2014/main" val="3162300692"/>
                    </a:ext>
                  </a:extLst>
                </a:gridCol>
                <a:gridCol w="850395">
                  <a:extLst>
                    <a:ext uri="{9D8B030D-6E8A-4147-A177-3AD203B41FA5}">
                      <a16:colId xmlns="" xmlns:a16="http://schemas.microsoft.com/office/drawing/2014/main" val="47858042"/>
                    </a:ext>
                  </a:extLst>
                </a:gridCol>
                <a:gridCol w="850395">
                  <a:extLst>
                    <a:ext uri="{9D8B030D-6E8A-4147-A177-3AD203B41FA5}">
                      <a16:colId xmlns="" xmlns:a16="http://schemas.microsoft.com/office/drawing/2014/main" val="2451079605"/>
                    </a:ext>
                  </a:extLst>
                </a:gridCol>
              </a:tblGrid>
              <a:tr h="374664">
                <a:tc gridSpan="6">
                  <a:txBody>
                    <a:bodyPr/>
                    <a:lstStyle/>
                    <a:p>
                      <a:pPr marL="38100" marR="38100" algn="ctr">
                        <a:lnSpc>
                          <a:spcPts val="1600"/>
                        </a:lnSpc>
                        <a:spcAft>
                          <a:spcPts val="800"/>
                        </a:spcAft>
                      </a:pPr>
                      <a:r>
                        <a:rPr lang="es-EC" sz="1200" dirty="0">
                          <a:effectLst/>
                        </a:rPr>
                        <a:t>Agrupa colecciones de objetos del entorno según sus características físicas: longitud(largo/corto)</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100583131"/>
                  </a:ext>
                </a:extLst>
              </a:tr>
              <a:tr h="660113">
                <a:tc gridSpan="2">
                  <a:txBody>
                    <a:bodyPr/>
                    <a:lstStyle/>
                    <a:p>
                      <a:pPr algn="ctr">
                        <a:lnSpc>
                          <a:spcPct val="107000"/>
                        </a:lnSpc>
                        <a:spcAft>
                          <a:spcPts val="800"/>
                        </a:spcAft>
                      </a:pPr>
                      <a:r>
                        <a:rPr lang="es-EC" sz="1200" dirty="0">
                          <a:effectLst/>
                        </a:rPr>
                        <a:t> </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hMerge="1">
                  <a:txBody>
                    <a:bodyPr/>
                    <a:lstStyle/>
                    <a:p>
                      <a:endParaRPr lang="en-US"/>
                    </a:p>
                  </a:txBody>
                  <a:tcPr/>
                </a:tc>
                <a:tc>
                  <a:txBody>
                    <a:bodyPr/>
                    <a:lstStyle/>
                    <a:p>
                      <a:pPr marL="38100" marR="38100" algn="ctr">
                        <a:lnSpc>
                          <a:spcPts val="1600"/>
                        </a:lnSpc>
                        <a:spcAft>
                          <a:spcPts val="800"/>
                        </a:spcAft>
                      </a:pPr>
                      <a:r>
                        <a:rPr lang="es-EC" sz="1200" dirty="0">
                          <a:effectLst/>
                        </a:rPr>
                        <a:t>Frecuencia</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acumulado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extLst>
                  <a:ext uri="{0D108BD9-81ED-4DB2-BD59-A6C34878D82A}">
                    <a16:rowId xmlns="" xmlns:a16="http://schemas.microsoft.com/office/drawing/2014/main" val="2331093471"/>
                  </a:ext>
                </a:extLst>
              </a:tr>
              <a:tr h="374664">
                <a:tc rowSpan="3">
                  <a:txBody>
                    <a:bodyPr/>
                    <a:lstStyle/>
                    <a:p>
                      <a:pPr marL="38100" marR="38100" algn="ctr">
                        <a:lnSpc>
                          <a:spcPts val="1600"/>
                        </a:lnSpc>
                        <a:spcAft>
                          <a:spcPts val="800"/>
                        </a:spcAft>
                      </a:pPr>
                      <a:r>
                        <a:rPr lang="es-EC" sz="1200" dirty="0">
                          <a:effectLst/>
                        </a:rPr>
                        <a:t>Válido</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ctr">
                        <a:lnSpc>
                          <a:spcPts val="1600"/>
                        </a:lnSpc>
                        <a:spcAft>
                          <a:spcPts val="800"/>
                        </a:spcAft>
                      </a:pPr>
                      <a:r>
                        <a:rPr lang="es-EC" sz="1200">
                          <a:effectLst/>
                        </a:rPr>
                        <a:t>En proceso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ctr">
                        <a:lnSpc>
                          <a:spcPts val="1600"/>
                        </a:lnSpc>
                        <a:spcAft>
                          <a:spcPts val="800"/>
                        </a:spcAft>
                      </a:pPr>
                      <a:r>
                        <a:rPr lang="es-EC" sz="1200">
                          <a:effectLst/>
                        </a:rPr>
                        <a:t>35</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46,1</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46,1</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46,1</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3827544349"/>
                  </a:ext>
                </a:extLst>
              </a:tr>
              <a:tr h="325375">
                <a:tc vMerge="1">
                  <a:txBody>
                    <a:bodyPr/>
                    <a:lstStyle/>
                    <a:p>
                      <a:endParaRPr lang="en-US"/>
                    </a:p>
                  </a:txBody>
                  <a:tcPr/>
                </a:tc>
                <a:tc>
                  <a:txBody>
                    <a:bodyPr/>
                    <a:lstStyle/>
                    <a:p>
                      <a:pPr marL="38100" marR="38100" algn="ctr">
                        <a:lnSpc>
                          <a:spcPts val="1600"/>
                        </a:lnSpc>
                        <a:spcAft>
                          <a:spcPts val="800"/>
                        </a:spcAft>
                      </a:pPr>
                      <a:r>
                        <a:rPr lang="es-EC" sz="1200">
                          <a:effectLst/>
                        </a:rPr>
                        <a:t>Adquirido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ctr">
                        <a:lnSpc>
                          <a:spcPts val="1600"/>
                        </a:lnSpc>
                        <a:spcAft>
                          <a:spcPts val="800"/>
                        </a:spcAft>
                      </a:pPr>
                      <a:r>
                        <a:rPr lang="es-EC" sz="1200">
                          <a:effectLst/>
                        </a:rPr>
                        <a:t>41</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dirty="0">
                          <a:effectLst/>
                        </a:rPr>
                        <a:t>53,9</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53,9</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dirty="0">
                          <a:effectLst/>
                        </a:rPr>
                        <a:t>100,0</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2730219816"/>
                  </a:ext>
                </a:extLst>
              </a:tr>
              <a:tr h="187332">
                <a:tc vMerge="1">
                  <a:txBody>
                    <a:bodyPr/>
                    <a:lstStyle/>
                    <a:p>
                      <a:endParaRPr lang="en-US"/>
                    </a:p>
                  </a:txBody>
                  <a:tcPr/>
                </a:tc>
                <a:tc>
                  <a:txBody>
                    <a:bodyPr/>
                    <a:lstStyle/>
                    <a:p>
                      <a:pPr marL="38100" marR="38100" algn="ctr">
                        <a:lnSpc>
                          <a:spcPts val="1600"/>
                        </a:lnSpc>
                        <a:spcAft>
                          <a:spcPts val="800"/>
                        </a:spcAft>
                      </a:pPr>
                      <a:r>
                        <a:rPr lang="es-EC" sz="1200" dirty="0">
                          <a:effectLst/>
                        </a:rPr>
                        <a:t>Total</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ctr">
                        <a:lnSpc>
                          <a:spcPts val="1600"/>
                        </a:lnSpc>
                        <a:spcAft>
                          <a:spcPts val="800"/>
                        </a:spcAft>
                      </a:pPr>
                      <a:r>
                        <a:rPr lang="es-EC" sz="1200">
                          <a:effectLst/>
                        </a:rPr>
                        <a:t>76</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dirty="0">
                          <a:effectLst/>
                        </a:rPr>
                        <a:t>100,0</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algn="ctr">
                        <a:lnSpc>
                          <a:spcPct val="107000"/>
                        </a:lnSpc>
                        <a:spcAft>
                          <a:spcPts val="800"/>
                        </a:spcAft>
                      </a:pPr>
                      <a:r>
                        <a:rPr lang="es-EC" sz="1200" dirty="0">
                          <a:effectLst/>
                        </a:rPr>
                        <a:t> </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968186849"/>
                  </a:ext>
                </a:extLst>
              </a:tr>
            </a:tbl>
          </a:graphicData>
        </a:graphic>
      </p:graphicFrame>
      <p:pic>
        <p:nvPicPr>
          <p:cNvPr id="10" name="Imagen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4116" y="4376055"/>
            <a:ext cx="4870184" cy="2106387"/>
          </a:xfrm>
          <a:prstGeom prst="rect">
            <a:avLst/>
          </a:prstGeom>
          <a:noFill/>
          <a:ln>
            <a:noFill/>
          </a:ln>
        </p:spPr>
      </p:pic>
    </p:spTree>
    <p:extLst>
      <p:ext uri="{BB962C8B-B14F-4D97-AF65-F5344CB8AC3E}">
        <p14:creationId xmlns:p14="http://schemas.microsoft.com/office/powerpoint/2010/main" val="38768353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32950" y="475210"/>
            <a:ext cx="4421077" cy="461665"/>
          </a:xfrm>
          <a:prstGeom prst="rect">
            <a:avLst/>
          </a:prstGeom>
          <a:noFill/>
        </p:spPr>
        <p:txBody>
          <a:bodyPr wrap="square" rtlCol="0">
            <a:spAutoFit/>
          </a:bodyPr>
          <a:lstStyle/>
          <a:p>
            <a:r>
              <a:rPr lang="es-EC" sz="2400" b="1" dirty="0" smtClean="0">
                <a:latin typeface="Candara" panose="020E0502030303020204" pitchFamily="34" charset="0"/>
              </a:rPr>
              <a:t>ÍTEM 8</a:t>
            </a:r>
            <a:endParaRPr lang="es-EC" sz="2400" b="1" dirty="0">
              <a:latin typeface="Candara" panose="020E0502030303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154358249"/>
              </p:ext>
            </p:extLst>
          </p:nvPr>
        </p:nvGraphicFramePr>
        <p:xfrm>
          <a:off x="3551993" y="475210"/>
          <a:ext cx="6537960" cy="2373632"/>
        </p:xfrm>
        <a:graphic>
          <a:graphicData uri="http://schemas.openxmlformats.org/drawingml/2006/table">
            <a:tbl>
              <a:tblPr>
                <a:tableStyleId>{5C22544A-7EE6-4342-B048-85BDC9FD1C3A}</a:tableStyleId>
              </a:tblPr>
              <a:tblGrid>
                <a:gridCol w="1007671">
                  <a:extLst>
                    <a:ext uri="{9D8B030D-6E8A-4147-A177-3AD203B41FA5}">
                      <a16:colId xmlns="" xmlns:a16="http://schemas.microsoft.com/office/drawing/2014/main" val="595938325"/>
                    </a:ext>
                  </a:extLst>
                </a:gridCol>
                <a:gridCol w="1007671">
                  <a:extLst>
                    <a:ext uri="{9D8B030D-6E8A-4147-A177-3AD203B41FA5}">
                      <a16:colId xmlns="" xmlns:a16="http://schemas.microsoft.com/office/drawing/2014/main" val="4078903389"/>
                    </a:ext>
                  </a:extLst>
                </a:gridCol>
                <a:gridCol w="983074">
                  <a:extLst>
                    <a:ext uri="{9D8B030D-6E8A-4147-A177-3AD203B41FA5}">
                      <a16:colId xmlns="" xmlns:a16="http://schemas.microsoft.com/office/drawing/2014/main" val="736319231"/>
                    </a:ext>
                  </a:extLst>
                </a:gridCol>
                <a:gridCol w="1179848">
                  <a:extLst>
                    <a:ext uri="{9D8B030D-6E8A-4147-A177-3AD203B41FA5}">
                      <a16:colId xmlns="" xmlns:a16="http://schemas.microsoft.com/office/drawing/2014/main" val="1499825828"/>
                    </a:ext>
                  </a:extLst>
                </a:gridCol>
                <a:gridCol w="1179848">
                  <a:extLst>
                    <a:ext uri="{9D8B030D-6E8A-4147-A177-3AD203B41FA5}">
                      <a16:colId xmlns="" xmlns:a16="http://schemas.microsoft.com/office/drawing/2014/main" val="2100672228"/>
                    </a:ext>
                  </a:extLst>
                </a:gridCol>
                <a:gridCol w="1179848">
                  <a:extLst>
                    <a:ext uri="{9D8B030D-6E8A-4147-A177-3AD203B41FA5}">
                      <a16:colId xmlns="" xmlns:a16="http://schemas.microsoft.com/office/drawing/2014/main" val="417344438"/>
                    </a:ext>
                  </a:extLst>
                </a:gridCol>
              </a:tblGrid>
              <a:tr h="716711">
                <a:tc gridSpan="6">
                  <a:txBody>
                    <a:bodyPr/>
                    <a:lstStyle/>
                    <a:p>
                      <a:pPr marL="38100" marR="38100" algn="ctr">
                        <a:lnSpc>
                          <a:spcPts val="1600"/>
                        </a:lnSpc>
                        <a:spcAft>
                          <a:spcPts val="800"/>
                        </a:spcAft>
                      </a:pPr>
                      <a:r>
                        <a:rPr lang="es-EC" sz="1200" dirty="0">
                          <a:effectLst/>
                        </a:rPr>
                        <a:t>Reconoce figuras geométricas (triángulo, cuadrado, rectángulo y círculo) en objetos del entorno.</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109648340"/>
                  </a:ext>
                </a:extLst>
              </a:tr>
              <a:tr h="716711">
                <a:tc gridSpan="2">
                  <a:txBody>
                    <a:bodyPr/>
                    <a:lstStyle/>
                    <a:p>
                      <a:pPr algn="ctr">
                        <a:lnSpc>
                          <a:spcPct val="107000"/>
                        </a:lnSpc>
                        <a:spcAft>
                          <a:spcPts val="800"/>
                        </a:spcAft>
                      </a:pPr>
                      <a:r>
                        <a:rPr lang="es-EC" sz="1200" dirty="0">
                          <a:effectLst/>
                        </a:rPr>
                        <a:t> </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hMerge="1">
                  <a:txBody>
                    <a:bodyPr/>
                    <a:lstStyle/>
                    <a:p>
                      <a:endParaRPr lang="en-US"/>
                    </a:p>
                  </a:txBody>
                  <a:tcPr/>
                </a:tc>
                <a:tc>
                  <a:txBody>
                    <a:bodyPr/>
                    <a:lstStyle/>
                    <a:p>
                      <a:pPr marL="38100" marR="38100" algn="ctr">
                        <a:lnSpc>
                          <a:spcPts val="1600"/>
                        </a:lnSpc>
                        <a:spcAft>
                          <a:spcPts val="800"/>
                        </a:spcAft>
                      </a:pPr>
                      <a:r>
                        <a:rPr lang="es-EC" sz="1200">
                          <a:effectLst/>
                        </a:rPr>
                        <a:t>Frecuencia</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acumulado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extLst>
                  <a:ext uri="{0D108BD9-81ED-4DB2-BD59-A6C34878D82A}">
                    <a16:rowId xmlns="" xmlns:a16="http://schemas.microsoft.com/office/drawing/2014/main" val="3898487257"/>
                  </a:ext>
                </a:extLst>
              </a:tr>
              <a:tr h="244120">
                <a:tc rowSpan="3">
                  <a:txBody>
                    <a:bodyPr/>
                    <a:lstStyle/>
                    <a:p>
                      <a:pPr marL="38100" marR="38100" algn="ctr">
                        <a:lnSpc>
                          <a:spcPts val="1600"/>
                        </a:lnSpc>
                        <a:spcAft>
                          <a:spcPts val="800"/>
                        </a:spcAft>
                      </a:pPr>
                      <a:r>
                        <a:rPr lang="es-EC" sz="1200">
                          <a:effectLst/>
                        </a:rPr>
                        <a:t>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ctr">
                        <a:lnSpc>
                          <a:spcPts val="1600"/>
                        </a:lnSpc>
                        <a:spcAft>
                          <a:spcPts val="800"/>
                        </a:spcAft>
                      </a:pPr>
                      <a:r>
                        <a:rPr lang="es-EC" sz="1200">
                          <a:effectLst/>
                        </a:rPr>
                        <a:t>En proceso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ctr">
                        <a:lnSpc>
                          <a:spcPts val="1600"/>
                        </a:lnSpc>
                        <a:spcAft>
                          <a:spcPts val="800"/>
                        </a:spcAft>
                      </a:pPr>
                      <a:r>
                        <a:rPr lang="es-EC" sz="1200" dirty="0">
                          <a:effectLst/>
                        </a:rPr>
                        <a:t>27</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35,5</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35,5</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35,5</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2226210033"/>
                  </a:ext>
                </a:extLst>
              </a:tr>
              <a:tr h="348045">
                <a:tc vMerge="1">
                  <a:txBody>
                    <a:bodyPr/>
                    <a:lstStyle/>
                    <a:p>
                      <a:endParaRPr lang="en-US"/>
                    </a:p>
                  </a:txBody>
                  <a:tcPr/>
                </a:tc>
                <a:tc>
                  <a:txBody>
                    <a:bodyPr/>
                    <a:lstStyle/>
                    <a:p>
                      <a:pPr marL="38100" marR="38100" algn="ctr">
                        <a:lnSpc>
                          <a:spcPts val="1600"/>
                        </a:lnSpc>
                        <a:spcAft>
                          <a:spcPts val="800"/>
                        </a:spcAft>
                      </a:pPr>
                      <a:r>
                        <a:rPr lang="es-EC" sz="1200">
                          <a:effectLst/>
                        </a:rPr>
                        <a:t>Adquirido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ctr">
                        <a:lnSpc>
                          <a:spcPts val="1600"/>
                        </a:lnSpc>
                        <a:spcAft>
                          <a:spcPts val="800"/>
                        </a:spcAft>
                      </a:pPr>
                      <a:r>
                        <a:rPr lang="es-EC" sz="1200">
                          <a:effectLst/>
                        </a:rPr>
                        <a:t>49</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64,5</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64,5</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1329512990"/>
                  </a:ext>
                </a:extLst>
              </a:tr>
              <a:tr h="348045">
                <a:tc vMerge="1">
                  <a:txBody>
                    <a:bodyPr/>
                    <a:lstStyle/>
                    <a:p>
                      <a:endParaRPr lang="en-US"/>
                    </a:p>
                  </a:txBody>
                  <a:tcPr/>
                </a:tc>
                <a:tc>
                  <a:txBody>
                    <a:bodyPr/>
                    <a:lstStyle/>
                    <a:p>
                      <a:pPr marL="38100" marR="38100" algn="ctr">
                        <a:lnSpc>
                          <a:spcPts val="1600"/>
                        </a:lnSpc>
                        <a:spcAft>
                          <a:spcPts val="800"/>
                        </a:spcAft>
                      </a:pPr>
                      <a:r>
                        <a:rPr lang="es-EC" sz="1200">
                          <a:effectLst/>
                        </a:rPr>
                        <a:t>Total</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ctr">
                        <a:lnSpc>
                          <a:spcPts val="1600"/>
                        </a:lnSpc>
                        <a:spcAft>
                          <a:spcPts val="800"/>
                        </a:spcAft>
                      </a:pPr>
                      <a:r>
                        <a:rPr lang="es-EC" sz="1200">
                          <a:effectLst/>
                        </a:rPr>
                        <a:t>76</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ct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algn="ctr">
                        <a:lnSpc>
                          <a:spcPct val="107000"/>
                        </a:lnSpc>
                        <a:spcAft>
                          <a:spcPts val="800"/>
                        </a:spcAft>
                      </a:pPr>
                      <a:r>
                        <a:rPr lang="es-EC" sz="1200" dirty="0">
                          <a:effectLst/>
                        </a:rPr>
                        <a:t> </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2275423872"/>
                  </a:ext>
                </a:extLst>
              </a:tr>
            </a:tbl>
          </a:graphicData>
        </a:graphic>
      </p:graphicFrame>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1993" y="3140082"/>
            <a:ext cx="6537960" cy="3032761"/>
          </a:xfrm>
          <a:prstGeom prst="rect">
            <a:avLst/>
          </a:prstGeom>
          <a:noFill/>
          <a:ln>
            <a:noFill/>
          </a:ln>
        </p:spPr>
      </p:pic>
    </p:spTree>
    <p:extLst>
      <p:ext uri="{BB962C8B-B14F-4D97-AF65-F5344CB8AC3E}">
        <p14:creationId xmlns:p14="http://schemas.microsoft.com/office/powerpoint/2010/main" val="30050415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27561" y="432818"/>
            <a:ext cx="4421077" cy="523220"/>
          </a:xfrm>
          <a:prstGeom prst="rect">
            <a:avLst/>
          </a:prstGeom>
          <a:noFill/>
        </p:spPr>
        <p:txBody>
          <a:bodyPr wrap="square" rtlCol="0">
            <a:spAutoFit/>
          </a:bodyPr>
          <a:lstStyle/>
          <a:p>
            <a:r>
              <a:rPr lang="es-EC" sz="2800" b="1" dirty="0" smtClean="0">
                <a:latin typeface="Candara" panose="020E0502030303020204" pitchFamily="34" charset="0"/>
              </a:rPr>
              <a:t>NOCIÓN E</a:t>
            </a:r>
            <a:r>
              <a:rPr lang="es-EC" sz="2800" b="1" dirty="0" smtClean="0">
                <a:latin typeface="Calibri" panose="020F0502020204030204" pitchFamily="34" charset="0"/>
              </a:rPr>
              <a:t>SPACIO</a:t>
            </a:r>
            <a:endParaRPr lang="es-EC" sz="2800" b="1" dirty="0">
              <a:latin typeface="Calibri" panose="020F0502020204030204" pitchFamily="34" charset="0"/>
            </a:endParaRPr>
          </a:p>
        </p:txBody>
      </p:sp>
      <p:sp>
        <p:nvSpPr>
          <p:cNvPr id="4" name="CuadroTexto 3"/>
          <p:cNvSpPr txBox="1"/>
          <p:nvPr/>
        </p:nvSpPr>
        <p:spPr>
          <a:xfrm>
            <a:off x="1402470" y="956038"/>
            <a:ext cx="4421077" cy="461665"/>
          </a:xfrm>
          <a:prstGeom prst="rect">
            <a:avLst/>
          </a:prstGeom>
          <a:noFill/>
        </p:spPr>
        <p:txBody>
          <a:bodyPr wrap="square" rtlCol="0">
            <a:spAutoFit/>
          </a:bodyPr>
          <a:lstStyle/>
          <a:p>
            <a:r>
              <a:rPr lang="es-EC" sz="2400" b="1" dirty="0" smtClean="0">
                <a:latin typeface="Candara" panose="020E0502030303020204" pitchFamily="34" charset="0"/>
              </a:rPr>
              <a:t>ÍTEM 16</a:t>
            </a:r>
            <a:endParaRPr lang="es-EC" sz="2400" b="1" dirty="0">
              <a:latin typeface="Candara" panose="020E0502030303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294203251"/>
              </p:ext>
            </p:extLst>
          </p:nvPr>
        </p:nvGraphicFramePr>
        <p:xfrm>
          <a:off x="3973616" y="956038"/>
          <a:ext cx="6371323" cy="2269782"/>
        </p:xfrm>
        <a:graphic>
          <a:graphicData uri="http://schemas.openxmlformats.org/drawingml/2006/table">
            <a:tbl>
              <a:tblPr>
                <a:tableStyleId>{5C22544A-7EE6-4342-B048-85BDC9FD1C3A}</a:tableStyleId>
              </a:tblPr>
              <a:tblGrid>
                <a:gridCol w="990249">
                  <a:extLst>
                    <a:ext uri="{9D8B030D-6E8A-4147-A177-3AD203B41FA5}">
                      <a16:colId xmlns="" xmlns:a16="http://schemas.microsoft.com/office/drawing/2014/main" val="1029883564"/>
                    </a:ext>
                  </a:extLst>
                </a:gridCol>
                <a:gridCol w="990249">
                  <a:extLst>
                    <a:ext uri="{9D8B030D-6E8A-4147-A177-3AD203B41FA5}">
                      <a16:colId xmlns="" xmlns:a16="http://schemas.microsoft.com/office/drawing/2014/main" val="3414616988"/>
                    </a:ext>
                  </a:extLst>
                </a:gridCol>
                <a:gridCol w="953716">
                  <a:extLst>
                    <a:ext uri="{9D8B030D-6E8A-4147-A177-3AD203B41FA5}">
                      <a16:colId xmlns="" xmlns:a16="http://schemas.microsoft.com/office/drawing/2014/main" val="3062705219"/>
                    </a:ext>
                  </a:extLst>
                </a:gridCol>
                <a:gridCol w="1145703">
                  <a:extLst>
                    <a:ext uri="{9D8B030D-6E8A-4147-A177-3AD203B41FA5}">
                      <a16:colId xmlns="" xmlns:a16="http://schemas.microsoft.com/office/drawing/2014/main" val="2326769984"/>
                    </a:ext>
                  </a:extLst>
                </a:gridCol>
                <a:gridCol w="1145703">
                  <a:extLst>
                    <a:ext uri="{9D8B030D-6E8A-4147-A177-3AD203B41FA5}">
                      <a16:colId xmlns="" xmlns:a16="http://schemas.microsoft.com/office/drawing/2014/main" val="2052267929"/>
                    </a:ext>
                  </a:extLst>
                </a:gridCol>
                <a:gridCol w="1145703">
                  <a:extLst>
                    <a:ext uri="{9D8B030D-6E8A-4147-A177-3AD203B41FA5}">
                      <a16:colId xmlns="" xmlns:a16="http://schemas.microsoft.com/office/drawing/2014/main" val="556171485"/>
                    </a:ext>
                  </a:extLst>
                </a:gridCol>
              </a:tblGrid>
              <a:tr h="374598">
                <a:tc gridSpan="6">
                  <a:txBody>
                    <a:bodyPr/>
                    <a:lstStyle/>
                    <a:p>
                      <a:pPr marL="38100" marR="38100" algn="ctr">
                        <a:lnSpc>
                          <a:spcPts val="1600"/>
                        </a:lnSpc>
                        <a:spcAft>
                          <a:spcPts val="800"/>
                        </a:spcAft>
                      </a:pPr>
                      <a:r>
                        <a:rPr lang="es-EC" sz="1200">
                          <a:effectLst/>
                        </a:rPr>
                        <a:t>Reconoce la posición de objetos del entorno: derecha, izquierda</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4181695478"/>
                  </a:ext>
                </a:extLst>
              </a:tr>
              <a:tr h="771390">
                <a:tc gridSpan="2">
                  <a:txBody>
                    <a:bodyPr/>
                    <a:lstStyle/>
                    <a:p>
                      <a:pPr>
                        <a:lnSpc>
                          <a:spcPct val="107000"/>
                        </a:lnSpc>
                        <a:spcAft>
                          <a:spcPts val="800"/>
                        </a:spcAft>
                      </a:pPr>
                      <a:r>
                        <a:rPr lang="es-EC" sz="1200">
                          <a:effectLst/>
                        </a:rPr>
                        <a:t> </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hMerge="1">
                  <a:txBody>
                    <a:bodyPr/>
                    <a:lstStyle/>
                    <a:p>
                      <a:endParaRPr lang="en-US"/>
                    </a:p>
                  </a:txBody>
                  <a:tcPr/>
                </a:tc>
                <a:tc>
                  <a:txBody>
                    <a:bodyPr/>
                    <a:lstStyle/>
                    <a:p>
                      <a:pPr marL="38100" marR="38100" algn="ctr">
                        <a:lnSpc>
                          <a:spcPts val="1600"/>
                        </a:lnSpc>
                        <a:spcAft>
                          <a:spcPts val="800"/>
                        </a:spcAft>
                      </a:pPr>
                      <a:r>
                        <a:rPr lang="es-EC" sz="1200">
                          <a:effectLst/>
                        </a:rPr>
                        <a:t>Frecuencia</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acumulado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extLst>
                  <a:ext uri="{0D108BD9-81ED-4DB2-BD59-A6C34878D82A}">
                    <a16:rowId xmlns="" xmlns:a16="http://schemas.microsoft.com/office/drawing/2014/main" val="1719058259"/>
                  </a:ext>
                </a:extLst>
              </a:tr>
              <a:tr h="374598">
                <a:tc rowSpan="3">
                  <a:txBody>
                    <a:bodyPr/>
                    <a:lstStyle/>
                    <a:p>
                      <a:pPr marL="38100" marR="38100">
                        <a:lnSpc>
                          <a:spcPts val="1600"/>
                        </a:lnSpc>
                        <a:spcAft>
                          <a:spcPts val="800"/>
                        </a:spcAft>
                      </a:pPr>
                      <a:r>
                        <a:rPr lang="es-EC" sz="1200">
                          <a:effectLst/>
                        </a:rPr>
                        <a:t>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nSpc>
                          <a:spcPts val="1600"/>
                        </a:lnSpc>
                        <a:spcAft>
                          <a:spcPts val="800"/>
                        </a:spcAft>
                      </a:pPr>
                      <a:r>
                        <a:rPr lang="es-EC" sz="1200">
                          <a:effectLst/>
                        </a:rPr>
                        <a:t>En Proceso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23</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30,3</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30,3</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30,3</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3593460602"/>
                  </a:ext>
                </a:extLst>
              </a:tr>
              <a:tr h="374598">
                <a:tc vMerge="1">
                  <a:txBody>
                    <a:bodyPr/>
                    <a:lstStyle/>
                    <a:p>
                      <a:endParaRPr lang="en-US"/>
                    </a:p>
                  </a:txBody>
                  <a:tcPr/>
                </a:tc>
                <a:tc>
                  <a:txBody>
                    <a:bodyPr/>
                    <a:lstStyle/>
                    <a:p>
                      <a:pPr marL="38100" marR="38100">
                        <a:lnSpc>
                          <a:spcPts val="1600"/>
                        </a:lnSpc>
                        <a:spcAft>
                          <a:spcPts val="800"/>
                        </a:spcAft>
                      </a:pPr>
                      <a:r>
                        <a:rPr lang="es-EC" sz="1200">
                          <a:effectLst/>
                        </a:rPr>
                        <a:t>Adquirido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53</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dirty="0">
                          <a:effectLst/>
                        </a:rPr>
                        <a:t>69,7</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69,7</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2667793187"/>
                  </a:ext>
                </a:extLst>
              </a:tr>
              <a:tr h="374598">
                <a:tc vMerge="1">
                  <a:txBody>
                    <a:bodyPr/>
                    <a:lstStyle/>
                    <a:p>
                      <a:endParaRPr lang="en-US"/>
                    </a:p>
                  </a:txBody>
                  <a:tcPr/>
                </a:tc>
                <a:tc>
                  <a:txBody>
                    <a:bodyPr/>
                    <a:lstStyle/>
                    <a:p>
                      <a:pPr marL="38100" marR="38100">
                        <a:lnSpc>
                          <a:spcPts val="1600"/>
                        </a:lnSpc>
                        <a:spcAft>
                          <a:spcPts val="800"/>
                        </a:spcAft>
                      </a:pPr>
                      <a:r>
                        <a:rPr lang="es-EC" sz="1200" dirty="0">
                          <a:effectLst/>
                        </a:rPr>
                        <a:t>Total</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76</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algn="just">
                        <a:lnSpc>
                          <a:spcPct val="107000"/>
                        </a:lnSpc>
                        <a:spcAft>
                          <a:spcPts val="800"/>
                        </a:spcAft>
                      </a:pPr>
                      <a:r>
                        <a:rPr lang="es-EC" sz="1200" dirty="0">
                          <a:effectLst/>
                        </a:rPr>
                        <a:t> </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3183828083"/>
                  </a:ext>
                </a:extLst>
              </a:tr>
            </a:tbl>
          </a:graphicData>
        </a:graphic>
      </p:graphicFrame>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3616" y="3505468"/>
            <a:ext cx="6371323" cy="2670810"/>
          </a:xfrm>
          <a:prstGeom prst="rect">
            <a:avLst/>
          </a:prstGeom>
          <a:noFill/>
          <a:ln>
            <a:noFill/>
          </a:ln>
        </p:spPr>
      </p:pic>
    </p:spTree>
    <p:extLst>
      <p:ext uri="{BB962C8B-B14F-4D97-AF65-F5344CB8AC3E}">
        <p14:creationId xmlns:p14="http://schemas.microsoft.com/office/powerpoint/2010/main" val="859053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02470" y="956038"/>
            <a:ext cx="4421077" cy="461665"/>
          </a:xfrm>
          <a:prstGeom prst="rect">
            <a:avLst/>
          </a:prstGeom>
          <a:noFill/>
        </p:spPr>
        <p:txBody>
          <a:bodyPr wrap="square" rtlCol="0">
            <a:spAutoFit/>
          </a:bodyPr>
          <a:lstStyle/>
          <a:p>
            <a:r>
              <a:rPr lang="es-EC" sz="2400" b="1" dirty="0" smtClean="0">
                <a:latin typeface="Candara" panose="020E0502030303020204" pitchFamily="34" charset="0"/>
              </a:rPr>
              <a:t>ÍTEM 21</a:t>
            </a:r>
            <a:endParaRPr lang="es-EC" sz="2400" b="1" dirty="0">
              <a:latin typeface="Candara" panose="020E0502030303020204" pitchFamily="34" charset="0"/>
            </a:endParaRPr>
          </a:p>
        </p:txBody>
      </p:sp>
      <p:sp>
        <p:nvSpPr>
          <p:cNvPr id="3" name="CuadroTexto 2"/>
          <p:cNvSpPr txBox="1"/>
          <p:nvPr/>
        </p:nvSpPr>
        <p:spPr>
          <a:xfrm>
            <a:off x="1027561" y="432818"/>
            <a:ext cx="4421077" cy="523220"/>
          </a:xfrm>
          <a:prstGeom prst="rect">
            <a:avLst/>
          </a:prstGeom>
          <a:noFill/>
        </p:spPr>
        <p:txBody>
          <a:bodyPr wrap="square" rtlCol="0">
            <a:spAutoFit/>
          </a:bodyPr>
          <a:lstStyle/>
          <a:p>
            <a:r>
              <a:rPr lang="es-EC" sz="2800" b="1" dirty="0" smtClean="0">
                <a:latin typeface="Candara" panose="020E0502030303020204" pitchFamily="34" charset="0"/>
              </a:rPr>
              <a:t>NOCIÓN TIEMPO</a:t>
            </a:r>
            <a:endParaRPr lang="es-EC" sz="2800" b="1" dirty="0">
              <a:latin typeface="Candara" panose="020E050203030302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1434777904"/>
              </p:ext>
            </p:extLst>
          </p:nvPr>
        </p:nvGraphicFramePr>
        <p:xfrm>
          <a:off x="3992451" y="956038"/>
          <a:ext cx="6349438" cy="2286009"/>
        </p:xfrm>
        <a:graphic>
          <a:graphicData uri="http://schemas.openxmlformats.org/drawingml/2006/table">
            <a:tbl>
              <a:tblPr>
                <a:tableStyleId>{5C22544A-7EE6-4342-B048-85BDC9FD1C3A}</a:tableStyleId>
              </a:tblPr>
              <a:tblGrid>
                <a:gridCol w="986847">
                  <a:extLst>
                    <a:ext uri="{9D8B030D-6E8A-4147-A177-3AD203B41FA5}">
                      <a16:colId xmlns="" xmlns:a16="http://schemas.microsoft.com/office/drawing/2014/main" val="4067730507"/>
                    </a:ext>
                  </a:extLst>
                </a:gridCol>
                <a:gridCol w="986847">
                  <a:extLst>
                    <a:ext uri="{9D8B030D-6E8A-4147-A177-3AD203B41FA5}">
                      <a16:colId xmlns="" xmlns:a16="http://schemas.microsoft.com/office/drawing/2014/main" val="1869528473"/>
                    </a:ext>
                  </a:extLst>
                </a:gridCol>
                <a:gridCol w="950440">
                  <a:extLst>
                    <a:ext uri="{9D8B030D-6E8A-4147-A177-3AD203B41FA5}">
                      <a16:colId xmlns="" xmlns:a16="http://schemas.microsoft.com/office/drawing/2014/main" val="2088138455"/>
                    </a:ext>
                  </a:extLst>
                </a:gridCol>
                <a:gridCol w="1141768">
                  <a:extLst>
                    <a:ext uri="{9D8B030D-6E8A-4147-A177-3AD203B41FA5}">
                      <a16:colId xmlns="" xmlns:a16="http://schemas.microsoft.com/office/drawing/2014/main" val="1181056669"/>
                    </a:ext>
                  </a:extLst>
                </a:gridCol>
                <a:gridCol w="1141768">
                  <a:extLst>
                    <a:ext uri="{9D8B030D-6E8A-4147-A177-3AD203B41FA5}">
                      <a16:colId xmlns="" xmlns:a16="http://schemas.microsoft.com/office/drawing/2014/main" val="4152284062"/>
                    </a:ext>
                  </a:extLst>
                </a:gridCol>
                <a:gridCol w="1141768">
                  <a:extLst>
                    <a:ext uri="{9D8B030D-6E8A-4147-A177-3AD203B41FA5}">
                      <a16:colId xmlns="" xmlns:a16="http://schemas.microsoft.com/office/drawing/2014/main" val="2376893303"/>
                    </a:ext>
                  </a:extLst>
                </a:gridCol>
              </a:tblGrid>
              <a:tr h="365377">
                <a:tc gridSpan="6">
                  <a:txBody>
                    <a:bodyPr/>
                    <a:lstStyle/>
                    <a:p>
                      <a:pPr marL="38100" marR="38100" algn="ctr">
                        <a:lnSpc>
                          <a:spcPts val="1600"/>
                        </a:lnSpc>
                        <a:spcAft>
                          <a:spcPts val="800"/>
                        </a:spcAft>
                      </a:pPr>
                      <a:r>
                        <a:rPr lang="es-EC" sz="1200" dirty="0">
                          <a:effectLst/>
                        </a:rPr>
                        <a:t>Cuenta y nombra los días de la semana</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320257812"/>
                  </a:ext>
                </a:extLst>
              </a:tr>
              <a:tr h="781748">
                <a:tc gridSpan="2">
                  <a:txBody>
                    <a:bodyPr/>
                    <a:lstStyle/>
                    <a:p>
                      <a:pPr>
                        <a:lnSpc>
                          <a:spcPct val="107000"/>
                        </a:lnSpc>
                        <a:spcAft>
                          <a:spcPts val="800"/>
                        </a:spcAft>
                      </a:pPr>
                      <a:r>
                        <a:rPr lang="es-EC" sz="1200" dirty="0">
                          <a:effectLst/>
                        </a:rPr>
                        <a:t> </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hMerge="1">
                  <a:txBody>
                    <a:bodyPr/>
                    <a:lstStyle/>
                    <a:p>
                      <a:endParaRPr lang="en-US"/>
                    </a:p>
                  </a:txBody>
                  <a:tcPr/>
                </a:tc>
                <a:tc>
                  <a:txBody>
                    <a:bodyPr/>
                    <a:lstStyle/>
                    <a:p>
                      <a:pPr marL="38100" marR="38100" algn="ctr">
                        <a:lnSpc>
                          <a:spcPts val="1600"/>
                        </a:lnSpc>
                        <a:spcAft>
                          <a:spcPts val="800"/>
                        </a:spcAft>
                      </a:pPr>
                      <a:r>
                        <a:rPr lang="es-EC" sz="1200">
                          <a:effectLst/>
                        </a:rPr>
                        <a:t>Frecuencia</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dirty="0">
                          <a:effectLst/>
                        </a:rPr>
                        <a:t>Porcentaje acumulado</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extLst>
                  <a:ext uri="{0D108BD9-81ED-4DB2-BD59-A6C34878D82A}">
                    <a16:rowId xmlns="" xmlns:a16="http://schemas.microsoft.com/office/drawing/2014/main" val="637922284"/>
                  </a:ext>
                </a:extLst>
              </a:tr>
              <a:tr h="379628">
                <a:tc rowSpan="3">
                  <a:txBody>
                    <a:bodyPr/>
                    <a:lstStyle/>
                    <a:p>
                      <a:pPr marL="38100" marR="38100">
                        <a:lnSpc>
                          <a:spcPts val="1600"/>
                        </a:lnSpc>
                        <a:spcAft>
                          <a:spcPts val="800"/>
                        </a:spcAft>
                      </a:pPr>
                      <a:r>
                        <a:rPr lang="es-EC" sz="1200">
                          <a:effectLst/>
                        </a:rPr>
                        <a:t>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nSpc>
                          <a:spcPts val="1600"/>
                        </a:lnSpc>
                        <a:spcAft>
                          <a:spcPts val="800"/>
                        </a:spcAft>
                      </a:pPr>
                      <a:r>
                        <a:rPr lang="es-EC" sz="1200">
                          <a:effectLst/>
                        </a:rPr>
                        <a:t>En Proceso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55</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72,4</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72,4</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72,4</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2769712850"/>
                  </a:ext>
                </a:extLst>
              </a:tr>
              <a:tr h="379628">
                <a:tc vMerge="1">
                  <a:txBody>
                    <a:bodyPr/>
                    <a:lstStyle/>
                    <a:p>
                      <a:endParaRPr lang="en-US"/>
                    </a:p>
                  </a:txBody>
                  <a:tcPr/>
                </a:tc>
                <a:tc>
                  <a:txBody>
                    <a:bodyPr/>
                    <a:lstStyle/>
                    <a:p>
                      <a:pPr marL="38100" marR="38100">
                        <a:lnSpc>
                          <a:spcPts val="1600"/>
                        </a:lnSpc>
                        <a:spcAft>
                          <a:spcPts val="800"/>
                        </a:spcAft>
                      </a:pPr>
                      <a:r>
                        <a:rPr lang="es-EC" sz="1200">
                          <a:effectLst/>
                        </a:rPr>
                        <a:t>Adquirido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21</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27,6</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27,6</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4245098468"/>
                  </a:ext>
                </a:extLst>
              </a:tr>
              <a:tr h="379628">
                <a:tc vMerge="1">
                  <a:txBody>
                    <a:bodyPr/>
                    <a:lstStyle/>
                    <a:p>
                      <a:endParaRPr lang="en-US"/>
                    </a:p>
                  </a:txBody>
                  <a:tcPr/>
                </a:tc>
                <a:tc>
                  <a:txBody>
                    <a:bodyPr/>
                    <a:lstStyle/>
                    <a:p>
                      <a:pPr marL="38100" marR="38100">
                        <a:lnSpc>
                          <a:spcPts val="1600"/>
                        </a:lnSpc>
                        <a:spcAft>
                          <a:spcPts val="800"/>
                        </a:spcAft>
                      </a:pPr>
                      <a:r>
                        <a:rPr lang="es-EC" sz="1200">
                          <a:effectLst/>
                        </a:rPr>
                        <a:t>Total</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76</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a:lnSpc>
                          <a:spcPct val="107000"/>
                        </a:lnSpc>
                        <a:spcAft>
                          <a:spcPts val="800"/>
                        </a:spcAft>
                      </a:pPr>
                      <a:r>
                        <a:rPr lang="es-EC" sz="1200" dirty="0">
                          <a:effectLst/>
                        </a:rPr>
                        <a:t> </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2879862782"/>
                  </a:ext>
                </a:extLst>
              </a:tr>
            </a:tbl>
          </a:graphicData>
        </a:graphic>
      </p:graphicFrame>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2451" y="3532078"/>
            <a:ext cx="6349438" cy="2926677"/>
          </a:xfrm>
          <a:prstGeom prst="rect">
            <a:avLst/>
          </a:prstGeom>
          <a:noFill/>
          <a:ln>
            <a:noFill/>
          </a:ln>
        </p:spPr>
      </p:pic>
    </p:spTree>
    <p:extLst>
      <p:ext uri="{BB962C8B-B14F-4D97-AF65-F5344CB8AC3E}">
        <p14:creationId xmlns:p14="http://schemas.microsoft.com/office/powerpoint/2010/main" val="2208020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38076" y="956038"/>
            <a:ext cx="4421077" cy="461665"/>
          </a:xfrm>
          <a:prstGeom prst="rect">
            <a:avLst/>
          </a:prstGeom>
          <a:noFill/>
        </p:spPr>
        <p:txBody>
          <a:bodyPr wrap="square" rtlCol="0">
            <a:spAutoFit/>
          </a:bodyPr>
          <a:lstStyle/>
          <a:p>
            <a:r>
              <a:rPr lang="es-EC" sz="2400" b="1" dirty="0" smtClean="0">
                <a:latin typeface="Candara" panose="020E0502030303020204" pitchFamily="34" charset="0"/>
              </a:rPr>
              <a:t>ÍTEM 23</a:t>
            </a:r>
            <a:endParaRPr lang="es-EC" sz="2400" b="1" dirty="0">
              <a:latin typeface="Candara" panose="020E0502030303020204" pitchFamily="34" charset="0"/>
            </a:endParaRPr>
          </a:p>
        </p:txBody>
      </p:sp>
      <p:sp>
        <p:nvSpPr>
          <p:cNvPr id="3" name="CuadroTexto 2"/>
          <p:cNvSpPr txBox="1"/>
          <p:nvPr/>
        </p:nvSpPr>
        <p:spPr>
          <a:xfrm>
            <a:off x="1027561" y="432818"/>
            <a:ext cx="4421077" cy="523220"/>
          </a:xfrm>
          <a:prstGeom prst="rect">
            <a:avLst/>
          </a:prstGeom>
          <a:noFill/>
        </p:spPr>
        <p:txBody>
          <a:bodyPr wrap="square" rtlCol="0">
            <a:spAutoFit/>
          </a:bodyPr>
          <a:lstStyle/>
          <a:p>
            <a:r>
              <a:rPr lang="es-EC" sz="2800" b="1" dirty="0" smtClean="0">
                <a:latin typeface="Candara" panose="020E0502030303020204" pitchFamily="34" charset="0"/>
              </a:rPr>
              <a:t>NOCIÓN CLASIFICACIÓN</a:t>
            </a:r>
            <a:endParaRPr lang="es-EC" sz="2800" b="1" dirty="0">
              <a:latin typeface="Candara" panose="020E050203030302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438866621"/>
              </p:ext>
            </p:extLst>
          </p:nvPr>
        </p:nvGraphicFramePr>
        <p:xfrm>
          <a:off x="3477297" y="1260074"/>
          <a:ext cx="6452313" cy="2184166"/>
        </p:xfrm>
        <a:graphic>
          <a:graphicData uri="http://schemas.openxmlformats.org/drawingml/2006/table">
            <a:tbl>
              <a:tblPr>
                <a:tableStyleId>{5C22544A-7EE6-4342-B048-85BDC9FD1C3A}</a:tableStyleId>
              </a:tblPr>
              <a:tblGrid>
                <a:gridCol w="1002836">
                  <a:extLst>
                    <a:ext uri="{9D8B030D-6E8A-4147-A177-3AD203B41FA5}">
                      <a16:colId xmlns="" xmlns:a16="http://schemas.microsoft.com/office/drawing/2014/main" val="2776018022"/>
                    </a:ext>
                  </a:extLst>
                </a:gridCol>
                <a:gridCol w="1002836">
                  <a:extLst>
                    <a:ext uri="{9D8B030D-6E8A-4147-A177-3AD203B41FA5}">
                      <a16:colId xmlns="" xmlns:a16="http://schemas.microsoft.com/office/drawing/2014/main" val="345541468"/>
                    </a:ext>
                  </a:extLst>
                </a:gridCol>
                <a:gridCol w="965840">
                  <a:extLst>
                    <a:ext uri="{9D8B030D-6E8A-4147-A177-3AD203B41FA5}">
                      <a16:colId xmlns="" xmlns:a16="http://schemas.microsoft.com/office/drawing/2014/main" val="3271947964"/>
                    </a:ext>
                  </a:extLst>
                </a:gridCol>
                <a:gridCol w="1160267">
                  <a:extLst>
                    <a:ext uri="{9D8B030D-6E8A-4147-A177-3AD203B41FA5}">
                      <a16:colId xmlns="" xmlns:a16="http://schemas.microsoft.com/office/drawing/2014/main" val="3076806998"/>
                    </a:ext>
                  </a:extLst>
                </a:gridCol>
                <a:gridCol w="1160267">
                  <a:extLst>
                    <a:ext uri="{9D8B030D-6E8A-4147-A177-3AD203B41FA5}">
                      <a16:colId xmlns="" xmlns:a16="http://schemas.microsoft.com/office/drawing/2014/main" val="164966856"/>
                    </a:ext>
                  </a:extLst>
                </a:gridCol>
                <a:gridCol w="1160267">
                  <a:extLst>
                    <a:ext uri="{9D8B030D-6E8A-4147-A177-3AD203B41FA5}">
                      <a16:colId xmlns="" xmlns:a16="http://schemas.microsoft.com/office/drawing/2014/main" val="1953972406"/>
                    </a:ext>
                  </a:extLst>
                </a:gridCol>
              </a:tblGrid>
              <a:tr h="360468">
                <a:tc gridSpan="6">
                  <a:txBody>
                    <a:bodyPr/>
                    <a:lstStyle/>
                    <a:p>
                      <a:pPr marL="38100" marR="38100" algn="ctr">
                        <a:lnSpc>
                          <a:spcPts val="1600"/>
                        </a:lnSpc>
                        <a:spcAft>
                          <a:spcPts val="800"/>
                        </a:spcAft>
                      </a:pPr>
                      <a:r>
                        <a:rPr lang="es-EC" sz="1200" dirty="0">
                          <a:effectLst/>
                        </a:rPr>
                        <a:t>Clasifica los objetos que pertenecen a una misma clase</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556938590"/>
                  </a:ext>
                </a:extLst>
              </a:tr>
              <a:tr h="742294">
                <a:tc gridSpan="2">
                  <a:txBody>
                    <a:bodyPr/>
                    <a:lstStyle/>
                    <a:p>
                      <a:pPr>
                        <a:lnSpc>
                          <a:spcPct val="107000"/>
                        </a:lnSpc>
                        <a:spcAft>
                          <a:spcPts val="800"/>
                        </a:spcAft>
                      </a:pPr>
                      <a:r>
                        <a:rPr lang="es-EC" sz="1200" dirty="0">
                          <a:effectLst/>
                        </a:rPr>
                        <a:t> </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hMerge="1">
                  <a:txBody>
                    <a:bodyPr/>
                    <a:lstStyle/>
                    <a:p>
                      <a:endParaRPr lang="en-US"/>
                    </a:p>
                  </a:txBody>
                  <a:tcPr/>
                </a:tc>
                <a:tc>
                  <a:txBody>
                    <a:bodyPr/>
                    <a:lstStyle/>
                    <a:p>
                      <a:pPr marL="38100" marR="38100" algn="ctr">
                        <a:lnSpc>
                          <a:spcPts val="1600"/>
                        </a:lnSpc>
                        <a:spcAft>
                          <a:spcPts val="800"/>
                        </a:spcAft>
                      </a:pPr>
                      <a:r>
                        <a:rPr lang="es-EC" sz="1200">
                          <a:effectLst/>
                        </a:rPr>
                        <a:t>Frecuencia</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dirty="0">
                          <a:effectLst/>
                        </a:rPr>
                        <a:t>Porcentaje</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acumulado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extLst>
                  <a:ext uri="{0D108BD9-81ED-4DB2-BD59-A6C34878D82A}">
                    <a16:rowId xmlns="" xmlns:a16="http://schemas.microsoft.com/office/drawing/2014/main" val="537605693"/>
                  </a:ext>
                </a:extLst>
              </a:tr>
              <a:tr h="360468">
                <a:tc rowSpan="3">
                  <a:txBody>
                    <a:bodyPr/>
                    <a:lstStyle/>
                    <a:p>
                      <a:pPr marL="38100" marR="38100">
                        <a:lnSpc>
                          <a:spcPts val="1600"/>
                        </a:lnSpc>
                        <a:spcAft>
                          <a:spcPts val="800"/>
                        </a:spcAft>
                      </a:pPr>
                      <a:r>
                        <a:rPr lang="es-EC" sz="1200">
                          <a:effectLst/>
                        </a:rPr>
                        <a:t>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nSpc>
                          <a:spcPts val="1600"/>
                        </a:lnSpc>
                        <a:spcAft>
                          <a:spcPts val="800"/>
                        </a:spcAft>
                      </a:pPr>
                      <a:r>
                        <a:rPr lang="es-EC" sz="1200">
                          <a:effectLst/>
                        </a:rPr>
                        <a:t>En Proceso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21</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27,6</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27,6</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27,6</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3459500743"/>
                  </a:ext>
                </a:extLst>
              </a:tr>
              <a:tr h="360468">
                <a:tc vMerge="1">
                  <a:txBody>
                    <a:bodyPr/>
                    <a:lstStyle/>
                    <a:p>
                      <a:endParaRPr lang="en-US"/>
                    </a:p>
                  </a:txBody>
                  <a:tcPr/>
                </a:tc>
                <a:tc>
                  <a:txBody>
                    <a:bodyPr/>
                    <a:lstStyle/>
                    <a:p>
                      <a:pPr marL="38100" marR="38100">
                        <a:lnSpc>
                          <a:spcPts val="1600"/>
                        </a:lnSpc>
                        <a:spcAft>
                          <a:spcPts val="800"/>
                        </a:spcAft>
                      </a:pPr>
                      <a:r>
                        <a:rPr lang="es-EC" sz="1200">
                          <a:effectLst/>
                        </a:rPr>
                        <a:t>Adquirido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55</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72,4</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72,4</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1396177877"/>
                  </a:ext>
                </a:extLst>
              </a:tr>
              <a:tr h="360468">
                <a:tc vMerge="1">
                  <a:txBody>
                    <a:bodyPr/>
                    <a:lstStyle/>
                    <a:p>
                      <a:endParaRPr lang="en-US"/>
                    </a:p>
                  </a:txBody>
                  <a:tcPr/>
                </a:tc>
                <a:tc>
                  <a:txBody>
                    <a:bodyPr/>
                    <a:lstStyle/>
                    <a:p>
                      <a:pPr marL="38100" marR="38100">
                        <a:lnSpc>
                          <a:spcPts val="1600"/>
                        </a:lnSpc>
                        <a:spcAft>
                          <a:spcPts val="800"/>
                        </a:spcAft>
                      </a:pPr>
                      <a:r>
                        <a:rPr lang="es-EC" sz="1200">
                          <a:effectLst/>
                        </a:rPr>
                        <a:t>Total</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76</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a:lnSpc>
                          <a:spcPct val="107000"/>
                        </a:lnSpc>
                        <a:spcAft>
                          <a:spcPts val="800"/>
                        </a:spcAft>
                      </a:pPr>
                      <a:r>
                        <a:rPr lang="es-EC" sz="1200" dirty="0">
                          <a:effectLst/>
                        </a:rPr>
                        <a:t> </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3657572802"/>
                  </a:ext>
                </a:extLst>
              </a:tr>
            </a:tbl>
          </a:graphicData>
        </a:graphic>
      </p:graphicFrame>
      <p:pic>
        <p:nvPicPr>
          <p:cNvPr id="9" name="Imagen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6516" y="3748276"/>
            <a:ext cx="6452313" cy="3017520"/>
          </a:xfrm>
          <a:prstGeom prst="rect">
            <a:avLst/>
          </a:prstGeom>
          <a:noFill/>
          <a:ln>
            <a:noFill/>
          </a:ln>
        </p:spPr>
      </p:pic>
    </p:spTree>
    <p:extLst>
      <p:ext uri="{BB962C8B-B14F-4D97-AF65-F5344CB8AC3E}">
        <p14:creationId xmlns:p14="http://schemas.microsoft.com/office/powerpoint/2010/main" val="18325583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2"/>
          <p:cNvSpPr>
            <a:spLocks noGrp="1"/>
          </p:cNvSpPr>
          <p:nvPr>
            <p:ph idx="1"/>
          </p:nvPr>
        </p:nvSpPr>
        <p:spPr>
          <a:xfrm>
            <a:off x="2350637" y="798403"/>
            <a:ext cx="10515600" cy="4606925"/>
          </a:xfrm>
        </p:spPr>
        <p:txBody>
          <a:bodyPr>
            <a:noAutofit/>
          </a:bodyPr>
          <a:lstStyle/>
          <a:p>
            <a:pPr marL="0" indent="0">
              <a:buNone/>
            </a:pPr>
            <a:r>
              <a:rPr lang="es-EC"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ndara" panose="020E0502030303020204" pitchFamily="34" charset="0"/>
              </a:rPr>
              <a:t>ÍNDICE </a:t>
            </a:r>
          </a:p>
          <a:p>
            <a:pPr>
              <a:lnSpc>
                <a:spcPct val="150000"/>
              </a:lnSpc>
              <a:buFont typeface="Wingdings" panose="05000000000000000000" pitchFamily="2" charset="2"/>
              <a:buChar char="q"/>
            </a:pPr>
            <a:r>
              <a:rPr lang="es-EC" sz="2800" dirty="0" smtClean="0">
                <a:latin typeface="Candara" panose="020E0502030303020204" pitchFamily="34" charset="0"/>
              </a:rPr>
              <a:t>  Generalidades y Objetivos del </a:t>
            </a:r>
            <a:r>
              <a:rPr lang="es-EC" sz="2800" dirty="0">
                <a:latin typeface="Candara" panose="020E0502030303020204" pitchFamily="34" charset="0"/>
              </a:rPr>
              <a:t>P</a:t>
            </a:r>
            <a:r>
              <a:rPr lang="es-EC" sz="2800" dirty="0" smtClean="0">
                <a:latin typeface="Candara" panose="020E0502030303020204" pitchFamily="34" charset="0"/>
              </a:rPr>
              <a:t>royecto</a:t>
            </a:r>
          </a:p>
          <a:p>
            <a:pPr>
              <a:lnSpc>
                <a:spcPct val="150000"/>
              </a:lnSpc>
              <a:buFont typeface="Wingdings" panose="05000000000000000000" pitchFamily="2" charset="2"/>
              <a:buChar char="q"/>
            </a:pPr>
            <a:r>
              <a:rPr lang="es-EC" sz="2800" dirty="0">
                <a:latin typeface="Candara" panose="020E0502030303020204" pitchFamily="34" charset="0"/>
              </a:rPr>
              <a:t> </a:t>
            </a:r>
            <a:r>
              <a:rPr lang="es-EC" sz="2800" dirty="0" smtClean="0">
                <a:latin typeface="Candara" panose="020E0502030303020204" pitchFamily="34" charset="0"/>
              </a:rPr>
              <a:t> Fundamentación Teórica</a:t>
            </a:r>
          </a:p>
          <a:p>
            <a:pPr>
              <a:lnSpc>
                <a:spcPct val="150000"/>
              </a:lnSpc>
              <a:buFont typeface="Wingdings" panose="05000000000000000000" pitchFamily="2" charset="2"/>
              <a:buChar char="q"/>
            </a:pPr>
            <a:r>
              <a:rPr lang="es-EC" sz="2800" dirty="0" smtClean="0">
                <a:latin typeface="Candara" panose="020E0502030303020204" pitchFamily="34" charset="0"/>
              </a:rPr>
              <a:t>  Metodología de la Investigación</a:t>
            </a:r>
          </a:p>
          <a:p>
            <a:pPr>
              <a:lnSpc>
                <a:spcPct val="150000"/>
              </a:lnSpc>
              <a:buFont typeface="Wingdings" panose="05000000000000000000" pitchFamily="2" charset="2"/>
              <a:buChar char="q"/>
            </a:pPr>
            <a:r>
              <a:rPr lang="es-EC" sz="2800" dirty="0" smtClean="0">
                <a:latin typeface="Candara" panose="020E0502030303020204" pitchFamily="34" charset="0"/>
              </a:rPr>
              <a:t>  Análisis e Interpretación de Resultados</a:t>
            </a:r>
          </a:p>
          <a:p>
            <a:pPr>
              <a:lnSpc>
                <a:spcPct val="150000"/>
              </a:lnSpc>
              <a:buFont typeface="Wingdings" panose="05000000000000000000" pitchFamily="2" charset="2"/>
              <a:buChar char="q"/>
            </a:pPr>
            <a:r>
              <a:rPr lang="es-EC" sz="2800" dirty="0" smtClean="0">
                <a:latin typeface="Candara" panose="020E0502030303020204" pitchFamily="34" charset="0"/>
              </a:rPr>
              <a:t> Conclusiones y Recomendaciones</a:t>
            </a:r>
          </a:p>
          <a:p>
            <a:pPr>
              <a:lnSpc>
                <a:spcPct val="150000"/>
              </a:lnSpc>
              <a:buFont typeface="Wingdings" panose="05000000000000000000" pitchFamily="2" charset="2"/>
              <a:buChar char="q"/>
            </a:pPr>
            <a:r>
              <a:rPr lang="es-EC" sz="2800" dirty="0" smtClean="0">
                <a:latin typeface="Candara" panose="020E0502030303020204" pitchFamily="34" charset="0"/>
              </a:rPr>
              <a:t>  Descripción de la </a:t>
            </a:r>
            <a:r>
              <a:rPr lang="es-EC" sz="2800" dirty="0">
                <a:latin typeface="Candara" panose="020E0502030303020204" pitchFamily="34" charset="0"/>
              </a:rPr>
              <a:t>P</a:t>
            </a:r>
            <a:r>
              <a:rPr lang="es-EC" sz="2800" dirty="0" smtClean="0">
                <a:latin typeface="Candara" panose="020E0502030303020204" pitchFamily="34" charset="0"/>
              </a:rPr>
              <a:t>ropuesta </a:t>
            </a:r>
          </a:p>
        </p:txBody>
      </p:sp>
    </p:spTree>
    <p:extLst>
      <p:ext uri="{BB962C8B-B14F-4D97-AF65-F5344CB8AC3E}">
        <p14:creationId xmlns:p14="http://schemas.microsoft.com/office/powerpoint/2010/main" val="26310788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53692" y="1245924"/>
            <a:ext cx="1221809" cy="461665"/>
          </a:xfrm>
          <a:prstGeom prst="rect">
            <a:avLst/>
          </a:prstGeom>
        </p:spPr>
        <p:txBody>
          <a:bodyPr wrap="none">
            <a:spAutoFit/>
          </a:bodyPr>
          <a:lstStyle/>
          <a:p>
            <a:r>
              <a:rPr lang="es-EC" sz="2400" b="1" dirty="0">
                <a:latin typeface="Candara" panose="020E0502030303020204" pitchFamily="34" charset="0"/>
                <a:ea typeface="Calibri" panose="020F0502020204030204" pitchFamily="34" charset="0"/>
              </a:rPr>
              <a:t>ÍTEM 25</a:t>
            </a:r>
            <a:endParaRPr lang="es-ES" sz="2400" dirty="0">
              <a:latin typeface="Candara" panose="020E0502030303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041155823"/>
              </p:ext>
            </p:extLst>
          </p:nvPr>
        </p:nvGraphicFramePr>
        <p:xfrm>
          <a:off x="4082604" y="834011"/>
          <a:ext cx="6065948" cy="2498500"/>
        </p:xfrm>
        <a:graphic>
          <a:graphicData uri="http://schemas.openxmlformats.org/drawingml/2006/table">
            <a:tbl>
              <a:tblPr>
                <a:tableStyleId>{5C22544A-7EE6-4342-B048-85BDC9FD1C3A}</a:tableStyleId>
              </a:tblPr>
              <a:tblGrid>
                <a:gridCol w="942786"/>
                <a:gridCol w="942786"/>
                <a:gridCol w="908006"/>
                <a:gridCol w="1090790"/>
                <a:gridCol w="1090790"/>
                <a:gridCol w="1090790"/>
              </a:tblGrid>
              <a:tr h="380077">
                <a:tc gridSpan="6">
                  <a:txBody>
                    <a:bodyPr/>
                    <a:lstStyle/>
                    <a:p>
                      <a:pPr marL="38100" marR="38100" algn="ctr">
                        <a:lnSpc>
                          <a:spcPts val="1600"/>
                        </a:lnSpc>
                        <a:spcAft>
                          <a:spcPts val="800"/>
                        </a:spcAft>
                      </a:pPr>
                      <a:r>
                        <a:rPr lang="es-EC" sz="1200" dirty="0">
                          <a:effectLst/>
                        </a:rPr>
                        <a:t>Lee en forma ascendente y descendente, los números naturales del 1 al 10</a:t>
                      </a:r>
                      <a:endParaRPr lang="es-E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862254">
                <a:tc gridSpan="2">
                  <a:txBody>
                    <a:bodyPr/>
                    <a:lstStyle/>
                    <a:p>
                      <a:pPr>
                        <a:lnSpc>
                          <a:spcPct val="107000"/>
                        </a:lnSpc>
                        <a:spcAft>
                          <a:spcPts val="800"/>
                        </a:spcAft>
                      </a:pPr>
                      <a:r>
                        <a:rPr lang="es-EC" sz="1200" dirty="0">
                          <a:effectLst/>
                        </a:rPr>
                        <a:t> </a:t>
                      </a:r>
                      <a:endParaRPr lang="es-E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hMerge="1">
                  <a:txBody>
                    <a:bodyPr/>
                    <a:lstStyle/>
                    <a:p>
                      <a:endParaRPr lang="es-ES"/>
                    </a:p>
                  </a:txBody>
                  <a:tcPr/>
                </a:tc>
                <a:tc>
                  <a:txBody>
                    <a:bodyPr/>
                    <a:lstStyle/>
                    <a:p>
                      <a:pPr marL="38100" marR="38100" algn="ctr">
                        <a:lnSpc>
                          <a:spcPts val="1600"/>
                        </a:lnSpc>
                        <a:spcAft>
                          <a:spcPts val="800"/>
                        </a:spcAft>
                      </a:pPr>
                      <a:r>
                        <a:rPr lang="es-EC" sz="1200">
                          <a:effectLst/>
                        </a:rPr>
                        <a:t>Frecuencia</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válido</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acumulado</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r>
              <a:tr h="418723">
                <a:tc rowSpan="3">
                  <a:txBody>
                    <a:bodyPr/>
                    <a:lstStyle/>
                    <a:p>
                      <a:pPr marL="38100" marR="38100">
                        <a:lnSpc>
                          <a:spcPts val="1600"/>
                        </a:lnSpc>
                        <a:spcAft>
                          <a:spcPts val="800"/>
                        </a:spcAft>
                      </a:pPr>
                      <a:r>
                        <a:rPr lang="es-EC" sz="1200" dirty="0">
                          <a:effectLst/>
                        </a:rPr>
                        <a:t>Válido</a:t>
                      </a:r>
                      <a:endParaRPr lang="es-E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nSpc>
                          <a:spcPts val="1600"/>
                        </a:lnSpc>
                        <a:spcAft>
                          <a:spcPts val="800"/>
                        </a:spcAft>
                      </a:pPr>
                      <a:r>
                        <a:rPr lang="es-EC" sz="1200">
                          <a:effectLst/>
                        </a:rPr>
                        <a:t>En Proceso</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32</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42,1</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42,1</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42,1</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r>
              <a:tr h="418723">
                <a:tc vMerge="1">
                  <a:txBody>
                    <a:bodyPr/>
                    <a:lstStyle/>
                    <a:p>
                      <a:endParaRPr lang="es-ES"/>
                    </a:p>
                  </a:txBody>
                  <a:tcPr/>
                </a:tc>
                <a:tc>
                  <a:txBody>
                    <a:bodyPr/>
                    <a:lstStyle/>
                    <a:p>
                      <a:pPr marL="38100" marR="38100">
                        <a:lnSpc>
                          <a:spcPts val="1600"/>
                        </a:lnSpc>
                        <a:spcAft>
                          <a:spcPts val="800"/>
                        </a:spcAft>
                      </a:pPr>
                      <a:r>
                        <a:rPr lang="es-EC" sz="1200">
                          <a:effectLst/>
                        </a:rPr>
                        <a:t>Adquirido</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44</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57,9</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57,9</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r>
              <a:tr h="418723">
                <a:tc vMerge="1">
                  <a:txBody>
                    <a:bodyPr/>
                    <a:lstStyle/>
                    <a:p>
                      <a:endParaRPr lang="es-ES"/>
                    </a:p>
                  </a:txBody>
                  <a:tcPr/>
                </a:tc>
                <a:tc>
                  <a:txBody>
                    <a:bodyPr/>
                    <a:lstStyle/>
                    <a:p>
                      <a:pPr marL="38100" marR="38100">
                        <a:lnSpc>
                          <a:spcPts val="1600"/>
                        </a:lnSpc>
                        <a:spcAft>
                          <a:spcPts val="800"/>
                        </a:spcAft>
                      </a:pPr>
                      <a:r>
                        <a:rPr lang="es-EC" sz="1200">
                          <a:effectLst/>
                        </a:rPr>
                        <a:t>Total</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76</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a:lnSpc>
                          <a:spcPct val="107000"/>
                        </a:lnSpc>
                        <a:spcAft>
                          <a:spcPts val="800"/>
                        </a:spcAft>
                      </a:pPr>
                      <a:r>
                        <a:rPr lang="es-EC" sz="1200" dirty="0">
                          <a:effectLst/>
                        </a:rPr>
                        <a:t> </a:t>
                      </a:r>
                      <a:endParaRPr lang="es-E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r>
            </a:tbl>
          </a:graphicData>
        </a:graphic>
      </p:graphicFrame>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2604" y="3639349"/>
            <a:ext cx="6065948" cy="2529631"/>
          </a:xfrm>
          <a:prstGeom prst="rect">
            <a:avLst/>
          </a:prstGeom>
          <a:noFill/>
          <a:ln>
            <a:noFill/>
          </a:ln>
        </p:spPr>
      </p:pic>
      <p:sp>
        <p:nvSpPr>
          <p:cNvPr id="5" name="4 Rectángulo"/>
          <p:cNvSpPr/>
          <p:nvPr/>
        </p:nvSpPr>
        <p:spPr>
          <a:xfrm>
            <a:off x="1176355" y="277586"/>
            <a:ext cx="3308726" cy="461665"/>
          </a:xfrm>
          <a:prstGeom prst="rect">
            <a:avLst/>
          </a:prstGeom>
        </p:spPr>
        <p:txBody>
          <a:bodyPr wrap="none">
            <a:spAutoFit/>
          </a:bodyPr>
          <a:lstStyle/>
          <a:p>
            <a:r>
              <a:rPr lang="es-ES" sz="2400" b="1" dirty="0">
                <a:latin typeface="Candara" panose="020E0502030303020204" pitchFamily="34" charset="0"/>
              </a:rPr>
              <a:t>NOCIÓN DE SERIACIÓN </a:t>
            </a:r>
          </a:p>
        </p:txBody>
      </p:sp>
    </p:spTree>
    <p:extLst>
      <p:ext uri="{BB962C8B-B14F-4D97-AF65-F5344CB8AC3E}">
        <p14:creationId xmlns:p14="http://schemas.microsoft.com/office/powerpoint/2010/main" val="14085101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74576" y="122464"/>
            <a:ext cx="5069024" cy="1056700"/>
          </a:xfrm>
          <a:prstGeom prst="rect">
            <a:avLst/>
          </a:prstGeom>
        </p:spPr>
        <p:txBody>
          <a:bodyPr wrap="square">
            <a:spAutoFit/>
          </a:bodyPr>
          <a:lstStyle/>
          <a:p>
            <a:pPr>
              <a:lnSpc>
                <a:spcPct val="150000"/>
              </a:lnSpc>
              <a:spcAft>
                <a:spcPts val="800"/>
              </a:spcAft>
            </a:pPr>
            <a:r>
              <a:rPr lang="es-EC" sz="2400" b="1" dirty="0">
                <a:latin typeface="Candara" panose="020E0502030303020204" pitchFamily="34" charset="0"/>
                <a:ea typeface="Calibri" panose="020F0502020204030204" pitchFamily="34" charset="0"/>
                <a:cs typeface="SimSun" panose="02010600030101010101" pitchFamily="2" charset="-122"/>
              </a:rPr>
              <a:t>NOCIÓN DE </a:t>
            </a:r>
            <a:r>
              <a:rPr lang="es-EC" sz="2400" b="1" dirty="0" smtClean="0">
                <a:latin typeface="Candara" panose="020E0502030303020204" pitchFamily="34" charset="0"/>
                <a:ea typeface="Calibri" panose="020F0502020204030204" pitchFamily="34" charset="0"/>
                <a:cs typeface="SimSun" panose="02010600030101010101" pitchFamily="2" charset="-122"/>
              </a:rPr>
              <a:t>CANTIDAD   </a:t>
            </a:r>
            <a:endParaRPr lang="es-ES" sz="2400" dirty="0">
              <a:latin typeface="Candara" panose="020E0502030303020204" pitchFamily="34" charset="0"/>
              <a:ea typeface="Calibri" panose="020F0502020204030204" pitchFamily="34" charset="0"/>
              <a:cs typeface="SimSun" panose="02010600030101010101" pitchFamily="2" charset="-122"/>
            </a:endParaRPr>
          </a:p>
          <a:p>
            <a:r>
              <a:rPr lang="es-EC" sz="2000" b="1" dirty="0">
                <a:latin typeface="Candara" panose="020E0502030303020204" pitchFamily="34" charset="0"/>
                <a:ea typeface="Calibri" panose="020F0502020204030204" pitchFamily="34" charset="0"/>
              </a:rPr>
              <a:t>ÍTEM 26</a:t>
            </a:r>
            <a:endParaRPr lang="es-ES" sz="2000" dirty="0">
              <a:latin typeface="Candara" panose="020E0502030303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961082125"/>
              </p:ext>
            </p:extLst>
          </p:nvPr>
        </p:nvGraphicFramePr>
        <p:xfrm>
          <a:off x="513725" y="1419366"/>
          <a:ext cx="5184946" cy="1781033"/>
        </p:xfrm>
        <a:graphic>
          <a:graphicData uri="http://schemas.openxmlformats.org/drawingml/2006/table">
            <a:tbl>
              <a:tblPr>
                <a:tableStyleId>{5C22544A-7EE6-4342-B048-85BDC9FD1C3A}</a:tableStyleId>
              </a:tblPr>
              <a:tblGrid>
                <a:gridCol w="805858"/>
                <a:gridCol w="805858"/>
                <a:gridCol w="776129"/>
                <a:gridCol w="932367"/>
                <a:gridCol w="932367"/>
                <a:gridCol w="932367"/>
              </a:tblGrid>
              <a:tr h="296839">
                <a:tc gridSpan="6">
                  <a:txBody>
                    <a:bodyPr/>
                    <a:lstStyle/>
                    <a:p>
                      <a:pPr marL="38100" marR="38100" algn="ctr">
                        <a:lnSpc>
                          <a:spcPts val="1600"/>
                        </a:lnSpc>
                        <a:spcAft>
                          <a:spcPts val="800"/>
                        </a:spcAft>
                      </a:pPr>
                      <a:r>
                        <a:rPr lang="es-EC" sz="1200" dirty="0">
                          <a:effectLst/>
                        </a:rPr>
                        <a:t>Identifica números del 1 al 10 y el 0</a:t>
                      </a:r>
                      <a:endParaRPr lang="es-E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93677">
                <a:tc gridSpan="2">
                  <a:txBody>
                    <a:bodyPr/>
                    <a:lstStyle/>
                    <a:p>
                      <a:pPr>
                        <a:lnSpc>
                          <a:spcPct val="107000"/>
                        </a:lnSpc>
                        <a:spcAft>
                          <a:spcPts val="800"/>
                        </a:spcAft>
                      </a:pPr>
                      <a:r>
                        <a:rPr lang="es-EC" sz="1200">
                          <a:effectLst/>
                        </a:rPr>
                        <a:t> </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hMerge="1">
                  <a:txBody>
                    <a:bodyPr/>
                    <a:lstStyle/>
                    <a:p>
                      <a:endParaRPr lang="es-ES"/>
                    </a:p>
                  </a:txBody>
                  <a:tcPr/>
                </a:tc>
                <a:tc>
                  <a:txBody>
                    <a:bodyPr/>
                    <a:lstStyle/>
                    <a:p>
                      <a:pPr marL="38100" marR="38100" algn="ctr">
                        <a:lnSpc>
                          <a:spcPts val="1600"/>
                        </a:lnSpc>
                        <a:spcAft>
                          <a:spcPts val="800"/>
                        </a:spcAft>
                      </a:pPr>
                      <a:r>
                        <a:rPr lang="es-EC" sz="1200">
                          <a:effectLst/>
                        </a:rPr>
                        <a:t>Frecuencia</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válido</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acumulado</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r>
              <a:tr h="296839">
                <a:tc rowSpan="3">
                  <a:txBody>
                    <a:bodyPr/>
                    <a:lstStyle/>
                    <a:p>
                      <a:pPr marL="38100" marR="38100">
                        <a:lnSpc>
                          <a:spcPts val="1600"/>
                        </a:lnSpc>
                        <a:spcAft>
                          <a:spcPts val="800"/>
                        </a:spcAft>
                      </a:pPr>
                      <a:r>
                        <a:rPr lang="es-EC" sz="1200">
                          <a:effectLst/>
                        </a:rPr>
                        <a:t>Válido</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nSpc>
                          <a:spcPts val="1600"/>
                        </a:lnSpc>
                        <a:spcAft>
                          <a:spcPts val="800"/>
                        </a:spcAft>
                      </a:pPr>
                      <a:r>
                        <a:rPr lang="es-EC" sz="1200">
                          <a:effectLst/>
                        </a:rPr>
                        <a:t>En Proceso</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14</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18,4</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18,4</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18,4</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r>
              <a:tr h="296839">
                <a:tc vMerge="1">
                  <a:txBody>
                    <a:bodyPr/>
                    <a:lstStyle/>
                    <a:p>
                      <a:endParaRPr lang="es-ES"/>
                    </a:p>
                  </a:txBody>
                  <a:tcPr/>
                </a:tc>
                <a:tc>
                  <a:txBody>
                    <a:bodyPr/>
                    <a:lstStyle/>
                    <a:p>
                      <a:pPr marL="38100" marR="38100">
                        <a:lnSpc>
                          <a:spcPts val="1600"/>
                        </a:lnSpc>
                        <a:spcAft>
                          <a:spcPts val="800"/>
                        </a:spcAft>
                      </a:pPr>
                      <a:r>
                        <a:rPr lang="es-EC" sz="1200">
                          <a:effectLst/>
                        </a:rPr>
                        <a:t>Adquirido</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62</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81,6</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81,6</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r>
              <a:tr h="296839">
                <a:tc vMerge="1">
                  <a:txBody>
                    <a:bodyPr/>
                    <a:lstStyle/>
                    <a:p>
                      <a:endParaRPr lang="es-ES"/>
                    </a:p>
                  </a:txBody>
                  <a:tcPr/>
                </a:tc>
                <a:tc>
                  <a:txBody>
                    <a:bodyPr/>
                    <a:lstStyle/>
                    <a:p>
                      <a:pPr marL="38100" marR="38100">
                        <a:lnSpc>
                          <a:spcPts val="1600"/>
                        </a:lnSpc>
                        <a:spcAft>
                          <a:spcPts val="800"/>
                        </a:spcAft>
                      </a:pPr>
                      <a:r>
                        <a:rPr lang="es-EC" sz="1200" dirty="0">
                          <a:effectLst/>
                        </a:rPr>
                        <a:t>Total</a:t>
                      </a:r>
                      <a:endParaRPr lang="es-E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76</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dirty="0">
                          <a:effectLst/>
                        </a:rPr>
                        <a:t>100,0</a:t>
                      </a:r>
                      <a:endParaRPr lang="es-E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dirty="0">
                          <a:effectLst/>
                        </a:rPr>
                        <a:t>100,0</a:t>
                      </a:r>
                      <a:endParaRPr lang="es-E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a:lnSpc>
                          <a:spcPct val="107000"/>
                        </a:lnSpc>
                        <a:spcAft>
                          <a:spcPts val="800"/>
                        </a:spcAft>
                      </a:pPr>
                      <a:r>
                        <a:rPr lang="es-EC" sz="1200" dirty="0">
                          <a:effectLst/>
                        </a:rPr>
                        <a:t> </a:t>
                      </a:r>
                      <a:endParaRPr lang="es-E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r>
            </a:tbl>
          </a:graphicData>
        </a:graphic>
      </p:graphicFrame>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874" y="3717639"/>
            <a:ext cx="5258426" cy="2479054"/>
          </a:xfrm>
          <a:prstGeom prst="rect">
            <a:avLst/>
          </a:prstGeom>
          <a:noFill/>
          <a:ln>
            <a:noFill/>
          </a:ln>
        </p:spPr>
      </p:pic>
      <p:sp>
        <p:nvSpPr>
          <p:cNvPr id="5" name="Rectángulo 1"/>
          <p:cNvSpPr/>
          <p:nvPr/>
        </p:nvSpPr>
        <p:spPr>
          <a:xfrm>
            <a:off x="5587534" y="779054"/>
            <a:ext cx="2503271" cy="400110"/>
          </a:xfrm>
          <a:prstGeom prst="rect">
            <a:avLst/>
          </a:prstGeom>
        </p:spPr>
        <p:txBody>
          <a:bodyPr wrap="square">
            <a:spAutoFit/>
          </a:bodyPr>
          <a:lstStyle/>
          <a:p>
            <a:r>
              <a:rPr lang="es-EC" sz="2000" b="1" dirty="0">
                <a:latin typeface="Candara" panose="020E0502030303020204" pitchFamily="34" charset="0"/>
                <a:ea typeface="Calibri" panose="020F0502020204030204" pitchFamily="34" charset="0"/>
              </a:rPr>
              <a:t>ÍTEM 27</a:t>
            </a:r>
            <a:endParaRPr lang="es-ES" sz="2000" dirty="0">
              <a:latin typeface="Candara" panose="020E0502030303020204" pitchFamily="34" charset="0"/>
            </a:endParaRPr>
          </a:p>
        </p:txBody>
      </p:sp>
      <p:graphicFrame>
        <p:nvGraphicFramePr>
          <p:cNvPr id="6" name="Tabla 2"/>
          <p:cNvGraphicFramePr>
            <a:graphicFrameLocks noGrp="1"/>
          </p:cNvGraphicFramePr>
          <p:nvPr>
            <p:extLst>
              <p:ext uri="{D42A27DB-BD31-4B8C-83A1-F6EECF244321}">
                <p14:modId xmlns:p14="http://schemas.microsoft.com/office/powerpoint/2010/main" val="1862876300"/>
              </p:ext>
            </p:extLst>
          </p:nvPr>
        </p:nvGraphicFramePr>
        <p:xfrm>
          <a:off x="6500554" y="1272360"/>
          <a:ext cx="4798816" cy="1930052"/>
        </p:xfrm>
        <a:graphic>
          <a:graphicData uri="http://schemas.openxmlformats.org/drawingml/2006/table">
            <a:tbl>
              <a:tblPr>
                <a:tableStyleId>{5C22544A-7EE6-4342-B048-85BDC9FD1C3A}</a:tableStyleId>
              </a:tblPr>
              <a:tblGrid>
                <a:gridCol w="745845"/>
                <a:gridCol w="745845"/>
                <a:gridCol w="718330"/>
                <a:gridCol w="862932"/>
                <a:gridCol w="862932"/>
                <a:gridCol w="862932"/>
              </a:tblGrid>
              <a:tr h="251459">
                <a:tc gridSpan="6">
                  <a:txBody>
                    <a:bodyPr/>
                    <a:lstStyle/>
                    <a:p>
                      <a:pPr marL="38100" marR="38100" algn="ctr">
                        <a:lnSpc>
                          <a:spcPts val="1600"/>
                        </a:lnSpc>
                        <a:spcAft>
                          <a:spcPts val="800"/>
                        </a:spcAft>
                      </a:pPr>
                      <a:r>
                        <a:rPr lang="es-EC" sz="1200" dirty="0">
                          <a:effectLst/>
                        </a:rPr>
                        <a:t>Identifica  cantidades y asociarlas con los numerales 1 al 10 y el 0</a:t>
                      </a:r>
                      <a:endParaRPr lang="es-E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17816">
                <a:tc gridSpan="2">
                  <a:txBody>
                    <a:bodyPr/>
                    <a:lstStyle/>
                    <a:p>
                      <a:pPr>
                        <a:lnSpc>
                          <a:spcPct val="107000"/>
                        </a:lnSpc>
                        <a:spcAft>
                          <a:spcPts val="800"/>
                        </a:spcAft>
                      </a:pPr>
                      <a:r>
                        <a:rPr lang="es-EC" sz="1200">
                          <a:effectLst/>
                        </a:rPr>
                        <a:t> </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hMerge="1">
                  <a:txBody>
                    <a:bodyPr/>
                    <a:lstStyle/>
                    <a:p>
                      <a:endParaRPr lang="es-ES"/>
                    </a:p>
                  </a:txBody>
                  <a:tcPr/>
                </a:tc>
                <a:tc>
                  <a:txBody>
                    <a:bodyPr/>
                    <a:lstStyle/>
                    <a:p>
                      <a:pPr marL="38100" marR="38100" algn="ctr">
                        <a:lnSpc>
                          <a:spcPts val="1600"/>
                        </a:lnSpc>
                        <a:spcAft>
                          <a:spcPts val="800"/>
                        </a:spcAft>
                      </a:pPr>
                      <a:r>
                        <a:rPr lang="es-EC" sz="1200" dirty="0">
                          <a:effectLst/>
                        </a:rPr>
                        <a:t>Frecuencia</a:t>
                      </a:r>
                      <a:endParaRPr lang="es-E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válido</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acumulado</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r>
              <a:tr h="251459">
                <a:tc rowSpan="4">
                  <a:txBody>
                    <a:bodyPr/>
                    <a:lstStyle/>
                    <a:p>
                      <a:pPr marL="38100" marR="38100">
                        <a:lnSpc>
                          <a:spcPts val="1600"/>
                        </a:lnSpc>
                        <a:spcAft>
                          <a:spcPts val="800"/>
                        </a:spcAft>
                      </a:pPr>
                      <a:r>
                        <a:rPr lang="es-EC" sz="1200">
                          <a:effectLst/>
                        </a:rPr>
                        <a:t>Válido</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nSpc>
                          <a:spcPts val="1600"/>
                        </a:lnSpc>
                        <a:spcAft>
                          <a:spcPts val="800"/>
                        </a:spcAft>
                      </a:pPr>
                      <a:r>
                        <a:rPr lang="es-EC" sz="1200">
                          <a:effectLst/>
                        </a:rPr>
                        <a:t>Iniciado</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1</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1,3</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1,3</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1,3</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r>
              <a:tr h="379895">
                <a:tc vMerge="1">
                  <a:txBody>
                    <a:bodyPr/>
                    <a:lstStyle/>
                    <a:p>
                      <a:endParaRPr lang="es-ES"/>
                    </a:p>
                  </a:txBody>
                  <a:tcPr/>
                </a:tc>
                <a:tc>
                  <a:txBody>
                    <a:bodyPr/>
                    <a:lstStyle/>
                    <a:p>
                      <a:pPr marL="38100" marR="38100">
                        <a:lnSpc>
                          <a:spcPts val="1600"/>
                        </a:lnSpc>
                        <a:spcAft>
                          <a:spcPts val="800"/>
                        </a:spcAft>
                      </a:pPr>
                      <a:r>
                        <a:rPr lang="es-EC" sz="1200">
                          <a:effectLst/>
                        </a:rPr>
                        <a:t>En Proceso</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5</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6,6</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6,6</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7,9</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r>
              <a:tr h="251459">
                <a:tc vMerge="1">
                  <a:txBody>
                    <a:bodyPr/>
                    <a:lstStyle/>
                    <a:p>
                      <a:endParaRPr lang="es-ES"/>
                    </a:p>
                  </a:txBody>
                  <a:tcPr/>
                </a:tc>
                <a:tc>
                  <a:txBody>
                    <a:bodyPr/>
                    <a:lstStyle/>
                    <a:p>
                      <a:pPr marL="38100" marR="38100">
                        <a:lnSpc>
                          <a:spcPts val="1600"/>
                        </a:lnSpc>
                        <a:spcAft>
                          <a:spcPts val="800"/>
                        </a:spcAft>
                      </a:pPr>
                      <a:r>
                        <a:rPr lang="es-EC" sz="1200">
                          <a:effectLst/>
                        </a:rPr>
                        <a:t>Adquirido</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70</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92,1</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92,1</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r>
              <a:tr h="251459">
                <a:tc vMerge="1">
                  <a:txBody>
                    <a:bodyPr/>
                    <a:lstStyle/>
                    <a:p>
                      <a:endParaRPr lang="es-ES"/>
                    </a:p>
                  </a:txBody>
                  <a:tcPr/>
                </a:tc>
                <a:tc>
                  <a:txBody>
                    <a:bodyPr/>
                    <a:lstStyle/>
                    <a:p>
                      <a:pPr marL="38100" marR="38100">
                        <a:lnSpc>
                          <a:spcPts val="1600"/>
                        </a:lnSpc>
                        <a:spcAft>
                          <a:spcPts val="800"/>
                        </a:spcAft>
                      </a:pPr>
                      <a:r>
                        <a:rPr lang="es-EC" sz="1200">
                          <a:effectLst/>
                        </a:rPr>
                        <a:t>Total</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76</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s-E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a:lnSpc>
                          <a:spcPct val="107000"/>
                        </a:lnSpc>
                        <a:spcAft>
                          <a:spcPts val="800"/>
                        </a:spcAft>
                      </a:pPr>
                      <a:r>
                        <a:rPr lang="es-EC" sz="1200" dirty="0">
                          <a:effectLst/>
                        </a:rPr>
                        <a:t> </a:t>
                      </a:r>
                      <a:endParaRPr lang="es-E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r>
            </a:tbl>
          </a:graphicData>
        </a:graphic>
      </p:graphicFrame>
      <p:pic>
        <p:nvPicPr>
          <p:cNvPr id="7" name="Imagen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0551" y="3717638"/>
            <a:ext cx="4953941" cy="2479055"/>
          </a:xfrm>
          <a:prstGeom prst="rect">
            <a:avLst/>
          </a:prstGeom>
          <a:noFill/>
          <a:ln>
            <a:noFill/>
          </a:ln>
        </p:spPr>
      </p:pic>
    </p:spTree>
    <p:extLst>
      <p:ext uri="{BB962C8B-B14F-4D97-AF65-F5344CB8AC3E}">
        <p14:creationId xmlns:p14="http://schemas.microsoft.com/office/powerpoint/2010/main" val="14472431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94444" y="1125403"/>
            <a:ext cx="8187071" cy="4064627"/>
          </a:xfrm>
        </p:spPr>
        <p:txBody>
          <a:bodyPr>
            <a:normAutofit/>
          </a:bodyPr>
          <a:lstStyle/>
          <a:p>
            <a:pPr algn="ctr"/>
            <a:r>
              <a:rPr lang="es-ES" sz="9600" dirty="0">
                <a:latin typeface="Candara" panose="020E0502030303020204" pitchFamily="34" charset="0"/>
              </a:rPr>
              <a:t>Encuesta</a:t>
            </a:r>
            <a:br>
              <a:rPr lang="es-ES" sz="9600" dirty="0">
                <a:latin typeface="Candara" panose="020E0502030303020204" pitchFamily="34" charset="0"/>
              </a:rPr>
            </a:br>
            <a:r>
              <a:rPr lang="es-ES" sz="9600" dirty="0">
                <a:latin typeface="Candara" panose="020E0502030303020204" pitchFamily="34" charset="0"/>
              </a:rPr>
              <a:t> docente</a:t>
            </a:r>
            <a:endPar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ndara" panose="020E0502030303020204" pitchFamily="34" charset="0"/>
            </a:endParaRPr>
          </a:p>
        </p:txBody>
      </p:sp>
    </p:spTree>
    <p:extLst>
      <p:ext uri="{BB962C8B-B14F-4D97-AF65-F5344CB8AC3E}">
        <p14:creationId xmlns:p14="http://schemas.microsoft.com/office/powerpoint/2010/main" val="42678275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00501" y="149540"/>
            <a:ext cx="8928682" cy="646331"/>
          </a:xfrm>
          <a:prstGeom prst="rect">
            <a:avLst/>
          </a:prstGeom>
        </p:spPr>
        <p:txBody>
          <a:bodyPr wrap="square">
            <a:spAutoFit/>
          </a:bodyPr>
          <a:lstStyle/>
          <a:p>
            <a:r>
              <a:rPr lang="es-EC" b="1" dirty="0" smtClean="0">
                <a:latin typeface="Candara" panose="020E0502030303020204" pitchFamily="34" charset="0"/>
              </a:rPr>
              <a:t>Resultados </a:t>
            </a:r>
            <a:r>
              <a:rPr lang="es-EC" b="1" dirty="0">
                <a:latin typeface="Candara" panose="020E0502030303020204" pitchFamily="34" charset="0"/>
              </a:rPr>
              <a:t>de la encuesta aplicada a las docentes </a:t>
            </a:r>
            <a:r>
              <a:rPr lang="es-EC" b="1" dirty="0" smtClean="0">
                <a:latin typeface="Candara" panose="020E0502030303020204" pitchFamily="34" charset="0"/>
              </a:rPr>
              <a:t>de preparatoria de la Unidad Educativa Academia Militar del Valle</a:t>
            </a:r>
            <a:endParaRPr lang="es-EC" b="1" dirty="0">
              <a:latin typeface="Candara" panose="020E0502030303020204" pitchFamily="34" charset="0"/>
            </a:endParaRPr>
          </a:p>
        </p:txBody>
      </p:sp>
      <p:sp>
        <p:nvSpPr>
          <p:cNvPr id="11" name="CuadroTexto 10"/>
          <p:cNvSpPr txBox="1"/>
          <p:nvPr/>
        </p:nvSpPr>
        <p:spPr>
          <a:xfrm>
            <a:off x="421381" y="1165731"/>
            <a:ext cx="4421077" cy="369332"/>
          </a:xfrm>
          <a:prstGeom prst="rect">
            <a:avLst/>
          </a:prstGeom>
          <a:noFill/>
        </p:spPr>
        <p:txBody>
          <a:bodyPr wrap="square" rtlCol="0">
            <a:spAutoFit/>
          </a:bodyPr>
          <a:lstStyle/>
          <a:p>
            <a:r>
              <a:rPr lang="es-EC" b="1" dirty="0" smtClean="0">
                <a:latin typeface="Calibri" panose="020F0502020204030204" pitchFamily="34" charset="0"/>
              </a:rPr>
              <a:t>?</a:t>
            </a:r>
            <a:endParaRPr lang="es-EC" b="1" dirty="0">
              <a:latin typeface="Calibri" panose="020F0502020204030204" pitchFamily="34" charset="0"/>
            </a:endParaRPr>
          </a:p>
        </p:txBody>
      </p:sp>
      <p:sp>
        <p:nvSpPr>
          <p:cNvPr id="6" name="CuadroTexto 5"/>
          <p:cNvSpPr txBox="1"/>
          <p:nvPr/>
        </p:nvSpPr>
        <p:spPr>
          <a:xfrm>
            <a:off x="1402470" y="956038"/>
            <a:ext cx="4421077" cy="461665"/>
          </a:xfrm>
          <a:prstGeom prst="rect">
            <a:avLst/>
          </a:prstGeom>
          <a:noFill/>
        </p:spPr>
        <p:txBody>
          <a:bodyPr wrap="square" rtlCol="0">
            <a:spAutoFit/>
          </a:bodyPr>
          <a:lstStyle/>
          <a:p>
            <a:r>
              <a:rPr lang="es-EC" sz="2400" b="1" dirty="0" smtClean="0">
                <a:latin typeface="Candara" panose="020E0502030303020204" pitchFamily="34" charset="0"/>
              </a:rPr>
              <a:t>ÍTEM 2</a:t>
            </a:r>
            <a:endParaRPr lang="es-EC" sz="2400" b="1" dirty="0">
              <a:latin typeface="Candara" panose="020E0502030303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034141926"/>
              </p:ext>
            </p:extLst>
          </p:nvPr>
        </p:nvGraphicFramePr>
        <p:xfrm>
          <a:off x="3437144" y="956038"/>
          <a:ext cx="6734983" cy="3251200"/>
        </p:xfrm>
        <a:graphic>
          <a:graphicData uri="http://schemas.openxmlformats.org/drawingml/2006/table">
            <a:tbl>
              <a:tblPr>
                <a:tableStyleId>{5C22544A-7EE6-4342-B048-85BDC9FD1C3A}</a:tableStyleId>
              </a:tblPr>
              <a:tblGrid>
                <a:gridCol w="1564450">
                  <a:extLst>
                    <a:ext uri="{9D8B030D-6E8A-4147-A177-3AD203B41FA5}">
                      <a16:colId xmlns="" xmlns:a16="http://schemas.microsoft.com/office/drawing/2014/main" val="532622282"/>
                    </a:ext>
                  </a:extLst>
                </a:gridCol>
                <a:gridCol w="1564450">
                  <a:extLst>
                    <a:ext uri="{9D8B030D-6E8A-4147-A177-3AD203B41FA5}">
                      <a16:colId xmlns="" xmlns:a16="http://schemas.microsoft.com/office/drawing/2014/main" val="618376382"/>
                    </a:ext>
                  </a:extLst>
                </a:gridCol>
                <a:gridCol w="779694">
                  <a:extLst>
                    <a:ext uri="{9D8B030D-6E8A-4147-A177-3AD203B41FA5}">
                      <a16:colId xmlns="" xmlns:a16="http://schemas.microsoft.com/office/drawing/2014/main" val="2017373936"/>
                    </a:ext>
                  </a:extLst>
                </a:gridCol>
                <a:gridCol w="936645">
                  <a:extLst>
                    <a:ext uri="{9D8B030D-6E8A-4147-A177-3AD203B41FA5}">
                      <a16:colId xmlns="" xmlns:a16="http://schemas.microsoft.com/office/drawing/2014/main" val="1169826411"/>
                    </a:ext>
                  </a:extLst>
                </a:gridCol>
                <a:gridCol w="944872">
                  <a:extLst>
                    <a:ext uri="{9D8B030D-6E8A-4147-A177-3AD203B41FA5}">
                      <a16:colId xmlns="" xmlns:a16="http://schemas.microsoft.com/office/drawing/2014/main" val="2098796367"/>
                    </a:ext>
                  </a:extLst>
                </a:gridCol>
                <a:gridCol w="944872">
                  <a:extLst>
                    <a:ext uri="{9D8B030D-6E8A-4147-A177-3AD203B41FA5}">
                      <a16:colId xmlns="" xmlns:a16="http://schemas.microsoft.com/office/drawing/2014/main" val="914865959"/>
                    </a:ext>
                  </a:extLst>
                </a:gridCol>
              </a:tblGrid>
              <a:tr h="170106">
                <a:tc gridSpan="6">
                  <a:txBody>
                    <a:bodyPr/>
                    <a:lstStyle/>
                    <a:p>
                      <a:pPr marL="38100" marR="38100" algn="ctr">
                        <a:lnSpc>
                          <a:spcPts val="1600"/>
                        </a:lnSpc>
                        <a:spcAft>
                          <a:spcPts val="800"/>
                        </a:spcAft>
                      </a:pPr>
                      <a:r>
                        <a:rPr lang="es-EC" sz="700" dirty="0">
                          <a:effectLst/>
                        </a:rPr>
                        <a:t>Seleccione el tipo de estrategias que aplica dentro del aula</a:t>
                      </a:r>
                      <a:endParaRPr lang="en-US" sz="6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723974675"/>
                  </a:ext>
                </a:extLst>
              </a:tr>
              <a:tr h="170106">
                <a:tc gridSpan="2">
                  <a:txBody>
                    <a:bodyPr/>
                    <a:lstStyle/>
                    <a:p>
                      <a:pPr>
                        <a:lnSpc>
                          <a:spcPct val="107000"/>
                        </a:lnSpc>
                        <a:spcAft>
                          <a:spcPts val="800"/>
                        </a:spcAft>
                      </a:pPr>
                      <a:r>
                        <a:rPr lang="es-EC" sz="700">
                          <a:effectLst/>
                        </a:rPr>
                        <a:t> </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hMerge="1">
                  <a:txBody>
                    <a:bodyPr/>
                    <a:lstStyle/>
                    <a:p>
                      <a:endParaRPr lang="en-US"/>
                    </a:p>
                  </a:txBody>
                  <a:tcPr/>
                </a:tc>
                <a:tc>
                  <a:txBody>
                    <a:bodyPr/>
                    <a:lstStyle/>
                    <a:p>
                      <a:pPr marL="38100" marR="38100" algn="ctr">
                        <a:lnSpc>
                          <a:spcPts val="1600"/>
                        </a:lnSpc>
                        <a:spcAft>
                          <a:spcPts val="800"/>
                        </a:spcAft>
                      </a:pPr>
                      <a:r>
                        <a:rPr lang="es-EC" sz="700">
                          <a:effectLst/>
                        </a:rPr>
                        <a:t>Frecuencia</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700">
                          <a:effectLst/>
                        </a:rPr>
                        <a:t>Porcentaje</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700">
                          <a:effectLst/>
                        </a:rPr>
                        <a:t>Porcentaje válido</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700">
                          <a:effectLst/>
                        </a:rPr>
                        <a:t>Porcentaje acumulado</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extLst>
                  <a:ext uri="{0D108BD9-81ED-4DB2-BD59-A6C34878D82A}">
                    <a16:rowId xmlns="" xmlns:a16="http://schemas.microsoft.com/office/drawing/2014/main" val="2114355675"/>
                  </a:ext>
                </a:extLst>
              </a:tr>
              <a:tr h="170106">
                <a:tc rowSpan="6">
                  <a:txBody>
                    <a:bodyPr/>
                    <a:lstStyle/>
                    <a:p>
                      <a:pPr marL="38100" marR="38100">
                        <a:lnSpc>
                          <a:spcPts val="1600"/>
                        </a:lnSpc>
                        <a:spcAft>
                          <a:spcPts val="800"/>
                        </a:spcAft>
                      </a:pPr>
                      <a:r>
                        <a:rPr lang="es-EC" sz="700">
                          <a:effectLst/>
                        </a:rPr>
                        <a:t>Válido</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nSpc>
                          <a:spcPts val="1600"/>
                        </a:lnSpc>
                        <a:spcAft>
                          <a:spcPts val="800"/>
                        </a:spcAft>
                      </a:pPr>
                      <a:r>
                        <a:rPr lang="es-EC" sz="700">
                          <a:effectLst/>
                        </a:rPr>
                        <a:t>Estrategias de actividades psicomotoras</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700">
                          <a:effectLst/>
                        </a:rPr>
                        <a:t>1</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20,0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20,0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20,0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884699367"/>
                  </a:ext>
                </a:extLst>
              </a:tr>
              <a:tr h="340213">
                <a:tc vMerge="1">
                  <a:txBody>
                    <a:bodyPr/>
                    <a:lstStyle/>
                    <a:p>
                      <a:endParaRPr lang="en-US"/>
                    </a:p>
                  </a:txBody>
                  <a:tcPr/>
                </a:tc>
                <a:tc>
                  <a:txBody>
                    <a:bodyPr/>
                    <a:lstStyle/>
                    <a:p>
                      <a:pPr marL="38100" marR="38100">
                        <a:lnSpc>
                          <a:spcPts val="1600"/>
                        </a:lnSpc>
                        <a:spcAft>
                          <a:spcPts val="800"/>
                        </a:spcAft>
                      </a:pPr>
                      <a:r>
                        <a:rPr lang="es-EC" sz="700">
                          <a:effectLst/>
                        </a:rPr>
                        <a:t>Estrategias manipulativas y de exploración</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700">
                          <a:effectLst/>
                        </a:rPr>
                        <a:t>1</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20,0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20,0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40,0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1299032749"/>
                  </a:ext>
                </a:extLst>
              </a:tr>
              <a:tr h="510319">
                <a:tc vMerge="1">
                  <a:txBody>
                    <a:bodyPr/>
                    <a:lstStyle/>
                    <a:p>
                      <a:endParaRPr lang="en-US"/>
                    </a:p>
                  </a:txBody>
                  <a:tcPr/>
                </a:tc>
                <a:tc>
                  <a:txBody>
                    <a:bodyPr/>
                    <a:lstStyle/>
                    <a:p>
                      <a:pPr marL="38100" marR="38100">
                        <a:lnSpc>
                          <a:spcPts val="1600"/>
                        </a:lnSpc>
                        <a:spcAft>
                          <a:spcPts val="800"/>
                        </a:spcAft>
                      </a:pPr>
                      <a:r>
                        <a:rPr lang="es-EC" sz="700">
                          <a:effectLst/>
                        </a:rPr>
                        <a:t>Estrategias de actividades psicomotoras y estrategias basadas en actividades de comprensión de textos e imágenes</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700">
                          <a:effectLst/>
                        </a:rPr>
                        <a:t>1</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20,0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20,0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60,0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1524455298"/>
                  </a:ext>
                </a:extLst>
              </a:tr>
              <a:tr h="510319">
                <a:tc vMerge="1">
                  <a:txBody>
                    <a:bodyPr/>
                    <a:lstStyle/>
                    <a:p>
                      <a:endParaRPr lang="en-US"/>
                    </a:p>
                  </a:txBody>
                  <a:tcPr/>
                </a:tc>
                <a:tc>
                  <a:txBody>
                    <a:bodyPr/>
                    <a:lstStyle/>
                    <a:p>
                      <a:pPr marL="38100" marR="38100">
                        <a:lnSpc>
                          <a:spcPts val="1600"/>
                        </a:lnSpc>
                        <a:spcAft>
                          <a:spcPts val="800"/>
                        </a:spcAft>
                      </a:pPr>
                      <a:r>
                        <a:rPr lang="es-EC" sz="700">
                          <a:effectLst/>
                        </a:rPr>
                        <a:t>Estrategias de actividades psicomotoras y estrategias manipulativas y de exploración</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700">
                          <a:effectLst/>
                        </a:rPr>
                        <a:t>1</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20,0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20,0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80,0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2159973692"/>
                  </a:ext>
                </a:extLst>
              </a:tr>
              <a:tr h="680425">
                <a:tc vMerge="1">
                  <a:txBody>
                    <a:bodyPr/>
                    <a:lstStyle/>
                    <a:p>
                      <a:endParaRPr lang="en-US"/>
                    </a:p>
                  </a:txBody>
                  <a:tcPr/>
                </a:tc>
                <a:tc>
                  <a:txBody>
                    <a:bodyPr/>
                    <a:lstStyle/>
                    <a:p>
                      <a:pPr marL="38100" marR="38100">
                        <a:lnSpc>
                          <a:spcPts val="1600"/>
                        </a:lnSpc>
                        <a:spcAft>
                          <a:spcPts val="800"/>
                        </a:spcAft>
                      </a:pPr>
                      <a:r>
                        <a:rPr lang="es-EC" sz="700" dirty="0">
                          <a:effectLst/>
                        </a:rPr>
                        <a:t>E. de actividades psicomotoras, E. basadas en actividades de comprensión de textos y  E. manipulativas y de exploración</a:t>
                      </a:r>
                      <a:endParaRPr lang="en-US" sz="6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700">
                          <a:effectLst/>
                        </a:rPr>
                        <a:t>1</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20,0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20,0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100,0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625831549"/>
                  </a:ext>
                </a:extLst>
              </a:tr>
              <a:tr h="170106">
                <a:tc vMerge="1">
                  <a:txBody>
                    <a:bodyPr/>
                    <a:lstStyle/>
                    <a:p>
                      <a:endParaRPr lang="en-US"/>
                    </a:p>
                  </a:txBody>
                  <a:tcPr/>
                </a:tc>
                <a:tc>
                  <a:txBody>
                    <a:bodyPr/>
                    <a:lstStyle/>
                    <a:p>
                      <a:pPr marL="38100" marR="38100">
                        <a:lnSpc>
                          <a:spcPts val="1600"/>
                        </a:lnSpc>
                        <a:spcAft>
                          <a:spcPts val="800"/>
                        </a:spcAft>
                      </a:pPr>
                      <a:r>
                        <a:rPr lang="es-EC" sz="700">
                          <a:effectLst/>
                        </a:rPr>
                        <a:t>Total</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700">
                          <a:effectLst/>
                        </a:rPr>
                        <a:t>5</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100,0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700">
                          <a:effectLst/>
                        </a:rPr>
                        <a:t>100,0</a:t>
                      </a:r>
                      <a:endParaRPr lang="en-US" sz="6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a:lnSpc>
                          <a:spcPct val="107000"/>
                        </a:lnSpc>
                        <a:spcAft>
                          <a:spcPts val="800"/>
                        </a:spcAft>
                      </a:pPr>
                      <a:r>
                        <a:rPr lang="es-EC" sz="700" dirty="0">
                          <a:effectLst/>
                        </a:rPr>
                        <a:t> </a:t>
                      </a:r>
                      <a:endParaRPr lang="en-US" sz="6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2675899063"/>
                  </a:ext>
                </a:extLst>
              </a:tr>
            </a:tbl>
          </a:graphicData>
        </a:graphic>
      </p:graphicFrame>
      <p:pic>
        <p:nvPicPr>
          <p:cNvPr id="8" name="Imagen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7143" y="4194427"/>
            <a:ext cx="6734983" cy="2187829"/>
          </a:xfrm>
          <a:prstGeom prst="rect">
            <a:avLst/>
          </a:prstGeom>
          <a:noFill/>
          <a:ln>
            <a:noFill/>
          </a:ln>
        </p:spPr>
      </p:pic>
    </p:spTree>
    <p:extLst>
      <p:ext uri="{BB962C8B-B14F-4D97-AF65-F5344CB8AC3E}">
        <p14:creationId xmlns:p14="http://schemas.microsoft.com/office/powerpoint/2010/main" val="22373595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233137" y="414172"/>
            <a:ext cx="4421077" cy="461665"/>
          </a:xfrm>
          <a:prstGeom prst="rect">
            <a:avLst/>
          </a:prstGeom>
          <a:noFill/>
        </p:spPr>
        <p:txBody>
          <a:bodyPr wrap="square" rtlCol="0">
            <a:spAutoFit/>
          </a:bodyPr>
          <a:lstStyle/>
          <a:p>
            <a:r>
              <a:rPr lang="es-EC" sz="2400" b="1" dirty="0" smtClean="0">
                <a:latin typeface="Candara" panose="020E0502030303020204" pitchFamily="34" charset="0"/>
              </a:rPr>
              <a:t>ÍTEM 4</a:t>
            </a:r>
            <a:endParaRPr lang="es-EC" sz="2400" b="1" dirty="0">
              <a:latin typeface="Candara" panose="020E0502030303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309052990"/>
              </p:ext>
            </p:extLst>
          </p:nvPr>
        </p:nvGraphicFramePr>
        <p:xfrm>
          <a:off x="3655484" y="645004"/>
          <a:ext cx="6055185" cy="2033803"/>
        </p:xfrm>
        <a:graphic>
          <a:graphicData uri="http://schemas.openxmlformats.org/drawingml/2006/table">
            <a:tbl>
              <a:tblPr>
                <a:tableStyleId>{5C22544A-7EE6-4342-B048-85BDC9FD1C3A}</a:tableStyleId>
              </a:tblPr>
              <a:tblGrid>
                <a:gridCol w="711203">
                  <a:extLst>
                    <a:ext uri="{9D8B030D-6E8A-4147-A177-3AD203B41FA5}">
                      <a16:colId xmlns="" xmlns:a16="http://schemas.microsoft.com/office/drawing/2014/main" val="2828722715"/>
                    </a:ext>
                  </a:extLst>
                </a:gridCol>
                <a:gridCol w="644500">
                  <a:extLst>
                    <a:ext uri="{9D8B030D-6E8A-4147-A177-3AD203B41FA5}">
                      <a16:colId xmlns="" xmlns:a16="http://schemas.microsoft.com/office/drawing/2014/main" val="3416036353"/>
                    </a:ext>
                  </a:extLst>
                </a:gridCol>
                <a:gridCol w="1074167">
                  <a:extLst>
                    <a:ext uri="{9D8B030D-6E8A-4147-A177-3AD203B41FA5}">
                      <a16:colId xmlns="" xmlns:a16="http://schemas.microsoft.com/office/drawing/2014/main" val="2127797733"/>
                    </a:ext>
                  </a:extLst>
                </a:gridCol>
                <a:gridCol w="1047313">
                  <a:extLst>
                    <a:ext uri="{9D8B030D-6E8A-4147-A177-3AD203B41FA5}">
                      <a16:colId xmlns="" xmlns:a16="http://schemas.microsoft.com/office/drawing/2014/main" val="1872244167"/>
                    </a:ext>
                  </a:extLst>
                </a:gridCol>
                <a:gridCol w="1289001">
                  <a:extLst>
                    <a:ext uri="{9D8B030D-6E8A-4147-A177-3AD203B41FA5}">
                      <a16:colId xmlns="" xmlns:a16="http://schemas.microsoft.com/office/drawing/2014/main" val="2405869818"/>
                    </a:ext>
                  </a:extLst>
                </a:gridCol>
                <a:gridCol w="1289001">
                  <a:extLst>
                    <a:ext uri="{9D8B030D-6E8A-4147-A177-3AD203B41FA5}">
                      <a16:colId xmlns="" xmlns:a16="http://schemas.microsoft.com/office/drawing/2014/main" val="1260885249"/>
                    </a:ext>
                  </a:extLst>
                </a:gridCol>
              </a:tblGrid>
              <a:tr h="401997">
                <a:tc gridSpan="6">
                  <a:txBody>
                    <a:bodyPr/>
                    <a:lstStyle/>
                    <a:p>
                      <a:pPr marL="38100" marR="38100" algn="ctr">
                        <a:lnSpc>
                          <a:spcPts val="1600"/>
                        </a:lnSpc>
                        <a:spcAft>
                          <a:spcPts val="800"/>
                        </a:spcAft>
                      </a:pPr>
                      <a:r>
                        <a:rPr lang="es-EC" sz="1200" dirty="0">
                          <a:effectLst/>
                        </a:rPr>
                        <a:t>¿Implementa las </a:t>
                      </a:r>
                      <a:r>
                        <a:rPr lang="es-EC" sz="1200" dirty="0" err="1">
                          <a:effectLst/>
                        </a:rPr>
                        <a:t>TICs</a:t>
                      </a:r>
                      <a:r>
                        <a:rPr lang="es-EC" sz="1200" dirty="0">
                          <a:effectLst/>
                        </a:rPr>
                        <a:t> dentro del aula como herramienta didáctica?</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206832701"/>
                  </a:ext>
                </a:extLst>
              </a:tr>
              <a:tr h="401997">
                <a:tc gridSpan="6">
                  <a:txBody>
                    <a:bodyPr/>
                    <a:lstStyle/>
                    <a:p>
                      <a:pPr marL="38100" marR="38100" algn="ctr">
                        <a:lnSpc>
                          <a:spcPts val="1600"/>
                        </a:lnSpc>
                        <a:spcAft>
                          <a:spcPts val="800"/>
                        </a:spcAft>
                      </a:pPr>
                      <a:r>
                        <a:rPr lang="es-EC" sz="1200" dirty="0">
                          <a:effectLst/>
                        </a:rPr>
                        <a:t> </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594163776"/>
                  </a:ext>
                </a:extLst>
              </a:tr>
              <a:tr h="827812">
                <a:tc gridSpan="2">
                  <a:txBody>
                    <a:bodyPr/>
                    <a:lstStyle/>
                    <a:p>
                      <a:pPr>
                        <a:lnSpc>
                          <a:spcPct val="107000"/>
                        </a:lnSpc>
                        <a:spcAft>
                          <a:spcPts val="800"/>
                        </a:spcAft>
                      </a:pPr>
                      <a:r>
                        <a:rPr lang="es-EC" sz="1200">
                          <a:effectLst/>
                        </a:rPr>
                        <a:t> </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hMerge="1">
                  <a:txBody>
                    <a:bodyPr/>
                    <a:lstStyle/>
                    <a:p>
                      <a:endParaRPr lang="en-US"/>
                    </a:p>
                  </a:txBody>
                  <a:tcPr/>
                </a:tc>
                <a:tc>
                  <a:txBody>
                    <a:bodyPr/>
                    <a:lstStyle/>
                    <a:p>
                      <a:pPr marL="38100" marR="38100" algn="ctr">
                        <a:lnSpc>
                          <a:spcPts val="1600"/>
                        </a:lnSpc>
                        <a:spcAft>
                          <a:spcPts val="800"/>
                        </a:spcAft>
                      </a:pPr>
                      <a:r>
                        <a:rPr lang="es-EC" sz="1200">
                          <a:effectLst/>
                        </a:rPr>
                        <a:t>Frecuencia</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dirty="0">
                          <a:effectLst/>
                        </a:rPr>
                        <a:t>Porcentaje</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acumulado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extLst>
                  <a:ext uri="{0D108BD9-81ED-4DB2-BD59-A6C34878D82A}">
                    <a16:rowId xmlns="" xmlns:a16="http://schemas.microsoft.com/office/drawing/2014/main" val="1967038007"/>
                  </a:ext>
                </a:extLst>
              </a:tr>
              <a:tr h="401997">
                <a:tc>
                  <a:txBody>
                    <a:bodyPr/>
                    <a:lstStyle/>
                    <a:p>
                      <a:pPr marL="38100" marR="38100" algn="ctr">
                        <a:lnSpc>
                          <a:spcPts val="1600"/>
                        </a:lnSpc>
                        <a:spcAft>
                          <a:spcPts val="800"/>
                        </a:spcAft>
                      </a:pPr>
                      <a:r>
                        <a:rPr lang="es-EC" sz="1200">
                          <a:effectLst/>
                        </a:rPr>
                        <a:t>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nSpc>
                          <a:spcPts val="1600"/>
                        </a:lnSpc>
                        <a:spcAft>
                          <a:spcPts val="800"/>
                        </a:spcAft>
                      </a:pPr>
                      <a:r>
                        <a:rPr lang="es-EC" sz="1200">
                          <a:effectLst/>
                        </a:rPr>
                        <a:t>Si</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5</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dirty="0">
                          <a:effectLst/>
                        </a:rPr>
                        <a:t>100,0</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1654174260"/>
                  </a:ext>
                </a:extLst>
              </a:tr>
            </a:tbl>
          </a:graphicData>
        </a:graphic>
      </p:graphicFrame>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5484" y="3012670"/>
            <a:ext cx="6055185" cy="3349493"/>
          </a:xfrm>
          <a:prstGeom prst="rect">
            <a:avLst/>
          </a:prstGeom>
          <a:noFill/>
          <a:ln>
            <a:noFill/>
          </a:ln>
        </p:spPr>
      </p:pic>
    </p:spTree>
    <p:extLst>
      <p:ext uri="{BB962C8B-B14F-4D97-AF65-F5344CB8AC3E}">
        <p14:creationId xmlns:p14="http://schemas.microsoft.com/office/powerpoint/2010/main" val="14156261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233137" y="414172"/>
            <a:ext cx="4421077" cy="461665"/>
          </a:xfrm>
          <a:prstGeom prst="rect">
            <a:avLst/>
          </a:prstGeom>
          <a:noFill/>
        </p:spPr>
        <p:txBody>
          <a:bodyPr wrap="square" rtlCol="0">
            <a:spAutoFit/>
          </a:bodyPr>
          <a:lstStyle/>
          <a:p>
            <a:r>
              <a:rPr lang="es-EC" sz="2400" b="1" dirty="0" smtClean="0">
                <a:latin typeface="Candara" panose="020E0502030303020204" pitchFamily="34" charset="0"/>
              </a:rPr>
              <a:t>ÍTEM 7</a:t>
            </a:r>
            <a:endParaRPr lang="es-EC" sz="2400" b="1" dirty="0">
              <a:latin typeface="Candara" panose="020E0502030303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674759926"/>
              </p:ext>
            </p:extLst>
          </p:nvPr>
        </p:nvGraphicFramePr>
        <p:xfrm>
          <a:off x="3443675" y="516216"/>
          <a:ext cx="6550330" cy="2458803"/>
        </p:xfrm>
        <a:graphic>
          <a:graphicData uri="http://schemas.openxmlformats.org/drawingml/2006/table">
            <a:tbl>
              <a:tblPr>
                <a:tableStyleId>{5C22544A-7EE6-4342-B048-85BDC9FD1C3A}</a:tableStyleId>
              </a:tblPr>
              <a:tblGrid>
                <a:gridCol w="769046">
                  <a:extLst>
                    <a:ext uri="{9D8B030D-6E8A-4147-A177-3AD203B41FA5}">
                      <a16:colId xmlns="" xmlns:a16="http://schemas.microsoft.com/office/drawing/2014/main" val="4035927264"/>
                    </a:ext>
                  </a:extLst>
                </a:gridCol>
                <a:gridCol w="697083">
                  <a:extLst>
                    <a:ext uri="{9D8B030D-6E8A-4147-A177-3AD203B41FA5}">
                      <a16:colId xmlns="" xmlns:a16="http://schemas.microsoft.com/office/drawing/2014/main" val="507067589"/>
                    </a:ext>
                  </a:extLst>
                </a:gridCol>
                <a:gridCol w="1161806">
                  <a:extLst>
                    <a:ext uri="{9D8B030D-6E8A-4147-A177-3AD203B41FA5}">
                      <a16:colId xmlns="" xmlns:a16="http://schemas.microsoft.com/office/drawing/2014/main" val="2418509478"/>
                    </a:ext>
                  </a:extLst>
                </a:gridCol>
                <a:gridCol w="1133194">
                  <a:extLst>
                    <a:ext uri="{9D8B030D-6E8A-4147-A177-3AD203B41FA5}">
                      <a16:colId xmlns="" xmlns:a16="http://schemas.microsoft.com/office/drawing/2014/main" val="2846923163"/>
                    </a:ext>
                  </a:extLst>
                </a:gridCol>
                <a:gridCol w="1394167">
                  <a:extLst>
                    <a:ext uri="{9D8B030D-6E8A-4147-A177-3AD203B41FA5}">
                      <a16:colId xmlns="" xmlns:a16="http://schemas.microsoft.com/office/drawing/2014/main" val="2725044625"/>
                    </a:ext>
                  </a:extLst>
                </a:gridCol>
                <a:gridCol w="1395034">
                  <a:extLst>
                    <a:ext uri="{9D8B030D-6E8A-4147-A177-3AD203B41FA5}">
                      <a16:colId xmlns="" xmlns:a16="http://schemas.microsoft.com/office/drawing/2014/main" val="3173833314"/>
                    </a:ext>
                  </a:extLst>
                </a:gridCol>
              </a:tblGrid>
              <a:tr h="1028216">
                <a:tc gridSpan="6">
                  <a:txBody>
                    <a:bodyPr/>
                    <a:lstStyle/>
                    <a:p>
                      <a:pPr algn="ctr">
                        <a:lnSpc>
                          <a:spcPct val="150000"/>
                        </a:lnSpc>
                        <a:spcAft>
                          <a:spcPts val="800"/>
                        </a:spcAft>
                      </a:pPr>
                      <a:r>
                        <a:rPr lang="es-EC" sz="1200" dirty="0">
                          <a:effectLst/>
                        </a:rPr>
                        <a:t>Después de haber leído la definición de gamificación, ¿Aplicaría esta estrategia metodológica dentro del aula de clase para el aprendizaje del ámbito de relaciones logico-matematicas?</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655067678"/>
                  </a:ext>
                </a:extLst>
              </a:tr>
              <a:tr h="347236">
                <a:tc gridSpan="6">
                  <a:txBody>
                    <a:bodyPr/>
                    <a:lstStyle/>
                    <a:p>
                      <a:pPr>
                        <a:lnSpc>
                          <a:spcPct val="150000"/>
                        </a:lnSpc>
                        <a:spcAft>
                          <a:spcPts val="0"/>
                        </a:spcAft>
                      </a:pPr>
                      <a:r>
                        <a:rPr lang="es-EC" sz="1200">
                          <a:effectLst/>
                        </a:rPr>
                        <a:t> </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923226089"/>
                  </a:ext>
                </a:extLst>
              </a:tr>
              <a:tr h="666903">
                <a:tc gridSpan="2">
                  <a:txBody>
                    <a:bodyPr/>
                    <a:lstStyle/>
                    <a:p>
                      <a:pPr>
                        <a:lnSpc>
                          <a:spcPct val="107000"/>
                        </a:lnSpc>
                        <a:spcAft>
                          <a:spcPts val="800"/>
                        </a:spcAft>
                      </a:pPr>
                      <a:r>
                        <a:rPr lang="es-EC" sz="1200">
                          <a:effectLst/>
                        </a:rPr>
                        <a:t> </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hMerge="1">
                  <a:txBody>
                    <a:bodyPr/>
                    <a:lstStyle/>
                    <a:p>
                      <a:endParaRPr lang="en-US"/>
                    </a:p>
                  </a:txBody>
                  <a:tcPr/>
                </a:tc>
                <a:tc>
                  <a:txBody>
                    <a:bodyPr/>
                    <a:lstStyle/>
                    <a:p>
                      <a:pPr marL="38100" marR="38100" algn="ctr">
                        <a:lnSpc>
                          <a:spcPts val="1600"/>
                        </a:lnSpc>
                        <a:spcAft>
                          <a:spcPts val="800"/>
                        </a:spcAft>
                      </a:pPr>
                      <a:r>
                        <a:rPr lang="es-EC" sz="1200">
                          <a:effectLst/>
                        </a:rPr>
                        <a:t>Frecuencia</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acumulado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extLst>
                  <a:ext uri="{0D108BD9-81ED-4DB2-BD59-A6C34878D82A}">
                    <a16:rowId xmlns="" xmlns:a16="http://schemas.microsoft.com/office/drawing/2014/main" val="3480381113"/>
                  </a:ext>
                </a:extLst>
              </a:tr>
              <a:tr h="416448">
                <a:tc>
                  <a:txBody>
                    <a:bodyPr/>
                    <a:lstStyle/>
                    <a:p>
                      <a:pPr marL="38100" marR="38100">
                        <a:lnSpc>
                          <a:spcPts val="1600"/>
                        </a:lnSpc>
                        <a:spcAft>
                          <a:spcPts val="800"/>
                        </a:spcAft>
                      </a:pPr>
                      <a:r>
                        <a:rPr lang="es-EC" sz="1200">
                          <a:effectLst/>
                        </a:rPr>
                        <a:t>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nSpc>
                          <a:spcPts val="1600"/>
                        </a:lnSpc>
                        <a:spcAft>
                          <a:spcPts val="800"/>
                        </a:spcAft>
                      </a:pPr>
                      <a:r>
                        <a:rPr lang="es-EC" sz="1200">
                          <a:effectLst/>
                        </a:rPr>
                        <a:t>Si</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5</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dirty="0">
                          <a:effectLst/>
                        </a:rPr>
                        <a:t>100,0</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3116184374"/>
                  </a:ext>
                </a:extLst>
              </a:tr>
            </a:tbl>
          </a:graphicData>
        </a:graphic>
      </p:graphicFrame>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3675" y="3429117"/>
            <a:ext cx="6550330" cy="2778500"/>
          </a:xfrm>
          <a:prstGeom prst="rect">
            <a:avLst/>
          </a:prstGeom>
          <a:noFill/>
          <a:ln>
            <a:noFill/>
          </a:ln>
        </p:spPr>
      </p:pic>
    </p:spTree>
    <p:extLst>
      <p:ext uri="{BB962C8B-B14F-4D97-AF65-F5344CB8AC3E}">
        <p14:creationId xmlns:p14="http://schemas.microsoft.com/office/powerpoint/2010/main" val="234546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233137" y="414172"/>
            <a:ext cx="4421077" cy="461665"/>
          </a:xfrm>
          <a:prstGeom prst="rect">
            <a:avLst/>
          </a:prstGeom>
          <a:noFill/>
        </p:spPr>
        <p:txBody>
          <a:bodyPr wrap="square" rtlCol="0">
            <a:spAutoFit/>
          </a:bodyPr>
          <a:lstStyle/>
          <a:p>
            <a:r>
              <a:rPr lang="es-EC" sz="2400" b="1" dirty="0" smtClean="0">
                <a:latin typeface="Candara" panose="020E0502030303020204" pitchFamily="34" charset="0"/>
              </a:rPr>
              <a:t>ÍTEM </a:t>
            </a:r>
            <a:r>
              <a:rPr lang="es-EC" sz="2400" b="1" dirty="0">
                <a:latin typeface="Candara" panose="020E0502030303020204" pitchFamily="34" charset="0"/>
              </a:rPr>
              <a:t>9</a:t>
            </a:r>
          </a:p>
        </p:txBody>
      </p:sp>
      <p:graphicFrame>
        <p:nvGraphicFramePr>
          <p:cNvPr id="5" name="Tabla 4"/>
          <p:cNvGraphicFramePr>
            <a:graphicFrameLocks noGrp="1"/>
          </p:cNvGraphicFramePr>
          <p:nvPr>
            <p:extLst>
              <p:ext uri="{D42A27DB-BD31-4B8C-83A1-F6EECF244321}">
                <p14:modId xmlns:p14="http://schemas.microsoft.com/office/powerpoint/2010/main" val="252172258"/>
              </p:ext>
            </p:extLst>
          </p:nvPr>
        </p:nvGraphicFramePr>
        <p:xfrm>
          <a:off x="3161288" y="540987"/>
          <a:ext cx="6603997" cy="2307632"/>
        </p:xfrm>
        <a:graphic>
          <a:graphicData uri="http://schemas.openxmlformats.org/drawingml/2006/table">
            <a:tbl>
              <a:tblPr>
                <a:tableStyleId>{5C22544A-7EE6-4342-B048-85BDC9FD1C3A}</a:tableStyleId>
              </a:tblPr>
              <a:tblGrid>
                <a:gridCol w="698247">
                  <a:extLst>
                    <a:ext uri="{9D8B030D-6E8A-4147-A177-3AD203B41FA5}">
                      <a16:colId xmlns="" xmlns:a16="http://schemas.microsoft.com/office/drawing/2014/main" val="3861250046"/>
                    </a:ext>
                  </a:extLst>
                </a:gridCol>
                <a:gridCol w="1054598">
                  <a:extLst>
                    <a:ext uri="{9D8B030D-6E8A-4147-A177-3AD203B41FA5}">
                      <a16:colId xmlns="" xmlns:a16="http://schemas.microsoft.com/office/drawing/2014/main" val="2772668829"/>
                    </a:ext>
                  </a:extLst>
                </a:gridCol>
                <a:gridCol w="1054598">
                  <a:extLst>
                    <a:ext uri="{9D8B030D-6E8A-4147-A177-3AD203B41FA5}">
                      <a16:colId xmlns="" xmlns:a16="http://schemas.microsoft.com/office/drawing/2014/main" val="1792684265"/>
                    </a:ext>
                  </a:extLst>
                </a:gridCol>
                <a:gridCol w="1265518">
                  <a:extLst>
                    <a:ext uri="{9D8B030D-6E8A-4147-A177-3AD203B41FA5}">
                      <a16:colId xmlns="" xmlns:a16="http://schemas.microsoft.com/office/drawing/2014/main" val="3550791639"/>
                    </a:ext>
                  </a:extLst>
                </a:gridCol>
                <a:gridCol w="1265518">
                  <a:extLst>
                    <a:ext uri="{9D8B030D-6E8A-4147-A177-3AD203B41FA5}">
                      <a16:colId xmlns="" xmlns:a16="http://schemas.microsoft.com/office/drawing/2014/main" val="3892183494"/>
                    </a:ext>
                  </a:extLst>
                </a:gridCol>
                <a:gridCol w="1265518">
                  <a:extLst>
                    <a:ext uri="{9D8B030D-6E8A-4147-A177-3AD203B41FA5}">
                      <a16:colId xmlns="" xmlns:a16="http://schemas.microsoft.com/office/drawing/2014/main" val="2426383597"/>
                    </a:ext>
                  </a:extLst>
                </a:gridCol>
              </a:tblGrid>
              <a:tr h="667555">
                <a:tc gridSpan="6">
                  <a:txBody>
                    <a:bodyPr/>
                    <a:lstStyle/>
                    <a:p>
                      <a:pPr marL="38100" marR="38100" algn="ctr">
                        <a:lnSpc>
                          <a:spcPts val="1600"/>
                        </a:lnSpc>
                        <a:spcAft>
                          <a:spcPts val="800"/>
                        </a:spcAft>
                      </a:pPr>
                      <a:r>
                        <a:rPr lang="es-EC" sz="1200" dirty="0">
                          <a:effectLst/>
                        </a:rPr>
                        <a:t>¿Conoce plataformas virtuales que le pueden ayudar en la enseñanza del ámbito de relaciones </a:t>
                      </a:r>
                      <a:r>
                        <a:rPr lang="es-EC" sz="1200" dirty="0" err="1">
                          <a:effectLst/>
                        </a:rPr>
                        <a:t>logico-matematicas</a:t>
                      </a:r>
                      <a:r>
                        <a:rPr lang="es-EC" sz="1200" dirty="0">
                          <a:effectLst/>
                        </a:rPr>
                        <a:t>?</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137638973"/>
                  </a:ext>
                </a:extLst>
              </a:tr>
              <a:tr h="667555">
                <a:tc gridSpan="2">
                  <a:txBody>
                    <a:bodyPr/>
                    <a:lstStyle/>
                    <a:p>
                      <a:pPr>
                        <a:lnSpc>
                          <a:spcPct val="107000"/>
                        </a:lnSpc>
                        <a:spcAft>
                          <a:spcPts val="800"/>
                        </a:spcAft>
                      </a:pPr>
                      <a:r>
                        <a:rPr lang="es-EC" sz="1200">
                          <a:effectLst/>
                        </a:rPr>
                        <a:t> </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hMerge="1">
                  <a:txBody>
                    <a:bodyPr/>
                    <a:lstStyle/>
                    <a:p>
                      <a:endParaRPr lang="en-US"/>
                    </a:p>
                  </a:txBody>
                  <a:tcPr/>
                </a:tc>
                <a:tc>
                  <a:txBody>
                    <a:bodyPr/>
                    <a:lstStyle/>
                    <a:p>
                      <a:pPr marL="38100" marR="38100" algn="ctr">
                        <a:lnSpc>
                          <a:spcPts val="1600"/>
                        </a:lnSpc>
                        <a:spcAft>
                          <a:spcPts val="800"/>
                        </a:spcAft>
                      </a:pPr>
                      <a:r>
                        <a:rPr lang="es-EC" sz="1200">
                          <a:effectLst/>
                        </a:rPr>
                        <a:t>Frecuencia</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acumulado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extLst>
                  <a:ext uri="{0D108BD9-81ED-4DB2-BD59-A6C34878D82A}">
                    <a16:rowId xmlns="" xmlns:a16="http://schemas.microsoft.com/office/drawing/2014/main" val="2293139443"/>
                  </a:ext>
                </a:extLst>
              </a:tr>
              <a:tr h="324174">
                <a:tc rowSpan="3">
                  <a:txBody>
                    <a:bodyPr/>
                    <a:lstStyle/>
                    <a:p>
                      <a:pPr marL="38100" marR="38100">
                        <a:lnSpc>
                          <a:spcPts val="1600"/>
                        </a:lnSpc>
                        <a:spcAft>
                          <a:spcPts val="800"/>
                        </a:spcAft>
                      </a:pPr>
                      <a:r>
                        <a:rPr lang="es-EC" sz="1200">
                          <a:effectLst/>
                        </a:rPr>
                        <a:t>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nSpc>
                          <a:spcPts val="1600"/>
                        </a:lnSpc>
                        <a:spcAft>
                          <a:spcPts val="800"/>
                        </a:spcAft>
                      </a:pPr>
                      <a:r>
                        <a:rPr lang="es-EC" sz="1200">
                          <a:effectLst/>
                        </a:rPr>
                        <a:t>Si</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2</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40,0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40,0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40,0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1657870740"/>
                  </a:ext>
                </a:extLst>
              </a:tr>
              <a:tr h="324174">
                <a:tc vMerge="1">
                  <a:txBody>
                    <a:bodyPr/>
                    <a:lstStyle/>
                    <a:p>
                      <a:endParaRPr lang="en-US"/>
                    </a:p>
                  </a:txBody>
                  <a:tcPr/>
                </a:tc>
                <a:tc>
                  <a:txBody>
                    <a:bodyPr/>
                    <a:lstStyle/>
                    <a:p>
                      <a:pPr marL="38100" marR="38100">
                        <a:lnSpc>
                          <a:spcPts val="1600"/>
                        </a:lnSpc>
                        <a:spcAft>
                          <a:spcPts val="800"/>
                        </a:spcAft>
                      </a:pPr>
                      <a:r>
                        <a:rPr lang="es-EC" sz="1200">
                          <a:effectLst/>
                        </a:rPr>
                        <a:t>No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3</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60,0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60,0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2523745669"/>
                  </a:ext>
                </a:extLst>
              </a:tr>
              <a:tr h="324174">
                <a:tc vMerge="1">
                  <a:txBody>
                    <a:bodyPr/>
                    <a:lstStyle/>
                    <a:p>
                      <a:endParaRPr lang="en-US"/>
                    </a:p>
                  </a:txBody>
                  <a:tcPr/>
                </a:tc>
                <a:tc>
                  <a:txBody>
                    <a:bodyPr/>
                    <a:lstStyle/>
                    <a:p>
                      <a:pPr marL="38100" marR="38100">
                        <a:lnSpc>
                          <a:spcPts val="1600"/>
                        </a:lnSpc>
                        <a:spcAft>
                          <a:spcPts val="800"/>
                        </a:spcAft>
                      </a:pPr>
                      <a:r>
                        <a:rPr lang="es-EC" sz="1200">
                          <a:effectLst/>
                        </a:rPr>
                        <a:t>Total</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5</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a:lnSpc>
                          <a:spcPct val="107000"/>
                        </a:lnSpc>
                        <a:spcAft>
                          <a:spcPts val="800"/>
                        </a:spcAft>
                      </a:pPr>
                      <a:r>
                        <a:rPr lang="es-EC" sz="1200" dirty="0">
                          <a:effectLst/>
                        </a:rPr>
                        <a:t> </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4237850528"/>
                  </a:ext>
                </a:extLst>
              </a:tr>
            </a:tbl>
          </a:graphicData>
        </a:graphic>
      </p:graphicFrame>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1288" y="3190145"/>
            <a:ext cx="6603997" cy="3296285"/>
          </a:xfrm>
          <a:prstGeom prst="rect">
            <a:avLst/>
          </a:prstGeom>
          <a:noFill/>
          <a:ln>
            <a:noFill/>
          </a:ln>
        </p:spPr>
      </p:pic>
    </p:spTree>
    <p:extLst>
      <p:ext uri="{BB962C8B-B14F-4D97-AF65-F5344CB8AC3E}">
        <p14:creationId xmlns:p14="http://schemas.microsoft.com/office/powerpoint/2010/main" val="12824658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250635" y="308868"/>
            <a:ext cx="4421077" cy="461665"/>
          </a:xfrm>
          <a:prstGeom prst="rect">
            <a:avLst/>
          </a:prstGeom>
          <a:noFill/>
        </p:spPr>
        <p:txBody>
          <a:bodyPr wrap="square" rtlCol="0">
            <a:spAutoFit/>
          </a:bodyPr>
          <a:lstStyle/>
          <a:p>
            <a:r>
              <a:rPr lang="es-EC" sz="2400" b="1" dirty="0" smtClean="0">
                <a:latin typeface="Candara" panose="020E0502030303020204" pitchFamily="34" charset="0"/>
              </a:rPr>
              <a:t>ÍTEM 11</a:t>
            </a:r>
            <a:endParaRPr lang="es-EC" sz="2400" b="1" dirty="0">
              <a:latin typeface="Candara" panose="020E0502030303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651630154"/>
              </p:ext>
            </p:extLst>
          </p:nvPr>
        </p:nvGraphicFramePr>
        <p:xfrm>
          <a:off x="3461173" y="539700"/>
          <a:ext cx="6021491" cy="1968964"/>
        </p:xfrm>
        <a:graphic>
          <a:graphicData uri="http://schemas.openxmlformats.org/drawingml/2006/table">
            <a:tbl>
              <a:tblPr>
                <a:tableStyleId>{5C22544A-7EE6-4342-B048-85BDC9FD1C3A}</a:tableStyleId>
              </a:tblPr>
              <a:tblGrid>
                <a:gridCol w="707245">
                  <a:extLst>
                    <a:ext uri="{9D8B030D-6E8A-4147-A177-3AD203B41FA5}">
                      <a16:colId xmlns="" xmlns:a16="http://schemas.microsoft.com/office/drawing/2014/main" val="256682796"/>
                    </a:ext>
                  </a:extLst>
                </a:gridCol>
                <a:gridCol w="640914">
                  <a:extLst>
                    <a:ext uri="{9D8B030D-6E8A-4147-A177-3AD203B41FA5}">
                      <a16:colId xmlns="" xmlns:a16="http://schemas.microsoft.com/office/drawing/2014/main" val="3328604088"/>
                    </a:ext>
                  </a:extLst>
                </a:gridCol>
                <a:gridCol w="1068190">
                  <a:extLst>
                    <a:ext uri="{9D8B030D-6E8A-4147-A177-3AD203B41FA5}">
                      <a16:colId xmlns="" xmlns:a16="http://schemas.microsoft.com/office/drawing/2014/main" val="204222534"/>
                    </a:ext>
                  </a:extLst>
                </a:gridCol>
                <a:gridCol w="1041486">
                  <a:extLst>
                    <a:ext uri="{9D8B030D-6E8A-4147-A177-3AD203B41FA5}">
                      <a16:colId xmlns="" xmlns:a16="http://schemas.microsoft.com/office/drawing/2014/main" val="2531884985"/>
                    </a:ext>
                  </a:extLst>
                </a:gridCol>
                <a:gridCol w="1281828">
                  <a:extLst>
                    <a:ext uri="{9D8B030D-6E8A-4147-A177-3AD203B41FA5}">
                      <a16:colId xmlns="" xmlns:a16="http://schemas.microsoft.com/office/drawing/2014/main" val="2447011790"/>
                    </a:ext>
                  </a:extLst>
                </a:gridCol>
                <a:gridCol w="1281828">
                  <a:extLst>
                    <a:ext uri="{9D8B030D-6E8A-4147-A177-3AD203B41FA5}">
                      <a16:colId xmlns="" xmlns:a16="http://schemas.microsoft.com/office/drawing/2014/main" val="281300782"/>
                    </a:ext>
                  </a:extLst>
                </a:gridCol>
              </a:tblGrid>
              <a:tr h="792144">
                <a:tc gridSpan="6">
                  <a:txBody>
                    <a:bodyPr/>
                    <a:lstStyle/>
                    <a:p>
                      <a:pPr marL="38100" marR="38100" algn="ctr">
                        <a:lnSpc>
                          <a:spcPts val="1600"/>
                        </a:lnSpc>
                        <a:spcAft>
                          <a:spcPts val="800"/>
                        </a:spcAft>
                      </a:pPr>
                      <a:r>
                        <a:rPr lang="es-EC" sz="1200" dirty="0">
                          <a:effectLst/>
                        </a:rPr>
                        <a:t>¿Le gustaría obtener una guía física y digital, sobre gamificación para aplicar dentro del aula?</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856853691"/>
                  </a:ext>
                </a:extLst>
              </a:tr>
              <a:tr h="792144">
                <a:tc gridSpan="2">
                  <a:txBody>
                    <a:bodyPr/>
                    <a:lstStyle/>
                    <a:p>
                      <a:pPr>
                        <a:lnSpc>
                          <a:spcPct val="107000"/>
                        </a:lnSpc>
                        <a:spcAft>
                          <a:spcPts val="800"/>
                        </a:spcAft>
                      </a:pPr>
                      <a:r>
                        <a:rPr lang="es-EC" sz="1200" dirty="0">
                          <a:effectLst/>
                        </a:rPr>
                        <a:t> </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hMerge="1">
                  <a:txBody>
                    <a:bodyPr/>
                    <a:lstStyle/>
                    <a:p>
                      <a:endParaRPr lang="en-US"/>
                    </a:p>
                  </a:txBody>
                  <a:tcPr/>
                </a:tc>
                <a:tc>
                  <a:txBody>
                    <a:bodyPr/>
                    <a:lstStyle/>
                    <a:p>
                      <a:pPr marL="38100" marR="38100" algn="ctr">
                        <a:lnSpc>
                          <a:spcPts val="1600"/>
                        </a:lnSpc>
                        <a:spcAft>
                          <a:spcPts val="800"/>
                        </a:spcAft>
                      </a:pPr>
                      <a:r>
                        <a:rPr lang="es-EC" sz="1200" dirty="0">
                          <a:effectLst/>
                        </a:rPr>
                        <a:t>Frecuencia</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tc>
                  <a:txBody>
                    <a:bodyPr/>
                    <a:lstStyle/>
                    <a:p>
                      <a:pPr marL="38100" marR="38100" algn="ctr">
                        <a:lnSpc>
                          <a:spcPts val="1600"/>
                        </a:lnSpc>
                        <a:spcAft>
                          <a:spcPts val="800"/>
                        </a:spcAft>
                      </a:pPr>
                      <a:r>
                        <a:rPr lang="es-EC" sz="1200">
                          <a:effectLst/>
                        </a:rPr>
                        <a:t>Porcentaje acumulado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b"/>
                </a:tc>
                <a:extLst>
                  <a:ext uri="{0D108BD9-81ED-4DB2-BD59-A6C34878D82A}">
                    <a16:rowId xmlns="" xmlns:a16="http://schemas.microsoft.com/office/drawing/2014/main" val="447914844"/>
                  </a:ext>
                </a:extLst>
              </a:tr>
              <a:tr h="384676">
                <a:tc>
                  <a:txBody>
                    <a:bodyPr/>
                    <a:lstStyle/>
                    <a:p>
                      <a:pPr marL="38100" marR="38100">
                        <a:lnSpc>
                          <a:spcPts val="1600"/>
                        </a:lnSpc>
                        <a:spcAft>
                          <a:spcPts val="800"/>
                        </a:spcAft>
                      </a:pPr>
                      <a:r>
                        <a:rPr lang="es-EC" sz="1200">
                          <a:effectLst/>
                        </a:rPr>
                        <a:t>Válido</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nSpc>
                          <a:spcPts val="1600"/>
                        </a:lnSpc>
                        <a:spcAft>
                          <a:spcPts val="800"/>
                        </a:spcAft>
                      </a:pPr>
                      <a:r>
                        <a:rPr lang="es-EC" sz="1200">
                          <a:effectLst/>
                        </a:rPr>
                        <a:t>Si</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tc>
                <a:tc>
                  <a:txBody>
                    <a:bodyPr/>
                    <a:lstStyle/>
                    <a:p>
                      <a:pPr marL="38100" marR="38100" algn="r">
                        <a:lnSpc>
                          <a:spcPts val="1600"/>
                        </a:lnSpc>
                        <a:spcAft>
                          <a:spcPts val="800"/>
                        </a:spcAft>
                      </a:pPr>
                      <a:r>
                        <a:rPr lang="es-EC" sz="1200">
                          <a:effectLst/>
                        </a:rPr>
                        <a:t>5</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a:effectLst/>
                        </a:rPr>
                        <a:t>100,0</a:t>
                      </a:r>
                      <a:endParaRPr lang="en-US" sz="110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tc>
                  <a:txBody>
                    <a:bodyPr/>
                    <a:lstStyle/>
                    <a:p>
                      <a:pPr marL="38100" marR="38100" algn="r">
                        <a:lnSpc>
                          <a:spcPts val="1600"/>
                        </a:lnSpc>
                        <a:spcAft>
                          <a:spcPts val="800"/>
                        </a:spcAft>
                      </a:pPr>
                      <a:r>
                        <a:rPr lang="es-EC" sz="1200" dirty="0">
                          <a:effectLst/>
                        </a:rPr>
                        <a:t>100,0</a:t>
                      </a:r>
                      <a:endParaRPr lang="en-US" sz="1100" dirty="0">
                        <a:effectLst/>
                        <a:latin typeface="Calibri" panose="020F0502020204030204" pitchFamily="34" charset="0"/>
                        <a:ea typeface="Calibri" panose="020F0502020204030204" pitchFamily="34" charset="0"/>
                        <a:cs typeface="SimSun" panose="02010600030101010101" pitchFamily="2" charset="-122"/>
                      </a:endParaRPr>
                    </a:p>
                  </a:txBody>
                  <a:tcPr marL="0" marR="0" marT="0" marB="0" anchor="ctr"/>
                </a:tc>
                <a:extLst>
                  <a:ext uri="{0D108BD9-81ED-4DB2-BD59-A6C34878D82A}">
                    <a16:rowId xmlns="" xmlns:a16="http://schemas.microsoft.com/office/drawing/2014/main" val="3263890896"/>
                  </a:ext>
                </a:extLst>
              </a:tr>
            </a:tbl>
          </a:graphicData>
        </a:graphic>
      </p:graphicFrame>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1172" y="2926620"/>
            <a:ext cx="6021491" cy="3321050"/>
          </a:xfrm>
          <a:prstGeom prst="rect">
            <a:avLst/>
          </a:prstGeom>
          <a:noFill/>
          <a:ln>
            <a:noFill/>
          </a:ln>
        </p:spPr>
      </p:pic>
    </p:spTree>
    <p:extLst>
      <p:ext uri="{BB962C8B-B14F-4D97-AF65-F5344CB8AC3E}">
        <p14:creationId xmlns:p14="http://schemas.microsoft.com/office/powerpoint/2010/main" val="26510046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32289" y="944026"/>
            <a:ext cx="10259711" cy="4064627"/>
          </a:xfrm>
        </p:spPr>
        <p:txBody>
          <a:bodyPr>
            <a:normAutofit/>
          </a:bodyPr>
          <a:lstStyle/>
          <a:p>
            <a:pPr algn="ctr"/>
            <a:r>
              <a:rPr lang="es-EC" sz="7200" b="1" cap="none" spc="0" dirty="0" smtClean="0">
                <a:ln w="9525">
                  <a:solidFill>
                    <a:schemeClr val="bg1"/>
                  </a:solidFill>
                  <a:prstDash val="solid"/>
                </a:ln>
                <a:solidFill>
                  <a:schemeClr val="tx1"/>
                </a:solidFill>
                <a:effectLst>
                  <a:outerShdw blurRad="38100" dist="38100" dir="2700000" algn="tl">
                    <a:srgbClr val="000000">
                      <a:alpha val="43137"/>
                    </a:srgbClr>
                  </a:outerShdw>
                </a:effectLst>
                <a:latin typeface="Candara" panose="020E0502030303020204" pitchFamily="34" charset="0"/>
              </a:rPr>
              <a:t>CONCLUSIONES</a:t>
            </a:r>
            <a:br>
              <a:rPr lang="es-EC" sz="7200" b="1" cap="none" spc="0" dirty="0" smtClean="0">
                <a:ln w="9525">
                  <a:solidFill>
                    <a:schemeClr val="bg1"/>
                  </a:solidFill>
                  <a:prstDash val="solid"/>
                </a:ln>
                <a:solidFill>
                  <a:schemeClr val="tx1"/>
                </a:solidFill>
                <a:effectLst>
                  <a:outerShdw blurRad="38100" dist="38100" dir="2700000" algn="tl">
                    <a:srgbClr val="000000">
                      <a:alpha val="43137"/>
                    </a:srgbClr>
                  </a:outerShdw>
                </a:effectLst>
                <a:latin typeface="Candara" panose="020E0502030303020204" pitchFamily="34" charset="0"/>
              </a:rPr>
            </a:br>
            <a:r>
              <a:rPr lang="es-EC" sz="7200" b="1" cap="none" spc="0" dirty="0" smtClean="0">
                <a:ln w="9525">
                  <a:solidFill>
                    <a:schemeClr val="bg1"/>
                  </a:solidFill>
                  <a:prstDash val="solid"/>
                </a:ln>
                <a:solidFill>
                  <a:schemeClr val="tx1"/>
                </a:solidFill>
                <a:effectLst>
                  <a:outerShdw blurRad="38100" dist="38100" dir="2700000" algn="tl">
                    <a:srgbClr val="000000">
                      <a:alpha val="43137"/>
                    </a:srgbClr>
                  </a:outerShdw>
                </a:effectLst>
                <a:latin typeface="Candara" panose="020E0502030303020204" pitchFamily="34" charset="0"/>
              </a:rPr>
              <a:t> Y </a:t>
            </a:r>
            <a:br>
              <a:rPr lang="es-EC" sz="7200" b="1" cap="none" spc="0" dirty="0" smtClean="0">
                <a:ln w="9525">
                  <a:solidFill>
                    <a:schemeClr val="bg1"/>
                  </a:solidFill>
                  <a:prstDash val="solid"/>
                </a:ln>
                <a:solidFill>
                  <a:schemeClr val="tx1"/>
                </a:solidFill>
                <a:effectLst>
                  <a:outerShdw blurRad="38100" dist="38100" dir="2700000" algn="tl">
                    <a:srgbClr val="000000">
                      <a:alpha val="43137"/>
                    </a:srgbClr>
                  </a:outerShdw>
                </a:effectLst>
                <a:latin typeface="Candara" panose="020E0502030303020204" pitchFamily="34" charset="0"/>
              </a:rPr>
            </a:br>
            <a:r>
              <a:rPr lang="es-EC" sz="7200" b="1" cap="none" spc="0" dirty="0" smtClean="0">
                <a:ln w="9525">
                  <a:solidFill>
                    <a:schemeClr val="bg1"/>
                  </a:solidFill>
                  <a:prstDash val="solid"/>
                </a:ln>
                <a:solidFill>
                  <a:schemeClr val="tx1"/>
                </a:solidFill>
                <a:effectLst>
                  <a:outerShdw blurRad="38100" dist="38100" dir="2700000" algn="tl">
                    <a:srgbClr val="000000">
                      <a:alpha val="43137"/>
                    </a:srgbClr>
                  </a:outerShdw>
                </a:effectLst>
                <a:latin typeface="Candara" panose="020E0502030303020204" pitchFamily="34" charset="0"/>
              </a:rPr>
              <a:t>RECOMENDACIONES</a:t>
            </a:r>
            <a:endParaRPr lang="en-US" sz="72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0963710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10666" y="159395"/>
            <a:ext cx="11504457"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es-EC" sz="3200" b="1" dirty="0" smtClean="0">
                <a:ln/>
                <a:solidFill>
                  <a:schemeClr val="accent3"/>
                </a:solidFill>
                <a:latin typeface="Candara" panose="020E0502030303020204" pitchFamily="34" charset="0"/>
              </a:rPr>
              <a:t>CONCLUSIONES</a:t>
            </a:r>
          </a:p>
        </p:txBody>
      </p:sp>
      <p:graphicFrame>
        <p:nvGraphicFramePr>
          <p:cNvPr id="6" name="Diagrama 5"/>
          <p:cNvGraphicFramePr/>
          <p:nvPr>
            <p:extLst>
              <p:ext uri="{D42A27DB-BD31-4B8C-83A1-F6EECF244321}">
                <p14:modId xmlns:p14="http://schemas.microsoft.com/office/powerpoint/2010/main" val="3225315102"/>
              </p:ext>
            </p:extLst>
          </p:nvPr>
        </p:nvGraphicFramePr>
        <p:xfrm>
          <a:off x="1476063" y="1030310"/>
          <a:ext cx="9831588" cy="5537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004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152776" y="1267071"/>
            <a:ext cx="8187071" cy="4064627"/>
          </a:xfrm>
        </p:spPr>
        <p:txBody>
          <a:bodyPr/>
          <a:lstStyle/>
          <a:p>
            <a:pPr algn="ctr"/>
            <a:r>
              <a:rPr lang="es-EC"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ndara" panose="020E0502030303020204" pitchFamily="34" charset="0"/>
              </a:rPr>
              <a:t>GENERALIDADES Y OBJETIVOS DEL PROYECTO</a:t>
            </a:r>
            <a:endParaRPr lang="en-US"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ndara" panose="020E0502030303020204" pitchFamily="34" charset="0"/>
            </a:endParaRPr>
          </a:p>
        </p:txBody>
      </p:sp>
    </p:spTree>
    <p:extLst>
      <p:ext uri="{BB962C8B-B14F-4D97-AF65-F5344CB8AC3E}">
        <p14:creationId xmlns:p14="http://schemas.microsoft.com/office/powerpoint/2010/main" val="39964944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19871" y="154123"/>
            <a:ext cx="11504457"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es-EC" sz="3200" b="1" dirty="0" smtClean="0">
                <a:ln/>
                <a:solidFill>
                  <a:schemeClr val="accent3"/>
                </a:solidFill>
                <a:latin typeface="Calibri" panose="020F0502020204030204" pitchFamily="34" charset="0"/>
              </a:rPr>
              <a:t>RECOMENDACIONES</a:t>
            </a:r>
          </a:p>
        </p:txBody>
      </p:sp>
      <p:graphicFrame>
        <p:nvGraphicFramePr>
          <p:cNvPr id="6" name="Diagrama 5"/>
          <p:cNvGraphicFramePr/>
          <p:nvPr>
            <p:extLst>
              <p:ext uri="{D42A27DB-BD31-4B8C-83A1-F6EECF244321}">
                <p14:modId xmlns:p14="http://schemas.microsoft.com/office/powerpoint/2010/main" val="418997963"/>
              </p:ext>
            </p:extLst>
          </p:nvPr>
        </p:nvGraphicFramePr>
        <p:xfrm>
          <a:off x="1581239" y="1017431"/>
          <a:ext cx="9455955" cy="5493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97596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184838" y="496946"/>
            <a:ext cx="10259711" cy="4064627"/>
          </a:xfrm>
        </p:spPr>
        <p:txBody>
          <a:bodyPr>
            <a:normAutofit/>
          </a:bodyPr>
          <a:lstStyle/>
          <a:p>
            <a:pPr algn="ctr"/>
            <a:r>
              <a:rPr lang="es-EC" sz="72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ndara" panose="020E0502030303020204" pitchFamily="34" charset="0"/>
              </a:rPr>
              <a:t>DESCRIPCIÓN DE LA PROPUESTA</a:t>
            </a:r>
            <a:endPar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ndara" panose="020E0502030303020204" pitchFamily="34" charset="0"/>
            </a:endParaRPr>
          </a:p>
        </p:txBody>
      </p:sp>
    </p:spTree>
    <p:extLst>
      <p:ext uri="{BB962C8B-B14F-4D97-AF65-F5344CB8AC3E}">
        <p14:creationId xmlns:p14="http://schemas.microsoft.com/office/powerpoint/2010/main" val="33501913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srcRect l="22870" t="19796" r="22500" b="7894"/>
          <a:stretch/>
        </p:blipFill>
        <p:spPr>
          <a:xfrm>
            <a:off x="0" y="-203200"/>
            <a:ext cx="12192000" cy="7061200"/>
          </a:xfrm>
          <a:prstGeom prst="rect">
            <a:avLst/>
          </a:prstGeom>
        </p:spPr>
      </p:pic>
    </p:spTree>
    <p:extLst>
      <p:ext uri="{BB962C8B-B14F-4D97-AF65-F5344CB8AC3E}">
        <p14:creationId xmlns:p14="http://schemas.microsoft.com/office/powerpoint/2010/main" val="293132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3557" t="21582" r="23521" b="8148"/>
          <a:stretch/>
        </p:blipFill>
        <p:spPr>
          <a:xfrm>
            <a:off x="0" y="0"/>
            <a:ext cx="12192000" cy="6858000"/>
          </a:xfrm>
          <a:prstGeom prst="rect">
            <a:avLst/>
          </a:prstGeom>
        </p:spPr>
      </p:pic>
    </p:spTree>
    <p:extLst>
      <p:ext uri="{BB962C8B-B14F-4D97-AF65-F5344CB8AC3E}">
        <p14:creationId xmlns:p14="http://schemas.microsoft.com/office/powerpoint/2010/main" val="33268753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9437" t="21583" r="19612" b="8712"/>
          <a:stretch/>
        </p:blipFill>
        <p:spPr>
          <a:xfrm>
            <a:off x="0" y="0"/>
            <a:ext cx="12192000" cy="6858000"/>
          </a:xfrm>
          <a:prstGeom prst="rect">
            <a:avLst/>
          </a:prstGeom>
        </p:spPr>
      </p:pic>
    </p:spTree>
    <p:extLst>
      <p:ext uri="{BB962C8B-B14F-4D97-AF65-F5344CB8AC3E}">
        <p14:creationId xmlns:p14="http://schemas.microsoft.com/office/powerpoint/2010/main" val="16273098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srcRect l="11725" t="2982" r="11902"/>
          <a:stretch/>
        </p:blipFill>
        <p:spPr>
          <a:xfrm>
            <a:off x="0" y="0"/>
            <a:ext cx="12192000" cy="6856326"/>
          </a:xfrm>
          <a:prstGeom prst="rect">
            <a:avLst/>
          </a:prstGeom>
        </p:spPr>
      </p:pic>
    </p:spTree>
    <p:extLst>
      <p:ext uri="{BB962C8B-B14F-4D97-AF65-F5344CB8AC3E}">
        <p14:creationId xmlns:p14="http://schemas.microsoft.com/office/powerpoint/2010/main" val="6516260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Resultado de imagen para gracias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3156" y="1748117"/>
            <a:ext cx="10380828" cy="2968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3114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25233" y="371806"/>
            <a:ext cx="7016473" cy="584775"/>
          </a:xfrm>
          <a:prstGeom prst="rect">
            <a:avLst/>
          </a:prstGeom>
        </p:spPr>
        <p:txBody>
          <a:bodyPr wrap="none">
            <a:spAutoFit/>
          </a:bodyPr>
          <a:lstStyle/>
          <a:p>
            <a:r>
              <a:rPr lang="es-EC" sz="32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andara" panose="020E0502030303020204" pitchFamily="34" charset="0"/>
              </a:rPr>
              <a:t>DELIMITACIÓN DE LA INVESTIGACIÓN</a:t>
            </a:r>
          </a:p>
        </p:txBody>
      </p:sp>
      <p:graphicFrame>
        <p:nvGraphicFramePr>
          <p:cNvPr id="5" name="Diagrama 4"/>
          <p:cNvGraphicFramePr/>
          <p:nvPr>
            <p:extLst>
              <p:ext uri="{D42A27DB-BD31-4B8C-83A1-F6EECF244321}">
                <p14:modId xmlns:p14="http://schemas.microsoft.com/office/powerpoint/2010/main" val="2963047153"/>
              </p:ext>
            </p:extLst>
          </p:nvPr>
        </p:nvGraphicFramePr>
        <p:xfrm>
          <a:off x="2667113" y="1574579"/>
          <a:ext cx="7137757" cy="4122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65817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256197" y="324509"/>
            <a:ext cx="6540573" cy="584775"/>
          </a:xfrm>
          <a:prstGeom prst="rect">
            <a:avLst/>
          </a:prstGeom>
        </p:spPr>
        <p:txBody>
          <a:bodyPr wrap="none">
            <a:spAutoFit/>
          </a:bodyPr>
          <a:lstStyle/>
          <a:p>
            <a:r>
              <a:rPr lang="es-EC" sz="32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andara" panose="020E0502030303020204" pitchFamily="34" charset="0"/>
              </a:rPr>
              <a:t>PLANTEAMIENTO DEL PROBLEMA  </a:t>
            </a:r>
          </a:p>
        </p:txBody>
      </p:sp>
      <p:sp>
        <p:nvSpPr>
          <p:cNvPr id="9" name="CuadroTexto 8"/>
          <p:cNvSpPr txBox="1"/>
          <p:nvPr/>
        </p:nvSpPr>
        <p:spPr>
          <a:xfrm>
            <a:off x="1256197" y="1499667"/>
            <a:ext cx="3725620" cy="715089"/>
          </a:xfrm>
          <a:prstGeom prst="round2DiagRect">
            <a:avLst/>
          </a:prstGeom>
          <a:solidFill>
            <a:schemeClr val="bg1"/>
          </a:solidFill>
          <a:ln w="28575">
            <a:solidFill>
              <a:srgbClr val="92D050"/>
            </a:solidFill>
          </a:ln>
          <a:effectLst>
            <a:glow rad="2286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b="1" dirty="0" smtClean="0">
                <a:latin typeface="Candara" panose="020E0502030303020204" pitchFamily="34" charset="0"/>
              </a:rPr>
              <a:t>PUNTOS ESENCIALES DEL PROBLEMA </a:t>
            </a:r>
            <a:endParaRPr lang="es-EC" b="1" dirty="0">
              <a:latin typeface="Candara" panose="020E0502030303020204" pitchFamily="34" charset="0"/>
            </a:endParaRPr>
          </a:p>
        </p:txBody>
      </p:sp>
      <p:sp>
        <p:nvSpPr>
          <p:cNvPr id="11" name="CuadroTexto 10"/>
          <p:cNvSpPr txBox="1"/>
          <p:nvPr/>
        </p:nvSpPr>
        <p:spPr>
          <a:xfrm>
            <a:off x="1426002" y="5504845"/>
            <a:ext cx="3698250" cy="408623"/>
          </a:xfrm>
          <a:prstGeom prst="round2DiagRect">
            <a:avLst/>
          </a:prstGeom>
          <a:solidFill>
            <a:schemeClr val="bg1"/>
          </a:solidFill>
          <a:ln w="38100">
            <a:solidFill>
              <a:schemeClr val="accent3">
                <a:lumMod val="60000"/>
                <a:lumOff val="40000"/>
              </a:schemeClr>
            </a:solidFill>
          </a:ln>
          <a:effectLst>
            <a:glow rad="2286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b="1" dirty="0" smtClean="0">
                <a:latin typeface="Candara" panose="020E0502030303020204" pitchFamily="34" charset="0"/>
              </a:rPr>
              <a:t>ALTERNATIVA DE SOLUCIÓN</a:t>
            </a:r>
            <a:endParaRPr lang="es-EC" b="1" dirty="0">
              <a:latin typeface="Candara" panose="020E0502030303020204" pitchFamily="34" charset="0"/>
            </a:endParaRPr>
          </a:p>
        </p:txBody>
      </p:sp>
      <p:sp>
        <p:nvSpPr>
          <p:cNvPr id="12" name="CuadroTexto 11"/>
          <p:cNvSpPr txBox="1"/>
          <p:nvPr/>
        </p:nvSpPr>
        <p:spPr>
          <a:xfrm>
            <a:off x="1381303" y="3455297"/>
            <a:ext cx="3725236" cy="408623"/>
          </a:xfrm>
          <a:prstGeom prst="round2DiagRect">
            <a:avLst/>
          </a:prstGeom>
          <a:solidFill>
            <a:schemeClr val="bg1"/>
          </a:solidFill>
          <a:ln w="38100">
            <a:solidFill>
              <a:srgbClr val="00B050"/>
            </a:solidFill>
          </a:ln>
          <a:effectLst>
            <a:glow rad="2286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b="1" dirty="0" smtClean="0">
                <a:latin typeface="Candara" panose="020E0502030303020204" pitchFamily="34" charset="0"/>
              </a:rPr>
              <a:t>CONSECUENCIAS</a:t>
            </a:r>
            <a:endParaRPr lang="es-EC" b="1" dirty="0">
              <a:latin typeface="Candara" panose="020E0502030303020204" pitchFamily="34" charset="0"/>
            </a:endParaRPr>
          </a:p>
        </p:txBody>
      </p:sp>
      <p:sp>
        <p:nvSpPr>
          <p:cNvPr id="20" name="CuadroTexto 19"/>
          <p:cNvSpPr txBox="1"/>
          <p:nvPr/>
        </p:nvSpPr>
        <p:spPr>
          <a:xfrm>
            <a:off x="6193668" y="3058363"/>
            <a:ext cx="2408465" cy="1384995"/>
          </a:xfrm>
          <a:prstGeom prst="rect">
            <a:avLst/>
          </a:prstGeom>
          <a:noFill/>
        </p:spPr>
        <p:txBody>
          <a:bodyPr wrap="square" rtlCol="0">
            <a:spAutoFit/>
          </a:bodyPr>
          <a:lstStyle/>
          <a:p>
            <a:pPr algn="just"/>
            <a:r>
              <a:rPr lang="es-EC" sz="1400" dirty="0" smtClean="0">
                <a:latin typeface="Candara" panose="020E0502030303020204" pitchFamily="34" charset="0"/>
              </a:rPr>
              <a:t>Problemas en la adquisición de las destrezas del ámbito de relaciones lógico matemáticas.</a:t>
            </a:r>
          </a:p>
          <a:p>
            <a:pPr algn="just"/>
            <a:r>
              <a:rPr lang="es-EC" sz="1400" dirty="0" smtClean="0">
                <a:latin typeface="Candara" panose="020E0502030303020204" pitchFamily="34" charset="0"/>
              </a:rPr>
              <a:t>Rechazo a la asignatura de matemática</a:t>
            </a:r>
          </a:p>
        </p:txBody>
      </p:sp>
      <p:sp>
        <p:nvSpPr>
          <p:cNvPr id="21" name="CuadroTexto 20"/>
          <p:cNvSpPr txBox="1"/>
          <p:nvPr/>
        </p:nvSpPr>
        <p:spPr>
          <a:xfrm>
            <a:off x="6328992" y="5167354"/>
            <a:ext cx="1871679" cy="954107"/>
          </a:xfrm>
          <a:prstGeom prst="rect">
            <a:avLst/>
          </a:prstGeom>
          <a:noFill/>
        </p:spPr>
        <p:txBody>
          <a:bodyPr wrap="square" rtlCol="0">
            <a:spAutoFit/>
          </a:bodyPr>
          <a:lstStyle/>
          <a:p>
            <a:pPr algn="just"/>
            <a:r>
              <a:rPr lang="es-EC" sz="1400" dirty="0" smtClean="0">
                <a:latin typeface="Candara" panose="020E0502030303020204" pitchFamily="34" charset="0"/>
              </a:rPr>
              <a:t>Proponer una nueva e innovadora estrategia metodológica llamada “gamificación”</a:t>
            </a:r>
          </a:p>
        </p:txBody>
      </p:sp>
      <p:sp>
        <p:nvSpPr>
          <p:cNvPr id="19" name="Flecha derecha 18"/>
          <p:cNvSpPr/>
          <p:nvPr/>
        </p:nvSpPr>
        <p:spPr>
          <a:xfrm>
            <a:off x="5212715" y="1669368"/>
            <a:ext cx="784547" cy="375685"/>
          </a:xfrm>
          <a:prstGeom prst="rightArrow">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Candara" panose="020E0502030303020204" pitchFamily="34" charset="0"/>
            </a:endParaRPr>
          </a:p>
        </p:txBody>
      </p:sp>
      <p:sp>
        <p:nvSpPr>
          <p:cNvPr id="23" name="CuadroTexto 22"/>
          <p:cNvSpPr txBox="1"/>
          <p:nvPr/>
        </p:nvSpPr>
        <p:spPr>
          <a:xfrm>
            <a:off x="6193668" y="1136370"/>
            <a:ext cx="2171398" cy="1169551"/>
          </a:xfrm>
          <a:prstGeom prst="rect">
            <a:avLst/>
          </a:prstGeom>
          <a:noFill/>
        </p:spPr>
        <p:txBody>
          <a:bodyPr wrap="square" rtlCol="0">
            <a:spAutoFit/>
          </a:bodyPr>
          <a:lstStyle/>
          <a:p>
            <a:pPr algn="just"/>
            <a:r>
              <a:rPr lang="es-EC" sz="1400" dirty="0" smtClean="0">
                <a:latin typeface="Candara" panose="020E0502030303020204" pitchFamily="34" charset="0"/>
              </a:rPr>
              <a:t>Estrategias metodológicas aplicadas por las docentes para el desarrollo del ámbito de relaciones lógico-matemáticas</a:t>
            </a:r>
          </a:p>
        </p:txBody>
      </p:sp>
      <p:sp>
        <p:nvSpPr>
          <p:cNvPr id="25" name="Flecha derecha 24"/>
          <p:cNvSpPr/>
          <p:nvPr/>
        </p:nvSpPr>
        <p:spPr>
          <a:xfrm>
            <a:off x="5257830" y="3455297"/>
            <a:ext cx="784547" cy="375685"/>
          </a:xfrm>
          <a:prstGeom prst="rightArrow">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Candara" panose="020E0502030303020204" pitchFamily="34" charset="0"/>
            </a:endParaRPr>
          </a:p>
        </p:txBody>
      </p:sp>
      <p:sp>
        <p:nvSpPr>
          <p:cNvPr id="26" name="Flecha derecha 25"/>
          <p:cNvSpPr/>
          <p:nvPr/>
        </p:nvSpPr>
        <p:spPr>
          <a:xfrm>
            <a:off x="5516525" y="5482305"/>
            <a:ext cx="784547" cy="375685"/>
          </a:xfrm>
          <a:prstGeom prst="rightArrow">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Candara" panose="020E0502030303020204" pitchFamily="34" charset="0"/>
            </a:endParaRPr>
          </a:p>
        </p:txBody>
      </p:sp>
      <p:pic>
        <p:nvPicPr>
          <p:cNvPr id="2052" name="Picture 4" descr="Resultado de imagen para DIBUJO DE MAESTRAS DANDO CLASES MATEMATIC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8621" y="562844"/>
            <a:ext cx="1873646" cy="18736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NIÃOS CANSADOS DE ESTUDI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5824" y="2732759"/>
            <a:ext cx="2558043" cy="17042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gamificac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5825" y="4731978"/>
            <a:ext cx="2399378" cy="1697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017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375178" y="541629"/>
            <a:ext cx="6131807" cy="584775"/>
          </a:xfrm>
          <a:prstGeom prst="rect">
            <a:avLst/>
          </a:prstGeom>
        </p:spPr>
        <p:txBody>
          <a:bodyPr wrap="none">
            <a:spAutoFit/>
          </a:bodyPr>
          <a:lstStyle/>
          <a:p>
            <a:r>
              <a:rPr lang="es-EC" sz="32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andara" panose="020E0502030303020204" pitchFamily="34" charset="0"/>
              </a:rPr>
              <a:t>FORMULACIÓN DEL PROBLEMA  </a:t>
            </a:r>
          </a:p>
        </p:txBody>
      </p:sp>
      <p:graphicFrame>
        <p:nvGraphicFramePr>
          <p:cNvPr id="2" name="Diagrama 1"/>
          <p:cNvGraphicFramePr/>
          <p:nvPr>
            <p:extLst>
              <p:ext uri="{D42A27DB-BD31-4B8C-83A1-F6EECF244321}">
                <p14:modId xmlns:p14="http://schemas.microsoft.com/office/powerpoint/2010/main" val="3094649874"/>
              </p:ext>
            </p:extLst>
          </p:nvPr>
        </p:nvGraphicFramePr>
        <p:xfrm>
          <a:off x="2112134" y="1262129"/>
          <a:ext cx="8036418" cy="5241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9132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3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andara" panose="020E0502030303020204" pitchFamily="34" charset="0"/>
              </a:rPr>
              <a:t>OBJETIVOS</a:t>
            </a:r>
            <a:endPar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andara" panose="020E0502030303020204" pitchFamily="34"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893526749"/>
              </p:ext>
            </p:extLst>
          </p:nvPr>
        </p:nvGraphicFramePr>
        <p:xfrm>
          <a:off x="2084434" y="1017431"/>
          <a:ext cx="8594452" cy="1546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3512942800"/>
              </p:ext>
            </p:extLst>
          </p:nvPr>
        </p:nvGraphicFramePr>
        <p:xfrm>
          <a:off x="2019121" y="2656356"/>
          <a:ext cx="8773375" cy="42016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13202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33299467"/>
              </p:ext>
            </p:extLst>
          </p:nvPr>
        </p:nvGraphicFramePr>
        <p:xfrm>
          <a:off x="-556655" y="935769"/>
          <a:ext cx="9404439" cy="5854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1054015" y="172240"/>
            <a:ext cx="6853613" cy="584775"/>
          </a:xfrm>
          <a:prstGeom prst="rect">
            <a:avLst/>
          </a:prstGeom>
        </p:spPr>
        <p:txBody>
          <a:bodyPr wrap="square">
            <a:spAutoFit/>
          </a:bodyPr>
          <a:lstStyle/>
          <a:p>
            <a:r>
              <a:rPr lang="es-EC"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rPr>
              <a:t>JUSTIFICACIÓN E IMPORTANCIA</a:t>
            </a:r>
          </a:p>
        </p:txBody>
      </p:sp>
      <p:pic>
        <p:nvPicPr>
          <p:cNvPr id="8" name="Imagen 7"/>
          <p:cNvPicPr>
            <a:picLocks noChangeAspect="1"/>
          </p:cNvPicPr>
          <p:nvPr/>
        </p:nvPicPr>
        <p:blipFill>
          <a:blip r:embed="rId7" cstate="print"/>
          <a:stretch>
            <a:fillRect/>
          </a:stretch>
        </p:blipFill>
        <p:spPr>
          <a:xfrm>
            <a:off x="8150273" y="3169500"/>
            <a:ext cx="2693738" cy="3632546"/>
          </a:xfrm>
          <a:prstGeom prst="rect">
            <a:avLst/>
          </a:prstGeom>
          <a:ln>
            <a:noFill/>
          </a:ln>
          <a:effectLst>
            <a:softEdge rad="112500"/>
          </a:effectLst>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0459" y="757015"/>
            <a:ext cx="3929998" cy="1728608"/>
          </a:xfrm>
          <a:prstGeom prst="rect">
            <a:avLst/>
          </a:prstGeom>
        </p:spPr>
      </p:pic>
      <p:sp>
        <p:nvSpPr>
          <p:cNvPr id="12" name="CuadroTexto 11"/>
          <p:cNvSpPr txBox="1"/>
          <p:nvPr/>
        </p:nvSpPr>
        <p:spPr>
          <a:xfrm>
            <a:off x="8847784" y="2254790"/>
            <a:ext cx="2482674" cy="461665"/>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dirty="0" smtClean="0">
                <a:latin typeface="Candara" panose="020E0502030303020204" pitchFamily="34" charset="0"/>
              </a:rPr>
              <a:t>Parte del programa regional de la UNESCO</a:t>
            </a:r>
            <a:endParaRPr lang="es-ES" sz="1200" dirty="0">
              <a:latin typeface="Candara" panose="020E0502030303020204" pitchFamily="34" charset="0"/>
            </a:endParaRPr>
          </a:p>
        </p:txBody>
      </p:sp>
      <p:sp>
        <p:nvSpPr>
          <p:cNvPr id="13" name="Rectángulo 12"/>
          <p:cNvSpPr/>
          <p:nvPr/>
        </p:nvSpPr>
        <p:spPr>
          <a:xfrm>
            <a:off x="7400459" y="2369713"/>
            <a:ext cx="1614752" cy="34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977565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Badge">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adge" id="{71A07785-5930-41D4-9A83-E23602B48E98}" vid="{A1A3E1F0-B5EF-49C5-810A-B1B32AEDDC80}"/>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Distintivo</Template>
  <TotalTime>2247</TotalTime>
  <Words>2153</Words>
  <Application>Microsoft Office PowerPoint</Application>
  <PresentationFormat>Personalizado</PresentationFormat>
  <Paragraphs>516</Paragraphs>
  <Slides>46</Slides>
  <Notes>0</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46</vt:i4>
      </vt:variant>
    </vt:vector>
  </HeadingPairs>
  <TitlesOfParts>
    <vt:vector size="49" baseType="lpstr">
      <vt:lpstr>Tema de Office</vt:lpstr>
      <vt:lpstr>Badge</vt:lpstr>
      <vt:lpstr>CorelDRAW</vt:lpstr>
      <vt:lpstr>Presentación de PowerPoint</vt:lpstr>
      <vt:lpstr>Presentación de PowerPoint</vt:lpstr>
      <vt:lpstr>Presentación de PowerPoint</vt:lpstr>
      <vt:lpstr>GENERALIDADES Y OBJETIVOS DEL PROYECTO</vt:lpstr>
      <vt:lpstr>Presentación de PowerPoint</vt:lpstr>
      <vt:lpstr>Presentación de PowerPoint</vt:lpstr>
      <vt:lpstr>Presentación de PowerPoint</vt:lpstr>
      <vt:lpstr>OBJETIVOS</vt:lpstr>
      <vt:lpstr>Presentación de PowerPoint</vt:lpstr>
      <vt:lpstr>Presentación de PowerPoint</vt:lpstr>
      <vt:lpstr>Presentación de PowerPoint</vt:lpstr>
      <vt:lpstr>FUNDAMENTACIÓN TEÓRICA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METODOLOGÍA DE LA INVESTIGACIÓN</vt:lpstr>
      <vt:lpstr>Presentación de PowerPoint</vt:lpstr>
      <vt:lpstr>Presentación de PowerPoint</vt:lpstr>
      <vt:lpstr>Presentación de PowerPoint</vt:lpstr>
      <vt:lpstr>ANÁLISIS E INTERPRETACIÓN DE 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Encuesta  docente</vt:lpstr>
      <vt:lpstr>Presentación de PowerPoint</vt:lpstr>
      <vt:lpstr>Presentación de PowerPoint</vt:lpstr>
      <vt:lpstr>Presentación de PowerPoint</vt:lpstr>
      <vt:lpstr>Presentación de PowerPoint</vt:lpstr>
      <vt:lpstr>Presentación de PowerPoint</vt:lpstr>
      <vt:lpstr>CONCLUSIONES  Y  RECOMENDACIONES</vt:lpstr>
      <vt:lpstr>Presentación de PowerPoint</vt:lpstr>
      <vt:lpstr>Presentación de PowerPoint</vt:lpstr>
      <vt:lpstr>DESCRIPCIÓN DE LA PROPUESTA</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Colossus User</cp:lastModifiedBy>
  <cp:revision>190</cp:revision>
  <dcterms:created xsi:type="dcterms:W3CDTF">2016-08-18T01:38:23Z</dcterms:created>
  <dcterms:modified xsi:type="dcterms:W3CDTF">2018-09-10T16:51:13Z</dcterms:modified>
</cp:coreProperties>
</file>