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sldIdLst>
    <p:sldId id="256" r:id="rId2"/>
    <p:sldId id="259" r:id="rId3"/>
    <p:sldId id="268" r:id="rId4"/>
    <p:sldId id="261" r:id="rId5"/>
    <p:sldId id="385" r:id="rId6"/>
    <p:sldId id="350" r:id="rId7"/>
    <p:sldId id="351" r:id="rId8"/>
    <p:sldId id="352" r:id="rId9"/>
    <p:sldId id="353" r:id="rId10"/>
    <p:sldId id="354" r:id="rId11"/>
    <p:sldId id="355" r:id="rId12"/>
    <p:sldId id="386" r:id="rId13"/>
    <p:sldId id="356" r:id="rId14"/>
    <p:sldId id="357" r:id="rId15"/>
    <p:sldId id="387" r:id="rId16"/>
    <p:sldId id="358" r:id="rId17"/>
    <p:sldId id="359" r:id="rId18"/>
    <p:sldId id="360" r:id="rId19"/>
    <p:sldId id="361" r:id="rId20"/>
    <p:sldId id="362" r:id="rId21"/>
    <p:sldId id="363" r:id="rId22"/>
    <p:sldId id="364" r:id="rId23"/>
    <p:sldId id="365" r:id="rId24"/>
    <p:sldId id="391"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8" r:id="rId43"/>
    <p:sldId id="383" r:id="rId44"/>
    <p:sldId id="384" r:id="rId45"/>
    <p:sldId id="389" r:id="rId46"/>
    <p:sldId id="390" r:id="rId47"/>
    <p:sldId id="34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69B"/>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EB73FE2-2C7D-4D2E-B50C-09D20DBC1D19}">
      <dgm:prSet phldrT="[Texto]"/>
      <dgm:spPr/>
      <dgm:t>
        <a:bodyPr/>
        <a:lstStyle/>
        <a:p>
          <a:r>
            <a:rPr lang="es-ES" dirty="0"/>
            <a:t>Antecedentes</a:t>
          </a:r>
        </a:p>
      </dgm:t>
    </dgm:pt>
    <dgm:pt modelId="{00F70177-D656-44A6-8B02-B8A206A50F2C}" type="parTrans" cxnId="{D8497DB6-9888-4F7B-81E8-3C3DA2F99899}">
      <dgm:prSet/>
      <dgm:spPr/>
      <dgm:t>
        <a:bodyPr/>
        <a:lstStyle/>
        <a:p>
          <a:endParaRPr lang="es-ES"/>
        </a:p>
      </dgm:t>
    </dgm:pt>
    <dgm:pt modelId="{1667B7FD-0523-42C9-BD33-64B64B035436}" type="sibTrans" cxnId="{D8497DB6-9888-4F7B-81E8-3C3DA2F99899}">
      <dgm:prSet/>
      <dgm:spPr/>
      <dgm:t>
        <a:bodyPr/>
        <a:lstStyle/>
        <a:p>
          <a:endParaRPr lang="es-ES"/>
        </a:p>
      </dgm:t>
    </dgm:pt>
    <dgm:pt modelId="{479939E9-39D8-419B-99D2-BB738AF39A9F}">
      <dgm:prSet phldrT="[Texto]"/>
      <dgm:spPr/>
      <dgm:t>
        <a:bodyPr/>
        <a:lstStyle/>
        <a:p>
          <a:r>
            <a:rPr lang="es-ES" dirty="0"/>
            <a:t>Justificación e importancia</a:t>
          </a:r>
        </a:p>
      </dgm:t>
    </dgm:pt>
    <dgm:pt modelId="{43343BB5-7E2F-4B1E-B058-A559D2F6A071}" type="parTrans" cxnId="{21F9698F-F2A4-407E-ACBC-89D46EC97F21}">
      <dgm:prSet/>
      <dgm:spPr/>
      <dgm:t>
        <a:bodyPr/>
        <a:lstStyle/>
        <a:p>
          <a:endParaRPr lang="es-ES"/>
        </a:p>
      </dgm:t>
    </dgm:pt>
    <dgm:pt modelId="{6BF3D780-28CA-4A6F-AC03-1C1C79B0492C}" type="sibTrans" cxnId="{21F9698F-F2A4-407E-ACBC-89D46EC97F21}">
      <dgm:prSet/>
      <dgm:spPr/>
      <dgm:t>
        <a:bodyPr/>
        <a:lstStyle/>
        <a:p>
          <a:endParaRPr lang="es-ES"/>
        </a:p>
      </dgm:t>
    </dgm:pt>
    <dgm:pt modelId="{892DF42E-9568-4E56-9B43-71D24AB034EF}">
      <dgm:prSet phldrT="[Texto]"/>
      <dgm:spPr/>
      <dgm:t>
        <a:bodyPr/>
        <a:lstStyle/>
        <a:p>
          <a:r>
            <a:rPr lang="es-ES" dirty="0"/>
            <a:t> Objetivos</a:t>
          </a:r>
        </a:p>
      </dgm:t>
    </dgm:pt>
    <dgm:pt modelId="{0A510B80-C67F-4D0A-9052-2A7650028F09}" type="parTrans" cxnId="{90ED2901-A427-442A-ABDB-FB647068C1B5}">
      <dgm:prSet/>
      <dgm:spPr/>
      <dgm:t>
        <a:bodyPr/>
        <a:lstStyle/>
        <a:p>
          <a:endParaRPr lang="es-ES"/>
        </a:p>
      </dgm:t>
    </dgm:pt>
    <dgm:pt modelId="{12C98A6C-0765-432E-A518-EA538050BEC7}" type="sibTrans" cxnId="{90ED2901-A427-442A-ABDB-FB647068C1B5}">
      <dgm:prSet/>
      <dgm:spPr/>
      <dgm:t>
        <a:bodyPr/>
        <a:lstStyle/>
        <a:p>
          <a:endParaRPr lang="es-ES"/>
        </a:p>
      </dgm:t>
    </dgm:pt>
    <dgm:pt modelId="{6C9ACF3F-7F6D-47F7-B223-3B5FA86B8918}">
      <dgm:prSet phldrT="[Texto]"/>
      <dgm:spPr/>
      <dgm:t>
        <a:bodyPr/>
        <a:lstStyle/>
        <a:p>
          <a:r>
            <a:rPr lang="es-ES" dirty="0"/>
            <a:t>Conclusiones y recomendaciones</a:t>
          </a:r>
        </a:p>
      </dgm:t>
    </dgm:pt>
    <dgm:pt modelId="{908C9EC3-89CF-43F7-ACB3-46A45960CF00}" type="parTrans" cxnId="{F13EABB1-952C-4C21-B5B7-93003515393A}">
      <dgm:prSet/>
      <dgm:spPr/>
      <dgm:t>
        <a:bodyPr/>
        <a:lstStyle/>
        <a:p>
          <a:endParaRPr lang="es-ES"/>
        </a:p>
      </dgm:t>
    </dgm:pt>
    <dgm:pt modelId="{EF08B548-B075-402B-AF58-5CF88C3CFC77}" type="sibTrans" cxnId="{F13EABB1-952C-4C21-B5B7-93003515393A}">
      <dgm:prSet/>
      <dgm:spPr/>
      <dgm:t>
        <a:bodyPr/>
        <a:lstStyle/>
        <a:p>
          <a:endParaRPr lang="es-ES"/>
        </a:p>
      </dgm:t>
    </dgm:pt>
    <dgm:pt modelId="{CE0A1475-696F-43A5-8D00-492CD7E79018}">
      <dgm:prSet phldrT="[Texto]"/>
      <dgm:spPr/>
      <dgm:t>
        <a:bodyPr/>
        <a:lstStyle/>
        <a:p>
          <a:r>
            <a:rPr lang="es-ES" dirty="0"/>
            <a:t>Descripción General del Proyecto</a:t>
          </a:r>
        </a:p>
      </dgm:t>
    </dgm:pt>
    <dgm:pt modelId="{989BC77C-D3F3-4930-A298-9570B7113A99}" type="parTrans" cxnId="{971C96E5-4155-45AE-9BDD-C45FEACCFD61}">
      <dgm:prSet/>
      <dgm:spPr/>
      <dgm:t>
        <a:bodyPr/>
        <a:lstStyle/>
        <a:p>
          <a:endParaRPr lang="es-EC"/>
        </a:p>
      </dgm:t>
    </dgm:pt>
    <dgm:pt modelId="{A01539AD-EB15-4A14-96B4-EE13E7B91C61}" type="sibTrans" cxnId="{971C96E5-4155-45AE-9BDD-C45FEACCFD61}">
      <dgm:prSet/>
      <dgm:spPr/>
      <dgm:t>
        <a:bodyPr/>
        <a:lstStyle/>
        <a:p>
          <a:endParaRPr lang="es-EC"/>
        </a:p>
      </dgm:t>
    </dgm:pt>
    <dgm:pt modelId="{A75B9C6D-C0B2-46A8-AE45-371CAC363719}">
      <dgm:prSet phldrT="[Texto]"/>
      <dgm:spPr/>
      <dgm:t>
        <a:bodyPr/>
        <a:lstStyle/>
        <a:p>
          <a:r>
            <a:rPr lang="es-ES" dirty="0"/>
            <a:t>Diseño del Sistema de Entrenamiento</a:t>
          </a:r>
        </a:p>
      </dgm:t>
    </dgm:pt>
    <dgm:pt modelId="{29924CFA-DAFB-46D3-8301-B256E8711D9C}" type="parTrans" cxnId="{369B5E6C-2B2C-4173-9504-A7BAF3336F76}">
      <dgm:prSet/>
      <dgm:spPr/>
      <dgm:t>
        <a:bodyPr/>
        <a:lstStyle/>
        <a:p>
          <a:endParaRPr lang="es-EC"/>
        </a:p>
      </dgm:t>
    </dgm:pt>
    <dgm:pt modelId="{A6A1E2EC-3B07-41AE-A485-65B06E837836}" type="sibTrans" cxnId="{369B5E6C-2B2C-4173-9504-A7BAF3336F76}">
      <dgm:prSet/>
      <dgm:spPr/>
      <dgm:t>
        <a:bodyPr/>
        <a:lstStyle/>
        <a:p>
          <a:endParaRPr lang="es-EC"/>
        </a:p>
      </dgm:t>
    </dgm:pt>
    <dgm:pt modelId="{5EB4C70E-EAB7-4963-BA7D-90444BB2B264}">
      <dgm:prSet phldrT="[Texto]"/>
      <dgm:spPr/>
      <dgm:t>
        <a:bodyPr/>
        <a:lstStyle/>
        <a:p>
          <a:r>
            <a:rPr lang="es-ES" dirty="0"/>
            <a:t>Diseño de guías de práctica</a:t>
          </a:r>
        </a:p>
      </dgm:t>
    </dgm:pt>
    <dgm:pt modelId="{38E582E2-7446-4445-B4C1-4F1D24E4491E}" type="parTrans" cxnId="{CF147A71-D58C-4E07-BAB0-75697717183D}">
      <dgm:prSet/>
      <dgm:spPr/>
      <dgm:t>
        <a:bodyPr/>
        <a:lstStyle/>
        <a:p>
          <a:endParaRPr lang="es-EC"/>
        </a:p>
      </dgm:t>
    </dgm:pt>
    <dgm:pt modelId="{4AA013A5-0C20-429B-953C-566557E3C716}" type="sibTrans" cxnId="{CF147A71-D58C-4E07-BAB0-75697717183D}">
      <dgm:prSet/>
      <dgm:spPr/>
      <dgm:t>
        <a:bodyPr/>
        <a:lstStyle/>
        <a:p>
          <a:endParaRPr lang="es-EC"/>
        </a:p>
      </dgm:t>
    </dgm:pt>
    <dgm:pt modelId="{33C4CC81-BE36-4F5D-AC6E-D40970ADE5D0}">
      <dgm:prSet phldrT="[Texto]"/>
      <dgm:spPr/>
      <dgm:t>
        <a:bodyPr/>
        <a:lstStyle/>
        <a:p>
          <a:r>
            <a:rPr lang="es-ES" dirty="0"/>
            <a:t>Pruebas y Resultados</a:t>
          </a:r>
        </a:p>
      </dgm:t>
    </dgm:pt>
    <dgm:pt modelId="{1D871F2D-E049-473D-8197-51E3E7F7EC52}" type="parTrans" cxnId="{39C3210B-6569-4369-A459-6DBF5613583A}">
      <dgm:prSet/>
      <dgm:spPr/>
      <dgm:t>
        <a:bodyPr/>
        <a:lstStyle/>
        <a:p>
          <a:endParaRPr lang="es-EC"/>
        </a:p>
      </dgm:t>
    </dgm:pt>
    <dgm:pt modelId="{521FE182-9289-40A1-9E28-1CB7DD404F20}" type="sibTrans" cxnId="{39C3210B-6569-4369-A459-6DBF5613583A}">
      <dgm:prSet/>
      <dgm:spPr/>
      <dgm:t>
        <a:bodyPr/>
        <a:lstStyle/>
        <a:p>
          <a:endParaRPr lang="es-EC"/>
        </a:p>
      </dgm:t>
    </dgm:pt>
    <dgm:pt modelId="{A1FCA04F-6F15-4AF3-B788-AE9D8CFC5522}">
      <dgm:prSet phldrT="[Texto]"/>
      <dgm:spPr/>
      <dgm:t>
        <a:bodyPr/>
        <a:lstStyle/>
        <a:p>
          <a:r>
            <a:rPr lang="es-ES" dirty="0"/>
            <a:t>Implementación del Sistema de Entrenamiento</a:t>
          </a:r>
        </a:p>
      </dgm:t>
    </dgm:pt>
    <dgm:pt modelId="{AC233FC0-8953-43A7-9C0E-574001857880}" type="parTrans" cxnId="{D0ABCAE2-5C6B-4355-899A-E311F8DBE0D9}">
      <dgm:prSet/>
      <dgm:spPr/>
      <dgm:t>
        <a:bodyPr/>
        <a:lstStyle/>
        <a:p>
          <a:endParaRPr lang="es-EC"/>
        </a:p>
      </dgm:t>
    </dgm:pt>
    <dgm:pt modelId="{3A6AE237-D2C4-4531-ABAF-8D857E74F713}" type="sibTrans" cxnId="{D0ABCAE2-5C6B-4355-899A-E311F8DBE0D9}">
      <dgm:prSet/>
      <dgm:spPr/>
      <dgm:t>
        <a:bodyPr/>
        <a:lstStyle/>
        <a:p>
          <a:endParaRPr lang="es-EC"/>
        </a:p>
      </dgm:t>
    </dgm:pt>
    <dgm:pt modelId="{2F4A544D-0A0E-4E70-B732-AB5F9C32E4A7}">
      <dgm:prSet phldrT="[Texto]"/>
      <dgm:spPr/>
      <dgm:t>
        <a:bodyPr/>
        <a:lstStyle/>
        <a:p>
          <a:r>
            <a:rPr lang="es-ES" dirty="0"/>
            <a:t>Capacitaciones</a:t>
          </a:r>
        </a:p>
      </dgm:t>
    </dgm:pt>
    <dgm:pt modelId="{FC7E3698-C014-4A45-BE06-696771FC62F4}" type="parTrans" cxnId="{50067267-B991-4B82-ADB3-0EEA1ED38026}">
      <dgm:prSet/>
      <dgm:spPr/>
      <dgm:t>
        <a:bodyPr/>
        <a:lstStyle/>
        <a:p>
          <a:endParaRPr lang="es-CO"/>
        </a:p>
      </dgm:t>
    </dgm:pt>
    <dgm:pt modelId="{D0CF6A73-964C-48D1-A5DE-1B24F2CA8C98}" type="sibTrans" cxnId="{50067267-B991-4B82-ADB3-0EEA1ED38026}">
      <dgm:prSet/>
      <dgm:spPr/>
      <dgm:t>
        <a:bodyPr/>
        <a:lstStyle/>
        <a:p>
          <a:endParaRPr lang="es-CO"/>
        </a:p>
      </dgm:t>
    </dgm:pt>
    <dgm:pt modelId="{27FAD484-7101-4B6C-976D-9C4BE2AFCB07}" type="pres">
      <dgm:prSet presAssocID="{8B6FB25A-4DFE-49C2-8101-568F4B3EB992}" presName="linear" presStyleCnt="0">
        <dgm:presLayoutVars>
          <dgm:animLvl val="lvl"/>
          <dgm:resizeHandles val="exact"/>
        </dgm:presLayoutVars>
      </dgm:prSet>
      <dgm:spPr/>
    </dgm:pt>
    <dgm:pt modelId="{FE465687-0209-4B7D-B836-86FEC002F06F}" type="pres">
      <dgm:prSet presAssocID="{FEB73FE2-2C7D-4D2E-B50C-09D20DBC1D19}" presName="parentText" presStyleLbl="node1" presStyleIdx="0" presStyleCnt="10">
        <dgm:presLayoutVars>
          <dgm:chMax val="0"/>
          <dgm:bulletEnabled val="1"/>
        </dgm:presLayoutVars>
      </dgm:prSet>
      <dgm:spPr/>
    </dgm:pt>
    <dgm:pt modelId="{FB16BD38-0B1C-46D7-9019-0363EB317097}" type="pres">
      <dgm:prSet presAssocID="{1667B7FD-0523-42C9-BD33-64B64B035436}" presName="spacer" presStyleCnt="0"/>
      <dgm:spPr/>
    </dgm:pt>
    <dgm:pt modelId="{D98D5023-E80A-47C0-92B4-6ED093E30EFC}" type="pres">
      <dgm:prSet presAssocID="{479939E9-39D8-419B-99D2-BB738AF39A9F}" presName="parentText" presStyleLbl="node1" presStyleIdx="1" presStyleCnt="10">
        <dgm:presLayoutVars>
          <dgm:chMax val="0"/>
          <dgm:bulletEnabled val="1"/>
        </dgm:presLayoutVars>
      </dgm:prSet>
      <dgm:spPr/>
    </dgm:pt>
    <dgm:pt modelId="{E281E53B-3504-41EB-B823-1B339EB66CEA}" type="pres">
      <dgm:prSet presAssocID="{6BF3D780-28CA-4A6F-AC03-1C1C79B0492C}" presName="spacer" presStyleCnt="0"/>
      <dgm:spPr/>
    </dgm:pt>
    <dgm:pt modelId="{4D97C937-39F3-425E-ACCD-A0E8B29BF903}" type="pres">
      <dgm:prSet presAssocID="{892DF42E-9568-4E56-9B43-71D24AB034EF}" presName="parentText" presStyleLbl="node1" presStyleIdx="2" presStyleCnt="10">
        <dgm:presLayoutVars>
          <dgm:chMax val="0"/>
          <dgm:bulletEnabled val="1"/>
        </dgm:presLayoutVars>
      </dgm:prSet>
      <dgm:spPr/>
    </dgm:pt>
    <dgm:pt modelId="{68CCAD73-9F17-46DE-BAC8-922F8F439D00}" type="pres">
      <dgm:prSet presAssocID="{12C98A6C-0765-432E-A518-EA538050BEC7}" presName="spacer" presStyleCnt="0"/>
      <dgm:spPr/>
    </dgm:pt>
    <dgm:pt modelId="{E34CE13E-E780-444C-9540-2D2D603AA9A7}" type="pres">
      <dgm:prSet presAssocID="{CE0A1475-696F-43A5-8D00-492CD7E79018}" presName="parentText" presStyleLbl="node1" presStyleIdx="3" presStyleCnt="10">
        <dgm:presLayoutVars>
          <dgm:chMax val="0"/>
          <dgm:bulletEnabled val="1"/>
        </dgm:presLayoutVars>
      </dgm:prSet>
      <dgm:spPr/>
    </dgm:pt>
    <dgm:pt modelId="{0D468C3C-7E63-4C84-B96C-8A18BFC9A187}" type="pres">
      <dgm:prSet presAssocID="{A01539AD-EB15-4A14-96B4-EE13E7B91C61}" presName="spacer" presStyleCnt="0"/>
      <dgm:spPr/>
    </dgm:pt>
    <dgm:pt modelId="{413F1D00-7E00-4F96-9970-1F7EEF3B244D}" type="pres">
      <dgm:prSet presAssocID="{A75B9C6D-C0B2-46A8-AE45-371CAC363719}" presName="parentText" presStyleLbl="node1" presStyleIdx="4" presStyleCnt="10">
        <dgm:presLayoutVars>
          <dgm:chMax val="0"/>
          <dgm:bulletEnabled val="1"/>
        </dgm:presLayoutVars>
      </dgm:prSet>
      <dgm:spPr/>
    </dgm:pt>
    <dgm:pt modelId="{DA938B80-627E-4D16-938C-A15134F76BB7}" type="pres">
      <dgm:prSet presAssocID="{A6A1E2EC-3B07-41AE-A485-65B06E837836}" presName="spacer" presStyleCnt="0"/>
      <dgm:spPr/>
    </dgm:pt>
    <dgm:pt modelId="{18FB56DF-9E2E-4FA4-83E0-E328D57D22EF}" type="pres">
      <dgm:prSet presAssocID="{A1FCA04F-6F15-4AF3-B788-AE9D8CFC5522}" presName="parentText" presStyleLbl="node1" presStyleIdx="5" presStyleCnt="10">
        <dgm:presLayoutVars>
          <dgm:chMax val="0"/>
          <dgm:bulletEnabled val="1"/>
        </dgm:presLayoutVars>
      </dgm:prSet>
      <dgm:spPr/>
    </dgm:pt>
    <dgm:pt modelId="{25F39721-2FFC-4301-8AEC-379240E646C1}" type="pres">
      <dgm:prSet presAssocID="{3A6AE237-D2C4-4531-ABAF-8D857E74F713}" presName="spacer" presStyleCnt="0"/>
      <dgm:spPr/>
    </dgm:pt>
    <dgm:pt modelId="{F2C6E9EE-8948-4BCF-8395-189958253E34}" type="pres">
      <dgm:prSet presAssocID="{5EB4C70E-EAB7-4963-BA7D-90444BB2B264}" presName="parentText" presStyleLbl="node1" presStyleIdx="6" presStyleCnt="10">
        <dgm:presLayoutVars>
          <dgm:chMax val="0"/>
          <dgm:bulletEnabled val="1"/>
        </dgm:presLayoutVars>
      </dgm:prSet>
      <dgm:spPr/>
    </dgm:pt>
    <dgm:pt modelId="{C7ACE7AF-510A-4C92-9157-B3DEC811CECE}" type="pres">
      <dgm:prSet presAssocID="{4AA013A5-0C20-429B-953C-566557E3C716}" presName="spacer" presStyleCnt="0"/>
      <dgm:spPr/>
    </dgm:pt>
    <dgm:pt modelId="{DB92ABFA-22E8-4B07-9A6B-F241A2C01E64}" type="pres">
      <dgm:prSet presAssocID="{33C4CC81-BE36-4F5D-AC6E-D40970ADE5D0}" presName="parentText" presStyleLbl="node1" presStyleIdx="7" presStyleCnt="10">
        <dgm:presLayoutVars>
          <dgm:chMax val="0"/>
          <dgm:bulletEnabled val="1"/>
        </dgm:presLayoutVars>
      </dgm:prSet>
      <dgm:spPr/>
    </dgm:pt>
    <dgm:pt modelId="{D0ECF9E1-374D-417E-8452-55C1C9AB3F62}" type="pres">
      <dgm:prSet presAssocID="{521FE182-9289-40A1-9E28-1CB7DD404F20}" presName="spacer" presStyleCnt="0"/>
      <dgm:spPr/>
    </dgm:pt>
    <dgm:pt modelId="{DC9DD15B-4C00-47DE-948C-33E0BAB6EE1D}" type="pres">
      <dgm:prSet presAssocID="{6C9ACF3F-7F6D-47F7-B223-3B5FA86B8918}" presName="parentText" presStyleLbl="node1" presStyleIdx="8" presStyleCnt="10">
        <dgm:presLayoutVars>
          <dgm:chMax val="0"/>
          <dgm:bulletEnabled val="1"/>
        </dgm:presLayoutVars>
      </dgm:prSet>
      <dgm:spPr/>
    </dgm:pt>
    <dgm:pt modelId="{1B0C1A93-3DB9-45BE-90CF-488E5A49D49B}" type="pres">
      <dgm:prSet presAssocID="{EF08B548-B075-402B-AF58-5CF88C3CFC77}" presName="spacer" presStyleCnt="0"/>
      <dgm:spPr/>
    </dgm:pt>
    <dgm:pt modelId="{427DD370-8ABD-4D31-8FBA-C4821115AF92}" type="pres">
      <dgm:prSet presAssocID="{2F4A544D-0A0E-4E70-B732-AB5F9C32E4A7}" presName="parentText" presStyleLbl="node1" presStyleIdx="9" presStyleCnt="10">
        <dgm:presLayoutVars>
          <dgm:chMax val="0"/>
          <dgm:bulletEnabled val="1"/>
        </dgm:presLayoutVars>
      </dgm:prSet>
      <dgm:spPr/>
    </dgm:pt>
  </dgm:ptLst>
  <dgm:cxnLst>
    <dgm:cxn modelId="{90ED2901-A427-442A-ABDB-FB647068C1B5}" srcId="{8B6FB25A-4DFE-49C2-8101-568F4B3EB992}" destId="{892DF42E-9568-4E56-9B43-71D24AB034EF}" srcOrd="2" destOrd="0" parTransId="{0A510B80-C67F-4D0A-9052-2A7650028F09}" sibTransId="{12C98A6C-0765-432E-A518-EA538050BEC7}"/>
    <dgm:cxn modelId="{39C3210B-6569-4369-A459-6DBF5613583A}" srcId="{8B6FB25A-4DFE-49C2-8101-568F4B3EB992}" destId="{33C4CC81-BE36-4F5D-AC6E-D40970ADE5D0}" srcOrd="7" destOrd="0" parTransId="{1D871F2D-E049-473D-8197-51E3E7F7EC52}" sibTransId="{521FE182-9289-40A1-9E28-1CB7DD404F20}"/>
    <dgm:cxn modelId="{C1497912-1441-4569-98E7-46DD169D4220}" type="presOf" srcId="{CE0A1475-696F-43A5-8D00-492CD7E79018}" destId="{E34CE13E-E780-444C-9540-2D2D603AA9A7}" srcOrd="0" destOrd="0" presId="urn:microsoft.com/office/officeart/2005/8/layout/vList2"/>
    <dgm:cxn modelId="{DCCD0913-36B9-41AC-84F8-F05137279969}" type="presOf" srcId="{FEB73FE2-2C7D-4D2E-B50C-09D20DBC1D19}" destId="{FE465687-0209-4B7D-B836-86FEC002F06F}" srcOrd="0" destOrd="0" presId="urn:microsoft.com/office/officeart/2005/8/layout/vList2"/>
    <dgm:cxn modelId="{C4944F16-9397-4BF2-8A18-5C9E0D0F8487}" type="presOf" srcId="{A75B9C6D-C0B2-46A8-AE45-371CAC363719}" destId="{413F1D00-7E00-4F96-9970-1F7EEF3B244D}" srcOrd="0" destOrd="0" presId="urn:microsoft.com/office/officeart/2005/8/layout/vList2"/>
    <dgm:cxn modelId="{06C0945C-4089-4133-8A05-298FA5066643}" type="presOf" srcId="{892DF42E-9568-4E56-9B43-71D24AB034EF}" destId="{4D97C937-39F3-425E-ACCD-A0E8B29BF903}" srcOrd="0" destOrd="0" presId="urn:microsoft.com/office/officeart/2005/8/layout/vList2"/>
    <dgm:cxn modelId="{29791D67-4BD1-465B-BC99-A661BA2D597C}" type="presOf" srcId="{479939E9-39D8-419B-99D2-BB738AF39A9F}" destId="{D98D5023-E80A-47C0-92B4-6ED093E30EFC}" srcOrd="0" destOrd="0" presId="urn:microsoft.com/office/officeart/2005/8/layout/vList2"/>
    <dgm:cxn modelId="{50067267-B991-4B82-ADB3-0EEA1ED38026}" srcId="{8B6FB25A-4DFE-49C2-8101-568F4B3EB992}" destId="{2F4A544D-0A0E-4E70-B732-AB5F9C32E4A7}" srcOrd="9" destOrd="0" parTransId="{FC7E3698-C014-4A45-BE06-696771FC62F4}" sibTransId="{D0CF6A73-964C-48D1-A5DE-1B24F2CA8C98}"/>
    <dgm:cxn modelId="{369B5E6C-2B2C-4173-9504-A7BAF3336F76}" srcId="{8B6FB25A-4DFE-49C2-8101-568F4B3EB992}" destId="{A75B9C6D-C0B2-46A8-AE45-371CAC363719}" srcOrd="4" destOrd="0" parTransId="{29924CFA-DAFB-46D3-8301-B256E8711D9C}" sibTransId="{A6A1E2EC-3B07-41AE-A485-65B06E837836}"/>
    <dgm:cxn modelId="{14F35951-0E12-4730-8B77-5C76F815512D}" type="presOf" srcId="{2F4A544D-0A0E-4E70-B732-AB5F9C32E4A7}" destId="{427DD370-8ABD-4D31-8FBA-C4821115AF92}" srcOrd="0" destOrd="0" presId="urn:microsoft.com/office/officeart/2005/8/layout/vList2"/>
    <dgm:cxn modelId="{CF147A71-D58C-4E07-BAB0-75697717183D}" srcId="{8B6FB25A-4DFE-49C2-8101-568F4B3EB992}" destId="{5EB4C70E-EAB7-4963-BA7D-90444BB2B264}" srcOrd="6" destOrd="0" parTransId="{38E582E2-7446-4445-B4C1-4F1D24E4491E}" sibTransId="{4AA013A5-0C20-429B-953C-566557E3C716}"/>
    <dgm:cxn modelId="{D2312C72-F756-400E-BF1F-D74891669E99}" type="presOf" srcId="{33C4CC81-BE36-4F5D-AC6E-D40970ADE5D0}" destId="{DB92ABFA-22E8-4B07-9A6B-F241A2C01E64}" srcOrd="0" destOrd="0" presId="urn:microsoft.com/office/officeart/2005/8/layout/vList2"/>
    <dgm:cxn modelId="{21F9698F-F2A4-407E-ACBC-89D46EC97F21}" srcId="{8B6FB25A-4DFE-49C2-8101-568F4B3EB992}" destId="{479939E9-39D8-419B-99D2-BB738AF39A9F}" srcOrd="1" destOrd="0" parTransId="{43343BB5-7E2F-4B1E-B058-A559D2F6A071}" sibTransId="{6BF3D780-28CA-4A6F-AC03-1C1C79B0492C}"/>
    <dgm:cxn modelId="{CC7AAF94-5B31-46F0-89DC-48A778A62681}" type="presOf" srcId="{5EB4C70E-EAB7-4963-BA7D-90444BB2B264}" destId="{F2C6E9EE-8948-4BCF-8395-189958253E34}" srcOrd="0" destOrd="0" presId="urn:microsoft.com/office/officeart/2005/8/layout/vList2"/>
    <dgm:cxn modelId="{D9D4EA97-38B3-4100-AE5E-1D9D5488FC05}" type="presOf" srcId="{8B6FB25A-4DFE-49C2-8101-568F4B3EB992}" destId="{27FAD484-7101-4B6C-976D-9C4BE2AFCB07}" srcOrd="0" destOrd="0" presId="urn:microsoft.com/office/officeart/2005/8/layout/vList2"/>
    <dgm:cxn modelId="{F13EABB1-952C-4C21-B5B7-93003515393A}" srcId="{8B6FB25A-4DFE-49C2-8101-568F4B3EB992}" destId="{6C9ACF3F-7F6D-47F7-B223-3B5FA86B8918}" srcOrd="8" destOrd="0" parTransId="{908C9EC3-89CF-43F7-ACB3-46A45960CF00}" sibTransId="{EF08B548-B075-402B-AF58-5CF88C3CFC77}"/>
    <dgm:cxn modelId="{D8497DB6-9888-4F7B-81E8-3C3DA2F99899}" srcId="{8B6FB25A-4DFE-49C2-8101-568F4B3EB992}" destId="{FEB73FE2-2C7D-4D2E-B50C-09D20DBC1D19}" srcOrd="0" destOrd="0" parTransId="{00F70177-D656-44A6-8B02-B8A206A50F2C}" sibTransId="{1667B7FD-0523-42C9-BD33-64B64B035436}"/>
    <dgm:cxn modelId="{3F6BE2C5-CC4D-488A-BC8E-CF8FB8CF303C}" type="presOf" srcId="{6C9ACF3F-7F6D-47F7-B223-3B5FA86B8918}" destId="{DC9DD15B-4C00-47DE-948C-33E0BAB6EE1D}" srcOrd="0" destOrd="0" presId="urn:microsoft.com/office/officeart/2005/8/layout/vList2"/>
    <dgm:cxn modelId="{D0ABCAE2-5C6B-4355-899A-E311F8DBE0D9}" srcId="{8B6FB25A-4DFE-49C2-8101-568F4B3EB992}" destId="{A1FCA04F-6F15-4AF3-B788-AE9D8CFC5522}" srcOrd="5" destOrd="0" parTransId="{AC233FC0-8953-43A7-9C0E-574001857880}" sibTransId="{3A6AE237-D2C4-4531-ABAF-8D857E74F713}"/>
    <dgm:cxn modelId="{971C96E5-4155-45AE-9BDD-C45FEACCFD61}" srcId="{8B6FB25A-4DFE-49C2-8101-568F4B3EB992}" destId="{CE0A1475-696F-43A5-8D00-492CD7E79018}" srcOrd="3" destOrd="0" parTransId="{989BC77C-D3F3-4930-A298-9570B7113A99}" sibTransId="{A01539AD-EB15-4A14-96B4-EE13E7B91C61}"/>
    <dgm:cxn modelId="{090C23EC-4D7C-478C-9CE3-03DEC06726FA}" type="presOf" srcId="{A1FCA04F-6F15-4AF3-B788-AE9D8CFC5522}" destId="{18FB56DF-9E2E-4FA4-83E0-E328D57D22EF}" srcOrd="0" destOrd="0" presId="urn:microsoft.com/office/officeart/2005/8/layout/vList2"/>
    <dgm:cxn modelId="{B4C653C3-AD29-4111-9080-6338D9B873C4}" type="presParOf" srcId="{27FAD484-7101-4B6C-976D-9C4BE2AFCB07}" destId="{FE465687-0209-4B7D-B836-86FEC002F06F}" srcOrd="0" destOrd="0" presId="urn:microsoft.com/office/officeart/2005/8/layout/vList2"/>
    <dgm:cxn modelId="{532710B0-2170-4D79-B828-D681167AB1E1}" type="presParOf" srcId="{27FAD484-7101-4B6C-976D-9C4BE2AFCB07}" destId="{FB16BD38-0B1C-46D7-9019-0363EB317097}"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7D59FA88-FA4A-425C-B5AD-95BDA854638F}" type="presParOf" srcId="{27FAD484-7101-4B6C-976D-9C4BE2AFCB07}" destId="{E281E53B-3504-41EB-B823-1B339EB66CEA}" srcOrd="3" destOrd="0" presId="urn:microsoft.com/office/officeart/2005/8/layout/vList2"/>
    <dgm:cxn modelId="{8409831F-3A0F-46A0-AB87-EEF4A865C078}" type="presParOf" srcId="{27FAD484-7101-4B6C-976D-9C4BE2AFCB07}" destId="{4D97C937-39F3-425E-ACCD-A0E8B29BF903}" srcOrd="4" destOrd="0" presId="urn:microsoft.com/office/officeart/2005/8/layout/vList2"/>
    <dgm:cxn modelId="{DDFAA02F-38B7-4E6E-8CE3-764CEC724B03}" type="presParOf" srcId="{27FAD484-7101-4B6C-976D-9C4BE2AFCB07}" destId="{68CCAD73-9F17-46DE-BAC8-922F8F439D00}" srcOrd="5" destOrd="0" presId="urn:microsoft.com/office/officeart/2005/8/layout/vList2"/>
    <dgm:cxn modelId="{20BD2BDF-0C0A-4FD3-869A-0286B105666A}" type="presParOf" srcId="{27FAD484-7101-4B6C-976D-9C4BE2AFCB07}" destId="{E34CE13E-E780-444C-9540-2D2D603AA9A7}" srcOrd="6" destOrd="0" presId="urn:microsoft.com/office/officeart/2005/8/layout/vList2"/>
    <dgm:cxn modelId="{ABC536D2-0C3F-40D3-8887-CA2A351FF612}" type="presParOf" srcId="{27FAD484-7101-4B6C-976D-9C4BE2AFCB07}" destId="{0D468C3C-7E63-4C84-B96C-8A18BFC9A187}" srcOrd="7" destOrd="0" presId="urn:microsoft.com/office/officeart/2005/8/layout/vList2"/>
    <dgm:cxn modelId="{245DBD5B-4593-4B15-AAF9-8F33A0D53502}" type="presParOf" srcId="{27FAD484-7101-4B6C-976D-9C4BE2AFCB07}" destId="{413F1D00-7E00-4F96-9970-1F7EEF3B244D}" srcOrd="8" destOrd="0" presId="urn:microsoft.com/office/officeart/2005/8/layout/vList2"/>
    <dgm:cxn modelId="{C5CC9C7E-6F18-40E4-A969-DF3964C5BF3A}" type="presParOf" srcId="{27FAD484-7101-4B6C-976D-9C4BE2AFCB07}" destId="{DA938B80-627E-4D16-938C-A15134F76BB7}" srcOrd="9" destOrd="0" presId="urn:microsoft.com/office/officeart/2005/8/layout/vList2"/>
    <dgm:cxn modelId="{A2E9405D-25F9-4F74-8BCB-F94D8A164EC3}" type="presParOf" srcId="{27FAD484-7101-4B6C-976D-9C4BE2AFCB07}" destId="{18FB56DF-9E2E-4FA4-83E0-E328D57D22EF}" srcOrd="10" destOrd="0" presId="urn:microsoft.com/office/officeart/2005/8/layout/vList2"/>
    <dgm:cxn modelId="{074CD0C3-703E-4A20-91C9-E88AEFC4F625}" type="presParOf" srcId="{27FAD484-7101-4B6C-976D-9C4BE2AFCB07}" destId="{25F39721-2FFC-4301-8AEC-379240E646C1}" srcOrd="11" destOrd="0" presId="urn:microsoft.com/office/officeart/2005/8/layout/vList2"/>
    <dgm:cxn modelId="{CBA38DD4-D148-4BAA-9383-B33367B24AC7}" type="presParOf" srcId="{27FAD484-7101-4B6C-976D-9C4BE2AFCB07}" destId="{F2C6E9EE-8948-4BCF-8395-189958253E34}" srcOrd="12" destOrd="0" presId="urn:microsoft.com/office/officeart/2005/8/layout/vList2"/>
    <dgm:cxn modelId="{920E1BBF-DDEF-4A8B-AEAB-154271CD0425}" type="presParOf" srcId="{27FAD484-7101-4B6C-976D-9C4BE2AFCB07}" destId="{C7ACE7AF-510A-4C92-9157-B3DEC811CECE}" srcOrd="13" destOrd="0" presId="urn:microsoft.com/office/officeart/2005/8/layout/vList2"/>
    <dgm:cxn modelId="{784F1F97-B4D5-4979-9E6F-EDF04C51FC01}" type="presParOf" srcId="{27FAD484-7101-4B6C-976D-9C4BE2AFCB07}" destId="{DB92ABFA-22E8-4B07-9A6B-F241A2C01E64}" srcOrd="14" destOrd="0" presId="urn:microsoft.com/office/officeart/2005/8/layout/vList2"/>
    <dgm:cxn modelId="{6F3D3DF8-F807-47B4-B859-EF9571DA4CC6}" type="presParOf" srcId="{27FAD484-7101-4B6C-976D-9C4BE2AFCB07}" destId="{D0ECF9E1-374D-417E-8452-55C1C9AB3F62}" srcOrd="15" destOrd="0" presId="urn:microsoft.com/office/officeart/2005/8/layout/vList2"/>
    <dgm:cxn modelId="{54A16219-A889-4670-AA02-B6DA7069103D}" type="presParOf" srcId="{27FAD484-7101-4B6C-976D-9C4BE2AFCB07}" destId="{DC9DD15B-4C00-47DE-948C-33E0BAB6EE1D}" srcOrd="16" destOrd="0" presId="urn:microsoft.com/office/officeart/2005/8/layout/vList2"/>
    <dgm:cxn modelId="{66AF8470-C4B5-4651-94E2-24C1854CC542}" type="presParOf" srcId="{27FAD484-7101-4B6C-976D-9C4BE2AFCB07}" destId="{1B0C1A93-3DB9-45BE-90CF-488E5A49D49B}" srcOrd="17" destOrd="0" presId="urn:microsoft.com/office/officeart/2005/8/layout/vList2"/>
    <dgm:cxn modelId="{A207378D-4EF3-470E-9CEE-E1EF4061F79A}" type="presParOf" srcId="{27FAD484-7101-4B6C-976D-9C4BE2AFCB07}" destId="{427DD370-8ABD-4D31-8FBA-C4821115AF92}"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418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Antecedentes</a:t>
          </a:r>
        </a:p>
      </dsp:txBody>
      <dsp:txXfrm>
        <a:off x="23417" y="65288"/>
        <a:ext cx="8464382" cy="432866"/>
      </dsp:txXfrm>
    </dsp:sp>
    <dsp:sp modelId="{D98D5023-E80A-47C0-92B4-6ED093E30EFC}">
      <dsp:nvSpPr>
        <dsp:cNvPr id="0" name=""/>
        <dsp:cNvSpPr/>
      </dsp:nvSpPr>
      <dsp:spPr>
        <a:xfrm>
          <a:off x="0" y="5791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Justificación e importancia</a:t>
          </a:r>
        </a:p>
      </dsp:txBody>
      <dsp:txXfrm>
        <a:off x="23417" y="602588"/>
        <a:ext cx="8464382" cy="432866"/>
      </dsp:txXfrm>
    </dsp:sp>
    <dsp:sp modelId="{4D97C937-39F3-425E-ACCD-A0E8B29BF903}">
      <dsp:nvSpPr>
        <dsp:cNvPr id="0" name=""/>
        <dsp:cNvSpPr/>
      </dsp:nvSpPr>
      <dsp:spPr>
        <a:xfrm>
          <a:off x="0" y="11164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 Objetivos</a:t>
          </a:r>
        </a:p>
      </dsp:txBody>
      <dsp:txXfrm>
        <a:off x="23417" y="1139888"/>
        <a:ext cx="8464382" cy="432866"/>
      </dsp:txXfrm>
    </dsp:sp>
    <dsp:sp modelId="{E34CE13E-E780-444C-9540-2D2D603AA9A7}">
      <dsp:nvSpPr>
        <dsp:cNvPr id="0" name=""/>
        <dsp:cNvSpPr/>
      </dsp:nvSpPr>
      <dsp:spPr>
        <a:xfrm>
          <a:off x="0" y="16537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Descripción General del Proyecto</a:t>
          </a:r>
        </a:p>
      </dsp:txBody>
      <dsp:txXfrm>
        <a:off x="23417" y="1677188"/>
        <a:ext cx="8464382" cy="432866"/>
      </dsp:txXfrm>
    </dsp:sp>
    <dsp:sp modelId="{413F1D00-7E00-4F96-9970-1F7EEF3B244D}">
      <dsp:nvSpPr>
        <dsp:cNvPr id="0" name=""/>
        <dsp:cNvSpPr/>
      </dsp:nvSpPr>
      <dsp:spPr>
        <a:xfrm>
          <a:off x="0" y="2191072"/>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Diseño del Sistema de Entrenamiento</a:t>
          </a:r>
        </a:p>
      </dsp:txBody>
      <dsp:txXfrm>
        <a:off x="23417" y="2214489"/>
        <a:ext cx="8464382" cy="432866"/>
      </dsp:txXfrm>
    </dsp:sp>
    <dsp:sp modelId="{18FB56DF-9E2E-4FA4-83E0-E328D57D22EF}">
      <dsp:nvSpPr>
        <dsp:cNvPr id="0" name=""/>
        <dsp:cNvSpPr/>
      </dsp:nvSpPr>
      <dsp:spPr>
        <a:xfrm>
          <a:off x="0" y="2728372"/>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Implementación del Sistema de Entrenamiento</a:t>
          </a:r>
        </a:p>
      </dsp:txBody>
      <dsp:txXfrm>
        <a:off x="23417" y="2751789"/>
        <a:ext cx="8464382" cy="432866"/>
      </dsp:txXfrm>
    </dsp:sp>
    <dsp:sp modelId="{F2C6E9EE-8948-4BCF-8395-189958253E34}">
      <dsp:nvSpPr>
        <dsp:cNvPr id="0" name=""/>
        <dsp:cNvSpPr/>
      </dsp:nvSpPr>
      <dsp:spPr>
        <a:xfrm>
          <a:off x="0" y="32656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Diseño de guías de práctica</a:t>
          </a:r>
        </a:p>
      </dsp:txBody>
      <dsp:txXfrm>
        <a:off x="23417" y="3289088"/>
        <a:ext cx="8464382" cy="432866"/>
      </dsp:txXfrm>
    </dsp:sp>
    <dsp:sp modelId="{DB92ABFA-22E8-4B07-9A6B-F241A2C01E64}">
      <dsp:nvSpPr>
        <dsp:cNvPr id="0" name=""/>
        <dsp:cNvSpPr/>
      </dsp:nvSpPr>
      <dsp:spPr>
        <a:xfrm>
          <a:off x="0" y="3802972"/>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Pruebas y Resultados</a:t>
          </a:r>
        </a:p>
      </dsp:txBody>
      <dsp:txXfrm>
        <a:off x="23417" y="3826389"/>
        <a:ext cx="8464382" cy="432866"/>
      </dsp:txXfrm>
    </dsp:sp>
    <dsp:sp modelId="{DC9DD15B-4C00-47DE-948C-33E0BAB6EE1D}">
      <dsp:nvSpPr>
        <dsp:cNvPr id="0" name=""/>
        <dsp:cNvSpPr/>
      </dsp:nvSpPr>
      <dsp:spPr>
        <a:xfrm>
          <a:off x="0" y="43402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Conclusiones y recomendaciones</a:t>
          </a:r>
        </a:p>
      </dsp:txBody>
      <dsp:txXfrm>
        <a:off x="23417" y="4363688"/>
        <a:ext cx="8464382" cy="432866"/>
      </dsp:txXfrm>
    </dsp:sp>
    <dsp:sp modelId="{427DD370-8ABD-4D31-8FBA-C4821115AF92}">
      <dsp:nvSpPr>
        <dsp:cNvPr id="0" name=""/>
        <dsp:cNvSpPr/>
      </dsp:nvSpPr>
      <dsp:spPr>
        <a:xfrm>
          <a:off x="0" y="4877571"/>
          <a:ext cx="8511216"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Capacitaciones</a:t>
          </a:r>
        </a:p>
      </dsp:txBody>
      <dsp:txXfrm>
        <a:off x="23417" y="4900988"/>
        <a:ext cx="8464382"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20/08/2018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45</a:t>
            </a:fld>
            <a:endParaRPr lang="es-ES"/>
          </a:p>
        </p:txBody>
      </p:sp>
    </p:spTree>
    <p:extLst>
      <p:ext uri="{BB962C8B-B14F-4D97-AF65-F5344CB8AC3E}">
        <p14:creationId xmlns:p14="http://schemas.microsoft.com/office/powerpoint/2010/main" val="89990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46</a:t>
            </a:fld>
            <a:endParaRPr lang="es-ES"/>
          </a:p>
        </p:txBody>
      </p:sp>
    </p:spTree>
    <p:extLst>
      <p:ext uri="{BB962C8B-B14F-4D97-AF65-F5344CB8AC3E}">
        <p14:creationId xmlns:p14="http://schemas.microsoft.com/office/powerpoint/2010/main" val="8058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4383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08381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7372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15556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74639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19646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941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647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7605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27030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7416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a16="http://schemas.microsoft.com/office/drawing/2014/main" id="{0E5CB41B-90D6-47F3-B21E-C7478BC886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044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1306955"/>
            <a:ext cx="8216347" cy="1846896"/>
          </a:xfrm>
        </p:spPr>
        <p:txBody>
          <a:bodyPr>
            <a:normAutofit fontScale="90000"/>
          </a:bodyPr>
          <a:lstStyle/>
          <a:p>
            <a:br>
              <a:rPr lang="es-ES" dirty="0">
                <a:latin typeface="+mn-lt"/>
              </a:rPr>
            </a:br>
            <a:r>
              <a:rPr lang="es-EC" sz="3200" dirty="0">
                <a:latin typeface="+mn-lt"/>
              </a:rPr>
              <a:t>DISEÑO E IMPLEMENTACIÓN DE UN SISTEMA DE </a:t>
            </a:r>
            <a:r>
              <a:rPr lang="es-EC" sz="3200">
                <a:latin typeface="+mn-lt"/>
              </a:rPr>
              <a:t>ENTRENAMIENTO DE AUTOMATIZACIÓN DE EQUIPOS ELÉCTRICOS </a:t>
            </a:r>
            <a:r>
              <a:rPr lang="es-EC" sz="3200" dirty="0">
                <a:latin typeface="+mn-lt"/>
              </a:rPr>
              <a:t>EN LA INDUSTRIA CEMENTERA UNACEM</a:t>
            </a:r>
            <a:endParaRPr lang="es-ES" sz="3200" i="1" dirty="0">
              <a:latin typeface="+mn-lt"/>
            </a:endParaRPr>
          </a:p>
        </p:txBody>
      </p:sp>
      <p:sp>
        <p:nvSpPr>
          <p:cNvPr id="3" name="Subtítulo 2"/>
          <p:cNvSpPr>
            <a:spLocks noGrp="1"/>
          </p:cNvSpPr>
          <p:nvPr>
            <p:ph type="subTitle" idx="1"/>
          </p:nvPr>
        </p:nvSpPr>
        <p:spPr>
          <a:xfrm>
            <a:off x="1523999" y="3444404"/>
            <a:ext cx="9144000" cy="491493"/>
          </a:xfrm>
        </p:spPr>
        <p:txBody>
          <a:bodyPr>
            <a:normAutofit/>
          </a:bodyPr>
          <a:lstStyle/>
          <a:p>
            <a:r>
              <a:rPr lang="es-EC" sz="2400" dirty="0">
                <a:latin typeface="+mn-lt"/>
              </a:rPr>
              <a:t>DEPARTAMENTO DE ELÉCTRICA Y ELECTRÓNICA</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a16="http://schemas.microsoft.com/office/drawing/2014/main" id="{255D3533-22E3-400B-B72A-3840F0B8DF4C}"/>
              </a:ext>
            </a:extLst>
          </p:cNvPr>
          <p:cNvSpPr txBox="1">
            <a:spLocks/>
          </p:cNvSpPr>
          <p:nvPr/>
        </p:nvSpPr>
        <p:spPr>
          <a:xfrm>
            <a:off x="1093302" y="4048804"/>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a16="http://schemas.microsoft.com/office/drawing/2014/main" id="{A42F3B2A-A2CC-4EC3-9163-3EB28833DE2B}"/>
              </a:ext>
            </a:extLst>
          </p:cNvPr>
          <p:cNvSpPr txBox="1"/>
          <p:nvPr/>
        </p:nvSpPr>
        <p:spPr>
          <a:xfrm>
            <a:off x="3152953" y="4612422"/>
            <a:ext cx="5556739" cy="1477328"/>
          </a:xfrm>
          <a:prstGeom prst="rect">
            <a:avLst/>
          </a:prstGeom>
          <a:noFill/>
        </p:spPr>
        <p:txBody>
          <a:bodyPr wrap="square" rtlCol="0">
            <a:spAutoFit/>
          </a:bodyPr>
          <a:lstStyle/>
          <a:p>
            <a:pPr algn="ctr"/>
            <a:r>
              <a:rPr lang="es-ES" dirty="0"/>
              <a:t>AUTORES: </a:t>
            </a:r>
          </a:p>
          <a:p>
            <a:pPr algn="ctr"/>
            <a:r>
              <a:rPr lang="es-ES" dirty="0"/>
              <a:t>ÁVILA RODRÍGUEZ, CHRISTIAN ALEXANDER </a:t>
            </a:r>
          </a:p>
          <a:p>
            <a:pPr algn="ctr"/>
            <a:r>
              <a:rPr lang="es-ES" dirty="0"/>
              <a:t>PAREDES ESCOBAR, DIEGO RAPHAEL </a:t>
            </a:r>
          </a:p>
          <a:p>
            <a:pPr algn="ctr"/>
            <a:endParaRPr lang="es-ES" dirty="0"/>
          </a:p>
          <a:p>
            <a:pPr algn="ctr"/>
            <a:r>
              <a:rPr lang="es-ES" dirty="0"/>
              <a:t>DIRECTOR: ING. PROAÑO ROSERO, </a:t>
            </a:r>
            <a:r>
              <a:rPr lang="es-ES"/>
              <a:t>VÍCTOR GONZALO</a:t>
            </a:r>
            <a:endParaRPr lang="es-ES" dirty="0"/>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675858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OBJETIVO GENERAL</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508739"/>
            <a:ext cx="11699630" cy="1805354"/>
          </a:xfrm>
        </p:spPr>
        <p:txBody>
          <a:bodyPr/>
          <a:lstStyle/>
          <a:p>
            <a:pPr algn="just"/>
            <a:r>
              <a:rPr lang="es-EC" dirty="0"/>
              <a:t>Diseñar e implementar un sistema de entrenamiento para el control y comunicación de equipos eléctricos presentes en el proceso de la industria cementera para capacitar a los técnicos de la planta UNACEM y mejorar su respuesta a fallos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6" name="Rectángulo 5">
            <a:extLst>
              <a:ext uri="{FF2B5EF4-FFF2-40B4-BE49-F238E27FC236}">
                <a16:creationId xmlns:a16="http://schemas.microsoft.com/office/drawing/2014/main" id="{EDC057C2-DA4F-44D7-B754-489759545225}"/>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9904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OBJETIVOS ESPECÍFICOS </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265527"/>
            <a:ext cx="11699630" cy="3911435"/>
          </a:xfrm>
        </p:spPr>
        <p:txBody>
          <a:bodyPr>
            <a:normAutofit/>
          </a:bodyPr>
          <a:lstStyle/>
          <a:p>
            <a:pPr algn="just"/>
            <a:r>
              <a:rPr lang="es-EC" dirty="0"/>
              <a:t>Entrenar a los técnicos de la planta UNACEM en los distintos sistemas eléctricos, brindándoles nuevos conocimientos y habilidades. </a:t>
            </a:r>
          </a:p>
          <a:p>
            <a:pPr algn="just"/>
            <a:r>
              <a:rPr lang="es-EC" dirty="0"/>
              <a:t>Diseñar un sistema de entrenamiento que englobe todos los sistemas eléctricos presentes en el proceso de fabricación del cemento.</a:t>
            </a:r>
          </a:p>
          <a:p>
            <a:pPr algn="just"/>
            <a:r>
              <a:rPr lang="es-EC" dirty="0"/>
              <a:t>Implementar una comunicación PROFIBUS DP (maestro - esclavo) para manejo de información entre los distintos sistemas.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11</a:t>
            </a:fld>
            <a:endParaRPr lang="es-ES"/>
          </a:p>
        </p:txBody>
      </p:sp>
      <p:sp>
        <p:nvSpPr>
          <p:cNvPr id="6" name="Rectángulo 5">
            <a:extLst>
              <a:ext uri="{FF2B5EF4-FFF2-40B4-BE49-F238E27FC236}">
                <a16:creationId xmlns:a16="http://schemas.microsoft.com/office/drawing/2014/main" id="{CE54CCB4-DE00-4C39-8A6E-6108B98B2AE8}"/>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40775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OBJETIVOS ESPECÍFICOS </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238233"/>
            <a:ext cx="11699630" cy="3938730"/>
          </a:xfrm>
        </p:spPr>
        <p:txBody>
          <a:bodyPr>
            <a:normAutofit/>
          </a:bodyPr>
          <a:lstStyle/>
          <a:p>
            <a:pPr algn="just"/>
            <a:r>
              <a:rPr lang="es-EC" dirty="0"/>
              <a:t>Diseñar e implementar un HMI para la supervisión y control de un proceso.</a:t>
            </a:r>
          </a:p>
          <a:p>
            <a:pPr algn="just"/>
            <a:r>
              <a:rPr lang="es-EC" dirty="0"/>
              <a:t>Diseñar las guías de practica, orientadas al entrenamiento de cada uno de los sistemas eléctricos por separado e integrarlos todos para un manejo conjunto.</a:t>
            </a:r>
          </a:p>
          <a:p>
            <a:pPr algn="just"/>
            <a:r>
              <a:rPr lang="es-EC" dirty="0"/>
              <a:t>Realizar practicas con técnicos de UNACEM aumentando su velocidad de respuesta ante fallos.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12</a:t>
            </a:fld>
            <a:endParaRPr lang="es-ES"/>
          </a:p>
        </p:txBody>
      </p:sp>
      <p:sp>
        <p:nvSpPr>
          <p:cNvPr id="6" name="Rectángulo 5">
            <a:extLst>
              <a:ext uri="{FF2B5EF4-FFF2-40B4-BE49-F238E27FC236}">
                <a16:creationId xmlns:a16="http://schemas.microsoft.com/office/drawing/2014/main" id="{CE54CCB4-DE00-4C39-8A6E-6108B98B2AE8}"/>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935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3093241"/>
            <a:ext cx="8216347" cy="989668"/>
          </a:xfrm>
        </p:spPr>
        <p:txBody>
          <a:bodyPr>
            <a:normAutofit fontScale="90000"/>
          </a:bodyPr>
          <a:lstStyle/>
          <a:p>
            <a:r>
              <a:rPr lang="es-ES" dirty="0"/>
              <a:t>DESCRIPCIÓN GENERAL DEL PROYECTO</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13</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7213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DESCRIPCIÓN GENERAL</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306471"/>
            <a:ext cx="11699630" cy="3870491"/>
          </a:xfrm>
        </p:spPr>
        <p:txBody>
          <a:bodyPr>
            <a:normAutofit/>
          </a:bodyPr>
          <a:lstStyle/>
          <a:p>
            <a:pPr algn="just"/>
            <a:r>
              <a:rPr lang="es-EC" dirty="0"/>
              <a:t>El presente proyecto cuenta con los sistemas eléctricos involucrados en el proceso de fabricación del cemento. </a:t>
            </a:r>
          </a:p>
          <a:p>
            <a:pPr algn="just"/>
            <a:endParaRPr lang="es-EC" dirty="0"/>
          </a:p>
          <a:p>
            <a:pPr algn="just"/>
            <a:r>
              <a:rPr lang="es-EC" dirty="0"/>
              <a:t>La sección de diseño e implementación describe el Sistema de Entrenamiento propuesto en base a las necesidades de UNACEM, utilizando tecnología SIEMENS, equipos de protección, calibre de conductores y distribución física de todos los sistemas eléctricos.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14</a:t>
            </a:fld>
            <a:endParaRPr lang="es-ES" dirty="0"/>
          </a:p>
        </p:txBody>
      </p:sp>
      <p:sp>
        <p:nvSpPr>
          <p:cNvPr id="6" name="Rectángulo 5">
            <a:extLst>
              <a:ext uri="{FF2B5EF4-FFF2-40B4-BE49-F238E27FC236}">
                <a16:creationId xmlns:a16="http://schemas.microsoft.com/office/drawing/2014/main" id="{4957607D-6823-45E5-9233-977188A33C56}"/>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45168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DESCRIPCIÓN GENERAL</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074459"/>
            <a:ext cx="11699630" cy="4102503"/>
          </a:xfrm>
        </p:spPr>
        <p:txBody>
          <a:bodyPr>
            <a:normAutofit/>
          </a:bodyPr>
          <a:lstStyle/>
          <a:p>
            <a:pPr algn="just"/>
            <a:r>
              <a:rPr lang="es-EC" dirty="0"/>
              <a:t>Implementado el sistema, se establece las guías prácticas, planteadas de manera detallada orientadas al entrenamiento de cada uno de los sistemas eléctricos por separado e integrarlos todos en una practica para un manejo conjunto</a:t>
            </a:r>
          </a:p>
          <a:p>
            <a:pPr algn="just"/>
            <a:endParaRPr lang="es-EC" dirty="0"/>
          </a:p>
          <a:p>
            <a:pPr algn="just"/>
            <a:r>
              <a:rPr lang="es-EC" dirty="0"/>
              <a:t>Las practicas serán realizadas junto a los técnicos de UNACEM obteniendo los resultados de mejora en respuesta a fallos.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15</a:t>
            </a:fld>
            <a:endParaRPr lang="es-ES"/>
          </a:p>
        </p:txBody>
      </p:sp>
      <p:sp>
        <p:nvSpPr>
          <p:cNvPr id="6" name="Rectángulo 5">
            <a:extLst>
              <a:ext uri="{FF2B5EF4-FFF2-40B4-BE49-F238E27FC236}">
                <a16:creationId xmlns:a16="http://schemas.microsoft.com/office/drawing/2014/main" id="{4957607D-6823-45E5-9233-977188A33C56}"/>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782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3187025"/>
            <a:ext cx="8216347" cy="989668"/>
          </a:xfrm>
        </p:spPr>
        <p:txBody>
          <a:bodyPr>
            <a:normAutofit fontScale="90000"/>
          </a:bodyPr>
          <a:lstStyle/>
          <a:p>
            <a:r>
              <a:rPr lang="es-ES" dirty="0"/>
              <a:t>DISEÑO DEL SISTEMA DE ENTRENAMIENTO</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16</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60323261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REQUERIMIENTOS </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1359877"/>
            <a:ext cx="11699630" cy="4817086"/>
          </a:xfrm>
        </p:spPr>
        <p:txBody>
          <a:bodyPr>
            <a:normAutofit/>
          </a:bodyPr>
          <a:lstStyle/>
          <a:p>
            <a:pPr algn="just"/>
            <a:r>
              <a:rPr lang="es-EC" dirty="0"/>
              <a:t>Parametrización y obtención de datos mediante el multi-medidor de parámetros de red SENTRON PAC3200</a:t>
            </a:r>
          </a:p>
          <a:p>
            <a:pPr algn="just"/>
            <a:r>
              <a:rPr lang="es-EC" dirty="0"/>
              <a:t>Arranque directo de motores trifásicos 480VAC</a:t>
            </a:r>
          </a:p>
          <a:p>
            <a:pPr algn="just"/>
            <a:r>
              <a:rPr lang="es-EC" dirty="0"/>
              <a:t>Control de motores mediante un arranque directo con inversión de giro, con el uso de SIMOCODE pro V para tensiones de 480VAC y 220VAC</a:t>
            </a:r>
          </a:p>
          <a:p>
            <a:pPr algn="just"/>
            <a:r>
              <a:rPr lang="es-EC" dirty="0"/>
              <a:t>Arranque de motores con el uso de Variador de Frecuencia WEG CFW700</a:t>
            </a:r>
          </a:p>
          <a:p>
            <a:pPr algn="just"/>
            <a:r>
              <a:rPr lang="es-EC" dirty="0"/>
              <a:t>Parametrización de VDF V20 SMENS y control de velocidad de motor, para prueba de sensores.</a:t>
            </a:r>
          </a:p>
          <a:p>
            <a:pPr algn="just"/>
            <a:r>
              <a:rPr lang="es-EC" dirty="0"/>
              <a:t>Comunicación PROFIBUS DP Maestro – Esclavo</a:t>
            </a:r>
          </a:p>
          <a:p>
            <a:pPr algn="just"/>
            <a:r>
              <a:rPr lang="es-EC" dirty="0"/>
              <a:t>Programación PLC SIEMENS S7-300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17</a:t>
            </a:fld>
            <a:endParaRPr lang="es-ES"/>
          </a:p>
        </p:txBody>
      </p:sp>
      <p:sp>
        <p:nvSpPr>
          <p:cNvPr id="6" name="Rectángulo 5">
            <a:extLst>
              <a:ext uri="{FF2B5EF4-FFF2-40B4-BE49-F238E27FC236}">
                <a16:creationId xmlns:a16="http://schemas.microsoft.com/office/drawing/2014/main" id="{1B63444D-08C3-41E4-8D06-1BD552CF8FC0}"/>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8458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REQUERIMIENTOS </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1359877"/>
            <a:ext cx="11699630" cy="4817086"/>
          </a:xfrm>
        </p:spPr>
        <p:txBody>
          <a:bodyPr>
            <a:normAutofit/>
          </a:bodyPr>
          <a:lstStyle/>
          <a:p>
            <a:pPr algn="just"/>
            <a:r>
              <a:rPr lang="es-EC" dirty="0"/>
              <a:t>Módulos de entradas y salidas digitales y análogas</a:t>
            </a:r>
          </a:p>
          <a:p>
            <a:pPr algn="just"/>
            <a:r>
              <a:rPr lang="es-EC" dirty="0"/>
              <a:t>Comunicación Ethernet</a:t>
            </a:r>
          </a:p>
          <a:p>
            <a:pPr algn="just"/>
            <a:r>
              <a:rPr lang="es-EC" dirty="0"/>
              <a:t>Botonera Multifunción </a:t>
            </a:r>
          </a:p>
          <a:p>
            <a:pPr algn="just"/>
            <a:r>
              <a:rPr lang="es-EC" dirty="0"/>
              <a:t>Salidas tipo banana para diferentes usos de los sistemas eléctricos.</a:t>
            </a:r>
          </a:p>
          <a:p>
            <a:pPr algn="just"/>
            <a:r>
              <a:rPr lang="es-EC" dirty="0"/>
              <a:t>Sistema neumático</a:t>
            </a:r>
          </a:p>
          <a:p>
            <a:pPr algn="just"/>
            <a:r>
              <a:rPr lang="es-EC" dirty="0"/>
              <a:t>Fuente Regulable (0-30V)</a:t>
            </a:r>
          </a:p>
          <a:p>
            <a:pPr algn="just"/>
            <a:r>
              <a:rPr lang="es-EC" dirty="0"/>
              <a:t>Tomas de 120VAC y 220VAC para distintos elementos del taller eléctrico</a:t>
            </a:r>
          </a:p>
          <a:p>
            <a:pPr algn="just"/>
            <a:r>
              <a:rPr lang="es-EC" dirty="0"/>
              <a:t>Seccionadores de energía para cada una de las aplicaciones </a:t>
            </a:r>
          </a:p>
          <a:p>
            <a:pPr algn="just"/>
            <a:r>
              <a:rPr lang="es-EC" dirty="0"/>
              <a:t>Guías prácticas en el uso de los sistemas eléctricos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18</a:t>
            </a:fld>
            <a:endParaRPr lang="es-ES"/>
          </a:p>
        </p:txBody>
      </p:sp>
      <p:sp>
        <p:nvSpPr>
          <p:cNvPr id="6" name="Rectángulo 5">
            <a:extLst>
              <a:ext uri="{FF2B5EF4-FFF2-40B4-BE49-F238E27FC236}">
                <a16:creationId xmlns:a16="http://schemas.microsoft.com/office/drawing/2014/main" id="{D95A979C-4B42-4993-8FDD-2349893AFB2F}"/>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3746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DESCRIPCIÓN </a:t>
            </a:r>
          </a:p>
        </p:txBody>
      </p:sp>
      <p:pic>
        <p:nvPicPr>
          <p:cNvPr id="4" name="Marcador de contenido 3">
            <a:extLst>
              <a:ext uri="{FF2B5EF4-FFF2-40B4-BE49-F238E27FC236}">
                <a16:creationId xmlns:a16="http://schemas.microsoft.com/office/drawing/2014/main" id="{1702F705-DC45-45E0-9A26-6D0BF3E89951}"/>
              </a:ext>
            </a:extLst>
          </p:cNvPr>
          <p:cNvPicPr>
            <a:picLocks noGrp="1" noChangeAspect="1"/>
          </p:cNvPicPr>
          <p:nvPr>
            <p:ph idx="1"/>
          </p:nvPr>
        </p:nvPicPr>
        <p:blipFill>
          <a:blip r:embed="rId2"/>
          <a:stretch>
            <a:fillRect/>
          </a:stretch>
        </p:blipFill>
        <p:spPr>
          <a:xfrm>
            <a:off x="4752975" y="1755470"/>
            <a:ext cx="7439025" cy="4095750"/>
          </a:xfrm>
          <a:prstGeom prst="rect">
            <a:avLst/>
          </a:prstGeom>
        </p:spPr>
      </p:pic>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19</a:t>
            </a:fld>
            <a:endParaRPr lang="es-ES"/>
          </a:p>
        </p:txBody>
      </p:sp>
      <p:sp>
        <p:nvSpPr>
          <p:cNvPr id="6" name="Rectángulo 5">
            <a:extLst>
              <a:ext uri="{FF2B5EF4-FFF2-40B4-BE49-F238E27FC236}">
                <a16:creationId xmlns:a16="http://schemas.microsoft.com/office/drawing/2014/main" id="{1EE08EED-0B49-48B0-81D9-16C63900B53C}"/>
              </a:ext>
            </a:extLst>
          </p:cNvPr>
          <p:cNvSpPr/>
          <p:nvPr/>
        </p:nvSpPr>
        <p:spPr>
          <a:xfrm>
            <a:off x="6573078" y="1815547"/>
            <a:ext cx="954157" cy="1033670"/>
          </a:xfrm>
          <a:prstGeom prst="rect">
            <a:avLst/>
          </a:prstGeom>
          <a:noFill/>
          <a:ln w="28575">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Marcador de contenido 2">
            <a:extLst>
              <a:ext uri="{FF2B5EF4-FFF2-40B4-BE49-F238E27FC236}">
                <a16:creationId xmlns:a16="http://schemas.microsoft.com/office/drawing/2014/main" id="{738CF9CB-8ADA-4E6B-8124-E69E5A1848C2}"/>
              </a:ext>
            </a:extLst>
          </p:cNvPr>
          <p:cNvSpPr txBox="1">
            <a:spLocks/>
          </p:cNvSpPr>
          <p:nvPr/>
        </p:nvSpPr>
        <p:spPr>
          <a:xfrm>
            <a:off x="52499" y="1994900"/>
            <a:ext cx="12192000" cy="4817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600" dirty="0"/>
              <a:t>Parámetros relevantes de la red</a:t>
            </a:r>
          </a:p>
          <a:p>
            <a:pPr algn="just"/>
            <a:r>
              <a:rPr lang="es-EC" sz="2600" dirty="0"/>
              <a:t>Arranque directo </a:t>
            </a:r>
          </a:p>
          <a:p>
            <a:pPr algn="just"/>
            <a:r>
              <a:rPr lang="es-EC" sz="2600" dirty="0"/>
              <a:t>Control de motores </a:t>
            </a:r>
          </a:p>
          <a:p>
            <a:pPr algn="just"/>
            <a:r>
              <a:rPr lang="es-EC" sz="2600" dirty="0"/>
              <a:t>Variadores de Frecuencia </a:t>
            </a:r>
          </a:p>
          <a:p>
            <a:pPr algn="just"/>
            <a:r>
              <a:rPr lang="es-EC" sz="2600" dirty="0"/>
              <a:t>Controlador Lógico Programable</a:t>
            </a:r>
          </a:p>
          <a:p>
            <a:pPr algn="just"/>
            <a:r>
              <a:rPr lang="es-EC" sz="2600" dirty="0"/>
              <a:t>HMI </a:t>
            </a:r>
          </a:p>
          <a:p>
            <a:pPr algn="just"/>
            <a:r>
              <a:rPr lang="es-EC" sz="2600" dirty="0"/>
              <a:t>Neumática y botoneras</a:t>
            </a:r>
          </a:p>
          <a:p>
            <a:pPr algn="just"/>
            <a:endParaRPr lang="es-EC" sz="2600" dirty="0"/>
          </a:p>
        </p:txBody>
      </p:sp>
      <p:sp>
        <p:nvSpPr>
          <p:cNvPr id="9" name="Rectángulo 8">
            <a:extLst>
              <a:ext uri="{FF2B5EF4-FFF2-40B4-BE49-F238E27FC236}">
                <a16:creationId xmlns:a16="http://schemas.microsoft.com/office/drawing/2014/main" id="{B1E4DF21-58F9-48D1-BC07-77DEC33D5D1B}"/>
              </a:ext>
            </a:extLst>
          </p:cNvPr>
          <p:cNvSpPr/>
          <p:nvPr/>
        </p:nvSpPr>
        <p:spPr>
          <a:xfrm>
            <a:off x="102724" y="2080769"/>
            <a:ext cx="205409" cy="188045"/>
          </a:xfrm>
          <a:prstGeom prst="rect">
            <a:avLst/>
          </a:prstGeom>
          <a:solidFill>
            <a:schemeClr val="accent6"/>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Rectángulo 9">
            <a:extLst>
              <a:ext uri="{FF2B5EF4-FFF2-40B4-BE49-F238E27FC236}">
                <a16:creationId xmlns:a16="http://schemas.microsoft.com/office/drawing/2014/main" id="{EFC40D13-4A6A-4B3F-ABB0-3D75FD847FAB}"/>
              </a:ext>
            </a:extLst>
          </p:cNvPr>
          <p:cNvSpPr/>
          <p:nvPr/>
        </p:nvSpPr>
        <p:spPr>
          <a:xfrm>
            <a:off x="8671560" y="1957379"/>
            <a:ext cx="551953" cy="3144707"/>
          </a:xfrm>
          <a:prstGeom prst="rect">
            <a:avLst/>
          </a:prstGeom>
          <a:noFill/>
          <a:ln w="28575">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Rectángulo 11">
            <a:extLst>
              <a:ext uri="{FF2B5EF4-FFF2-40B4-BE49-F238E27FC236}">
                <a16:creationId xmlns:a16="http://schemas.microsoft.com/office/drawing/2014/main" id="{33F6D65E-9198-47D6-A7DA-33C585918B53}"/>
              </a:ext>
            </a:extLst>
          </p:cNvPr>
          <p:cNvSpPr/>
          <p:nvPr/>
        </p:nvSpPr>
        <p:spPr>
          <a:xfrm>
            <a:off x="94837" y="2564475"/>
            <a:ext cx="205409" cy="188045"/>
          </a:xfrm>
          <a:prstGeom prst="rect">
            <a:avLst/>
          </a:prstGeom>
          <a:solidFill>
            <a:srgbClr val="C00000"/>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Rectángulo 12">
            <a:extLst>
              <a:ext uri="{FF2B5EF4-FFF2-40B4-BE49-F238E27FC236}">
                <a16:creationId xmlns:a16="http://schemas.microsoft.com/office/drawing/2014/main" id="{312E2AC5-41C7-4A45-9FB2-5910DBF92204}"/>
              </a:ext>
            </a:extLst>
          </p:cNvPr>
          <p:cNvSpPr/>
          <p:nvPr/>
        </p:nvSpPr>
        <p:spPr>
          <a:xfrm>
            <a:off x="7581268" y="1815547"/>
            <a:ext cx="985270" cy="3286539"/>
          </a:xfrm>
          <a:prstGeom prst="rect">
            <a:avLst/>
          </a:prstGeom>
          <a:noFill/>
          <a:ln w="28575">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22" name="Conector recto 21">
            <a:extLst>
              <a:ext uri="{FF2B5EF4-FFF2-40B4-BE49-F238E27FC236}">
                <a16:creationId xmlns:a16="http://schemas.microsoft.com/office/drawing/2014/main" id="{DBB161EA-7277-4FEE-AD4E-168F26AE879B}"/>
              </a:ext>
            </a:extLst>
          </p:cNvPr>
          <p:cNvCxnSpPr/>
          <p:nvPr/>
        </p:nvCxnSpPr>
        <p:spPr>
          <a:xfrm>
            <a:off x="5934710" y="226881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upo 67">
            <a:extLst>
              <a:ext uri="{FF2B5EF4-FFF2-40B4-BE49-F238E27FC236}">
                <a16:creationId xmlns:a16="http://schemas.microsoft.com/office/drawing/2014/main" id="{739F6468-5B17-4654-8889-A42E1C81B95B}"/>
              </a:ext>
            </a:extLst>
          </p:cNvPr>
          <p:cNvGrpSpPr/>
          <p:nvPr/>
        </p:nvGrpSpPr>
        <p:grpSpPr>
          <a:xfrm>
            <a:off x="4869180" y="2351372"/>
            <a:ext cx="1524000" cy="2750714"/>
            <a:chOff x="4869180" y="2351372"/>
            <a:chExt cx="1524000" cy="2750714"/>
          </a:xfrm>
        </p:grpSpPr>
        <p:cxnSp>
          <p:nvCxnSpPr>
            <p:cNvPr id="16" name="Conector recto 15">
              <a:extLst>
                <a:ext uri="{FF2B5EF4-FFF2-40B4-BE49-F238E27FC236}">
                  <a16:creationId xmlns:a16="http://schemas.microsoft.com/office/drawing/2014/main" id="{9A375720-A959-400A-AFF9-E9CA8C9C8DB8}"/>
                </a:ext>
              </a:extLst>
            </p:cNvPr>
            <p:cNvCxnSpPr>
              <a:cxnSpLocks/>
            </p:cNvCxnSpPr>
            <p:nvPr/>
          </p:nvCxnSpPr>
          <p:spPr>
            <a:xfrm>
              <a:off x="4869180" y="2453648"/>
              <a:ext cx="10668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594E81B2-3EBE-4B1F-9B42-19AC0377C3CD}"/>
                </a:ext>
              </a:extLst>
            </p:cNvPr>
            <p:cNvCxnSpPr>
              <a:cxnSpLocks/>
            </p:cNvCxnSpPr>
            <p:nvPr/>
          </p:nvCxnSpPr>
          <p:spPr>
            <a:xfrm flipV="1">
              <a:off x="5934710" y="2351372"/>
              <a:ext cx="0" cy="10100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A5F247A1-9E34-4EE4-B285-1EFD10BA4AA6}"/>
                </a:ext>
              </a:extLst>
            </p:cNvPr>
            <p:cNvCxnSpPr>
              <a:cxnSpLocks/>
            </p:cNvCxnSpPr>
            <p:nvPr/>
          </p:nvCxnSpPr>
          <p:spPr>
            <a:xfrm>
              <a:off x="5933441" y="2351372"/>
              <a:ext cx="45783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F82A155E-A2E5-4125-8D37-460B33D354C2}"/>
                </a:ext>
              </a:extLst>
            </p:cNvPr>
            <p:cNvCxnSpPr>
              <a:cxnSpLocks/>
            </p:cNvCxnSpPr>
            <p:nvPr/>
          </p:nvCxnSpPr>
          <p:spPr>
            <a:xfrm flipH="1">
              <a:off x="6383655" y="2352642"/>
              <a:ext cx="9525" cy="274944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4E3B751-F179-4295-B99D-62053BC2135F}"/>
                </a:ext>
              </a:extLst>
            </p:cNvPr>
            <p:cNvCxnSpPr>
              <a:cxnSpLocks/>
            </p:cNvCxnSpPr>
            <p:nvPr/>
          </p:nvCxnSpPr>
          <p:spPr>
            <a:xfrm>
              <a:off x="5745480" y="5094466"/>
              <a:ext cx="63817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F7323DDC-027B-4439-92F0-50BB939C8E4C}"/>
                </a:ext>
              </a:extLst>
            </p:cNvPr>
            <p:cNvCxnSpPr>
              <a:cxnSpLocks/>
            </p:cNvCxnSpPr>
            <p:nvPr/>
          </p:nvCxnSpPr>
          <p:spPr>
            <a:xfrm flipH="1">
              <a:off x="5742114" y="4207748"/>
              <a:ext cx="9524" cy="89433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E3459AE8-C180-49D4-B57A-7FF40F58AC6A}"/>
                </a:ext>
              </a:extLst>
            </p:cNvPr>
            <p:cNvCxnSpPr>
              <a:cxnSpLocks/>
            </p:cNvCxnSpPr>
            <p:nvPr/>
          </p:nvCxnSpPr>
          <p:spPr>
            <a:xfrm>
              <a:off x="4869180" y="4207748"/>
              <a:ext cx="88245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EA835685-72BB-4D96-B666-C9C9C0BB90C5}"/>
                </a:ext>
              </a:extLst>
            </p:cNvPr>
            <p:cNvCxnSpPr>
              <a:cxnSpLocks/>
            </p:cNvCxnSpPr>
            <p:nvPr/>
          </p:nvCxnSpPr>
          <p:spPr>
            <a:xfrm flipH="1">
              <a:off x="4869180" y="2443841"/>
              <a:ext cx="1" cy="176390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sp>
        <p:nvSpPr>
          <p:cNvPr id="39" name="Rectángulo 38">
            <a:extLst>
              <a:ext uri="{FF2B5EF4-FFF2-40B4-BE49-F238E27FC236}">
                <a16:creationId xmlns:a16="http://schemas.microsoft.com/office/drawing/2014/main" id="{58E95A48-DA49-44E4-A28B-C6778580DAE2}"/>
              </a:ext>
            </a:extLst>
          </p:cNvPr>
          <p:cNvSpPr/>
          <p:nvPr/>
        </p:nvSpPr>
        <p:spPr>
          <a:xfrm>
            <a:off x="107003" y="3068565"/>
            <a:ext cx="205409" cy="188045"/>
          </a:xfrm>
          <a:prstGeom prst="rect">
            <a:avLst/>
          </a:prstGeom>
          <a:solidFill>
            <a:schemeClr val="accen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pSp>
        <p:nvGrpSpPr>
          <p:cNvPr id="69" name="Grupo 68">
            <a:extLst>
              <a:ext uri="{FF2B5EF4-FFF2-40B4-BE49-F238E27FC236}">
                <a16:creationId xmlns:a16="http://schemas.microsoft.com/office/drawing/2014/main" id="{EECE8696-8767-4154-B362-D6C4F8F42275}"/>
              </a:ext>
            </a:extLst>
          </p:cNvPr>
          <p:cNvGrpSpPr/>
          <p:nvPr/>
        </p:nvGrpSpPr>
        <p:grpSpPr>
          <a:xfrm>
            <a:off x="9253473" y="1951072"/>
            <a:ext cx="1132587" cy="3163714"/>
            <a:chOff x="9253473" y="1951072"/>
            <a:chExt cx="1132587" cy="3163714"/>
          </a:xfrm>
        </p:grpSpPr>
        <p:cxnSp>
          <p:nvCxnSpPr>
            <p:cNvPr id="40" name="Conector recto 39">
              <a:extLst>
                <a:ext uri="{FF2B5EF4-FFF2-40B4-BE49-F238E27FC236}">
                  <a16:creationId xmlns:a16="http://schemas.microsoft.com/office/drawing/2014/main" id="{B08FAE3A-52BA-4C0B-97FC-366C2852FB5D}"/>
                </a:ext>
              </a:extLst>
            </p:cNvPr>
            <p:cNvCxnSpPr>
              <a:cxnSpLocks/>
            </p:cNvCxnSpPr>
            <p:nvPr/>
          </p:nvCxnSpPr>
          <p:spPr>
            <a:xfrm flipH="1">
              <a:off x="9253473" y="1957379"/>
              <a:ext cx="1" cy="2250369"/>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E78AAE00-001F-4FE4-A960-07A1752D9AAD}"/>
                </a:ext>
              </a:extLst>
            </p:cNvPr>
            <p:cNvCxnSpPr>
              <a:cxnSpLocks/>
            </p:cNvCxnSpPr>
            <p:nvPr/>
          </p:nvCxnSpPr>
          <p:spPr>
            <a:xfrm>
              <a:off x="9253473" y="1957379"/>
              <a:ext cx="1132587" cy="0"/>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4159F62E-A604-42AA-BF34-CB5937351CF6}"/>
                </a:ext>
              </a:extLst>
            </p:cNvPr>
            <p:cNvCxnSpPr>
              <a:cxnSpLocks/>
            </p:cNvCxnSpPr>
            <p:nvPr/>
          </p:nvCxnSpPr>
          <p:spPr>
            <a:xfrm flipH="1">
              <a:off x="10376887" y="1951072"/>
              <a:ext cx="2383" cy="1890051"/>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D0B799C5-677A-404E-A049-DB6B14203A45}"/>
                </a:ext>
              </a:extLst>
            </p:cNvPr>
            <p:cNvCxnSpPr>
              <a:cxnSpLocks/>
            </p:cNvCxnSpPr>
            <p:nvPr/>
          </p:nvCxnSpPr>
          <p:spPr>
            <a:xfrm>
              <a:off x="10223500" y="3841123"/>
              <a:ext cx="154181" cy="0"/>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751ED7CA-9D91-4934-A650-1440BCBC024F}"/>
                </a:ext>
              </a:extLst>
            </p:cNvPr>
            <p:cNvCxnSpPr>
              <a:cxnSpLocks/>
            </p:cNvCxnSpPr>
            <p:nvPr/>
          </p:nvCxnSpPr>
          <p:spPr>
            <a:xfrm flipH="1">
              <a:off x="10227062" y="3841123"/>
              <a:ext cx="1" cy="711827"/>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E792FCD6-5FB4-4827-A6BD-3BC7E84F2519}"/>
                </a:ext>
              </a:extLst>
            </p:cNvPr>
            <p:cNvCxnSpPr>
              <a:cxnSpLocks/>
            </p:cNvCxnSpPr>
            <p:nvPr/>
          </p:nvCxnSpPr>
          <p:spPr>
            <a:xfrm>
              <a:off x="9937750" y="4552950"/>
              <a:ext cx="292100" cy="0"/>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6A2B408A-4A4A-472C-95AA-2C240811ACF4}"/>
                </a:ext>
              </a:extLst>
            </p:cNvPr>
            <p:cNvCxnSpPr>
              <a:cxnSpLocks/>
            </p:cNvCxnSpPr>
            <p:nvPr/>
          </p:nvCxnSpPr>
          <p:spPr>
            <a:xfrm flipH="1">
              <a:off x="9938774" y="4552950"/>
              <a:ext cx="1" cy="549136"/>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1D23E591-74A0-4943-864A-4ACC6B2C3EA8}"/>
                </a:ext>
              </a:extLst>
            </p:cNvPr>
            <p:cNvCxnSpPr>
              <a:cxnSpLocks/>
            </p:cNvCxnSpPr>
            <p:nvPr/>
          </p:nvCxnSpPr>
          <p:spPr>
            <a:xfrm>
              <a:off x="9253473" y="4197036"/>
              <a:ext cx="292100" cy="0"/>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D85A9005-D90E-4500-B676-A8F8CE417F8E}"/>
                </a:ext>
              </a:extLst>
            </p:cNvPr>
            <p:cNvCxnSpPr>
              <a:cxnSpLocks/>
            </p:cNvCxnSpPr>
            <p:nvPr/>
          </p:nvCxnSpPr>
          <p:spPr>
            <a:xfrm flipH="1">
              <a:off x="9546597" y="4193579"/>
              <a:ext cx="2" cy="921207"/>
            </a:xfrm>
            <a:prstGeom prst="line">
              <a:avLst/>
            </a:prstGeom>
            <a:ln w="28575">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F8EA5866-1A82-4602-98B3-8CAB2CB0B076}"/>
                </a:ext>
              </a:extLst>
            </p:cNvPr>
            <p:cNvCxnSpPr>
              <a:cxnSpLocks/>
            </p:cNvCxnSpPr>
            <p:nvPr/>
          </p:nvCxnSpPr>
          <p:spPr>
            <a:xfrm>
              <a:off x="9545573" y="5102086"/>
              <a:ext cx="392177" cy="0"/>
            </a:xfrm>
            <a:prstGeom prst="line">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0" name="Rectángulo 59">
            <a:extLst>
              <a:ext uri="{FF2B5EF4-FFF2-40B4-BE49-F238E27FC236}">
                <a16:creationId xmlns:a16="http://schemas.microsoft.com/office/drawing/2014/main" id="{69FAD292-BBEB-4425-AE30-92471A460323}"/>
              </a:ext>
            </a:extLst>
          </p:cNvPr>
          <p:cNvSpPr/>
          <p:nvPr/>
        </p:nvSpPr>
        <p:spPr>
          <a:xfrm>
            <a:off x="99749" y="3569306"/>
            <a:ext cx="205409" cy="188045"/>
          </a:xfrm>
          <a:prstGeom prst="rect">
            <a:avLst/>
          </a:prstGeom>
          <a:solidFill>
            <a:schemeClr val="accent2">
              <a:lumMod val="50000"/>
            </a:schemeClr>
          </a:solidFill>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1" name="Rectángulo 60">
            <a:extLst>
              <a:ext uri="{FF2B5EF4-FFF2-40B4-BE49-F238E27FC236}">
                <a16:creationId xmlns:a16="http://schemas.microsoft.com/office/drawing/2014/main" id="{4C483988-4ED9-44F4-9896-B22D6039834C}"/>
              </a:ext>
            </a:extLst>
          </p:cNvPr>
          <p:cNvSpPr/>
          <p:nvPr/>
        </p:nvSpPr>
        <p:spPr>
          <a:xfrm>
            <a:off x="10406848" y="3111594"/>
            <a:ext cx="1441786" cy="2165256"/>
          </a:xfrm>
          <a:prstGeom prst="rect">
            <a:avLst/>
          </a:prstGeom>
          <a:noFill/>
          <a:ln w="28575">
            <a:solidFill>
              <a:schemeClr val="accent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62" name="Rectángulo 61">
            <a:extLst>
              <a:ext uri="{FF2B5EF4-FFF2-40B4-BE49-F238E27FC236}">
                <a16:creationId xmlns:a16="http://schemas.microsoft.com/office/drawing/2014/main" id="{214B1853-FAE4-4A43-B73D-EC25B34FD945}"/>
              </a:ext>
            </a:extLst>
          </p:cNvPr>
          <p:cNvSpPr/>
          <p:nvPr/>
        </p:nvSpPr>
        <p:spPr>
          <a:xfrm>
            <a:off x="97401" y="4031196"/>
            <a:ext cx="205409" cy="188045"/>
          </a:xfrm>
          <a:prstGeom prst="rect">
            <a:avLst/>
          </a:prstGeom>
          <a:solidFill>
            <a:schemeClr val="accent3"/>
          </a:solid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3" name="Rectángulo 62">
            <a:extLst>
              <a:ext uri="{FF2B5EF4-FFF2-40B4-BE49-F238E27FC236}">
                <a16:creationId xmlns:a16="http://schemas.microsoft.com/office/drawing/2014/main" id="{14E69619-69D0-4D82-9F7B-65F99E161474}"/>
              </a:ext>
            </a:extLst>
          </p:cNvPr>
          <p:cNvSpPr/>
          <p:nvPr/>
        </p:nvSpPr>
        <p:spPr>
          <a:xfrm>
            <a:off x="6462646" y="2884976"/>
            <a:ext cx="985270" cy="1467949"/>
          </a:xfrm>
          <a:prstGeom prst="rect">
            <a:avLst/>
          </a:prstGeom>
          <a:noFill/>
          <a:ln w="2857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64" name="Rectángulo 63">
            <a:extLst>
              <a:ext uri="{FF2B5EF4-FFF2-40B4-BE49-F238E27FC236}">
                <a16:creationId xmlns:a16="http://schemas.microsoft.com/office/drawing/2014/main" id="{67D28EB0-F2DA-41D0-93D0-5AA44D73AE6D}"/>
              </a:ext>
            </a:extLst>
          </p:cNvPr>
          <p:cNvSpPr/>
          <p:nvPr/>
        </p:nvSpPr>
        <p:spPr>
          <a:xfrm>
            <a:off x="4877321" y="4503278"/>
            <a:ext cx="852450" cy="1233832"/>
          </a:xfrm>
          <a:prstGeom prst="rect">
            <a:avLst/>
          </a:prstGeom>
          <a:noFill/>
          <a:ln w="2857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65" name="Rectángulo 64">
            <a:extLst>
              <a:ext uri="{FF2B5EF4-FFF2-40B4-BE49-F238E27FC236}">
                <a16:creationId xmlns:a16="http://schemas.microsoft.com/office/drawing/2014/main" id="{0C10B827-64DE-4831-8778-3A3BF9223A06}"/>
              </a:ext>
            </a:extLst>
          </p:cNvPr>
          <p:cNvSpPr/>
          <p:nvPr/>
        </p:nvSpPr>
        <p:spPr>
          <a:xfrm>
            <a:off x="109124" y="4999517"/>
            <a:ext cx="205409" cy="188045"/>
          </a:xfrm>
          <a:prstGeom prst="rect">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6" name="Rectángulo 65">
            <a:extLst>
              <a:ext uri="{FF2B5EF4-FFF2-40B4-BE49-F238E27FC236}">
                <a16:creationId xmlns:a16="http://schemas.microsoft.com/office/drawing/2014/main" id="{0BF8F9F7-1C6F-4E55-A1FA-F9535BC4FA05}"/>
              </a:ext>
            </a:extLst>
          </p:cNvPr>
          <p:cNvSpPr/>
          <p:nvPr/>
        </p:nvSpPr>
        <p:spPr>
          <a:xfrm>
            <a:off x="94607" y="4520773"/>
            <a:ext cx="205409" cy="188045"/>
          </a:xfrm>
          <a:prstGeom prst="rect">
            <a:avLst/>
          </a:prstGeom>
          <a:solidFill>
            <a:srgbClr val="FFFF00"/>
          </a:solid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7" name="Rectángulo 66">
            <a:extLst>
              <a:ext uri="{FF2B5EF4-FFF2-40B4-BE49-F238E27FC236}">
                <a16:creationId xmlns:a16="http://schemas.microsoft.com/office/drawing/2014/main" id="{8A885478-E484-474D-BE41-0E7F25A5792C}"/>
              </a:ext>
            </a:extLst>
          </p:cNvPr>
          <p:cNvSpPr/>
          <p:nvPr/>
        </p:nvSpPr>
        <p:spPr>
          <a:xfrm>
            <a:off x="6630935" y="4352926"/>
            <a:ext cx="816566" cy="834636"/>
          </a:xfrm>
          <a:prstGeom prst="rect">
            <a:avLst/>
          </a:prstGeom>
          <a:no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72" name="Rectángulo 71">
            <a:extLst>
              <a:ext uri="{FF2B5EF4-FFF2-40B4-BE49-F238E27FC236}">
                <a16:creationId xmlns:a16="http://schemas.microsoft.com/office/drawing/2014/main" id="{124758E6-2D02-4633-8F61-BD6C68E7EE76}"/>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58494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animBg="1"/>
      <p:bldP spid="12" grpId="0" animBg="1"/>
      <p:bldP spid="13" grpId="0" animBg="1"/>
      <p:bldP spid="3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
        <p:nvSpPr>
          <p:cNvPr id="14" name="Rectángulo 13">
            <a:extLst>
              <a:ext uri="{FF2B5EF4-FFF2-40B4-BE49-F238E27FC236}">
                <a16:creationId xmlns:a16="http://schemas.microsoft.com/office/drawing/2014/main"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Diagrama 12">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921412864"/>
              </p:ext>
            </p:extLst>
          </p:nvPr>
        </p:nvGraphicFramePr>
        <p:xfrm>
          <a:off x="1840391" y="476572"/>
          <a:ext cx="8511216" cy="539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6595D9CD-9C7C-4FAD-A83C-24BA6A95B992}"/>
              </a:ext>
            </a:extLst>
          </p:cNvPr>
          <p:cNvSpPr txBox="1"/>
          <p:nvPr/>
        </p:nvSpPr>
        <p:spPr>
          <a:xfrm>
            <a:off x="1113183" y="136525"/>
            <a:ext cx="3657600" cy="369332"/>
          </a:xfrm>
          <a:prstGeom prst="rect">
            <a:avLst/>
          </a:prstGeom>
          <a:noFill/>
        </p:spPr>
        <p:txBody>
          <a:bodyPr wrap="square" rtlCol="0">
            <a:spAutoFit/>
          </a:bodyPr>
          <a:lstStyle/>
          <a:p>
            <a:r>
              <a:rPr lang="es-ES" b="1" dirty="0"/>
              <a:t>Temario:</a:t>
            </a:r>
          </a:p>
        </p:txBody>
      </p:sp>
    </p:spTree>
    <p:extLst>
      <p:ext uri="{BB962C8B-B14F-4D97-AF65-F5344CB8AC3E}">
        <p14:creationId xmlns:p14="http://schemas.microsoft.com/office/powerpoint/2010/main" val="964621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FE465687-0209-4B7D-B836-86FEC002F0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D98D5023-E80A-47C0-92B4-6ED093E30EF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4D97C937-39F3-425E-ACCD-A0E8B29BF9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E34CE13E-E780-444C-9540-2D2D603AA9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413F1D00-7E00-4F96-9970-1F7EEF3B244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dgm id="{18FB56DF-9E2E-4FA4-83E0-E328D57D22E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graphicEl>
                                              <a:dgm id="{F2C6E9EE-8948-4BCF-8395-189958253E3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graphicEl>
                                              <a:dgm id="{DB92ABFA-22E8-4B07-9A6B-F241A2C01E6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graphicEl>
                                              <a:dgm id="{DC9DD15B-4C00-47DE-948C-33E0BAB6EE1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graphicEl>
                                              <a:dgm id="{427DD370-8ABD-4D31-8FBA-C4821115A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DISEÑO FÍSICO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20</a:t>
            </a:fld>
            <a:endParaRPr lang="es-ES"/>
          </a:p>
        </p:txBody>
      </p:sp>
      <p:pic>
        <p:nvPicPr>
          <p:cNvPr id="4" name="Imagen 3">
            <a:extLst>
              <a:ext uri="{FF2B5EF4-FFF2-40B4-BE49-F238E27FC236}">
                <a16:creationId xmlns:a16="http://schemas.microsoft.com/office/drawing/2014/main" id="{8EA1DDC7-78AD-43F6-AE2D-C5631D1933A7}"/>
              </a:ext>
            </a:extLst>
          </p:cNvPr>
          <p:cNvPicPr>
            <a:picLocks noChangeAspect="1"/>
          </p:cNvPicPr>
          <p:nvPr/>
        </p:nvPicPr>
        <p:blipFill>
          <a:blip r:embed="rId2"/>
          <a:stretch>
            <a:fillRect/>
          </a:stretch>
        </p:blipFill>
        <p:spPr>
          <a:xfrm>
            <a:off x="1143000" y="1359877"/>
            <a:ext cx="10352314" cy="4613380"/>
          </a:xfrm>
          <a:prstGeom prst="rect">
            <a:avLst/>
          </a:prstGeom>
        </p:spPr>
      </p:pic>
      <p:sp>
        <p:nvSpPr>
          <p:cNvPr id="6" name="Rectángulo 5">
            <a:extLst>
              <a:ext uri="{FF2B5EF4-FFF2-40B4-BE49-F238E27FC236}">
                <a16:creationId xmlns:a16="http://schemas.microsoft.com/office/drawing/2014/main" id="{B10CE907-47E0-4919-A905-0942C3B72022}"/>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284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DISEÑO FÍSICO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21</a:t>
            </a:fld>
            <a:endParaRPr lang="es-ES"/>
          </a:p>
        </p:txBody>
      </p:sp>
      <p:pic>
        <p:nvPicPr>
          <p:cNvPr id="3" name="Imagen 2">
            <a:extLst>
              <a:ext uri="{FF2B5EF4-FFF2-40B4-BE49-F238E27FC236}">
                <a16:creationId xmlns:a16="http://schemas.microsoft.com/office/drawing/2014/main" id="{BBE61064-CAF7-4946-80A0-DF21E1D4AB3C}"/>
              </a:ext>
            </a:extLst>
          </p:cNvPr>
          <p:cNvPicPr>
            <a:picLocks noChangeAspect="1"/>
          </p:cNvPicPr>
          <p:nvPr/>
        </p:nvPicPr>
        <p:blipFill>
          <a:blip r:embed="rId2"/>
          <a:stretch>
            <a:fillRect/>
          </a:stretch>
        </p:blipFill>
        <p:spPr>
          <a:xfrm>
            <a:off x="4273833" y="1359877"/>
            <a:ext cx="3229599" cy="4770438"/>
          </a:xfrm>
          <a:prstGeom prst="rect">
            <a:avLst/>
          </a:prstGeom>
        </p:spPr>
      </p:pic>
      <p:sp>
        <p:nvSpPr>
          <p:cNvPr id="6" name="Rectángulo 5">
            <a:extLst>
              <a:ext uri="{FF2B5EF4-FFF2-40B4-BE49-F238E27FC236}">
                <a16:creationId xmlns:a16="http://schemas.microsoft.com/office/drawing/2014/main" id="{A5B564C0-5E15-41E4-A218-BDADB0961096}"/>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213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DISEÑO FÍSICO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22</a:t>
            </a:fld>
            <a:endParaRPr lang="es-ES"/>
          </a:p>
        </p:txBody>
      </p:sp>
      <p:pic>
        <p:nvPicPr>
          <p:cNvPr id="6" name="Marcador de contenido 3">
            <a:extLst>
              <a:ext uri="{FF2B5EF4-FFF2-40B4-BE49-F238E27FC236}">
                <a16:creationId xmlns:a16="http://schemas.microsoft.com/office/drawing/2014/main" id="{BB6ED0EC-D11A-4773-8ED5-CDEC6252ED64}"/>
              </a:ext>
            </a:extLst>
          </p:cNvPr>
          <p:cNvPicPr>
            <a:picLocks noGrp="1" noChangeAspect="1"/>
          </p:cNvPicPr>
          <p:nvPr>
            <p:ph idx="1"/>
          </p:nvPr>
        </p:nvPicPr>
        <p:blipFill>
          <a:blip r:embed="rId2"/>
          <a:stretch>
            <a:fillRect/>
          </a:stretch>
        </p:blipFill>
        <p:spPr>
          <a:xfrm>
            <a:off x="1689491" y="1359877"/>
            <a:ext cx="9196223" cy="4852237"/>
          </a:xfrm>
          <a:prstGeom prst="rect">
            <a:avLst/>
          </a:prstGeom>
        </p:spPr>
      </p:pic>
      <p:sp>
        <p:nvSpPr>
          <p:cNvPr id="7" name="Rectángulo 6">
            <a:extLst>
              <a:ext uri="{FF2B5EF4-FFF2-40B4-BE49-F238E27FC236}">
                <a16:creationId xmlns:a16="http://schemas.microsoft.com/office/drawing/2014/main" id="{588EDA2F-9F99-4EE8-B4B2-8F8C64AE4676}"/>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56533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RED PROFIBUS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23</a:t>
            </a:fld>
            <a:endParaRPr lang="es-ES"/>
          </a:p>
        </p:txBody>
      </p:sp>
      <p:sp>
        <p:nvSpPr>
          <p:cNvPr id="4" name="Marcador de contenido 3">
            <a:extLst>
              <a:ext uri="{FF2B5EF4-FFF2-40B4-BE49-F238E27FC236}">
                <a16:creationId xmlns:a16="http://schemas.microsoft.com/office/drawing/2014/main" id="{61BCFAB0-B0AC-4E33-8933-7D29D1DF264B}"/>
              </a:ext>
            </a:extLst>
          </p:cNvPr>
          <p:cNvSpPr>
            <a:spLocks noGrp="1"/>
          </p:cNvSpPr>
          <p:nvPr>
            <p:ph idx="1"/>
          </p:nvPr>
        </p:nvSpPr>
        <p:spPr>
          <a:xfrm>
            <a:off x="257908" y="1359877"/>
            <a:ext cx="11676184" cy="4817086"/>
          </a:xfrm>
        </p:spPr>
        <p:txBody>
          <a:bodyPr/>
          <a:lstStyle/>
          <a:p>
            <a:r>
              <a:rPr lang="es-EC" dirty="0"/>
              <a:t>El Sistema de Entrenamiento cuenta con una red PROFIBUS DP para la comunicación entre los sistemas eléctricos presentes, con conectores RS-485 en cada uno de los nodos (maestro - esclavo)</a:t>
            </a:r>
          </a:p>
          <a:p>
            <a:r>
              <a:rPr lang="es-EC" dirty="0"/>
              <a:t>Existe un maestro DP clase 1 y múltiples esclavos DP, la red es de tipo bus con una velocidad de 1.5Mbits/s</a:t>
            </a:r>
          </a:p>
          <a:p>
            <a:endParaRPr lang="es-EC" dirty="0"/>
          </a:p>
        </p:txBody>
      </p:sp>
      <p:pic>
        <p:nvPicPr>
          <p:cNvPr id="7" name="Imagen 6">
            <a:extLst>
              <a:ext uri="{FF2B5EF4-FFF2-40B4-BE49-F238E27FC236}">
                <a16:creationId xmlns:a16="http://schemas.microsoft.com/office/drawing/2014/main" id="{03962BE4-A704-45A0-8400-DF322DDA853C}"/>
              </a:ext>
            </a:extLst>
          </p:cNvPr>
          <p:cNvPicPr>
            <a:picLocks noChangeAspect="1"/>
          </p:cNvPicPr>
          <p:nvPr/>
        </p:nvPicPr>
        <p:blipFill>
          <a:blip r:embed="rId2"/>
          <a:stretch>
            <a:fillRect/>
          </a:stretch>
        </p:blipFill>
        <p:spPr>
          <a:xfrm>
            <a:off x="1950202" y="3693693"/>
            <a:ext cx="8291595" cy="2069123"/>
          </a:xfrm>
          <a:prstGeom prst="rect">
            <a:avLst/>
          </a:prstGeom>
        </p:spPr>
      </p:pic>
      <p:sp>
        <p:nvSpPr>
          <p:cNvPr id="8" name="Rectángulo 7">
            <a:extLst>
              <a:ext uri="{FF2B5EF4-FFF2-40B4-BE49-F238E27FC236}">
                <a16:creationId xmlns:a16="http://schemas.microsoft.com/office/drawing/2014/main" id="{946DE40D-D5E6-459B-8DB7-C7D1C459485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07267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RED PROFIBUS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24</a:t>
            </a:fld>
            <a:endParaRPr lang="es-ES"/>
          </a:p>
        </p:txBody>
      </p:sp>
      <p:pic>
        <p:nvPicPr>
          <p:cNvPr id="3" name="Marcador de contenido 2"/>
          <p:cNvPicPr>
            <a:picLocks noGrp="1" noChangeAspect="1"/>
          </p:cNvPicPr>
          <p:nvPr>
            <p:ph idx="1"/>
          </p:nvPr>
        </p:nvPicPr>
        <p:blipFill>
          <a:blip r:embed="rId2"/>
          <a:stretch>
            <a:fillRect/>
          </a:stretch>
        </p:blipFill>
        <p:spPr>
          <a:xfrm>
            <a:off x="2055059" y="1738384"/>
            <a:ext cx="7744034" cy="3882126"/>
          </a:xfrm>
          <a:prstGeom prst="rect">
            <a:avLst/>
          </a:prstGeom>
        </p:spPr>
      </p:pic>
      <p:sp>
        <p:nvSpPr>
          <p:cNvPr id="8" name="Rectángulo 7">
            <a:extLst>
              <a:ext uri="{FF2B5EF4-FFF2-40B4-BE49-F238E27FC236}">
                <a16:creationId xmlns:a16="http://schemas.microsoft.com/office/drawing/2014/main" id="{946DE40D-D5E6-459B-8DB7-C7D1C459485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5098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DISEÑO HMI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25</a:t>
            </a:fld>
            <a:endParaRPr lang="es-ES"/>
          </a:p>
        </p:txBody>
      </p:sp>
      <p:sp>
        <p:nvSpPr>
          <p:cNvPr id="4" name="Marcador de contenido 3">
            <a:extLst>
              <a:ext uri="{FF2B5EF4-FFF2-40B4-BE49-F238E27FC236}">
                <a16:creationId xmlns:a16="http://schemas.microsoft.com/office/drawing/2014/main" id="{081A1B3D-D402-42BC-8C65-9882813CFAA8}"/>
              </a:ext>
            </a:extLst>
          </p:cNvPr>
          <p:cNvSpPr>
            <a:spLocks noGrp="1"/>
          </p:cNvSpPr>
          <p:nvPr>
            <p:ph idx="1"/>
          </p:nvPr>
        </p:nvSpPr>
        <p:spPr>
          <a:xfrm>
            <a:off x="257908" y="2394438"/>
            <a:ext cx="11676184" cy="2069123"/>
          </a:xfrm>
        </p:spPr>
        <p:txBody>
          <a:bodyPr/>
          <a:lstStyle/>
          <a:p>
            <a:pPr algn="just"/>
            <a:r>
              <a:rPr lang="es-EC" dirty="0"/>
              <a:t>La interfaz HMI del sistema de entrenamiento presenta un entorno sencillo y amigable con el usuario para que este pueda navegar y realizar el control y supervisión del proceso establecido para la practica correspondiente, haciendo uso de los indicadores visuales que permiten conocer el estado actual del proceso además de posibles fallas que puedan presentarse.</a:t>
            </a:r>
          </a:p>
        </p:txBody>
      </p:sp>
      <p:sp>
        <p:nvSpPr>
          <p:cNvPr id="7" name="Rectángulo 6">
            <a:extLst>
              <a:ext uri="{FF2B5EF4-FFF2-40B4-BE49-F238E27FC236}">
                <a16:creationId xmlns:a16="http://schemas.microsoft.com/office/drawing/2014/main" id="{7A80DAF0-D8FE-41B1-9496-DA61717E4079}"/>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6362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DISEÑO HMI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26</a:t>
            </a:fld>
            <a:endParaRPr lang="es-ES"/>
          </a:p>
        </p:txBody>
      </p:sp>
      <p:sp>
        <p:nvSpPr>
          <p:cNvPr id="4" name="Marcador de contenido 3">
            <a:extLst>
              <a:ext uri="{FF2B5EF4-FFF2-40B4-BE49-F238E27FC236}">
                <a16:creationId xmlns:a16="http://schemas.microsoft.com/office/drawing/2014/main" id="{081A1B3D-D402-42BC-8C65-9882813CFAA8}"/>
              </a:ext>
            </a:extLst>
          </p:cNvPr>
          <p:cNvSpPr>
            <a:spLocks noGrp="1"/>
          </p:cNvSpPr>
          <p:nvPr>
            <p:ph idx="1"/>
          </p:nvPr>
        </p:nvSpPr>
        <p:spPr>
          <a:xfrm>
            <a:off x="257908" y="1359877"/>
            <a:ext cx="11676184" cy="4559659"/>
          </a:xfrm>
        </p:spPr>
        <p:txBody>
          <a:bodyPr/>
          <a:lstStyle/>
          <a:p>
            <a:pPr algn="just"/>
            <a:r>
              <a:rPr lang="es-EC" dirty="0"/>
              <a:t>Diseño de Pantallas </a:t>
            </a:r>
          </a:p>
          <a:p>
            <a:pPr lvl="1" algn="just"/>
            <a:r>
              <a:rPr lang="es-EC" dirty="0"/>
              <a:t>Especificaciones</a:t>
            </a:r>
          </a:p>
          <a:p>
            <a:pPr lvl="1" algn="just"/>
            <a:r>
              <a:rPr lang="es-EC" dirty="0"/>
              <a:t>Arquitectura</a:t>
            </a:r>
          </a:p>
          <a:p>
            <a:pPr lvl="1" algn="just"/>
            <a:r>
              <a:rPr lang="es-EC" dirty="0"/>
              <a:t>Navegación </a:t>
            </a:r>
          </a:p>
          <a:p>
            <a:pPr lvl="1" algn="just"/>
            <a:r>
              <a:rPr lang="es-EC" dirty="0"/>
              <a:t>Distribución de Pantallas </a:t>
            </a:r>
          </a:p>
        </p:txBody>
      </p:sp>
      <p:pic>
        <p:nvPicPr>
          <p:cNvPr id="11" name="Imagen 10">
            <a:extLst>
              <a:ext uri="{FF2B5EF4-FFF2-40B4-BE49-F238E27FC236}">
                <a16:creationId xmlns:a16="http://schemas.microsoft.com/office/drawing/2014/main" id="{C9935702-BBEE-486C-9DF3-ECE0C16C95D1}"/>
              </a:ext>
            </a:extLst>
          </p:cNvPr>
          <p:cNvPicPr/>
          <p:nvPr/>
        </p:nvPicPr>
        <p:blipFill rotWithShape="1">
          <a:blip r:embed="rId2"/>
          <a:srcRect l="3933" t="4343" r="2492" b="6648"/>
          <a:stretch/>
        </p:blipFill>
        <p:spPr bwMode="auto">
          <a:xfrm>
            <a:off x="6096000" y="1504949"/>
            <a:ext cx="4287253" cy="2513597"/>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75AD6546-8092-4D69-A392-56B327809E2E}"/>
              </a:ext>
            </a:extLst>
          </p:cNvPr>
          <p:cNvPicPr/>
          <p:nvPr/>
        </p:nvPicPr>
        <p:blipFill rotWithShape="1">
          <a:blip r:embed="rId3"/>
          <a:srcRect l="2057" r="2410" b="2478"/>
          <a:stretch/>
        </p:blipFill>
        <p:spPr bwMode="auto">
          <a:xfrm>
            <a:off x="6095999" y="1630365"/>
            <a:ext cx="4287253" cy="2225784"/>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70B86413-FDD6-4BCB-B8C4-46547F4DF3A3}"/>
              </a:ext>
            </a:extLst>
          </p:cNvPr>
          <p:cNvPicPr/>
          <p:nvPr/>
        </p:nvPicPr>
        <p:blipFill>
          <a:blip r:embed="rId4"/>
          <a:stretch>
            <a:fillRect/>
          </a:stretch>
        </p:blipFill>
        <p:spPr>
          <a:xfrm>
            <a:off x="5861358" y="1630365"/>
            <a:ext cx="4756534" cy="3183548"/>
          </a:xfrm>
          <a:prstGeom prst="rect">
            <a:avLst/>
          </a:prstGeom>
        </p:spPr>
      </p:pic>
      <p:pic>
        <p:nvPicPr>
          <p:cNvPr id="14" name="Imagen 13">
            <a:extLst>
              <a:ext uri="{FF2B5EF4-FFF2-40B4-BE49-F238E27FC236}">
                <a16:creationId xmlns:a16="http://schemas.microsoft.com/office/drawing/2014/main" id="{829EE369-C3B1-46F6-BB22-F124CA893DEC}"/>
              </a:ext>
            </a:extLst>
          </p:cNvPr>
          <p:cNvPicPr/>
          <p:nvPr/>
        </p:nvPicPr>
        <p:blipFill>
          <a:blip r:embed="rId5"/>
          <a:stretch>
            <a:fillRect/>
          </a:stretch>
        </p:blipFill>
        <p:spPr>
          <a:xfrm>
            <a:off x="5861358" y="1630365"/>
            <a:ext cx="4756533" cy="3125843"/>
          </a:xfrm>
          <a:prstGeom prst="rect">
            <a:avLst/>
          </a:prstGeom>
        </p:spPr>
      </p:pic>
      <p:pic>
        <p:nvPicPr>
          <p:cNvPr id="15" name="Imagen 14">
            <a:extLst>
              <a:ext uri="{FF2B5EF4-FFF2-40B4-BE49-F238E27FC236}">
                <a16:creationId xmlns:a16="http://schemas.microsoft.com/office/drawing/2014/main" id="{E38B692F-5421-448F-B787-D40B0BA3F427}"/>
              </a:ext>
            </a:extLst>
          </p:cNvPr>
          <p:cNvPicPr/>
          <p:nvPr/>
        </p:nvPicPr>
        <p:blipFill>
          <a:blip r:embed="rId6"/>
          <a:stretch>
            <a:fillRect/>
          </a:stretch>
        </p:blipFill>
        <p:spPr>
          <a:xfrm>
            <a:off x="6534649" y="1841053"/>
            <a:ext cx="3409950" cy="2704465"/>
          </a:xfrm>
          <a:prstGeom prst="rect">
            <a:avLst/>
          </a:prstGeom>
        </p:spPr>
      </p:pic>
      <p:pic>
        <p:nvPicPr>
          <p:cNvPr id="16" name="Imagen 15">
            <a:extLst>
              <a:ext uri="{FF2B5EF4-FFF2-40B4-BE49-F238E27FC236}">
                <a16:creationId xmlns:a16="http://schemas.microsoft.com/office/drawing/2014/main" id="{BE9C57E5-00C7-41A8-8A74-59B89D0B2DED}"/>
              </a:ext>
            </a:extLst>
          </p:cNvPr>
          <p:cNvPicPr/>
          <p:nvPr/>
        </p:nvPicPr>
        <p:blipFill>
          <a:blip r:embed="rId7"/>
          <a:stretch>
            <a:fillRect/>
          </a:stretch>
        </p:blipFill>
        <p:spPr>
          <a:xfrm>
            <a:off x="6847704" y="2012185"/>
            <a:ext cx="2783840" cy="2362200"/>
          </a:xfrm>
          <a:prstGeom prst="rect">
            <a:avLst/>
          </a:prstGeom>
        </p:spPr>
      </p:pic>
      <p:sp>
        <p:nvSpPr>
          <p:cNvPr id="17" name="Rectángulo 16">
            <a:extLst>
              <a:ext uri="{FF2B5EF4-FFF2-40B4-BE49-F238E27FC236}">
                <a16:creationId xmlns:a16="http://schemas.microsoft.com/office/drawing/2014/main" id="{68F2A44A-24EB-468C-9407-5C4173B68A37}"/>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9044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3391566"/>
            <a:ext cx="8216347" cy="989668"/>
          </a:xfrm>
        </p:spPr>
        <p:txBody>
          <a:bodyPr>
            <a:normAutofit fontScale="90000"/>
          </a:bodyPr>
          <a:lstStyle/>
          <a:p>
            <a:r>
              <a:rPr lang="es-ES" dirty="0"/>
              <a:t>IMPLEMENTACIÓN DEL SISTEMA DE ENTRENAMIENTO</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27</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57247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ESTRUCTURA METÁLICA</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28</a:t>
            </a:fld>
            <a:endParaRPr lang="es-ES"/>
          </a:p>
        </p:txBody>
      </p:sp>
      <p:pic>
        <p:nvPicPr>
          <p:cNvPr id="7" name="Imagen 6">
            <a:extLst>
              <a:ext uri="{FF2B5EF4-FFF2-40B4-BE49-F238E27FC236}">
                <a16:creationId xmlns:a16="http://schemas.microsoft.com/office/drawing/2014/main" id="{FA1BD009-09E4-44F8-9098-20389317E294}"/>
              </a:ext>
            </a:extLst>
          </p:cNvPr>
          <p:cNvPicPr/>
          <p:nvPr/>
        </p:nvPicPr>
        <p:blipFill rotWithShape="1">
          <a:blip r:embed="rId2">
            <a:extLst>
              <a:ext uri="{28A0092B-C50C-407E-A947-70E740481C1C}">
                <a14:useLocalDpi xmlns:a14="http://schemas.microsoft.com/office/drawing/2010/main" val="0"/>
              </a:ext>
            </a:extLst>
          </a:blip>
          <a:srcRect t="16603" b="16560"/>
          <a:stretch/>
        </p:blipFill>
        <p:spPr bwMode="auto">
          <a:xfrm>
            <a:off x="1716505" y="1359877"/>
            <a:ext cx="9057003" cy="4884178"/>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F6CE768F-567B-4AA3-9176-6047135198C4}"/>
              </a:ext>
            </a:extLst>
          </p:cNvPr>
          <p:cNvPicPr/>
          <p:nvPr/>
        </p:nvPicPr>
        <p:blipFill rotWithShape="1">
          <a:blip r:embed="rId3" cstate="print">
            <a:extLst>
              <a:ext uri="{28A0092B-C50C-407E-A947-70E740481C1C}">
                <a14:useLocalDpi xmlns:a14="http://schemas.microsoft.com/office/drawing/2010/main" val="0"/>
              </a:ext>
            </a:extLst>
          </a:blip>
          <a:srcRect t="31715" r="12609"/>
          <a:stretch/>
        </p:blipFill>
        <p:spPr bwMode="auto">
          <a:xfrm>
            <a:off x="2370837" y="1664678"/>
            <a:ext cx="7748337" cy="4025951"/>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5E37CF92-9FF3-4CB4-8C4B-D381572020AA}"/>
              </a:ext>
            </a:extLst>
          </p:cNvPr>
          <p:cNvPicPr/>
          <p:nvPr/>
        </p:nvPicPr>
        <p:blipFill rotWithShape="1">
          <a:blip r:embed="rId4">
            <a:extLst>
              <a:ext uri="{28A0092B-C50C-407E-A947-70E740481C1C}">
                <a14:useLocalDpi xmlns:a14="http://schemas.microsoft.com/office/drawing/2010/main" val="0"/>
              </a:ext>
            </a:extLst>
          </a:blip>
          <a:srcRect l="5103" t="14691" r="9420" b="10362"/>
          <a:stretch/>
        </p:blipFill>
        <p:spPr bwMode="auto">
          <a:xfrm>
            <a:off x="2072826" y="1420035"/>
            <a:ext cx="8277729" cy="4635553"/>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C8BE15A0-2C8C-48EF-BAC6-4D1F5F54FD24}"/>
              </a:ext>
            </a:extLst>
          </p:cNvPr>
          <p:cNvPicPr/>
          <p:nvPr/>
        </p:nvPicPr>
        <p:blipFill rotWithShape="1">
          <a:blip r:embed="rId5">
            <a:extLst>
              <a:ext uri="{28A0092B-C50C-407E-A947-70E740481C1C}">
                <a14:useLocalDpi xmlns:a14="http://schemas.microsoft.com/office/drawing/2010/main" val="0"/>
              </a:ext>
            </a:extLst>
          </a:blip>
          <a:srcRect l="18659" t="31066" r="18829"/>
          <a:stretch/>
        </p:blipFill>
        <p:spPr bwMode="auto">
          <a:xfrm>
            <a:off x="4876800" y="1206086"/>
            <a:ext cx="2887818" cy="5037969"/>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A4A0461F-E88D-4136-B93B-8AD4C0AAB3FE}"/>
              </a:ext>
            </a:extLst>
          </p:cNvPr>
          <p:cNvPicPr/>
          <p:nvPr/>
        </p:nvPicPr>
        <p:blipFill rotWithShape="1">
          <a:blip r:embed="rId6">
            <a:extLst>
              <a:ext uri="{28A0092B-C50C-407E-A947-70E740481C1C}">
                <a14:useLocalDpi xmlns:a14="http://schemas.microsoft.com/office/drawing/2010/main" val="0"/>
              </a:ext>
            </a:extLst>
          </a:blip>
          <a:srcRect t="15114" b="5066"/>
          <a:stretch/>
        </p:blipFill>
        <p:spPr bwMode="auto">
          <a:xfrm>
            <a:off x="1798879" y="1167371"/>
            <a:ext cx="8825622" cy="5037969"/>
          </a:xfrm>
          <a:prstGeom prst="rect">
            <a:avLst/>
          </a:prstGeom>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3730DD84-D1E9-40D0-883D-06DDD46D4F77}"/>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7887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MÍMICO</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29</a:t>
            </a:fld>
            <a:endParaRPr lang="es-ES"/>
          </a:p>
        </p:txBody>
      </p:sp>
      <p:pic>
        <p:nvPicPr>
          <p:cNvPr id="12" name="Imagen 11">
            <a:extLst>
              <a:ext uri="{FF2B5EF4-FFF2-40B4-BE49-F238E27FC236}">
                <a16:creationId xmlns:a16="http://schemas.microsoft.com/office/drawing/2014/main" id="{D5D437FA-5DD9-4DBC-8924-CF3C323A0353}"/>
              </a:ext>
            </a:extLst>
          </p:cNvPr>
          <p:cNvPicPr/>
          <p:nvPr/>
        </p:nvPicPr>
        <p:blipFill rotWithShape="1">
          <a:blip r:embed="rId2">
            <a:extLst>
              <a:ext uri="{28A0092B-C50C-407E-A947-70E740481C1C}">
                <a14:useLocalDpi xmlns:a14="http://schemas.microsoft.com/office/drawing/2010/main" val="0"/>
              </a:ext>
            </a:extLst>
          </a:blip>
          <a:srcRect t="22324"/>
          <a:stretch/>
        </p:blipFill>
        <p:spPr bwMode="auto">
          <a:xfrm>
            <a:off x="2030561" y="1247582"/>
            <a:ext cx="8742947" cy="4996473"/>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D7083216-E2AC-410C-8467-98DB112B7B6B}"/>
              </a:ext>
            </a:extLst>
          </p:cNvPr>
          <p:cNvPicPr/>
          <p:nvPr/>
        </p:nvPicPr>
        <p:blipFill rotWithShape="1">
          <a:blip r:embed="rId3">
            <a:extLst>
              <a:ext uri="{28A0092B-C50C-407E-A947-70E740481C1C}">
                <a14:useLocalDpi xmlns:a14="http://schemas.microsoft.com/office/drawing/2010/main" val="0"/>
              </a:ext>
            </a:extLst>
          </a:blip>
          <a:srcRect t="5528" b="14954"/>
          <a:stretch/>
        </p:blipFill>
        <p:spPr bwMode="auto">
          <a:xfrm>
            <a:off x="2030562" y="1247582"/>
            <a:ext cx="8742946" cy="4996473"/>
          </a:xfrm>
          <a:prstGeom prst="rect">
            <a:avLst/>
          </a:prstGeom>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id="{B1F577F5-E6BC-4AAE-9625-E4CB2AF0A181}"/>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4225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8216347" cy="989668"/>
          </a:xfrm>
        </p:spPr>
        <p:txBody>
          <a:bodyPr>
            <a:normAutofit/>
          </a:bodyPr>
          <a:lstStyle/>
          <a:p>
            <a:r>
              <a:rPr lang="es-ES" dirty="0"/>
              <a:t>ANTECEDENTES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69108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MONTAJE DE ELEMENTOS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30</a:t>
            </a:fld>
            <a:endParaRPr lang="es-ES"/>
          </a:p>
        </p:txBody>
      </p:sp>
      <p:pic>
        <p:nvPicPr>
          <p:cNvPr id="6" name="Imagen 5">
            <a:extLst>
              <a:ext uri="{FF2B5EF4-FFF2-40B4-BE49-F238E27FC236}">
                <a16:creationId xmlns:a16="http://schemas.microsoft.com/office/drawing/2014/main" id="{AF0DC8A2-FEEF-4076-AF3C-436288C20BF8}"/>
              </a:ext>
            </a:extLst>
          </p:cNvPr>
          <p:cNvPicPr/>
          <p:nvPr/>
        </p:nvPicPr>
        <p:blipFill rotWithShape="1">
          <a:blip r:embed="rId2">
            <a:extLst>
              <a:ext uri="{28A0092B-C50C-407E-A947-70E740481C1C}">
                <a14:useLocalDpi xmlns:a14="http://schemas.microsoft.com/office/drawing/2010/main" val="0"/>
              </a:ext>
            </a:extLst>
          </a:blip>
          <a:srcRect l="11200" t="14625" r="4008" b="15918"/>
          <a:stretch/>
        </p:blipFill>
        <p:spPr bwMode="auto">
          <a:xfrm>
            <a:off x="1895437" y="1279667"/>
            <a:ext cx="8878071" cy="4868136"/>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AEEEF395-A861-4BE6-8762-26F8F6C5FB3F}"/>
              </a:ext>
            </a:extLst>
          </p:cNvPr>
          <p:cNvPicPr/>
          <p:nvPr/>
        </p:nvPicPr>
        <p:blipFill rotWithShape="1">
          <a:blip r:embed="rId3">
            <a:extLst>
              <a:ext uri="{28A0092B-C50C-407E-A947-70E740481C1C}">
                <a14:useLocalDpi xmlns:a14="http://schemas.microsoft.com/office/drawing/2010/main" val="0"/>
              </a:ext>
            </a:extLst>
          </a:blip>
          <a:srcRect l="1600" t="17060" r="1281" b="6164"/>
          <a:stretch/>
        </p:blipFill>
        <p:spPr bwMode="auto">
          <a:xfrm>
            <a:off x="1895437" y="1279667"/>
            <a:ext cx="8878071" cy="486813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44893F1F-07EE-4C24-8C97-740142425ADF}"/>
              </a:ext>
            </a:extLst>
          </p:cNvPr>
          <p:cNvPicPr/>
          <p:nvPr/>
        </p:nvPicPr>
        <p:blipFill rotWithShape="1">
          <a:blip r:embed="rId4" cstate="print">
            <a:extLst>
              <a:ext uri="{28A0092B-C50C-407E-A947-70E740481C1C}">
                <a14:useLocalDpi xmlns:a14="http://schemas.microsoft.com/office/drawing/2010/main" val="0"/>
              </a:ext>
            </a:extLst>
          </a:blip>
          <a:srcRect l="23761" r="637" b="46655"/>
          <a:stretch/>
        </p:blipFill>
        <p:spPr bwMode="auto">
          <a:xfrm>
            <a:off x="4267199" y="1359878"/>
            <a:ext cx="4090737" cy="4787926"/>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4C0B2C5B-9878-4EB3-B62D-0F2C07C6A0A1}"/>
              </a:ext>
            </a:extLst>
          </p:cNvPr>
          <p:cNvPicPr/>
          <p:nvPr/>
        </p:nvPicPr>
        <p:blipFill rotWithShape="1">
          <a:blip r:embed="rId5">
            <a:extLst>
              <a:ext uri="{28A0092B-C50C-407E-A947-70E740481C1C}">
                <a14:useLocalDpi xmlns:a14="http://schemas.microsoft.com/office/drawing/2010/main" val="0"/>
              </a:ext>
            </a:extLst>
          </a:blip>
          <a:srcRect l="53264" t="6804" r="19785" b="16367"/>
          <a:stretch/>
        </p:blipFill>
        <p:spPr bwMode="auto">
          <a:xfrm>
            <a:off x="4580021" y="1279668"/>
            <a:ext cx="3031958" cy="4868135"/>
          </a:xfrm>
          <a:prstGeom prst="rect">
            <a:avLst/>
          </a:prstGeom>
          <a:ln>
            <a:noFill/>
          </a:ln>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A419F414-BF80-4682-B13A-27984126B0E4}"/>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3253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CABLEADO</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31</a:t>
            </a:fld>
            <a:endParaRPr lang="es-ES"/>
          </a:p>
        </p:txBody>
      </p:sp>
      <p:pic>
        <p:nvPicPr>
          <p:cNvPr id="10" name="Imagen 9">
            <a:extLst>
              <a:ext uri="{FF2B5EF4-FFF2-40B4-BE49-F238E27FC236}">
                <a16:creationId xmlns:a16="http://schemas.microsoft.com/office/drawing/2014/main" id="{3EB25D7C-BCCD-49A6-8AE9-39A22BFD75A4}"/>
              </a:ext>
            </a:extLst>
          </p:cNvPr>
          <p:cNvPicPr/>
          <p:nvPr/>
        </p:nvPicPr>
        <p:blipFill>
          <a:blip r:embed="rId2">
            <a:extLst>
              <a:ext uri="{28A0092B-C50C-407E-A947-70E740481C1C}">
                <a14:useLocalDpi xmlns:a14="http://schemas.microsoft.com/office/drawing/2010/main" val="0"/>
              </a:ext>
            </a:extLst>
          </a:blip>
          <a:stretch>
            <a:fillRect/>
          </a:stretch>
        </p:blipFill>
        <p:spPr>
          <a:xfrm>
            <a:off x="2503120" y="1359877"/>
            <a:ext cx="7185760" cy="4743133"/>
          </a:xfrm>
          <a:prstGeom prst="rect">
            <a:avLst/>
          </a:prstGeom>
        </p:spPr>
      </p:pic>
      <p:pic>
        <p:nvPicPr>
          <p:cNvPr id="11" name="Imagen 10">
            <a:extLst>
              <a:ext uri="{FF2B5EF4-FFF2-40B4-BE49-F238E27FC236}">
                <a16:creationId xmlns:a16="http://schemas.microsoft.com/office/drawing/2014/main" id="{2417DC3F-F864-4719-8923-4D151C24F6B4}"/>
              </a:ext>
            </a:extLst>
          </p:cNvPr>
          <p:cNvPicPr/>
          <p:nvPr/>
        </p:nvPicPr>
        <p:blipFill rotWithShape="1">
          <a:blip r:embed="rId3">
            <a:extLst>
              <a:ext uri="{28A0092B-C50C-407E-A947-70E740481C1C}">
                <a14:useLocalDpi xmlns:a14="http://schemas.microsoft.com/office/drawing/2010/main" val="0"/>
              </a:ext>
            </a:extLst>
          </a:blip>
          <a:srcRect b="26010"/>
          <a:stretch/>
        </p:blipFill>
        <p:spPr bwMode="auto">
          <a:xfrm>
            <a:off x="2503119" y="1359877"/>
            <a:ext cx="7185759" cy="4743133"/>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D7F4EA3A-2D73-4DCC-B9DB-B7A697640D2E}"/>
              </a:ext>
            </a:extLst>
          </p:cNvPr>
          <p:cNvPicPr>
            <a:picLocks noChangeAspect="1"/>
          </p:cNvPicPr>
          <p:nvPr/>
        </p:nvPicPr>
        <p:blipFill>
          <a:blip r:embed="rId4"/>
          <a:stretch>
            <a:fillRect/>
          </a:stretch>
        </p:blipFill>
        <p:spPr>
          <a:xfrm>
            <a:off x="4869738" y="3009899"/>
            <a:ext cx="2875842" cy="1177089"/>
          </a:xfrm>
          <a:prstGeom prst="rect">
            <a:avLst/>
          </a:prstGeom>
        </p:spPr>
      </p:pic>
      <p:sp>
        <p:nvSpPr>
          <p:cNvPr id="12" name="Rectángulo 11">
            <a:extLst>
              <a:ext uri="{FF2B5EF4-FFF2-40B4-BE49-F238E27FC236}">
                <a16:creationId xmlns:a16="http://schemas.microsoft.com/office/drawing/2014/main" id="{539DC348-09AB-45C2-A7F2-66D70579BDB6}"/>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4093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SISTEMA NEUMÁTICO</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32</a:t>
            </a:fld>
            <a:endParaRPr lang="es-ES"/>
          </a:p>
        </p:txBody>
      </p:sp>
      <p:pic>
        <p:nvPicPr>
          <p:cNvPr id="7" name="Imagen 6" descr="C:\Users\Usuario\AppData\Local\Microsoft\Windows\INetCache\Content.Word\9885fa14-d84d-48d4-b2be-0c6f7b4eaa2a.jpg">
            <a:extLst>
              <a:ext uri="{FF2B5EF4-FFF2-40B4-BE49-F238E27FC236}">
                <a16:creationId xmlns:a16="http://schemas.microsoft.com/office/drawing/2014/main" id="{05211347-94A4-419B-AEB8-9054E3F21326}"/>
              </a:ext>
            </a:extLst>
          </p:cNvPr>
          <p:cNvPicPr/>
          <p:nvPr/>
        </p:nvPicPr>
        <p:blipFill>
          <a:blip r:embed="rId2" cstate="print">
            <a:extLst>
              <a:ext uri="{28A0092B-C50C-407E-A947-70E740481C1C}">
                <a14:useLocalDpi xmlns:a14="http://schemas.microsoft.com/office/drawing/2010/main" val="0"/>
              </a:ext>
            </a:extLst>
          </a:blip>
          <a:srcRect t="13637" r="18501" b="14952"/>
          <a:stretch>
            <a:fillRect/>
          </a:stretch>
        </p:blipFill>
        <p:spPr bwMode="auto">
          <a:xfrm>
            <a:off x="4130842" y="1359877"/>
            <a:ext cx="3930316" cy="4555958"/>
          </a:xfrm>
          <a:prstGeom prst="rect">
            <a:avLst/>
          </a:prstGeom>
          <a:noFill/>
          <a:ln>
            <a:noFill/>
          </a:ln>
        </p:spPr>
      </p:pic>
      <p:pic>
        <p:nvPicPr>
          <p:cNvPr id="2050" name="Picture 2" descr="28fd374d-2df0-4431-8112-d4a6290ff07a">
            <a:extLst>
              <a:ext uri="{FF2B5EF4-FFF2-40B4-BE49-F238E27FC236}">
                <a16:creationId xmlns:a16="http://schemas.microsoft.com/office/drawing/2014/main" id="{A5DE1395-A1D1-41E1-92C7-564E29DF4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13" t="73564" r="18820"/>
          <a:stretch>
            <a:fillRect/>
          </a:stretch>
        </p:blipFill>
        <p:spPr bwMode="auto">
          <a:xfrm>
            <a:off x="2715127" y="1546804"/>
            <a:ext cx="7267073" cy="418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597B8D2A-70A3-4866-93B9-E64AF008805F}"/>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1945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IMPLEMENTACIÓN FÍSICA</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33</a:t>
            </a:fld>
            <a:endParaRPr lang="es-ES"/>
          </a:p>
        </p:txBody>
      </p:sp>
      <p:pic>
        <p:nvPicPr>
          <p:cNvPr id="6" name="Imagen 5">
            <a:extLst>
              <a:ext uri="{FF2B5EF4-FFF2-40B4-BE49-F238E27FC236}">
                <a16:creationId xmlns:a16="http://schemas.microsoft.com/office/drawing/2014/main" id="{ADD22089-C9AB-484D-84B2-FAA5D474C955}"/>
              </a:ext>
            </a:extLst>
          </p:cNvPr>
          <p:cNvPicPr/>
          <p:nvPr/>
        </p:nvPicPr>
        <p:blipFill rotWithShape="1">
          <a:blip r:embed="rId2">
            <a:extLst>
              <a:ext uri="{28A0092B-C50C-407E-A947-70E740481C1C}">
                <a14:useLocalDpi xmlns:a14="http://schemas.microsoft.com/office/drawing/2010/main" val="0"/>
              </a:ext>
            </a:extLst>
          </a:blip>
          <a:srcRect l="1936" r="14510" b="2218"/>
          <a:stretch/>
        </p:blipFill>
        <p:spPr bwMode="auto">
          <a:xfrm>
            <a:off x="2093494" y="1295709"/>
            <a:ext cx="8101263" cy="4880502"/>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CBCC095E-5677-40D5-83C8-6CA3414DBD8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39452" y="1449946"/>
            <a:ext cx="6144127" cy="4636195"/>
          </a:xfrm>
          <a:prstGeom prst="rect">
            <a:avLst/>
          </a:prstGeom>
        </p:spPr>
      </p:pic>
      <p:sp>
        <p:nvSpPr>
          <p:cNvPr id="9" name="Rectángulo 8">
            <a:extLst>
              <a:ext uri="{FF2B5EF4-FFF2-40B4-BE49-F238E27FC236}">
                <a16:creationId xmlns:a16="http://schemas.microsoft.com/office/drawing/2014/main" id="{A5548D52-A65A-4BBB-B9B4-5860543B8421}"/>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87273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IMPLEMENTACIÓN HMI</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34</a:t>
            </a:fld>
            <a:endParaRPr lang="es-ES"/>
          </a:p>
        </p:txBody>
      </p:sp>
      <p:pic>
        <p:nvPicPr>
          <p:cNvPr id="7" name="Imagen 6">
            <a:extLst>
              <a:ext uri="{FF2B5EF4-FFF2-40B4-BE49-F238E27FC236}">
                <a16:creationId xmlns:a16="http://schemas.microsoft.com/office/drawing/2014/main" id="{104F8FBB-50ED-44CE-837F-50E930CCDEB1}"/>
              </a:ext>
            </a:extLst>
          </p:cNvPr>
          <p:cNvPicPr/>
          <p:nvPr/>
        </p:nvPicPr>
        <p:blipFill>
          <a:blip r:embed="rId2">
            <a:extLst>
              <a:ext uri="{28A0092B-C50C-407E-A947-70E740481C1C}">
                <a14:useLocalDpi xmlns:a14="http://schemas.microsoft.com/office/drawing/2010/main" val="0"/>
              </a:ext>
            </a:extLst>
          </a:blip>
          <a:stretch>
            <a:fillRect/>
          </a:stretch>
        </p:blipFill>
        <p:spPr>
          <a:xfrm>
            <a:off x="2045368" y="1359877"/>
            <a:ext cx="8101263" cy="4736123"/>
          </a:xfrm>
          <a:prstGeom prst="rect">
            <a:avLst/>
          </a:prstGeom>
        </p:spPr>
      </p:pic>
      <p:pic>
        <p:nvPicPr>
          <p:cNvPr id="9" name="Imagen 8">
            <a:extLst>
              <a:ext uri="{FF2B5EF4-FFF2-40B4-BE49-F238E27FC236}">
                <a16:creationId xmlns:a16="http://schemas.microsoft.com/office/drawing/2014/main" id="{8A729C03-93AE-48B8-AF18-0F158768B318}"/>
              </a:ext>
            </a:extLst>
          </p:cNvPr>
          <p:cNvPicPr/>
          <p:nvPr/>
        </p:nvPicPr>
        <p:blipFill>
          <a:blip r:embed="rId3"/>
          <a:stretch>
            <a:fillRect/>
          </a:stretch>
        </p:blipFill>
        <p:spPr>
          <a:xfrm>
            <a:off x="2045368" y="1359876"/>
            <a:ext cx="8101263" cy="4736123"/>
          </a:xfrm>
          <a:prstGeom prst="rect">
            <a:avLst/>
          </a:prstGeom>
        </p:spPr>
      </p:pic>
      <p:pic>
        <p:nvPicPr>
          <p:cNvPr id="11" name="Imagen 10">
            <a:extLst>
              <a:ext uri="{FF2B5EF4-FFF2-40B4-BE49-F238E27FC236}">
                <a16:creationId xmlns:a16="http://schemas.microsoft.com/office/drawing/2014/main" id="{95D1DBA6-A0BA-4290-9303-33FBD1404B6D}"/>
              </a:ext>
            </a:extLst>
          </p:cNvPr>
          <p:cNvPicPr/>
          <p:nvPr/>
        </p:nvPicPr>
        <p:blipFill>
          <a:blip r:embed="rId4">
            <a:extLst>
              <a:ext uri="{28A0092B-C50C-407E-A947-70E740481C1C}">
                <a14:useLocalDpi xmlns:a14="http://schemas.microsoft.com/office/drawing/2010/main" val="0"/>
              </a:ext>
            </a:extLst>
          </a:blip>
          <a:stretch>
            <a:fillRect/>
          </a:stretch>
        </p:blipFill>
        <p:spPr>
          <a:xfrm>
            <a:off x="3853347" y="1620227"/>
            <a:ext cx="4757253" cy="4143374"/>
          </a:xfrm>
          <a:prstGeom prst="rect">
            <a:avLst/>
          </a:prstGeom>
        </p:spPr>
      </p:pic>
      <p:pic>
        <p:nvPicPr>
          <p:cNvPr id="12" name="Imagen 11">
            <a:extLst>
              <a:ext uri="{FF2B5EF4-FFF2-40B4-BE49-F238E27FC236}">
                <a16:creationId xmlns:a16="http://schemas.microsoft.com/office/drawing/2014/main" id="{EAC87C37-1F04-4965-A522-FFD247082571}"/>
              </a:ext>
            </a:extLst>
          </p:cNvPr>
          <p:cNvPicPr/>
          <p:nvPr/>
        </p:nvPicPr>
        <p:blipFill>
          <a:blip r:embed="rId5">
            <a:extLst>
              <a:ext uri="{28A0092B-C50C-407E-A947-70E740481C1C}">
                <a14:useLocalDpi xmlns:a14="http://schemas.microsoft.com/office/drawing/2010/main" val="0"/>
              </a:ext>
            </a:extLst>
          </a:blip>
          <a:stretch>
            <a:fillRect/>
          </a:stretch>
        </p:blipFill>
        <p:spPr>
          <a:xfrm>
            <a:off x="3638783" y="1359875"/>
            <a:ext cx="4757253" cy="4664076"/>
          </a:xfrm>
          <a:prstGeom prst="rect">
            <a:avLst/>
          </a:prstGeom>
        </p:spPr>
      </p:pic>
      <p:pic>
        <p:nvPicPr>
          <p:cNvPr id="13" name="Imagen 12">
            <a:extLst>
              <a:ext uri="{FF2B5EF4-FFF2-40B4-BE49-F238E27FC236}">
                <a16:creationId xmlns:a16="http://schemas.microsoft.com/office/drawing/2014/main" id="{48F1E3BD-C4A2-4F19-A235-8893F416250D}"/>
              </a:ext>
            </a:extLst>
          </p:cNvPr>
          <p:cNvPicPr/>
          <p:nvPr/>
        </p:nvPicPr>
        <p:blipFill>
          <a:blip r:embed="rId6">
            <a:extLst>
              <a:ext uri="{28A0092B-C50C-407E-A947-70E740481C1C}">
                <a14:useLocalDpi xmlns:a14="http://schemas.microsoft.com/office/drawing/2010/main" val="0"/>
              </a:ext>
            </a:extLst>
          </a:blip>
          <a:stretch>
            <a:fillRect/>
          </a:stretch>
        </p:blipFill>
        <p:spPr>
          <a:xfrm>
            <a:off x="3424220" y="1287828"/>
            <a:ext cx="4971816" cy="4736124"/>
          </a:xfrm>
          <a:prstGeom prst="rect">
            <a:avLst/>
          </a:prstGeom>
        </p:spPr>
      </p:pic>
      <p:sp>
        <p:nvSpPr>
          <p:cNvPr id="14" name="Rectángulo 13">
            <a:extLst>
              <a:ext uri="{FF2B5EF4-FFF2-40B4-BE49-F238E27FC236}">
                <a16:creationId xmlns:a16="http://schemas.microsoft.com/office/drawing/2014/main" id="{9370BF77-945B-42A1-B2D5-64500040AB72}"/>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8630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IMPLEMENTACIÓN EN SITIO</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35</a:t>
            </a:fld>
            <a:endParaRPr lang="es-ES"/>
          </a:p>
        </p:txBody>
      </p:sp>
      <p:pic>
        <p:nvPicPr>
          <p:cNvPr id="10" name="Imagen 9">
            <a:extLst>
              <a:ext uri="{FF2B5EF4-FFF2-40B4-BE49-F238E27FC236}">
                <a16:creationId xmlns:a16="http://schemas.microsoft.com/office/drawing/2014/main" id="{548B47AE-2828-4DD5-B1D6-FDAB78D9B148}"/>
              </a:ext>
            </a:extLst>
          </p:cNvPr>
          <p:cNvPicPr/>
          <p:nvPr/>
        </p:nvPicPr>
        <p:blipFill rotWithShape="1">
          <a:blip r:embed="rId2">
            <a:extLst>
              <a:ext uri="{28A0092B-C50C-407E-A947-70E740481C1C}">
                <a14:useLocalDpi xmlns:a14="http://schemas.microsoft.com/office/drawing/2010/main" val="0"/>
              </a:ext>
            </a:extLst>
          </a:blip>
          <a:srcRect t="12202" b="8593"/>
          <a:stretch/>
        </p:blipFill>
        <p:spPr bwMode="auto">
          <a:xfrm>
            <a:off x="1945105" y="1359877"/>
            <a:ext cx="8037095" cy="4627563"/>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26A6B626-B345-49E3-A7B6-5F56334F0FD5}"/>
              </a:ext>
            </a:extLst>
          </p:cNvPr>
          <p:cNvPicPr/>
          <p:nvPr/>
        </p:nvPicPr>
        <p:blipFill rotWithShape="1">
          <a:blip r:embed="rId3">
            <a:extLst>
              <a:ext uri="{28A0092B-C50C-407E-A947-70E740481C1C}">
                <a14:useLocalDpi xmlns:a14="http://schemas.microsoft.com/office/drawing/2010/main" val="0"/>
              </a:ext>
            </a:extLst>
          </a:blip>
          <a:srcRect l="15788" t="23175" b="17718"/>
          <a:stretch/>
        </p:blipFill>
        <p:spPr bwMode="auto">
          <a:xfrm>
            <a:off x="1945105" y="1359876"/>
            <a:ext cx="8301789" cy="4627563"/>
          </a:xfrm>
          <a:prstGeom prst="rect">
            <a:avLst/>
          </a:prstGeom>
          <a:ln>
            <a:noFill/>
          </a:ln>
          <a:extLst>
            <a:ext uri="{53640926-AAD7-44D8-BBD7-CCE9431645EC}">
              <a14:shadowObscured xmlns:a14="http://schemas.microsoft.com/office/drawing/2010/main"/>
            </a:ext>
          </a:extLst>
        </p:spPr>
      </p:pic>
      <p:sp>
        <p:nvSpPr>
          <p:cNvPr id="15" name="Rectángulo 14">
            <a:extLst>
              <a:ext uri="{FF2B5EF4-FFF2-40B4-BE49-F238E27FC236}">
                <a16:creationId xmlns:a16="http://schemas.microsoft.com/office/drawing/2014/main" id="{17611861-AEC1-4E1F-8008-419D5BD73420}"/>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3396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3134894"/>
            <a:ext cx="8216347" cy="989668"/>
          </a:xfrm>
        </p:spPr>
        <p:txBody>
          <a:bodyPr>
            <a:normAutofit fontScale="90000"/>
          </a:bodyPr>
          <a:lstStyle/>
          <a:p>
            <a:r>
              <a:rPr lang="es-ES" dirty="0"/>
              <a:t>DISEÑO DE GUÍAS DE PRÁCTICAS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36</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868900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DISEÑO DE GUÍAS DE PRÁCTICAS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37</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359877"/>
            <a:ext cx="11699630" cy="4817086"/>
          </a:xfrm>
        </p:spPr>
        <p:txBody>
          <a:bodyPr>
            <a:normAutofit lnSpcReduction="10000"/>
          </a:bodyPr>
          <a:lstStyle/>
          <a:p>
            <a:pPr algn="just"/>
            <a:r>
              <a:rPr lang="es-EC" dirty="0"/>
              <a:t>El Sistema de entrenamiento cuenta con diversas prácticas que involucran el manejo de los sistemas eléctricos presentes en el proceso del cemento, de esta manera cumplir el objetivo de brindar a los técnicos de la cementera UNACEM la capacidad de responder de manera más rápida ante cualquier fallo. </a:t>
            </a:r>
          </a:p>
          <a:p>
            <a:pPr algn="just"/>
            <a:r>
              <a:rPr lang="es-EC" dirty="0"/>
              <a:t>Guía de Práctica N°1: Parámetros de Red: SENTRON PAC 3200</a:t>
            </a:r>
          </a:p>
          <a:p>
            <a:pPr algn="just"/>
            <a:r>
              <a:rPr lang="es-EC" dirty="0"/>
              <a:t>Guía de Práctica N°2: Control de Motores: SIMOCODE Pro V</a:t>
            </a:r>
          </a:p>
          <a:p>
            <a:pPr algn="just"/>
            <a:r>
              <a:rPr lang="es-EC" dirty="0"/>
              <a:t>Guía de Práctica N°3: Variador de Frecuencia: WEG CFW700</a:t>
            </a:r>
          </a:p>
          <a:p>
            <a:pPr algn="just"/>
            <a:r>
              <a:rPr lang="es-EC" dirty="0"/>
              <a:t>Guía de Práctica N°4: Control de Velocidad: SIEMENS V20</a:t>
            </a:r>
          </a:p>
          <a:p>
            <a:pPr algn="just"/>
            <a:r>
              <a:rPr lang="es-EC" dirty="0"/>
              <a:t>Guía de Práctica N°5: Diseño de Red: Comunicación PROFIBUS DP</a:t>
            </a:r>
          </a:p>
          <a:p>
            <a:pPr algn="just"/>
            <a:r>
              <a:rPr lang="es-EC" dirty="0"/>
              <a:t>Guía de Práctica N°6: Integración Sistemas Eléctricos: HMI</a:t>
            </a:r>
          </a:p>
        </p:txBody>
      </p:sp>
      <p:sp>
        <p:nvSpPr>
          <p:cNvPr id="8" name="Rectángulo 7">
            <a:extLst>
              <a:ext uri="{FF2B5EF4-FFF2-40B4-BE49-F238E27FC236}">
                <a16:creationId xmlns:a16="http://schemas.microsoft.com/office/drawing/2014/main" id="{5D8737B5-C7F7-445A-B448-5FF7E9D45965}"/>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7911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84077" y="2830096"/>
            <a:ext cx="8216347" cy="989668"/>
          </a:xfrm>
        </p:spPr>
        <p:txBody>
          <a:bodyPr>
            <a:normAutofit/>
          </a:bodyPr>
          <a:lstStyle/>
          <a:p>
            <a:r>
              <a:rPr lang="es-ES" dirty="0"/>
              <a:t>PRUEBAS Y RESULTADOS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38</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912435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PRUEBAS Y RESULTADOS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39</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359877"/>
            <a:ext cx="11699630" cy="4817086"/>
          </a:xfrm>
        </p:spPr>
        <p:txBody>
          <a:bodyPr>
            <a:normAutofit/>
          </a:bodyPr>
          <a:lstStyle/>
          <a:p>
            <a:pPr algn="just"/>
            <a:r>
              <a:rPr lang="es-EC" dirty="0"/>
              <a:t>Pruebas FAT</a:t>
            </a:r>
          </a:p>
          <a:p>
            <a:pPr algn="just"/>
            <a:r>
              <a:rPr lang="es-EC" dirty="0"/>
              <a:t>Pruebas de Software</a:t>
            </a:r>
          </a:p>
          <a:p>
            <a:pPr algn="just"/>
            <a:r>
              <a:rPr lang="es-EC" dirty="0"/>
              <a:t>Análisis de Funcionalidad</a:t>
            </a:r>
          </a:p>
        </p:txBody>
      </p:sp>
      <p:pic>
        <p:nvPicPr>
          <p:cNvPr id="3" name="Imagen 2">
            <a:extLst>
              <a:ext uri="{FF2B5EF4-FFF2-40B4-BE49-F238E27FC236}">
                <a16:creationId xmlns:a16="http://schemas.microsoft.com/office/drawing/2014/main" id="{8301A824-6D14-4A1F-838C-8D73A4E8D84F}"/>
              </a:ext>
            </a:extLst>
          </p:cNvPr>
          <p:cNvPicPr>
            <a:picLocks noChangeAspect="1"/>
          </p:cNvPicPr>
          <p:nvPr/>
        </p:nvPicPr>
        <p:blipFill>
          <a:blip r:embed="rId2"/>
          <a:stretch>
            <a:fillRect/>
          </a:stretch>
        </p:blipFill>
        <p:spPr>
          <a:xfrm>
            <a:off x="4396436" y="2040383"/>
            <a:ext cx="6957364" cy="3226411"/>
          </a:xfrm>
          <a:prstGeom prst="rect">
            <a:avLst/>
          </a:prstGeom>
        </p:spPr>
      </p:pic>
      <p:pic>
        <p:nvPicPr>
          <p:cNvPr id="4" name="Imagen 3">
            <a:extLst>
              <a:ext uri="{FF2B5EF4-FFF2-40B4-BE49-F238E27FC236}">
                <a16:creationId xmlns:a16="http://schemas.microsoft.com/office/drawing/2014/main" id="{F5F45F4B-CB79-4246-B8C8-5A1072151168}"/>
              </a:ext>
            </a:extLst>
          </p:cNvPr>
          <p:cNvPicPr>
            <a:picLocks noChangeAspect="1"/>
          </p:cNvPicPr>
          <p:nvPr/>
        </p:nvPicPr>
        <p:blipFill>
          <a:blip r:embed="rId3"/>
          <a:stretch>
            <a:fillRect/>
          </a:stretch>
        </p:blipFill>
        <p:spPr>
          <a:xfrm>
            <a:off x="5022080" y="2331632"/>
            <a:ext cx="5931854" cy="2643912"/>
          </a:xfrm>
          <a:prstGeom prst="rect">
            <a:avLst/>
          </a:prstGeom>
        </p:spPr>
      </p:pic>
      <p:pic>
        <p:nvPicPr>
          <p:cNvPr id="8" name="Imagen 7">
            <a:extLst>
              <a:ext uri="{FF2B5EF4-FFF2-40B4-BE49-F238E27FC236}">
                <a16:creationId xmlns:a16="http://schemas.microsoft.com/office/drawing/2014/main" id="{1977D86F-2469-4EC9-B528-AFA4D31B9204}"/>
              </a:ext>
            </a:extLst>
          </p:cNvPr>
          <p:cNvPicPr>
            <a:picLocks noChangeAspect="1"/>
          </p:cNvPicPr>
          <p:nvPr/>
        </p:nvPicPr>
        <p:blipFill>
          <a:blip r:embed="rId4"/>
          <a:stretch>
            <a:fillRect/>
          </a:stretch>
        </p:blipFill>
        <p:spPr>
          <a:xfrm>
            <a:off x="5022080" y="2134865"/>
            <a:ext cx="5931854" cy="2840679"/>
          </a:xfrm>
          <a:prstGeom prst="rect">
            <a:avLst/>
          </a:prstGeom>
        </p:spPr>
      </p:pic>
      <p:pic>
        <p:nvPicPr>
          <p:cNvPr id="9" name="Imagen 8">
            <a:extLst>
              <a:ext uri="{FF2B5EF4-FFF2-40B4-BE49-F238E27FC236}">
                <a16:creationId xmlns:a16="http://schemas.microsoft.com/office/drawing/2014/main" id="{A75982E7-B85B-488A-B716-F75EDB735480}"/>
              </a:ext>
            </a:extLst>
          </p:cNvPr>
          <p:cNvPicPr>
            <a:picLocks noChangeAspect="1"/>
          </p:cNvPicPr>
          <p:nvPr/>
        </p:nvPicPr>
        <p:blipFill>
          <a:blip r:embed="rId5"/>
          <a:stretch>
            <a:fillRect/>
          </a:stretch>
        </p:blipFill>
        <p:spPr>
          <a:xfrm>
            <a:off x="4622214" y="2172190"/>
            <a:ext cx="6151294" cy="2948979"/>
          </a:xfrm>
          <a:prstGeom prst="rect">
            <a:avLst/>
          </a:prstGeom>
        </p:spPr>
      </p:pic>
      <p:pic>
        <p:nvPicPr>
          <p:cNvPr id="10" name="Imagen 9">
            <a:extLst>
              <a:ext uri="{FF2B5EF4-FFF2-40B4-BE49-F238E27FC236}">
                <a16:creationId xmlns:a16="http://schemas.microsoft.com/office/drawing/2014/main" id="{71C05329-A8A2-4993-A6FC-D2DE1BFA9880}"/>
              </a:ext>
            </a:extLst>
          </p:cNvPr>
          <p:cNvPicPr>
            <a:picLocks noChangeAspect="1"/>
          </p:cNvPicPr>
          <p:nvPr/>
        </p:nvPicPr>
        <p:blipFill>
          <a:blip r:embed="rId6"/>
          <a:stretch>
            <a:fillRect/>
          </a:stretch>
        </p:blipFill>
        <p:spPr>
          <a:xfrm>
            <a:off x="4622214" y="2172190"/>
            <a:ext cx="6235691" cy="3031886"/>
          </a:xfrm>
          <a:prstGeom prst="rect">
            <a:avLst/>
          </a:prstGeom>
        </p:spPr>
      </p:pic>
      <p:sp>
        <p:nvSpPr>
          <p:cNvPr id="11" name="Rectángulo 10">
            <a:extLst>
              <a:ext uri="{FF2B5EF4-FFF2-40B4-BE49-F238E27FC236}">
                <a16:creationId xmlns:a16="http://schemas.microsoft.com/office/drawing/2014/main" id="{AD52B34B-BB31-4A6D-A199-55C584F7795A}"/>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0046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Antecedentes</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210937"/>
            <a:ext cx="11699630" cy="3533371"/>
          </a:xfrm>
        </p:spPr>
        <p:txBody>
          <a:bodyPr>
            <a:normAutofit/>
          </a:bodyPr>
          <a:lstStyle/>
          <a:p>
            <a:pPr algn="just"/>
            <a:r>
              <a:rPr lang="es-EC" dirty="0"/>
              <a:t>Para UNACEM Ecuador el éxito de sus operaciones depende de la capacidad creativa de sus colaboradores.</a:t>
            </a:r>
          </a:p>
          <a:p>
            <a:pPr algn="just"/>
            <a:r>
              <a:rPr lang="es-EC" dirty="0"/>
              <a:t>UNACEM se encuentra comprometido con el desarrollo de un equipo de trabajo talentoso y competente, en la capacidad de estar listos para asumir responsabilidades. </a:t>
            </a:r>
          </a:p>
          <a:p>
            <a:pPr algn="just"/>
            <a:endParaRPr lang="es-EC" dirty="0"/>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a:t>
            </a:fld>
            <a:endParaRPr lang="es-ES"/>
          </a:p>
        </p:txBody>
      </p:sp>
      <p:sp>
        <p:nvSpPr>
          <p:cNvPr id="6" name="Rectángulo 5">
            <a:extLst>
              <a:ext uri="{FF2B5EF4-FFF2-40B4-BE49-F238E27FC236}">
                <a16:creationId xmlns:a16="http://schemas.microsoft.com/office/drawing/2014/main" id="{CDDC9155-1DFB-41B3-9964-93119C7C71EF}"/>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6119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84077" y="2910306"/>
            <a:ext cx="8216347" cy="989668"/>
          </a:xfrm>
        </p:spPr>
        <p:txBody>
          <a:bodyPr>
            <a:normAutofit fontScale="90000"/>
          </a:bodyPr>
          <a:lstStyle/>
          <a:p>
            <a:r>
              <a:rPr lang="es-ES" dirty="0"/>
              <a:t>CONCLUSIONES Y RECOMENDACIONES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40</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946838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CONCLUSIONES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41</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733265"/>
            <a:ext cx="11699630" cy="4443697"/>
          </a:xfrm>
        </p:spPr>
        <p:txBody>
          <a:bodyPr>
            <a:normAutofit fontScale="92500" lnSpcReduction="10000"/>
          </a:bodyPr>
          <a:lstStyle/>
          <a:p>
            <a:pPr algn="just"/>
            <a:r>
              <a:rPr lang="es-EC" dirty="0"/>
              <a:t>Se diseñó e implementó un sistema de entrenamiento para el control y comunicación de los distintos sistemas eléctricos presentes en el proceso de la industria cementera UNACEM, permitiendo un entrenamiento individual y un entrenamiento integrado en cada sistema eléctrico, todo esto de una manera didáctica mediante el uso del mímico y HMI del sistema de entrenamiento.</a:t>
            </a:r>
          </a:p>
          <a:p>
            <a:pPr algn="just"/>
            <a:endParaRPr lang="es-EC" dirty="0"/>
          </a:p>
          <a:p>
            <a:pPr lvl="0" algn="just"/>
            <a:r>
              <a:rPr lang="es-ES" dirty="0"/>
              <a:t>De acuerdo a la encuesta realizada se logró que los técnicos del departamento de mantenimiento eléctrico de UNACEM mejoren su respuesta a fallos y eventualidades en un 20% en un periodo de 30 días, incluyendo tres charlas de capacitación en el sistema de entrenamiento. Todo esto siendo posible, al tener al alcance los sistemas eléctricos y tener la capacidad de entrenar con cada uno de estos.</a:t>
            </a:r>
            <a:endParaRPr lang="es-CO" dirty="0"/>
          </a:p>
          <a:p>
            <a:pPr algn="just"/>
            <a:endParaRPr lang="es-EC" dirty="0"/>
          </a:p>
        </p:txBody>
      </p:sp>
      <p:sp>
        <p:nvSpPr>
          <p:cNvPr id="11" name="Rectángulo 10">
            <a:extLst>
              <a:ext uri="{FF2B5EF4-FFF2-40B4-BE49-F238E27FC236}">
                <a16:creationId xmlns:a16="http://schemas.microsoft.com/office/drawing/2014/main" id="{956D730E-5C8B-4078-9014-F825902079BC}"/>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8620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CONCLUSIONES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42</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869743"/>
            <a:ext cx="11699630" cy="4307220"/>
          </a:xfrm>
        </p:spPr>
        <p:txBody>
          <a:bodyPr>
            <a:normAutofit/>
          </a:bodyPr>
          <a:lstStyle/>
          <a:p>
            <a:pPr algn="just"/>
            <a:r>
              <a:rPr lang="es-EC" dirty="0"/>
              <a:t>Se diseñó seis guías de práctica orientadas al uso de los sistemas eléctricos relevantes en el proceso del cemento, con el objetivo de reforzar el conocimiento teórico y dejar una guía paso a paso del uso, parametrización y programación de cada uno de los sistemas, a fin de desarrollar las capacidades de los trabajadores.</a:t>
            </a:r>
          </a:p>
          <a:p>
            <a:pPr algn="just"/>
            <a:endParaRPr lang="es-EC" dirty="0"/>
          </a:p>
          <a:p>
            <a:pPr algn="just"/>
            <a:r>
              <a:rPr lang="es-EC" dirty="0"/>
              <a:t>La implementación del sistema de entrenamiento contribuye con el emprendimiento para promover el desarrollo de los empleados de UNACEM, y atender las necesidades de entrenamiento técnico.</a:t>
            </a:r>
          </a:p>
          <a:p>
            <a:pPr algn="just"/>
            <a:endParaRPr lang="es-EC" dirty="0"/>
          </a:p>
          <a:p>
            <a:pPr algn="just"/>
            <a:endParaRPr lang="es-EC" dirty="0"/>
          </a:p>
        </p:txBody>
      </p:sp>
      <p:sp>
        <p:nvSpPr>
          <p:cNvPr id="11" name="Rectángulo 10">
            <a:extLst>
              <a:ext uri="{FF2B5EF4-FFF2-40B4-BE49-F238E27FC236}">
                <a16:creationId xmlns:a16="http://schemas.microsoft.com/office/drawing/2014/main" id="{956D730E-5C8B-4078-9014-F825902079BC}"/>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459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CONCLUSIONES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43</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815152"/>
            <a:ext cx="11699630" cy="3960004"/>
          </a:xfrm>
        </p:spPr>
        <p:txBody>
          <a:bodyPr>
            <a:normAutofit/>
          </a:bodyPr>
          <a:lstStyle/>
          <a:p>
            <a:pPr algn="just"/>
            <a:r>
              <a:rPr lang="es-EC" sz="2600" dirty="0"/>
              <a:t>Se logró integrar e implementar de manera efectiva una comunicación PROFIBUS DP entre cada uno de los distintos sistemas eléctricos con los que cuenta el sistema de entrenamiento, de esta manera compartir información entre maestro y esclavo sin importar la marca del equipo.</a:t>
            </a:r>
          </a:p>
          <a:p>
            <a:pPr algn="just"/>
            <a:endParaRPr lang="es-EC" sz="2600" dirty="0"/>
          </a:p>
          <a:p>
            <a:pPr algn="just"/>
            <a:r>
              <a:rPr lang="es-EC" sz="2600" dirty="0"/>
              <a:t>Se incorporó todos los requerimientos técnicos en un solo módulo compacto para un correcto entrenamiento, complementado con las bondades didácticas que presenta el mímico para la comprensión del usuario.</a:t>
            </a:r>
          </a:p>
          <a:p>
            <a:pPr algn="just"/>
            <a:endParaRPr lang="es-EC" dirty="0"/>
          </a:p>
        </p:txBody>
      </p:sp>
      <p:sp>
        <p:nvSpPr>
          <p:cNvPr id="6" name="Rectángulo 5">
            <a:extLst>
              <a:ext uri="{FF2B5EF4-FFF2-40B4-BE49-F238E27FC236}">
                <a16:creationId xmlns:a16="http://schemas.microsoft.com/office/drawing/2014/main" id="{0FE0044D-97EA-4426-A516-857A9CCF401A}"/>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8102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RECOMENDACIONES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44</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632591"/>
            <a:ext cx="11699630" cy="4142565"/>
          </a:xfrm>
        </p:spPr>
        <p:txBody>
          <a:bodyPr>
            <a:normAutofit lnSpcReduction="10000"/>
          </a:bodyPr>
          <a:lstStyle/>
          <a:p>
            <a:pPr algn="just"/>
            <a:r>
              <a:rPr lang="es-EC" dirty="0"/>
              <a:t>Debido a que el sistema de entrenamiento se encuentra implementado en un lugar donde el aire posee partículas de cemento, se recomienda realizar una limpieza del panel frontal, con la finalidad de poder mantener cada uno de los sistemas eléctricos libres de polvo.</a:t>
            </a:r>
          </a:p>
          <a:p>
            <a:pPr algn="just"/>
            <a:r>
              <a:rPr lang="es-EC" dirty="0"/>
              <a:t>Se recomienda hacer buen uso de los seccionadores de tensión al realizar cualquier tipo de conexión o de mantenimiento.</a:t>
            </a:r>
          </a:p>
          <a:p>
            <a:pPr algn="just"/>
            <a:r>
              <a:rPr lang="es-EC" dirty="0"/>
              <a:t>Los equipos del sistema de entrenamiento poseen abundantes características y aplicaciones adicionales a las presentadas en las guías de práctica; por lo tanto, se recomienda revisar las demás prestaciones de cada uno de estos sistemas eléctricos, de esta manera conseguir que el técnico desarrolle más sus capacidades.</a:t>
            </a:r>
          </a:p>
          <a:p>
            <a:pPr algn="just"/>
            <a:endParaRPr lang="es-EC" dirty="0"/>
          </a:p>
        </p:txBody>
      </p:sp>
      <p:sp>
        <p:nvSpPr>
          <p:cNvPr id="6" name="Rectángulo 5">
            <a:extLst>
              <a:ext uri="{FF2B5EF4-FFF2-40B4-BE49-F238E27FC236}">
                <a16:creationId xmlns:a16="http://schemas.microsoft.com/office/drawing/2014/main" id="{A9357FA9-5DA6-470C-93CA-BA215F4C3B59}"/>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6415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CAPACITACIONES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45</a:t>
            </a:fld>
            <a:endParaRPr lang="es-ES"/>
          </a:p>
        </p:txBody>
      </p:sp>
      <p:sp>
        <p:nvSpPr>
          <p:cNvPr id="7" name="Marcador de contenido 2">
            <a:extLst>
              <a:ext uri="{FF2B5EF4-FFF2-40B4-BE49-F238E27FC236}">
                <a16:creationId xmlns:a16="http://schemas.microsoft.com/office/drawing/2014/main" id="{C3523FFB-01CD-461F-B440-15BA2C8A4A29}"/>
              </a:ext>
            </a:extLst>
          </p:cNvPr>
          <p:cNvSpPr>
            <a:spLocks noGrp="1"/>
          </p:cNvSpPr>
          <p:nvPr>
            <p:ph idx="1"/>
          </p:nvPr>
        </p:nvSpPr>
        <p:spPr>
          <a:xfrm>
            <a:off x="257908" y="1632591"/>
            <a:ext cx="11699630" cy="4142565"/>
          </a:xfrm>
        </p:spPr>
        <p:txBody>
          <a:bodyPr>
            <a:normAutofit/>
          </a:bodyPr>
          <a:lstStyle/>
          <a:p>
            <a:pPr algn="just"/>
            <a:r>
              <a:rPr lang="es-EC" dirty="0"/>
              <a:t>Se realizaron 3 charlas en el manejo del sistema de entrenamiento, detallando las prestaciones de este modulo, y realizando cada una de las practicas conjuntamente con los técnicos de la cementera UNACEM</a:t>
            </a:r>
          </a:p>
        </p:txBody>
      </p:sp>
      <p:sp>
        <p:nvSpPr>
          <p:cNvPr id="6" name="Rectángulo 5">
            <a:extLst>
              <a:ext uri="{FF2B5EF4-FFF2-40B4-BE49-F238E27FC236}">
                <a16:creationId xmlns:a16="http://schemas.microsoft.com/office/drawing/2014/main" id="{A9357FA9-5DA6-470C-93CA-BA215F4C3B59}"/>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pic>
        <p:nvPicPr>
          <p:cNvPr id="3" name="Imagen 2"/>
          <p:cNvPicPr>
            <a:picLocks noChangeAspect="1"/>
          </p:cNvPicPr>
          <p:nvPr/>
        </p:nvPicPr>
        <p:blipFill>
          <a:blip r:embed="rId3"/>
          <a:stretch>
            <a:fillRect/>
          </a:stretch>
        </p:blipFill>
        <p:spPr>
          <a:xfrm>
            <a:off x="1089546" y="2965048"/>
            <a:ext cx="4942764" cy="2352226"/>
          </a:xfrm>
          <a:prstGeom prst="rect">
            <a:avLst/>
          </a:prstGeom>
        </p:spPr>
      </p:pic>
      <p:pic>
        <p:nvPicPr>
          <p:cNvPr id="4" name="Imagen 3"/>
          <p:cNvPicPr>
            <a:picLocks noChangeAspect="1"/>
          </p:cNvPicPr>
          <p:nvPr/>
        </p:nvPicPr>
        <p:blipFill>
          <a:blip r:embed="rId4"/>
          <a:stretch>
            <a:fillRect/>
          </a:stretch>
        </p:blipFill>
        <p:spPr>
          <a:xfrm>
            <a:off x="6350244" y="2965049"/>
            <a:ext cx="4840920" cy="2381698"/>
          </a:xfrm>
          <a:prstGeom prst="rect">
            <a:avLst/>
          </a:prstGeom>
        </p:spPr>
      </p:pic>
    </p:spTree>
    <p:extLst>
      <p:ext uri="{BB962C8B-B14F-4D97-AF65-F5344CB8AC3E}">
        <p14:creationId xmlns:p14="http://schemas.microsoft.com/office/powerpoint/2010/main" val="257389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CAPACITACIONES</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46</a:t>
            </a:fld>
            <a:endParaRPr lang="es-ES" dirty="0"/>
          </a:p>
        </p:txBody>
      </p:sp>
      <p:pic>
        <p:nvPicPr>
          <p:cNvPr id="10" name="Marcador de contenido 9"/>
          <p:cNvPicPr>
            <a:picLocks noGrp="1" noChangeAspect="1"/>
          </p:cNvPicPr>
          <p:nvPr>
            <p:ph idx="1"/>
          </p:nvPr>
        </p:nvPicPr>
        <p:blipFill>
          <a:blip r:embed="rId3"/>
          <a:stretch>
            <a:fillRect/>
          </a:stretch>
        </p:blipFill>
        <p:spPr>
          <a:xfrm>
            <a:off x="3328254" y="3954956"/>
            <a:ext cx="5560337" cy="2252772"/>
          </a:xfrm>
          <a:prstGeom prst="rect">
            <a:avLst/>
          </a:prstGeom>
        </p:spPr>
      </p:pic>
      <p:sp>
        <p:nvSpPr>
          <p:cNvPr id="6" name="Rectángulo 5">
            <a:extLst>
              <a:ext uri="{FF2B5EF4-FFF2-40B4-BE49-F238E27FC236}">
                <a16:creationId xmlns:a16="http://schemas.microsoft.com/office/drawing/2014/main" id="{A9357FA9-5DA6-470C-93CA-BA215F4C3B59}"/>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pic>
        <p:nvPicPr>
          <p:cNvPr id="8" name="Imagen 7"/>
          <p:cNvPicPr>
            <a:picLocks noChangeAspect="1"/>
          </p:cNvPicPr>
          <p:nvPr/>
        </p:nvPicPr>
        <p:blipFill>
          <a:blip r:embed="rId4"/>
          <a:stretch>
            <a:fillRect/>
          </a:stretch>
        </p:blipFill>
        <p:spPr>
          <a:xfrm>
            <a:off x="409586" y="1359877"/>
            <a:ext cx="5410058" cy="2434067"/>
          </a:xfrm>
          <a:prstGeom prst="rect">
            <a:avLst/>
          </a:prstGeom>
        </p:spPr>
      </p:pic>
      <p:pic>
        <p:nvPicPr>
          <p:cNvPr id="9" name="Imagen 8"/>
          <p:cNvPicPr>
            <a:picLocks noChangeAspect="1"/>
          </p:cNvPicPr>
          <p:nvPr/>
        </p:nvPicPr>
        <p:blipFill>
          <a:blip r:embed="rId5"/>
          <a:stretch>
            <a:fillRect/>
          </a:stretch>
        </p:blipFill>
        <p:spPr>
          <a:xfrm>
            <a:off x="6197352" y="1359877"/>
            <a:ext cx="5382478" cy="2450520"/>
          </a:xfrm>
          <a:prstGeom prst="rect">
            <a:avLst/>
          </a:prstGeom>
        </p:spPr>
      </p:pic>
    </p:spTree>
    <p:extLst>
      <p:ext uri="{BB962C8B-B14F-4D97-AF65-F5344CB8AC3E}">
        <p14:creationId xmlns:p14="http://schemas.microsoft.com/office/powerpoint/2010/main" val="6137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891573" y="2142849"/>
            <a:ext cx="9051236" cy="1572541"/>
          </a:xfrm>
        </p:spPr>
        <p:txBody>
          <a:bodyPr>
            <a:normAutofit/>
          </a:bodyPr>
          <a:lstStyle/>
          <a:p>
            <a:r>
              <a:rPr lang="es-ES" dirty="0"/>
              <a:t>GRACIAS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47</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922717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Antecedentes</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279176"/>
            <a:ext cx="11699630" cy="3465132"/>
          </a:xfrm>
        </p:spPr>
        <p:txBody>
          <a:bodyPr>
            <a:normAutofit/>
          </a:bodyPr>
          <a:lstStyle/>
          <a:p>
            <a:pPr algn="just"/>
            <a:r>
              <a:rPr lang="es-EC" dirty="0"/>
              <a:t>UNACEM promueve permanentemente el desarrollo de sus empleados con distintas capacitaciones técnicas, creadas específicamente para atender las necesidades de entrenamiento y desarrollo de personal de la empresa.</a:t>
            </a:r>
          </a:p>
          <a:p>
            <a:pPr algn="just"/>
            <a:r>
              <a:rPr lang="es-EC" dirty="0"/>
              <a:t>Cada departamento de mantenimiento (eléctrico, mecánico) cuenta con dispositivos de entrenamiento para sus técnicos, con el propósito de motivar y desarrollar las capacidades y habilidades de cada uno   </a:t>
            </a:r>
          </a:p>
          <a:p>
            <a:pPr algn="just"/>
            <a:endParaRPr lang="es-EC" dirty="0"/>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5</a:t>
            </a:fld>
            <a:endParaRPr lang="es-ES"/>
          </a:p>
        </p:txBody>
      </p:sp>
      <p:sp>
        <p:nvSpPr>
          <p:cNvPr id="6" name="Rectángulo 5">
            <a:extLst>
              <a:ext uri="{FF2B5EF4-FFF2-40B4-BE49-F238E27FC236}">
                <a16:creationId xmlns:a16="http://schemas.microsoft.com/office/drawing/2014/main" id="{CDDC9155-1DFB-41B3-9964-93119C7C71EF}"/>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5696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3116687"/>
            <a:ext cx="8216347" cy="989668"/>
          </a:xfrm>
        </p:spPr>
        <p:txBody>
          <a:bodyPr>
            <a:normAutofit fontScale="90000"/>
          </a:bodyPr>
          <a:lstStyle/>
          <a:p>
            <a:r>
              <a:rPr lang="es-ES" dirty="0"/>
              <a:t>JUSTIFICACIÓN E IMPORTANCIA</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99444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Justificación e Importancia </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006221"/>
            <a:ext cx="11699630" cy="4170742"/>
          </a:xfrm>
        </p:spPr>
        <p:txBody>
          <a:bodyPr/>
          <a:lstStyle/>
          <a:p>
            <a:pPr algn="just"/>
            <a:r>
              <a:rPr lang="es-EC" dirty="0"/>
              <a:t>El entrenamiento ayuda a desarrollar las capacidades del trabajador y por consiguiente un beneficio para la organización.</a:t>
            </a:r>
          </a:p>
          <a:p>
            <a:pPr algn="just"/>
            <a:r>
              <a:rPr lang="es-EC" dirty="0"/>
              <a:t>Los indicadores de productividad de la empresa se toman del numero total de días por año en el que el proceso se encuentra en marcha sin fallos, es excesivamente costoso parar un proceso, representando una pérdida.</a:t>
            </a:r>
          </a:p>
          <a:p>
            <a:pPr algn="just"/>
            <a:r>
              <a:rPr lang="es-EC" dirty="0"/>
              <a:t>El personal debe contar con la habilidad de resolver los fallos que se presenten en la línea de producción del cemento, con rapidez.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7</a:t>
            </a:fld>
            <a:endParaRPr lang="es-ES"/>
          </a:p>
        </p:txBody>
      </p:sp>
      <p:sp>
        <p:nvSpPr>
          <p:cNvPr id="6" name="Rectángulo 5">
            <a:extLst>
              <a:ext uri="{FF2B5EF4-FFF2-40B4-BE49-F238E27FC236}">
                <a16:creationId xmlns:a16="http://schemas.microsoft.com/office/drawing/2014/main" id="{035D033C-512D-4BBC-8D30-53D3ABDBFECB}"/>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301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FF7A5-3579-4ECD-8A60-340538BFED0A}"/>
              </a:ext>
            </a:extLst>
          </p:cNvPr>
          <p:cNvSpPr>
            <a:spLocks noGrp="1"/>
          </p:cNvSpPr>
          <p:nvPr>
            <p:ph type="title"/>
          </p:nvPr>
        </p:nvSpPr>
        <p:spPr>
          <a:xfrm>
            <a:off x="257908" y="34314"/>
            <a:ext cx="10515600" cy="1325563"/>
          </a:xfrm>
        </p:spPr>
        <p:txBody>
          <a:bodyPr/>
          <a:lstStyle/>
          <a:p>
            <a:r>
              <a:rPr lang="es-ES" b="1" dirty="0">
                <a:solidFill>
                  <a:schemeClr val="bg1"/>
                </a:solidFill>
                <a:effectLst>
                  <a:outerShdw blurRad="38100" dist="38100" dir="2700000" algn="tl">
                    <a:srgbClr val="000000">
                      <a:alpha val="43137"/>
                    </a:srgbClr>
                  </a:outerShdw>
                </a:effectLst>
                <a:latin typeface="+mn-lt"/>
              </a:rPr>
              <a:t>Justificación e Importancia </a:t>
            </a:r>
          </a:p>
        </p:txBody>
      </p:sp>
      <p:sp>
        <p:nvSpPr>
          <p:cNvPr id="3" name="Marcador de contenido 2">
            <a:extLst>
              <a:ext uri="{FF2B5EF4-FFF2-40B4-BE49-F238E27FC236}">
                <a16:creationId xmlns:a16="http://schemas.microsoft.com/office/drawing/2014/main" id="{2DEE9EC9-994D-46AC-B26F-67AA08E94F5F}"/>
              </a:ext>
            </a:extLst>
          </p:cNvPr>
          <p:cNvSpPr>
            <a:spLocks noGrp="1"/>
          </p:cNvSpPr>
          <p:nvPr>
            <p:ph idx="1"/>
          </p:nvPr>
        </p:nvSpPr>
        <p:spPr>
          <a:xfrm>
            <a:off x="257908" y="2347415"/>
            <a:ext cx="11699630" cy="3829548"/>
          </a:xfrm>
        </p:spPr>
        <p:txBody>
          <a:bodyPr/>
          <a:lstStyle/>
          <a:p>
            <a:pPr algn="just"/>
            <a:r>
              <a:rPr lang="es-EC" dirty="0"/>
              <a:t>Enfocado a las necesidades, se propone un Sistema de Entrenamiento.</a:t>
            </a:r>
          </a:p>
          <a:p>
            <a:pPr algn="just"/>
            <a:r>
              <a:rPr lang="es-EC" dirty="0"/>
              <a:t>Integrar todos los sistemas eléctricos presentes en el proceso del cemento.</a:t>
            </a:r>
          </a:p>
          <a:p>
            <a:pPr algn="just"/>
            <a:r>
              <a:rPr lang="es-EC" dirty="0"/>
              <a:t>Los técnicos de la planta puedan entrenarse previamente y ser capaces de resolver cualquier tipo de inconveniente o falla que pueda dar suceso a una parada inesperada durante el proceso de fabricación del cemento. </a:t>
            </a:r>
          </a:p>
        </p:txBody>
      </p:sp>
      <p:sp>
        <p:nvSpPr>
          <p:cNvPr id="5" name="Marcador de número de diapositiva 4">
            <a:extLst>
              <a:ext uri="{FF2B5EF4-FFF2-40B4-BE49-F238E27FC236}">
                <a16:creationId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8</a:t>
            </a:fld>
            <a:endParaRPr lang="es-ES"/>
          </a:p>
        </p:txBody>
      </p:sp>
      <p:sp>
        <p:nvSpPr>
          <p:cNvPr id="6" name="Rectángulo 5">
            <a:extLst>
              <a:ext uri="{FF2B5EF4-FFF2-40B4-BE49-F238E27FC236}">
                <a16:creationId xmlns:a16="http://schemas.microsoft.com/office/drawing/2014/main" id="{F89D44FB-CAD4-4F54-9457-4067EAACDEBA}"/>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453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858781"/>
            <a:ext cx="8216347" cy="989668"/>
          </a:xfrm>
        </p:spPr>
        <p:txBody>
          <a:bodyPr>
            <a:normAutofit/>
          </a:bodyPr>
          <a:lstStyle/>
          <a:p>
            <a:r>
              <a:rPr lang="es-ES" dirty="0"/>
              <a:t>OBJETIVOS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9</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409737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2569</TotalTime>
  <Words>1778</Words>
  <Application>Microsoft Office PowerPoint</Application>
  <PresentationFormat>Panorámica</PresentationFormat>
  <Paragraphs>284</Paragraphs>
  <Slides>47</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Calibri Light</vt:lpstr>
      <vt:lpstr>Office Theme</vt:lpstr>
      <vt:lpstr> DISEÑO E IMPLEMENTACIÓN DE UN SISTEMA DE ENTRENAMIENTO DE AUTOMATIZACIÓN DE EQUIPOS ELÉCTRICOS EN LA INDUSTRIA CEMENTERA UNACEM</vt:lpstr>
      <vt:lpstr>Presentación de PowerPoint</vt:lpstr>
      <vt:lpstr>ANTECEDENTES</vt:lpstr>
      <vt:lpstr>Antecedentes</vt:lpstr>
      <vt:lpstr>Antecedentes</vt:lpstr>
      <vt:lpstr>JUSTIFICACIÓN E IMPORTANCIA</vt:lpstr>
      <vt:lpstr>Justificación e Importancia </vt:lpstr>
      <vt:lpstr>Justificación e Importancia </vt:lpstr>
      <vt:lpstr>OBJETIVOS</vt:lpstr>
      <vt:lpstr>OBJETIVO GENERAL</vt:lpstr>
      <vt:lpstr>OBJETIVOS ESPECÍFICOS </vt:lpstr>
      <vt:lpstr>OBJETIVOS ESPECÍFICOS </vt:lpstr>
      <vt:lpstr>DESCRIPCIÓN GENERAL DEL PROYECTO</vt:lpstr>
      <vt:lpstr>DESCRIPCIÓN GENERAL</vt:lpstr>
      <vt:lpstr>DESCRIPCIÓN GENERAL</vt:lpstr>
      <vt:lpstr>DISEÑO DEL SISTEMA DE ENTRENAMIENTO</vt:lpstr>
      <vt:lpstr>REQUERIMIENTOS </vt:lpstr>
      <vt:lpstr>REQUERIMIENTOS </vt:lpstr>
      <vt:lpstr>DESCRIPCIÓN </vt:lpstr>
      <vt:lpstr>DISEÑO FÍSICO  </vt:lpstr>
      <vt:lpstr>DISEÑO FÍSICO  </vt:lpstr>
      <vt:lpstr>DISEÑO FÍSICO  </vt:lpstr>
      <vt:lpstr>RED PROFIBUS</vt:lpstr>
      <vt:lpstr>RED PROFIBUS</vt:lpstr>
      <vt:lpstr>DISEÑO HMI </vt:lpstr>
      <vt:lpstr>DISEÑO HMI </vt:lpstr>
      <vt:lpstr>IMPLEMENTACIÓN DEL SISTEMA DE ENTRENAMIENTO</vt:lpstr>
      <vt:lpstr>ESTRUCTURA METÁLICA</vt:lpstr>
      <vt:lpstr>MÍMICO</vt:lpstr>
      <vt:lpstr>MONTAJE DE ELEMENTOS</vt:lpstr>
      <vt:lpstr>CABLEADO</vt:lpstr>
      <vt:lpstr>SISTEMA NEUMÁTICO</vt:lpstr>
      <vt:lpstr>IMPLEMENTACIÓN FÍSICA</vt:lpstr>
      <vt:lpstr>IMPLEMENTACIÓN HMI</vt:lpstr>
      <vt:lpstr>IMPLEMENTACIÓN EN SITIO</vt:lpstr>
      <vt:lpstr>DISEÑO DE GUÍAS DE PRÁCTICAS</vt:lpstr>
      <vt:lpstr>DISEÑO DE GUÍAS DE PRÁCTICAS </vt:lpstr>
      <vt:lpstr>PRUEBAS Y RESULTADOS</vt:lpstr>
      <vt:lpstr>PRUEBAS Y RESULTADOS</vt:lpstr>
      <vt:lpstr>CONCLUSIONES Y RECOMENDACIONES</vt:lpstr>
      <vt:lpstr>CONCLUSIONES </vt:lpstr>
      <vt:lpstr>CONCLUSIONES </vt:lpstr>
      <vt:lpstr>CONCLUSIONES </vt:lpstr>
      <vt:lpstr>RECOMENDACIONES</vt:lpstr>
      <vt:lpstr>CAPACITACIONES</vt:lpstr>
      <vt:lpstr>CAPACITACIONES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Rodriguez</dc:creator>
  <cp:lastModifiedBy>Diego Raphael Paredes Escobar</cp:lastModifiedBy>
  <cp:revision>223</cp:revision>
  <dcterms:created xsi:type="dcterms:W3CDTF">2016-11-13T18:46:28Z</dcterms:created>
  <dcterms:modified xsi:type="dcterms:W3CDTF">2018-08-20T16:36:28Z</dcterms:modified>
</cp:coreProperties>
</file>