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7" r:id="rId2"/>
    <p:sldId id="258" r:id="rId3"/>
    <p:sldId id="265" r:id="rId4"/>
    <p:sldId id="260" r:id="rId5"/>
    <p:sldId id="261" r:id="rId6"/>
    <p:sldId id="262" r:id="rId7"/>
    <p:sldId id="263" r:id="rId8"/>
    <p:sldId id="264"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ster\Desktop\Tabulaci&#243;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ster\Desktop\Tabulaci&#243;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aster\Desktop\Tabulaci&#243;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aster\Desktop\Tabulaci&#243;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aster\Desktop\Tabulaci&#243;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aster\Desktop\Tabulaci&#243;n.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aster\Desktop\Tabulaci&#243;n.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master\Desktop\Tabulaci&#243;n.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master\Desktop\Tabulaci&#243;n.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prstClr val="black">
                    <a:lumMod val="75000"/>
                    <a:lumOff val="25000"/>
                  </a:prstClr>
                </a:solidFill>
                <a:latin typeface="Arial" panose="020B0604020202020204" pitchFamily="34" charset="0"/>
                <a:ea typeface="+mn-ea"/>
                <a:cs typeface="Arial" panose="020B0604020202020204" pitchFamily="34" charset="0"/>
              </a:defRPr>
            </a:pPr>
            <a:r>
              <a:rPr lang="es-ES" sz="1200" dirty="0" smtClean="0">
                <a:effectLst/>
              </a:rPr>
              <a:t>Lugares en donde prefieren realizar actividades</a:t>
            </a:r>
            <a:endParaRPr lang="es-EC" sz="1200" dirty="0" smtClean="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prstClr val="black">
                  <a:lumMod val="75000"/>
                  <a:lumOff val="25000"/>
                </a:prstClr>
              </a:solidFill>
              <a:latin typeface="Arial" panose="020B0604020202020204" pitchFamily="34" charset="0"/>
              <a:ea typeface="+mn-ea"/>
              <a:cs typeface="Arial" panose="020B0604020202020204" pitchFamily="34" charset="0"/>
            </a:defRPr>
          </a:pPr>
          <a:endParaRPr lang="es-EC"/>
        </a:p>
      </c:txPr>
    </c:title>
    <c:autoTitleDeleted val="0"/>
    <c:plotArea>
      <c:layout/>
      <c:barChart>
        <c:barDir val="col"/>
        <c:grouping val="stacked"/>
        <c:varyColors val="0"/>
        <c:ser>
          <c:idx val="0"/>
          <c:order val="0"/>
          <c:tx>
            <c:strRef>
              <c:f>Hoja4!$I$4</c:f>
              <c:strCache>
                <c:ptCount val="1"/>
                <c:pt idx="0">
                  <c:v>Naturaleza</c:v>
                </c:pt>
              </c:strCache>
            </c:strRef>
          </c:tx>
          <c:spPr>
            <a:solidFill>
              <a:schemeClr val="accent1">
                <a:alpha val="85000"/>
              </a:schemeClr>
            </a:solidFill>
            <a:ln w="9525" cap="flat" cmpd="sng" algn="ctr">
              <a:solidFill>
                <a:schemeClr val="lt1">
                  <a:alpha val="50000"/>
                </a:schemeClr>
              </a:solidFill>
              <a:round/>
            </a:ln>
            <a:effectLst/>
          </c:spPr>
          <c:invertIfNegative val="0"/>
          <c:dLbls>
            <c:dLbl>
              <c:idx val="0"/>
              <c:layout>
                <c:manualLayout>
                  <c:x val="0"/>
                  <c:y val="-0.31944444444444442"/>
                </c:manualLayout>
              </c:layout>
              <c:tx>
                <c:rich>
                  <a:bodyPr/>
                  <a:lstStyle/>
                  <a:p>
                    <a:fld id="{C8B0A52B-D8E2-45EC-9220-B4892F09315D}" type="CELLREF">
                      <a:rPr lang="en-US"/>
                      <a:pPr/>
                      <a:t>[CELLREF]</a:t>
                    </a:fld>
                    <a:endParaRPr lang="es-EC"/>
                  </a:p>
                </c:rich>
              </c:tx>
              <c:dLblPos val="ctr"/>
              <c:showLegendKey val="0"/>
              <c:showVal val="1"/>
              <c:showCatName val="0"/>
              <c:showSerName val="0"/>
              <c:showPercent val="0"/>
              <c:showBubbleSize val="0"/>
              <c:extLst>
                <c:ext xmlns:c15="http://schemas.microsoft.com/office/drawing/2012/chart" uri="{CE6537A1-D6FC-4f65-9D91-7224C49458BB}">
                  <c15:dlblFieldTable>
                    <c15:dlblFTEntry>
                      <c15:txfldGUID>{C8B0A52B-D8E2-45EC-9220-B4892F09315D}</c15:txfldGUID>
                      <c15:f>[Tabulación.xlsx]Hoja4!$D$2</c15:f>
                      <c15:dlblFieldTableCache>
                        <c:ptCount val="1"/>
                        <c:pt idx="0">
                          <c:v>42,0</c:v>
                        </c:pt>
                      </c15:dlblFieldTableCache>
                    </c15:dlblFTEntry>
                  </c15:dlblFieldTable>
                  <c15:showDataLabelsRange val="0"/>
                </c:ext>
              </c:extLst>
            </c:dLbl>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Hoja4!$J$3:$N$3</c:f>
              <c:strCache>
                <c:ptCount val="5"/>
                <c:pt idx="0">
                  <c:v>Naturaleza</c:v>
                </c:pt>
                <c:pt idx="1">
                  <c:v>Cultura</c:v>
                </c:pt>
                <c:pt idx="2">
                  <c:v>Gastronomía</c:v>
                </c:pt>
                <c:pt idx="3">
                  <c:v>Religión </c:v>
                </c:pt>
                <c:pt idx="4">
                  <c:v>Otros</c:v>
                </c:pt>
              </c:strCache>
            </c:strRef>
          </c:cat>
          <c:val>
            <c:numRef>
              <c:f>Hoja4!$J$4:$N$4</c:f>
              <c:numCache>
                <c:formatCode>General</c:formatCode>
                <c:ptCount val="5"/>
                <c:pt idx="0" formatCode="0">
                  <c:v>148.68735083532221</c:v>
                </c:pt>
              </c:numCache>
            </c:numRef>
          </c:val>
        </c:ser>
        <c:ser>
          <c:idx val="1"/>
          <c:order val="1"/>
          <c:tx>
            <c:strRef>
              <c:f>Hoja4!$I$5</c:f>
              <c:strCache>
                <c:ptCount val="1"/>
                <c:pt idx="0">
                  <c:v>Cultura</c:v>
                </c:pt>
              </c:strCache>
            </c:strRef>
          </c:tx>
          <c:spPr>
            <a:solidFill>
              <a:schemeClr val="accent2">
                <a:alpha val="85000"/>
              </a:schemeClr>
            </a:solidFill>
            <a:ln w="9525" cap="flat" cmpd="sng" algn="ctr">
              <a:solidFill>
                <a:schemeClr val="lt1">
                  <a:alpha val="50000"/>
                </a:schemeClr>
              </a:solidFill>
              <a:round/>
            </a:ln>
            <a:effectLst/>
          </c:spPr>
          <c:invertIfNegative val="0"/>
          <c:dLbls>
            <c:dLbl>
              <c:idx val="1"/>
              <c:layout>
                <c:manualLayout>
                  <c:x val="0"/>
                  <c:y val="-0.2638888888888889"/>
                </c:manualLayout>
              </c:layout>
              <c:tx>
                <c:rich>
                  <a:bodyPr/>
                  <a:lstStyle/>
                  <a:p>
                    <a:fld id="{E4F72481-6990-4D56-8201-4215CF6D44C3}" type="CELLREF">
                      <a:rPr lang="en-US"/>
                      <a:pPr/>
                      <a:t>[CELLREF]</a:t>
                    </a:fld>
                    <a:endParaRPr lang="es-EC"/>
                  </a:p>
                </c:rich>
              </c:tx>
              <c:dLblPos val="ctr"/>
              <c:showLegendKey val="0"/>
              <c:showVal val="1"/>
              <c:showCatName val="0"/>
              <c:showSerName val="0"/>
              <c:showPercent val="0"/>
              <c:showBubbleSize val="0"/>
              <c:extLst>
                <c:ext xmlns:c15="http://schemas.microsoft.com/office/drawing/2012/chart" uri="{CE6537A1-D6FC-4f65-9D91-7224C49458BB}">
                  <c15:dlblFieldTable>
                    <c15:dlblFTEntry>
                      <c15:txfldGUID>{E4F72481-6990-4D56-8201-4215CF6D44C3}</c15:txfldGUID>
                      <c15:f>[Tabulación.xlsx]Hoja4!$D$3</c15:f>
                      <c15:dlblFieldTableCache>
                        <c:ptCount val="1"/>
                        <c:pt idx="0">
                          <c:v>32,2</c:v>
                        </c:pt>
                      </c15:dlblFieldTableCache>
                    </c15:dlblFTEntry>
                  </c15:dlblFieldTable>
                  <c15:showDataLabelsRange val="0"/>
                </c:ext>
              </c:extLst>
            </c:dLbl>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Hoja4!$J$3:$N$3</c:f>
              <c:strCache>
                <c:ptCount val="5"/>
                <c:pt idx="0">
                  <c:v>Naturaleza</c:v>
                </c:pt>
                <c:pt idx="1">
                  <c:v>Cultura</c:v>
                </c:pt>
                <c:pt idx="2">
                  <c:v>Gastronomía</c:v>
                </c:pt>
                <c:pt idx="3">
                  <c:v>Religión </c:v>
                </c:pt>
                <c:pt idx="4">
                  <c:v>Otros</c:v>
                </c:pt>
              </c:strCache>
            </c:strRef>
          </c:cat>
          <c:val>
            <c:numRef>
              <c:f>Hoja4!$J$5:$N$5</c:f>
              <c:numCache>
                <c:formatCode>0</c:formatCode>
                <c:ptCount val="5"/>
                <c:pt idx="1">
                  <c:v>113.99363564041369</c:v>
                </c:pt>
              </c:numCache>
            </c:numRef>
          </c:val>
        </c:ser>
        <c:ser>
          <c:idx val="2"/>
          <c:order val="2"/>
          <c:tx>
            <c:strRef>
              <c:f>Hoja4!$I$6</c:f>
              <c:strCache>
                <c:ptCount val="1"/>
                <c:pt idx="0">
                  <c:v>Gastronomía</c:v>
                </c:pt>
              </c:strCache>
            </c:strRef>
          </c:tx>
          <c:spPr>
            <a:solidFill>
              <a:schemeClr val="accent3">
                <a:alpha val="85000"/>
              </a:schemeClr>
            </a:solidFill>
            <a:ln w="9525" cap="flat" cmpd="sng" algn="ctr">
              <a:solidFill>
                <a:schemeClr val="lt1">
                  <a:alpha val="50000"/>
                </a:schemeClr>
              </a:solidFill>
              <a:round/>
            </a:ln>
            <a:effectLst/>
          </c:spPr>
          <c:invertIfNegative val="0"/>
          <c:dLbls>
            <c:dLbl>
              <c:idx val="2"/>
              <c:layout>
                <c:manualLayout>
                  <c:x val="0"/>
                  <c:y val="-0.13425925925925927"/>
                </c:manualLayout>
              </c:layout>
              <c:tx>
                <c:rich>
                  <a:bodyPr/>
                  <a:lstStyle/>
                  <a:p>
                    <a:fld id="{A05062D8-57AC-4785-8CDD-9BBE4238092B}" type="CELLREF">
                      <a:rPr lang="en-US"/>
                      <a:pPr/>
                      <a:t>[CELLREF]</a:t>
                    </a:fld>
                    <a:endParaRPr lang="es-EC"/>
                  </a:p>
                </c:rich>
              </c:tx>
              <c:dLblPos val="ctr"/>
              <c:showLegendKey val="0"/>
              <c:showVal val="1"/>
              <c:showCatName val="0"/>
              <c:showSerName val="0"/>
              <c:showPercent val="0"/>
              <c:showBubbleSize val="0"/>
              <c:extLst>
                <c:ext xmlns:c15="http://schemas.microsoft.com/office/drawing/2012/chart" uri="{CE6537A1-D6FC-4f65-9D91-7224C49458BB}">
                  <c15:dlblFieldTable>
                    <c15:dlblFTEntry>
                      <c15:txfldGUID>{A05062D8-57AC-4785-8CDD-9BBE4238092B}</c15:txfldGUID>
                      <c15:f>[Tabulación.xlsx]Hoja4!$D$4</c15:f>
                      <c15:dlblFieldTableCache>
                        <c:ptCount val="1"/>
                        <c:pt idx="0">
                          <c:v>14,6</c:v>
                        </c:pt>
                      </c15:dlblFieldTableCache>
                    </c15:dlblFTEntry>
                  </c15:dlblFieldTable>
                  <c15:showDataLabelsRange val="0"/>
                </c:ext>
              </c:extLst>
            </c:dLbl>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Hoja4!$J$3:$N$3</c:f>
              <c:strCache>
                <c:ptCount val="5"/>
                <c:pt idx="0">
                  <c:v>Naturaleza</c:v>
                </c:pt>
                <c:pt idx="1">
                  <c:v>Cultura</c:v>
                </c:pt>
                <c:pt idx="2">
                  <c:v>Gastronomía</c:v>
                </c:pt>
                <c:pt idx="3">
                  <c:v>Religión </c:v>
                </c:pt>
                <c:pt idx="4">
                  <c:v>Otros</c:v>
                </c:pt>
              </c:strCache>
            </c:strRef>
          </c:cat>
          <c:val>
            <c:numRef>
              <c:f>Hoja4!$J$6:$N$6</c:f>
              <c:numCache>
                <c:formatCode>General</c:formatCode>
                <c:ptCount val="5"/>
                <c:pt idx="2" formatCode="0">
                  <c:v>51.686555290373903</c:v>
                </c:pt>
              </c:numCache>
            </c:numRef>
          </c:val>
        </c:ser>
        <c:ser>
          <c:idx val="3"/>
          <c:order val="3"/>
          <c:tx>
            <c:strRef>
              <c:f>Hoja4!$I$7</c:f>
              <c:strCache>
                <c:ptCount val="1"/>
                <c:pt idx="0">
                  <c:v>Religión </c:v>
                </c:pt>
              </c:strCache>
            </c:strRef>
          </c:tx>
          <c:spPr>
            <a:solidFill>
              <a:schemeClr val="accent4">
                <a:alpha val="85000"/>
              </a:schemeClr>
            </a:solidFill>
            <a:ln w="9525" cap="flat" cmpd="sng" algn="ctr">
              <a:solidFill>
                <a:schemeClr val="lt1">
                  <a:alpha val="50000"/>
                </a:schemeClr>
              </a:solidFill>
              <a:round/>
            </a:ln>
            <a:effectLst/>
          </c:spPr>
          <c:invertIfNegative val="0"/>
          <c:dLbls>
            <c:dLbl>
              <c:idx val="3"/>
              <c:layout>
                <c:manualLayout>
                  <c:x val="2.7777777777777779E-3"/>
                  <c:y val="-3.7037037037037125E-2"/>
                </c:manualLayout>
              </c:layout>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Hoja4!$J$3:$N$3</c:f>
              <c:strCache>
                <c:ptCount val="5"/>
                <c:pt idx="0">
                  <c:v>Naturaleza</c:v>
                </c:pt>
                <c:pt idx="1">
                  <c:v>Cultura</c:v>
                </c:pt>
                <c:pt idx="2">
                  <c:v>Gastronomía</c:v>
                </c:pt>
                <c:pt idx="3">
                  <c:v>Religión </c:v>
                </c:pt>
                <c:pt idx="4">
                  <c:v>Otros</c:v>
                </c:pt>
              </c:strCache>
            </c:strRef>
          </c:cat>
          <c:val>
            <c:numRef>
              <c:f>Hoja4!$J$7:$N$7</c:f>
              <c:numCache>
                <c:formatCode>General</c:formatCode>
                <c:ptCount val="5"/>
                <c:pt idx="3" formatCode="0">
                  <c:v>0</c:v>
                </c:pt>
              </c:numCache>
            </c:numRef>
          </c:val>
        </c:ser>
        <c:ser>
          <c:idx val="4"/>
          <c:order val="4"/>
          <c:tx>
            <c:strRef>
              <c:f>Hoja4!$I$8</c:f>
              <c:strCache>
                <c:ptCount val="1"/>
                <c:pt idx="0">
                  <c:v>Otros</c:v>
                </c:pt>
              </c:strCache>
            </c:strRef>
          </c:tx>
          <c:spPr>
            <a:solidFill>
              <a:schemeClr val="accent5">
                <a:alpha val="85000"/>
              </a:schemeClr>
            </a:solidFill>
            <a:ln w="9525" cap="flat" cmpd="sng" algn="ctr">
              <a:solidFill>
                <a:schemeClr val="lt1">
                  <a:alpha val="50000"/>
                </a:schemeClr>
              </a:solidFill>
              <a:round/>
            </a:ln>
            <a:effectLst/>
          </c:spPr>
          <c:invertIfNegative val="0"/>
          <c:dLbls>
            <c:dLbl>
              <c:idx val="4"/>
              <c:layout>
                <c:manualLayout>
                  <c:x val="-1.0185067526415994E-16"/>
                  <c:y val="-0.10648148148148157"/>
                </c:manualLayout>
              </c:layout>
              <c:tx>
                <c:rich>
                  <a:bodyPr/>
                  <a:lstStyle/>
                  <a:p>
                    <a:fld id="{E5594345-393A-49AA-A021-86399C0AA6AD}" type="CELLREF">
                      <a:rPr lang="en-US"/>
                      <a:pPr/>
                      <a:t>[CELLREF]</a:t>
                    </a:fld>
                    <a:endParaRPr lang="es-EC"/>
                  </a:p>
                </c:rich>
              </c:tx>
              <c:dLblPos val="ctr"/>
              <c:showLegendKey val="0"/>
              <c:showVal val="1"/>
              <c:showCatName val="0"/>
              <c:showSerName val="0"/>
              <c:showPercent val="0"/>
              <c:showBubbleSize val="0"/>
              <c:extLst>
                <c:ext xmlns:c15="http://schemas.microsoft.com/office/drawing/2012/chart" uri="{CE6537A1-D6FC-4f65-9D91-7224C49458BB}">
                  <c15:dlblFieldTable>
                    <c15:dlblFTEntry>
                      <c15:txfldGUID>{E5594345-393A-49AA-A021-86399C0AA6AD}</c15:txfldGUID>
                      <c15:f>[Tabulación.xlsx]Hoja4!$D$6</c15:f>
                      <c15:dlblFieldTableCache>
                        <c:ptCount val="1"/>
                        <c:pt idx="0">
                          <c:v>11,2</c:v>
                        </c:pt>
                      </c15:dlblFieldTableCache>
                    </c15:dlblFTEntry>
                  </c15:dlblFieldTable>
                  <c15:showDataLabelsRange val="0"/>
                </c:ext>
              </c:extLst>
            </c:dLbl>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Hoja4!$J$3:$N$3</c:f>
              <c:strCache>
                <c:ptCount val="5"/>
                <c:pt idx="0">
                  <c:v>Naturaleza</c:v>
                </c:pt>
                <c:pt idx="1">
                  <c:v>Cultura</c:v>
                </c:pt>
                <c:pt idx="2">
                  <c:v>Gastronomía</c:v>
                </c:pt>
                <c:pt idx="3">
                  <c:v>Religión </c:v>
                </c:pt>
                <c:pt idx="4">
                  <c:v>Otros</c:v>
                </c:pt>
              </c:strCache>
            </c:strRef>
          </c:cat>
          <c:val>
            <c:numRef>
              <c:f>Hoja4!$J$8:$N$8</c:f>
              <c:numCache>
                <c:formatCode>General</c:formatCode>
                <c:ptCount val="5"/>
                <c:pt idx="4" formatCode="0">
                  <c:v>39.649960222752583</c:v>
                </c:pt>
              </c:numCache>
            </c:numRef>
          </c:val>
        </c:ser>
        <c:dLbls>
          <c:dLblPos val="ctr"/>
          <c:showLegendKey val="0"/>
          <c:showVal val="1"/>
          <c:showCatName val="0"/>
          <c:showSerName val="0"/>
          <c:showPercent val="0"/>
          <c:showBubbleSize val="0"/>
        </c:dLbls>
        <c:gapWidth val="150"/>
        <c:overlap val="100"/>
        <c:axId val="388871776"/>
        <c:axId val="388875304"/>
      </c:barChart>
      <c:catAx>
        <c:axId val="38887177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s-EC"/>
          </a:p>
        </c:txPr>
        <c:crossAx val="388875304"/>
        <c:crosses val="autoZero"/>
        <c:auto val="1"/>
        <c:lblAlgn val="ctr"/>
        <c:lblOffset val="100"/>
        <c:noMultiLvlLbl val="0"/>
      </c:catAx>
      <c:valAx>
        <c:axId val="388875304"/>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0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r>
                  <a:rPr lang="en-US"/>
                  <a:t>Cantidad de turistas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s-EC"/>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s-EC"/>
          </a:p>
        </c:txPr>
        <c:crossAx val="38887177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0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000">
          <a:latin typeface="Arial" panose="020B0604020202020204" pitchFamily="34" charset="0"/>
          <a:cs typeface="Arial" panose="020B0604020202020204" pitchFamily="34" charset="0"/>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r>
              <a:rPr lang="en-US" dirty="0" err="1"/>
              <a:t>Procedencia</a:t>
            </a:r>
            <a:endParaRPr lang="en-US" dirty="0"/>
          </a:p>
        </c:rich>
      </c:tx>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s-EC"/>
        </a:p>
      </c:txPr>
    </c:title>
    <c:autoTitleDeleted val="0"/>
    <c:view3D>
      <c:rotX val="75"/>
      <c:rotY val="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2"/>
              </a:solidFill>
              <a:ln>
                <a:noFill/>
              </a:ln>
              <a:effectLst>
                <a:outerShdw blurRad="254000" sx="102000" sy="102000" algn="ctr" rotWithShape="0">
                  <a:prstClr val="black">
                    <a:alpha val="20000"/>
                  </a:prstClr>
                </a:outerShdw>
              </a:effectLst>
              <a:sp3d/>
            </c:spPr>
          </c:dPt>
          <c:dPt>
            <c:idx val="1"/>
            <c:bubble3D val="0"/>
            <c:spPr>
              <a:solidFill>
                <a:schemeClr val="accent4"/>
              </a:solidFill>
              <a:ln>
                <a:noFill/>
              </a:ln>
              <a:effectLst>
                <a:outerShdw blurRad="254000" sx="102000" sy="102000" algn="ctr" rotWithShape="0">
                  <a:prstClr val="black">
                    <a:alpha val="20000"/>
                  </a:prstClr>
                </a:outerShdw>
              </a:effectLst>
              <a:sp3d/>
            </c:spPr>
          </c:dPt>
          <c:dLbls>
            <c:dLbl>
              <c:idx val="0"/>
              <c:tx>
                <c:rich>
                  <a:bodyPr/>
                  <a:lstStyle/>
                  <a:p>
                    <a:fld id="{734A3472-D71E-402D-807C-5E13EEC797B1}" type="CELLREF">
                      <a:rPr lang="en-US"/>
                      <a:pPr/>
                      <a:t>[CELLREF]</a:t>
                    </a:fld>
                    <a:endParaRPr lang="es-EC"/>
                  </a:p>
                </c:rich>
              </c:tx>
              <c:dLblPos val="ctr"/>
              <c:showLegendKey val="0"/>
              <c:showVal val="0"/>
              <c:showCatName val="0"/>
              <c:showSerName val="0"/>
              <c:showPercent val="1"/>
              <c:showBubbleSize val="0"/>
              <c:extLst>
                <c:ext xmlns:c15="http://schemas.microsoft.com/office/drawing/2012/chart" uri="{CE6537A1-D6FC-4f65-9D91-7224C49458BB}">
                  <c15:dlblFieldTable>
                    <c15:dlblFTEntry>
                      <c15:txfldGUID>{734A3472-D71E-402D-807C-5E13EEC797B1}</c15:txfldGUID>
                      <c15:f>[Tabulación.xlsx]Hoja3!$D$2</c15:f>
                      <c15:dlblFieldTableCache>
                        <c:ptCount val="1"/>
                        <c:pt idx="0">
                          <c:v>77,6</c:v>
                        </c:pt>
                      </c15:dlblFieldTableCache>
                    </c15:dlblFTEntry>
                  </c15:dlblFieldTable>
                  <c15:showDataLabelsRange val="0"/>
                </c:ext>
              </c:extLst>
            </c:dLbl>
            <c:dLbl>
              <c:idx val="1"/>
              <c:tx>
                <c:rich>
                  <a:bodyPr/>
                  <a:lstStyle/>
                  <a:p>
                    <a:fld id="{10D9FC31-C722-4ACA-932C-65CA9D1639FB}" type="CELLREF">
                      <a:rPr lang="en-US"/>
                      <a:pPr/>
                      <a:t>[CELLREF]</a:t>
                    </a:fld>
                    <a:endParaRPr lang="es-EC"/>
                  </a:p>
                </c:rich>
              </c:tx>
              <c:dLblPos val="ctr"/>
              <c:showLegendKey val="0"/>
              <c:showVal val="0"/>
              <c:showCatName val="0"/>
              <c:showSerName val="0"/>
              <c:showPercent val="1"/>
              <c:showBubbleSize val="0"/>
              <c:extLst>
                <c:ext xmlns:c15="http://schemas.microsoft.com/office/drawing/2012/chart" uri="{CE6537A1-D6FC-4f65-9D91-7224C49458BB}">
                  <c15:dlblFieldTable>
                    <c15:dlblFTEntry>
                      <c15:txfldGUID>{10D9FC31-C722-4ACA-932C-65CA9D1639FB}</c15:txfldGUID>
                      <c15:f>[Tabulación.xlsx]Hoja3!$D$3</c15:f>
                      <c15:dlblFieldTableCache>
                        <c:ptCount val="1"/>
                        <c:pt idx="0">
                          <c:v>22,4</c:v>
                        </c:pt>
                      </c15:dlblFieldTableCache>
                    </c15:dlblFTEntry>
                  </c15:dlblFieldTable>
                  <c15:showDataLabelsRange val="0"/>
                </c:ext>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Arial" panose="020B0604020202020204" pitchFamily="34" charset="0"/>
                    <a:ea typeface="+mn-ea"/>
                    <a:cs typeface="Arial" panose="020B0604020202020204" pitchFamily="34" charset="0"/>
                  </a:defRPr>
                </a:pPr>
                <a:endParaRPr lang="es-EC"/>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Hoja3!$B$2:$B$3</c:f>
              <c:strCache>
                <c:ptCount val="2"/>
                <c:pt idx="0">
                  <c:v>Nacional </c:v>
                </c:pt>
                <c:pt idx="1">
                  <c:v>Extranjero</c:v>
                </c:pt>
              </c:strCache>
            </c:strRef>
          </c:cat>
          <c:val>
            <c:numRef>
              <c:f>Hoja3!$C$2:$C$3</c:f>
              <c:numCache>
                <c:formatCode>0</c:formatCode>
                <c:ptCount val="2"/>
                <c:pt idx="0">
                  <c:v>274.7175815433572</c:v>
                </c:pt>
                <c:pt idx="1">
                  <c:v>79.299920445505165</c:v>
                </c:pt>
              </c:numCache>
            </c:numRef>
          </c:val>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0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000">
          <a:latin typeface="Arial" panose="020B0604020202020204" pitchFamily="34" charset="0"/>
          <a:cs typeface="Arial" panose="020B0604020202020204" pitchFamily="34" charset="0"/>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r>
              <a:rPr lang="en-US"/>
              <a:t>Motivo del viaje</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s-EC"/>
        </a:p>
      </c:txPr>
    </c:title>
    <c:autoTitleDeleted val="0"/>
    <c:plotArea>
      <c:layout/>
      <c:doughnutChart>
        <c:varyColors val="1"/>
        <c:ser>
          <c:idx val="0"/>
          <c:order val="0"/>
          <c:spPr>
            <a:ln w="19050">
              <a:solidFill>
                <a:sysClr val="windowText" lastClr="000000"/>
              </a:solidFill>
            </a:ln>
          </c:spPr>
          <c:dPt>
            <c:idx val="0"/>
            <c:bubble3D val="0"/>
            <c:spPr>
              <a:solidFill>
                <a:schemeClr val="accent1"/>
              </a:solidFill>
              <a:ln w="19050">
                <a:solidFill>
                  <a:sysClr val="windowText" lastClr="000000"/>
                </a:solidFill>
              </a:ln>
              <a:effectLst>
                <a:outerShdw blurRad="254000" sx="102000" sy="102000" algn="ctr" rotWithShape="0">
                  <a:prstClr val="black">
                    <a:alpha val="20000"/>
                  </a:prstClr>
                </a:outerShdw>
              </a:effectLst>
            </c:spPr>
          </c:dPt>
          <c:dPt>
            <c:idx val="1"/>
            <c:bubble3D val="0"/>
            <c:spPr>
              <a:solidFill>
                <a:schemeClr val="accent2"/>
              </a:solidFill>
              <a:ln w="19050">
                <a:solidFill>
                  <a:sysClr val="windowText" lastClr="000000"/>
                </a:solidFill>
              </a:ln>
              <a:effectLst>
                <a:outerShdw blurRad="254000" sx="102000" sy="102000" algn="ctr" rotWithShape="0">
                  <a:prstClr val="black">
                    <a:alpha val="20000"/>
                  </a:prstClr>
                </a:outerShdw>
              </a:effectLst>
            </c:spPr>
          </c:dPt>
          <c:dPt>
            <c:idx val="2"/>
            <c:bubble3D val="0"/>
            <c:spPr>
              <a:solidFill>
                <a:schemeClr val="accent3"/>
              </a:solidFill>
              <a:ln w="19050">
                <a:solidFill>
                  <a:sysClr val="windowText" lastClr="000000"/>
                </a:solidFill>
              </a:ln>
              <a:effectLst>
                <a:outerShdw blurRad="254000" sx="102000" sy="102000" algn="ctr" rotWithShape="0">
                  <a:prstClr val="black">
                    <a:alpha val="20000"/>
                  </a:prstClr>
                </a:outerShdw>
              </a:effectLst>
            </c:spPr>
          </c:dPt>
          <c:dPt>
            <c:idx val="3"/>
            <c:bubble3D val="0"/>
            <c:spPr>
              <a:solidFill>
                <a:schemeClr val="accent4"/>
              </a:solidFill>
              <a:ln w="19050">
                <a:solidFill>
                  <a:sysClr val="windowText" lastClr="000000"/>
                </a:solidFill>
              </a:ln>
              <a:effectLst>
                <a:outerShdw blurRad="254000" sx="102000" sy="102000" algn="ctr" rotWithShape="0">
                  <a:prstClr val="black">
                    <a:alpha val="20000"/>
                  </a:prstClr>
                </a:outerShdw>
              </a:effectLst>
            </c:spPr>
          </c:dPt>
          <c:dLbls>
            <c:dLbl>
              <c:idx val="0"/>
              <c:layout>
                <c:manualLayout>
                  <c:x val="-2.6292650918635172E-3"/>
                  <c:y val="-0.13291994750656172"/>
                </c:manualLayout>
              </c:layout>
              <c:showLegendKey val="0"/>
              <c:showVal val="0"/>
              <c:showCatName val="0"/>
              <c:showSerName val="0"/>
              <c:showPercent val="1"/>
              <c:showBubbleSize val="0"/>
              <c:extLst>
                <c:ext xmlns:c15="http://schemas.microsoft.com/office/drawing/2012/chart" uri="{CE6537A1-D6FC-4f65-9D91-7224C49458BB}"/>
              </c:extLst>
            </c:dLbl>
            <c:dLbl>
              <c:idx val="1"/>
              <c:layout>
                <c:manualLayout>
                  <c:x val="6.0138232720909887E-2"/>
                  <c:y val="-0.10327026829979589"/>
                </c:manualLayout>
              </c:layout>
              <c:showLegendKey val="0"/>
              <c:showVal val="0"/>
              <c:showCatName val="0"/>
              <c:showSerName val="0"/>
              <c:showPercent val="1"/>
              <c:showBubbleSize val="0"/>
              <c:extLst>
                <c:ext xmlns:c15="http://schemas.microsoft.com/office/drawing/2012/chart" uri="{CE6537A1-D6FC-4f65-9D91-7224C49458BB}"/>
              </c:extLst>
            </c:dLbl>
            <c:dLbl>
              <c:idx val="2"/>
              <c:layout>
                <c:manualLayout>
                  <c:x val="0.11710148731408573"/>
                  <c:y val="-7.4103966170895305E-2"/>
                </c:manualLayout>
              </c:layout>
              <c:showLegendKey val="0"/>
              <c:showVal val="0"/>
              <c:showCatName val="0"/>
              <c:showSerName val="0"/>
              <c:showPercent val="1"/>
              <c:showBubbleSize val="0"/>
              <c:extLst>
                <c:ext xmlns:c15="http://schemas.microsoft.com/office/drawing/2012/chart" uri="{CE6537A1-D6FC-4f65-9D91-7224C49458BB}"/>
              </c:extLst>
            </c:dLbl>
            <c:dLbl>
              <c:idx val="3"/>
              <c:layout>
                <c:manualLayout>
                  <c:x val="-0.16666666666666669"/>
                  <c:y val="-4.1666666666666664E-2"/>
                </c:manualLayout>
              </c:layout>
              <c:showLegendKey val="0"/>
              <c:showVal val="0"/>
              <c:showCatName val="0"/>
              <c:showSerName val="0"/>
              <c:showPercent val="1"/>
              <c:showBubbleSize val="0"/>
              <c:extLst>
                <c:ext xmlns:c15="http://schemas.microsoft.com/office/drawing/2012/chart" uri="{CE6537A1-D6FC-4f65-9D91-7224C49458BB}"/>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Arial" panose="020B0604020202020204" pitchFamily="34" charset="0"/>
                    <a:ea typeface="+mn-ea"/>
                    <a:cs typeface="Arial" panose="020B0604020202020204" pitchFamily="34" charset="0"/>
                  </a:defRPr>
                </a:pPr>
                <a:endParaRPr lang="es-EC"/>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Hoja5!$B$2:$B$5</c:f>
              <c:strCache>
                <c:ptCount val="4"/>
                <c:pt idx="0">
                  <c:v>Educación</c:v>
                </c:pt>
                <c:pt idx="1">
                  <c:v>Familia</c:v>
                </c:pt>
                <c:pt idx="2">
                  <c:v>Trabajo</c:v>
                </c:pt>
                <c:pt idx="3">
                  <c:v>Turismo</c:v>
                </c:pt>
              </c:strCache>
            </c:strRef>
          </c:cat>
          <c:val>
            <c:numRef>
              <c:f>Hoja5!$C$2:$C$5</c:f>
              <c:numCache>
                <c:formatCode>0</c:formatCode>
                <c:ptCount val="4"/>
                <c:pt idx="0">
                  <c:v>12.036595067621318</c:v>
                </c:pt>
                <c:pt idx="1">
                  <c:v>67.263325377883845</c:v>
                </c:pt>
                <c:pt idx="2">
                  <c:v>12.036595067621318</c:v>
                </c:pt>
                <c:pt idx="3">
                  <c:v>262.326968973747</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0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000">
          <a:latin typeface="Arial" panose="020B0604020202020204" pitchFamily="34" charset="0"/>
          <a:cs typeface="Arial" panose="020B0604020202020204" pitchFamily="34" charset="0"/>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r>
              <a:rPr lang="en-US"/>
              <a:t>Frecuencuencia del viaje</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s-EC"/>
        </a:p>
      </c:txPr>
    </c:title>
    <c:autoTitleDeleted val="0"/>
    <c:plotArea>
      <c:layout/>
      <c:barChart>
        <c:barDir val="bar"/>
        <c:grouping val="stacked"/>
        <c:varyColors val="0"/>
        <c:ser>
          <c:idx val="0"/>
          <c:order val="0"/>
          <c:tx>
            <c:strRef>
              <c:f>Hoja7!$I$4</c:f>
              <c:strCache>
                <c:ptCount val="1"/>
                <c:pt idx="0">
                  <c:v>semanal</c:v>
                </c:pt>
              </c:strCache>
            </c:strRef>
          </c:tx>
          <c:spPr>
            <a:solidFill>
              <a:schemeClr val="accent1">
                <a:alpha val="85000"/>
              </a:schemeClr>
            </a:solidFill>
            <a:ln w="9525" cap="flat" cmpd="sng" algn="ctr">
              <a:solidFill>
                <a:schemeClr val="lt1">
                  <a:alpha val="50000"/>
                </a:schemeClr>
              </a:solidFill>
              <a:round/>
            </a:ln>
            <a:effectLst/>
          </c:spPr>
          <c:invertIfNegative val="0"/>
          <c:dLbls>
            <c:dLbl>
              <c:idx val="0"/>
              <c:layout>
                <c:manualLayout>
                  <c:x val="3.888888888888889E-2"/>
                  <c:y val="0"/>
                </c:manualLayout>
              </c:layout>
              <c:tx>
                <c:rich>
                  <a:bodyPr/>
                  <a:lstStyle/>
                  <a:p>
                    <a:fld id="{DB2E4719-16F1-4BDB-A341-C43DDB2B3798}" type="CELLREF">
                      <a:rPr lang="en-US"/>
                      <a:pPr/>
                      <a:t>[CELLREF]</a:t>
                    </a:fld>
                    <a:endParaRPr lang="es-EC"/>
                  </a:p>
                </c:rich>
              </c:tx>
              <c:dLblPos val="ctr"/>
              <c:showLegendKey val="0"/>
              <c:showVal val="1"/>
              <c:showCatName val="0"/>
              <c:showSerName val="0"/>
              <c:showPercent val="0"/>
              <c:showBubbleSize val="0"/>
              <c:extLst>
                <c:ext xmlns:c15="http://schemas.microsoft.com/office/drawing/2012/chart" uri="{CE6537A1-D6FC-4f65-9D91-7224C49458BB}">
                  <c15:dlblFieldTable>
                    <c15:dlblFTEntry>
                      <c15:txfldGUID>{DB2E4719-16F1-4BDB-A341-C43DDB2B3798}</c15:txfldGUID>
                      <c15:f>[Tabulación.xlsx]Hoja7!$D$2</c15:f>
                      <c15:dlblFieldTableCache>
                        <c:ptCount val="1"/>
                        <c:pt idx="0">
                          <c:v>2,0</c:v>
                        </c:pt>
                      </c15:dlblFieldTableCache>
                    </c15:dlblFTEntry>
                  </c15:dlblFieldTable>
                  <c15:showDataLabelsRange val="0"/>
                </c:ext>
              </c:extLst>
            </c:dLbl>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Hoja7!$J$3:$N$3</c:f>
              <c:strCache>
                <c:ptCount val="5"/>
                <c:pt idx="0">
                  <c:v>semanal</c:v>
                </c:pt>
                <c:pt idx="1">
                  <c:v>mensual</c:v>
                </c:pt>
                <c:pt idx="2">
                  <c:v>trimestral</c:v>
                </c:pt>
                <c:pt idx="3">
                  <c:v>semestral</c:v>
                </c:pt>
                <c:pt idx="4">
                  <c:v>anual</c:v>
                </c:pt>
              </c:strCache>
            </c:strRef>
          </c:cat>
          <c:val>
            <c:numRef>
              <c:f>Hoja7!$J$4:$N$4</c:f>
              <c:numCache>
                <c:formatCode>General</c:formatCode>
                <c:ptCount val="5"/>
                <c:pt idx="0" formatCode="0">
                  <c:v>7.0803500397772474</c:v>
                </c:pt>
              </c:numCache>
            </c:numRef>
          </c:val>
        </c:ser>
        <c:ser>
          <c:idx val="1"/>
          <c:order val="1"/>
          <c:tx>
            <c:strRef>
              <c:f>Hoja7!$I$5</c:f>
              <c:strCache>
                <c:ptCount val="1"/>
                <c:pt idx="0">
                  <c:v>mensual</c:v>
                </c:pt>
              </c:strCache>
            </c:strRef>
          </c:tx>
          <c:spPr>
            <a:solidFill>
              <a:schemeClr val="accent2">
                <a:alpha val="85000"/>
              </a:schemeClr>
            </a:solidFill>
            <a:ln w="9525" cap="flat" cmpd="sng" algn="ctr">
              <a:solidFill>
                <a:schemeClr val="lt1">
                  <a:alpha val="50000"/>
                </a:schemeClr>
              </a:solidFill>
              <a:round/>
            </a:ln>
            <a:effectLst/>
          </c:spPr>
          <c:invertIfNegative val="0"/>
          <c:dLbls>
            <c:dLbl>
              <c:idx val="1"/>
              <c:layout>
                <c:manualLayout>
                  <c:x val="0.17499999999999991"/>
                  <c:y val="0"/>
                </c:manualLayout>
              </c:layout>
              <c:tx>
                <c:rich>
                  <a:bodyPr/>
                  <a:lstStyle/>
                  <a:p>
                    <a:fld id="{1E1CAD52-30D4-4357-B3F3-9B9B07845C6B}" type="CELLREF">
                      <a:rPr lang="en-US"/>
                      <a:pPr/>
                      <a:t>[CELLREF]</a:t>
                    </a:fld>
                    <a:endParaRPr lang="es-EC"/>
                  </a:p>
                </c:rich>
              </c:tx>
              <c:dLblPos val="ctr"/>
              <c:showLegendKey val="0"/>
              <c:showVal val="1"/>
              <c:showCatName val="0"/>
              <c:showSerName val="0"/>
              <c:showPercent val="0"/>
              <c:showBubbleSize val="0"/>
              <c:extLst>
                <c:ext xmlns:c15="http://schemas.microsoft.com/office/drawing/2012/chart" uri="{CE6537A1-D6FC-4f65-9D91-7224C49458BB}">
                  <c15:dlblFieldTable>
                    <c15:dlblFTEntry>
                      <c15:txfldGUID>{1E1CAD52-30D4-4357-B3F3-9B9B07845C6B}</c15:txfldGUID>
                      <c15:f>[Tabulación.xlsx]Hoja7!$D$3</c15:f>
                      <c15:dlblFieldTableCache>
                        <c:ptCount val="1"/>
                        <c:pt idx="0">
                          <c:v>17,6</c:v>
                        </c:pt>
                      </c15:dlblFieldTableCache>
                    </c15:dlblFTEntry>
                  </c15:dlblFieldTable>
                  <c15:showDataLabelsRange val="0"/>
                </c:ext>
              </c:extLst>
            </c:dLbl>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Hoja7!$J$3:$N$3</c:f>
              <c:strCache>
                <c:ptCount val="5"/>
                <c:pt idx="0">
                  <c:v>semanal</c:v>
                </c:pt>
                <c:pt idx="1">
                  <c:v>mensual</c:v>
                </c:pt>
                <c:pt idx="2">
                  <c:v>trimestral</c:v>
                </c:pt>
                <c:pt idx="3">
                  <c:v>semestral</c:v>
                </c:pt>
                <c:pt idx="4">
                  <c:v>anual</c:v>
                </c:pt>
              </c:strCache>
            </c:strRef>
          </c:cat>
          <c:val>
            <c:numRef>
              <c:f>Hoja7!$J$5:$N$5</c:f>
              <c:numCache>
                <c:formatCode>0</c:formatCode>
                <c:ptCount val="5"/>
                <c:pt idx="1">
                  <c:v>62.307080350039783</c:v>
                </c:pt>
              </c:numCache>
            </c:numRef>
          </c:val>
        </c:ser>
        <c:ser>
          <c:idx val="2"/>
          <c:order val="2"/>
          <c:tx>
            <c:strRef>
              <c:f>Hoja7!$I$6</c:f>
              <c:strCache>
                <c:ptCount val="1"/>
                <c:pt idx="0">
                  <c:v>trimestral</c:v>
                </c:pt>
              </c:strCache>
            </c:strRef>
          </c:tx>
          <c:spPr>
            <a:solidFill>
              <a:schemeClr val="accent3">
                <a:alpha val="85000"/>
              </a:schemeClr>
            </a:solidFill>
            <a:ln w="9525" cap="flat" cmpd="sng" algn="ctr">
              <a:solidFill>
                <a:schemeClr val="lt1">
                  <a:alpha val="50000"/>
                </a:schemeClr>
              </a:solidFill>
              <a:round/>
            </a:ln>
            <a:effectLst/>
          </c:spPr>
          <c:invertIfNegative val="0"/>
          <c:dLbls>
            <c:dLbl>
              <c:idx val="2"/>
              <c:layout>
                <c:manualLayout>
                  <c:x val="0.22777777777777777"/>
                  <c:y val="0"/>
                </c:manualLayout>
              </c:layout>
              <c:tx>
                <c:rich>
                  <a:bodyPr/>
                  <a:lstStyle/>
                  <a:p>
                    <a:fld id="{161AD995-DE3C-44CA-A3AF-1ABCFBE91808}" type="CELLREF">
                      <a:rPr lang="en-US"/>
                      <a:pPr/>
                      <a:t>[CELLREF]</a:t>
                    </a:fld>
                    <a:endParaRPr lang="es-EC"/>
                  </a:p>
                </c:rich>
              </c:tx>
              <c:dLblPos val="ctr"/>
              <c:showLegendKey val="0"/>
              <c:showVal val="1"/>
              <c:showCatName val="0"/>
              <c:showSerName val="0"/>
              <c:showPercent val="0"/>
              <c:showBubbleSize val="0"/>
              <c:extLst>
                <c:ext xmlns:c15="http://schemas.microsoft.com/office/drawing/2012/chart" uri="{CE6537A1-D6FC-4f65-9D91-7224C49458BB}">
                  <c15:dlblFieldTable>
                    <c15:dlblFTEntry>
                      <c15:txfldGUID>{161AD995-DE3C-44CA-A3AF-1ABCFBE91808}</c15:txfldGUID>
                      <c15:f>[Tabulación.xlsx]Hoja7!$D$4</c15:f>
                      <c15:dlblFieldTableCache>
                        <c:ptCount val="1"/>
                        <c:pt idx="0">
                          <c:v>22,8</c:v>
                        </c:pt>
                      </c15:dlblFieldTableCache>
                    </c15:dlblFTEntry>
                  </c15:dlblFieldTable>
                  <c15:showDataLabelsRange val="0"/>
                </c:ext>
              </c:extLst>
            </c:dLbl>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Hoja7!$J$3:$N$3</c:f>
              <c:strCache>
                <c:ptCount val="5"/>
                <c:pt idx="0">
                  <c:v>semanal</c:v>
                </c:pt>
                <c:pt idx="1">
                  <c:v>mensual</c:v>
                </c:pt>
                <c:pt idx="2">
                  <c:v>trimestral</c:v>
                </c:pt>
                <c:pt idx="3">
                  <c:v>semestral</c:v>
                </c:pt>
                <c:pt idx="4">
                  <c:v>anual</c:v>
                </c:pt>
              </c:strCache>
            </c:strRef>
          </c:cat>
          <c:val>
            <c:numRef>
              <c:f>Hoja7!$J$6:$N$6</c:f>
              <c:numCache>
                <c:formatCode>General</c:formatCode>
                <c:ptCount val="5"/>
                <c:pt idx="2" formatCode="0">
                  <c:v>80.71599045346062</c:v>
                </c:pt>
              </c:numCache>
            </c:numRef>
          </c:val>
        </c:ser>
        <c:ser>
          <c:idx val="3"/>
          <c:order val="3"/>
          <c:tx>
            <c:strRef>
              <c:f>Hoja7!$I$7</c:f>
              <c:strCache>
                <c:ptCount val="1"/>
                <c:pt idx="0">
                  <c:v>semestral</c:v>
                </c:pt>
              </c:strCache>
            </c:strRef>
          </c:tx>
          <c:spPr>
            <a:solidFill>
              <a:schemeClr val="accent4">
                <a:alpha val="85000"/>
              </a:schemeClr>
            </a:solidFill>
            <a:ln w="9525" cap="flat" cmpd="sng" algn="ctr">
              <a:solidFill>
                <a:schemeClr val="lt1">
                  <a:alpha val="50000"/>
                </a:schemeClr>
              </a:solidFill>
              <a:round/>
            </a:ln>
            <a:effectLst/>
          </c:spPr>
          <c:invertIfNegative val="0"/>
          <c:dLbls>
            <c:dLbl>
              <c:idx val="3"/>
              <c:layout>
                <c:manualLayout>
                  <c:x val="0.17777777777777778"/>
                  <c:y val="-4.2437781360066642E-17"/>
                </c:manualLayout>
              </c:layout>
              <c:tx>
                <c:rich>
                  <a:bodyPr rot="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E1C7E8AD-393E-473E-BBFD-CFCED83CA61E}" type="CELLREF">
                      <a:rPr lang="en-US">
                        <a:solidFill>
                          <a:sysClr val="windowText" lastClr="000000"/>
                        </a:solidFill>
                      </a:rPr>
                      <a:pPr>
                        <a:defRPr>
                          <a:solidFill>
                            <a:sysClr val="windowText" lastClr="000000"/>
                          </a:solidFill>
                        </a:defRPr>
                      </a:pPr>
                      <a:t>[CELLREF]</a:t>
                    </a:fld>
                    <a:endParaRPr lang="es-EC"/>
                  </a:p>
                </c:rich>
              </c:tx>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dLblPos val="ctr"/>
              <c:showLegendKey val="0"/>
              <c:showVal val="1"/>
              <c:showCatName val="0"/>
              <c:showSerName val="0"/>
              <c:showPercent val="0"/>
              <c:showBubbleSize val="0"/>
              <c:extLst>
                <c:ext xmlns:c15="http://schemas.microsoft.com/office/drawing/2012/chart" uri="{CE6537A1-D6FC-4f65-9D91-7224C49458BB}">
                  <c15:dlblFieldTable>
                    <c15:dlblFTEntry>
                      <c15:txfldGUID>{E1C7E8AD-393E-473E-BBFD-CFCED83CA61E}</c15:txfldGUID>
                      <c15:f>[Tabulación.xlsx]Hoja7!$D$5</c15:f>
                      <c15:dlblFieldTableCache>
                        <c:ptCount val="1"/>
                        <c:pt idx="0">
                          <c:v>17,1</c:v>
                        </c:pt>
                      </c15:dlblFieldTableCache>
                    </c15:dlblFTEntry>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Arial" panose="020B0604020202020204" pitchFamily="34" charset="0"/>
                    <a:ea typeface="+mn-ea"/>
                    <a:cs typeface="Arial" panose="020B0604020202020204" pitchFamily="34" charset="0"/>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Hoja7!$J$3:$N$3</c:f>
              <c:strCache>
                <c:ptCount val="5"/>
                <c:pt idx="0">
                  <c:v>semanal</c:v>
                </c:pt>
                <c:pt idx="1">
                  <c:v>mensual</c:v>
                </c:pt>
                <c:pt idx="2">
                  <c:v>trimestral</c:v>
                </c:pt>
                <c:pt idx="3">
                  <c:v>semestral</c:v>
                </c:pt>
                <c:pt idx="4">
                  <c:v>anual</c:v>
                </c:pt>
              </c:strCache>
            </c:strRef>
          </c:cat>
          <c:val>
            <c:numRef>
              <c:f>Hoja7!$J$7:$N$7</c:f>
              <c:numCache>
                <c:formatCode>General</c:formatCode>
                <c:ptCount val="5"/>
                <c:pt idx="3" formatCode="0">
                  <c:v>60.536992840095465</c:v>
                </c:pt>
              </c:numCache>
            </c:numRef>
          </c:val>
        </c:ser>
        <c:ser>
          <c:idx val="4"/>
          <c:order val="4"/>
          <c:tx>
            <c:strRef>
              <c:f>Hoja7!$I$8</c:f>
              <c:strCache>
                <c:ptCount val="1"/>
                <c:pt idx="0">
                  <c:v>anual</c:v>
                </c:pt>
              </c:strCache>
            </c:strRef>
          </c:tx>
          <c:spPr>
            <a:solidFill>
              <a:schemeClr val="accent5">
                <a:alpha val="85000"/>
              </a:schemeClr>
            </a:solidFill>
            <a:ln w="9525" cap="flat" cmpd="sng" algn="ctr">
              <a:solidFill>
                <a:schemeClr val="lt1">
                  <a:alpha val="50000"/>
                </a:schemeClr>
              </a:solidFill>
              <a:round/>
            </a:ln>
            <a:effectLst/>
          </c:spPr>
          <c:invertIfNegative val="0"/>
          <c:dLbls>
            <c:dLbl>
              <c:idx val="4"/>
              <c:layout>
                <c:manualLayout>
                  <c:x val="0.38333333333333325"/>
                  <c:y val="-9.2592592592592587E-3"/>
                </c:manualLayout>
              </c:layout>
              <c:tx>
                <c:rich>
                  <a:bodyPr/>
                  <a:lstStyle/>
                  <a:p>
                    <a:fld id="{B16BCE3B-8BE6-4288-BB98-0A35CF257496}" type="CELLREF">
                      <a:rPr lang="en-US"/>
                      <a:pPr/>
                      <a:t>[CELLREF]</a:t>
                    </a:fld>
                    <a:endParaRPr lang="es-EC"/>
                  </a:p>
                </c:rich>
              </c:tx>
              <c:dLblPos val="ctr"/>
              <c:showLegendKey val="0"/>
              <c:showVal val="1"/>
              <c:showCatName val="0"/>
              <c:showSerName val="0"/>
              <c:showPercent val="0"/>
              <c:showBubbleSize val="0"/>
              <c:extLst>
                <c:ext xmlns:c15="http://schemas.microsoft.com/office/drawing/2012/chart" uri="{CE6537A1-D6FC-4f65-9D91-7224C49458BB}">
                  <c15:dlblFieldTable>
                    <c15:dlblFTEntry>
                      <c15:txfldGUID>{B16BCE3B-8BE6-4288-BB98-0A35CF257496}</c15:txfldGUID>
                      <c15:f>[Tabulación.xlsx]Hoja7!$D$6</c15:f>
                      <c15:dlblFieldTableCache>
                        <c:ptCount val="1"/>
                        <c:pt idx="0">
                          <c:v>40,5</c:v>
                        </c:pt>
                      </c15:dlblFieldTableCache>
                    </c15:dlblFTEntry>
                  </c15:dlblFieldTable>
                  <c15:showDataLabelsRange val="0"/>
                </c:ext>
              </c:extLst>
            </c:dLbl>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Hoja7!$J$3:$N$3</c:f>
              <c:strCache>
                <c:ptCount val="5"/>
                <c:pt idx="0">
                  <c:v>semanal</c:v>
                </c:pt>
                <c:pt idx="1">
                  <c:v>mensual</c:v>
                </c:pt>
                <c:pt idx="2">
                  <c:v>trimestral</c:v>
                </c:pt>
                <c:pt idx="3">
                  <c:v>semestral</c:v>
                </c:pt>
                <c:pt idx="4">
                  <c:v>anual</c:v>
                </c:pt>
              </c:strCache>
            </c:strRef>
          </c:cat>
          <c:val>
            <c:numRef>
              <c:f>Hoja7!$J$8:$N$8</c:f>
              <c:numCache>
                <c:formatCode>General</c:formatCode>
                <c:ptCount val="5"/>
                <c:pt idx="4" formatCode="0">
                  <c:v>143.37708830548925</c:v>
                </c:pt>
              </c:numCache>
            </c:numRef>
          </c:val>
        </c:ser>
        <c:dLbls>
          <c:dLblPos val="ctr"/>
          <c:showLegendKey val="0"/>
          <c:showVal val="1"/>
          <c:showCatName val="0"/>
          <c:showSerName val="0"/>
          <c:showPercent val="0"/>
          <c:showBubbleSize val="0"/>
        </c:dLbls>
        <c:gapWidth val="150"/>
        <c:overlap val="100"/>
        <c:axId val="388875696"/>
        <c:axId val="388877264"/>
      </c:barChart>
      <c:catAx>
        <c:axId val="388875696"/>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00" b="0" i="0" u="none" strike="noStrike" kern="1200" cap="all"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s-EC"/>
          </a:p>
        </c:txPr>
        <c:crossAx val="388877264"/>
        <c:crosses val="autoZero"/>
        <c:auto val="1"/>
        <c:lblAlgn val="ctr"/>
        <c:lblOffset val="100"/>
        <c:noMultiLvlLbl val="0"/>
      </c:catAx>
      <c:valAx>
        <c:axId val="388877264"/>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s-EC"/>
          </a:p>
        </c:txPr>
        <c:crossAx val="38887569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0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000">
          <a:latin typeface="Arial" panose="020B0604020202020204" pitchFamily="34" charset="0"/>
          <a:cs typeface="Arial" panose="020B0604020202020204" pitchFamily="34" charset="0"/>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cap="none" spc="20" baseline="0">
                <a:solidFill>
                  <a:schemeClr val="dk1">
                    <a:lumMod val="50000"/>
                    <a:lumOff val="50000"/>
                  </a:schemeClr>
                </a:solidFill>
                <a:latin typeface="Arial" panose="020B0604020202020204" pitchFamily="34" charset="0"/>
                <a:ea typeface="+mn-ea"/>
                <a:cs typeface="Arial" panose="020B0604020202020204" pitchFamily="34" charset="0"/>
              </a:defRPr>
            </a:pPr>
            <a:r>
              <a:rPr lang="en-US"/>
              <a:t>Días de estadia</a:t>
            </a:r>
          </a:p>
        </c:rich>
      </c:tx>
      <c:overlay val="0"/>
      <c:spPr>
        <a:noFill/>
        <a:ln>
          <a:noFill/>
        </a:ln>
        <a:effectLst/>
      </c:spPr>
      <c:txPr>
        <a:bodyPr rot="0" spcFirstLastPara="1" vertOverflow="ellipsis" vert="horz" wrap="square" anchor="ctr" anchorCtr="1"/>
        <a:lstStyle/>
        <a:p>
          <a:pPr>
            <a:defRPr sz="1200" b="0" i="0" u="none" strike="noStrike" kern="1200" cap="none" spc="20" baseline="0">
              <a:solidFill>
                <a:schemeClr val="dk1">
                  <a:lumMod val="50000"/>
                  <a:lumOff val="50000"/>
                </a:schemeClr>
              </a:solidFill>
              <a:latin typeface="Arial" panose="020B0604020202020204" pitchFamily="34" charset="0"/>
              <a:ea typeface="+mn-ea"/>
              <a:cs typeface="Arial" panose="020B0604020202020204" pitchFamily="34" charset="0"/>
            </a:defRPr>
          </a:pPr>
          <a:endParaRPr lang="es-EC"/>
        </a:p>
      </c:txPr>
    </c:title>
    <c:autoTitleDeleted val="0"/>
    <c:plotArea>
      <c:layout/>
      <c:lineChart>
        <c:grouping val="standard"/>
        <c:varyColors val="0"/>
        <c:ser>
          <c:idx val="0"/>
          <c:order val="0"/>
          <c:spPr>
            <a:ln w="22225" cap="rnd" cmpd="sng" algn="ctr">
              <a:solidFill>
                <a:schemeClr val="accent6"/>
              </a:solidFill>
              <a:round/>
            </a:ln>
            <a:effectLst/>
          </c:spPr>
          <c:marker>
            <c:symbol val="none"/>
          </c:marker>
          <c:dLbls>
            <c:dLbl>
              <c:idx val="0"/>
              <c:layout>
                <c:manualLayout>
                  <c:x val="-6.1618110236220471E-2"/>
                  <c:y val="0"/>
                </c:manualLayout>
              </c:layout>
              <c:tx>
                <c:rich>
                  <a:bodyPr/>
                  <a:lstStyle/>
                  <a:p>
                    <a:fld id="{AD0086B3-BC0D-48D0-8309-99CA71419B47}" type="CELLREF">
                      <a:rPr lang="en-US"/>
                      <a:pPr/>
                      <a:t>[CELLREF]</a:t>
                    </a:fld>
                    <a:endParaRPr lang="es-EC"/>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{AD0086B3-BC0D-48D0-8309-99CA71419B47}</c15:txfldGUID>
                      <c15:f>[Tabulación.xlsx]Hoja8!$D$2</c15:f>
                      <c15:dlblFieldTableCache>
                        <c:ptCount val="1"/>
                        <c:pt idx="0">
                          <c:v>8,3</c:v>
                        </c:pt>
                      </c15:dlblFieldTableCache>
                    </c15:dlblFTEntry>
                  </c15:dlblFieldTable>
                  <c15:showDataLabelsRange val="0"/>
                </c:ext>
              </c:extLst>
            </c:dLbl>
            <c:dLbl>
              <c:idx val="1"/>
              <c:layout>
                <c:manualLayout>
                  <c:x val="-4.5729221347331581E-2"/>
                  <c:y val="-4.1666666666666664E-2"/>
                </c:manualLayout>
              </c:layout>
              <c:tx>
                <c:rich>
                  <a:bodyPr/>
                  <a:lstStyle/>
                  <a:p>
                    <a:fld id="{49D65480-C37A-4814-A9EC-A570FB0D09DD}" type="CELLREF">
                      <a:rPr lang="en-US"/>
                      <a:pPr/>
                      <a:t>[CELLREF]</a:t>
                    </a:fld>
                    <a:endParaRPr lang="es-EC"/>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{49D65480-C37A-4814-A9EC-A570FB0D09DD}</c15:txfldGUID>
                      <c15:f>[Tabulación.xlsx]Hoja8!$D$3</c15:f>
                      <c15:dlblFieldTableCache>
                        <c:ptCount val="1"/>
                        <c:pt idx="0">
                          <c:v>59,5</c:v>
                        </c:pt>
                      </c15:dlblFieldTableCache>
                    </c15:dlblFTEntry>
                  </c15:dlblFieldTable>
                  <c15:showDataLabelsRange val="0"/>
                </c:ext>
              </c:extLst>
            </c:dLbl>
            <c:dLbl>
              <c:idx val="2"/>
              <c:layout>
                <c:manualLayout>
                  <c:x val="-1.7951443569553908E-2"/>
                  <c:y val="0"/>
                </c:manualLayout>
              </c:layout>
              <c:tx>
                <c:rich>
                  <a:bodyPr/>
                  <a:lstStyle/>
                  <a:p>
                    <a:fld id="{67D3D0F8-D867-49D0-A6C5-59E39412B65A}" type="CELLREF">
                      <a:rPr lang="en-US"/>
                      <a:pPr/>
                      <a:t>[CELLREF]</a:t>
                    </a:fld>
                    <a:endParaRPr lang="es-EC"/>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{67D3D0F8-D867-49D0-A6C5-59E39412B65A}</c15:txfldGUID>
                      <c15:f>[Tabulación.xlsx]Hoja8!$D$4</c15:f>
                      <c15:dlblFieldTableCache>
                        <c:ptCount val="1"/>
                        <c:pt idx="0">
                          <c:v>32,2</c:v>
                        </c:pt>
                      </c15:dlblFieldTableCache>
                    </c15:dlblFTEntry>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Hoja8!$B$2:$B$4</c:f>
              <c:strCache>
                <c:ptCount val="3"/>
                <c:pt idx="0">
                  <c:v>1 día</c:v>
                </c:pt>
                <c:pt idx="1">
                  <c:v>2 - 4 días</c:v>
                </c:pt>
                <c:pt idx="2">
                  <c:v>5 - 8 días</c:v>
                </c:pt>
              </c:strCache>
            </c:strRef>
          </c:cat>
          <c:val>
            <c:numRef>
              <c:f>Hoja8!$C$2:$C$4</c:f>
              <c:numCache>
                <c:formatCode>0</c:formatCode>
                <c:ptCount val="3"/>
                <c:pt idx="0">
                  <c:v>29.383452665075577</c:v>
                </c:pt>
                <c:pt idx="1">
                  <c:v>210.64041368337311</c:v>
                </c:pt>
                <c:pt idx="2">
                  <c:v>113.99363564041369</c:v>
                </c:pt>
              </c:numCache>
            </c:numRef>
          </c:val>
          <c:smooth val="0"/>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388879616"/>
        <c:axId val="388880008"/>
      </c:lineChart>
      <c:catAx>
        <c:axId val="388879616"/>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spc="2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s-EC"/>
          </a:p>
        </c:txPr>
        <c:crossAx val="388880008"/>
        <c:crosses val="autoZero"/>
        <c:auto val="1"/>
        <c:lblAlgn val="ctr"/>
        <c:lblOffset val="100"/>
        <c:noMultiLvlLbl val="0"/>
      </c:catAx>
      <c:valAx>
        <c:axId val="38888000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spc="2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s-EC"/>
          </a:p>
        </c:txPr>
        <c:crossAx val="388879616"/>
        <c:crosses val="autoZero"/>
        <c:crossBetween val="between"/>
      </c:valAx>
      <c:spPr>
        <a:gradFill>
          <a:gsLst>
            <a:gs pos="100000">
              <a:schemeClr val="lt1">
                <a:lumMod val="95000"/>
              </a:schemeClr>
            </a:gs>
            <a:gs pos="0">
              <a:schemeClr val="lt1"/>
            </a:gs>
          </a:gsLst>
          <a:lin ang="5400000" scaled="0"/>
        </a:grad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solidFill>
      <a:schemeClr val="lt1"/>
    </a:solidFill>
    <a:ln>
      <a:noFill/>
    </a:ln>
    <a:effectLst/>
  </c:spPr>
  <c:txPr>
    <a:bodyPr/>
    <a:lstStyle/>
    <a:p>
      <a:pPr>
        <a:defRPr sz="1000">
          <a:latin typeface="Arial" panose="020B0604020202020204" pitchFamily="34" charset="0"/>
          <a:cs typeface="Arial" panose="020B0604020202020204" pitchFamily="34" charset="0"/>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r>
              <a:rPr lang="en-US"/>
              <a:t>Interés del turista</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s-EC"/>
        </a:p>
      </c:txPr>
    </c:title>
    <c:autoTitleDeleted val="0"/>
    <c:plotArea>
      <c:layout/>
      <c:doughnutChart>
        <c:varyColors val="1"/>
        <c:ser>
          <c:idx val="0"/>
          <c:order val="0"/>
          <c:spPr>
            <a:ln w="12700">
              <a:solidFill>
                <a:sysClr val="windowText" lastClr="000000"/>
              </a:solidFill>
            </a:ln>
          </c:spPr>
          <c:dPt>
            <c:idx val="0"/>
            <c:bubble3D val="0"/>
            <c:spPr>
              <a:solidFill>
                <a:schemeClr val="accent1"/>
              </a:solidFill>
              <a:ln w="12700">
                <a:solidFill>
                  <a:sysClr val="windowText" lastClr="000000"/>
                </a:solidFill>
              </a:ln>
              <a:effectLst>
                <a:outerShdw blurRad="254000" sx="102000" sy="102000" algn="ctr" rotWithShape="0">
                  <a:prstClr val="black">
                    <a:alpha val="20000"/>
                  </a:prstClr>
                </a:outerShdw>
              </a:effectLst>
            </c:spPr>
          </c:dPt>
          <c:dPt>
            <c:idx val="1"/>
            <c:bubble3D val="0"/>
            <c:spPr>
              <a:solidFill>
                <a:schemeClr val="accent2"/>
              </a:solidFill>
              <a:ln w="12700">
                <a:solidFill>
                  <a:sysClr val="windowText" lastClr="000000"/>
                </a:solidFill>
              </a:ln>
              <a:effectLst>
                <a:outerShdw blurRad="254000" sx="102000" sy="102000" algn="ctr" rotWithShape="0">
                  <a:prstClr val="black">
                    <a:alpha val="20000"/>
                  </a:prstClr>
                </a:outerShdw>
              </a:effectLst>
            </c:spPr>
          </c:dPt>
          <c:dPt>
            <c:idx val="2"/>
            <c:bubble3D val="0"/>
            <c:spPr>
              <a:solidFill>
                <a:schemeClr val="accent3"/>
              </a:solidFill>
              <a:ln w="12700">
                <a:solidFill>
                  <a:sysClr val="windowText" lastClr="000000"/>
                </a:solidFill>
              </a:ln>
              <a:effectLst>
                <a:outerShdw blurRad="254000" sx="102000" sy="102000" algn="ctr" rotWithShape="0">
                  <a:prstClr val="black">
                    <a:alpha val="20000"/>
                  </a:prstClr>
                </a:outerShdw>
              </a:effectLst>
            </c:spPr>
          </c:dPt>
          <c:dPt>
            <c:idx val="3"/>
            <c:bubble3D val="0"/>
            <c:spPr>
              <a:solidFill>
                <a:schemeClr val="accent4"/>
              </a:solidFill>
              <a:ln w="12700">
                <a:solidFill>
                  <a:sysClr val="windowText" lastClr="000000"/>
                </a:solidFill>
              </a:ln>
              <a:effectLst>
                <a:outerShdw blurRad="254000" sx="102000" sy="102000" algn="ctr" rotWithShape="0">
                  <a:prstClr val="black">
                    <a:alpha val="20000"/>
                  </a:prstClr>
                </a:outerShdw>
              </a:effectLst>
            </c:spPr>
          </c:dPt>
          <c:dPt>
            <c:idx val="4"/>
            <c:bubble3D val="0"/>
            <c:spPr>
              <a:solidFill>
                <a:schemeClr val="accent5"/>
              </a:solidFill>
              <a:ln w="12700">
                <a:solidFill>
                  <a:sysClr val="windowText" lastClr="000000"/>
                </a:solidFill>
              </a:ln>
              <a:effectLst>
                <a:outerShdw blurRad="254000" sx="102000" sy="102000" algn="ctr" rotWithShape="0">
                  <a:prstClr val="black">
                    <a:alpha val="20000"/>
                  </a:prstClr>
                </a:outerShdw>
              </a:effectLst>
            </c:spPr>
          </c:dPt>
          <c:dLbls>
            <c:dLbl>
              <c:idx val="0"/>
              <c:layout>
                <c:manualLayout>
                  <c:x val="0.10555555555555556"/>
                  <c:y val="0.14351851851851843"/>
                </c:manualLayout>
              </c:layout>
              <c:showLegendKey val="0"/>
              <c:showVal val="0"/>
              <c:showCatName val="0"/>
              <c:showSerName val="0"/>
              <c:showPercent val="1"/>
              <c:showBubbleSize val="0"/>
              <c:extLst>
                <c:ext xmlns:c15="http://schemas.microsoft.com/office/drawing/2012/chart" uri="{CE6537A1-D6FC-4f65-9D91-7224C49458BB}"/>
              </c:extLst>
            </c:dLbl>
            <c:dLbl>
              <c:idx val="1"/>
              <c:layout>
                <c:manualLayout>
                  <c:x val="-0.13055555555555556"/>
                  <c:y val="0.12037037037037028"/>
                </c:manualLayout>
              </c:layout>
              <c:showLegendKey val="0"/>
              <c:showVal val="0"/>
              <c:showCatName val="0"/>
              <c:showSerName val="0"/>
              <c:showPercent val="1"/>
              <c:showBubbleSize val="0"/>
              <c:extLst>
                <c:ext xmlns:c15="http://schemas.microsoft.com/office/drawing/2012/chart" uri="{CE6537A1-D6FC-4f65-9D91-7224C49458BB}"/>
              </c:extLst>
            </c:dLbl>
            <c:dLbl>
              <c:idx val="2"/>
              <c:layout>
                <c:manualLayout>
                  <c:x val="-0.20277777777777778"/>
                  <c:y val="5.0925925925925923E-2"/>
                </c:manualLayout>
              </c:layout>
              <c:showLegendKey val="0"/>
              <c:showVal val="0"/>
              <c:showCatName val="0"/>
              <c:showSerName val="0"/>
              <c:showPercent val="1"/>
              <c:showBubbleSize val="0"/>
              <c:extLst>
                <c:ext xmlns:c15="http://schemas.microsoft.com/office/drawing/2012/chart" uri="{CE6537A1-D6FC-4f65-9D91-7224C49458BB}"/>
              </c:extLst>
            </c:dLbl>
            <c:dLbl>
              <c:idx val="3"/>
              <c:layout>
                <c:manualLayout>
                  <c:x val="-0.16388888888888892"/>
                  <c:y val="-9.7222222222222224E-2"/>
                </c:manualLayout>
              </c:layout>
              <c:showLegendKey val="0"/>
              <c:showVal val="0"/>
              <c:showCatName val="0"/>
              <c:showSerName val="0"/>
              <c:showPercent val="1"/>
              <c:showBubbleSize val="0"/>
              <c:extLst>
                <c:ext xmlns:c15="http://schemas.microsoft.com/office/drawing/2012/chart" uri="{CE6537A1-D6FC-4f65-9D91-7224C49458BB}"/>
              </c:extLst>
            </c:dLbl>
            <c:dLbl>
              <c:idx val="4"/>
              <c:layout>
                <c:manualLayout>
                  <c:x val="0.16666666666666657"/>
                  <c:y val="-0.10648148148148145"/>
                </c:manualLayout>
              </c:layout>
              <c:showLegendKey val="0"/>
              <c:showVal val="0"/>
              <c:showCatName val="0"/>
              <c:showSerName val="0"/>
              <c:showPercent val="1"/>
              <c:showBubbleSize val="0"/>
              <c:extLst>
                <c:ext xmlns:c15="http://schemas.microsoft.com/office/drawing/2012/chart" uri="{CE6537A1-D6FC-4f65-9D91-7224C49458BB}"/>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Arial" panose="020B0604020202020204" pitchFamily="34" charset="0"/>
                    <a:ea typeface="+mn-ea"/>
                    <a:cs typeface="Arial" panose="020B0604020202020204" pitchFamily="34" charset="0"/>
                  </a:defRPr>
                </a:pPr>
                <a:endParaRPr lang="es-EC"/>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Hoja13!$B$2:$B$6</c:f>
              <c:strCache>
                <c:ptCount val="5"/>
                <c:pt idx="0">
                  <c:v>Muy interesante</c:v>
                </c:pt>
                <c:pt idx="1">
                  <c:v>Interesante</c:v>
                </c:pt>
                <c:pt idx="2">
                  <c:v>Imparcial</c:v>
                </c:pt>
                <c:pt idx="3">
                  <c:v>Poco interesante</c:v>
                </c:pt>
                <c:pt idx="4">
                  <c:v>Nada interesante</c:v>
                </c:pt>
              </c:strCache>
            </c:strRef>
          </c:cat>
          <c:val>
            <c:numRef>
              <c:f>Hoja13!$C$2:$C$6</c:f>
              <c:numCache>
                <c:formatCode>0</c:formatCode>
                <c:ptCount val="5"/>
                <c:pt idx="0">
                  <c:v>195.06364359586317</c:v>
                </c:pt>
                <c:pt idx="1">
                  <c:v>124.26014319809069</c:v>
                </c:pt>
                <c:pt idx="2">
                  <c:v>19.116945107398568</c:v>
                </c:pt>
                <c:pt idx="3">
                  <c:v>7.7883850437549729</c:v>
                </c:pt>
                <c:pt idx="4">
                  <c:v>7.7883850437549729</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0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000">
          <a:latin typeface="Arial" panose="020B0604020202020204" pitchFamily="34" charset="0"/>
          <a:cs typeface="Arial" panose="020B0604020202020204" pitchFamily="34" charset="0"/>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r>
              <a:rPr lang="es-EC"/>
              <a:t>Conocimiento de las actividades turísticas y de la festividad del “Yamor”</a:t>
            </a:r>
            <a:endParaRPr lang="en-US"/>
          </a:p>
        </c:rich>
      </c:tx>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s-EC"/>
        </a:p>
      </c:txPr>
    </c:title>
    <c:autoTitleDeleted val="0"/>
    <c:plotArea>
      <c:layout/>
      <c:doughnutChart>
        <c:varyColors val="1"/>
        <c:ser>
          <c:idx val="0"/>
          <c:order val="0"/>
          <c:spPr>
            <a:ln w="12700">
              <a:solidFill>
                <a:schemeClr val="tx1"/>
              </a:solidFill>
            </a:ln>
          </c:spPr>
          <c:dPt>
            <c:idx val="0"/>
            <c:bubble3D val="0"/>
            <c:spPr>
              <a:solidFill>
                <a:schemeClr val="accent1"/>
              </a:solidFill>
              <a:ln w="12700">
                <a:solidFill>
                  <a:schemeClr val="tx1"/>
                </a:solidFill>
              </a:ln>
              <a:effectLst>
                <a:outerShdw blurRad="254000" sx="102000" sy="102000" algn="ctr" rotWithShape="0">
                  <a:prstClr val="black">
                    <a:alpha val="20000"/>
                  </a:prstClr>
                </a:outerShdw>
              </a:effectLst>
            </c:spPr>
          </c:dPt>
          <c:dPt>
            <c:idx val="1"/>
            <c:bubble3D val="0"/>
            <c:spPr>
              <a:solidFill>
                <a:schemeClr val="accent2"/>
              </a:solidFill>
              <a:ln w="12700">
                <a:solidFill>
                  <a:schemeClr val="tx1"/>
                </a:solidFill>
              </a:ln>
              <a:effectLst>
                <a:outerShdw blurRad="254000" sx="102000" sy="102000" algn="ctr" rotWithShape="0">
                  <a:prstClr val="black">
                    <a:alpha val="20000"/>
                  </a:prstClr>
                </a:outerShdw>
              </a:effectLst>
            </c:spPr>
          </c:dPt>
          <c:dLbls>
            <c:dLbl>
              <c:idx val="0"/>
              <c:layout>
                <c:manualLayout>
                  <c:x val="7.4999999999999997E-2"/>
                  <c:y val="-0.22685185185185189"/>
                </c:manualLayout>
              </c:layout>
              <c:tx>
                <c:rich>
                  <a:bodyPr/>
                  <a:lstStyle/>
                  <a:p>
                    <a:fld id="{40A38CA2-7162-4817-A525-158ACBD8AB25}" type="CELLREF">
                      <a:rPr lang="en-US"/>
                      <a:pPr/>
                      <a:t>[CELLREF]</a:t>
                    </a:fld>
                    <a:endParaRPr lang="es-EC"/>
                  </a:p>
                </c:rich>
              </c:tx>
              <c:showLegendKey val="0"/>
              <c:showVal val="0"/>
              <c:showCatName val="0"/>
              <c:showSerName val="0"/>
              <c:showPercent val="1"/>
              <c:showBubbleSize val="0"/>
              <c:extLst>
                <c:ext xmlns:c15="http://schemas.microsoft.com/office/drawing/2012/chart" uri="{CE6537A1-D6FC-4f65-9D91-7224C49458BB}">
                  <c15:dlblFieldTable>
                    <c15:dlblFTEntry>
                      <c15:txfldGUID>{40A38CA2-7162-4817-A525-158ACBD8AB25}</c15:txfldGUID>
                      <c15:f>[Tabulación.xlsx]Hoja11!$D$2</c15:f>
                      <c15:dlblFieldTableCache>
                        <c:ptCount val="1"/>
                        <c:pt idx="0">
                          <c:v>41,0</c:v>
                        </c:pt>
                      </c15:dlblFieldTableCache>
                    </c15:dlblFTEntry>
                  </c15:dlblFieldTable>
                  <c15:showDataLabelsRange val="0"/>
                </c:ext>
              </c:extLst>
            </c:dLbl>
            <c:dLbl>
              <c:idx val="1"/>
              <c:layout>
                <c:manualLayout>
                  <c:x val="-9.1666666666666688E-2"/>
                  <c:y val="0.19444444444444445"/>
                </c:manualLayout>
              </c:layout>
              <c:tx>
                <c:rich>
                  <a:bodyPr/>
                  <a:lstStyle/>
                  <a:p>
                    <a:fld id="{DDEA70C1-5926-4780-B77A-0DCE56B33A09}" type="CELLREF">
                      <a:rPr lang="en-US"/>
                      <a:pPr/>
                      <a:t>[CELLREF]</a:t>
                    </a:fld>
                    <a:endParaRPr lang="es-EC"/>
                  </a:p>
                </c:rich>
              </c:tx>
              <c:showLegendKey val="0"/>
              <c:showVal val="0"/>
              <c:showCatName val="0"/>
              <c:showSerName val="0"/>
              <c:showPercent val="1"/>
              <c:showBubbleSize val="0"/>
              <c:extLst>
                <c:ext xmlns:c15="http://schemas.microsoft.com/office/drawing/2012/chart" uri="{CE6537A1-D6FC-4f65-9D91-7224C49458BB}">
                  <c15:dlblFieldTable>
                    <c15:dlblFTEntry>
                      <c15:txfldGUID>{DDEA70C1-5926-4780-B77A-0DCE56B33A09}</c15:txfldGUID>
                      <c15:f>[Tabulación.xlsx]Hoja11!$D$3</c15:f>
                      <c15:dlblFieldTableCache>
                        <c:ptCount val="1"/>
                        <c:pt idx="0">
                          <c:v>59,0</c:v>
                        </c:pt>
                      </c15:dlblFieldTableCache>
                    </c15:dlblFTEntry>
                  </c15:dlblFieldTable>
                  <c15:showDataLabelsRange val="0"/>
                </c:ext>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Arial" panose="020B0604020202020204" pitchFamily="34" charset="0"/>
                    <a:ea typeface="+mn-ea"/>
                    <a:cs typeface="Arial" panose="020B0604020202020204" pitchFamily="34" charset="0"/>
                  </a:defRPr>
                </a:pPr>
                <a:endParaRPr lang="es-EC"/>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Hoja11!$B$2:$B$3</c:f>
              <c:strCache>
                <c:ptCount val="2"/>
                <c:pt idx="0">
                  <c:v>Si</c:v>
                </c:pt>
                <c:pt idx="1">
                  <c:v>No</c:v>
                </c:pt>
              </c:strCache>
            </c:strRef>
          </c:cat>
          <c:val>
            <c:numRef>
              <c:f>Hoja11!$C$2:$C$3</c:f>
              <c:numCache>
                <c:formatCode>0</c:formatCode>
                <c:ptCount val="2"/>
                <c:pt idx="0">
                  <c:v>145.14717581543357</c:v>
                </c:pt>
                <c:pt idx="1">
                  <c:v>208.87032617342879</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85087940115495131"/>
          <c:y val="0.35639432505491792"/>
          <c:w val="0.13544850131741965"/>
          <c:h val="0.365558101048887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0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000">
          <a:latin typeface="Arial" panose="020B0604020202020204" pitchFamily="34" charset="0"/>
          <a:cs typeface="Arial" panose="020B0604020202020204" pitchFamily="34" charset="0"/>
        </a:defRPr>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a:t>Lineas de tendecia del crecimiento de turistas al cantón Otavalo</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autoTitleDeleted val="0"/>
    <c:plotArea>
      <c:layout/>
      <c:lineChart>
        <c:grouping val="standard"/>
        <c:varyColors val="0"/>
        <c:ser>
          <c:idx val="0"/>
          <c:order val="0"/>
          <c:spPr>
            <a:ln w="28575" cap="rnd">
              <a:solidFill>
                <a:schemeClr val="accent1"/>
              </a:solidFill>
              <a:round/>
            </a:ln>
            <a:effectLst/>
          </c:spPr>
          <c:marker>
            <c:symbol val="none"/>
          </c:marker>
          <c:dLbls>
            <c:dLbl>
              <c:idx val="1"/>
              <c:layout>
                <c:manualLayout>
                  <c:x val="-6.5173116089613084E-2"/>
                  <c:y val="-4.114456704694224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63500" cap="rnd">
                <a:solidFill>
                  <a:schemeClr val="accent4"/>
                </a:solidFill>
                <a:prstDash val="sysDot"/>
              </a:ln>
              <a:effectLst/>
            </c:spPr>
            <c:trendlineType val="exp"/>
            <c:dispRSqr val="1"/>
            <c:dispEq val="1"/>
            <c:trendlineLbl>
              <c:layout>
                <c:manualLayout>
                  <c:x val="0.3858124455420669"/>
                  <c:y val="-6.986111111111111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rendlineLbl>
          </c:trendline>
          <c:trendline>
            <c:spPr>
              <a:ln w="38100" cap="rnd">
                <a:solidFill>
                  <a:schemeClr val="accent2"/>
                </a:solidFill>
                <a:prstDash val="sysDot"/>
              </a:ln>
              <a:effectLst/>
            </c:spPr>
            <c:trendlineType val="linear"/>
            <c:dispRSqr val="1"/>
            <c:dispEq val="1"/>
            <c:trendlineLbl>
              <c:layout>
                <c:manualLayout>
                  <c:x val="0.41763865056582794"/>
                  <c:y val="7.8287037037037044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rendlineLbl>
          </c:trendline>
          <c:trendline>
            <c:spPr>
              <a:ln w="28575" cap="rnd">
                <a:solidFill>
                  <a:srgbClr val="FF0000"/>
                </a:solidFill>
                <a:prstDash val="sysDot"/>
              </a:ln>
              <a:effectLst/>
            </c:spPr>
            <c:trendlineType val="power"/>
            <c:dispRSqr val="1"/>
            <c:dispEq val="1"/>
            <c:trendlineLbl>
              <c:layout>
                <c:manualLayout>
                  <c:x val="0.37446146115645929"/>
                  <c:y val="0.23569444444444446"/>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rendlineLbl>
          </c:trendline>
          <c:val>
            <c:numRef>
              <c:f>Hoja14!$C$2:$C$4</c:f>
              <c:numCache>
                <c:formatCode>General</c:formatCode>
                <c:ptCount val="3"/>
                <c:pt idx="0">
                  <c:v>50000</c:v>
                </c:pt>
                <c:pt idx="1">
                  <c:v>53235</c:v>
                </c:pt>
                <c:pt idx="2">
                  <c:v>54035</c:v>
                </c:pt>
              </c:numCache>
            </c:numRef>
          </c:val>
          <c:smooth val="0"/>
        </c:ser>
        <c:dLbls>
          <c:showLegendKey val="0"/>
          <c:showVal val="0"/>
          <c:showCatName val="0"/>
          <c:showSerName val="0"/>
          <c:showPercent val="0"/>
          <c:showBubbleSize val="0"/>
        </c:dLbls>
        <c:smooth val="0"/>
        <c:axId val="388880792"/>
        <c:axId val="388883928"/>
      </c:lineChart>
      <c:catAx>
        <c:axId val="38888079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388883928"/>
        <c:crosses val="autoZero"/>
        <c:auto val="1"/>
        <c:lblAlgn val="ctr"/>
        <c:lblOffset val="100"/>
        <c:noMultiLvlLbl val="0"/>
      </c:catAx>
      <c:valAx>
        <c:axId val="388883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388880792"/>
        <c:crosses val="autoZero"/>
        <c:crossBetween val="between"/>
      </c:valAx>
      <c:spPr>
        <a:noFill/>
        <a:ln>
          <a:noFill/>
        </a:ln>
        <a:effectLst/>
      </c:spPr>
    </c:plotArea>
    <c:legend>
      <c:legendPos val="r"/>
      <c:layout>
        <c:manualLayout>
          <c:xMode val="edge"/>
          <c:yMode val="edge"/>
          <c:x val="0.69903512570093695"/>
          <c:y val="0.65407461680650114"/>
          <c:w val="0.29281823478786129"/>
          <c:h val="0.292684925389339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s-EC"/>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defRPr>
            </a:pPr>
            <a:r>
              <a:rPr lang="es-EC" sz="1200"/>
              <a:t>Capacidad instalada de servicios de alojamiento por plazas</a:t>
            </a:r>
            <a:endParaRPr lang="en-US" sz="1200"/>
          </a:p>
        </c:rich>
      </c:tx>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defRPr>
          </a:pPr>
          <a:endParaRPr lang="es-EC"/>
        </a:p>
      </c:txPr>
    </c:title>
    <c:autoTitleDeleted val="0"/>
    <c:plotArea>
      <c:layout/>
      <c:lineChart>
        <c:grouping val="standard"/>
        <c:varyColors val="0"/>
        <c:ser>
          <c:idx val="0"/>
          <c:order val="0"/>
          <c:spPr>
            <a:ln w="34925" cap="rnd">
              <a:solidFill>
                <a:schemeClr val="accent1"/>
              </a:solidFill>
              <a:round/>
            </a:ln>
            <a:effectLst>
              <a:outerShdw blurRad="57150" dist="19050" dir="5400000" algn="ctr" rotWithShape="0">
                <a:srgbClr val="000000">
                  <a:alpha val="63000"/>
                </a:srgbClr>
              </a:outerShdw>
            </a:effectLst>
          </c:spPr>
          <c:marker>
            <c:symbol val="none"/>
          </c:marker>
          <c:dLbls>
            <c:dLbl>
              <c:idx val="1"/>
              <c:layout>
                <c:manualLayout>
                  <c:x val="-3.3472803347280332E-2"/>
                  <c:y val="-4.046534509610997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trendline>
            <c:spPr>
              <a:ln w="19050" cap="rnd">
                <a:solidFill>
                  <a:schemeClr val="accent4"/>
                </a:solidFill>
              </a:ln>
              <a:effectLst/>
            </c:spPr>
            <c:trendlineType val="exp"/>
            <c:dispRSqr val="1"/>
            <c:dispEq val="1"/>
            <c:trendlineLbl>
              <c:layout>
                <c:manualLayout>
                  <c:x val="0.40224645559472427"/>
                  <c:y val="-3.6661602657075638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trendlineLbl>
          </c:trendline>
          <c:trendline>
            <c:spPr>
              <a:ln w="19050" cap="rnd">
                <a:solidFill>
                  <a:srgbClr val="92D050"/>
                </a:solidFill>
              </a:ln>
              <a:effectLst/>
            </c:spPr>
            <c:trendlineType val="linear"/>
            <c:dispRSqr val="1"/>
            <c:dispEq val="1"/>
            <c:trendlineLbl>
              <c:layout>
                <c:manualLayout>
                  <c:x val="0.40099144510701851"/>
                  <c:y val="7.2594829102421293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trendlineLbl>
          </c:trendline>
          <c:trendline>
            <c:spPr>
              <a:ln w="19050" cap="rnd">
                <a:solidFill>
                  <a:srgbClr val="FF0000"/>
                </a:solidFill>
              </a:ln>
              <a:effectLst/>
            </c:spPr>
            <c:trendlineType val="power"/>
            <c:dispRSqr val="1"/>
            <c:dispEq val="1"/>
            <c:trendlineLbl>
              <c:layout>
                <c:manualLayout>
                  <c:x val="0.40453376382345513"/>
                  <c:y val="0.17780472635230724"/>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trendlineLbl>
          </c:trendline>
          <c:val>
            <c:numRef>
              <c:f>Hoja15!$C$18:$C$20</c:f>
              <c:numCache>
                <c:formatCode>General</c:formatCode>
                <c:ptCount val="3"/>
                <c:pt idx="0">
                  <c:v>2699</c:v>
                </c:pt>
                <c:pt idx="1">
                  <c:v>3277</c:v>
                </c:pt>
                <c:pt idx="2">
                  <c:v>3519</c:v>
                </c:pt>
              </c:numCache>
            </c:numRef>
          </c:val>
          <c:smooth val="0"/>
        </c:ser>
        <c:dLbls>
          <c:showLegendKey val="0"/>
          <c:showVal val="0"/>
          <c:showCatName val="0"/>
          <c:showSerName val="0"/>
          <c:showPercent val="0"/>
          <c:showBubbleSize val="0"/>
        </c:dLbls>
        <c:smooth val="0"/>
        <c:axId val="388883144"/>
        <c:axId val="388881968"/>
      </c:lineChart>
      <c:catAx>
        <c:axId val="388883144"/>
        <c:scaling>
          <c:orientation val="minMax"/>
        </c:scaling>
        <c:delete val="0"/>
        <c:axPos val="b"/>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crossAx val="388881968"/>
        <c:crosses val="autoZero"/>
        <c:auto val="1"/>
        <c:lblAlgn val="ctr"/>
        <c:lblOffset val="100"/>
        <c:noMultiLvlLbl val="0"/>
      </c:catAx>
      <c:valAx>
        <c:axId val="388881968"/>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crossAx val="388883144"/>
        <c:crosses val="autoZero"/>
        <c:crossBetween val="between"/>
      </c:valAx>
      <c:spPr>
        <a:noFill/>
        <a:ln>
          <a:noFill/>
        </a:ln>
        <a:effectLst/>
      </c:spPr>
    </c:plotArea>
    <c:legend>
      <c:legendPos val="r"/>
      <c:layout>
        <c:manualLayout>
          <c:xMode val="edge"/>
          <c:yMode val="edge"/>
          <c:x val="0.72267068584226601"/>
          <c:y val="0.56734644198097939"/>
          <c:w val="0.27732931415773382"/>
          <c:h val="0.3521727282053911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latin typeface="Arial" panose="020B0604020202020204" pitchFamily="34" charset="0"/>
          <a:cs typeface="Arial" panose="020B0604020202020204" pitchFamily="34" charset="0"/>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 Id="rId4"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5D4803-393D-4E9B-BFD0-ABB64F22DF37}" type="doc">
      <dgm:prSet loTypeId="urn:microsoft.com/office/officeart/2005/8/layout/bList2" loCatId="list" qsTypeId="urn:microsoft.com/office/officeart/2005/8/quickstyle/simple1" qsCatId="simple" csTypeId="urn:microsoft.com/office/officeart/2005/8/colors/accent1_2" csCatId="accent1" phldr="1"/>
      <dgm:spPr/>
    </dgm:pt>
    <dgm:pt modelId="{E68A33AB-93A3-4F4E-AA7E-127F0B08BB1D}">
      <dgm:prSet phldrT="[Texto]" custT="1"/>
      <dgm:spPr/>
      <dgm:t>
        <a:bodyPr/>
        <a:lstStyle/>
        <a:p>
          <a:pPr algn="l"/>
          <a:endParaRPr lang="es-ES" sz="800" dirty="0"/>
        </a:p>
      </dgm:t>
    </dgm:pt>
    <dgm:pt modelId="{BDBBCACA-5F78-4199-A57B-919D81B8A0F1}" type="parTrans" cxnId="{FF1CBC4B-72A1-407C-B64B-76DDA4C354E0}">
      <dgm:prSet/>
      <dgm:spPr/>
      <dgm:t>
        <a:bodyPr/>
        <a:lstStyle/>
        <a:p>
          <a:pPr algn="l"/>
          <a:endParaRPr lang="es-ES"/>
        </a:p>
      </dgm:t>
    </dgm:pt>
    <dgm:pt modelId="{6E8856B1-B036-4BBD-9F60-EBE8F796E128}" type="sibTrans" cxnId="{FF1CBC4B-72A1-407C-B64B-76DDA4C354E0}">
      <dgm:prSet/>
      <dgm:spPr/>
      <dgm:t>
        <a:bodyPr/>
        <a:lstStyle/>
        <a:p>
          <a:pPr algn="l"/>
          <a:endParaRPr lang="es-ES"/>
        </a:p>
      </dgm:t>
    </dgm:pt>
    <dgm:pt modelId="{5C63FE1D-09D7-47AF-8573-DB9D3441CB29}">
      <dgm:prSet phldrT="[Texto]" custT="1"/>
      <dgm:spPr/>
      <dgm:t>
        <a:bodyPr/>
        <a:lstStyle/>
        <a:p>
          <a:pPr algn="l"/>
          <a:endParaRPr lang="es-ES" sz="800" dirty="0"/>
        </a:p>
      </dgm:t>
    </dgm:pt>
    <dgm:pt modelId="{AB15F2F1-9AEC-46EF-817C-2507C3E08B5D}" type="parTrans" cxnId="{9D844ACA-4DF8-4005-AC81-7B471C1F517B}">
      <dgm:prSet/>
      <dgm:spPr/>
      <dgm:t>
        <a:bodyPr/>
        <a:lstStyle/>
        <a:p>
          <a:pPr algn="l"/>
          <a:endParaRPr lang="es-ES"/>
        </a:p>
      </dgm:t>
    </dgm:pt>
    <dgm:pt modelId="{75BB8189-16EE-4A4A-B95B-9EE440ED4A2F}" type="sibTrans" cxnId="{9D844ACA-4DF8-4005-AC81-7B471C1F517B}">
      <dgm:prSet/>
      <dgm:spPr/>
      <dgm:t>
        <a:bodyPr/>
        <a:lstStyle/>
        <a:p>
          <a:pPr algn="l"/>
          <a:endParaRPr lang="es-ES"/>
        </a:p>
      </dgm:t>
    </dgm:pt>
    <dgm:pt modelId="{8D13E7EC-E7CF-4A14-9A00-1583BEA584F7}">
      <dgm:prSet/>
      <dgm:spPr/>
      <dgm:t>
        <a:bodyPr/>
        <a:lstStyle/>
        <a:p>
          <a:pPr algn="l"/>
          <a:endParaRPr lang="es-ES" dirty="0"/>
        </a:p>
      </dgm:t>
    </dgm:pt>
    <dgm:pt modelId="{E6D5A3D6-81D7-4023-8CB4-5BE74C1482CD}" type="parTrans" cxnId="{8F08CD45-A298-4C2A-AFA9-1BA0E75465B6}">
      <dgm:prSet/>
      <dgm:spPr/>
      <dgm:t>
        <a:bodyPr/>
        <a:lstStyle/>
        <a:p>
          <a:pPr algn="l"/>
          <a:endParaRPr lang="es-ES"/>
        </a:p>
      </dgm:t>
    </dgm:pt>
    <dgm:pt modelId="{D6D872EB-ABCC-4133-9DB9-F8A9A95276B5}" type="sibTrans" cxnId="{8F08CD45-A298-4C2A-AFA9-1BA0E75465B6}">
      <dgm:prSet/>
      <dgm:spPr/>
      <dgm:t>
        <a:bodyPr/>
        <a:lstStyle/>
        <a:p>
          <a:pPr algn="l"/>
          <a:endParaRPr lang="es-ES"/>
        </a:p>
      </dgm:t>
    </dgm:pt>
    <dgm:pt modelId="{5C6088C9-F0EB-4520-B52B-191A226F68CD}">
      <dgm:prSet phldrT="[Texto]"/>
      <dgm:spPr/>
      <dgm:t>
        <a:bodyPr/>
        <a:lstStyle/>
        <a:p>
          <a:pPr algn="l"/>
          <a:endParaRPr lang="es-ES" dirty="0"/>
        </a:p>
      </dgm:t>
    </dgm:pt>
    <dgm:pt modelId="{9C20D971-E8B1-45F0-B1A3-E064E3236646}" type="sibTrans" cxnId="{8FBDCB50-DDDD-4D88-967D-9666614EDA68}">
      <dgm:prSet/>
      <dgm:spPr/>
      <dgm:t>
        <a:bodyPr/>
        <a:lstStyle/>
        <a:p>
          <a:pPr algn="l"/>
          <a:endParaRPr lang="es-ES"/>
        </a:p>
      </dgm:t>
    </dgm:pt>
    <dgm:pt modelId="{648DFBFE-A36A-454D-B537-B359B4C9BDEA}" type="parTrans" cxnId="{8FBDCB50-DDDD-4D88-967D-9666614EDA68}">
      <dgm:prSet/>
      <dgm:spPr/>
      <dgm:t>
        <a:bodyPr/>
        <a:lstStyle/>
        <a:p>
          <a:pPr algn="l"/>
          <a:endParaRPr lang="es-ES"/>
        </a:p>
      </dgm:t>
    </dgm:pt>
    <dgm:pt modelId="{C6B9754F-C542-48E7-9F7A-631E23F27EC9}">
      <dgm:prSet/>
      <dgm:spPr/>
      <dgm:t>
        <a:bodyPr/>
        <a:lstStyle/>
        <a:p>
          <a:pPr algn="l"/>
          <a:r>
            <a:rPr lang="es-ES" dirty="0" smtClean="0">
              <a:solidFill>
                <a:schemeClr val="tx1"/>
              </a:solidFill>
            </a:rPr>
            <a:t>Reconocer los aspectos socio-culturales determinantes de las actividades turísticas presentes en el cantón Otavalo.</a:t>
          </a:r>
          <a:endParaRPr lang="es-ES" dirty="0">
            <a:solidFill>
              <a:schemeClr val="tx1"/>
            </a:solidFill>
          </a:endParaRPr>
        </a:p>
      </dgm:t>
    </dgm:pt>
    <dgm:pt modelId="{160EE541-3CCF-4F04-B21F-260E54C9D4A2}" type="parTrans" cxnId="{8F303479-F010-4BFC-A5A0-674EC1EA9AD9}">
      <dgm:prSet/>
      <dgm:spPr/>
      <dgm:t>
        <a:bodyPr/>
        <a:lstStyle/>
        <a:p>
          <a:pPr algn="l"/>
          <a:endParaRPr lang="es-ES"/>
        </a:p>
      </dgm:t>
    </dgm:pt>
    <dgm:pt modelId="{2DD29972-B649-430D-8E65-88301C031131}" type="sibTrans" cxnId="{8F303479-F010-4BFC-A5A0-674EC1EA9AD9}">
      <dgm:prSet/>
      <dgm:spPr/>
      <dgm:t>
        <a:bodyPr/>
        <a:lstStyle/>
        <a:p>
          <a:pPr algn="l"/>
          <a:endParaRPr lang="es-ES"/>
        </a:p>
      </dgm:t>
    </dgm:pt>
    <dgm:pt modelId="{E663B43B-CA9C-4BDC-9A51-3E3FB6C733F4}">
      <dgm:prSet/>
      <dgm:spPr/>
      <dgm:t>
        <a:bodyPr/>
        <a:lstStyle/>
        <a:p>
          <a:pPr algn="l"/>
          <a:r>
            <a:rPr lang="es-ES" smtClean="0">
              <a:solidFill>
                <a:schemeClr val="tx1"/>
              </a:solidFill>
            </a:rPr>
            <a:t>Reconocer los aspectos socio-culturales determinantes de las actividades turísticas presentes en el cantón Otavalo.</a:t>
          </a:r>
          <a:endParaRPr lang="es-ES">
            <a:solidFill>
              <a:schemeClr val="tx1"/>
            </a:solidFill>
          </a:endParaRPr>
        </a:p>
      </dgm:t>
    </dgm:pt>
    <dgm:pt modelId="{9B0BEB4F-0124-4674-86BC-EC27E04D8F18}" type="parTrans" cxnId="{C691CC07-51DC-40D3-BFF8-B792248E9489}">
      <dgm:prSet/>
      <dgm:spPr/>
      <dgm:t>
        <a:bodyPr/>
        <a:lstStyle/>
        <a:p>
          <a:pPr algn="l"/>
          <a:endParaRPr lang="es-ES"/>
        </a:p>
      </dgm:t>
    </dgm:pt>
    <dgm:pt modelId="{28C84A86-2A13-4EF2-B88B-D67C758D0B93}" type="sibTrans" cxnId="{C691CC07-51DC-40D3-BFF8-B792248E9489}">
      <dgm:prSet/>
      <dgm:spPr/>
      <dgm:t>
        <a:bodyPr/>
        <a:lstStyle/>
        <a:p>
          <a:pPr algn="l"/>
          <a:endParaRPr lang="es-ES"/>
        </a:p>
      </dgm:t>
    </dgm:pt>
    <dgm:pt modelId="{92C28D07-D5D3-4039-AFA6-C5CE98BD58C3}">
      <dgm:prSet/>
      <dgm:spPr/>
      <dgm:t>
        <a:bodyPr/>
        <a:lstStyle/>
        <a:p>
          <a:pPr algn="l"/>
          <a:r>
            <a:rPr lang="es-EC" smtClean="0"/>
            <a:t>Tasar la cantidad de turísticas nacionales que ingresan al cantón por la festividad del “Yamor” a sus diferentes actividades.</a:t>
          </a:r>
          <a:endParaRPr lang="es-ES"/>
        </a:p>
      </dgm:t>
    </dgm:pt>
    <dgm:pt modelId="{976DE193-F9E2-49B5-8DF9-9DC1B1676A54}" type="parTrans" cxnId="{1C2EFE56-6B3F-4AC1-8734-1EBA76E63464}">
      <dgm:prSet/>
      <dgm:spPr/>
      <dgm:t>
        <a:bodyPr/>
        <a:lstStyle/>
        <a:p>
          <a:pPr algn="l"/>
          <a:endParaRPr lang="es-ES"/>
        </a:p>
      </dgm:t>
    </dgm:pt>
    <dgm:pt modelId="{CA7FF167-03DB-41C1-ADBD-7C55C7E3DB8A}" type="sibTrans" cxnId="{1C2EFE56-6B3F-4AC1-8734-1EBA76E63464}">
      <dgm:prSet/>
      <dgm:spPr/>
      <dgm:t>
        <a:bodyPr/>
        <a:lstStyle/>
        <a:p>
          <a:pPr algn="l"/>
          <a:endParaRPr lang="es-ES"/>
        </a:p>
      </dgm:t>
    </dgm:pt>
    <dgm:pt modelId="{326A76EF-8DF0-446F-B767-1717E8EFD533}">
      <dgm:prSet/>
      <dgm:spPr/>
      <dgm:t>
        <a:bodyPr/>
        <a:lstStyle/>
        <a:p>
          <a:pPr algn="l"/>
          <a:r>
            <a:rPr lang="es-EC" smtClean="0"/>
            <a:t>Evidenciar la incidencia que tiene el patrimonio intangible como atractivo turístico del cantón Otavalo.</a:t>
          </a:r>
          <a:endParaRPr lang="es-ES"/>
        </a:p>
      </dgm:t>
    </dgm:pt>
    <dgm:pt modelId="{972BB667-D2BF-4966-81AA-995EFD656ECF}" type="parTrans" cxnId="{3783E45C-C1D5-4B36-8C2E-36AF31EBA4FF}">
      <dgm:prSet/>
      <dgm:spPr/>
      <dgm:t>
        <a:bodyPr/>
        <a:lstStyle/>
        <a:p>
          <a:pPr algn="l"/>
          <a:endParaRPr lang="es-ES"/>
        </a:p>
      </dgm:t>
    </dgm:pt>
    <dgm:pt modelId="{B3259EF2-3144-43E9-8904-842607FF96DD}" type="sibTrans" cxnId="{3783E45C-C1D5-4B36-8C2E-36AF31EBA4FF}">
      <dgm:prSet/>
      <dgm:spPr/>
      <dgm:t>
        <a:bodyPr/>
        <a:lstStyle/>
        <a:p>
          <a:pPr algn="l"/>
          <a:endParaRPr lang="es-ES"/>
        </a:p>
      </dgm:t>
    </dgm:pt>
    <dgm:pt modelId="{3F6228AB-2A39-4FB4-802B-996C99B6E5B3}" type="pres">
      <dgm:prSet presAssocID="{355D4803-393D-4E9B-BFD0-ABB64F22DF37}" presName="diagram" presStyleCnt="0">
        <dgm:presLayoutVars>
          <dgm:dir/>
          <dgm:animLvl val="lvl"/>
          <dgm:resizeHandles val="exact"/>
        </dgm:presLayoutVars>
      </dgm:prSet>
      <dgm:spPr/>
    </dgm:pt>
    <dgm:pt modelId="{D0EAABEF-229C-471A-A933-86C0562923B0}" type="pres">
      <dgm:prSet presAssocID="{E68A33AB-93A3-4F4E-AA7E-127F0B08BB1D}" presName="compNode" presStyleCnt="0"/>
      <dgm:spPr/>
    </dgm:pt>
    <dgm:pt modelId="{2BD07777-CC87-47A6-B5BA-94E4CBD276BF}" type="pres">
      <dgm:prSet presAssocID="{E68A33AB-93A3-4F4E-AA7E-127F0B08BB1D}" presName="childRect" presStyleLbl="bgAcc1" presStyleIdx="0" presStyleCnt="4">
        <dgm:presLayoutVars>
          <dgm:bulletEnabled val="1"/>
        </dgm:presLayoutVars>
      </dgm:prSet>
      <dgm:spPr/>
      <dgm:t>
        <a:bodyPr/>
        <a:lstStyle/>
        <a:p>
          <a:endParaRPr lang="es-ES"/>
        </a:p>
      </dgm:t>
    </dgm:pt>
    <dgm:pt modelId="{D7A5B69A-0F48-4EBE-8DC0-599F71E15FB3}" type="pres">
      <dgm:prSet presAssocID="{E68A33AB-93A3-4F4E-AA7E-127F0B08BB1D}" presName="parentText" presStyleLbl="node1" presStyleIdx="0" presStyleCnt="0">
        <dgm:presLayoutVars>
          <dgm:chMax val="0"/>
          <dgm:bulletEnabled val="1"/>
        </dgm:presLayoutVars>
      </dgm:prSet>
      <dgm:spPr/>
      <dgm:t>
        <a:bodyPr/>
        <a:lstStyle/>
        <a:p>
          <a:endParaRPr lang="es-ES"/>
        </a:p>
      </dgm:t>
    </dgm:pt>
    <dgm:pt modelId="{3DD9D78B-9F4B-44C9-A78D-5140FBCFDCF5}" type="pres">
      <dgm:prSet presAssocID="{E68A33AB-93A3-4F4E-AA7E-127F0B08BB1D}" presName="parentRect" presStyleLbl="alignNode1" presStyleIdx="0" presStyleCnt="4"/>
      <dgm:spPr/>
      <dgm:t>
        <a:bodyPr/>
        <a:lstStyle/>
        <a:p>
          <a:endParaRPr lang="es-ES"/>
        </a:p>
      </dgm:t>
    </dgm:pt>
    <dgm:pt modelId="{719F5C16-8E1E-45BC-BC15-CEE362FE11D1}" type="pres">
      <dgm:prSet presAssocID="{E68A33AB-93A3-4F4E-AA7E-127F0B08BB1D}" presName="adorn" presStyleLbl="fgAccFollowNode1" presStyleIdx="0" presStyleCnt="4"/>
      <dgm:spPr>
        <a:blipFill rotWithShape="1">
          <a:blip xmlns:r="http://schemas.openxmlformats.org/officeDocument/2006/relationships" r:embed="rId1"/>
          <a:stretch>
            <a:fillRect/>
          </a:stretch>
        </a:blipFill>
      </dgm:spPr>
    </dgm:pt>
    <dgm:pt modelId="{9CC1136F-09B6-499B-9BCE-A0B3114BCFA1}" type="pres">
      <dgm:prSet presAssocID="{6E8856B1-B036-4BBD-9F60-EBE8F796E128}" presName="sibTrans" presStyleLbl="sibTrans2D1" presStyleIdx="0" presStyleCnt="0"/>
      <dgm:spPr/>
      <dgm:t>
        <a:bodyPr/>
        <a:lstStyle/>
        <a:p>
          <a:endParaRPr lang="es-EC"/>
        </a:p>
      </dgm:t>
    </dgm:pt>
    <dgm:pt modelId="{6D31815E-BE69-4D67-B479-77A4FD00C57B}" type="pres">
      <dgm:prSet presAssocID="{5C63FE1D-09D7-47AF-8573-DB9D3441CB29}" presName="compNode" presStyleCnt="0"/>
      <dgm:spPr/>
    </dgm:pt>
    <dgm:pt modelId="{467370F6-F9C4-436E-907F-299F9028E112}" type="pres">
      <dgm:prSet presAssocID="{5C63FE1D-09D7-47AF-8573-DB9D3441CB29}" presName="childRect" presStyleLbl="bgAcc1" presStyleIdx="1" presStyleCnt="4">
        <dgm:presLayoutVars>
          <dgm:bulletEnabled val="1"/>
        </dgm:presLayoutVars>
      </dgm:prSet>
      <dgm:spPr/>
      <dgm:t>
        <a:bodyPr/>
        <a:lstStyle/>
        <a:p>
          <a:endParaRPr lang="es-EC"/>
        </a:p>
      </dgm:t>
    </dgm:pt>
    <dgm:pt modelId="{C6290619-C053-4FB1-88E4-82B94445DD13}" type="pres">
      <dgm:prSet presAssocID="{5C63FE1D-09D7-47AF-8573-DB9D3441CB29}" presName="parentText" presStyleLbl="node1" presStyleIdx="0" presStyleCnt="0">
        <dgm:presLayoutVars>
          <dgm:chMax val="0"/>
          <dgm:bulletEnabled val="1"/>
        </dgm:presLayoutVars>
      </dgm:prSet>
      <dgm:spPr/>
      <dgm:t>
        <a:bodyPr/>
        <a:lstStyle/>
        <a:p>
          <a:endParaRPr lang="es-ES"/>
        </a:p>
      </dgm:t>
    </dgm:pt>
    <dgm:pt modelId="{E493DCA4-792F-48E6-89CE-ADE45A0B5663}" type="pres">
      <dgm:prSet presAssocID="{5C63FE1D-09D7-47AF-8573-DB9D3441CB29}" presName="parentRect" presStyleLbl="alignNode1" presStyleIdx="1" presStyleCnt="4"/>
      <dgm:spPr/>
      <dgm:t>
        <a:bodyPr/>
        <a:lstStyle/>
        <a:p>
          <a:endParaRPr lang="es-ES"/>
        </a:p>
      </dgm:t>
    </dgm:pt>
    <dgm:pt modelId="{D32E1FA4-6D9A-438D-A62E-7AB90A63C301}" type="pres">
      <dgm:prSet presAssocID="{5C63FE1D-09D7-47AF-8573-DB9D3441CB29}" presName="adorn" presStyleLbl="fgAccFollowNode1" presStyleIdx="1" presStyleCnt="4"/>
      <dgm:spPr>
        <a:blipFill rotWithShape="1">
          <a:blip xmlns:r="http://schemas.openxmlformats.org/officeDocument/2006/relationships" r:embed="rId2"/>
          <a:stretch>
            <a:fillRect/>
          </a:stretch>
        </a:blipFill>
      </dgm:spPr>
    </dgm:pt>
    <dgm:pt modelId="{8A835E1A-3BCF-4DCE-8718-38B127BB6AAC}" type="pres">
      <dgm:prSet presAssocID="{75BB8189-16EE-4A4A-B95B-9EE440ED4A2F}" presName="sibTrans" presStyleLbl="sibTrans2D1" presStyleIdx="0" presStyleCnt="0"/>
      <dgm:spPr/>
      <dgm:t>
        <a:bodyPr/>
        <a:lstStyle/>
        <a:p>
          <a:endParaRPr lang="es-EC"/>
        </a:p>
      </dgm:t>
    </dgm:pt>
    <dgm:pt modelId="{E0BE10B0-8842-4091-9767-5CBF085609AC}" type="pres">
      <dgm:prSet presAssocID="{5C6088C9-F0EB-4520-B52B-191A226F68CD}" presName="compNode" presStyleCnt="0"/>
      <dgm:spPr/>
    </dgm:pt>
    <dgm:pt modelId="{A2F9D315-A5C3-4CD9-9AA7-39B5B7749CB0}" type="pres">
      <dgm:prSet presAssocID="{5C6088C9-F0EB-4520-B52B-191A226F68CD}" presName="childRect" presStyleLbl="bgAcc1" presStyleIdx="2" presStyleCnt="4" custLinFactNeighborX="2127" custLinFactNeighborY="-712">
        <dgm:presLayoutVars>
          <dgm:bulletEnabled val="1"/>
        </dgm:presLayoutVars>
      </dgm:prSet>
      <dgm:spPr/>
      <dgm:t>
        <a:bodyPr/>
        <a:lstStyle/>
        <a:p>
          <a:endParaRPr lang="es-ES"/>
        </a:p>
      </dgm:t>
    </dgm:pt>
    <dgm:pt modelId="{03BEDC12-4679-4138-AE93-155A0992C46A}" type="pres">
      <dgm:prSet presAssocID="{5C6088C9-F0EB-4520-B52B-191A226F68CD}" presName="parentText" presStyleLbl="node1" presStyleIdx="0" presStyleCnt="0">
        <dgm:presLayoutVars>
          <dgm:chMax val="0"/>
          <dgm:bulletEnabled val="1"/>
        </dgm:presLayoutVars>
      </dgm:prSet>
      <dgm:spPr/>
      <dgm:t>
        <a:bodyPr/>
        <a:lstStyle/>
        <a:p>
          <a:endParaRPr lang="es-ES"/>
        </a:p>
      </dgm:t>
    </dgm:pt>
    <dgm:pt modelId="{82087D7C-6D34-44DE-A77C-7D7DFD6D6D94}" type="pres">
      <dgm:prSet presAssocID="{5C6088C9-F0EB-4520-B52B-191A226F68CD}" presName="parentRect" presStyleLbl="alignNode1" presStyleIdx="2" presStyleCnt="4"/>
      <dgm:spPr/>
      <dgm:t>
        <a:bodyPr/>
        <a:lstStyle/>
        <a:p>
          <a:endParaRPr lang="es-ES"/>
        </a:p>
      </dgm:t>
    </dgm:pt>
    <dgm:pt modelId="{87CE3DCD-6A88-4EEE-A28E-073342A06E7B}" type="pres">
      <dgm:prSet presAssocID="{5C6088C9-F0EB-4520-B52B-191A226F68CD}" presName="adorn" presStyleLbl="fgAccFollowNode1" presStyleIdx="2" presStyleCnt="4"/>
      <dgm:spPr>
        <a:blipFill rotWithShape="1">
          <a:blip xmlns:r="http://schemas.openxmlformats.org/officeDocument/2006/relationships" r:embed="rId3"/>
          <a:stretch>
            <a:fillRect/>
          </a:stretch>
        </a:blipFill>
      </dgm:spPr>
    </dgm:pt>
    <dgm:pt modelId="{547833D3-CFE6-4225-BFF1-3215189029EC}" type="pres">
      <dgm:prSet presAssocID="{9C20D971-E8B1-45F0-B1A3-E064E3236646}" presName="sibTrans" presStyleLbl="sibTrans2D1" presStyleIdx="0" presStyleCnt="0"/>
      <dgm:spPr/>
      <dgm:t>
        <a:bodyPr/>
        <a:lstStyle/>
        <a:p>
          <a:endParaRPr lang="es-EC"/>
        </a:p>
      </dgm:t>
    </dgm:pt>
    <dgm:pt modelId="{4589B131-64D4-4BF4-BB06-D396CB36A1B4}" type="pres">
      <dgm:prSet presAssocID="{8D13E7EC-E7CF-4A14-9A00-1583BEA584F7}" presName="compNode" presStyleCnt="0"/>
      <dgm:spPr/>
    </dgm:pt>
    <dgm:pt modelId="{22F15683-BAB6-4BAD-B5DF-9C1D4CD0DD65}" type="pres">
      <dgm:prSet presAssocID="{8D13E7EC-E7CF-4A14-9A00-1583BEA584F7}" presName="childRect" presStyleLbl="bgAcc1" presStyleIdx="3" presStyleCnt="4">
        <dgm:presLayoutVars>
          <dgm:bulletEnabled val="1"/>
        </dgm:presLayoutVars>
      </dgm:prSet>
      <dgm:spPr/>
      <dgm:t>
        <a:bodyPr/>
        <a:lstStyle/>
        <a:p>
          <a:endParaRPr lang="es-EC"/>
        </a:p>
      </dgm:t>
    </dgm:pt>
    <dgm:pt modelId="{832DB81A-BA75-493D-865C-8C77FD361D12}" type="pres">
      <dgm:prSet presAssocID="{8D13E7EC-E7CF-4A14-9A00-1583BEA584F7}" presName="parentText" presStyleLbl="node1" presStyleIdx="0" presStyleCnt="0">
        <dgm:presLayoutVars>
          <dgm:chMax val="0"/>
          <dgm:bulletEnabled val="1"/>
        </dgm:presLayoutVars>
      </dgm:prSet>
      <dgm:spPr/>
      <dgm:t>
        <a:bodyPr/>
        <a:lstStyle/>
        <a:p>
          <a:endParaRPr lang="es-ES"/>
        </a:p>
      </dgm:t>
    </dgm:pt>
    <dgm:pt modelId="{152AE2ED-FB74-4E7F-9267-6832BC8A8E03}" type="pres">
      <dgm:prSet presAssocID="{8D13E7EC-E7CF-4A14-9A00-1583BEA584F7}" presName="parentRect" presStyleLbl="alignNode1" presStyleIdx="3" presStyleCnt="4"/>
      <dgm:spPr/>
      <dgm:t>
        <a:bodyPr/>
        <a:lstStyle/>
        <a:p>
          <a:endParaRPr lang="es-ES"/>
        </a:p>
      </dgm:t>
    </dgm:pt>
    <dgm:pt modelId="{91E0D148-4458-4A72-BF31-12FB2D410C3C}" type="pres">
      <dgm:prSet presAssocID="{8D13E7EC-E7CF-4A14-9A00-1583BEA584F7}" presName="adorn" presStyleLbl="fgAccFollowNode1" presStyleIdx="3" presStyleCnt="4"/>
      <dgm:spPr>
        <a:blipFill rotWithShape="1">
          <a:blip xmlns:r="http://schemas.openxmlformats.org/officeDocument/2006/relationships" r:embed="rId4"/>
          <a:stretch>
            <a:fillRect/>
          </a:stretch>
        </a:blipFill>
      </dgm:spPr>
    </dgm:pt>
  </dgm:ptLst>
  <dgm:cxnLst>
    <dgm:cxn modelId="{E43D45AA-D2CF-4FB0-9123-2159E576F547}" type="presOf" srcId="{355D4803-393D-4E9B-BFD0-ABB64F22DF37}" destId="{3F6228AB-2A39-4FB4-802B-996C99B6E5B3}" srcOrd="0" destOrd="0" presId="urn:microsoft.com/office/officeart/2005/8/layout/bList2"/>
    <dgm:cxn modelId="{8F303479-F010-4BFC-A5A0-674EC1EA9AD9}" srcId="{E68A33AB-93A3-4F4E-AA7E-127F0B08BB1D}" destId="{C6B9754F-C542-48E7-9F7A-631E23F27EC9}" srcOrd="0" destOrd="0" parTransId="{160EE541-3CCF-4F04-B21F-260E54C9D4A2}" sibTransId="{2DD29972-B649-430D-8E65-88301C031131}"/>
    <dgm:cxn modelId="{9D4D85E1-437D-4626-B943-E0FE33C95D80}" type="presOf" srcId="{5C63FE1D-09D7-47AF-8573-DB9D3441CB29}" destId="{E493DCA4-792F-48E6-89CE-ADE45A0B5663}" srcOrd="1" destOrd="0" presId="urn:microsoft.com/office/officeart/2005/8/layout/bList2"/>
    <dgm:cxn modelId="{8F08CD45-A298-4C2A-AFA9-1BA0E75465B6}" srcId="{355D4803-393D-4E9B-BFD0-ABB64F22DF37}" destId="{8D13E7EC-E7CF-4A14-9A00-1583BEA584F7}" srcOrd="3" destOrd="0" parTransId="{E6D5A3D6-81D7-4023-8CB4-5BE74C1482CD}" sibTransId="{D6D872EB-ABCC-4133-9DB9-F8A9A95276B5}"/>
    <dgm:cxn modelId="{7E0E6E0A-F5E2-43BF-A2B6-AA2AFB6D03B1}" type="presOf" srcId="{326A76EF-8DF0-446F-B767-1717E8EFD533}" destId="{22F15683-BAB6-4BAD-B5DF-9C1D4CD0DD65}" srcOrd="0" destOrd="0" presId="urn:microsoft.com/office/officeart/2005/8/layout/bList2"/>
    <dgm:cxn modelId="{FD30441E-81A6-4417-90BF-A1C1977A99D5}" type="presOf" srcId="{8D13E7EC-E7CF-4A14-9A00-1583BEA584F7}" destId="{152AE2ED-FB74-4E7F-9267-6832BC8A8E03}" srcOrd="1" destOrd="0" presId="urn:microsoft.com/office/officeart/2005/8/layout/bList2"/>
    <dgm:cxn modelId="{088BC265-7846-4371-BB0C-78EA138267EF}" type="presOf" srcId="{C6B9754F-C542-48E7-9F7A-631E23F27EC9}" destId="{2BD07777-CC87-47A6-B5BA-94E4CBD276BF}" srcOrd="0" destOrd="0" presId="urn:microsoft.com/office/officeart/2005/8/layout/bList2"/>
    <dgm:cxn modelId="{423BB752-96A6-4E20-82F7-51B2DFE82C3E}" type="presOf" srcId="{8D13E7EC-E7CF-4A14-9A00-1583BEA584F7}" destId="{832DB81A-BA75-493D-865C-8C77FD361D12}" srcOrd="0" destOrd="0" presId="urn:microsoft.com/office/officeart/2005/8/layout/bList2"/>
    <dgm:cxn modelId="{FF1CBC4B-72A1-407C-B64B-76DDA4C354E0}" srcId="{355D4803-393D-4E9B-BFD0-ABB64F22DF37}" destId="{E68A33AB-93A3-4F4E-AA7E-127F0B08BB1D}" srcOrd="0" destOrd="0" parTransId="{BDBBCACA-5F78-4199-A57B-919D81B8A0F1}" sibTransId="{6E8856B1-B036-4BBD-9F60-EBE8F796E128}"/>
    <dgm:cxn modelId="{0A017E40-E657-4667-9C93-CDE208CBDD7E}" type="presOf" srcId="{9C20D971-E8B1-45F0-B1A3-E064E3236646}" destId="{547833D3-CFE6-4225-BFF1-3215189029EC}" srcOrd="0" destOrd="0" presId="urn:microsoft.com/office/officeart/2005/8/layout/bList2"/>
    <dgm:cxn modelId="{98EF3314-6A5B-47A8-9DA7-5D192AC460EA}" type="presOf" srcId="{75BB8189-16EE-4A4A-B95B-9EE440ED4A2F}" destId="{8A835E1A-3BCF-4DCE-8718-38B127BB6AAC}" srcOrd="0" destOrd="0" presId="urn:microsoft.com/office/officeart/2005/8/layout/bList2"/>
    <dgm:cxn modelId="{80A964E1-FAFA-4AD0-9DEA-2E560C690F49}" type="presOf" srcId="{E663B43B-CA9C-4BDC-9A51-3E3FB6C733F4}" destId="{467370F6-F9C4-436E-907F-299F9028E112}" srcOrd="0" destOrd="0" presId="urn:microsoft.com/office/officeart/2005/8/layout/bList2"/>
    <dgm:cxn modelId="{3BEE9A8C-2E12-4415-B6BB-C3039ACA228D}" type="presOf" srcId="{6E8856B1-B036-4BBD-9F60-EBE8F796E128}" destId="{9CC1136F-09B6-499B-9BCE-A0B3114BCFA1}" srcOrd="0" destOrd="0" presId="urn:microsoft.com/office/officeart/2005/8/layout/bList2"/>
    <dgm:cxn modelId="{9D844ACA-4DF8-4005-AC81-7B471C1F517B}" srcId="{355D4803-393D-4E9B-BFD0-ABB64F22DF37}" destId="{5C63FE1D-09D7-47AF-8573-DB9D3441CB29}" srcOrd="1" destOrd="0" parTransId="{AB15F2F1-9AEC-46EF-817C-2507C3E08B5D}" sibTransId="{75BB8189-16EE-4A4A-B95B-9EE440ED4A2F}"/>
    <dgm:cxn modelId="{C691CC07-51DC-40D3-BFF8-B792248E9489}" srcId="{5C63FE1D-09D7-47AF-8573-DB9D3441CB29}" destId="{E663B43B-CA9C-4BDC-9A51-3E3FB6C733F4}" srcOrd="0" destOrd="0" parTransId="{9B0BEB4F-0124-4674-86BC-EC27E04D8F18}" sibTransId="{28C84A86-2A13-4EF2-B88B-D67C758D0B93}"/>
    <dgm:cxn modelId="{A6C3BD57-2500-4C81-837C-7A80FD4B05A7}" type="presOf" srcId="{92C28D07-D5D3-4039-AFA6-C5CE98BD58C3}" destId="{A2F9D315-A5C3-4CD9-9AA7-39B5B7749CB0}" srcOrd="0" destOrd="0" presId="urn:microsoft.com/office/officeart/2005/8/layout/bList2"/>
    <dgm:cxn modelId="{C677520C-1101-499C-A155-87AB72DFF22F}" type="presOf" srcId="{E68A33AB-93A3-4F4E-AA7E-127F0B08BB1D}" destId="{3DD9D78B-9F4B-44C9-A78D-5140FBCFDCF5}" srcOrd="1" destOrd="0" presId="urn:microsoft.com/office/officeart/2005/8/layout/bList2"/>
    <dgm:cxn modelId="{1D8818C2-20AB-40E8-86E3-C974E9637DE1}" type="presOf" srcId="{E68A33AB-93A3-4F4E-AA7E-127F0B08BB1D}" destId="{D7A5B69A-0F48-4EBE-8DC0-599F71E15FB3}" srcOrd="0" destOrd="0" presId="urn:microsoft.com/office/officeart/2005/8/layout/bList2"/>
    <dgm:cxn modelId="{16D11B30-1030-44CE-84AE-26CDE2B5C3F4}" type="presOf" srcId="{5C6088C9-F0EB-4520-B52B-191A226F68CD}" destId="{82087D7C-6D34-44DE-A77C-7D7DFD6D6D94}" srcOrd="1" destOrd="0" presId="urn:microsoft.com/office/officeart/2005/8/layout/bList2"/>
    <dgm:cxn modelId="{3783E45C-C1D5-4B36-8C2E-36AF31EBA4FF}" srcId="{8D13E7EC-E7CF-4A14-9A00-1583BEA584F7}" destId="{326A76EF-8DF0-446F-B767-1717E8EFD533}" srcOrd="0" destOrd="0" parTransId="{972BB667-D2BF-4966-81AA-995EFD656ECF}" sibTransId="{B3259EF2-3144-43E9-8904-842607FF96DD}"/>
    <dgm:cxn modelId="{1C2EFE56-6B3F-4AC1-8734-1EBA76E63464}" srcId="{5C6088C9-F0EB-4520-B52B-191A226F68CD}" destId="{92C28D07-D5D3-4039-AFA6-C5CE98BD58C3}" srcOrd="0" destOrd="0" parTransId="{976DE193-F9E2-49B5-8DF9-9DC1B1676A54}" sibTransId="{CA7FF167-03DB-41C1-ADBD-7C55C7E3DB8A}"/>
    <dgm:cxn modelId="{DEB79AF9-7F5B-4668-B5B8-A1C4D78152AE}" type="presOf" srcId="{5C63FE1D-09D7-47AF-8573-DB9D3441CB29}" destId="{C6290619-C053-4FB1-88E4-82B94445DD13}" srcOrd="0" destOrd="0" presId="urn:microsoft.com/office/officeart/2005/8/layout/bList2"/>
    <dgm:cxn modelId="{8FBDCB50-DDDD-4D88-967D-9666614EDA68}" srcId="{355D4803-393D-4E9B-BFD0-ABB64F22DF37}" destId="{5C6088C9-F0EB-4520-B52B-191A226F68CD}" srcOrd="2" destOrd="0" parTransId="{648DFBFE-A36A-454D-B537-B359B4C9BDEA}" sibTransId="{9C20D971-E8B1-45F0-B1A3-E064E3236646}"/>
    <dgm:cxn modelId="{45EB7DD2-2AA2-4ACB-9EBD-298DD64D4963}" type="presOf" srcId="{5C6088C9-F0EB-4520-B52B-191A226F68CD}" destId="{03BEDC12-4679-4138-AE93-155A0992C46A}" srcOrd="0" destOrd="0" presId="urn:microsoft.com/office/officeart/2005/8/layout/bList2"/>
    <dgm:cxn modelId="{C0859391-0502-4626-8747-AE82A5ED8E43}" type="presParOf" srcId="{3F6228AB-2A39-4FB4-802B-996C99B6E5B3}" destId="{D0EAABEF-229C-471A-A933-86C0562923B0}" srcOrd="0" destOrd="0" presId="urn:microsoft.com/office/officeart/2005/8/layout/bList2"/>
    <dgm:cxn modelId="{FA08FC6C-03DA-4DEE-9DF1-AAF19FE4CFDE}" type="presParOf" srcId="{D0EAABEF-229C-471A-A933-86C0562923B0}" destId="{2BD07777-CC87-47A6-B5BA-94E4CBD276BF}" srcOrd="0" destOrd="0" presId="urn:microsoft.com/office/officeart/2005/8/layout/bList2"/>
    <dgm:cxn modelId="{B2A5A17B-5BC0-4A9F-B345-B9D8628AD788}" type="presParOf" srcId="{D0EAABEF-229C-471A-A933-86C0562923B0}" destId="{D7A5B69A-0F48-4EBE-8DC0-599F71E15FB3}" srcOrd="1" destOrd="0" presId="urn:microsoft.com/office/officeart/2005/8/layout/bList2"/>
    <dgm:cxn modelId="{BD82CDD1-309E-489D-8A29-FD9D81E265C0}" type="presParOf" srcId="{D0EAABEF-229C-471A-A933-86C0562923B0}" destId="{3DD9D78B-9F4B-44C9-A78D-5140FBCFDCF5}" srcOrd="2" destOrd="0" presId="urn:microsoft.com/office/officeart/2005/8/layout/bList2"/>
    <dgm:cxn modelId="{EC49A613-2688-4620-854F-B11B2664CD89}" type="presParOf" srcId="{D0EAABEF-229C-471A-A933-86C0562923B0}" destId="{719F5C16-8E1E-45BC-BC15-CEE362FE11D1}" srcOrd="3" destOrd="0" presId="urn:microsoft.com/office/officeart/2005/8/layout/bList2"/>
    <dgm:cxn modelId="{3C354CF0-795E-4A05-8F40-DBB154316B09}" type="presParOf" srcId="{3F6228AB-2A39-4FB4-802B-996C99B6E5B3}" destId="{9CC1136F-09B6-499B-9BCE-A0B3114BCFA1}" srcOrd="1" destOrd="0" presId="urn:microsoft.com/office/officeart/2005/8/layout/bList2"/>
    <dgm:cxn modelId="{91C9195C-72FE-499F-8918-D2AAD2D7A7A7}" type="presParOf" srcId="{3F6228AB-2A39-4FB4-802B-996C99B6E5B3}" destId="{6D31815E-BE69-4D67-B479-77A4FD00C57B}" srcOrd="2" destOrd="0" presId="urn:microsoft.com/office/officeart/2005/8/layout/bList2"/>
    <dgm:cxn modelId="{6C7FF26D-D53F-414A-A151-81794323A1EE}" type="presParOf" srcId="{6D31815E-BE69-4D67-B479-77A4FD00C57B}" destId="{467370F6-F9C4-436E-907F-299F9028E112}" srcOrd="0" destOrd="0" presId="urn:microsoft.com/office/officeart/2005/8/layout/bList2"/>
    <dgm:cxn modelId="{53758EF7-A30B-46C4-9AB5-70FD4F56492B}" type="presParOf" srcId="{6D31815E-BE69-4D67-B479-77A4FD00C57B}" destId="{C6290619-C053-4FB1-88E4-82B94445DD13}" srcOrd="1" destOrd="0" presId="urn:microsoft.com/office/officeart/2005/8/layout/bList2"/>
    <dgm:cxn modelId="{B0FA8952-6511-49A2-A9C8-69356B075629}" type="presParOf" srcId="{6D31815E-BE69-4D67-B479-77A4FD00C57B}" destId="{E493DCA4-792F-48E6-89CE-ADE45A0B5663}" srcOrd="2" destOrd="0" presId="urn:microsoft.com/office/officeart/2005/8/layout/bList2"/>
    <dgm:cxn modelId="{446775A8-EF4D-47CF-8677-CFCC40DC29C8}" type="presParOf" srcId="{6D31815E-BE69-4D67-B479-77A4FD00C57B}" destId="{D32E1FA4-6D9A-438D-A62E-7AB90A63C301}" srcOrd="3" destOrd="0" presId="urn:microsoft.com/office/officeart/2005/8/layout/bList2"/>
    <dgm:cxn modelId="{DA5D4FD2-E1EE-4AA1-B716-2D24979AE2B1}" type="presParOf" srcId="{3F6228AB-2A39-4FB4-802B-996C99B6E5B3}" destId="{8A835E1A-3BCF-4DCE-8718-38B127BB6AAC}" srcOrd="3" destOrd="0" presId="urn:microsoft.com/office/officeart/2005/8/layout/bList2"/>
    <dgm:cxn modelId="{B16348D2-965D-457B-8829-FF5F6D49A881}" type="presParOf" srcId="{3F6228AB-2A39-4FB4-802B-996C99B6E5B3}" destId="{E0BE10B0-8842-4091-9767-5CBF085609AC}" srcOrd="4" destOrd="0" presId="urn:microsoft.com/office/officeart/2005/8/layout/bList2"/>
    <dgm:cxn modelId="{6A04BF4A-B414-40AC-8299-756BD702D6A7}" type="presParOf" srcId="{E0BE10B0-8842-4091-9767-5CBF085609AC}" destId="{A2F9D315-A5C3-4CD9-9AA7-39B5B7749CB0}" srcOrd="0" destOrd="0" presId="urn:microsoft.com/office/officeart/2005/8/layout/bList2"/>
    <dgm:cxn modelId="{AB92F3E4-CB21-4861-844F-8418729206D9}" type="presParOf" srcId="{E0BE10B0-8842-4091-9767-5CBF085609AC}" destId="{03BEDC12-4679-4138-AE93-155A0992C46A}" srcOrd="1" destOrd="0" presId="urn:microsoft.com/office/officeart/2005/8/layout/bList2"/>
    <dgm:cxn modelId="{5BB871B2-9BB4-4EB2-BC7A-3928A16D882C}" type="presParOf" srcId="{E0BE10B0-8842-4091-9767-5CBF085609AC}" destId="{82087D7C-6D34-44DE-A77C-7D7DFD6D6D94}" srcOrd="2" destOrd="0" presId="urn:microsoft.com/office/officeart/2005/8/layout/bList2"/>
    <dgm:cxn modelId="{98984E01-27F7-4783-8ABB-3AAC6944A49F}" type="presParOf" srcId="{E0BE10B0-8842-4091-9767-5CBF085609AC}" destId="{87CE3DCD-6A88-4EEE-A28E-073342A06E7B}" srcOrd="3" destOrd="0" presId="urn:microsoft.com/office/officeart/2005/8/layout/bList2"/>
    <dgm:cxn modelId="{B7B145F4-4FFF-41E1-8246-BC6C0239CCDD}" type="presParOf" srcId="{3F6228AB-2A39-4FB4-802B-996C99B6E5B3}" destId="{547833D3-CFE6-4225-BFF1-3215189029EC}" srcOrd="5" destOrd="0" presId="urn:microsoft.com/office/officeart/2005/8/layout/bList2"/>
    <dgm:cxn modelId="{53B40D61-688A-4E44-9732-9CE8B5AC3818}" type="presParOf" srcId="{3F6228AB-2A39-4FB4-802B-996C99B6E5B3}" destId="{4589B131-64D4-4BF4-BB06-D396CB36A1B4}" srcOrd="6" destOrd="0" presId="urn:microsoft.com/office/officeart/2005/8/layout/bList2"/>
    <dgm:cxn modelId="{32D0D272-3672-4263-BCC0-B822E418D6E8}" type="presParOf" srcId="{4589B131-64D4-4BF4-BB06-D396CB36A1B4}" destId="{22F15683-BAB6-4BAD-B5DF-9C1D4CD0DD65}" srcOrd="0" destOrd="0" presId="urn:microsoft.com/office/officeart/2005/8/layout/bList2"/>
    <dgm:cxn modelId="{E2D35534-98EA-4695-8557-125EDB4D81F9}" type="presParOf" srcId="{4589B131-64D4-4BF4-BB06-D396CB36A1B4}" destId="{832DB81A-BA75-493D-865C-8C77FD361D12}" srcOrd="1" destOrd="0" presId="urn:microsoft.com/office/officeart/2005/8/layout/bList2"/>
    <dgm:cxn modelId="{4F256391-187A-4BF7-9E98-CE088BA201B4}" type="presParOf" srcId="{4589B131-64D4-4BF4-BB06-D396CB36A1B4}" destId="{152AE2ED-FB74-4E7F-9267-6832BC8A8E03}" srcOrd="2" destOrd="0" presId="urn:microsoft.com/office/officeart/2005/8/layout/bList2"/>
    <dgm:cxn modelId="{DF21889E-2D2B-46A7-9E5C-6338ADE9FB42}" type="presParOf" srcId="{4589B131-64D4-4BF4-BB06-D396CB36A1B4}" destId="{91E0D148-4458-4A72-BF31-12FB2D410C3C}"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841395-DC8C-4767-9E6D-AF6C71DC6842}" type="doc">
      <dgm:prSet loTypeId="urn:microsoft.com/office/officeart/2005/8/layout/process2" loCatId="process" qsTypeId="urn:microsoft.com/office/officeart/2005/8/quickstyle/simple1" qsCatId="simple" csTypeId="urn:microsoft.com/office/officeart/2005/8/colors/colorful3" csCatId="colorful" phldr="1"/>
      <dgm:spPr/>
    </dgm:pt>
    <dgm:pt modelId="{260BAEC6-AC2B-4B1B-B143-81081E47210D}">
      <dgm:prSet phldrT="[Texto]"/>
      <dgm:spPr/>
      <dgm:t>
        <a:bodyPr/>
        <a:lstStyle/>
        <a:p>
          <a:r>
            <a:rPr lang="es-EC" dirty="0" smtClean="0"/>
            <a:t>Localidades</a:t>
          </a:r>
          <a:endParaRPr lang="es-EC" dirty="0"/>
        </a:p>
      </dgm:t>
    </dgm:pt>
    <dgm:pt modelId="{33819DBC-09FF-4B9D-9194-F099B27CD2E9}" type="parTrans" cxnId="{52DC6B7C-92B3-4164-9836-B2A554D69EE5}">
      <dgm:prSet/>
      <dgm:spPr/>
      <dgm:t>
        <a:bodyPr/>
        <a:lstStyle/>
        <a:p>
          <a:endParaRPr lang="es-EC"/>
        </a:p>
      </dgm:t>
    </dgm:pt>
    <dgm:pt modelId="{6397A9B2-B001-485E-ADCA-79919C343ACF}" type="sibTrans" cxnId="{52DC6B7C-92B3-4164-9836-B2A554D69EE5}">
      <dgm:prSet/>
      <dgm:spPr/>
      <dgm:t>
        <a:bodyPr/>
        <a:lstStyle/>
        <a:p>
          <a:endParaRPr lang="es-EC"/>
        </a:p>
      </dgm:t>
    </dgm:pt>
    <dgm:pt modelId="{8082530D-C42A-4284-8F45-7C83691B2C40}">
      <dgm:prSet phldrT="[Texto]"/>
      <dgm:spPr/>
      <dgm:t>
        <a:bodyPr/>
        <a:lstStyle/>
        <a:p>
          <a:r>
            <a:rPr lang="es-EC" dirty="0" smtClean="0"/>
            <a:t>Aprovechar</a:t>
          </a:r>
          <a:endParaRPr lang="es-EC" dirty="0"/>
        </a:p>
      </dgm:t>
    </dgm:pt>
    <dgm:pt modelId="{9304B27E-5136-4FCC-A2C1-84914C8B506E}" type="parTrans" cxnId="{983916D6-EF24-426F-8192-1912806CBFE5}">
      <dgm:prSet/>
      <dgm:spPr/>
      <dgm:t>
        <a:bodyPr/>
        <a:lstStyle/>
        <a:p>
          <a:endParaRPr lang="es-EC"/>
        </a:p>
      </dgm:t>
    </dgm:pt>
    <dgm:pt modelId="{1FF6BC41-B6F1-4FF5-810B-E3967391506E}" type="sibTrans" cxnId="{983916D6-EF24-426F-8192-1912806CBFE5}">
      <dgm:prSet/>
      <dgm:spPr/>
      <dgm:t>
        <a:bodyPr/>
        <a:lstStyle/>
        <a:p>
          <a:endParaRPr lang="es-EC"/>
        </a:p>
      </dgm:t>
    </dgm:pt>
    <dgm:pt modelId="{05CD4D4F-69DC-4847-BFBA-853BF54F8734}">
      <dgm:prSet phldrT="[Texto]"/>
      <dgm:spPr/>
      <dgm:t>
        <a:bodyPr/>
        <a:lstStyle/>
        <a:p>
          <a:r>
            <a:rPr lang="es-EC" dirty="0" smtClean="0"/>
            <a:t>Recursos</a:t>
          </a:r>
          <a:endParaRPr lang="es-EC" dirty="0"/>
        </a:p>
      </dgm:t>
    </dgm:pt>
    <dgm:pt modelId="{CBD8FA71-17AA-4C4E-9190-B15F18C2C497}" type="parTrans" cxnId="{24D20388-EABB-4FC0-B9D8-68983747A3ED}">
      <dgm:prSet/>
      <dgm:spPr/>
      <dgm:t>
        <a:bodyPr/>
        <a:lstStyle/>
        <a:p>
          <a:endParaRPr lang="es-EC"/>
        </a:p>
      </dgm:t>
    </dgm:pt>
    <dgm:pt modelId="{31C76914-766D-48D3-80EF-987278AF2766}" type="sibTrans" cxnId="{24D20388-EABB-4FC0-B9D8-68983747A3ED}">
      <dgm:prSet/>
      <dgm:spPr/>
      <dgm:t>
        <a:bodyPr/>
        <a:lstStyle/>
        <a:p>
          <a:endParaRPr lang="es-EC"/>
        </a:p>
      </dgm:t>
    </dgm:pt>
    <dgm:pt modelId="{FADC5197-6554-40D4-886D-3839DD3F92AF}" type="pres">
      <dgm:prSet presAssocID="{C0841395-DC8C-4767-9E6D-AF6C71DC6842}" presName="linearFlow" presStyleCnt="0">
        <dgm:presLayoutVars>
          <dgm:resizeHandles val="exact"/>
        </dgm:presLayoutVars>
      </dgm:prSet>
      <dgm:spPr/>
    </dgm:pt>
    <dgm:pt modelId="{322EF472-406A-4E40-8B2A-187D0A0539F6}" type="pres">
      <dgm:prSet presAssocID="{260BAEC6-AC2B-4B1B-B143-81081E47210D}" presName="node" presStyleLbl="node1" presStyleIdx="0" presStyleCnt="3">
        <dgm:presLayoutVars>
          <dgm:bulletEnabled val="1"/>
        </dgm:presLayoutVars>
      </dgm:prSet>
      <dgm:spPr/>
      <dgm:t>
        <a:bodyPr/>
        <a:lstStyle/>
        <a:p>
          <a:endParaRPr lang="es-EC"/>
        </a:p>
      </dgm:t>
    </dgm:pt>
    <dgm:pt modelId="{DB1B8966-FD1B-4EF5-8D2A-10F2DF906A1B}" type="pres">
      <dgm:prSet presAssocID="{6397A9B2-B001-485E-ADCA-79919C343ACF}" presName="sibTrans" presStyleLbl="sibTrans2D1" presStyleIdx="0" presStyleCnt="2"/>
      <dgm:spPr/>
      <dgm:t>
        <a:bodyPr/>
        <a:lstStyle/>
        <a:p>
          <a:endParaRPr lang="es-EC"/>
        </a:p>
      </dgm:t>
    </dgm:pt>
    <dgm:pt modelId="{F8BBB275-B4AA-4157-A72C-FD12A1D8FDAC}" type="pres">
      <dgm:prSet presAssocID="{6397A9B2-B001-485E-ADCA-79919C343ACF}" presName="connectorText" presStyleLbl="sibTrans2D1" presStyleIdx="0" presStyleCnt="2"/>
      <dgm:spPr/>
      <dgm:t>
        <a:bodyPr/>
        <a:lstStyle/>
        <a:p>
          <a:endParaRPr lang="es-EC"/>
        </a:p>
      </dgm:t>
    </dgm:pt>
    <dgm:pt modelId="{EF80AFA6-8F99-417E-B85B-2960E5C0855C}" type="pres">
      <dgm:prSet presAssocID="{8082530D-C42A-4284-8F45-7C83691B2C40}" presName="node" presStyleLbl="node1" presStyleIdx="1" presStyleCnt="3">
        <dgm:presLayoutVars>
          <dgm:bulletEnabled val="1"/>
        </dgm:presLayoutVars>
      </dgm:prSet>
      <dgm:spPr/>
      <dgm:t>
        <a:bodyPr/>
        <a:lstStyle/>
        <a:p>
          <a:endParaRPr lang="es-EC"/>
        </a:p>
      </dgm:t>
    </dgm:pt>
    <dgm:pt modelId="{8B7F6C5D-336F-407B-A163-3B0FFF22E70D}" type="pres">
      <dgm:prSet presAssocID="{1FF6BC41-B6F1-4FF5-810B-E3967391506E}" presName="sibTrans" presStyleLbl="sibTrans2D1" presStyleIdx="1" presStyleCnt="2"/>
      <dgm:spPr/>
      <dgm:t>
        <a:bodyPr/>
        <a:lstStyle/>
        <a:p>
          <a:endParaRPr lang="es-EC"/>
        </a:p>
      </dgm:t>
    </dgm:pt>
    <dgm:pt modelId="{144058F7-44F6-4B4A-A13A-81B459B1A39F}" type="pres">
      <dgm:prSet presAssocID="{1FF6BC41-B6F1-4FF5-810B-E3967391506E}" presName="connectorText" presStyleLbl="sibTrans2D1" presStyleIdx="1" presStyleCnt="2"/>
      <dgm:spPr/>
      <dgm:t>
        <a:bodyPr/>
        <a:lstStyle/>
        <a:p>
          <a:endParaRPr lang="es-EC"/>
        </a:p>
      </dgm:t>
    </dgm:pt>
    <dgm:pt modelId="{4B5D2E0C-CCA5-4A60-9CB3-260213BC4ED2}" type="pres">
      <dgm:prSet presAssocID="{05CD4D4F-69DC-4847-BFBA-853BF54F8734}" presName="node" presStyleLbl="node1" presStyleIdx="2" presStyleCnt="3">
        <dgm:presLayoutVars>
          <dgm:bulletEnabled val="1"/>
        </dgm:presLayoutVars>
      </dgm:prSet>
      <dgm:spPr/>
      <dgm:t>
        <a:bodyPr/>
        <a:lstStyle/>
        <a:p>
          <a:endParaRPr lang="es-EC"/>
        </a:p>
      </dgm:t>
    </dgm:pt>
  </dgm:ptLst>
  <dgm:cxnLst>
    <dgm:cxn modelId="{652D7E25-9AB7-495E-9493-6EB7BE2AEEE9}" type="presOf" srcId="{1FF6BC41-B6F1-4FF5-810B-E3967391506E}" destId="{8B7F6C5D-336F-407B-A163-3B0FFF22E70D}" srcOrd="0" destOrd="0" presId="urn:microsoft.com/office/officeart/2005/8/layout/process2"/>
    <dgm:cxn modelId="{059EB615-A9AF-4974-9B9F-5C81DFEFAFFC}" type="presOf" srcId="{1FF6BC41-B6F1-4FF5-810B-E3967391506E}" destId="{144058F7-44F6-4B4A-A13A-81B459B1A39F}" srcOrd="1" destOrd="0" presId="urn:microsoft.com/office/officeart/2005/8/layout/process2"/>
    <dgm:cxn modelId="{94CDEE25-AF31-47BA-99E6-D2F19B85E5E4}" type="presOf" srcId="{8082530D-C42A-4284-8F45-7C83691B2C40}" destId="{EF80AFA6-8F99-417E-B85B-2960E5C0855C}" srcOrd="0" destOrd="0" presId="urn:microsoft.com/office/officeart/2005/8/layout/process2"/>
    <dgm:cxn modelId="{52DC6B7C-92B3-4164-9836-B2A554D69EE5}" srcId="{C0841395-DC8C-4767-9E6D-AF6C71DC6842}" destId="{260BAEC6-AC2B-4B1B-B143-81081E47210D}" srcOrd="0" destOrd="0" parTransId="{33819DBC-09FF-4B9D-9194-F099B27CD2E9}" sibTransId="{6397A9B2-B001-485E-ADCA-79919C343ACF}"/>
    <dgm:cxn modelId="{24D20388-EABB-4FC0-B9D8-68983747A3ED}" srcId="{C0841395-DC8C-4767-9E6D-AF6C71DC6842}" destId="{05CD4D4F-69DC-4847-BFBA-853BF54F8734}" srcOrd="2" destOrd="0" parTransId="{CBD8FA71-17AA-4C4E-9190-B15F18C2C497}" sibTransId="{31C76914-766D-48D3-80EF-987278AF2766}"/>
    <dgm:cxn modelId="{22E92BB6-B933-43E5-9EB7-6DECD93E20DE}" type="presOf" srcId="{6397A9B2-B001-485E-ADCA-79919C343ACF}" destId="{DB1B8966-FD1B-4EF5-8D2A-10F2DF906A1B}" srcOrd="0" destOrd="0" presId="urn:microsoft.com/office/officeart/2005/8/layout/process2"/>
    <dgm:cxn modelId="{D07D92D4-9952-477D-9AE7-FB5ABE5D29A2}" type="presOf" srcId="{6397A9B2-B001-485E-ADCA-79919C343ACF}" destId="{F8BBB275-B4AA-4157-A72C-FD12A1D8FDAC}" srcOrd="1" destOrd="0" presId="urn:microsoft.com/office/officeart/2005/8/layout/process2"/>
    <dgm:cxn modelId="{983916D6-EF24-426F-8192-1912806CBFE5}" srcId="{C0841395-DC8C-4767-9E6D-AF6C71DC6842}" destId="{8082530D-C42A-4284-8F45-7C83691B2C40}" srcOrd="1" destOrd="0" parTransId="{9304B27E-5136-4FCC-A2C1-84914C8B506E}" sibTransId="{1FF6BC41-B6F1-4FF5-810B-E3967391506E}"/>
    <dgm:cxn modelId="{E2B1C0B6-55F6-427B-B4C4-268C91392BFF}" type="presOf" srcId="{05CD4D4F-69DC-4847-BFBA-853BF54F8734}" destId="{4B5D2E0C-CCA5-4A60-9CB3-260213BC4ED2}" srcOrd="0" destOrd="0" presId="urn:microsoft.com/office/officeart/2005/8/layout/process2"/>
    <dgm:cxn modelId="{803AC9B2-7C1A-4C4A-BF13-4B5028935F2B}" type="presOf" srcId="{C0841395-DC8C-4767-9E6D-AF6C71DC6842}" destId="{FADC5197-6554-40D4-886D-3839DD3F92AF}" srcOrd="0" destOrd="0" presId="urn:microsoft.com/office/officeart/2005/8/layout/process2"/>
    <dgm:cxn modelId="{F6D6E6B9-77FE-49EF-A9B0-C87931D56069}" type="presOf" srcId="{260BAEC6-AC2B-4B1B-B143-81081E47210D}" destId="{322EF472-406A-4E40-8B2A-187D0A0539F6}" srcOrd="0" destOrd="0" presId="urn:microsoft.com/office/officeart/2005/8/layout/process2"/>
    <dgm:cxn modelId="{98EC9C9C-FBE3-4284-BA41-0FBEB80D0CAB}" type="presParOf" srcId="{FADC5197-6554-40D4-886D-3839DD3F92AF}" destId="{322EF472-406A-4E40-8B2A-187D0A0539F6}" srcOrd="0" destOrd="0" presId="urn:microsoft.com/office/officeart/2005/8/layout/process2"/>
    <dgm:cxn modelId="{DD6C989E-0D91-4097-91BA-43B2FD434FC6}" type="presParOf" srcId="{FADC5197-6554-40D4-886D-3839DD3F92AF}" destId="{DB1B8966-FD1B-4EF5-8D2A-10F2DF906A1B}" srcOrd="1" destOrd="0" presId="urn:microsoft.com/office/officeart/2005/8/layout/process2"/>
    <dgm:cxn modelId="{6FDA51C8-1993-40F2-AE62-F2C8EBB8E0AC}" type="presParOf" srcId="{DB1B8966-FD1B-4EF5-8D2A-10F2DF906A1B}" destId="{F8BBB275-B4AA-4157-A72C-FD12A1D8FDAC}" srcOrd="0" destOrd="0" presId="urn:microsoft.com/office/officeart/2005/8/layout/process2"/>
    <dgm:cxn modelId="{D7D5D508-C95B-4136-AF0B-734FA3A68784}" type="presParOf" srcId="{FADC5197-6554-40D4-886D-3839DD3F92AF}" destId="{EF80AFA6-8F99-417E-B85B-2960E5C0855C}" srcOrd="2" destOrd="0" presId="urn:microsoft.com/office/officeart/2005/8/layout/process2"/>
    <dgm:cxn modelId="{9BC9D568-E7FA-4A18-94E2-BE0AF2BD671A}" type="presParOf" srcId="{FADC5197-6554-40D4-886D-3839DD3F92AF}" destId="{8B7F6C5D-336F-407B-A163-3B0FFF22E70D}" srcOrd="3" destOrd="0" presId="urn:microsoft.com/office/officeart/2005/8/layout/process2"/>
    <dgm:cxn modelId="{ED1590CE-0E24-4155-98BF-C534577785C0}" type="presParOf" srcId="{8B7F6C5D-336F-407B-A163-3B0FFF22E70D}" destId="{144058F7-44F6-4B4A-A13A-81B459B1A39F}" srcOrd="0" destOrd="0" presId="urn:microsoft.com/office/officeart/2005/8/layout/process2"/>
    <dgm:cxn modelId="{7B935999-934C-4623-949D-D51B8B2B8A28}" type="presParOf" srcId="{FADC5197-6554-40D4-886D-3839DD3F92AF}" destId="{4B5D2E0C-CCA5-4A60-9CB3-260213BC4ED2}"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72348B-BE90-4D42-BDA4-F1A68D36A5F8}"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s-EC"/>
        </a:p>
      </dgm:t>
    </dgm:pt>
    <dgm:pt modelId="{A3A25DBD-2569-4EEC-9A69-65158B53ADF2}">
      <dgm:prSet phldrT="[Texto]" custT="1"/>
      <dgm:spPr>
        <a:solidFill>
          <a:schemeClr val="bg1"/>
        </a:solidFill>
        <a:ln>
          <a:solidFill>
            <a:srgbClr val="C00000"/>
          </a:solidFill>
        </a:ln>
      </dgm:spPr>
      <dgm:t>
        <a:bodyPr/>
        <a:lstStyle/>
        <a:p>
          <a:r>
            <a:rPr lang="es-ES" sz="1600" b="1" dirty="0" smtClean="0">
              <a:solidFill>
                <a:schemeClr val="tx1"/>
              </a:solidFill>
            </a:rPr>
            <a:t>Enfoque: </a:t>
          </a:r>
        </a:p>
        <a:p>
          <a:r>
            <a:rPr lang="es-ES" sz="1600" dirty="0" smtClean="0">
              <a:solidFill>
                <a:schemeClr val="tx1"/>
              </a:solidFill>
            </a:rPr>
            <a:t>Cualitativo y cuantitativo		</a:t>
          </a:r>
          <a:endParaRPr lang="es-EC" sz="1600" dirty="0">
            <a:solidFill>
              <a:schemeClr val="tx1"/>
            </a:solidFill>
          </a:endParaRPr>
        </a:p>
      </dgm:t>
    </dgm:pt>
    <dgm:pt modelId="{57BBCDA1-1A93-40DD-B5F6-D10C142485DA}" type="parTrans" cxnId="{4D8B1A1B-0043-47B2-A6ED-6AEF0FE13A07}">
      <dgm:prSet/>
      <dgm:spPr/>
      <dgm:t>
        <a:bodyPr/>
        <a:lstStyle/>
        <a:p>
          <a:endParaRPr lang="es-EC" sz="1400">
            <a:solidFill>
              <a:schemeClr val="tx1"/>
            </a:solidFill>
          </a:endParaRPr>
        </a:p>
      </dgm:t>
    </dgm:pt>
    <dgm:pt modelId="{89E806CE-92EB-427D-B5B0-A768BF3A681B}" type="sibTrans" cxnId="{4D8B1A1B-0043-47B2-A6ED-6AEF0FE13A07}">
      <dgm:prSet/>
      <dgm:spPr/>
      <dgm:t>
        <a:bodyPr/>
        <a:lstStyle/>
        <a:p>
          <a:endParaRPr lang="es-EC" sz="1400">
            <a:solidFill>
              <a:schemeClr val="tx1"/>
            </a:solidFill>
          </a:endParaRPr>
        </a:p>
      </dgm:t>
    </dgm:pt>
    <dgm:pt modelId="{9320AAFA-EAA9-4986-BE29-F4372D54190F}">
      <dgm:prSet phldrT="[Texto]" custT="1"/>
      <dgm:spPr>
        <a:solidFill>
          <a:schemeClr val="bg1"/>
        </a:solidFill>
        <a:ln>
          <a:solidFill>
            <a:srgbClr val="FF0000"/>
          </a:solidFill>
        </a:ln>
      </dgm:spPr>
      <dgm:t>
        <a:bodyPr/>
        <a:lstStyle/>
        <a:p>
          <a:r>
            <a:rPr lang="es-ES" sz="1600" b="1" dirty="0" smtClean="0">
              <a:solidFill>
                <a:schemeClr val="tx1"/>
              </a:solidFill>
            </a:rPr>
            <a:t>Tipología de la investigación: </a:t>
          </a:r>
        </a:p>
        <a:p>
          <a:r>
            <a:rPr lang="es-ES" sz="1600" dirty="0" smtClean="0">
              <a:solidFill>
                <a:schemeClr val="tx1"/>
              </a:solidFill>
            </a:rPr>
            <a:t>Aplicada, no experimental, descriptiva</a:t>
          </a:r>
        </a:p>
      </dgm:t>
    </dgm:pt>
    <dgm:pt modelId="{A6F57FBE-C05C-46C4-B998-42E0D496D690}" type="parTrans" cxnId="{EA585A64-2D53-434A-A3DA-7BC93B7362DB}">
      <dgm:prSet/>
      <dgm:spPr/>
      <dgm:t>
        <a:bodyPr/>
        <a:lstStyle/>
        <a:p>
          <a:endParaRPr lang="es-EC" sz="1400">
            <a:solidFill>
              <a:schemeClr val="tx1"/>
            </a:solidFill>
          </a:endParaRPr>
        </a:p>
      </dgm:t>
    </dgm:pt>
    <dgm:pt modelId="{8754E54A-428E-4AC3-85C7-DA4E0C21D344}" type="sibTrans" cxnId="{EA585A64-2D53-434A-A3DA-7BC93B7362DB}">
      <dgm:prSet/>
      <dgm:spPr/>
      <dgm:t>
        <a:bodyPr/>
        <a:lstStyle/>
        <a:p>
          <a:endParaRPr lang="es-EC" sz="1400">
            <a:solidFill>
              <a:schemeClr val="tx1"/>
            </a:solidFill>
          </a:endParaRPr>
        </a:p>
      </dgm:t>
    </dgm:pt>
    <dgm:pt modelId="{D3904558-65AC-4920-9A62-4E9353F20986}">
      <dgm:prSet phldrT="[Texto]" custT="1"/>
      <dgm:spPr>
        <a:solidFill>
          <a:schemeClr val="bg1"/>
        </a:solidFill>
        <a:ln>
          <a:solidFill>
            <a:srgbClr val="FFC000"/>
          </a:solidFill>
        </a:ln>
      </dgm:spPr>
      <dgm:t>
        <a:bodyPr/>
        <a:lstStyle/>
        <a:p>
          <a:r>
            <a:rPr lang="es-ES" sz="1600" b="1" dirty="0" smtClean="0">
              <a:solidFill>
                <a:schemeClr val="tx1"/>
              </a:solidFill>
            </a:rPr>
            <a:t>Instrumentos de recolección de información: </a:t>
          </a:r>
        </a:p>
        <a:p>
          <a:r>
            <a:rPr lang="es-ES" sz="1600" dirty="0" smtClean="0">
              <a:solidFill>
                <a:schemeClr val="tx1"/>
              </a:solidFill>
            </a:rPr>
            <a:t>Encuesta, entrevista, recolección bibliográfica</a:t>
          </a:r>
          <a:endParaRPr lang="es-EC" sz="1600" dirty="0">
            <a:solidFill>
              <a:schemeClr val="tx1"/>
            </a:solidFill>
          </a:endParaRPr>
        </a:p>
      </dgm:t>
    </dgm:pt>
    <dgm:pt modelId="{912E7D2C-887E-48DF-ABFB-EF41032BF36C}" type="parTrans" cxnId="{C5A2108B-C01D-4F2D-8930-C7EF49730D4C}">
      <dgm:prSet/>
      <dgm:spPr/>
      <dgm:t>
        <a:bodyPr/>
        <a:lstStyle/>
        <a:p>
          <a:endParaRPr lang="es-EC" sz="1400">
            <a:solidFill>
              <a:schemeClr val="tx1"/>
            </a:solidFill>
          </a:endParaRPr>
        </a:p>
      </dgm:t>
    </dgm:pt>
    <dgm:pt modelId="{5A3267C8-D07B-4F46-8967-EAFD6DC10B58}" type="sibTrans" cxnId="{C5A2108B-C01D-4F2D-8930-C7EF49730D4C}">
      <dgm:prSet/>
      <dgm:spPr/>
      <dgm:t>
        <a:bodyPr/>
        <a:lstStyle/>
        <a:p>
          <a:endParaRPr lang="es-EC" sz="1400">
            <a:solidFill>
              <a:schemeClr val="tx1"/>
            </a:solidFill>
          </a:endParaRPr>
        </a:p>
      </dgm:t>
    </dgm:pt>
    <dgm:pt modelId="{69AF1E8A-9EA3-4D98-9596-77D74F695A68}">
      <dgm:prSet custT="1"/>
      <dgm:spPr>
        <a:solidFill>
          <a:schemeClr val="bg1"/>
        </a:solidFill>
        <a:ln>
          <a:solidFill>
            <a:srgbClr val="92D050"/>
          </a:solidFill>
        </a:ln>
      </dgm:spPr>
      <dgm:t>
        <a:bodyPr/>
        <a:lstStyle/>
        <a:p>
          <a:r>
            <a:rPr lang="es-ES" sz="1600" b="1" dirty="0" smtClean="0">
              <a:solidFill>
                <a:schemeClr val="tx1"/>
              </a:solidFill>
            </a:rPr>
            <a:t>Cobertura de las unidades de análisis: </a:t>
          </a:r>
        </a:p>
        <a:p>
          <a:r>
            <a:rPr lang="es-ES" sz="1600" dirty="0" smtClean="0">
              <a:solidFill>
                <a:schemeClr val="tx1"/>
              </a:solidFill>
            </a:rPr>
            <a:t>Muestra de 354 turistas</a:t>
          </a:r>
          <a:endParaRPr lang="es-EC" sz="1600" dirty="0">
            <a:solidFill>
              <a:schemeClr val="tx1"/>
            </a:solidFill>
          </a:endParaRPr>
        </a:p>
      </dgm:t>
    </dgm:pt>
    <dgm:pt modelId="{C6F29DA6-661E-4D90-8659-8FF47BA2BC3B}" type="parTrans" cxnId="{7A7B8CB2-509A-494D-8CB0-689883C07F6B}">
      <dgm:prSet/>
      <dgm:spPr/>
      <dgm:t>
        <a:bodyPr/>
        <a:lstStyle/>
        <a:p>
          <a:endParaRPr lang="es-EC" sz="1400">
            <a:solidFill>
              <a:schemeClr val="tx1"/>
            </a:solidFill>
          </a:endParaRPr>
        </a:p>
      </dgm:t>
    </dgm:pt>
    <dgm:pt modelId="{BF918212-9FA6-43EC-A7E0-304DFCBDEE9C}" type="sibTrans" cxnId="{7A7B8CB2-509A-494D-8CB0-689883C07F6B}">
      <dgm:prSet/>
      <dgm:spPr/>
      <dgm:t>
        <a:bodyPr/>
        <a:lstStyle/>
        <a:p>
          <a:endParaRPr lang="es-EC" sz="1400">
            <a:solidFill>
              <a:schemeClr val="tx1"/>
            </a:solidFill>
          </a:endParaRPr>
        </a:p>
      </dgm:t>
    </dgm:pt>
    <dgm:pt modelId="{45843882-9990-461F-8B87-7032C59E5A42}" type="pres">
      <dgm:prSet presAssocID="{A372348B-BE90-4D42-BDA4-F1A68D36A5F8}" presName="linear" presStyleCnt="0">
        <dgm:presLayoutVars>
          <dgm:dir/>
          <dgm:animLvl val="lvl"/>
          <dgm:resizeHandles val="exact"/>
        </dgm:presLayoutVars>
      </dgm:prSet>
      <dgm:spPr/>
      <dgm:t>
        <a:bodyPr/>
        <a:lstStyle/>
        <a:p>
          <a:endParaRPr lang="es-ES"/>
        </a:p>
      </dgm:t>
    </dgm:pt>
    <dgm:pt modelId="{79A5D33F-7F97-47AF-B15D-DB8A52A292DB}" type="pres">
      <dgm:prSet presAssocID="{A3A25DBD-2569-4EEC-9A69-65158B53ADF2}" presName="parentLin" presStyleCnt="0"/>
      <dgm:spPr/>
    </dgm:pt>
    <dgm:pt modelId="{15895361-6CF4-4501-BE49-B84AB71AF202}" type="pres">
      <dgm:prSet presAssocID="{A3A25DBD-2569-4EEC-9A69-65158B53ADF2}" presName="parentLeftMargin" presStyleLbl="node1" presStyleIdx="0" presStyleCnt="4"/>
      <dgm:spPr/>
      <dgm:t>
        <a:bodyPr/>
        <a:lstStyle/>
        <a:p>
          <a:endParaRPr lang="es-ES"/>
        </a:p>
      </dgm:t>
    </dgm:pt>
    <dgm:pt modelId="{32B8D248-7897-4C53-B8E7-15AA1D12C20E}" type="pres">
      <dgm:prSet presAssocID="{A3A25DBD-2569-4EEC-9A69-65158B53ADF2}" presName="parentText" presStyleLbl="node1" presStyleIdx="0" presStyleCnt="4">
        <dgm:presLayoutVars>
          <dgm:chMax val="0"/>
          <dgm:bulletEnabled val="1"/>
        </dgm:presLayoutVars>
      </dgm:prSet>
      <dgm:spPr/>
      <dgm:t>
        <a:bodyPr/>
        <a:lstStyle/>
        <a:p>
          <a:endParaRPr lang="es-EC"/>
        </a:p>
      </dgm:t>
    </dgm:pt>
    <dgm:pt modelId="{781A704C-DB4E-4C8E-8F41-5CD5BE5080FD}" type="pres">
      <dgm:prSet presAssocID="{A3A25DBD-2569-4EEC-9A69-65158B53ADF2}" presName="negativeSpace" presStyleCnt="0"/>
      <dgm:spPr/>
    </dgm:pt>
    <dgm:pt modelId="{D4311558-4EB1-469F-B297-5C48B909BA40}" type="pres">
      <dgm:prSet presAssocID="{A3A25DBD-2569-4EEC-9A69-65158B53ADF2}" presName="childText" presStyleLbl="conFgAcc1" presStyleIdx="0" presStyleCnt="4">
        <dgm:presLayoutVars>
          <dgm:bulletEnabled val="1"/>
        </dgm:presLayoutVars>
      </dgm:prSet>
      <dgm:spPr/>
    </dgm:pt>
    <dgm:pt modelId="{624B7ED7-73B6-420E-8057-B5169EA9D5FC}" type="pres">
      <dgm:prSet presAssocID="{89E806CE-92EB-427D-B5B0-A768BF3A681B}" presName="spaceBetweenRectangles" presStyleCnt="0"/>
      <dgm:spPr/>
    </dgm:pt>
    <dgm:pt modelId="{C2510851-8DC3-469D-A192-D91E17E815DA}" type="pres">
      <dgm:prSet presAssocID="{9320AAFA-EAA9-4986-BE29-F4372D54190F}" presName="parentLin" presStyleCnt="0"/>
      <dgm:spPr/>
    </dgm:pt>
    <dgm:pt modelId="{5779733D-3E24-4C9D-95F4-3C50E42FE5FC}" type="pres">
      <dgm:prSet presAssocID="{9320AAFA-EAA9-4986-BE29-F4372D54190F}" presName="parentLeftMargin" presStyleLbl="node1" presStyleIdx="0" presStyleCnt="4"/>
      <dgm:spPr/>
      <dgm:t>
        <a:bodyPr/>
        <a:lstStyle/>
        <a:p>
          <a:endParaRPr lang="es-ES"/>
        </a:p>
      </dgm:t>
    </dgm:pt>
    <dgm:pt modelId="{AF063BA1-EEF2-4366-8E4C-EF94AF9D6682}" type="pres">
      <dgm:prSet presAssocID="{9320AAFA-EAA9-4986-BE29-F4372D54190F}" presName="parentText" presStyleLbl="node1" presStyleIdx="1" presStyleCnt="4">
        <dgm:presLayoutVars>
          <dgm:chMax val="0"/>
          <dgm:bulletEnabled val="1"/>
        </dgm:presLayoutVars>
      </dgm:prSet>
      <dgm:spPr/>
      <dgm:t>
        <a:bodyPr/>
        <a:lstStyle/>
        <a:p>
          <a:endParaRPr lang="es-EC"/>
        </a:p>
      </dgm:t>
    </dgm:pt>
    <dgm:pt modelId="{14521C4D-33CC-4A52-B211-14D9D0340A6B}" type="pres">
      <dgm:prSet presAssocID="{9320AAFA-EAA9-4986-BE29-F4372D54190F}" presName="negativeSpace" presStyleCnt="0"/>
      <dgm:spPr/>
    </dgm:pt>
    <dgm:pt modelId="{5C132DBE-4604-4731-8219-DEDECD3D69C5}" type="pres">
      <dgm:prSet presAssocID="{9320AAFA-EAA9-4986-BE29-F4372D54190F}" presName="childText" presStyleLbl="conFgAcc1" presStyleIdx="1" presStyleCnt="4">
        <dgm:presLayoutVars>
          <dgm:bulletEnabled val="1"/>
        </dgm:presLayoutVars>
      </dgm:prSet>
      <dgm:spPr/>
    </dgm:pt>
    <dgm:pt modelId="{CD469E7D-0035-4E44-867F-762EC168E89A}" type="pres">
      <dgm:prSet presAssocID="{8754E54A-428E-4AC3-85C7-DA4E0C21D344}" presName="spaceBetweenRectangles" presStyleCnt="0"/>
      <dgm:spPr/>
    </dgm:pt>
    <dgm:pt modelId="{377639D8-055C-4CE6-8457-DE2DCCB2471D}" type="pres">
      <dgm:prSet presAssocID="{D3904558-65AC-4920-9A62-4E9353F20986}" presName="parentLin" presStyleCnt="0"/>
      <dgm:spPr/>
    </dgm:pt>
    <dgm:pt modelId="{AF2B9FC4-B8BD-460C-8F10-F871CC03B3E3}" type="pres">
      <dgm:prSet presAssocID="{D3904558-65AC-4920-9A62-4E9353F20986}" presName="parentLeftMargin" presStyleLbl="node1" presStyleIdx="1" presStyleCnt="4"/>
      <dgm:spPr/>
      <dgm:t>
        <a:bodyPr/>
        <a:lstStyle/>
        <a:p>
          <a:endParaRPr lang="es-ES"/>
        </a:p>
      </dgm:t>
    </dgm:pt>
    <dgm:pt modelId="{89896FF9-DBF3-446A-8E60-626AC7BAFB07}" type="pres">
      <dgm:prSet presAssocID="{D3904558-65AC-4920-9A62-4E9353F20986}" presName="parentText" presStyleLbl="node1" presStyleIdx="2" presStyleCnt="4">
        <dgm:presLayoutVars>
          <dgm:chMax val="0"/>
          <dgm:bulletEnabled val="1"/>
        </dgm:presLayoutVars>
      </dgm:prSet>
      <dgm:spPr/>
      <dgm:t>
        <a:bodyPr/>
        <a:lstStyle/>
        <a:p>
          <a:endParaRPr lang="es-EC"/>
        </a:p>
      </dgm:t>
    </dgm:pt>
    <dgm:pt modelId="{5B1095CD-2ACD-4867-81DD-198F95D0BB47}" type="pres">
      <dgm:prSet presAssocID="{D3904558-65AC-4920-9A62-4E9353F20986}" presName="negativeSpace" presStyleCnt="0"/>
      <dgm:spPr/>
    </dgm:pt>
    <dgm:pt modelId="{F7F9F609-2DFE-4E80-AF24-693729A4BCB1}" type="pres">
      <dgm:prSet presAssocID="{D3904558-65AC-4920-9A62-4E9353F20986}" presName="childText" presStyleLbl="conFgAcc1" presStyleIdx="2" presStyleCnt="4">
        <dgm:presLayoutVars>
          <dgm:bulletEnabled val="1"/>
        </dgm:presLayoutVars>
      </dgm:prSet>
      <dgm:spPr/>
    </dgm:pt>
    <dgm:pt modelId="{5DE0487B-9766-45DD-99B9-B445A2BC6996}" type="pres">
      <dgm:prSet presAssocID="{5A3267C8-D07B-4F46-8967-EAFD6DC10B58}" presName="spaceBetweenRectangles" presStyleCnt="0"/>
      <dgm:spPr/>
    </dgm:pt>
    <dgm:pt modelId="{0548E2FA-0D70-40ED-95C8-81AA2A966A40}" type="pres">
      <dgm:prSet presAssocID="{69AF1E8A-9EA3-4D98-9596-77D74F695A68}" presName="parentLin" presStyleCnt="0"/>
      <dgm:spPr/>
    </dgm:pt>
    <dgm:pt modelId="{1B9FE331-52EB-4806-8965-DD78F9132FCF}" type="pres">
      <dgm:prSet presAssocID="{69AF1E8A-9EA3-4D98-9596-77D74F695A68}" presName="parentLeftMargin" presStyleLbl="node1" presStyleIdx="2" presStyleCnt="4"/>
      <dgm:spPr/>
      <dgm:t>
        <a:bodyPr/>
        <a:lstStyle/>
        <a:p>
          <a:endParaRPr lang="es-ES"/>
        </a:p>
      </dgm:t>
    </dgm:pt>
    <dgm:pt modelId="{0A6EABEF-F18A-45EB-918C-C1404F648430}" type="pres">
      <dgm:prSet presAssocID="{69AF1E8A-9EA3-4D98-9596-77D74F695A68}" presName="parentText" presStyleLbl="node1" presStyleIdx="3" presStyleCnt="4">
        <dgm:presLayoutVars>
          <dgm:chMax val="0"/>
          <dgm:bulletEnabled val="1"/>
        </dgm:presLayoutVars>
      </dgm:prSet>
      <dgm:spPr/>
      <dgm:t>
        <a:bodyPr/>
        <a:lstStyle/>
        <a:p>
          <a:endParaRPr lang="es-EC"/>
        </a:p>
      </dgm:t>
    </dgm:pt>
    <dgm:pt modelId="{B0D59654-D700-44B9-BAB4-320BB24871CE}" type="pres">
      <dgm:prSet presAssocID="{69AF1E8A-9EA3-4D98-9596-77D74F695A68}" presName="negativeSpace" presStyleCnt="0"/>
      <dgm:spPr/>
    </dgm:pt>
    <dgm:pt modelId="{F41E5C95-EB7E-4D9F-8394-275D59BBEF16}" type="pres">
      <dgm:prSet presAssocID="{69AF1E8A-9EA3-4D98-9596-77D74F695A68}" presName="childText" presStyleLbl="conFgAcc1" presStyleIdx="3" presStyleCnt="4">
        <dgm:presLayoutVars>
          <dgm:bulletEnabled val="1"/>
        </dgm:presLayoutVars>
      </dgm:prSet>
      <dgm:spPr/>
    </dgm:pt>
  </dgm:ptLst>
  <dgm:cxnLst>
    <dgm:cxn modelId="{4D8B1A1B-0043-47B2-A6ED-6AEF0FE13A07}" srcId="{A372348B-BE90-4D42-BDA4-F1A68D36A5F8}" destId="{A3A25DBD-2569-4EEC-9A69-65158B53ADF2}" srcOrd="0" destOrd="0" parTransId="{57BBCDA1-1A93-40DD-B5F6-D10C142485DA}" sibTransId="{89E806CE-92EB-427D-B5B0-A768BF3A681B}"/>
    <dgm:cxn modelId="{C3752E43-A422-4360-BEE6-D9727A4598D9}" type="presOf" srcId="{69AF1E8A-9EA3-4D98-9596-77D74F695A68}" destId="{0A6EABEF-F18A-45EB-918C-C1404F648430}" srcOrd="1" destOrd="0" presId="urn:microsoft.com/office/officeart/2005/8/layout/list1"/>
    <dgm:cxn modelId="{79A3F073-D924-4110-9125-A31B24AD62F0}" type="presOf" srcId="{69AF1E8A-9EA3-4D98-9596-77D74F695A68}" destId="{1B9FE331-52EB-4806-8965-DD78F9132FCF}" srcOrd="0" destOrd="0" presId="urn:microsoft.com/office/officeart/2005/8/layout/list1"/>
    <dgm:cxn modelId="{2763731A-EC01-4251-A937-AF12D69AC9C6}" type="presOf" srcId="{9320AAFA-EAA9-4986-BE29-F4372D54190F}" destId="{AF063BA1-EEF2-4366-8E4C-EF94AF9D6682}" srcOrd="1" destOrd="0" presId="urn:microsoft.com/office/officeart/2005/8/layout/list1"/>
    <dgm:cxn modelId="{31AA7E68-9D52-4018-AD38-10CAFEE38B25}" type="presOf" srcId="{D3904558-65AC-4920-9A62-4E9353F20986}" destId="{89896FF9-DBF3-446A-8E60-626AC7BAFB07}" srcOrd="1" destOrd="0" presId="urn:microsoft.com/office/officeart/2005/8/layout/list1"/>
    <dgm:cxn modelId="{7A7B8CB2-509A-494D-8CB0-689883C07F6B}" srcId="{A372348B-BE90-4D42-BDA4-F1A68D36A5F8}" destId="{69AF1E8A-9EA3-4D98-9596-77D74F695A68}" srcOrd="3" destOrd="0" parTransId="{C6F29DA6-661E-4D90-8659-8FF47BA2BC3B}" sibTransId="{BF918212-9FA6-43EC-A7E0-304DFCBDEE9C}"/>
    <dgm:cxn modelId="{EC7E51BC-9613-4F14-BB20-89DDC7C39E42}" type="presOf" srcId="{A372348B-BE90-4D42-BDA4-F1A68D36A5F8}" destId="{45843882-9990-461F-8B87-7032C59E5A42}" srcOrd="0" destOrd="0" presId="urn:microsoft.com/office/officeart/2005/8/layout/list1"/>
    <dgm:cxn modelId="{6F7A7CF2-15B8-453A-94D2-00A817378D31}" type="presOf" srcId="{D3904558-65AC-4920-9A62-4E9353F20986}" destId="{AF2B9FC4-B8BD-460C-8F10-F871CC03B3E3}" srcOrd="0" destOrd="0" presId="urn:microsoft.com/office/officeart/2005/8/layout/list1"/>
    <dgm:cxn modelId="{5228A0F4-1C14-46B5-A885-74976C30EF29}" type="presOf" srcId="{A3A25DBD-2569-4EEC-9A69-65158B53ADF2}" destId="{32B8D248-7897-4C53-B8E7-15AA1D12C20E}" srcOrd="1" destOrd="0" presId="urn:microsoft.com/office/officeart/2005/8/layout/list1"/>
    <dgm:cxn modelId="{0E539F81-036D-48D5-B858-F1F954F0144E}" type="presOf" srcId="{9320AAFA-EAA9-4986-BE29-F4372D54190F}" destId="{5779733D-3E24-4C9D-95F4-3C50E42FE5FC}" srcOrd="0" destOrd="0" presId="urn:microsoft.com/office/officeart/2005/8/layout/list1"/>
    <dgm:cxn modelId="{420235E6-6CE7-49A6-8A21-F501D79827EC}" type="presOf" srcId="{A3A25DBD-2569-4EEC-9A69-65158B53ADF2}" destId="{15895361-6CF4-4501-BE49-B84AB71AF202}" srcOrd="0" destOrd="0" presId="urn:microsoft.com/office/officeart/2005/8/layout/list1"/>
    <dgm:cxn modelId="{EA585A64-2D53-434A-A3DA-7BC93B7362DB}" srcId="{A372348B-BE90-4D42-BDA4-F1A68D36A5F8}" destId="{9320AAFA-EAA9-4986-BE29-F4372D54190F}" srcOrd="1" destOrd="0" parTransId="{A6F57FBE-C05C-46C4-B998-42E0D496D690}" sibTransId="{8754E54A-428E-4AC3-85C7-DA4E0C21D344}"/>
    <dgm:cxn modelId="{C5A2108B-C01D-4F2D-8930-C7EF49730D4C}" srcId="{A372348B-BE90-4D42-BDA4-F1A68D36A5F8}" destId="{D3904558-65AC-4920-9A62-4E9353F20986}" srcOrd="2" destOrd="0" parTransId="{912E7D2C-887E-48DF-ABFB-EF41032BF36C}" sibTransId="{5A3267C8-D07B-4F46-8967-EAFD6DC10B58}"/>
    <dgm:cxn modelId="{76B5A9BA-5E93-41E0-B391-EF9080E3A995}" type="presParOf" srcId="{45843882-9990-461F-8B87-7032C59E5A42}" destId="{79A5D33F-7F97-47AF-B15D-DB8A52A292DB}" srcOrd="0" destOrd="0" presId="urn:microsoft.com/office/officeart/2005/8/layout/list1"/>
    <dgm:cxn modelId="{E244C550-7894-40B4-B111-8F9E1840CC20}" type="presParOf" srcId="{79A5D33F-7F97-47AF-B15D-DB8A52A292DB}" destId="{15895361-6CF4-4501-BE49-B84AB71AF202}" srcOrd="0" destOrd="0" presId="urn:microsoft.com/office/officeart/2005/8/layout/list1"/>
    <dgm:cxn modelId="{C89C7EFD-FFA9-4425-9061-257D8A9E9F1C}" type="presParOf" srcId="{79A5D33F-7F97-47AF-B15D-DB8A52A292DB}" destId="{32B8D248-7897-4C53-B8E7-15AA1D12C20E}" srcOrd="1" destOrd="0" presId="urn:microsoft.com/office/officeart/2005/8/layout/list1"/>
    <dgm:cxn modelId="{E6FBB528-8224-453B-B199-08E61385799D}" type="presParOf" srcId="{45843882-9990-461F-8B87-7032C59E5A42}" destId="{781A704C-DB4E-4C8E-8F41-5CD5BE5080FD}" srcOrd="1" destOrd="0" presId="urn:microsoft.com/office/officeart/2005/8/layout/list1"/>
    <dgm:cxn modelId="{0805D9AC-46DC-4EC2-9DC2-D6A8CD71DB35}" type="presParOf" srcId="{45843882-9990-461F-8B87-7032C59E5A42}" destId="{D4311558-4EB1-469F-B297-5C48B909BA40}" srcOrd="2" destOrd="0" presId="urn:microsoft.com/office/officeart/2005/8/layout/list1"/>
    <dgm:cxn modelId="{2E76571E-F7B3-4159-8C14-435DD29F1001}" type="presParOf" srcId="{45843882-9990-461F-8B87-7032C59E5A42}" destId="{624B7ED7-73B6-420E-8057-B5169EA9D5FC}" srcOrd="3" destOrd="0" presId="urn:microsoft.com/office/officeart/2005/8/layout/list1"/>
    <dgm:cxn modelId="{CE8E600B-3E07-4BA6-BC0A-8D6A453F162A}" type="presParOf" srcId="{45843882-9990-461F-8B87-7032C59E5A42}" destId="{C2510851-8DC3-469D-A192-D91E17E815DA}" srcOrd="4" destOrd="0" presId="urn:microsoft.com/office/officeart/2005/8/layout/list1"/>
    <dgm:cxn modelId="{5C788613-0789-4089-AC54-ECA47DACD8DE}" type="presParOf" srcId="{C2510851-8DC3-469D-A192-D91E17E815DA}" destId="{5779733D-3E24-4C9D-95F4-3C50E42FE5FC}" srcOrd="0" destOrd="0" presId="urn:microsoft.com/office/officeart/2005/8/layout/list1"/>
    <dgm:cxn modelId="{EC156DFB-B1EA-4E3C-A316-089325DAB1E5}" type="presParOf" srcId="{C2510851-8DC3-469D-A192-D91E17E815DA}" destId="{AF063BA1-EEF2-4366-8E4C-EF94AF9D6682}" srcOrd="1" destOrd="0" presId="urn:microsoft.com/office/officeart/2005/8/layout/list1"/>
    <dgm:cxn modelId="{AA2C9459-1B48-4BA2-8D80-9DC2038FF27A}" type="presParOf" srcId="{45843882-9990-461F-8B87-7032C59E5A42}" destId="{14521C4D-33CC-4A52-B211-14D9D0340A6B}" srcOrd="5" destOrd="0" presId="urn:microsoft.com/office/officeart/2005/8/layout/list1"/>
    <dgm:cxn modelId="{5992480B-4B50-4D3C-B37A-D2F0BF1702E9}" type="presParOf" srcId="{45843882-9990-461F-8B87-7032C59E5A42}" destId="{5C132DBE-4604-4731-8219-DEDECD3D69C5}" srcOrd="6" destOrd="0" presId="urn:microsoft.com/office/officeart/2005/8/layout/list1"/>
    <dgm:cxn modelId="{30EA7CD4-718E-4D36-8490-45CA12D04540}" type="presParOf" srcId="{45843882-9990-461F-8B87-7032C59E5A42}" destId="{CD469E7D-0035-4E44-867F-762EC168E89A}" srcOrd="7" destOrd="0" presId="urn:microsoft.com/office/officeart/2005/8/layout/list1"/>
    <dgm:cxn modelId="{AB7D8FF0-8CC9-40BA-A3B7-20AE2C4A0EE8}" type="presParOf" srcId="{45843882-9990-461F-8B87-7032C59E5A42}" destId="{377639D8-055C-4CE6-8457-DE2DCCB2471D}" srcOrd="8" destOrd="0" presId="urn:microsoft.com/office/officeart/2005/8/layout/list1"/>
    <dgm:cxn modelId="{4715FAD3-E53D-4BDA-B470-CA78204947A5}" type="presParOf" srcId="{377639D8-055C-4CE6-8457-DE2DCCB2471D}" destId="{AF2B9FC4-B8BD-460C-8F10-F871CC03B3E3}" srcOrd="0" destOrd="0" presId="urn:microsoft.com/office/officeart/2005/8/layout/list1"/>
    <dgm:cxn modelId="{C8A97F13-85F8-4325-9D21-9BB5FABED54E}" type="presParOf" srcId="{377639D8-055C-4CE6-8457-DE2DCCB2471D}" destId="{89896FF9-DBF3-446A-8E60-626AC7BAFB07}" srcOrd="1" destOrd="0" presId="urn:microsoft.com/office/officeart/2005/8/layout/list1"/>
    <dgm:cxn modelId="{B58ABD4E-4C15-48A2-B6F8-0A1D097FA142}" type="presParOf" srcId="{45843882-9990-461F-8B87-7032C59E5A42}" destId="{5B1095CD-2ACD-4867-81DD-198F95D0BB47}" srcOrd="9" destOrd="0" presId="urn:microsoft.com/office/officeart/2005/8/layout/list1"/>
    <dgm:cxn modelId="{67100A9E-E56F-489D-9168-468AB19F49F4}" type="presParOf" srcId="{45843882-9990-461F-8B87-7032C59E5A42}" destId="{F7F9F609-2DFE-4E80-AF24-693729A4BCB1}" srcOrd="10" destOrd="0" presId="urn:microsoft.com/office/officeart/2005/8/layout/list1"/>
    <dgm:cxn modelId="{E258D328-1D10-488E-B3E1-C71720650DE1}" type="presParOf" srcId="{45843882-9990-461F-8B87-7032C59E5A42}" destId="{5DE0487B-9766-45DD-99B9-B445A2BC6996}" srcOrd="11" destOrd="0" presId="urn:microsoft.com/office/officeart/2005/8/layout/list1"/>
    <dgm:cxn modelId="{5BFFB98E-AB9C-4F3C-8500-EFCAE7A46857}" type="presParOf" srcId="{45843882-9990-461F-8B87-7032C59E5A42}" destId="{0548E2FA-0D70-40ED-95C8-81AA2A966A40}" srcOrd="12" destOrd="0" presId="urn:microsoft.com/office/officeart/2005/8/layout/list1"/>
    <dgm:cxn modelId="{9023CB1E-AD8E-4AD9-8637-6C4598966503}" type="presParOf" srcId="{0548E2FA-0D70-40ED-95C8-81AA2A966A40}" destId="{1B9FE331-52EB-4806-8965-DD78F9132FCF}" srcOrd="0" destOrd="0" presId="urn:microsoft.com/office/officeart/2005/8/layout/list1"/>
    <dgm:cxn modelId="{0CCEC117-289C-414F-AAF5-9D2C5E36A8A0}" type="presParOf" srcId="{0548E2FA-0D70-40ED-95C8-81AA2A966A40}" destId="{0A6EABEF-F18A-45EB-918C-C1404F648430}" srcOrd="1" destOrd="0" presId="urn:microsoft.com/office/officeart/2005/8/layout/list1"/>
    <dgm:cxn modelId="{7C44ECB5-7721-48ED-B5AF-4B23F41BED29}" type="presParOf" srcId="{45843882-9990-461F-8B87-7032C59E5A42}" destId="{B0D59654-D700-44B9-BAB4-320BB24871CE}" srcOrd="13" destOrd="0" presId="urn:microsoft.com/office/officeart/2005/8/layout/list1"/>
    <dgm:cxn modelId="{EF3A5D69-0B33-4B71-8D99-DCC1E19F5097}" type="presParOf" srcId="{45843882-9990-461F-8B87-7032C59E5A42}" destId="{F41E5C95-EB7E-4D9F-8394-275D59BBEF16}"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0BA765-F37E-46D2-8F60-CF18E1DA3C92}"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s-EC"/>
        </a:p>
      </dgm:t>
    </dgm:pt>
    <dgm:pt modelId="{9D18B0F6-1AA8-4C4F-A881-EFB422DFF074}">
      <dgm:prSet phldrT="[Texto]"/>
      <dgm:spPr>
        <a:solidFill>
          <a:schemeClr val="bg1"/>
        </a:solidFill>
        <a:ln>
          <a:solidFill>
            <a:schemeClr val="accent1"/>
          </a:solidFill>
        </a:ln>
      </dgm:spPr>
      <dgm:t>
        <a:bodyPr/>
        <a:lstStyle/>
        <a:p>
          <a:r>
            <a:rPr lang="es-ES" dirty="0" smtClean="0">
              <a:solidFill>
                <a:schemeClr val="tx1"/>
              </a:solidFill>
            </a:rPr>
            <a:t>Datos generales</a:t>
          </a:r>
          <a:endParaRPr lang="es-EC" dirty="0">
            <a:solidFill>
              <a:schemeClr val="tx1"/>
            </a:solidFill>
          </a:endParaRPr>
        </a:p>
      </dgm:t>
    </dgm:pt>
    <dgm:pt modelId="{D84A17F5-2CFF-4BDE-8E04-BA3ECDFCA3EA}" type="parTrans" cxnId="{4874C633-59DC-4616-B082-2B2621BCED70}">
      <dgm:prSet/>
      <dgm:spPr/>
      <dgm:t>
        <a:bodyPr/>
        <a:lstStyle/>
        <a:p>
          <a:endParaRPr lang="es-EC"/>
        </a:p>
      </dgm:t>
    </dgm:pt>
    <dgm:pt modelId="{06AFC880-2950-4CD4-96C7-E9E7D550254A}" type="sibTrans" cxnId="{4874C633-59DC-4616-B082-2B2621BCED70}">
      <dgm:prSet/>
      <dgm:spPr/>
      <dgm:t>
        <a:bodyPr/>
        <a:lstStyle/>
        <a:p>
          <a:endParaRPr lang="es-EC"/>
        </a:p>
      </dgm:t>
    </dgm:pt>
    <dgm:pt modelId="{B08B190D-14C1-4E7D-9397-C3FF97C13502}">
      <dgm:prSet phldrT="[Texto]"/>
      <dgm:spPr>
        <a:solidFill>
          <a:schemeClr val="bg1"/>
        </a:solidFill>
        <a:ln>
          <a:solidFill>
            <a:schemeClr val="accent1"/>
          </a:solidFill>
        </a:ln>
      </dgm:spPr>
      <dgm:t>
        <a:bodyPr/>
        <a:lstStyle/>
        <a:p>
          <a:pPr algn="ctr"/>
          <a:r>
            <a:rPr lang="es-EC" b="1" dirty="0" smtClean="0">
              <a:solidFill>
                <a:schemeClr val="tx1"/>
              </a:solidFill>
            </a:rPr>
            <a:t>Norte</a:t>
          </a:r>
          <a:r>
            <a:rPr lang="es-EC" dirty="0" smtClean="0">
              <a:solidFill>
                <a:schemeClr val="tx1"/>
              </a:solidFill>
            </a:rPr>
            <a:t>: cantones </a:t>
          </a:r>
          <a:r>
            <a:rPr lang="es-EC" dirty="0" err="1" smtClean="0">
              <a:solidFill>
                <a:schemeClr val="tx1"/>
              </a:solidFill>
            </a:rPr>
            <a:t>Cotacachi</a:t>
          </a:r>
          <a:r>
            <a:rPr lang="es-EC" dirty="0" smtClean="0">
              <a:solidFill>
                <a:schemeClr val="tx1"/>
              </a:solidFill>
            </a:rPr>
            <a:t>, Antonio Ante e Ibarra</a:t>
          </a:r>
        </a:p>
      </dgm:t>
    </dgm:pt>
    <dgm:pt modelId="{75A2C81E-D557-4475-BBB6-0819AF9959C2}" type="parTrans" cxnId="{A0DD8A19-387D-4459-B357-619EEEE7AB8F}">
      <dgm:prSet/>
      <dgm:spPr/>
      <dgm:t>
        <a:bodyPr/>
        <a:lstStyle/>
        <a:p>
          <a:endParaRPr lang="es-EC"/>
        </a:p>
      </dgm:t>
    </dgm:pt>
    <dgm:pt modelId="{A79C48F4-14C8-492B-BC94-4991E3B4F4EA}" type="sibTrans" cxnId="{A0DD8A19-387D-4459-B357-619EEEE7AB8F}">
      <dgm:prSet/>
      <dgm:spPr/>
      <dgm:t>
        <a:bodyPr/>
        <a:lstStyle/>
        <a:p>
          <a:endParaRPr lang="es-EC"/>
        </a:p>
      </dgm:t>
    </dgm:pt>
    <dgm:pt modelId="{223C8E2E-E73A-4F8D-9240-844206FAEF54}">
      <dgm:prSet phldrT="[Texto]"/>
      <dgm:spPr>
        <a:solidFill>
          <a:schemeClr val="bg1"/>
        </a:solidFill>
        <a:ln>
          <a:solidFill>
            <a:schemeClr val="accent1"/>
          </a:solidFill>
        </a:ln>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C" b="1" dirty="0" smtClean="0">
              <a:solidFill>
                <a:schemeClr val="tx1"/>
              </a:solidFill>
            </a:rPr>
            <a:t>Este:</a:t>
          </a:r>
          <a:r>
            <a:rPr lang="es-EC" dirty="0" smtClean="0">
              <a:solidFill>
                <a:schemeClr val="tx1"/>
              </a:solidFill>
            </a:rPr>
            <a:t> cantones </a:t>
          </a:r>
          <a:r>
            <a:rPr lang="es-EC" dirty="0" err="1" smtClean="0">
              <a:solidFill>
                <a:schemeClr val="tx1"/>
              </a:solidFill>
            </a:rPr>
            <a:t>Ibarria</a:t>
          </a:r>
          <a:r>
            <a:rPr lang="es-EC" dirty="0" smtClean="0">
              <a:solidFill>
                <a:schemeClr val="tx1"/>
              </a:solidFill>
            </a:rPr>
            <a:t> y Cayambe</a:t>
          </a:r>
        </a:p>
        <a:p>
          <a:pPr lvl="0" algn="ctr" defTabSz="533400">
            <a:lnSpc>
              <a:spcPct val="90000"/>
            </a:lnSpc>
            <a:spcBef>
              <a:spcPct val="0"/>
            </a:spcBef>
            <a:spcAft>
              <a:spcPct val="35000"/>
            </a:spcAft>
          </a:pPr>
          <a:endParaRPr lang="es-EC" dirty="0">
            <a:solidFill>
              <a:schemeClr val="tx1"/>
            </a:solidFill>
          </a:endParaRPr>
        </a:p>
      </dgm:t>
    </dgm:pt>
    <dgm:pt modelId="{F7D15FFF-248E-4558-A8C3-21FE25AAA7A4}" type="parTrans" cxnId="{08283D09-BC04-41C2-B1FE-49ADAB86A4C8}">
      <dgm:prSet/>
      <dgm:spPr/>
      <dgm:t>
        <a:bodyPr/>
        <a:lstStyle/>
        <a:p>
          <a:endParaRPr lang="es-EC"/>
        </a:p>
      </dgm:t>
    </dgm:pt>
    <dgm:pt modelId="{FA620E2B-C3E2-43CF-A4AA-8A68D0F39E66}" type="sibTrans" cxnId="{08283D09-BC04-41C2-B1FE-49ADAB86A4C8}">
      <dgm:prSet/>
      <dgm:spPr/>
      <dgm:t>
        <a:bodyPr/>
        <a:lstStyle/>
        <a:p>
          <a:endParaRPr lang="es-EC"/>
        </a:p>
      </dgm:t>
    </dgm:pt>
    <dgm:pt modelId="{58F3418D-C516-49F3-92C7-8D230B00E980}">
      <dgm:prSet phldrT="[Texto]"/>
      <dgm:spPr>
        <a:solidFill>
          <a:schemeClr val="bg1"/>
        </a:solidFill>
        <a:ln>
          <a:solidFill>
            <a:schemeClr val="accent1"/>
          </a:solidFill>
        </a:ln>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C" b="1" dirty="0" smtClean="0">
              <a:solidFill>
                <a:schemeClr val="tx1"/>
              </a:solidFill>
            </a:rPr>
            <a:t>Sur:</a:t>
          </a:r>
          <a:r>
            <a:rPr lang="es-EC" dirty="0" smtClean="0">
              <a:solidFill>
                <a:schemeClr val="tx1"/>
              </a:solidFill>
            </a:rPr>
            <a:t> provincia Pichincha (Quito)</a:t>
          </a:r>
        </a:p>
        <a:p>
          <a:pPr lvl="0" algn="ctr" defTabSz="400050">
            <a:lnSpc>
              <a:spcPct val="90000"/>
            </a:lnSpc>
            <a:spcBef>
              <a:spcPct val="0"/>
            </a:spcBef>
            <a:spcAft>
              <a:spcPct val="35000"/>
            </a:spcAft>
          </a:pPr>
          <a:endParaRPr lang="es-EC" dirty="0">
            <a:solidFill>
              <a:schemeClr val="tx1"/>
            </a:solidFill>
          </a:endParaRPr>
        </a:p>
      </dgm:t>
    </dgm:pt>
    <dgm:pt modelId="{AF9C7372-6960-41CB-9DE4-0B8DEE0A35D4}" type="parTrans" cxnId="{AFC36615-52A6-4F74-9EA5-E38DD655B928}">
      <dgm:prSet/>
      <dgm:spPr/>
      <dgm:t>
        <a:bodyPr/>
        <a:lstStyle/>
        <a:p>
          <a:endParaRPr lang="es-EC"/>
        </a:p>
      </dgm:t>
    </dgm:pt>
    <dgm:pt modelId="{5DA3C87D-77A1-4A76-9EF7-CFC6AB4D2127}" type="sibTrans" cxnId="{AFC36615-52A6-4F74-9EA5-E38DD655B928}">
      <dgm:prSet/>
      <dgm:spPr/>
      <dgm:t>
        <a:bodyPr/>
        <a:lstStyle/>
        <a:p>
          <a:endParaRPr lang="es-EC"/>
        </a:p>
      </dgm:t>
    </dgm:pt>
    <dgm:pt modelId="{A86F2E21-1CEE-4A4A-B2C5-C3877FEDFBB8}">
      <dgm:prSet phldrT="[Texto]"/>
      <dgm:spPr>
        <a:solidFill>
          <a:schemeClr val="bg1"/>
        </a:solidFill>
        <a:ln>
          <a:solidFill>
            <a:schemeClr val="accent1"/>
          </a:solidFill>
        </a:ln>
      </dgm:spPr>
      <dgm:t>
        <a:bodyPr/>
        <a:lstStyle/>
        <a:p>
          <a:r>
            <a:rPr lang="es-EC" b="1" dirty="0" smtClean="0">
              <a:solidFill>
                <a:schemeClr val="tx1"/>
              </a:solidFill>
            </a:rPr>
            <a:t>Oeste</a:t>
          </a:r>
          <a:r>
            <a:rPr lang="es-EC" dirty="0" smtClean="0">
              <a:solidFill>
                <a:schemeClr val="tx1"/>
              </a:solidFill>
            </a:rPr>
            <a:t>: cantones Quito y </a:t>
          </a:r>
          <a:r>
            <a:rPr lang="es-EC" dirty="0" err="1" smtClean="0">
              <a:solidFill>
                <a:schemeClr val="tx1"/>
              </a:solidFill>
            </a:rPr>
            <a:t>Cotacachi</a:t>
          </a:r>
          <a:endParaRPr lang="es-EC" dirty="0">
            <a:solidFill>
              <a:schemeClr val="tx1"/>
            </a:solidFill>
          </a:endParaRPr>
        </a:p>
      </dgm:t>
    </dgm:pt>
    <dgm:pt modelId="{6CE704F1-5C40-4E9B-96DD-6D799A342392}" type="parTrans" cxnId="{2BBC9003-3DA4-4F44-8A5D-6E5395E3CBAC}">
      <dgm:prSet/>
      <dgm:spPr/>
      <dgm:t>
        <a:bodyPr/>
        <a:lstStyle/>
        <a:p>
          <a:endParaRPr lang="es-EC"/>
        </a:p>
      </dgm:t>
    </dgm:pt>
    <dgm:pt modelId="{AC0083F0-1194-453D-B864-D66813B1F6C3}" type="sibTrans" cxnId="{2BBC9003-3DA4-4F44-8A5D-6E5395E3CBAC}">
      <dgm:prSet/>
      <dgm:spPr/>
      <dgm:t>
        <a:bodyPr/>
        <a:lstStyle/>
        <a:p>
          <a:endParaRPr lang="es-EC"/>
        </a:p>
      </dgm:t>
    </dgm:pt>
    <dgm:pt modelId="{3B502709-B5D1-4AE3-9FF3-0891EBFDE95B}" type="pres">
      <dgm:prSet presAssocID="{A20BA765-F37E-46D2-8F60-CF18E1DA3C92}" presName="Name0" presStyleCnt="0">
        <dgm:presLayoutVars>
          <dgm:chMax val="1"/>
          <dgm:dir/>
          <dgm:animLvl val="ctr"/>
          <dgm:resizeHandles val="exact"/>
        </dgm:presLayoutVars>
      </dgm:prSet>
      <dgm:spPr/>
      <dgm:t>
        <a:bodyPr/>
        <a:lstStyle/>
        <a:p>
          <a:endParaRPr lang="es-EC"/>
        </a:p>
      </dgm:t>
    </dgm:pt>
    <dgm:pt modelId="{21DCABF8-230A-4FE0-AE6C-039FD5871D59}" type="pres">
      <dgm:prSet presAssocID="{9D18B0F6-1AA8-4C4F-A881-EFB422DFF074}" presName="centerShape" presStyleLbl="node0" presStyleIdx="0" presStyleCnt="1"/>
      <dgm:spPr/>
      <dgm:t>
        <a:bodyPr/>
        <a:lstStyle/>
        <a:p>
          <a:endParaRPr lang="es-EC"/>
        </a:p>
      </dgm:t>
    </dgm:pt>
    <dgm:pt modelId="{95C2E44E-1F1B-47EA-BBF5-C0371358B1EF}" type="pres">
      <dgm:prSet presAssocID="{75A2C81E-D557-4475-BBB6-0819AF9959C2}" presName="parTrans" presStyleLbl="sibTrans2D1" presStyleIdx="0" presStyleCnt="4"/>
      <dgm:spPr/>
      <dgm:t>
        <a:bodyPr/>
        <a:lstStyle/>
        <a:p>
          <a:endParaRPr lang="es-EC"/>
        </a:p>
      </dgm:t>
    </dgm:pt>
    <dgm:pt modelId="{30B0AD5B-88A1-4E67-875E-9A0396DD043C}" type="pres">
      <dgm:prSet presAssocID="{75A2C81E-D557-4475-BBB6-0819AF9959C2}" presName="connectorText" presStyleLbl="sibTrans2D1" presStyleIdx="0" presStyleCnt="4"/>
      <dgm:spPr/>
      <dgm:t>
        <a:bodyPr/>
        <a:lstStyle/>
        <a:p>
          <a:endParaRPr lang="es-EC"/>
        </a:p>
      </dgm:t>
    </dgm:pt>
    <dgm:pt modelId="{94F26BA1-6C9F-4E1E-8512-1227A1B3B8AB}" type="pres">
      <dgm:prSet presAssocID="{B08B190D-14C1-4E7D-9397-C3FF97C13502}" presName="node" presStyleLbl="node1" presStyleIdx="0" presStyleCnt="4">
        <dgm:presLayoutVars>
          <dgm:bulletEnabled val="1"/>
        </dgm:presLayoutVars>
      </dgm:prSet>
      <dgm:spPr/>
      <dgm:t>
        <a:bodyPr/>
        <a:lstStyle/>
        <a:p>
          <a:endParaRPr lang="es-EC"/>
        </a:p>
      </dgm:t>
    </dgm:pt>
    <dgm:pt modelId="{44CE4F62-D748-451A-ADEC-7042F5615E86}" type="pres">
      <dgm:prSet presAssocID="{F7D15FFF-248E-4558-A8C3-21FE25AAA7A4}" presName="parTrans" presStyleLbl="sibTrans2D1" presStyleIdx="1" presStyleCnt="4"/>
      <dgm:spPr/>
      <dgm:t>
        <a:bodyPr/>
        <a:lstStyle/>
        <a:p>
          <a:endParaRPr lang="es-EC"/>
        </a:p>
      </dgm:t>
    </dgm:pt>
    <dgm:pt modelId="{629D6180-CC6D-4381-B2D4-6B984E81F613}" type="pres">
      <dgm:prSet presAssocID="{F7D15FFF-248E-4558-A8C3-21FE25AAA7A4}" presName="connectorText" presStyleLbl="sibTrans2D1" presStyleIdx="1" presStyleCnt="4"/>
      <dgm:spPr/>
      <dgm:t>
        <a:bodyPr/>
        <a:lstStyle/>
        <a:p>
          <a:endParaRPr lang="es-EC"/>
        </a:p>
      </dgm:t>
    </dgm:pt>
    <dgm:pt modelId="{93F03E8F-F3C9-4D7A-9862-3C1FFDD45F02}" type="pres">
      <dgm:prSet presAssocID="{223C8E2E-E73A-4F8D-9240-844206FAEF54}" presName="node" presStyleLbl="node1" presStyleIdx="1" presStyleCnt="4">
        <dgm:presLayoutVars>
          <dgm:bulletEnabled val="1"/>
        </dgm:presLayoutVars>
      </dgm:prSet>
      <dgm:spPr/>
      <dgm:t>
        <a:bodyPr/>
        <a:lstStyle/>
        <a:p>
          <a:endParaRPr lang="es-EC"/>
        </a:p>
      </dgm:t>
    </dgm:pt>
    <dgm:pt modelId="{3A0D1CD9-2CB6-4FE9-BC08-2EB70BA8435F}" type="pres">
      <dgm:prSet presAssocID="{AF9C7372-6960-41CB-9DE4-0B8DEE0A35D4}" presName="parTrans" presStyleLbl="sibTrans2D1" presStyleIdx="2" presStyleCnt="4"/>
      <dgm:spPr/>
      <dgm:t>
        <a:bodyPr/>
        <a:lstStyle/>
        <a:p>
          <a:endParaRPr lang="es-EC"/>
        </a:p>
      </dgm:t>
    </dgm:pt>
    <dgm:pt modelId="{BA6468B6-DEFD-4484-A619-551A7ED8286A}" type="pres">
      <dgm:prSet presAssocID="{AF9C7372-6960-41CB-9DE4-0B8DEE0A35D4}" presName="connectorText" presStyleLbl="sibTrans2D1" presStyleIdx="2" presStyleCnt="4"/>
      <dgm:spPr/>
      <dgm:t>
        <a:bodyPr/>
        <a:lstStyle/>
        <a:p>
          <a:endParaRPr lang="es-EC"/>
        </a:p>
      </dgm:t>
    </dgm:pt>
    <dgm:pt modelId="{055BE68A-D1F0-40C4-84EA-95A0C01CD1CA}" type="pres">
      <dgm:prSet presAssocID="{58F3418D-C516-49F3-92C7-8D230B00E980}" presName="node" presStyleLbl="node1" presStyleIdx="2" presStyleCnt="4">
        <dgm:presLayoutVars>
          <dgm:bulletEnabled val="1"/>
        </dgm:presLayoutVars>
      </dgm:prSet>
      <dgm:spPr/>
      <dgm:t>
        <a:bodyPr/>
        <a:lstStyle/>
        <a:p>
          <a:endParaRPr lang="es-EC"/>
        </a:p>
      </dgm:t>
    </dgm:pt>
    <dgm:pt modelId="{2F696931-3B18-4B37-9821-40D1D1049665}" type="pres">
      <dgm:prSet presAssocID="{6CE704F1-5C40-4E9B-96DD-6D799A342392}" presName="parTrans" presStyleLbl="sibTrans2D1" presStyleIdx="3" presStyleCnt="4"/>
      <dgm:spPr/>
      <dgm:t>
        <a:bodyPr/>
        <a:lstStyle/>
        <a:p>
          <a:endParaRPr lang="es-EC"/>
        </a:p>
      </dgm:t>
    </dgm:pt>
    <dgm:pt modelId="{2BE80514-3E02-4B35-9577-6D8FD7CC5408}" type="pres">
      <dgm:prSet presAssocID="{6CE704F1-5C40-4E9B-96DD-6D799A342392}" presName="connectorText" presStyleLbl="sibTrans2D1" presStyleIdx="3" presStyleCnt="4"/>
      <dgm:spPr/>
      <dgm:t>
        <a:bodyPr/>
        <a:lstStyle/>
        <a:p>
          <a:endParaRPr lang="es-EC"/>
        </a:p>
      </dgm:t>
    </dgm:pt>
    <dgm:pt modelId="{EEF0FD1C-6A11-46B0-9E64-81FC8DAD2BD0}" type="pres">
      <dgm:prSet presAssocID="{A86F2E21-1CEE-4A4A-B2C5-C3877FEDFBB8}" presName="node" presStyleLbl="node1" presStyleIdx="3" presStyleCnt="4">
        <dgm:presLayoutVars>
          <dgm:bulletEnabled val="1"/>
        </dgm:presLayoutVars>
      </dgm:prSet>
      <dgm:spPr/>
      <dgm:t>
        <a:bodyPr/>
        <a:lstStyle/>
        <a:p>
          <a:endParaRPr lang="es-EC"/>
        </a:p>
      </dgm:t>
    </dgm:pt>
  </dgm:ptLst>
  <dgm:cxnLst>
    <dgm:cxn modelId="{749FB3DD-FDB0-4A90-BDC0-19AE9B3C6390}" type="presOf" srcId="{223C8E2E-E73A-4F8D-9240-844206FAEF54}" destId="{93F03E8F-F3C9-4D7A-9862-3C1FFDD45F02}" srcOrd="0" destOrd="0" presId="urn:microsoft.com/office/officeart/2005/8/layout/radial5"/>
    <dgm:cxn modelId="{676FB5E4-1262-4866-93AB-91D278B6ACF5}" type="presOf" srcId="{A86F2E21-1CEE-4A4A-B2C5-C3877FEDFBB8}" destId="{EEF0FD1C-6A11-46B0-9E64-81FC8DAD2BD0}" srcOrd="0" destOrd="0" presId="urn:microsoft.com/office/officeart/2005/8/layout/radial5"/>
    <dgm:cxn modelId="{71B34318-13FE-4A44-95A4-B05125412A0B}" type="presOf" srcId="{75A2C81E-D557-4475-BBB6-0819AF9959C2}" destId="{95C2E44E-1F1B-47EA-BBF5-C0371358B1EF}" srcOrd="0" destOrd="0" presId="urn:microsoft.com/office/officeart/2005/8/layout/radial5"/>
    <dgm:cxn modelId="{BD656F2E-6499-4FF9-A226-E8E7174C1D17}" type="presOf" srcId="{AF9C7372-6960-41CB-9DE4-0B8DEE0A35D4}" destId="{BA6468B6-DEFD-4484-A619-551A7ED8286A}" srcOrd="1" destOrd="0" presId="urn:microsoft.com/office/officeart/2005/8/layout/radial5"/>
    <dgm:cxn modelId="{17D4F7E4-F6F1-4EDF-88D6-F1E60F2DDF6F}" type="presOf" srcId="{A20BA765-F37E-46D2-8F60-CF18E1DA3C92}" destId="{3B502709-B5D1-4AE3-9FF3-0891EBFDE95B}" srcOrd="0" destOrd="0" presId="urn:microsoft.com/office/officeart/2005/8/layout/radial5"/>
    <dgm:cxn modelId="{AFC36615-52A6-4F74-9EA5-E38DD655B928}" srcId="{9D18B0F6-1AA8-4C4F-A881-EFB422DFF074}" destId="{58F3418D-C516-49F3-92C7-8D230B00E980}" srcOrd="2" destOrd="0" parTransId="{AF9C7372-6960-41CB-9DE4-0B8DEE0A35D4}" sibTransId="{5DA3C87D-77A1-4A76-9EF7-CFC6AB4D2127}"/>
    <dgm:cxn modelId="{4874C633-59DC-4616-B082-2B2621BCED70}" srcId="{A20BA765-F37E-46D2-8F60-CF18E1DA3C92}" destId="{9D18B0F6-1AA8-4C4F-A881-EFB422DFF074}" srcOrd="0" destOrd="0" parTransId="{D84A17F5-2CFF-4BDE-8E04-BA3ECDFCA3EA}" sibTransId="{06AFC880-2950-4CD4-96C7-E9E7D550254A}"/>
    <dgm:cxn modelId="{2EC6E70B-BA1C-4978-8905-DF625CD9F98E}" type="presOf" srcId="{F7D15FFF-248E-4558-A8C3-21FE25AAA7A4}" destId="{629D6180-CC6D-4381-B2D4-6B984E81F613}" srcOrd="1" destOrd="0" presId="urn:microsoft.com/office/officeart/2005/8/layout/radial5"/>
    <dgm:cxn modelId="{5DE6481D-5BCA-40AF-AB8E-81CAEDFA1E0A}" type="presOf" srcId="{6CE704F1-5C40-4E9B-96DD-6D799A342392}" destId="{2F696931-3B18-4B37-9821-40D1D1049665}" srcOrd="0" destOrd="0" presId="urn:microsoft.com/office/officeart/2005/8/layout/radial5"/>
    <dgm:cxn modelId="{840B4A3F-F442-42E0-B612-395B893413E3}" type="presOf" srcId="{58F3418D-C516-49F3-92C7-8D230B00E980}" destId="{055BE68A-D1F0-40C4-84EA-95A0C01CD1CA}" srcOrd="0" destOrd="0" presId="urn:microsoft.com/office/officeart/2005/8/layout/radial5"/>
    <dgm:cxn modelId="{08283D09-BC04-41C2-B1FE-49ADAB86A4C8}" srcId="{9D18B0F6-1AA8-4C4F-A881-EFB422DFF074}" destId="{223C8E2E-E73A-4F8D-9240-844206FAEF54}" srcOrd="1" destOrd="0" parTransId="{F7D15FFF-248E-4558-A8C3-21FE25AAA7A4}" sibTransId="{FA620E2B-C3E2-43CF-A4AA-8A68D0F39E66}"/>
    <dgm:cxn modelId="{63FA57A7-74C3-42EF-95BC-23059F59A9E0}" type="presOf" srcId="{9D18B0F6-1AA8-4C4F-A881-EFB422DFF074}" destId="{21DCABF8-230A-4FE0-AE6C-039FD5871D59}" srcOrd="0" destOrd="0" presId="urn:microsoft.com/office/officeart/2005/8/layout/radial5"/>
    <dgm:cxn modelId="{B7E2024E-03E1-4C21-BA86-8CDB46D51293}" type="presOf" srcId="{AF9C7372-6960-41CB-9DE4-0B8DEE0A35D4}" destId="{3A0D1CD9-2CB6-4FE9-BC08-2EB70BA8435F}" srcOrd="0" destOrd="0" presId="urn:microsoft.com/office/officeart/2005/8/layout/radial5"/>
    <dgm:cxn modelId="{1AE97132-5988-4DFE-9574-7A2FA475859B}" type="presOf" srcId="{B08B190D-14C1-4E7D-9397-C3FF97C13502}" destId="{94F26BA1-6C9F-4E1E-8512-1227A1B3B8AB}" srcOrd="0" destOrd="0" presId="urn:microsoft.com/office/officeart/2005/8/layout/radial5"/>
    <dgm:cxn modelId="{0657B8E7-ADBB-4A20-917B-8AD99B57B392}" type="presOf" srcId="{F7D15FFF-248E-4558-A8C3-21FE25AAA7A4}" destId="{44CE4F62-D748-451A-ADEC-7042F5615E86}" srcOrd="0" destOrd="0" presId="urn:microsoft.com/office/officeart/2005/8/layout/radial5"/>
    <dgm:cxn modelId="{0006FF2F-A377-4316-AAEE-D498F786AAA5}" type="presOf" srcId="{6CE704F1-5C40-4E9B-96DD-6D799A342392}" destId="{2BE80514-3E02-4B35-9577-6D8FD7CC5408}" srcOrd="1" destOrd="0" presId="urn:microsoft.com/office/officeart/2005/8/layout/radial5"/>
    <dgm:cxn modelId="{2BBC9003-3DA4-4F44-8A5D-6E5395E3CBAC}" srcId="{9D18B0F6-1AA8-4C4F-A881-EFB422DFF074}" destId="{A86F2E21-1CEE-4A4A-B2C5-C3877FEDFBB8}" srcOrd="3" destOrd="0" parTransId="{6CE704F1-5C40-4E9B-96DD-6D799A342392}" sibTransId="{AC0083F0-1194-453D-B864-D66813B1F6C3}"/>
    <dgm:cxn modelId="{C0205314-5C34-4085-BC7F-B2FCA4172DAB}" type="presOf" srcId="{75A2C81E-D557-4475-BBB6-0819AF9959C2}" destId="{30B0AD5B-88A1-4E67-875E-9A0396DD043C}" srcOrd="1" destOrd="0" presId="urn:microsoft.com/office/officeart/2005/8/layout/radial5"/>
    <dgm:cxn modelId="{A0DD8A19-387D-4459-B357-619EEEE7AB8F}" srcId="{9D18B0F6-1AA8-4C4F-A881-EFB422DFF074}" destId="{B08B190D-14C1-4E7D-9397-C3FF97C13502}" srcOrd="0" destOrd="0" parTransId="{75A2C81E-D557-4475-BBB6-0819AF9959C2}" sibTransId="{A79C48F4-14C8-492B-BC94-4991E3B4F4EA}"/>
    <dgm:cxn modelId="{C4FADD18-FED4-4FEC-98BC-AABE3F04B345}" type="presParOf" srcId="{3B502709-B5D1-4AE3-9FF3-0891EBFDE95B}" destId="{21DCABF8-230A-4FE0-AE6C-039FD5871D59}" srcOrd="0" destOrd="0" presId="urn:microsoft.com/office/officeart/2005/8/layout/radial5"/>
    <dgm:cxn modelId="{D7A724AB-9AAB-4F15-AEAF-D9D6A915B205}" type="presParOf" srcId="{3B502709-B5D1-4AE3-9FF3-0891EBFDE95B}" destId="{95C2E44E-1F1B-47EA-BBF5-C0371358B1EF}" srcOrd="1" destOrd="0" presId="urn:microsoft.com/office/officeart/2005/8/layout/radial5"/>
    <dgm:cxn modelId="{F0949FA7-2EBC-405C-A30D-BF33D79DDE09}" type="presParOf" srcId="{95C2E44E-1F1B-47EA-BBF5-C0371358B1EF}" destId="{30B0AD5B-88A1-4E67-875E-9A0396DD043C}" srcOrd="0" destOrd="0" presId="urn:microsoft.com/office/officeart/2005/8/layout/radial5"/>
    <dgm:cxn modelId="{D8EF27B3-0EDD-4F67-933F-2F6F89AC04E2}" type="presParOf" srcId="{3B502709-B5D1-4AE3-9FF3-0891EBFDE95B}" destId="{94F26BA1-6C9F-4E1E-8512-1227A1B3B8AB}" srcOrd="2" destOrd="0" presId="urn:microsoft.com/office/officeart/2005/8/layout/radial5"/>
    <dgm:cxn modelId="{D5BAA661-6808-4169-8248-4D71284E2F71}" type="presParOf" srcId="{3B502709-B5D1-4AE3-9FF3-0891EBFDE95B}" destId="{44CE4F62-D748-451A-ADEC-7042F5615E86}" srcOrd="3" destOrd="0" presId="urn:microsoft.com/office/officeart/2005/8/layout/radial5"/>
    <dgm:cxn modelId="{F95A00FF-5DA4-4FF0-AAD1-1DBD479DCC23}" type="presParOf" srcId="{44CE4F62-D748-451A-ADEC-7042F5615E86}" destId="{629D6180-CC6D-4381-B2D4-6B984E81F613}" srcOrd="0" destOrd="0" presId="urn:microsoft.com/office/officeart/2005/8/layout/radial5"/>
    <dgm:cxn modelId="{1C177914-1ECD-47C9-9B15-40F084B8C3A4}" type="presParOf" srcId="{3B502709-B5D1-4AE3-9FF3-0891EBFDE95B}" destId="{93F03E8F-F3C9-4D7A-9862-3C1FFDD45F02}" srcOrd="4" destOrd="0" presId="urn:microsoft.com/office/officeart/2005/8/layout/radial5"/>
    <dgm:cxn modelId="{8780675E-CBB4-49EF-B00E-974806E0FF35}" type="presParOf" srcId="{3B502709-B5D1-4AE3-9FF3-0891EBFDE95B}" destId="{3A0D1CD9-2CB6-4FE9-BC08-2EB70BA8435F}" srcOrd="5" destOrd="0" presId="urn:microsoft.com/office/officeart/2005/8/layout/radial5"/>
    <dgm:cxn modelId="{AD0F3424-BC5F-4DFB-B4EF-982BECC75071}" type="presParOf" srcId="{3A0D1CD9-2CB6-4FE9-BC08-2EB70BA8435F}" destId="{BA6468B6-DEFD-4484-A619-551A7ED8286A}" srcOrd="0" destOrd="0" presId="urn:microsoft.com/office/officeart/2005/8/layout/radial5"/>
    <dgm:cxn modelId="{B34775AD-6692-4DF5-B1A9-7FBFB3AEA9A9}" type="presParOf" srcId="{3B502709-B5D1-4AE3-9FF3-0891EBFDE95B}" destId="{055BE68A-D1F0-40C4-84EA-95A0C01CD1CA}" srcOrd="6" destOrd="0" presId="urn:microsoft.com/office/officeart/2005/8/layout/radial5"/>
    <dgm:cxn modelId="{4D683BED-4C7A-48F4-B591-D8584F5A810A}" type="presParOf" srcId="{3B502709-B5D1-4AE3-9FF3-0891EBFDE95B}" destId="{2F696931-3B18-4B37-9821-40D1D1049665}" srcOrd="7" destOrd="0" presId="urn:microsoft.com/office/officeart/2005/8/layout/radial5"/>
    <dgm:cxn modelId="{4739A98E-4DD1-4F8F-A5C6-ABC8D52A6C31}" type="presParOf" srcId="{2F696931-3B18-4B37-9821-40D1D1049665}" destId="{2BE80514-3E02-4B35-9577-6D8FD7CC5408}" srcOrd="0" destOrd="0" presId="urn:microsoft.com/office/officeart/2005/8/layout/radial5"/>
    <dgm:cxn modelId="{F0601D18-D545-4596-B734-A2D7CB0524EA}" type="presParOf" srcId="{3B502709-B5D1-4AE3-9FF3-0891EBFDE95B}" destId="{EEF0FD1C-6A11-46B0-9E64-81FC8DAD2BD0}" srcOrd="8" destOrd="0" presId="urn:microsoft.com/office/officeart/2005/8/layout/radial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9ACAD8-D512-4F32-9BF8-2E92293CD2A0}" type="doc">
      <dgm:prSet loTypeId="urn:microsoft.com/office/officeart/2005/8/layout/radial6" loCatId="cycle" qsTypeId="urn:microsoft.com/office/officeart/2005/8/quickstyle/3d7" qsCatId="3D" csTypeId="urn:microsoft.com/office/officeart/2005/8/colors/accent2_1" csCatId="accent2" phldr="1"/>
      <dgm:spPr/>
      <dgm:t>
        <a:bodyPr/>
        <a:lstStyle/>
        <a:p>
          <a:endParaRPr lang="es-EC"/>
        </a:p>
      </dgm:t>
    </dgm:pt>
    <dgm:pt modelId="{0A21EEE7-4B69-40AE-B1A4-47E618AE8037}">
      <dgm:prSet phldrT="[Texto]"/>
      <dgm:spPr/>
      <dgm:t>
        <a:bodyPr/>
        <a:lstStyle/>
        <a:p>
          <a:r>
            <a:rPr lang="es-EC" smtClean="0"/>
            <a:t>Fiestas tradicionales y culturales – Raymikuna </a:t>
          </a:r>
          <a:endParaRPr lang="es-EC"/>
        </a:p>
      </dgm:t>
    </dgm:pt>
    <dgm:pt modelId="{3D33B88E-EB29-4933-A9E6-6A46DC43F180}" type="parTrans" cxnId="{9A22F02E-869B-4C1E-B379-F03113379F2C}">
      <dgm:prSet/>
      <dgm:spPr/>
      <dgm:t>
        <a:bodyPr/>
        <a:lstStyle/>
        <a:p>
          <a:endParaRPr lang="es-EC"/>
        </a:p>
      </dgm:t>
    </dgm:pt>
    <dgm:pt modelId="{6634E4A1-7C88-4B77-B532-0350F1F1AA82}" type="sibTrans" cxnId="{9A22F02E-869B-4C1E-B379-F03113379F2C}">
      <dgm:prSet/>
      <dgm:spPr/>
      <dgm:t>
        <a:bodyPr/>
        <a:lstStyle/>
        <a:p>
          <a:endParaRPr lang="es-EC"/>
        </a:p>
      </dgm:t>
    </dgm:pt>
    <dgm:pt modelId="{E79E1EDB-92BB-4F3E-AF2B-D06B964682D9}">
      <dgm:prSet/>
      <dgm:spPr/>
      <dgm:t>
        <a:bodyPr/>
        <a:lstStyle/>
        <a:p>
          <a:r>
            <a:rPr lang="es-EC" b="0" dirty="0" err="1" smtClean="0"/>
            <a:t>Koya</a:t>
          </a:r>
          <a:r>
            <a:rPr lang="es-EC" b="0" dirty="0" smtClean="0"/>
            <a:t> </a:t>
          </a:r>
          <a:r>
            <a:rPr lang="es-EC" b="0" dirty="0" err="1" smtClean="0"/>
            <a:t>Raymi</a:t>
          </a:r>
          <a:r>
            <a:rPr lang="es-EC" b="0" dirty="0" smtClean="0"/>
            <a:t> o </a:t>
          </a:r>
          <a:r>
            <a:rPr lang="es-EC" b="0" dirty="0" err="1" smtClean="0"/>
            <a:t>Killa</a:t>
          </a:r>
          <a:r>
            <a:rPr lang="es-EC" b="0" dirty="0" smtClean="0"/>
            <a:t> </a:t>
          </a:r>
          <a:r>
            <a:rPr lang="es-EC" b="0" smtClean="0"/>
            <a:t>Raymi</a:t>
          </a:r>
          <a:r>
            <a:rPr lang="es-EC" b="0" dirty="0" smtClean="0"/>
            <a:t> – Fiesta a la luna (Equinoccio de otoño 22 - 23 de septiembre)</a:t>
          </a:r>
          <a:endParaRPr lang="es-EC" b="0" dirty="0"/>
        </a:p>
      </dgm:t>
    </dgm:pt>
    <dgm:pt modelId="{2B09F373-F944-49B4-99F9-0066455D72D3}" type="parTrans" cxnId="{026901F4-A559-40DC-9872-5477F8CAC609}">
      <dgm:prSet/>
      <dgm:spPr/>
      <dgm:t>
        <a:bodyPr/>
        <a:lstStyle/>
        <a:p>
          <a:endParaRPr lang="es-EC"/>
        </a:p>
      </dgm:t>
    </dgm:pt>
    <dgm:pt modelId="{A755781D-151D-46BF-9EC6-4682C07740BA}" type="sibTrans" cxnId="{026901F4-A559-40DC-9872-5477F8CAC609}">
      <dgm:prSet/>
      <dgm:spPr/>
      <dgm:t>
        <a:bodyPr/>
        <a:lstStyle/>
        <a:p>
          <a:endParaRPr lang="es-EC"/>
        </a:p>
      </dgm:t>
    </dgm:pt>
    <dgm:pt modelId="{F9E915D6-90BA-4322-B1A7-C20F22116AE4}">
      <dgm:prSet phldrT="[Texto]"/>
      <dgm:spPr/>
      <dgm:t>
        <a:bodyPr/>
        <a:lstStyle/>
        <a:p>
          <a:r>
            <a:rPr lang="es-EC" b="0" dirty="0" err="1" smtClean="0"/>
            <a:t>Kapak</a:t>
          </a:r>
          <a:r>
            <a:rPr lang="es-EC" b="0" dirty="0" smtClean="0"/>
            <a:t> </a:t>
          </a:r>
          <a:r>
            <a:rPr lang="es-EC" b="0" dirty="0" err="1" smtClean="0"/>
            <a:t>Raymi</a:t>
          </a:r>
          <a:r>
            <a:rPr lang="es-EC" b="0" dirty="0" smtClean="0"/>
            <a:t> – Fiesta de la plenitud o abundancia (Solsticio de invierno 21 de diciembre)</a:t>
          </a:r>
          <a:endParaRPr lang="es-EC" b="0" dirty="0"/>
        </a:p>
      </dgm:t>
    </dgm:pt>
    <dgm:pt modelId="{A18AE67C-1673-4194-BDB7-DC2AF2C11C10}" type="parTrans" cxnId="{BA850174-1030-4D87-962A-94064D82BFF8}">
      <dgm:prSet/>
      <dgm:spPr/>
      <dgm:t>
        <a:bodyPr/>
        <a:lstStyle/>
        <a:p>
          <a:endParaRPr lang="es-EC"/>
        </a:p>
      </dgm:t>
    </dgm:pt>
    <dgm:pt modelId="{EFFD66C1-DA0C-499D-835E-9491AB1191F8}" type="sibTrans" cxnId="{BA850174-1030-4D87-962A-94064D82BFF8}">
      <dgm:prSet/>
      <dgm:spPr/>
      <dgm:t>
        <a:bodyPr/>
        <a:lstStyle/>
        <a:p>
          <a:endParaRPr lang="es-EC"/>
        </a:p>
      </dgm:t>
    </dgm:pt>
    <dgm:pt modelId="{25A5304E-E612-47FE-8BAE-09BBA753A65F}">
      <dgm:prSet phldrT="[Texto]"/>
      <dgm:spPr/>
      <dgm:t>
        <a:bodyPr/>
        <a:lstStyle/>
        <a:p>
          <a:r>
            <a:rPr lang="es-EC" dirty="0" err="1" smtClean="0"/>
            <a:t>Pawcar</a:t>
          </a:r>
          <a:r>
            <a:rPr lang="es-EC" dirty="0" smtClean="0"/>
            <a:t> </a:t>
          </a:r>
          <a:r>
            <a:rPr lang="es-EC" dirty="0" err="1" smtClean="0"/>
            <a:t>Raymi</a:t>
          </a:r>
          <a:r>
            <a:rPr lang="es-EC" dirty="0" smtClean="0"/>
            <a:t> o Fiesta de florecimiento (Equinoccio de primavera 21 – 22 de marzo)</a:t>
          </a:r>
          <a:endParaRPr lang="es-EC" dirty="0"/>
        </a:p>
      </dgm:t>
    </dgm:pt>
    <dgm:pt modelId="{E101C2B4-1864-4EAA-9387-4ECFCF762E84}" type="parTrans" cxnId="{EAD34C49-BF95-4376-8F87-A2DDDF8FF3FB}">
      <dgm:prSet/>
      <dgm:spPr/>
      <dgm:t>
        <a:bodyPr/>
        <a:lstStyle/>
        <a:p>
          <a:endParaRPr lang="es-EC"/>
        </a:p>
      </dgm:t>
    </dgm:pt>
    <dgm:pt modelId="{A0968C9E-A889-4767-B7CD-BD4B087A72A5}" type="sibTrans" cxnId="{EAD34C49-BF95-4376-8F87-A2DDDF8FF3FB}">
      <dgm:prSet/>
      <dgm:spPr/>
      <dgm:t>
        <a:bodyPr/>
        <a:lstStyle/>
        <a:p>
          <a:endParaRPr lang="es-EC"/>
        </a:p>
      </dgm:t>
    </dgm:pt>
    <dgm:pt modelId="{B746B165-9466-4816-8E49-F972F39B464F}">
      <dgm:prSet/>
      <dgm:spPr/>
      <dgm:t>
        <a:bodyPr/>
        <a:lstStyle/>
        <a:p>
          <a:r>
            <a:rPr lang="es-EC" b="0" smtClean="0"/>
            <a:t>Inti Raymi – Fiesta del sol y la cosecha (Solsticio de verano 21 - 22 de junio)</a:t>
          </a:r>
          <a:endParaRPr lang="es-EC" b="0"/>
        </a:p>
      </dgm:t>
    </dgm:pt>
    <dgm:pt modelId="{04E58B63-CF55-43F9-962F-DD54D17313E8}" type="parTrans" cxnId="{F841300C-4EE8-46F7-8EEB-50968B48AF99}">
      <dgm:prSet/>
      <dgm:spPr/>
      <dgm:t>
        <a:bodyPr/>
        <a:lstStyle/>
        <a:p>
          <a:endParaRPr lang="es-EC"/>
        </a:p>
      </dgm:t>
    </dgm:pt>
    <dgm:pt modelId="{55CC6977-5AE4-4B61-96CD-51607F1BFC51}" type="sibTrans" cxnId="{F841300C-4EE8-46F7-8EEB-50968B48AF99}">
      <dgm:prSet/>
      <dgm:spPr/>
      <dgm:t>
        <a:bodyPr/>
        <a:lstStyle/>
        <a:p>
          <a:endParaRPr lang="es-EC"/>
        </a:p>
      </dgm:t>
    </dgm:pt>
    <dgm:pt modelId="{04FC735E-D1D9-4F60-93F8-9D80EAFC7ECE}" type="pres">
      <dgm:prSet presAssocID="{F89ACAD8-D512-4F32-9BF8-2E92293CD2A0}" presName="Name0" presStyleCnt="0">
        <dgm:presLayoutVars>
          <dgm:chMax val="1"/>
          <dgm:dir/>
          <dgm:animLvl val="ctr"/>
          <dgm:resizeHandles val="exact"/>
        </dgm:presLayoutVars>
      </dgm:prSet>
      <dgm:spPr/>
      <dgm:t>
        <a:bodyPr/>
        <a:lstStyle/>
        <a:p>
          <a:endParaRPr lang="es-EC"/>
        </a:p>
      </dgm:t>
    </dgm:pt>
    <dgm:pt modelId="{B211F2B0-F3D6-47BB-9791-A86C8952AF65}" type="pres">
      <dgm:prSet presAssocID="{0A21EEE7-4B69-40AE-B1A4-47E618AE8037}" presName="centerShape" presStyleLbl="node0" presStyleIdx="0" presStyleCnt="1"/>
      <dgm:spPr/>
      <dgm:t>
        <a:bodyPr/>
        <a:lstStyle/>
        <a:p>
          <a:endParaRPr lang="es-EC"/>
        </a:p>
      </dgm:t>
    </dgm:pt>
    <dgm:pt modelId="{2F68F2DB-1D05-49FA-9B7F-936988EF66EA}" type="pres">
      <dgm:prSet presAssocID="{E79E1EDB-92BB-4F3E-AF2B-D06B964682D9}" presName="node" presStyleLbl="node1" presStyleIdx="0" presStyleCnt="4">
        <dgm:presLayoutVars>
          <dgm:bulletEnabled val="1"/>
        </dgm:presLayoutVars>
      </dgm:prSet>
      <dgm:spPr/>
      <dgm:t>
        <a:bodyPr/>
        <a:lstStyle/>
        <a:p>
          <a:endParaRPr lang="es-EC"/>
        </a:p>
      </dgm:t>
    </dgm:pt>
    <dgm:pt modelId="{CE61B13F-311F-489A-AD17-F9C8EA0C39D5}" type="pres">
      <dgm:prSet presAssocID="{E79E1EDB-92BB-4F3E-AF2B-D06B964682D9}" presName="dummy" presStyleCnt="0"/>
      <dgm:spPr/>
    </dgm:pt>
    <dgm:pt modelId="{4AD4BCF8-F377-4900-AA74-B43FB159AEFB}" type="pres">
      <dgm:prSet presAssocID="{A755781D-151D-46BF-9EC6-4682C07740BA}" presName="sibTrans" presStyleLbl="sibTrans2D1" presStyleIdx="0" presStyleCnt="4"/>
      <dgm:spPr/>
      <dgm:t>
        <a:bodyPr/>
        <a:lstStyle/>
        <a:p>
          <a:endParaRPr lang="es-EC"/>
        </a:p>
      </dgm:t>
    </dgm:pt>
    <dgm:pt modelId="{DE0E86B1-2AA6-4143-8C38-9770AA2CBF46}" type="pres">
      <dgm:prSet presAssocID="{F9E915D6-90BA-4322-B1A7-C20F22116AE4}" presName="node" presStyleLbl="node1" presStyleIdx="1" presStyleCnt="4">
        <dgm:presLayoutVars>
          <dgm:bulletEnabled val="1"/>
        </dgm:presLayoutVars>
      </dgm:prSet>
      <dgm:spPr/>
      <dgm:t>
        <a:bodyPr/>
        <a:lstStyle/>
        <a:p>
          <a:endParaRPr lang="es-EC"/>
        </a:p>
      </dgm:t>
    </dgm:pt>
    <dgm:pt modelId="{ECC6EA71-2DBE-4E4D-B5E8-AC4E1C10C85A}" type="pres">
      <dgm:prSet presAssocID="{F9E915D6-90BA-4322-B1A7-C20F22116AE4}" presName="dummy" presStyleCnt="0"/>
      <dgm:spPr/>
    </dgm:pt>
    <dgm:pt modelId="{464CA8A9-9337-4E4C-A308-314C3C2E03B6}" type="pres">
      <dgm:prSet presAssocID="{EFFD66C1-DA0C-499D-835E-9491AB1191F8}" presName="sibTrans" presStyleLbl="sibTrans2D1" presStyleIdx="1" presStyleCnt="4"/>
      <dgm:spPr/>
      <dgm:t>
        <a:bodyPr/>
        <a:lstStyle/>
        <a:p>
          <a:endParaRPr lang="es-EC"/>
        </a:p>
      </dgm:t>
    </dgm:pt>
    <dgm:pt modelId="{2A82522F-630B-4E4D-93FB-20DB1A78B538}" type="pres">
      <dgm:prSet presAssocID="{25A5304E-E612-47FE-8BAE-09BBA753A65F}" presName="node" presStyleLbl="node1" presStyleIdx="2" presStyleCnt="4">
        <dgm:presLayoutVars>
          <dgm:bulletEnabled val="1"/>
        </dgm:presLayoutVars>
      </dgm:prSet>
      <dgm:spPr/>
      <dgm:t>
        <a:bodyPr/>
        <a:lstStyle/>
        <a:p>
          <a:endParaRPr lang="es-EC"/>
        </a:p>
      </dgm:t>
    </dgm:pt>
    <dgm:pt modelId="{E9C0DC8E-D175-4AC0-BC6B-2B9AF98F78CC}" type="pres">
      <dgm:prSet presAssocID="{25A5304E-E612-47FE-8BAE-09BBA753A65F}" presName="dummy" presStyleCnt="0"/>
      <dgm:spPr/>
    </dgm:pt>
    <dgm:pt modelId="{501EBAA9-2756-4144-8550-CBBFB3DA600A}" type="pres">
      <dgm:prSet presAssocID="{A0968C9E-A889-4767-B7CD-BD4B087A72A5}" presName="sibTrans" presStyleLbl="sibTrans2D1" presStyleIdx="2" presStyleCnt="4"/>
      <dgm:spPr/>
      <dgm:t>
        <a:bodyPr/>
        <a:lstStyle/>
        <a:p>
          <a:endParaRPr lang="es-EC"/>
        </a:p>
      </dgm:t>
    </dgm:pt>
    <dgm:pt modelId="{08D09C3D-7B33-4804-8E07-72A181E65758}" type="pres">
      <dgm:prSet presAssocID="{B746B165-9466-4816-8E49-F972F39B464F}" presName="node" presStyleLbl="node1" presStyleIdx="3" presStyleCnt="4">
        <dgm:presLayoutVars>
          <dgm:bulletEnabled val="1"/>
        </dgm:presLayoutVars>
      </dgm:prSet>
      <dgm:spPr/>
      <dgm:t>
        <a:bodyPr/>
        <a:lstStyle/>
        <a:p>
          <a:endParaRPr lang="es-EC"/>
        </a:p>
      </dgm:t>
    </dgm:pt>
    <dgm:pt modelId="{4F86886B-DAAF-407F-8678-0908AFE96946}" type="pres">
      <dgm:prSet presAssocID="{B746B165-9466-4816-8E49-F972F39B464F}" presName="dummy" presStyleCnt="0"/>
      <dgm:spPr/>
    </dgm:pt>
    <dgm:pt modelId="{BE237EF1-A61E-4E17-9A6D-365723D82A8E}" type="pres">
      <dgm:prSet presAssocID="{55CC6977-5AE4-4B61-96CD-51607F1BFC51}" presName="sibTrans" presStyleLbl="sibTrans2D1" presStyleIdx="3" presStyleCnt="4"/>
      <dgm:spPr/>
      <dgm:t>
        <a:bodyPr/>
        <a:lstStyle/>
        <a:p>
          <a:endParaRPr lang="es-EC"/>
        </a:p>
      </dgm:t>
    </dgm:pt>
  </dgm:ptLst>
  <dgm:cxnLst>
    <dgm:cxn modelId="{A6950B17-B1DD-4CBC-8B38-D98031836A95}" type="presOf" srcId="{E79E1EDB-92BB-4F3E-AF2B-D06B964682D9}" destId="{2F68F2DB-1D05-49FA-9B7F-936988EF66EA}" srcOrd="0" destOrd="0" presId="urn:microsoft.com/office/officeart/2005/8/layout/radial6"/>
    <dgm:cxn modelId="{991A2D31-5DC5-4CF3-BBAE-5833CD1E1A72}" type="presOf" srcId="{25A5304E-E612-47FE-8BAE-09BBA753A65F}" destId="{2A82522F-630B-4E4D-93FB-20DB1A78B538}" srcOrd="0" destOrd="0" presId="urn:microsoft.com/office/officeart/2005/8/layout/radial6"/>
    <dgm:cxn modelId="{026901F4-A559-40DC-9872-5477F8CAC609}" srcId="{0A21EEE7-4B69-40AE-B1A4-47E618AE8037}" destId="{E79E1EDB-92BB-4F3E-AF2B-D06B964682D9}" srcOrd="0" destOrd="0" parTransId="{2B09F373-F944-49B4-99F9-0066455D72D3}" sibTransId="{A755781D-151D-46BF-9EC6-4682C07740BA}"/>
    <dgm:cxn modelId="{164A0CA4-0519-40FC-88B4-B672FB635687}" type="presOf" srcId="{F89ACAD8-D512-4F32-9BF8-2E92293CD2A0}" destId="{04FC735E-D1D9-4F60-93F8-9D80EAFC7ECE}" srcOrd="0" destOrd="0" presId="urn:microsoft.com/office/officeart/2005/8/layout/radial6"/>
    <dgm:cxn modelId="{EAD34C49-BF95-4376-8F87-A2DDDF8FF3FB}" srcId="{0A21EEE7-4B69-40AE-B1A4-47E618AE8037}" destId="{25A5304E-E612-47FE-8BAE-09BBA753A65F}" srcOrd="2" destOrd="0" parTransId="{E101C2B4-1864-4EAA-9387-4ECFCF762E84}" sibTransId="{A0968C9E-A889-4767-B7CD-BD4B087A72A5}"/>
    <dgm:cxn modelId="{E25D3663-E014-4FCD-BCFB-7F69D6335EFA}" type="presOf" srcId="{EFFD66C1-DA0C-499D-835E-9491AB1191F8}" destId="{464CA8A9-9337-4E4C-A308-314C3C2E03B6}" srcOrd="0" destOrd="0" presId="urn:microsoft.com/office/officeart/2005/8/layout/radial6"/>
    <dgm:cxn modelId="{6E1E78F3-851B-4551-8B59-6C2166D8282C}" type="presOf" srcId="{F9E915D6-90BA-4322-B1A7-C20F22116AE4}" destId="{DE0E86B1-2AA6-4143-8C38-9770AA2CBF46}" srcOrd="0" destOrd="0" presId="urn:microsoft.com/office/officeart/2005/8/layout/radial6"/>
    <dgm:cxn modelId="{9A22F02E-869B-4C1E-B379-F03113379F2C}" srcId="{F89ACAD8-D512-4F32-9BF8-2E92293CD2A0}" destId="{0A21EEE7-4B69-40AE-B1A4-47E618AE8037}" srcOrd="0" destOrd="0" parTransId="{3D33B88E-EB29-4933-A9E6-6A46DC43F180}" sibTransId="{6634E4A1-7C88-4B77-B532-0350F1F1AA82}"/>
    <dgm:cxn modelId="{BA850174-1030-4D87-962A-94064D82BFF8}" srcId="{0A21EEE7-4B69-40AE-B1A4-47E618AE8037}" destId="{F9E915D6-90BA-4322-B1A7-C20F22116AE4}" srcOrd="1" destOrd="0" parTransId="{A18AE67C-1673-4194-BDB7-DC2AF2C11C10}" sibTransId="{EFFD66C1-DA0C-499D-835E-9491AB1191F8}"/>
    <dgm:cxn modelId="{D75D83A8-373E-416C-8F26-0874B9C68865}" type="presOf" srcId="{0A21EEE7-4B69-40AE-B1A4-47E618AE8037}" destId="{B211F2B0-F3D6-47BB-9791-A86C8952AF65}" srcOrd="0" destOrd="0" presId="urn:microsoft.com/office/officeart/2005/8/layout/radial6"/>
    <dgm:cxn modelId="{CD2BDDAA-CD35-4F15-82A7-83F985E6417B}" type="presOf" srcId="{55CC6977-5AE4-4B61-96CD-51607F1BFC51}" destId="{BE237EF1-A61E-4E17-9A6D-365723D82A8E}" srcOrd="0" destOrd="0" presId="urn:microsoft.com/office/officeart/2005/8/layout/radial6"/>
    <dgm:cxn modelId="{87B12221-71E1-445B-AE95-7058E2272585}" type="presOf" srcId="{A755781D-151D-46BF-9EC6-4682C07740BA}" destId="{4AD4BCF8-F377-4900-AA74-B43FB159AEFB}" srcOrd="0" destOrd="0" presId="urn:microsoft.com/office/officeart/2005/8/layout/radial6"/>
    <dgm:cxn modelId="{D3BF056A-9536-4C9D-8B5C-40E94D313F93}" type="presOf" srcId="{B746B165-9466-4816-8E49-F972F39B464F}" destId="{08D09C3D-7B33-4804-8E07-72A181E65758}" srcOrd="0" destOrd="0" presId="urn:microsoft.com/office/officeart/2005/8/layout/radial6"/>
    <dgm:cxn modelId="{117EEFC1-A04A-45F1-BB05-C62675813B61}" type="presOf" srcId="{A0968C9E-A889-4767-B7CD-BD4B087A72A5}" destId="{501EBAA9-2756-4144-8550-CBBFB3DA600A}" srcOrd="0" destOrd="0" presId="urn:microsoft.com/office/officeart/2005/8/layout/radial6"/>
    <dgm:cxn modelId="{F841300C-4EE8-46F7-8EEB-50968B48AF99}" srcId="{0A21EEE7-4B69-40AE-B1A4-47E618AE8037}" destId="{B746B165-9466-4816-8E49-F972F39B464F}" srcOrd="3" destOrd="0" parTransId="{04E58B63-CF55-43F9-962F-DD54D17313E8}" sibTransId="{55CC6977-5AE4-4B61-96CD-51607F1BFC51}"/>
    <dgm:cxn modelId="{D54621EE-0AD6-411D-886B-C18782D6C298}" type="presParOf" srcId="{04FC735E-D1D9-4F60-93F8-9D80EAFC7ECE}" destId="{B211F2B0-F3D6-47BB-9791-A86C8952AF65}" srcOrd="0" destOrd="0" presId="urn:microsoft.com/office/officeart/2005/8/layout/radial6"/>
    <dgm:cxn modelId="{4A455724-EF44-4812-A25E-0E99CD395870}" type="presParOf" srcId="{04FC735E-D1D9-4F60-93F8-9D80EAFC7ECE}" destId="{2F68F2DB-1D05-49FA-9B7F-936988EF66EA}" srcOrd="1" destOrd="0" presId="urn:microsoft.com/office/officeart/2005/8/layout/radial6"/>
    <dgm:cxn modelId="{379B3CCB-2F79-4E63-B4CB-45D1E622D802}" type="presParOf" srcId="{04FC735E-D1D9-4F60-93F8-9D80EAFC7ECE}" destId="{CE61B13F-311F-489A-AD17-F9C8EA0C39D5}" srcOrd="2" destOrd="0" presId="urn:microsoft.com/office/officeart/2005/8/layout/radial6"/>
    <dgm:cxn modelId="{FBDF6C05-0241-4E94-8E42-6452635F4D54}" type="presParOf" srcId="{04FC735E-D1D9-4F60-93F8-9D80EAFC7ECE}" destId="{4AD4BCF8-F377-4900-AA74-B43FB159AEFB}" srcOrd="3" destOrd="0" presId="urn:microsoft.com/office/officeart/2005/8/layout/radial6"/>
    <dgm:cxn modelId="{509A4E44-919D-4181-B041-C466D1692313}" type="presParOf" srcId="{04FC735E-D1D9-4F60-93F8-9D80EAFC7ECE}" destId="{DE0E86B1-2AA6-4143-8C38-9770AA2CBF46}" srcOrd="4" destOrd="0" presId="urn:microsoft.com/office/officeart/2005/8/layout/radial6"/>
    <dgm:cxn modelId="{2B032846-5AAD-4B84-82CE-BE8291EB630B}" type="presParOf" srcId="{04FC735E-D1D9-4F60-93F8-9D80EAFC7ECE}" destId="{ECC6EA71-2DBE-4E4D-B5E8-AC4E1C10C85A}" srcOrd="5" destOrd="0" presId="urn:microsoft.com/office/officeart/2005/8/layout/radial6"/>
    <dgm:cxn modelId="{25548D0B-1937-40D6-A794-BEEC7930FE08}" type="presParOf" srcId="{04FC735E-D1D9-4F60-93F8-9D80EAFC7ECE}" destId="{464CA8A9-9337-4E4C-A308-314C3C2E03B6}" srcOrd="6" destOrd="0" presId="urn:microsoft.com/office/officeart/2005/8/layout/radial6"/>
    <dgm:cxn modelId="{9E325C2B-C9CD-427D-AD17-C9C38A8FB574}" type="presParOf" srcId="{04FC735E-D1D9-4F60-93F8-9D80EAFC7ECE}" destId="{2A82522F-630B-4E4D-93FB-20DB1A78B538}" srcOrd="7" destOrd="0" presId="urn:microsoft.com/office/officeart/2005/8/layout/radial6"/>
    <dgm:cxn modelId="{C3A5BB30-EDCA-48B6-886F-58274B96668D}" type="presParOf" srcId="{04FC735E-D1D9-4F60-93F8-9D80EAFC7ECE}" destId="{E9C0DC8E-D175-4AC0-BC6B-2B9AF98F78CC}" srcOrd="8" destOrd="0" presId="urn:microsoft.com/office/officeart/2005/8/layout/radial6"/>
    <dgm:cxn modelId="{400AE510-AFF9-4DA1-84FC-A94F3FE0E717}" type="presParOf" srcId="{04FC735E-D1D9-4F60-93F8-9D80EAFC7ECE}" destId="{501EBAA9-2756-4144-8550-CBBFB3DA600A}" srcOrd="9" destOrd="0" presId="urn:microsoft.com/office/officeart/2005/8/layout/radial6"/>
    <dgm:cxn modelId="{DAFAD08A-10AE-4E65-898E-738BCFCF50C6}" type="presParOf" srcId="{04FC735E-D1D9-4F60-93F8-9D80EAFC7ECE}" destId="{08D09C3D-7B33-4804-8E07-72A181E65758}" srcOrd="10" destOrd="0" presId="urn:microsoft.com/office/officeart/2005/8/layout/radial6"/>
    <dgm:cxn modelId="{3875994F-1165-4773-A381-89E3F6801C96}" type="presParOf" srcId="{04FC735E-D1D9-4F60-93F8-9D80EAFC7ECE}" destId="{4F86886B-DAAF-407F-8678-0908AFE96946}" srcOrd="11" destOrd="0" presId="urn:microsoft.com/office/officeart/2005/8/layout/radial6"/>
    <dgm:cxn modelId="{CBEA6869-F66D-458E-AC4B-159366A4AA3F}" type="presParOf" srcId="{04FC735E-D1D9-4F60-93F8-9D80EAFC7ECE}" destId="{BE237EF1-A61E-4E17-9A6D-365723D82A8E}"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4B5BF9-D68B-4F92-BBC8-F5285351060B}" type="doc">
      <dgm:prSet loTypeId="urn:microsoft.com/office/officeart/2005/8/layout/equation2" loCatId="process" qsTypeId="urn:microsoft.com/office/officeart/2005/8/quickstyle/3d5" qsCatId="3D" csTypeId="urn:microsoft.com/office/officeart/2005/8/colors/accent1_1" csCatId="accent1" phldr="1"/>
      <dgm:spPr/>
    </dgm:pt>
    <dgm:pt modelId="{26EEEB0A-3E96-45E9-9103-50D15BFD0BF4}">
      <dgm:prSet phldrT="[Texto]"/>
      <dgm:spPr/>
      <dgm:t>
        <a:bodyPr/>
        <a:lstStyle/>
        <a:p>
          <a:r>
            <a:rPr lang="es-ES" dirty="0" smtClean="0"/>
            <a:t>Atractivos naturales</a:t>
          </a:r>
          <a:endParaRPr lang="es-EC" dirty="0"/>
        </a:p>
      </dgm:t>
    </dgm:pt>
    <dgm:pt modelId="{AFDDA20E-0B30-4BA8-864E-168D599F1DBE}" type="parTrans" cxnId="{9F44B96B-CFF4-4C1B-A20B-7CC885ED804F}">
      <dgm:prSet/>
      <dgm:spPr/>
      <dgm:t>
        <a:bodyPr/>
        <a:lstStyle/>
        <a:p>
          <a:endParaRPr lang="es-EC"/>
        </a:p>
      </dgm:t>
    </dgm:pt>
    <dgm:pt modelId="{9C4EB8D7-8B31-4D42-999F-7B69178DF54B}" type="sibTrans" cxnId="{9F44B96B-CFF4-4C1B-A20B-7CC885ED804F}">
      <dgm:prSet/>
      <dgm:spPr/>
      <dgm:t>
        <a:bodyPr/>
        <a:lstStyle/>
        <a:p>
          <a:endParaRPr lang="es-EC"/>
        </a:p>
      </dgm:t>
    </dgm:pt>
    <dgm:pt modelId="{329A5A02-DED6-469E-9BC9-6C62F70508FE}">
      <dgm:prSet phldrT="[Texto]"/>
      <dgm:spPr/>
      <dgm:t>
        <a:bodyPr/>
        <a:lstStyle/>
        <a:p>
          <a:r>
            <a:rPr lang="es-ES" dirty="0" smtClean="0"/>
            <a:t>Atractivos culturales</a:t>
          </a:r>
          <a:endParaRPr lang="es-EC" dirty="0"/>
        </a:p>
      </dgm:t>
    </dgm:pt>
    <dgm:pt modelId="{35BDCBC3-D326-4B81-BC8A-81CA0313F845}" type="parTrans" cxnId="{AE72549A-C159-424E-95F9-EA6B24C306BA}">
      <dgm:prSet/>
      <dgm:spPr/>
      <dgm:t>
        <a:bodyPr/>
        <a:lstStyle/>
        <a:p>
          <a:endParaRPr lang="es-EC"/>
        </a:p>
      </dgm:t>
    </dgm:pt>
    <dgm:pt modelId="{81C215A1-AD49-4FC9-A463-54E8D077E542}" type="sibTrans" cxnId="{AE72549A-C159-424E-95F9-EA6B24C306BA}">
      <dgm:prSet/>
      <dgm:spPr/>
      <dgm:t>
        <a:bodyPr/>
        <a:lstStyle/>
        <a:p>
          <a:endParaRPr lang="es-EC"/>
        </a:p>
      </dgm:t>
    </dgm:pt>
    <dgm:pt modelId="{3D8F36F1-ACB5-4756-B7E8-C5FF0888FA6B}">
      <dgm:prSet phldrT="[Texto]"/>
      <dgm:spPr/>
      <dgm:t>
        <a:bodyPr/>
        <a:lstStyle/>
        <a:p>
          <a:r>
            <a:rPr lang="es-ES" dirty="0" smtClean="0"/>
            <a:t>Oferta Turística</a:t>
          </a:r>
          <a:endParaRPr lang="es-EC" dirty="0"/>
        </a:p>
      </dgm:t>
    </dgm:pt>
    <dgm:pt modelId="{914D4971-40E2-42E6-BAA1-DC9CB26D01C6}" type="parTrans" cxnId="{F0F6DF9A-B3A6-44F3-817B-D900B3331A26}">
      <dgm:prSet/>
      <dgm:spPr/>
      <dgm:t>
        <a:bodyPr/>
        <a:lstStyle/>
        <a:p>
          <a:endParaRPr lang="es-EC"/>
        </a:p>
      </dgm:t>
    </dgm:pt>
    <dgm:pt modelId="{A59F3B2A-A106-4EB5-A5DD-785291BB8B3E}" type="sibTrans" cxnId="{F0F6DF9A-B3A6-44F3-817B-D900B3331A26}">
      <dgm:prSet/>
      <dgm:spPr/>
      <dgm:t>
        <a:bodyPr/>
        <a:lstStyle/>
        <a:p>
          <a:endParaRPr lang="es-EC"/>
        </a:p>
      </dgm:t>
    </dgm:pt>
    <dgm:pt modelId="{81CE59AC-0325-465F-B348-6520892535B4}" type="pres">
      <dgm:prSet presAssocID="{5E4B5BF9-D68B-4F92-BBC8-F5285351060B}" presName="Name0" presStyleCnt="0">
        <dgm:presLayoutVars>
          <dgm:dir/>
          <dgm:resizeHandles val="exact"/>
        </dgm:presLayoutVars>
      </dgm:prSet>
      <dgm:spPr/>
    </dgm:pt>
    <dgm:pt modelId="{C6AB0EA6-F357-4973-9133-5E3C58BCB9A1}" type="pres">
      <dgm:prSet presAssocID="{5E4B5BF9-D68B-4F92-BBC8-F5285351060B}" presName="vNodes" presStyleCnt="0"/>
      <dgm:spPr/>
    </dgm:pt>
    <dgm:pt modelId="{7F99BE9C-9818-4DFC-9E27-7DD7339C20AF}" type="pres">
      <dgm:prSet presAssocID="{26EEEB0A-3E96-45E9-9103-50D15BFD0BF4}" presName="node" presStyleLbl="node1" presStyleIdx="0" presStyleCnt="3">
        <dgm:presLayoutVars>
          <dgm:bulletEnabled val="1"/>
        </dgm:presLayoutVars>
      </dgm:prSet>
      <dgm:spPr/>
      <dgm:t>
        <a:bodyPr/>
        <a:lstStyle/>
        <a:p>
          <a:endParaRPr lang="es-EC"/>
        </a:p>
      </dgm:t>
    </dgm:pt>
    <dgm:pt modelId="{AD7511E8-E695-4BDC-9C69-F7D389DC208C}" type="pres">
      <dgm:prSet presAssocID="{9C4EB8D7-8B31-4D42-999F-7B69178DF54B}" presName="spacerT" presStyleCnt="0"/>
      <dgm:spPr/>
    </dgm:pt>
    <dgm:pt modelId="{CBBB626F-C290-4628-AED6-CE5A7A2729BC}" type="pres">
      <dgm:prSet presAssocID="{9C4EB8D7-8B31-4D42-999F-7B69178DF54B}" presName="sibTrans" presStyleLbl="sibTrans2D1" presStyleIdx="0" presStyleCnt="2"/>
      <dgm:spPr/>
      <dgm:t>
        <a:bodyPr/>
        <a:lstStyle/>
        <a:p>
          <a:endParaRPr lang="es-EC"/>
        </a:p>
      </dgm:t>
    </dgm:pt>
    <dgm:pt modelId="{1F35CD4D-D783-4E23-A2C3-0DE1F585D968}" type="pres">
      <dgm:prSet presAssocID="{9C4EB8D7-8B31-4D42-999F-7B69178DF54B}" presName="spacerB" presStyleCnt="0"/>
      <dgm:spPr/>
    </dgm:pt>
    <dgm:pt modelId="{728136DE-131E-4066-A829-B3459E9E06D1}" type="pres">
      <dgm:prSet presAssocID="{329A5A02-DED6-469E-9BC9-6C62F70508FE}" presName="node" presStyleLbl="node1" presStyleIdx="1" presStyleCnt="3">
        <dgm:presLayoutVars>
          <dgm:bulletEnabled val="1"/>
        </dgm:presLayoutVars>
      </dgm:prSet>
      <dgm:spPr/>
      <dgm:t>
        <a:bodyPr/>
        <a:lstStyle/>
        <a:p>
          <a:endParaRPr lang="es-EC"/>
        </a:p>
      </dgm:t>
    </dgm:pt>
    <dgm:pt modelId="{D97DCFC0-148D-49FA-AC04-6DEB15683712}" type="pres">
      <dgm:prSet presAssocID="{5E4B5BF9-D68B-4F92-BBC8-F5285351060B}" presName="sibTransLast" presStyleLbl="sibTrans2D1" presStyleIdx="1" presStyleCnt="2"/>
      <dgm:spPr/>
      <dgm:t>
        <a:bodyPr/>
        <a:lstStyle/>
        <a:p>
          <a:endParaRPr lang="es-EC"/>
        </a:p>
      </dgm:t>
    </dgm:pt>
    <dgm:pt modelId="{903D54AB-7D81-418F-9214-507C243E4051}" type="pres">
      <dgm:prSet presAssocID="{5E4B5BF9-D68B-4F92-BBC8-F5285351060B}" presName="connectorText" presStyleLbl="sibTrans2D1" presStyleIdx="1" presStyleCnt="2"/>
      <dgm:spPr/>
      <dgm:t>
        <a:bodyPr/>
        <a:lstStyle/>
        <a:p>
          <a:endParaRPr lang="es-EC"/>
        </a:p>
      </dgm:t>
    </dgm:pt>
    <dgm:pt modelId="{7807E4E2-A326-4E41-9AEF-E4F727065C90}" type="pres">
      <dgm:prSet presAssocID="{5E4B5BF9-D68B-4F92-BBC8-F5285351060B}" presName="lastNode" presStyleLbl="node1" presStyleIdx="2" presStyleCnt="3">
        <dgm:presLayoutVars>
          <dgm:bulletEnabled val="1"/>
        </dgm:presLayoutVars>
      </dgm:prSet>
      <dgm:spPr/>
      <dgm:t>
        <a:bodyPr/>
        <a:lstStyle/>
        <a:p>
          <a:endParaRPr lang="es-EC"/>
        </a:p>
      </dgm:t>
    </dgm:pt>
  </dgm:ptLst>
  <dgm:cxnLst>
    <dgm:cxn modelId="{802095FA-AFA6-44CE-90C2-06E5987E1F41}" type="presOf" srcId="{329A5A02-DED6-469E-9BC9-6C62F70508FE}" destId="{728136DE-131E-4066-A829-B3459E9E06D1}" srcOrd="0" destOrd="0" presId="urn:microsoft.com/office/officeart/2005/8/layout/equation2"/>
    <dgm:cxn modelId="{20B59061-9B1E-41B8-9B5E-ED2FA581F1F9}" type="presOf" srcId="{26EEEB0A-3E96-45E9-9103-50D15BFD0BF4}" destId="{7F99BE9C-9818-4DFC-9E27-7DD7339C20AF}" srcOrd="0" destOrd="0" presId="urn:microsoft.com/office/officeart/2005/8/layout/equation2"/>
    <dgm:cxn modelId="{F0F6DF9A-B3A6-44F3-817B-D900B3331A26}" srcId="{5E4B5BF9-D68B-4F92-BBC8-F5285351060B}" destId="{3D8F36F1-ACB5-4756-B7E8-C5FF0888FA6B}" srcOrd="2" destOrd="0" parTransId="{914D4971-40E2-42E6-BAA1-DC9CB26D01C6}" sibTransId="{A59F3B2A-A106-4EB5-A5DD-785291BB8B3E}"/>
    <dgm:cxn modelId="{650775AE-EA14-4EFB-A7F7-98FD46C96F5E}" type="presOf" srcId="{3D8F36F1-ACB5-4756-B7E8-C5FF0888FA6B}" destId="{7807E4E2-A326-4E41-9AEF-E4F727065C90}" srcOrd="0" destOrd="0" presId="urn:microsoft.com/office/officeart/2005/8/layout/equation2"/>
    <dgm:cxn modelId="{F6DFA6E1-81D0-4370-85C3-202D5072664D}" type="presOf" srcId="{9C4EB8D7-8B31-4D42-999F-7B69178DF54B}" destId="{CBBB626F-C290-4628-AED6-CE5A7A2729BC}" srcOrd="0" destOrd="0" presId="urn:microsoft.com/office/officeart/2005/8/layout/equation2"/>
    <dgm:cxn modelId="{AA5F2A90-7798-44A1-9AEA-2E1EC2B20F56}" type="presOf" srcId="{5E4B5BF9-D68B-4F92-BBC8-F5285351060B}" destId="{81CE59AC-0325-465F-B348-6520892535B4}" srcOrd="0" destOrd="0" presId="urn:microsoft.com/office/officeart/2005/8/layout/equation2"/>
    <dgm:cxn modelId="{9F44B96B-CFF4-4C1B-A20B-7CC885ED804F}" srcId="{5E4B5BF9-D68B-4F92-BBC8-F5285351060B}" destId="{26EEEB0A-3E96-45E9-9103-50D15BFD0BF4}" srcOrd="0" destOrd="0" parTransId="{AFDDA20E-0B30-4BA8-864E-168D599F1DBE}" sibTransId="{9C4EB8D7-8B31-4D42-999F-7B69178DF54B}"/>
    <dgm:cxn modelId="{F9E6C654-100D-46EB-B55C-7750C1341200}" type="presOf" srcId="{81C215A1-AD49-4FC9-A463-54E8D077E542}" destId="{D97DCFC0-148D-49FA-AC04-6DEB15683712}" srcOrd="0" destOrd="0" presId="urn:microsoft.com/office/officeart/2005/8/layout/equation2"/>
    <dgm:cxn modelId="{4DFDB2D4-7597-4494-A8EC-7F9DE9F0171F}" type="presOf" srcId="{81C215A1-AD49-4FC9-A463-54E8D077E542}" destId="{903D54AB-7D81-418F-9214-507C243E4051}" srcOrd="1" destOrd="0" presId="urn:microsoft.com/office/officeart/2005/8/layout/equation2"/>
    <dgm:cxn modelId="{AE72549A-C159-424E-95F9-EA6B24C306BA}" srcId="{5E4B5BF9-D68B-4F92-BBC8-F5285351060B}" destId="{329A5A02-DED6-469E-9BC9-6C62F70508FE}" srcOrd="1" destOrd="0" parTransId="{35BDCBC3-D326-4B81-BC8A-81CA0313F845}" sibTransId="{81C215A1-AD49-4FC9-A463-54E8D077E542}"/>
    <dgm:cxn modelId="{A7E54F71-9880-4882-9D5E-6BFF2FA0F74A}" type="presParOf" srcId="{81CE59AC-0325-465F-B348-6520892535B4}" destId="{C6AB0EA6-F357-4973-9133-5E3C58BCB9A1}" srcOrd="0" destOrd="0" presId="urn:microsoft.com/office/officeart/2005/8/layout/equation2"/>
    <dgm:cxn modelId="{9DD1794F-D0A4-4CAE-A653-C70224776FF6}" type="presParOf" srcId="{C6AB0EA6-F357-4973-9133-5E3C58BCB9A1}" destId="{7F99BE9C-9818-4DFC-9E27-7DD7339C20AF}" srcOrd="0" destOrd="0" presId="urn:microsoft.com/office/officeart/2005/8/layout/equation2"/>
    <dgm:cxn modelId="{DA5CDA3C-12CF-47CF-92A1-BCC074FDD444}" type="presParOf" srcId="{C6AB0EA6-F357-4973-9133-5E3C58BCB9A1}" destId="{AD7511E8-E695-4BDC-9C69-F7D389DC208C}" srcOrd="1" destOrd="0" presId="urn:microsoft.com/office/officeart/2005/8/layout/equation2"/>
    <dgm:cxn modelId="{8CEF2FF5-CE28-4C5C-8873-F59ABE3A985E}" type="presParOf" srcId="{C6AB0EA6-F357-4973-9133-5E3C58BCB9A1}" destId="{CBBB626F-C290-4628-AED6-CE5A7A2729BC}" srcOrd="2" destOrd="0" presId="urn:microsoft.com/office/officeart/2005/8/layout/equation2"/>
    <dgm:cxn modelId="{70BF6068-B893-44FF-9166-66608D037BCC}" type="presParOf" srcId="{C6AB0EA6-F357-4973-9133-5E3C58BCB9A1}" destId="{1F35CD4D-D783-4E23-A2C3-0DE1F585D968}" srcOrd="3" destOrd="0" presId="urn:microsoft.com/office/officeart/2005/8/layout/equation2"/>
    <dgm:cxn modelId="{C9C6A9A9-D775-46EC-AD7B-F5036D7AA0C7}" type="presParOf" srcId="{C6AB0EA6-F357-4973-9133-5E3C58BCB9A1}" destId="{728136DE-131E-4066-A829-B3459E9E06D1}" srcOrd="4" destOrd="0" presId="urn:microsoft.com/office/officeart/2005/8/layout/equation2"/>
    <dgm:cxn modelId="{2DC95851-D4B6-4C42-9997-0CB80597829D}" type="presParOf" srcId="{81CE59AC-0325-465F-B348-6520892535B4}" destId="{D97DCFC0-148D-49FA-AC04-6DEB15683712}" srcOrd="1" destOrd="0" presId="urn:microsoft.com/office/officeart/2005/8/layout/equation2"/>
    <dgm:cxn modelId="{90196C4B-E07E-4068-BD94-916F7D42CB0F}" type="presParOf" srcId="{D97DCFC0-148D-49FA-AC04-6DEB15683712}" destId="{903D54AB-7D81-418F-9214-507C243E4051}" srcOrd="0" destOrd="0" presId="urn:microsoft.com/office/officeart/2005/8/layout/equation2"/>
    <dgm:cxn modelId="{EB737CA0-D463-4EB4-BF14-A115FD32CB59}" type="presParOf" srcId="{81CE59AC-0325-465F-B348-6520892535B4}" destId="{7807E4E2-A326-4E41-9AEF-E4F727065C90}"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8/20/2018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35569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4EB90BD-B6CE-46B7-997F-7313B992CCDC}" type="datetimeFigureOut">
              <a:rPr lang="en-US" smtClean="0"/>
              <a:t>8/20/2018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468632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CDB9D11F-B188-461D-B23F-39381795C052}" type="datetimeFigureOut">
              <a:rPr lang="en-US" smtClean="0"/>
              <a:t>8/20/2018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107531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2E6D8D9-55A2-4063-B0F3-121F44549695}" type="datetimeFigureOut">
              <a:rPr lang="en-US" smtClean="0"/>
              <a:t>8/20/2018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380953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D6E9DEC-419B-4CC5-A080-3B06BD5A8291}" type="datetimeFigureOut">
              <a:rPr lang="en-US" smtClean="0"/>
              <a:t>8/20/2018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1228064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D6E9DEC-419B-4CC5-A080-3B06BD5A8291}" type="datetimeFigureOut">
              <a:rPr lang="en-US" smtClean="0"/>
              <a:t>8/20/2018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43574462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8/20/2018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944431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78E61D-D431-422C-9764-11DAFE33AB63}" type="datetimeFigureOut">
              <a:rPr lang="en-US" smtClean="0"/>
              <a:t>8/20/2018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402884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8/20/2018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23760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0578ACC-22D6-47C1-A373-4FD133E34F3C}" type="datetimeFigureOut">
              <a:rPr lang="en-US" smtClean="0"/>
              <a:t>8/20/2018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580661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8/20/2018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637252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8/20/2018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941566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8/20/2018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697157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4A7AC-904D-4781-85BA-7D10C17ED021}" type="datetimeFigureOut">
              <a:rPr lang="en-US" smtClean="0"/>
              <a:t>8/20/2018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896661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331444B-B92B-4E27-8C94-BB93EAF5CB18}" type="datetimeFigureOut">
              <a:rPr lang="en-US" smtClean="0"/>
              <a:t>8/20/2018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036589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63EFA5E-FA76-400D-B3DC-F0BA90E6D107}" type="datetimeFigureOut">
              <a:rPr lang="en-US" smtClean="0"/>
              <a:t>8/20/2018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63222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D6E9DEC-419B-4CC5-A080-3B06BD5A8291}" type="datetimeFigureOut">
              <a:rPr lang="en-US" smtClean="0"/>
              <a:t>8/20/2018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59778009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Layout" Target="../diagrams/layout6.xml"/><Relationship Id="rId7" Type="http://schemas.openxmlformats.org/officeDocument/2006/relationships/image" Target="../media/image32.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image" Target="../media/image36.jpeg"/><Relationship Id="rId5" Type="http://schemas.openxmlformats.org/officeDocument/2006/relationships/diagramColors" Target="../diagrams/colors6.xml"/><Relationship Id="rId10" Type="http://schemas.openxmlformats.org/officeDocument/2006/relationships/image" Target="../media/image35.jpeg"/><Relationship Id="rId4" Type="http://schemas.openxmlformats.org/officeDocument/2006/relationships/diagramQuickStyle" Target="../diagrams/quickStyle6.xml"/><Relationship Id="rId9"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chart" Target="../charts/chart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chart" Target="../charts/chart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2.xml"/><Relationship Id="rId7" Type="http://schemas.openxmlformats.org/officeDocument/2006/relationships/image" Target="../media/image7.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3.xml"/><Relationship Id="rId7" Type="http://schemas.openxmlformats.org/officeDocument/2006/relationships/image" Target="../media/image13.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16.png"/><Relationship Id="rId4" Type="http://schemas.openxmlformats.org/officeDocument/2006/relationships/diagramQuickStyle" Target="../diagrams/quickStyle3.xml"/><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mi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761" y="850007"/>
            <a:ext cx="8961383" cy="1661374"/>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1043189" y="2653048"/>
            <a:ext cx="8368955" cy="1384995"/>
          </a:xfrm>
          <a:prstGeom prst="rect">
            <a:avLst/>
          </a:prstGeom>
          <a:noFill/>
        </p:spPr>
        <p:txBody>
          <a:bodyPr wrap="square" rtlCol="0">
            <a:spAutoFit/>
          </a:bodyPr>
          <a:lstStyle/>
          <a:p>
            <a:pPr algn="ctr"/>
            <a:r>
              <a:rPr lang="es-ES" sz="2800" b="1" dirty="0" smtClean="0"/>
              <a:t>Tema </a:t>
            </a:r>
          </a:p>
          <a:p>
            <a:pPr algn="ctr"/>
            <a:r>
              <a:rPr lang="es-ES" sz="2800" dirty="0" smtClean="0"/>
              <a:t>Incidencia de la festividad del “</a:t>
            </a:r>
            <a:r>
              <a:rPr lang="es-ES" sz="2800" dirty="0" err="1" smtClean="0"/>
              <a:t>Yamor</a:t>
            </a:r>
            <a:r>
              <a:rPr lang="es-ES" sz="2800" dirty="0" smtClean="0"/>
              <a:t>” en las actividades turísticas del cantón Otavalo.</a:t>
            </a:r>
            <a:endParaRPr lang="es-EC" sz="2800" dirty="0"/>
          </a:p>
        </p:txBody>
      </p:sp>
      <p:sp>
        <p:nvSpPr>
          <p:cNvPr id="8" name="CuadroTexto 7"/>
          <p:cNvSpPr txBox="1"/>
          <p:nvPr/>
        </p:nvSpPr>
        <p:spPr>
          <a:xfrm>
            <a:off x="1043189" y="4179710"/>
            <a:ext cx="8368955" cy="954107"/>
          </a:xfrm>
          <a:prstGeom prst="rect">
            <a:avLst/>
          </a:prstGeom>
          <a:noFill/>
        </p:spPr>
        <p:txBody>
          <a:bodyPr wrap="square" rtlCol="0">
            <a:spAutoFit/>
          </a:bodyPr>
          <a:lstStyle/>
          <a:p>
            <a:pPr algn="ctr"/>
            <a:r>
              <a:rPr lang="es-ES" sz="2800" b="1" dirty="0" smtClean="0"/>
              <a:t>Autor</a:t>
            </a:r>
          </a:p>
          <a:p>
            <a:pPr algn="ctr"/>
            <a:r>
              <a:rPr lang="es-ES" sz="2800" dirty="0" err="1" smtClean="0"/>
              <a:t>Guairacaja</a:t>
            </a:r>
            <a:r>
              <a:rPr lang="es-ES" sz="2800" dirty="0" smtClean="0"/>
              <a:t> </a:t>
            </a:r>
            <a:r>
              <a:rPr lang="es-ES" sz="2800" dirty="0" err="1" smtClean="0"/>
              <a:t>Imbaquingo</a:t>
            </a:r>
            <a:r>
              <a:rPr lang="es-ES" sz="2800" dirty="0" smtClean="0"/>
              <a:t>, Edwin Paúl</a:t>
            </a:r>
            <a:endParaRPr lang="es-EC" sz="2800" dirty="0"/>
          </a:p>
        </p:txBody>
      </p:sp>
      <p:sp>
        <p:nvSpPr>
          <p:cNvPr id="5" name="CuadroTexto 4"/>
          <p:cNvSpPr txBox="1"/>
          <p:nvPr/>
        </p:nvSpPr>
        <p:spPr>
          <a:xfrm>
            <a:off x="1043188" y="5133817"/>
            <a:ext cx="8368955" cy="954107"/>
          </a:xfrm>
          <a:prstGeom prst="rect">
            <a:avLst/>
          </a:prstGeom>
          <a:noFill/>
        </p:spPr>
        <p:txBody>
          <a:bodyPr wrap="square" rtlCol="0">
            <a:spAutoFit/>
          </a:bodyPr>
          <a:lstStyle/>
          <a:p>
            <a:pPr algn="ctr"/>
            <a:r>
              <a:rPr lang="es-ES" sz="2800" b="1" dirty="0" smtClean="0"/>
              <a:t>Director</a:t>
            </a:r>
            <a:endParaRPr lang="es-ES" sz="2800" b="1" dirty="0" smtClean="0"/>
          </a:p>
          <a:p>
            <a:pPr algn="ctr"/>
            <a:r>
              <a:rPr lang="es-ES" sz="2800" dirty="0" smtClean="0"/>
              <a:t>MSC. Jácome </a:t>
            </a:r>
            <a:r>
              <a:rPr lang="es-ES" sz="2800" dirty="0" err="1" smtClean="0"/>
              <a:t>Simbaña</a:t>
            </a:r>
            <a:r>
              <a:rPr lang="es-ES" sz="2800" dirty="0" smtClean="0"/>
              <a:t>, Marco Fernando</a:t>
            </a:r>
            <a:endParaRPr lang="es-EC" sz="2800" dirty="0"/>
          </a:p>
        </p:txBody>
      </p:sp>
    </p:spTree>
    <p:extLst>
      <p:ext uri="{BB962C8B-B14F-4D97-AF65-F5344CB8AC3E}">
        <p14:creationId xmlns:p14="http://schemas.microsoft.com/office/powerpoint/2010/main" val="3790801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 y="1"/>
            <a:ext cx="4301544" cy="2634050"/>
          </a:xfrm>
          <a:prstGeom prst="rect">
            <a:avLst/>
          </a:prstGeom>
          <a:ln>
            <a:noFill/>
          </a:ln>
          <a:effectLst>
            <a:softEdge rad="112500"/>
          </a:effectLst>
        </p:spPr>
      </p:pic>
      <p:graphicFrame>
        <p:nvGraphicFramePr>
          <p:cNvPr id="4" name="Marcador de contenido 3"/>
          <p:cNvGraphicFramePr>
            <a:graphicFrameLocks noGrp="1"/>
          </p:cNvGraphicFramePr>
          <p:nvPr>
            <p:ph idx="1"/>
            <p:extLst>
              <p:ext uri="{D42A27DB-BD31-4B8C-83A1-F6EECF244321}">
                <p14:modId xmlns:p14="http://schemas.microsoft.com/office/powerpoint/2010/main" val="2507822667"/>
              </p:ext>
            </p:extLst>
          </p:nvPr>
        </p:nvGraphicFramePr>
        <p:xfrm>
          <a:off x="3137145" y="708338"/>
          <a:ext cx="8079772" cy="54606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p:cNvPicPr>
            <a:picLocks noChangeAspect="1"/>
          </p:cNvPicPr>
          <p:nvPr/>
        </p:nvPicPr>
        <p:blipFill>
          <a:blip r:embed="rId8"/>
          <a:stretch>
            <a:fillRect/>
          </a:stretch>
        </p:blipFill>
        <p:spPr>
          <a:xfrm>
            <a:off x="317210" y="2902643"/>
            <a:ext cx="3667125" cy="2752725"/>
          </a:xfrm>
          <a:prstGeom prst="rect">
            <a:avLst/>
          </a:prstGeom>
          <a:ln>
            <a:noFill/>
          </a:ln>
          <a:effectLst>
            <a:softEdge rad="112500"/>
          </a:effectLst>
        </p:spPr>
      </p:pic>
      <p:sp>
        <p:nvSpPr>
          <p:cNvPr id="7" name="CuadroTexto 6"/>
          <p:cNvSpPr txBox="1"/>
          <p:nvPr/>
        </p:nvSpPr>
        <p:spPr>
          <a:xfrm>
            <a:off x="317210" y="5729233"/>
            <a:ext cx="3494937" cy="646331"/>
          </a:xfrm>
          <a:prstGeom prst="rect">
            <a:avLst/>
          </a:prstGeom>
          <a:noFill/>
        </p:spPr>
        <p:txBody>
          <a:bodyPr wrap="square" rtlCol="0">
            <a:spAutoFit/>
          </a:bodyPr>
          <a:lstStyle/>
          <a:p>
            <a:r>
              <a:rPr lang="es-ES" dirty="0" smtClean="0"/>
              <a:t>Población total de 110461,rural y urbana</a:t>
            </a:r>
            <a:endParaRPr lang="es-EC" dirty="0"/>
          </a:p>
        </p:txBody>
      </p:sp>
    </p:spTree>
    <p:extLst>
      <p:ext uri="{BB962C8B-B14F-4D97-AF65-F5344CB8AC3E}">
        <p14:creationId xmlns:p14="http://schemas.microsoft.com/office/powerpoint/2010/main" val="34838028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1"/>
          <p:cNvPicPr/>
          <p:nvPr/>
        </p:nvPicPr>
        <p:blipFill rotWithShape="1">
          <a:blip r:embed="rId2">
            <a:extLst>
              <a:ext uri="{28A0092B-C50C-407E-A947-70E740481C1C}">
                <a14:useLocalDpi xmlns:a14="http://schemas.microsoft.com/office/drawing/2010/main" val="0"/>
              </a:ext>
            </a:extLst>
          </a:blip>
          <a:srcRect l="6627" t="1190" r="2050" b="6691"/>
          <a:stretch/>
        </p:blipFill>
        <p:spPr bwMode="auto">
          <a:xfrm>
            <a:off x="5193570" y="20522"/>
            <a:ext cx="4123055" cy="3129280"/>
          </a:xfrm>
          <a:prstGeom prst="rect">
            <a:avLst/>
          </a:prstGeom>
          <a:ln>
            <a:noFill/>
          </a:ln>
          <a:effectLst>
            <a:softEdge rad="112500"/>
          </a:effectLst>
          <a:extLst>
            <a:ext uri="{53640926-AAD7-44D8-BBD7-CCE9431645EC}">
              <a14:shadowObscured xmlns:a14="http://schemas.microsoft.com/office/drawing/2010/main"/>
            </a:ext>
          </a:extLst>
        </p:spPr>
      </p:pic>
      <p:graphicFrame>
        <p:nvGraphicFramePr>
          <p:cNvPr id="4" name="Marcador de contenido 3"/>
          <p:cNvGraphicFramePr>
            <a:graphicFrameLocks noGrp="1"/>
          </p:cNvGraphicFramePr>
          <p:nvPr>
            <p:ph idx="1"/>
            <p:extLst>
              <p:ext uri="{D42A27DB-BD31-4B8C-83A1-F6EECF244321}">
                <p14:modId xmlns:p14="http://schemas.microsoft.com/office/powerpoint/2010/main" val="1280061403"/>
              </p:ext>
            </p:extLst>
          </p:nvPr>
        </p:nvGraphicFramePr>
        <p:xfrm>
          <a:off x="-1717608" y="283336"/>
          <a:ext cx="8596312" cy="57329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descr="Resultado de imagen para calendario equinoccios y solsticio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13852" y="3259879"/>
            <a:ext cx="4682490" cy="2914015"/>
          </a:xfrm>
          <a:prstGeom prst="rect">
            <a:avLst/>
          </a:prstGeom>
          <a:noFill/>
          <a:ln>
            <a:noFill/>
          </a:ln>
        </p:spPr>
      </p:pic>
    </p:spTree>
    <p:extLst>
      <p:ext uri="{BB962C8B-B14F-4D97-AF65-F5344CB8AC3E}">
        <p14:creationId xmlns:p14="http://schemas.microsoft.com/office/powerpoint/2010/main" val="2519588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0518" y="101989"/>
            <a:ext cx="8596668" cy="1320800"/>
          </a:xfrm>
        </p:spPr>
        <p:txBody>
          <a:bodyPr anchor="ctr"/>
          <a:lstStyle/>
          <a:p>
            <a:r>
              <a:rPr lang="es-EC" dirty="0"/>
              <a:t>Fiesta del Coraza y </a:t>
            </a:r>
            <a:r>
              <a:rPr lang="es-EC" dirty="0" err="1"/>
              <a:t>Pendoneros</a:t>
            </a:r>
            <a:endParaRPr lang="es-EC" dirty="0"/>
          </a:p>
        </p:txBody>
      </p:sp>
      <p:pic>
        <p:nvPicPr>
          <p:cNvPr id="4" name="Imagen 3" descr="La FederaciÃ³n de IndÃ­genas de Imbabura realizÃ³ un desfile, que incluyÃ³ al coraza. Foto: JosÃ© Luis Rosales / EL COMERCIO"/>
          <p:cNvPicPr/>
          <p:nvPr/>
        </p:nvPicPr>
        <p:blipFill>
          <a:blip r:embed="rId2">
            <a:extLst>
              <a:ext uri="{28A0092B-C50C-407E-A947-70E740481C1C}">
                <a14:useLocalDpi xmlns:a14="http://schemas.microsoft.com/office/drawing/2010/main" val="0"/>
              </a:ext>
            </a:extLst>
          </a:blip>
          <a:srcRect/>
          <a:stretch>
            <a:fillRect/>
          </a:stretch>
        </p:blipFill>
        <p:spPr bwMode="auto">
          <a:xfrm>
            <a:off x="0" y="1044557"/>
            <a:ext cx="4332548" cy="1994857"/>
          </a:xfrm>
          <a:prstGeom prst="rect">
            <a:avLst/>
          </a:prstGeom>
          <a:ln>
            <a:noFill/>
          </a:ln>
          <a:effectLst>
            <a:softEdge rad="112500"/>
          </a:effectLst>
        </p:spPr>
      </p:pic>
      <p:sp>
        <p:nvSpPr>
          <p:cNvPr id="5" name="CuadroTexto 4"/>
          <p:cNvSpPr txBox="1"/>
          <p:nvPr/>
        </p:nvSpPr>
        <p:spPr>
          <a:xfrm>
            <a:off x="4332548" y="1484696"/>
            <a:ext cx="5009881" cy="646331"/>
          </a:xfrm>
          <a:prstGeom prst="rect">
            <a:avLst/>
          </a:prstGeom>
          <a:noFill/>
        </p:spPr>
        <p:txBody>
          <a:bodyPr wrap="square" rtlCol="0">
            <a:spAutoFit/>
          </a:bodyPr>
          <a:lstStyle/>
          <a:p>
            <a:r>
              <a:rPr lang="es-ES" dirty="0" smtClean="0"/>
              <a:t>Festividad que duraba cuatro días y que se realiza en dos fechas distintas</a:t>
            </a:r>
            <a:endParaRPr lang="es-EC" dirty="0"/>
          </a:p>
        </p:txBody>
      </p:sp>
      <p:pic>
        <p:nvPicPr>
          <p:cNvPr id="6" name="Imagen 5"/>
          <p:cNvPicPr>
            <a:picLocks noChangeAspect="1"/>
          </p:cNvPicPr>
          <p:nvPr/>
        </p:nvPicPr>
        <p:blipFill>
          <a:blip r:embed="rId3"/>
          <a:stretch>
            <a:fillRect/>
          </a:stretch>
        </p:blipFill>
        <p:spPr>
          <a:xfrm>
            <a:off x="4442786" y="2385569"/>
            <a:ext cx="5024400" cy="2823494"/>
          </a:xfrm>
          <a:prstGeom prst="rect">
            <a:avLst/>
          </a:prstGeom>
          <a:ln>
            <a:noFill/>
          </a:ln>
          <a:effectLst>
            <a:softEdge rad="112500"/>
          </a:effectLst>
        </p:spPr>
      </p:pic>
      <p:sp>
        <p:nvSpPr>
          <p:cNvPr id="8" name="CuadroTexto 7"/>
          <p:cNvSpPr txBox="1"/>
          <p:nvPr/>
        </p:nvSpPr>
        <p:spPr>
          <a:xfrm>
            <a:off x="450761" y="3612650"/>
            <a:ext cx="3992025" cy="369332"/>
          </a:xfrm>
          <a:prstGeom prst="rect">
            <a:avLst/>
          </a:prstGeom>
          <a:noFill/>
        </p:spPr>
        <p:txBody>
          <a:bodyPr wrap="square" rtlCol="0">
            <a:spAutoFit/>
          </a:bodyPr>
          <a:lstStyle/>
          <a:p>
            <a:r>
              <a:rPr lang="es-ES" dirty="0" err="1" smtClean="0"/>
              <a:t>Kuraka</a:t>
            </a:r>
            <a:r>
              <a:rPr lang="es-ES" dirty="0" smtClean="0"/>
              <a:t>, Loa, Ayllus, Los </a:t>
            </a:r>
            <a:r>
              <a:rPr lang="es-ES" dirty="0" err="1" smtClean="0"/>
              <a:t>pendoneros</a:t>
            </a:r>
            <a:endParaRPr lang="es-EC" dirty="0"/>
          </a:p>
        </p:txBody>
      </p:sp>
      <p:pic>
        <p:nvPicPr>
          <p:cNvPr id="9" name="Imagen 8"/>
          <p:cNvPicPr>
            <a:picLocks noChangeAspect="1"/>
          </p:cNvPicPr>
          <p:nvPr/>
        </p:nvPicPr>
        <p:blipFill>
          <a:blip r:embed="rId4"/>
          <a:stretch>
            <a:fillRect/>
          </a:stretch>
        </p:blipFill>
        <p:spPr>
          <a:xfrm>
            <a:off x="607928" y="4266495"/>
            <a:ext cx="3677689" cy="2451793"/>
          </a:xfrm>
          <a:prstGeom prst="rect">
            <a:avLst/>
          </a:prstGeom>
          <a:ln>
            <a:noFill/>
          </a:ln>
          <a:effectLst>
            <a:softEdge rad="112500"/>
          </a:effectLst>
        </p:spPr>
      </p:pic>
    </p:spTree>
    <p:extLst>
      <p:ext uri="{BB962C8B-B14F-4D97-AF65-F5344CB8AC3E}">
        <p14:creationId xmlns:p14="http://schemas.microsoft.com/office/powerpoint/2010/main" val="4224714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0"/>
            <a:ext cx="8596668" cy="1320800"/>
          </a:xfrm>
        </p:spPr>
        <p:txBody>
          <a:bodyPr anchor="ctr"/>
          <a:lstStyle/>
          <a:p>
            <a:r>
              <a:rPr lang="es-ES" dirty="0" smtClean="0"/>
              <a:t>Festividad del </a:t>
            </a:r>
            <a:r>
              <a:rPr lang="es-ES" dirty="0" err="1" smtClean="0"/>
              <a:t>Yamor</a:t>
            </a:r>
            <a:endParaRPr lang="es-EC" dirty="0"/>
          </a:p>
        </p:txBody>
      </p:sp>
      <p:sp>
        <p:nvSpPr>
          <p:cNvPr id="5" name="CuadroTexto 4"/>
          <p:cNvSpPr txBox="1"/>
          <p:nvPr/>
        </p:nvSpPr>
        <p:spPr>
          <a:xfrm>
            <a:off x="540912" y="4256464"/>
            <a:ext cx="3361387" cy="2031325"/>
          </a:xfrm>
          <a:prstGeom prst="rect">
            <a:avLst/>
          </a:prstGeom>
          <a:noFill/>
        </p:spPr>
        <p:txBody>
          <a:bodyPr wrap="square" rtlCol="0">
            <a:spAutoFit/>
          </a:bodyPr>
          <a:lstStyle/>
          <a:p>
            <a:r>
              <a:rPr lang="es-ES" dirty="0" smtClean="0"/>
              <a:t>Celebración religiosa y pagana en honor a la virgen de Monserrat y la Pacha Mama</a:t>
            </a:r>
          </a:p>
          <a:p>
            <a:endParaRPr lang="es-ES" dirty="0"/>
          </a:p>
          <a:p>
            <a:r>
              <a:rPr lang="es-ES" dirty="0" smtClean="0"/>
              <a:t>Bebida a base del maíz conocida como </a:t>
            </a:r>
            <a:r>
              <a:rPr lang="es-ES" dirty="0" err="1" smtClean="0"/>
              <a:t>Yamur</a:t>
            </a:r>
            <a:r>
              <a:rPr lang="es-ES" dirty="0" smtClean="0"/>
              <a:t> </a:t>
            </a:r>
            <a:r>
              <a:rPr lang="es-ES" dirty="0" err="1" smtClean="0"/>
              <a:t>Tuktuy</a:t>
            </a:r>
            <a:r>
              <a:rPr lang="es-ES" dirty="0" smtClean="0"/>
              <a:t> = bebida de la sabiduría </a:t>
            </a:r>
            <a:endParaRPr lang="es-EC" dirty="0"/>
          </a:p>
        </p:txBody>
      </p:sp>
      <p:pic>
        <p:nvPicPr>
          <p:cNvPr id="6" name="Imagen 5"/>
          <p:cNvPicPr>
            <a:picLocks noChangeAspect="1"/>
          </p:cNvPicPr>
          <p:nvPr/>
        </p:nvPicPr>
        <p:blipFill>
          <a:blip r:embed="rId2"/>
          <a:stretch>
            <a:fillRect/>
          </a:stretch>
        </p:blipFill>
        <p:spPr>
          <a:xfrm>
            <a:off x="3992451" y="3936779"/>
            <a:ext cx="3850783" cy="2546486"/>
          </a:xfrm>
          <a:prstGeom prst="rect">
            <a:avLst/>
          </a:prstGeom>
          <a:ln>
            <a:noFill/>
          </a:ln>
          <a:effectLst>
            <a:softEdge rad="112500"/>
          </a:effectLst>
        </p:spPr>
      </p:pic>
      <p:sp>
        <p:nvSpPr>
          <p:cNvPr id="7" name="CuadroTexto 6"/>
          <p:cNvSpPr txBox="1"/>
          <p:nvPr/>
        </p:nvSpPr>
        <p:spPr>
          <a:xfrm>
            <a:off x="4559121" y="4902795"/>
            <a:ext cx="184731" cy="369332"/>
          </a:xfrm>
          <a:prstGeom prst="rect">
            <a:avLst/>
          </a:prstGeom>
          <a:noFill/>
        </p:spPr>
        <p:txBody>
          <a:bodyPr wrap="none" rtlCol="0">
            <a:spAutoFit/>
          </a:bodyPr>
          <a:lstStyle/>
          <a:p>
            <a:endParaRPr lang="es-EC" dirty="0"/>
          </a:p>
        </p:txBody>
      </p:sp>
      <p:pic>
        <p:nvPicPr>
          <p:cNvPr id="2054" name="Picture 6" descr="Resultado de imagen para yam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34" y="945930"/>
            <a:ext cx="8596668" cy="29908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613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chor="ctr"/>
          <a:lstStyle/>
          <a:p>
            <a:r>
              <a:rPr lang="es-ES" dirty="0" smtClean="0"/>
              <a:t>Actividades</a:t>
            </a:r>
            <a:endParaRPr lang="es-EC" dirty="0"/>
          </a:p>
        </p:txBody>
      </p:sp>
      <p:pic>
        <p:nvPicPr>
          <p:cNvPr id="4" name="Imagen 3" descr="Resultado de imagen para travesia natatoria lago san pablo 2016"/>
          <p:cNvPicPr/>
          <p:nvPr/>
        </p:nvPicPr>
        <p:blipFill>
          <a:blip r:embed="rId2">
            <a:extLst>
              <a:ext uri="{28A0092B-C50C-407E-A947-70E740481C1C}">
                <a14:useLocalDpi xmlns:a14="http://schemas.microsoft.com/office/drawing/2010/main" val="0"/>
              </a:ext>
            </a:extLst>
          </a:blip>
          <a:srcRect/>
          <a:stretch>
            <a:fillRect/>
          </a:stretch>
        </p:blipFill>
        <p:spPr bwMode="auto">
          <a:xfrm>
            <a:off x="3661872" y="313534"/>
            <a:ext cx="5147278" cy="1850118"/>
          </a:xfrm>
          <a:prstGeom prst="rect">
            <a:avLst/>
          </a:prstGeom>
          <a:ln>
            <a:noFill/>
          </a:ln>
          <a:effectLst>
            <a:softEdge rad="112500"/>
          </a:effectLst>
        </p:spPr>
      </p:pic>
      <p:pic>
        <p:nvPicPr>
          <p:cNvPr id="5" name="Imagen 4" descr="Paola Lizeth MuÃ±oz Burgos tiene 18 aÃ±os y planea estudiar odontologÃ­a. Es la actual Reina del Yamor."/>
          <p:cNvPicPr/>
          <p:nvPr/>
        </p:nvPicPr>
        <p:blipFill>
          <a:blip r:embed="rId3">
            <a:extLst>
              <a:ext uri="{28A0092B-C50C-407E-A947-70E740481C1C}">
                <a14:useLocalDpi xmlns:a14="http://schemas.microsoft.com/office/drawing/2010/main" val="0"/>
              </a:ext>
            </a:extLst>
          </a:blip>
          <a:srcRect/>
          <a:stretch>
            <a:fillRect/>
          </a:stretch>
        </p:blipFill>
        <p:spPr bwMode="auto">
          <a:xfrm>
            <a:off x="677334" y="2459718"/>
            <a:ext cx="3778756" cy="1750159"/>
          </a:xfrm>
          <a:prstGeom prst="rect">
            <a:avLst/>
          </a:prstGeom>
          <a:ln>
            <a:noFill/>
          </a:ln>
          <a:effectLst>
            <a:softEdge rad="112500"/>
          </a:effectLst>
        </p:spPr>
      </p:pic>
      <p:pic>
        <p:nvPicPr>
          <p:cNvPr id="6" name="Imagen 5" descr="Ceremonia eucarÃ­stica de acciÃ³n de gracias a la Virgen de Monserrat y la  bendiciÃ³n de los granos.  "/>
          <p:cNvPicPr/>
          <p:nvPr/>
        </p:nvPicPr>
        <p:blipFill>
          <a:blip r:embed="rId4">
            <a:extLst>
              <a:ext uri="{28A0092B-C50C-407E-A947-70E740481C1C}">
                <a14:useLocalDpi xmlns:a14="http://schemas.microsoft.com/office/drawing/2010/main" val="0"/>
              </a:ext>
            </a:extLst>
          </a:blip>
          <a:srcRect/>
          <a:stretch>
            <a:fillRect/>
          </a:stretch>
        </p:blipFill>
        <p:spPr bwMode="auto">
          <a:xfrm>
            <a:off x="4931375" y="2459718"/>
            <a:ext cx="4676264" cy="1750159"/>
          </a:xfrm>
          <a:prstGeom prst="rect">
            <a:avLst/>
          </a:prstGeom>
          <a:ln>
            <a:noFill/>
          </a:ln>
          <a:effectLst>
            <a:softEdge rad="112500"/>
          </a:effectLst>
        </p:spPr>
      </p:pic>
      <p:pic>
        <p:nvPicPr>
          <p:cNvPr id="7" name="Imagen 6" descr="https://lahora.com.ec/contenido/cache/2e/abre_las_fiestas_del__yamor_20100828073805-682x512.jpg"/>
          <p:cNvPicPr/>
          <p:nvPr/>
        </p:nvPicPr>
        <p:blipFill>
          <a:blip r:embed="rId5">
            <a:extLst>
              <a:ext uri="{28A0092B-C50C-407E-A947-70E740481C1C}">
                <a14:useLocalDpi xmlns:a14="http://schemas.microsoft.com/office/drawing/2010/main" val="0"/>
              </a:ext>
            </a:extLst>
          </a:blip>
          <a:srcRect/>
          <a:stretch>
            <a:fillRect/>
          </a:stretch>
        </p:blipFill>
        <p:spPr bwMode="auto">
          <a:xfrm>
            <a:off x="1236373" y="4505943"/>
            <a:ext cx="3068987" cy="1991265"/>
          </a:xfrm>
          <a:prstGeom prst="rect">
            <a:avLst/>
          </a:prstGeom>
          <a:ln>
            <a:noFill/>
          </a:ln>
          <a:effectLst>
            <a:softEdge rad="112500"/>
          </a:effectLst>
        </p:spPr>
      </p:pic>
      <p:pic>
        <p:nvPicPr>
          <p:cNvPr id="8" name="Imagen 7" descr="El Festival de la MÃºsica del Recuerdo es uno de los eventos centrales de la Fiesta del Yamor.   "/>
          <p:cNvPicPr/>
          <p:nvPr/>
        </p:nvPicPr>
        <p:blipFill>
          <a:blip r:embed="rId6">
            <a:extLst>
              <a:ext uri="{28A0092B-C50C-407E-A947-70E740481C1C}">
                <a14:useLocalDpi xmlns:a14="http://schemas.microsoft.com/office/drawing/2010/main" val="0"/>
              </a:ext>
            </a:extLst>
          </a:blip>
          <a:srcRect/>
          <a:stretch>
            <a:fillRect/>
          </a:stretch>
        </p:blipFill>
        <p:spPr bwMode="auto">
          <a:xfrm>
            <a:off x="4931375" y="4505943"/>
            <a:ext cx="3710349" cy="1508491"/>
          </a:xfrm>
          <a:prstGeom prst="rect">
            <a:avLst/>
          </a:prstGeom>
          <a:ln>
            <a:noFill/>
          </a:ln>
          <a:effectLst>
            <a:softEdge rad="112500"/>
          </a:effectLst>
        </p:spPr>
      </p:pic>
    </p:spTree>
    <p:extLst>
      <p:ext uri="{BB962C8B-B14F-4D97-AF65-F5344CB8AC3E}">
        <p14:creationId xmlns:p14="http://schemas.microsoft.com/office/powerpoint/2010/main" val="35884102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p:cNvGraphicFramePr/>
          <p:nvPr>
            <p:extLst>
              <p:ext uri="{D42A27DB-BD31-4B8C-83A1-F6EECF244321}">
                <p14:modId xmlns:p14="http://schemas.microsoft.com/office/powerpoint/2010/main" val="1325183848"/>
              </p:ext>
            </p:extLst>
          </p:nvPr>
        </p:nvGraphicFramePr>
        <p:xfrm>
          <a:off x="5535053" y="1287888"/>
          <a:ext cx="4549104" cy="3549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descr="Resultado de imagen para cascada de peguche"/>
          <p:cNvPicPr/>
          <p:nvPr/>
        </p:nvPicPr>
        <p:blipFill>
          <a:blip r:embed="rId7">
            <a:extLst>
              <a:ext uri="{28A0092B-C50C-407E-A947-70E740481C1C}">
                <a14:useLocalDpi xmlns:a14="http://schemas.microsoft.com/office/drawing/2010/main" val="0"/>
              </a:ext>
            </a:extLst>
          </a:blip>
          <a:srcRect/>
          <a:stretch>
            <a:fillRect/>
          </a:stretch>
        </p:blipFill>
        <p:spPr bwMode="auto">
          <a:xfrm>
            <a:off x="186127" y="128095"/>
            <a:ext cx="2943439" cy="2409043"/>
          </a:xfrm>
          <a:prstGeom prst="rect">
            <a:avLst/>
          </a:prstGeom>
          <a:ln>
            <a:noFill/>
          </a:ln>
          <a:effectLst>
            <a:softEdge rad="112500"/>
          </a:effectLst>
        </p:spPr>
      </p:pic>
      <p:pic>
        <p:nvPicPr>
          <p:cNvPr id="9" name="Imagen 8" descr="lago-san-pablo"/>
          <p:cNvPicPr/>
          <p:nvPr/>
        </p:nvPicPr>
        <p:blipFill>
          <a:blip r:embed="rId8">
            <a:extLst>
              <a:ext uri="{28A0092B-C50C-407E-A947-70E740481C1C}">
                <a14:useLocalDpi xmlns:a14="http://schemas.microsoft.com/office/drawing/2010/main" val="0"/>
              </a:ext>
            </a:extLst>
          </a:blip>
          <a:srcRect/>
          <a:stretch>
            <a:fillRect/>
          </a:stretch>
        </p:blipFill>
        <p:spPr bwMode="auto">
          <a:xfrm>
            <a:off x="504570" y="2537138"/>
            <a:ext cx="3406762" cy="2315103"/>
          </a:xfrm>
          <a:prstGeom prst="rect">
            <a:avLst/>
          </a:prstGeom>
          <a:ln>
            <a:noFill/>
          </a:ln>
          <a:effectLst>
            <a:softEdge rad="112500"/>
          </a:effectLst>
        </p:spPr>
      </p:pic>
      <p:pic>
        <p:nvPicPr>
          <p:cNvPr id="10" name="Imagen 9" descr="lechero-3D8EB6C7E-B9EA-4BB9-9511-B97860630921.jpg"/>
          <p:cNvPicPr/>
          <p:nvPr/>
        </p:nvPicPr>
        <p:blipFill>
          <a:blip r:embed="rId9">
            <a:extLst>
              <a:ext uri="{28A0092B-C50C-407E-A947-70E740481C1C}">
                <a14:useLocalDpi xmlns:a14="http://schemas.microsoft.com/office/drawing/2010/main" val="0"/>
              </a:ext>
            </a:extLst>
          </a:blip>
          <a:srcRect/>
          <a:stretch>
            <a:fillRect/>
          </a:stretch>
        </p:blipFill>
        <p:spPr bwMode="auto">
          <a:xfrm>
            <a:off x="537169" y="4946181"/>
            <a:ext cx="3432837" cy="1771538"/>
          </a:xfrm>
          <a:prstGeom prst="rect">
            <a:avLst/>
          </a:prstGeom>
          <a:ln>
            <a:noFill/>
          </a:ln>
          <a:effectLst>
            <a:softEdge rad="112500"/>
          </a:effectLst>
        </p:spPr>
      </p:pic>
      <p:pic>
        <p:nvPicPr>
          <p:cNvPr id="11" name="Imagen 10" descr="Resultado de imagen para parque acuatico otavalo"/>
          <p:cNvPicPr/>
          <p:nvPr/>
        </p:nvPicPr>
        <p:blipFill>
          <a:blip r:embed="rId10">
            <a:extLst>
              <a:ext uri="{28A0092B-C50C-407E-A947-70E740481C1C}">
                <a14:useLocalDpi xmlns:a14="http://schemas.microsoft.com/office/drawing/2010/main" val="0"/>
              </a:ext>
            </a:extLst>
          </a:blip>
          <a:srcRect/>
          <a:stretch>
            <a:fillRect/>
          </a:stretch>
        </p:blipFill>
        <p:spPr bwMode="auto">
          <a:xfrm>
            <a:off x="4028680" y="4597757"/>
            <a:ext cx="4347237" cy="1758660"/>
          </a:xfrm>
          <a:prstGeom prst="rect">
            <a:avLst/>
          </a:prstGeom>
          <a:ln>
            <a:noFill/>
          </a:ln>
          <a:effectLst>
            <a:softEdge rad="112500"/>
          </a:effectLst>
        </p:spPr>
      </p:pic>
      <p:pic>
        <p:nvPicPr>
          <p:cNvPr id="12" name="Imagen 11" descr="https://lahora.com.ec/contenido/cache/56/la-tradicion-y-el-comercio-en-la-plaza-de-ponchos-imagen-1-_20171230080039-682x455.jpg"/>
          <p:cNvPicPr/>
          <p:nvPr/>
        </p:nvPicPr>
        <p:blipFill>
          <a:blip r:embed="rId11">
            <a:extLst>
              <a:ext uri="{28A0092B-C50C-407E-A947-70E740481C1C}">
                <a14:useLocalDpi xmlns:a14="http://schemas.microsoft.com/office/drawing/2010/main" val="0"/>
              </a:ext>
            </a:extLst>
          </a:blip>
          <a:srcRect/>
          <a:stretch>
            <a:fillRect/>
          </a:stretch>
        </p:blipFill>
        <p:spPr bwMode="auto">
          <a:xfrm>
            <a:off x="3937407" y="98992"/>
            <a:ext cx="4529785" cy="1417370"/>
          </a:xfrm>
          <a:prstGeom prst="rect">
            <a:avLst/>
          </a:prstGeom>
          <a:ln>
            <a:noFill/>
          </a:ln>
          <a:effectLst>
            <a:softEdge rad="112500"/>
          </a:effectLst>
        </p:spPr>
      </p:pic>
    </p:spTree>
    <p:extLst>
      <p:ext uri="{BB962C8B-B14F-4D97-AF65-F5344CB8AC3E}">
        <p14:creationId xmlns:p14="http://schemas.microsoft.com/office/powerpoint/2010/main" val="23627133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2098" y="0"/>
            <a:ext cx="8596668" cy="1320800"/>
          </a:xfrm>
        </p:spPr>
        <p:txBody>
          <a:bodyPr anchor="ctr"/>
          <a:lstStyle/>
          <a:p>
            <a:r>
              <a:rPr lang="es-ES" dirty="0" smtClean="0"/>
              <a:t>Encuestas</a:t>
            </a:r>
            <a:endParaRPr lang="es-EC" dirty="0"/>
          </a:p>
        </p:txBody>
      </p:sp>
      <p:graphicFrame>
        <p:nvGraphicFramePr>
          <p:cNvPr id="4" name="Gráfico 3"/>
          <p:cNvGraphicFramePr/>
          <p:nvPr>
            <p:extLst>
              <p:ext uri="{D42A27DB-BD31-4B8C-83A1-F6EECF244321}">
                <p14:modId xmlns:p14="http://schemas.microsoft.com/office/powerpoint/2010/main" val="3838410819"/>
              </p:ext>
            </p:extLst>
          </p:nvPr>
        </p:nvGraphicFramePr>
        <p:xfrm>
          <a:off x="4778927" y="17132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p:cNvGraphicFramePr/>
          <p:nvPr>
            <p:extLst>
              <p:ext uri="{D42A27DB-BD31-4B8C-83A1-F6EECF244321}">
                <p14:modId xmlns:p14="http://schemas.microsoft.com/office/powerpoint/2010/main" val="1044221018"/>
              </p:ext>
            </p:extLst>
          </p:nvPr>
        </p:nvGraphicFramePr>
        <p:xfrm>
          <a:off x="542098" y="1055028"/>
          <a:ext cx="4132933"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áfico 7"/>
          <p:cNvGraphicFramePr/>
          <p:nvPr>
            <p:extLst>
              <p:ext uri="{D42A27DB-BD31-4B8C-83A1-F6EECF244321}">
                <p14:modId xmlns:p14="http://schemas.microsoft.com/office/powerpoint/2010/main" val="3121997200"/>
              </p:ext>
            </p:extLst>
          </p:nvPr>
        </p:nvGraphicFramePr>
        <p:xfrm>
          <a:off x="2608564" y="3942471"/>
          <a:ext cx="4572000"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9" name="Imagen 8"/>
          <p:cNvPicPr>
            <a:picLocks noChangeAspect="1"/>
          </p:cNvPicPr>
          <p:nvPr/>
        </p:nvPicPr>
        <p:blipFill>
          <a:blip r:embed="rId5"/>
          <a:stretch>
            <a:fillRect/>
          </a:stretch>
        </p:blipFill>
        <p:spPr>
          <a:xfrm>
            <a:off x="375683" y="4133051"/>
            <a:ext cx="2232881" cy="2286848"/>
          </a:xfrm>
          <a:prstGeom prst="rect">
            <a:avLst/>
          </a:prstGeom>
          <a:ln>
            <a:noFill/>
          </a:ln>
          <a:effectLst>
            <a:softEdge rad="112500"/>
          </a:effectLst>
        </p:spPr>
      </p:pic>
      <p:pic>
        <p:nvPicPr>
          <p:cNvPr id="10" name="Imagen 9"/>
          <p:cNvPicPr>
            <a:picLocks noChangeAspect="1"/>
          </p:cNvPicPr>
          <p:nvPr/>
        </p:nvPicPr>
        <p:blipFill>
          <a:blip r:embed="rId6"/>
          <a:stretch>
            <a:fillRect/>
          </a:stretch>
        </p:blipFill>
        <p:spPr>
          <a:xfrm>
            <a:off x="7335310" y="3085840"/>
            <a:ext cx="2394264" cy="1795698"/>
          </a:xfrm>
          <a:prstGeom prst="rect">
            <a:avLst/>
          </a:prstGeom>
          <a:ln>
            <a:noFill/>
          </a:ln>
          <a:effectLst>
            <a:softEdge rad="112500"/>
          </a:effectLst>
        </p:spPr>
      </p:pic>
    </p:spTree>
    <p:extLst>
      <p:ext uri="{BB962C8B-B14F-4D97-AF65-F5344CB8AC3E}">
        <p14:creationId xmlns:p14="http://schemas.microsoft.com/office/powerpoint/2010/main" val="2163977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2893358375"/>
              </p:ext>
            </p:extLst>
          </p:nvPr>
        </p:nvGraphicFramePr>
        <p:xfrm>
          <a:off x="349348" y="298939"/>
          <a:ext cx="4433667" cy="26834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p:cNvGraphicFramePr/>
          <p:nvPr>
            <p:extLst>
              <p:ext uri="{D42A27DB-BD31-4B8C-83A1-F6EECF244321}">
                <p14:modId xmlns:p14="http://schemas.microsoft.com/office/powerpoint/2010/main" val="1872527257"/>
              </p:ext>
            </p:extLst>
          </p:nvPr>
        </p:nvGraphicFramePr>
        <p:xfrm>
          <a:off x="4949483" y="2690447"/>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6" name="Imagen 5"/>
          <p:cNvPicPr>
            <a:picLocks noChangeAspect="1"/>
          </p:cNvPicPr>
          <p:nvPr/>
        </p:nvPicPr>
        <p:blipFill>
          <a:blip r:embed="rId4"/>
          <a:stretch>
            <a:fillRect/>
          </a:stretch>
        </p:blipFill>
        <p:spPr>
          <a:xfrm>
            <a:off x="5556739" y="298939"/>
            <a:ext cx="3576398" cy="2391508"/>
          </a:xfrm>
          <a:prstGeom prst="rect">
            <a:avLst/>
          </a:prstGeom>
          <a:ln>
            <a:noFill/>
          </a:ln>
          <a:effectLst>
            <a:softEdge rad="112500"/>
          </a:effectLst>
        </p:spPr>
      </p:pic>
      <p:pic>
        <p:nvPicPr>
          <p:cNvPr id="7" name="Imagen 6"/>
          <p:cNvPicPr>
            <a:picLocks noChangeAspect="1"/>
          </p:cNvPicPr>
          <p:nvPr/>
        </p:nvPicPr>
        <p:blipFill>
          <a:blip r:embed="rId5"/>
          <a:stretch>
            <a:fillRect/>
          </a:stretch>
        </p:blipFill>
        <p:spPr>
          <a:xfrm>
            <a:off x="533400" y="3344594"/>
            <a:ext cx="4123006" cy="3092255"/>
          </a:xfrm>
          <a:prstGeom prst="rect">
            <a:avLst/>
          </a:prstGeom>
          <a:ln>
            <a:noFill/>
          </a:ln>
          <a:effectLst>
            <a:softEdge rad="112500"/>
          </a:effectLst>
        </p:spPr>
      </p:pic>
    </p:spTree>
    <p:extLst>
      <p:ext uri="{BB962C8B-B14F-4D97-AF65-F5344CB8AC3E}">
        <p14:creationId xmlns:p14="http://schemas.microsoft.com/office/powerpoint/2010/main" val="2029748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2400495064"/>
              </p:ext>
            </p:extLst>
          </p:nvPr>
        </p:nvGraphicFramePr>
        <p:xfrm>
          <a:off x="3721891" y="3478237"/>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p:cNvGraphicFramePr/>
          <p:nvPr>
            <p:extLst>
              <p:ext uri="{D42A27DB-BD31-4B8C-83A1-F6EECF244321}">
                <p14:modId xmlns:p14="http://schemas.microsoft.com/office/powerpoint/2010/main" val="3834727060"/>
              </p:ext>
            </p:extLst>
          </p:nvPr>
        </p:nvGraphicFramePr>
        <p:xfrm>
          <a:off x="284748" y="296105"/>
          <a:ext cx="4864027" cy="2911329"/>
        </p:xfrm>
        <a:graphic>
          <a:graphicData uri="http://schemas.openxmlformats.org/drawingml/2006/chart">
            <c:chart xmlns:c="http://schemas.openxmlformats.org/drawingml/2006/chart" xmlns:r="http://schemas.openxmlformats.org/officeDocument/2006/relationships" r:id="rId3"/>
          </a:graphicData>
        </a:graphic>
      </p:graphicFrame>
      <p:pic>
        <p:nvPicPr>
          <p:cNvPr id="6" name="Imagen 5"/>
          <p:cNvPicPr>
            <a:picLocks noChangeAspect="1"/>
          </p:cNvPicPr>
          <p:nvPr/>
        </p:nvPicPr>
        <p:blipFill>
          <a:blip r:embed="rId4"/>
          <a:stretch>
            <a:fillRect/>
          </a:stretch>
        </p:blipFill>
        <p:spPr>
          <a:xfrm>
            <a:off x="5303519" y="478303"/>
            <a:ext cx="4084707" cy="2503778"/>
          </a:xfrm>
          <a:prstGeom prst="rect">
            <a:avLst/>
          </a:prstGeom>
          <a:ln>
            <a:noFill/>
          </a:ln>
          <a:effectLst>
            <a:softEdge rad="112500"/>
          </a:effectLst>
        </p:spPr>
      </p:pic>
      <p:pic>
        <p:nvPicPr>
          <p:cNvPr id="7" name="Imagen 6"/>
          <p:cNvPicPr>
            <a:picLocks noChangeAspect="1"/>
          </p:cNvPicPr>
          <p:nvPr/>
        </p:nvPicPr>
        <p:blipFill>
          <a:blip r:embed="rId5"/>
          <a:stretch>
            <a:fillRect/>
          </a:stretch>
        </p:blipFill>
        <p:spPr>
          <a:xfrm>
            <a:off x="8439829" y="3478237"/>
            <a:ext cx="1302831" cy="1515794"/>
          </a:xfrm>
          <a:prstGeom prst="rect">
            <a:avLst/>
          </a:prstGeom>
          <a:ln>
            <a:noFill/>
          </a:ln>
          <a:effectLst>
            <a:softEdge rad="112500"/>
          </a:effectLst>
        </p:spPr>
      </p:pic>
      <p:pic>
        <p:nvPicPr>
          <p:cNvPr id="8" name="Imagen 7"/>
          <p:cNvPicPr>
            <a:picLocks noChangeAspect="1"/>
          </p:cNvPicPr>
          <p:nvPr/>
        </p:nvPicPr>
        <p:blipFill>
          <a:blip r:embed="rId6"/>
          <a:stretch>
            <a:fillRect/>
          </a:stretch>
        </p:blipFill>
        <p:spPr>
          <a:xfrm>
            <a:off x="284748" y="3478237"/>
            <a:ext cx="3291205" cy="2570797"/>
          </a:xfrm>
          <a:prstGeom prst="rect">
            <a:avLst/>
          </a:prstGeom>
          <a:ln>
            <a:noFill/>
          </a:ln>
          <a:effectLst>
            <a:softEdge rad="112500"/>
          </a:effectLst>
        </p:spPr>
      </p:pic>
    </p:spTree>
    <p:extLst>
      <p:ext uri="{BB962C8B-B14F-4D97-AF65-F5344CB8AC3E}">
        <p14:creationId xmlns:p14="http://schemas.microsoft.com/office/powerpoint/2010/main" val="3237455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afinan-detalles-de-la-fiesta-del-coya-raymi--2013091074834-a88d8e8ae2a2b6e474a304205311bea6"/>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2" name="Título 1"/>
          <p:cNvSpPr>
            <a:spLocks noGrp="1"/>
          </p:cNvSpPr>
          <p:nvPr>
            <p:ph type="title"/>
          </p:nvPr>
        </p:nvSpPr>
        <p:spPr>
          <a:xfrm>
            <a:off x="0" y="5537200"/>
            <a:ext cx="8596668" cy="1320800"/>
          </a:xfrm>
        </p:spPr>
        <p:txBody>
          <a:bodyPr>
            <a:normAutofit/>
          </a:bodyPr>
          <a:lstStyle/>
          <a:p>
            <a:r>
              <a:rPr lang="es-ES" dirty="0" smtClean="0">
                <a:solidFill>
                  <a:schemeClr val="bg1"/>
                </a:solidFill>
              </a:rPr>
              <a:t>Capitulo IV</a:t>
            </a:r>
            <a:br>
              <a:rPr lang="es-ES" dirty="0" smtClean="0">
                <a:solidFill>
                  <a:schemeClr val="bg1"/>
                </a:solidFill>
              </a:rPr>
            </a:br>
            <a:r>
              <a:rPr lang="es-ES" dirty="0" smtClean="0">
                <a:solidFill>
                  <a:schemeClr val="bg1"/>
                </a:solidFill>
              </a:rPr>
              <a:t>Discusión</a:t>
            </a:r>
            <a:endParaRPr lang="es-EC" dirty="0">
              <a:solidFill>
                <a:schemeClr val="bg1"/>
              </a:solidFill>
            </a:endParaRPr>
          </a:p>
        </p:txBody>
      </p:sp>
    </p:spTree>
    <p:extLst>
      <p:ext uri="{BB962C8B-B14F-4D97-AF65-F5344CB8AC3E}">
        <p14:creationId xmlns:p14="http://schemas.microsoft.com/office/powerpoint/2010/main" val="2094771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Objetivo General</a:t>
            </a:r>
            <a:endParaRPr lang="es-EC" dirty="0"/>
          </a:p>
        </p:txBody>
      </p:sp>
      <p:sp>
        <p:nvSpPr>
          <p:cNvPr id="3" name="Marcador de contenido 2"/>
          <p:cNvSpPr>
            <a:spLocks noGrp="1"/>
          </p:cNvSpPr>
          <p:nvPr>
            <p:ph idx="1"/>
          </p:nvPr>
        </p:nvSpPr>
        <p:spPr/>
        <p:txBody>
          <a:bodyPr>
            <a:normAutofit/>
          </a:bodyPr>
          <a:lstStyle/>
          <a:p>
            <a:r>
              <a:rPr lang="es-ES" sz="3200" dirty="0" smtClean="0"/>
              <a:t>Analizar las características de las actividades que se realizan en la festividad del “</a:t>
            </a:r>
            <a:r>
              <a:rPr lang="es-ES" sz="3200" dirty="0" err="1" smtClean="0"/>
              <a:t>Yamor</a:t>
            </a:r>
            <a:r>
              <a:rPr lang="es-ES" sz="3200" dirty="0" smtClean="0"/>
              <a:t>”, mediante el estudio de factores socio – culturales, con el propósito de difundir la cultura </a:t>
            </a:r>
            <a:r>
              <a:rPr lang="es-ES" sz="3200" dirty="0" err="1" smtClean="0"/>
              <a:t>otavaleña</a:t>
            </a:r>
            <a:r>
              <a:rPr lang="es-ES" sz="3200" dirty="0" smtClean="0"/>
              <a:t> como atractivo turístico.</a:t>
            </a:r>
            <a:endParaRPr lang="es-EC" sz="3200" dirty="0"/>
          </a:p>
        </p:txBody>
      </p:sp>
    </p:spTree>
    <p:extLst>
      <p:ext uri="{BB962C8B-B14F-4D97-AF65-F5344CB8AC3E}">
        <p14:creationId xmlns:p14="http://schemas.microsoft.com/office/powerpoint/2010/main" val="42293684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0"/>
            <a:ext cx="8596668" cy="1320800"/>
          </a:xfrm>
        </p:spPr>
        <p:txBody>
          <a:bodyPr anchor="ctr"/>
          <a:lstStyle/>
          <a:p>
            <a:r>
              <a:rPr lang="es-ES" dirty="0" smtClean="0"/>
              <a:t>Incidencia</a:t>
            </a:r>
            <a:endParaRPr lang="es-EC" dirty="0"/>
          </a:p>
        </p:txBody>
      </p:sp>
      <p:graphicFrame>
        <p:nvGraphicFramePr>
          <p:cNvPr id="4" name="Gráfico 3"/>
          <p:cNvGraphicFramePr/>
          <p:nvPr>
            <p:extLst>
              <p:ext uri="{D42A27DB-BD31-4B8C-83A1-F6EECF244321}">
                <p14:modId xmlns:p14="http://schemas.microsoft.com/office/powerpoint/2010/main" val="1687466930"/>
              </p:ext>
            </p:extLst>
          </p:nvPr>
        </p:nvGraphicFramePr>
        <p:xfrm>
          <a:off x="677334" y="2396380"/>
          <a:ext cx="5123180" cy="33953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710918635"/>
              </p:ext>
            </p:extLst>
          </p:nvPr>
        </p:nvGraphicFramePr>
        <p:xfrm>
          <a:off x="677690" y="1075579"/>
          <a:ext cx="4836845" cy="1090844"/>
        </p:xfrm>
        <a:graphic>
          <a:graphicData uri="http://schemas.openxmlformats.org/drawingml/2006/table">
            <a:tbl>
              <a:tblPr firstRow="1" firstCol="1" bandRow="1"/>
              <a:tblGrid>
                <a:gridCol w="827100"/>
                <a:gridCol w="771960"/>
                <a:gridCol w="892882"/>
                <a:gridCol w="799047"/>
                <a:gridCol w="772928"/>
                <a:gridCol w="772928"/>
              </a:tblGrid>
              <a:tr h="272711">
                <a:tc>
                  <a:txBody>
                    <a:bodyPr/>
                    <a:lstStyle/>
                    <a:p>
                      <a:pP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Proyección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endParaRPr lang="es-EC" sz="1100">
                        <a:effectLst/>
                        <a:latin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Exponencial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Lineal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Potencial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Monto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r>
              <a:tr h="272711">
                <a:tc>
                  <a:txBody>
                    <a:bodyPr/>
                    <a:lstStyle/>
                    <a:p>
                      <a:pP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FFFFF"/>
                    </a:solidFill>
                  </a:tcPr>
                </a:tc>
                <a:tc>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56621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56458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55492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56189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r>
              <a:tr h="272711">
                <a:tc>
                  <a:txBody>
                    <a:bodyPr/>
                    <a:lstStyle/>
                    <a:p>
                      <a:pP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FFFFF"/>
                    </a:solidFill>
                  </a:tcPr>
                </a:tc>
                <a:tc>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58861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58476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nSpc>
                          <a:spcPct val="107000"/>
                        </a:lnSpc>
                        <a:spcAft>
                          <a:spcPts val="0"/>
                        </a:spcAft>
                      </a:pPr>
                      <a:r>
                        <a:rPr lang="es-EC" sz="10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56401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58429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r>
              <a:tr h="272711">
                <a:tc>
                  <a:txBody>
                    <a:bodyPr/>
                    <a:lstStyle/>
                    <a:p>
                      <a:pP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FFFFF"/>
                    </a:solidFill>
                  </a:tcPr>
                </a:tc>
                <a:tc>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61189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60493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nSpc>
                          <a:spcPct val="107000"/>
                        </a:lnSpc>
                        <a:spcAft>
                          <a:spcPts val="0"/>
                        </a:spcAft>
                      </a:pPr>
                      <a:r>
                        <a:rPr lang="es-EC" sz="10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57154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60758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r>
            </a:tbl>
          </a:graphicData>
        </a:graphic>
      </p:graphicFrame>
      <p:pic>
        <p:nvPicPr>
          <p:cNvPr id="7" name="Imagen 6"/>
          <p:cNvPicPr>
            <a:picLocks noChangeAspect="1"/>
          </p:cNvPicPr>
          <p:nvPr/>
        </p:nvPicPr>
        <p:blipFill>
          <a:blip r:embed="rId3"/>
          <a:stretch>
            <a:fillRect/>
          </a:stretch>
        </p:blipFill>
        <p:spPr>
          <a:xfrm>
            <a:off x="5917223" y="420851"/>
            <a:ext cx="1905000" cy="2400300"/>
          </a:xfrm>
          <a:prstGeom prst="rect">
            <a:avLst/>
          </a:prstGeom>
          <a:ln>
            <a:noFill/>
          </a:ln>
          <a:effectLst>
            <a:softEdge rad="112500"/>
          </a:effectLst>
        </p:spPr>
      </p:pic>
      <p:pic>
        <p:nvPicPr>
          <p:cNvPr id="8" name="Imagen 7"/>
          <p:cNvPicPr>
            <a:picLocks noChangeAspect="1"/>
          </p:cNvPicPr>
          <p:nvPr/>
        </p:nvPicPr>
        <p:blipFill>
          <a:blip r:embed="rId4"/>
          <a:stretch>
            <a:fillRect/>
          </a:stretch>
        </p:blipFill>
        <p:spPr>
          <a:xfrm>
            <a:off x="5917223" y="2943531"/>
            <a:ext cx="3747282" cy="2500665"/>
          </a:xfrm>
          <a:prstGeom prst="rect">
            <a:avLst/>
          </a:prstGeom>
          <a:ln>
            <a:noFill/>
          </a:ln>
          <a:effectLst>
            <a:softEdge rad="112500"/>
          </a:effectLst>
        </p:spPr>
      </p:pic>
    </p:spTree>
    <p:extLst>
      <p:ext uri="{BB962C8B-B14F-4D97-AF65-F5344CB8AC3E}">
        <p14:creationId xmlns:p14="http://schemas.microsoft.com/office/powerpoint/2010/main" val="11126486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2973525850"/>
              </p:ext>
            </p:extLst>
          </p:nvPr>
        </p:nvGraphicFramePr>
        <p:xfrm>
          <a:off x="283966" y="1381091"/>
          <a:ext cx="5324475" cy="31191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a 4"/>
          <p:cNvGraphicFramePr>
            <a:graphicFrameLocks noGrp="1"/>
          </p:cNvGraphicFramePr>
          <p:nvPr>
            <p:extLst>
              <p:ext uri="{D42A27DB-BD31-4B8C-83A1-F6EECF244321}">
                <p14:modId xmlns:p14="http://schemas.microsoft.com/office/powerpoint/2010/main" val="996819505"/>
              </p:ext>
            </p:extLst>
          </p:nvPr>
        </p:nvGraphicFramePr>
        <p:xfrm>
          <a:off x="527005" y="117459"/>
          <a:ext cx="4838398" cy="1090800"/>
        </p:xfrm>
        <a:graphic>
          <a:graphicData uri="http://schemas.openxmlformats.org/drawingml/2006/table">
            <a:tbl>
              <a:tblPr firstRow="1" firstCol="1" bandRow="1">
                <a:tableStyleId>{0660B408-B3CF-4A94-85FC-2B1E0A45F4A2}</a:tableStyleId>
              </a:tblPr>
              <a:tblGrid>
                <a:gridCol w="804142"/>
                <a:gridCol w="791562"/>
                <a:gridCol w="868977"/>
                <a:gridCol w="791562"/>
                <a:gridCol w="791562"/>
                <a:gridCol w="790593"/>
              </a:tblGrid>
              <a:tr h="272700">
                <a:tc>
                  <a:txBody>
                    <a:bodyPr/>
                    <a:lstStyle/>
                    <a:p>
                      <a:pPr>
                        <a:lnSpc>
                          <a:spcPct val="107000"/>
                        </a:lnSpc>
                        <a:spcAft>
                          <a:spcPts val="0"/>
                        </a:spcAft>
                      </a:pPr>
                      <a:r>
                        <a:rPr lang="es-EC" sz="1000" dirty="0">
                          <a:effectLst/>
                        </a:rPr>
                        <a:t>Proyección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sz="11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a:effectLst/>
                        </a:rPr>
                        <a:t>Exponencial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a:effectLst/>
                        </a:rPr>
                        <a:t>Lineal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a:effectLst/>
                        </a:rPr>
                        <a:t>Potencial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a:effectLst/>
                        </a:rPr>
                        <a:t>Monto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2700">
                <a:tc>
                  <a:txBody>
                    <a:bodyPr/>
                    <a:lstStyle/>
                    <a:p>
                      <a:pPr>
                        <a:lnSpc>
                          <a:spcPct val="107000"/>
                        </a:lnSpc>
                        <a:spcAft>
                          <a:spcPts val="0"/>
                        </a:spcAft>
                      </a:pPr>
                      <a:r>
                        <a:rPr lang="es-EC" sz="1000">
                          <a:effectLst/>
                        </a:rPr>
                        <a:t>2018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a:effectLst/>
                        </a:rPr>
                        <a:t>4100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a:effectLst/>
                        </a:rPr>
                        <a:t>3985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a:effectLst/>
                        </a:rPr>
                        <a:t>3818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a:effectLst/>
                        </a:rPr>
                        <a:t>4026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2700">
                <a:tc>
                  <a:txBody>
                    <a:bodyPr/>
                    <a:lstStyle/>
                    <a:p>
                      <a:pPr>
                        <a:lnSpc>
                          <a:spcPct val="107000"/>
                        </a:lnSpc>
                        <a:spcAft>
                          <a:spcPts val="0"/>
                        </a:spcAft>
                      </a:pPr>
                      <a:r>
                        <a:rPr lang="es-EC" sz="1000">
                          <a:effectLst/>
                        </a:rPr>
                        <a:t>2019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a:effectLst/>
                        </a:rPr>
                        <a:t>4682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dirty="0">
                          <a:effectLst/>
                        </a:rPr>
                        <a:t>4395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a:effectLst/>
                        </a:rPr>
                        <a:t>4033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a:effectLst/>
                        </a:rPr>
                        <a:t>4605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2700">
                <a:tc>
                  <a:txBody>
                    <a:bodyPr/>
                    <a:lstStyle/>
                    <a:p>
                      <a:pPr>
                        <a:lnSpc>
                          <a:spcPct val="107000"/>
                        </a:lnSpc>
                        <a:spcAft>
                          <a:spcPts val="0"/>
                        </a:spcAft>
                      </a:pPr>
                      <a:r>
                        <a:rPr lang="es-EC" sz="1000">
                          <a:effectLst/>
                        </a:rPr>
                        <a:t>2020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a:effectLst/>
                        </a:rPr>
                        <a:t>5346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dirty="0">
                          <a:effectLst/>
                        </a:rPr>
                        <a:t>4805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a:effectLst/>
                        </a:rPr>
                        <a:t>4218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000" dirty="0">
                          <a:effectLst/>
                        </a:rPr>
                        <a:t>5269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pic>
        <p:nvPicPr>
          <p:cNvPr id="6" name="Imagen 5"/>
          <p:cNvPicPr>
            <a:picLocks noChangeAspect="1"/>
          </p:cNvPicPr>
          <p:nvPr/>
        </p:nvPicPr>
        <p:blipFill>
          <a:blip r:embed="rId3"/>
          <a:stretch>
            <a:fillRect/>
          </a:stretch>
        </p:blipFill>
        <p:spPr>
          <a:xfrm>
            <a:off x="5965580" y="469150"/>
            <a:ext cx="3425341" cy="1823883"/>
          </a:xfrm>
          <a:prstGeom prst="rect">
            <a:avLst/>
          </a:prstGeom>
          <a:ln>
            <a:noFill/>
          </a:ln>
          <a:effectLst>
            <a:softEdge rad="112500"/>
          </a:effectLst>
        </p:spPr>
      </p:pic>
      <p:pic>
        <p:nvPicPr>
          <p:cNvPr id="7" name="Imagen 6"/>
          <p:cNvPicPr>
            <a:picLocks noChangeAspect="1"/>
          </p:cNvPicPr>
          <p:nvPr/>
        </p:nvPicPr>
        <p:blipFill>
          <a:blip r:embed="rId4"/>
          <a:stretch>
            <a:fillRect/>
          </a:stretch>
        </p:blipFill>
        <p:spPr>
          <a:xfrm>
            <a:off x="5740449" y="2347853"/>
            <a:ext cx="3875602" cy="2930333"/>
          </a:xfrm>
          <a:prstGeom prst="rect">
            <a:avLst/>
          </a:prstGeom>
          <a:ln>
            <a:noFill/>
          </a:ln>
          <a:effectLst>
            <a:softEdge rad="112500"/>
          </a:effectLst>
        </p:spPr>
      </p:pic>
      <p:pic>
        <p:nvPicPr>
          <p:cNvPr id="8" name="Imagen 7"/>
          <p:cNvPicPr>
            <a:picLocks noChangeAspect="1"/>
          </p:cNvPicPr>
          <p:nvPr/>
        </p:nvPicPr>
        <p:blipFill>
          <a:blip r:embed="rId5"/>
          <a:stretch>
            <a:fillRect/>
          </a:stretch>
        </p:blipFill>
        <p:spPr>
          <a:xfrm>
            <a:off x="527005" y="4673043"/>
            <a:ext cx="5081436" cy="1822252"/>
          </a:xfrm>
          <a:prstGeom prst="rect">
            <a:avLst/>
          </a:prstGeom>
          <a:ln>
            <a:noFill/>
          </a:ln>
          <a:effectLst>
            <a:softEdge rad="112500"/>
          </a:effectLst>
        </p:spPr>
      </p:pic>
    </p:spTree>
    <p:extLst>
      <p:ext uri="{BB962C8B-B14F-4D97-AF65-F5344CB8AC3E}">
        <p14:creationId xmlns:p14="http://schemas.microsoft.com/office/powerpoint/2010/main" val="37422618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0"/>
            <a:ext cx="8596668" cy="1320800"/>
          </a:xfrm>
        </p:spPr>
        <p:txBody>
          <a:bodyPr anchor="ctr"/>
          <a:lstStyle/>
          <a:p>
            <a:r>
              <a:rPr lang="es-ES" dirty="0" smtClean="0"/>
              <a:t>Emprendimientos</a:t>
            </a:r>
            <a:endParaRPr lang="es-EC" dirty="0"/>
          </a:p>
        </p:txBody>
      </p:sp>
      <p:pic>
        <p:nvPicPr>
          <p:cNvPr id="4" name="Imagen 3"/>
          <p:cNvPicPr>
            <a:picLocks noChangeAspect="1"/>
          </p:cNvPicPr>
          <p:nvPr/>
        </p:nvPicPr>
        <p:blipFill>
          <a:blip r:embed="rId2"/>
          <a:stretch>
            <a:fillRect/>
          </a:stretch>
        </p:blipFill>
        <p:spPr>
          <a:xfrm>
            <a:off x="687034" y="1320800"/>
            <a:ext cx="3804076" cy="2258670"/>
          </a:xfrm>
          <a:prstGeom prst="rect">
            <a:avLst/>
          </a:prstGeom>
          <a:ln>
            <a:noFill/>
          </a:ln>
          <a:effectLst>
            <a:softEdge rad="112500"/>
          </a:effectLst>
        </p:spPr>
      </p:pic>
      <p:sp>
        <p:nvSpPr>
          <p:cNvPr id="5" name="CuadroTexto 4"/>
          <p:cNvSpPr txBox="1"/>
          <p:nvPr/>
        </p:nvSpPr>
        <p:spPr>
          <a:xfrm>
            <a:off x="1477724" y="886936"/>
            <a:ext cx="2222695" cy="369332"/>
          </a:xfrm>
          <a:prstGeom prst="rect">
            <a:avLst/>
          </a:prstGeom>
          <a:noFill/>
        </p:spPr>
        <p:txBody>
          <a:bodyPr wrap="square" rtlCol="0">
            <a:spAutoFit/>
          </a:bodyPr>
          <a:lstStyle/>
          <a:p>
            <a:pPr algn="ctr"/>
            <a:r>
              <a:rPr lang="es-ES" dirty="0" smtClean="0"/>
              <a:t>Asociación </a:t>
            </a:r>
            <a:r>
              <a:rPr lang="es-ES" dirty="0" err="1" smtClean="0"/>
              <a:t>Jatary</a:t>
            </a:r>
            <a:endParaRPr lang="es-EC" dirty="0"/>
          </a:p>
        </p:txBody>
      </p:sp>
      <p:pic>
        <p:nvPicPr>
          <p:cNvPr id="6" name="Imagen 5"/>
          <p:cNvPicPr>
            <a:picLocks noChangeAspect="1"/>
          </p:cNvPicPr>
          <p:nvPr/>
        </p:nvPicPr>
        <p:blipFill>
          <a:blip r:embed="rId3"/>
          <a:stretch>
            <a:fillRect/>
          </a:stretch>
        </p:blipFill>
        <p:spPr>
          <a:xfrm>
            <a:off x="5127675" y="1320434"/>
            <a:ext cx="3805311" cy="2259403"/>
          </a:xfrm>
          <a:prstGeom prst="rect">
            <a:avLst/>
          </a:prstGeom>
          <a:ln>
            <a:noFill/>
          </a:ln>
          <a:effectLst>
            <a:softEdge rad="112500"/>
          </a:effectLst>
        </p:spPr>
      </p:pic>
      <p:sp>
        <p:nvSpPr>
          <p:cNvPr id="7" name="CuadroTexto 6"/>
          <p:cNvSpPr txBox="1"/>
          <p:nvPr/>
        </p:nvSpPr>
        <p:spPr>
          <a:xfrm>
            <a:off x="5918982" y="886936"/>
            <a:ext cx="2222695" cy="369332"/>
          </a:xfrm>
          <a:prstGeom prst="rect">
            <a:avLst/>
          </a:prstGeom>
          <a:noFill/>
        </p:spPr>
        <p:txBody>
          <a:bodyPr wrap="square" rtlCol="0">
            <a:spAutoFit/>
          </a:bodyPr>
          <a:lstStyle/>
          <a:p>
            <a:pPr algn="ctr"/>
            <a:r>
              <a:rPr lang="es-ES" dirty="0" err="1" smtClean="0"/>
              <a:t>Inka</a:t>
            </a:r>
            <a:r>
              <a:rPr lang="es-ES" dirty="0" smtClean="0"/>
              <a:t> </a:t>
            </a:r>
            <a:r>
              <a:rPr lang="es-ES" dirty="0" err="1" smtClean="0"/>
              <a:t>Wasi</a:t>
            </a:r>
            <a:endParaRPr lang="es-EC" dirty="0"/>
          </a:p>
        </p:txBody>
      </p:sp>
      <p:pic>
        <p:nvPicPr>
          <p:cNvPr id="8" name="Imagen 7"/>
          <p:cNvPicPr>
            <a:picLocks noChangeAspect="1"/>
          </p:cNvPicPr>
          <p:nvPr/>
        </p:nvPicPr>
        <p:blipFill>
          <a:blip r:embed="rId4"/>
          <a:stretch>
            <a:fillRect/>
          </a:stretch>
        </p:blipFill>
        <p:spPr>
          <a:xfrm>
            <a:off x="677334" y="4231560"/>
            <a:ext cx="3787110" cy="2248597"/>
          </a:xfrm>
          <a:prstGeom prst="rect">
            <a:avLst/>
          </a:prstGeom>
          <a:ln>
            <a:noFill/>
          </a:ln>
          <a:effectLst>
            <a:softEdge rad="112500"/>
          </a:effectLst>
        </p:spPr>
      </p:pic>
      <p:sp>
        <p:nvSpPr>
          <p:cNvPr id="9" name="CuadroTexto 8"/>
          <p:cNvSpPr txBox="1"/>
          <p:nvPr/>
        </p:nvSpPr>
        <p:spPr>
          <a:xfrm>
            <a:off x="1459541" y="3734336"/>
            <a:ext cx="2222695" cy="369332"/>
          </a:xfrm>
          <a:prstGeom prst="rect">
            <a:avLst/>
          </a:prstGeom>
          <a:noFill/>
        </p:spPr>
        <p:txBody>
          <a:bodyPr wrap="square" rtlCol="0">
            <a:spAutoFit/>
          </a:bodyPr>
          <a:lstStyle/>
          <a:p>
            <a:pPr algn="ctr"/>
            <a:r>
              <a:rPr lang="es-ES" dirty="0" smtClean="0"/>
              <a:t>Museo </a:t>
            </a:r>
            <a:r>
              <a:rPr lang="es-ES" dirty="0" err="1" smtClean="0"/>
              <a:t>Otavalango</a:t>
            </a:r>
            <a:endParaRPr lang="es-EC" dirty="0"/>
          </a:p>
        </p:txBody>
      </p:sp>
      <p:pic>
        <p:nvPicPr>
          <p:cNvPr id="10" name="Imagen 9"/>
          <p:cNvPicPr>
            <a:picLocks noChangeAspect="1"/>
          </p:cNvPicPr>
          <p:nvPr/>
        </p:nvPicPr>
        <p:blipFill>
          <a:blip r:embed="rId5"/>
          <a:stretch>
            <a:fillRect/>
          </a:stretch>
        </p:blipFill>
        <p:spPr>
          <a:xfrm>
            <a:off x="4747847" y="3919002"/>
            <a:ext cx="3632982" cy="2248597"/>
          </a:xfrm>
          <a:prstGeom prst="rect">
            <a:avLst/>
          </a:prstGeom>
          <a:ln>
            <a:noFill/>
          </a:ln>
          <a:effectLst>
            <a:softEdge rad="112500"/>
          </a:effectLst>
        </p:spPr>
      </p:pic>
      <p:sp>
        <p:nvSpPr>
          <p:cNvPr id="11" name="CuadroTexto 10"/>
          <p:cNvSpPr txBox="1"/>
          <p:nvPr/>
        </p:nvSpPr>
        <p:spPr>
          <a:xfrm>
            <a:off x="5452990" y="3638119"/>
            <a:ext cx="2222695" cy="369332"/>
          </a:xfrm>
          <a:prstGeom prst="rect">
            <a:avLst/>
          </a:prstGeom>
          <a:noFill/>
        </p:spPr>
        <p:txBody>
          <a:bodyPr wrap="square" rtlCol="0">
            <a:spAutoFit/>
          </a:bodyPr>
          <a:lstStyle/>
          <a:p>
            <a:pPr algn="ctr"/>
            <a:r>
              <a:rPr lang="es-ES" dirty="0" err="1" smtClean="0"/>
              <a:t>Pakarinka</a:t>
            </a:r>
            <a:endParaRPr lang="es-EC" dirty="0"/>
          </a:p>
        </p:txBody>
      </p:sp>
    </p:spTree>
    <p:extLst>
      <p:ext uri="{BB962C8B-B14F-4D97-AF65-F5344CB8AC3E}">
        <p14:creationId xmlns:p14="http://schemas.microsoft.com/office/powerpoint/2010/main" val="4024678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chor="ctr"/>
          <a:lstStyle/>
          <a:p>
            <a:r>
              <a:rPr lang="es-ES" dirty="0" err="1" smtClean="0"/>
              <a:t>Concluiones</a:t>
            </a:r>
            <a:endParaRPr lang="es-EC" dirty="0"/>
          </a:p>
        </p:txBody>
      </p:sp>
      <p:sp>
        <p:nvSpPr>
          <p:cNvPr id="3" name="Marcador de contenido 2"/>
          <p:cNvSpPr>
            <a:spLocks noGrp="1"/>
          </p:cNvSpPr>
          <p:nvPr>
            <p:ph idx="1"/>
          </p:nvPr>
        </p:nvSpPr>
        <p:spPr/>
        <p:txBody>
          <a:bodyPr>
            <a:normAutofit lnSpcReduction="10000"/>
          </a:bodyPr>
          <a:lstStyle/>
          <a:p>
            <a:pPr algn="just"/>
            <a:r>
              <a:rPr lang="es-EC" dirty="0"/>
              <a:t>Las festividades en especial la de los pueblos indígenas es la recuperación de la memoria cultural de cada persona, las diferentes expresiones culturales que se ponen en manifiesto en cada evento son una manera de enseñar a las nuevas generaciones una forma de mantener viva su cultura.</a:t>
            </a:r>
          </a:p>
          <a:p>
            <a:pPr algn="just"/>
            <a:r>
              <a:rPr lang="es-EC" dirty="0"/>
              <a:t>A pesar de que los turistas llegan en su mayoría por apreciar los eventos de las festividades, no descartan el interés de conocer de cerca otras actividades culturales y turísticas que se relacionen con la vivir habitual de los </a:t>
            </a:r>
            <a:r>
              <a:rPr lang="es-EC" dirty="0" err="1"/>
              <a:t>otavaleños</a:t>
            </a:r>
            <a:r>
              <a:rPr lang="es-EC" dirty="0"/>
              <a:t> en la que puedan participar de manera conjunta.</a:t>
            </a:r>
          </a:p>
          <a:p>
            <a:pPr algn="just"/>
            <a:r>
              <a:rPr lang="es-EC" dirty="0"/>
              <a:t>La población de Otavalo cuenta con variedad de atractivos culturales y naturales que por falta a la información de su ubicación son poco visitados al igual los emprendimientos pierden posicionamiento por falta de publicidad y promoción causando en un futuro sobre explotación que puede destruir un atractivo</a:t>
            </a:r>
            <a:r>
              <a:rPr lang="es-EC" dirty="0" smtClean="0"/>
              <a:t>.</a:t>
            </a:r>
            <a:endParaRPr lang="es-EC" dirty="0"/>
          </a:p>
        </p:txBody>
      </p:sp>
    </p:spTree>
    <p:extLst>
      <p:ext uri="{BB962C8B-B14F-4D97-AF65-F5344CB8AC3E}">
        <p14:creationId xmlns:p14="http://schemas.microsoft.com/office/powerpoint/2010/main" val="2094782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Recomendaciones</a:t>
            </a:r>
            <a:endParaRPr lang="es-EC" dirty="0"/>
          </a:p>
        </p:txBody>
      </p:sp>
      <p:sp>
        <p:nvSpPr>
          <p:cNvPr id="3" name="Marcador de contenido 2"/>
          <p:cNvSpPr>
            <a:spLocks noGrp="1"/>
          </p:cNvSpPr>
          <p:nvPr>
            <p:ph idx="1"/>
          </p:nvPr>
        </p:nvSpPr>
        <p:spPr/>
        <p:txBody>
          <a:bodyPr>
            <a:normAutofit lnSpcReduction="10000"/>
          </a:bodyPr>
          <a:lstStyle/>
          <a:p>
            <a:pPr algn="just"/>
            <a:r>
              <a:rPr lang="es-EC" dirty="0"/>
              <a:t>La información que se presente por parte de los Gobiernos Autónomos Descentralizados debe ser actualizada anualmente y publicados, con el fin de tenerla de primera mano para los investigadores que desean realizar nuevos temas de investigación o realización de proyectos similares.</a:t>
            </a:r>
          </a:p>
          <a:p>
            <a:pPr algn="just"/>
            <a:r>
              <a:rPr lang="es-EC" dirty="0"/>
              <a:t>A las autoridades de Otavalo mantener un registro del estado y la ubicación de los atractivos turísticos y de los emprendimientos, de tal manera que sean de fácil acceso para que los turistas tengan la oportunidad de visitarlos sin ningún inconveniente.</a:t>
            </a:r>
          </a:p>
          <a:p>
            <a:pPr algn="just"/>
            <a:r>
              <a:rPr lang="es-EC" dirty="0"/>
              <a:t>Por último se recomienda que durante la festividad del “</a:t>
            </a:r>
            <a:r>
              <a:rPr lang="es-EC" dirty="0" err="1"/>
              <a:t>Yamor</a:t>
            </a:r>
            <a:r>
              <a:rPr lang="es-EC" dirty="0"/>
              <a:t>” exista información acerca de la cosmovisión andina y del calendario agrícola los cuales son ejes del inicio de nuevas festividades, con el fin de realizar programas o paquetes  turísticos que estén enfocados a que los turistas pasen mayor tiempo en la ciudad, estos paquetes podrían hacer que el turistas puedan arribar antes de la festividad y quedarse después de la </a:t>
            </a:r>
            <a:r>
              <a:rPr lang="es-EC" dirty="0" smtClean="0"/>
              <a:t>misma.</a:t>
            </a:r>
            <a:endParaRPr lang="es-EC" dirty="0"/>
          </a:p>
        </p:txBody>
      </p:sp>
    </p:spTree>
    <p:extLst>
      <p:ext uri="{BB962C8B-B14F-4D97-AF65-F5344CB8AC3E}">
        <p14:creationId xmlns:p14="http://schemas.microsoft.com/office/powerpoint/2010/main" val="256483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19466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507" y="277091"/>
            <a:ext cx="8596668" cy="1011382"/>
          </a:xfrm>
        </p:spPr>
        <p:txBody>
          <a:bodyPr anchor="ctr">
            <a:normAutofit fontScale="90000"/>
          </a:bodyPr>
          <a:lstStyle/>
          <a:p>
            <a:r>
              <a:rPr lang="es-ES" dirty="0" smtClean="0"/>
              <a:t/>
            </a:r>
            <a:br>
              <a:rPr lang="es-ES" dirty="0" smtClean="0"/>
            </a:br>
            <a:r>
              <a:rPr lang="es-ES" dirty="0" smtClean="0"/>
              <a:t>Objetivos Específicos</a:t>
            </a:r>
            <a:br>
              <a:rPr lang="es-ES" dirty="0" smtClean="0"/>
            </a:b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868092095"/>
              </p:ext>
            </p:extLst>
          </p:nvPr>
        </p:nvGraphicFramePr>
        <p:xfrm>
          <a:off x="1787059" y="1288473"/>
          <a:ext cx="6377564" cy="4826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6780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12192000" cy="6858000"/>
          </a:xfrm>
          <a:prstGeom prst="rect">
            <a:avLst/>
          </a:prstGeom>
        </p:spPr>
      </p:pic>
      <p:sp>
        <p:nvSpPr>
          <p:cNvPr id="3" name="Marcador de contenido 2"/>
          <p:cNvSpPr>
            <a:spLocks noGrp="1"/>
          </p:cNvSpPr>
          <p:nvPr>
            <p:ph idx="1"/>
          </p:nvPr>
        </p:nvSpPr>
        <p:spPr>
          <a:xfrm>
            <a:off x="909024" y="4997004"/>
            <a:ext cx="8596668" cy="1559514"/>
          </a:xfrm>
        </p:spPr>
        <p:txBody>
          <a:bodyPr>
            <a:normAutofit/>
          </a:bodyPr>
          <a:lstStyle/>
          <a:p>
            <a:pPr marL="0" indent="0">
              <a:buNone/>
            </a:pPr>
            <a:r>
              <a:rPr lang="es-ES" sz="3600" dirty="0" smtClean="0">
                <a:solidFill>
                  <a:schemeClr val="bg1"/>
                </a:solidFill>
              </a:rPr>
              <a:t>Capítulo I</a:t>
            </a:r>
          </a:p>
          <a:p>
            <a:pPr marL="0" indent="0">
              <a:buNone/>
            </a:pPr>
            <a:r>
              <a:rPr lang="es-ES" sz="3600" dirty="0" smtClean="0">
                <a:solidFill>
                  <a:schemeClr val="bg1"/>
                </a:solidFill>
              </a:rPr>
              <a:t>Marco teórico</a:t>
            </a:r>
          </a:p>
        </p:txBody>
      </p:sp>
    </p:spTree>
    <p:extLst>
      <p:ext uri="{BB962C8B-B14F-4D97-AF65-F5344CB8AC3E}">
        <p14:creationId xmlns:p14="http://schemas.microsoft.com/office/powerpoint/2010/main" val="33373093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Teoría de soporte</a:t>
            </a:r>
            <a:endParaRPr lang="es-EC" dirty="0"/>
          </a:p>
        </p:txBody>
      </p:sp>
      <p:sp>
        <p:nvSpPr>
          <p:cNvPr id="4" name="Rectángulo 4"/>
          <p:cNvSpPr/>
          <p:nvPr/>
        </p:nvSpPr>
        <p:spPr>
          <a:xfrm>
            <a:off x="3517989" y="1520227"/>
            <a:ext cx="3531140" cy="523220"/>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es-ES" sz="2800" dirty="0" smtClean="0">
                <a:ln w="0"/>
                <a:solidFill>
                  <a:schemeClr val="tx1"/>
                </a:solidFill>
                <a:effectLst>
                  <a:outerShdw blurRad="38100" dist="19050" dir="2700000" algn="tl" rotWithShape="0">
                    <a:schemeClr val="dk1">
                      <a:alpha val="40000"/>
                    </a:schemeClr>
                  </a:outerShdw>
                </a:effectLst>
              </a:rPr>
              <a:t>Desarrollo local</a:t>
            </a:r>
            <a:endParaRPr lang="es-ES" sz="2400" dirty="0">
              <a:ln w="0"/>
              <a:solidFill>
                <a:schemeClr val="tx1"/>
              </a:solidFill>
              <a:effectLst>
                <a:outerShdw blurRad="38100" dist="19050" dir="2700000" algn="tl" rotWithShape="0">
                  <a:schemeClr val="dk1">
                    <a:alpha val="40000"/>
                  </a:schemeClr>
                </a:outerShdw>
              </a:effectLst>
            </a:endParaRPr>
          </a:p>
        </p:txBody>
      </p:sp>
      <p:graphicFrame>
        <p:nvGraphicFramePr>
          <p:cNvPr id="5" name="Diagrama 4"/>
          <p:cNvGraphicFramePr/>
          <p:nvPr>
            <p:extLst>
              <p:ext uri="{D42A27DB-BD31-4B8C-83A1-F6EECF244321}">
                <p14:modId xmlns:p14="http://schemas.microsoft.com/office/powerpoint/2010/main" val="1831935855"/>
              </p:ext>
            </p:extLst>
          </p:nvPr>
        </p:nvGraphicFramePr>
        <p:xfrm>
          <a:off x="1372326" y="2592663"/>
          <a:ext cx="3603342" cy="33636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p:cNvSpPr/>
          <p:nvPr/>
        </p:nvSpPr>
        <p:spPr>
          <a:xfrm>
            <a:off x="5783431" y="3812844"/>
            <a:ext cx="2339102" cy="461665"/>
          </a:xfrm>
          <a:prstGeom prst="rect">
            <a:avLst/>
          </a:prstGeom>
          <a:noFill/>
        </p:spPr>
        <p:txBody>
          <a:bodyPr wrap="none" lIns="91440" tIns="45720" rIns="91440" bIns="45720">
            <a:spAutoFit/>
          </a:bodyPr>
          <a:lstStyle/>
          <a:p>
            <a:pPr algn="ctr"/>
            <a:r>
              <a:rPr lang="es-ES" sz="2400" b="1" dirty="0" smtClean="0">
                <a:ln w="0"/>
                <a:solidFill>
                  <a:srgbClr val="0070C0"/>
                </a:solidFill>
                <a:effectLst>
                  <a:outerShdw blurRad="38100" dist="19050" dir="2700000" algn="tl" rotWithShape="0">
                    <a:schemeClr val="dk1">
                      <a:alpha val="40000"/>
                    </a:schemeClr>
                  </a:outerShdw>
                </a:effectLst>
              </a:rPr>
              <a:t>DESARROLLO</a:t>
            </a:r>
            <a:endParaRPr lang="es-ES" sz="5400" b="1" cap="none" spc="0" dirty="0">
              <a:ln w="12700">
                <a:solidFill>
                  <a:schemeClr val="accent1"/>
                </a:solidFill>
                <a:prstDash val="solid"/>
              </a:ln>
              <a:solidFill>
                <a:srgbClr val="0070C0"/>
              </a:solidFill>
              <a:effectLst>
                <a:outerShdw dist="38100" dir="2640000" algn="bl" rotWithShape="0">
                  <a:schemeClr val="accent1"/>
                </a:outerShdw>
              </a:effectLst>
            </a:endParaRPr>
          </a:p>
        </p:txBody>
      </p:sp>
      <p:pic>
        <p:nvPicPr>
          <p:cNvPr id="8" name="Picture 4" descr="http://png.clipart.me/previews/026/golden-dollar-sign-vector-26723.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85015" y="4581355"/>
            <a:ext cx="1735931" cy="115728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8"/>
          <a:stretch>
            <a:fillRect/>
          </a:stretch>
        </p:blipFill>
        <p:spPr>
          <a:xfrm>
            <a:off x="5925388" y="2194765"/>
            <a:ext cx="2055183" cy="1353713"/>
          </a:xfrm>
          <a:prstGeom prst="rect">
            <a:avLst/>
          </a:prstGeom>
        </p:spPr>
      </p:pic>
      <p:sp>
        <p:nvSpPr>
          <p:cNvPr id="10" name="Igual que 9"/>
          <p:cNvSpPr/>
          <p:nvPr/>
        </p:nvSpPr>
        <p:spPr>
          <a:xfrm>
            <a:off x="4667776" y="3675163"/>
            <a:ext cx="615783" cy="737025"/>
          </a:xfrm>
          <a:prstGeom prst="mathEqual">
            <a:avLst>
              <a:gd name="adj1" fmla="val 17881"/>
              <a:gd name="adj2" fmla="val 28678"/>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5681292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Marco referencial</a:t>
            </a:r>
            <a:endParaRPr lang="es-EC" dirty="0"/>
          </a:p>
        </p:txBody>
      </p:sp>
      <p:pic>
        <p:nvPicPr>
          <p:cNvPr id="4" name="Imagen 3"/>
          <p:cNvPicPr>
            <a:picLocks noChangeAspect="1"/>
          </p:cNvPicPr>
          <p:nvPr/>
        </p:nvPicPr>
        <p:blipFill>
          <a:blip r:embed="rId2"/>
          <a:stretch>
            <a:fillRect/>
          </a:stretch>
        </p:blipFill>
        <p:spPr>
          <a:xfrm>
            <a:off x="677334" y="1270000"/>
            <a:ext cx="4087849" cy="2166560"/>
          </a:xfrm>
          <a:prstGeom prst="rect">
            <a:avLst/>
          </a:prstGeom>
          <a:ln>
            <a:noFill/>
          </a:ln>
          <a:effectLst>
            <a:softEdge rad="112500"/>
          </a:effectLst>
        </p:spPr>
      </p:pic>
      <p:pic>
        <p:nvPicPr>
          <p:cNvPr id="5" name="Imagen 4"/>
          <p:cNvPicPr>
            <a:picLocks noChangeAspect="1"/>
          </p:cNvPicPr>
          <p:nvPr/>
        </p:nvPicPr>
        <p:blipFill>
          <a:blip r:embed="rId3"/>
          <a:stretch>
            <a:fillRect/>
          </a:stretch>
        </p:blipFill>
        <p:spPr>
          <a:xfrm>
            <a:off x="1449635" y="3908495"/>
            <a:ext cx="6297770" cy="2762497"/>
          </a:xfrm>
          <a:prstGeom prst="rect">
            <a:avLst/>
          </a:prstGeom>
          <a:ln>
            <a:noFill/>
          </a:ln>
          <a:effectLst>
            <a:softEdge rad="112500"/>
          </a:effectLst>
        </p:spPr>
      </p:pic>
      <p:pic>
        <p:nvPicPr>
          <p:cNvPr id="6" name="Imagen 5"/>
          <p:cNvPicPr>
            <a:picLocks noChangeAspect="1"/>
          </p:cNvPicPr>
          <p:nvPr/>
        </p:nvPicPr>
        <p:blipFill>
          <a:blip r:embed="rId4"/>
          <a:stretch>
            <a:fillRect/>
          </a:stretch>
        </p:blipFill>
        <p:spPr>
          <a:xfrm>
            <a:off x="4863344" y="437849"/>
            <a:ext cx="4601916" cy="2635044"/>
          </a:xfrm>
          <a:prstGeom prst="rect">
            <a:avLst/>
          </a:prstGeom>
          <a:ln>
            <a:noFill/>
          </a:ln>
          <a:effectLst>
            <a:softEdge rad="112500"/>
          </a:effectLst>
        </p:spPr>
      </p:pic>
      <p:sp>
        <p:nvSpPr>
          <p:cNvPr id="7" name="Rectángulo 6"/>
          <p:cNvSpPr/>
          <p:nvPr/>
        </p:nvSpPr>
        <p:spPr>
          <a:xfrm>
            <a:off x="5245860" y="3147208"/>
            <a:ext cx="3307187" cy="584775"/>
          </a:xfrm>
          <a:prstGeom prst="rect">
            <a:avLst/>
          </a:prstGeom>
        </p:spPr>
        <p:txBody>
          <a:bodyPr wrap="none">
            <a:spAutoFit/>
          </a:bodyPr>
          <a:lstStyle/>
          <a:p>
            <a:r>
              <a:rPr lang="es-ES" sz="1600" dirty="0">
                <a:latin typeface="Calibri" panose="020F0502020204030204" pitchFamily="34" charset="0"/>
                <a:cs typeface="Calibri" panose="020F0502020204030204" pitchFamily="34" charset="0"/>
              </a:rPr>
              <a:t>Usos sociales, rituales y actos </a:t>
            </a:r>
            <a:r>
              <a:rPr lang="es-ES" sz="1600" dirty="0" smtClean="0">
                <a:latin typeface="Calibri" panose="020F0502020204030204" pitchFamily="34" charset="0"/>
                <a:cs typeface="Calibri" panose="020F0502020204030204" pitchFamily="34" charset="0"/>
              </a:rPr>
              <a:t>festivos</a:t>
            </a:r>
          </a:p>
          <a:p>
            <a:r>
              <a:rPr lang="es-EC" sz="1600" dirty="0" smtClean="0">
                <a:latin typeface="Calibri" panose="020F0502020204030204" pitchFamily="34" charset="0"/>
                <a:cs typeface="Calibri" panose="020F0502020204030204" pitchFamily="34" charset="0"/>
              </a:rPr>
              <a:t>Maximiliano E. </a:t>
            </a:r>
            <a:r>
              <a:rPr lang="es-EC" sz="1600" dirty="0" err="1" smtClean="0">
                <a:latin typeface="Calibri" panose="020F0502020204030204" pitchFamily="34" charset="0"/>
                <a:cs typeface="Calibri" panose="020F0502020204030204" pitchFamily="34" charset="0"/>
              </a:rPr>
              <a:t>Korstanje</a:t>
            </a:r>
            <a:r>
              <a:rPr lang="es-EC" sz="1600" dirty="0" smtClean="0">
                <a:latin typeface="Calibri" panose="020F0502020204030204" pitchFamily="34" charset="0"/>
                <a:cs typeface="Calibri" panose="020F0502020204030204" pitchFamily="34" charset="0"/>
              </a:rPr>
              <a:t>: </a:t>
            </a:r>
          </a:p>
        </p:txBody>
      </p:sp>
      <p:sp>
        <p:nvSpPr>
          <p:cNvPr id="8" name="Rectángulo 7"/>
          <p:cNvSpPr/>
          <p:nvPr/>
        </p:nvSpPr>
        <p:spPr>
          <a:xfrm>
            <a:off x="401001" y="3370737"/>
            <a:ext cx="4364182" cy="584775"/>
          </a:xfrm>
          <a:prstGeom prst="rect">
            <a:avLst/>
          </a:prstGeom>
        </p:spPr>
        <p:txBody>
          <a:bodyPr wrap="square">
            <a:spAutoFit/>
          </a:bodyPr>
          <a:lstStyle/>
          <a:p>
            <a:pPr algn="ctr"/>
            <a:r>
              <a:rPr lang="es-ES" sz="1600" i="1" dirty="0">
                <a:latin typeface="Calibri" panose="020F0502020204030204" pitchFamily="34" charset="0"/>
                <a:ea typeface="Calibri" panose="020F0502020204030204" pitchFamily="34" charset="0"/>
                <a:cs typeface="Times New Roman" panose="02020603050405020304" pitchFamily="18" charset="0"/>
              </a:rPr>
              <a:t>Las teorías del desarrollo. </a:t>
            </a:r>
            <a:endParaRPr lang="es-ES" sz="1600" i="1" dirty="0" smtClean="0">
              <a:latin typeface="Calibri" panose="020F0502020204030204" pitchFamily="34" charset="0"/>
              <a:ea typeface="Calibri" panose="020F0502020204030204" pitchFamily="34" charset="0"/>
              <a:cs typeface="Times New Roman" panose="02020603050405020304" pitchFamily="18" charset="0"/>
            </a:endParaRPr>
          </a:p>
          <a:p>
            <a:pPr algn="ctr"/>
            <a:r>
              <a:rPr lang="es-ES" sz="1600" dirty="0">
                <a:latin typeface="Calibri" panose="020F0502020204030204" pitchFamily="34" charset="0"/>
                <a:ea typeface="Calibri" panose="020F0502020204030204" pitchFamily="34" charset="0"/>
                <a:cs typeface="Times New Roman" panose="02020603050405020304" pitchFamily="18" charset="0"/>
              </a:rPr>
              <a:t>Palafox y </a:t>
            </a:r>
            <a:r>
              <a:rPr lang="es-ES" sz="1600" dirty="0" smtClean="0">
                <a:latin typeface="Calibri" panose="020F0502020204030204" pitchFamily="34" charset="0"/>
                <a:ea typeface="Calibri" panose="020F0502020204030204" pitchFamily="34" charset="0"/>
                <a:cs typeface="Times New Roman" panose="02020603050405020304" pitchFamily="18" charset="0"/>
              </a:rPr>
              <a:t>Anaya; </a:t>
            </a:r>
            <a:r>
              <a:rPr lang="es-ES" sz="1600" i="1" dirty="0" smtClean="0">
                <a:latin typeface="Calibri" panose="020F0502020204030204" pitchFamily="34" charset="0"/>
                <a:ea typeface="Calibri" panose="020F0502020204030204" pitchFamily="34" charset="0"/>
                <a:cs typeface="Times New Roman" panose="02020603050405020304" pitchFamily="18" charset="0"/>
              </a:rPr>
              <a:t>Análisis del desarrollo local</a:t>
            </a:r>
            <a:endParaRPr lang="es-EC" sz="1600" dirty="0"/>
          </a:p>
        </p:txBody>
      </p:sp>
      <p:sp>
        <p:nvSpPr>
          <p:cNvPr id="9" name="Rectángulo 8"/>
          <p:cNvSpPr/>
          <p:nvPr/>
        </p:nvSpPr>
        <p:spPr>
          <a:xfrm>
            <a:off x="7747405" y="4346984"/>
            <a:ext cx="2426905" cy="1815882"/>
          </a:xfrm>
          <a:prstGeom prst="rect">
            <a:avLst/>
          </a:prstGeom>
        </p:spPr>
        <p:txBody>
          <a:bodyPr wrap="square">
            <a:spAutoFit/>
          </a:bodyPr>
          <a:lstStyle/>
          <a:p>
            <a:r>
              <a:rPr lang="es-ES" sz="1600" i="1" dirty="0" smtClean="0">
                <a:latin typeface="Calibri" panose="020F0502020204030204" pitchFamily="34" charset="0"/>
                <a:ea typeface="Calibri" panose="020F0502020204030204" pitchFamily="34" charset="0"/>
                <a:cs typeface="Times New Roman" panose="02020603050405020304" pitchFamily="18" charset="0"/>
              </a:rPr>
              <a:t>Influencia </a:t>
            </a:r>
            <a:r>
              <a:rPr lang="es-ES" sz="1600" i="1" dirty="0">
                <a:latin typeface="Calibri" panose="020F0502020204030204" pitchFamily="34" charset="0"/>
                <a:ea typeface="Calibri" panose="020F0502020204030204" pitchFamily="34" charset="0"/>
                <a:cs typeface="Times New Roman" panose="02020603050405020304" pitchFamily="18" charset="0"/>
              </a:rPr>
              <a:t>de la participación comunitaria y la identidad con el lugar en la satisfacción vital en </a:t>
            </a:r>
            <a:r>
              <a:rPr lang="es-ES" sz="1600" i="1" dirty="0" smtClean="0">
                <a:latin typeface="Calibri" panose="020F0502020204030204" pitchFamily="34" charset="0"/>
                <a:ea typeface="Calibri" panose="020F0502020204030204" pitchFamily="34" charset="0"/>
                <a:cs typeface="Times New Roman" panose="02020603050405020304" pitchFamily="18" charset="0"/>
              </a:rPr>
              <a:t>inmigrantes</a:t>
            </a:r>
          </a:p>
          <a:p>
            <a:r>
              <a:rPr lang="es-ES" sz="1600" i="1" dirty="0" smtClean="0">
                <a:latin typeface="Calibri" panose="020F0502020204030204" pitchFamily="34" charset="0"/>
                <a:cs typeface="Times New Roman" panose="02020603050405020304" pitchFamily="18" charset="0"/>
              </a:rPr>
              <a:t>ONU – Declaración de Rio de Janeiro </a:t>
            </a:r>
            <a:endParaRPr lang="es-EC" sz="1600" dirty="0"/>
          </a:p>
        </p:txBody>
      </p:sp>
    </p:spTree>
    <p:extLst>
      <p:ext uri="{BB962C8B-B14F-4D97-AF65-F5344CB8AC3E}">
        <p14:creationId xmlns:p14="http://schemas.microsoft.com/office/powerpoint/2010/main" val="36979425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12192000" cy="6858000"/>
          </a:xfrm>
          <a:prstGeom prst="rect">
            <a:avLst/>
          </a:prstGeom>
        </p:spPr>
      </p:pic>
      <p:sp>
        <p:nvSpPr>
          <p:cNvPr id="5" name="Marcador de contenido 2"/>
          <p:cNvSpPr>
            <a:spLocks noGrp="1"/>
          </p:cNvSpPr>
          <p:nvPr>
            <p:ph idx="1"/>
          </p:nvPr>
        </p:nvSpPr>
        <p:spPr>
          <a:xfrm>
            <a:off x="122621" y="5109546"/>
            <a:ext cx="8596668" cy="1559514"/>
          </a:xfrm>
        </p:spPr>
        <p:txBody>
          <a:bodyPr anchor="ctr">
            <a:normAutofit/>
          </a:bodyPr>
          <a:lstStyle/>
          <a:p>
            <a:pPr marL="0" indent="0">
              <a:buNone/>
            </a:pPr>
            <a:r>
              <a:rPr lang="es-ES" sz="3600" dirty="0" smtClean="0">
                <a:solidFill>
                  <a:schemeClr val="bg1"/>
                </a:solidFill>
              </a:rPr>
              <a:t>Capítulo II</a:t>
            </a:r>
          </a:p>
          <a:p>
            <a:pPr marL="0" indent="0">
              <a:buNone/>
            </a:pPr>
            <a:r>
              <a:rPr lang="es-ES" sz="3600" dirty="0" smtClean="0">
                <a:solidFill>
                  <a:schemeClr val="bg1"/>
                </a:solidFill>
              </a:rPr>
              <a:t>Marco metodológico </a:t>
            </a:r>
          </a:p>
        </p:txBody>
      </p:sp>
    </p:spTree>
    <p:extLst>
      <p:ext uri="{BB962C8B-B14F-4D97-AF65-F5344CB8AC3E}">
        <p14:creationId xmlns:p14="http://schemas.microsoft.com/office/powerpoint/2010/main" val="17214179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1546085895"/>
              </p:ext>
            </p:extLst>
          </p:nvPr>
        </p:nvGraphicFramePr>
        <p:xfrm>
          <a:off x="909682" y="280272"/>
          <a:ext cx="8504774" cy="38409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a:blip r:embed="rId7"/>
          <a:stretch>
            <a:fillRect/>
          </a:stretch>
        </p:blipFill>
        <p:spPr>
          <a:xfrm>
            <a:off x="1621267" y="4887700"/>
            <a:ext cx="1893195" cy="1893195"/>
          </a:xfrm>
          <a:prstGeom prst="rect">
            <a:avLst/>
          </a:prstGeom>
        </p:spPr>
      </p:pic>
      <p:pic>
        <p:nvPicPr>
          <p:cNvPr id="7" name="Imagen 6"/>
          <p:cNvPicPr>
            <a:picLocks noChangeAspect="1"/>
          </p:cNvPicPr>
          <p:nvPr/>
        </p:nvPicPr>
        <p:blipFill>
          <a:blip r:embed="rId8"/>
          <a:stretch>
            <a:fillRect/>
          </a:stretch>
        </p:blipFill>
        <p:spPr>
          <a:xfrm>
            <a:off x="4132007" y="4543022"/>
            <a:ext cx="1457672" cy="1375639"/>
          </a:xfrm>
          <a:prstGeom prst="rect">
            <a:avLst/>
          </a:prstGeom>
        </p:spPr>
      </p:pic>
      <p:pic>
        <p:nvPicPr>
          <p:cNvPr id="1026" name="Picture 2" descr="Resultado de imagen para turistas"/>
          <p:cNvPicPr>
            <a:picLocks noChangeAspect="1" noChangeArrowheads="1"/>
          </p:cNvPicPr>
          <p:nvPr/>
        </p:nvPicPr>
        <p:blipFill rotWithShape="1">
          <a:blip r:embed="rId9">
            <a:extLst>
              <a:ext uri="{28A0092B-C50C-407E-A947-70E740481C1C}">
                <a14:useLocalDpi xmlns:a14="http://schemas.microsoft.com/office/drawing/2010/main" val="0"/>
              </a:ext>
            </a:extLst>
          </a:blip>
          <a:srcRect b="9759"/>
          <a:stretch/>
        </p:blipFill>
        <p:spPr bwMode="auto">
          <a:xfrm>
            <a:off x="5843180" y="4729767"/>
            <a:ext cx="3051264" cy="1517482"/>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6385142" y="4240837"/>
            <a:ext cx="2890530" cy="369332"/>
          </a:xfrm>
          <a:prstGeom prst="rect">
            <a:avLst/>
          </a:prstGeom>
          <a:noFill/>
        </p:spPr>
        <p:txBody>
          <a:bodyPr wrap="square" rtlCol="0">
            <a:spAutoFit/>
          </a:bodyPr>
          <a:lstStyle/>
          <a:p>
            <a:r>
              <a:rPr lang="es-ES" dirty="0" smtClean="0"/>
              <a:t>4503 turistas año 2017</a:t>
            </a:r>
            <a:endParaRPr lang="es-EC" dirty="0"/>
          </a:p>
        </p:txBody>
      </p:sp>
      <mc:AlternateContent xmlns:mc="http://schemas.openxmlformats.org/markup-compatibility/2006" xmlns:a14="http://schemas.microsoft.com/office/drawing/2010/main">
        <mc:Choice Requires="a14">
          <p:sp>
            <p:nvSpPr>
              <p:cNvPr id="9" name="Rectángulo 8"/>
              <p:cNvSpPr/>
              <p:nvPr/>
            </p:nvSpPr>
            <p:spPr>
              <a:xfrm>
                <a:off x="909682" y="4198344"/>
                <a:ext cx="2968825" cy="6893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𝑛</m:t>
                      </m:r>
                      <m:r>
                        <a:rPr lang="es-ES" i="0">
                          <a:latin typeface="Cambria Math" panose="02040503050406030204" pitchFamily="18" charset="0"/>
                        </a:rPr>
                        <m:t>=</m:t>
                      </m:r>
                      <m:f>
                        <m:fPr>
                          <m:ctrlPr>
                            <a:rPr lang="es-ES" i="1">
                              <a:latin typeface="Cambria Math" panose="02040503050406030204" pitchFamily="18" charset="0"/>
                            </a:rPr>
                          </m:ctrlPr>
                        </m:fPr>
                        <m:num>
                          <m:sSup>
                            <m:sSupPr>
                              <m:ctrlPr>
                                <a:rPr lang="es-ES" i="1">
                                  <a:latin typeface="Cambria Math" panose="02040503050406030204" pitchFamily="18" charset="0"/>
                                </a:rPr>
                              </m:ctrlPr>
                            </m:sSupPr>
                            <m:e>
                              <m:r>
                                <a:rPr lang="es-ES" i="1">
                                  <a:latin typeface="Cambria Math" panose="02040503050406030204" pitchFamily="18" charset="0"/>
                                </a:rPr>
                                <m:t>𝑧</m:t>
                              </m:r>
                            </m:e>
                            <m:sup>
                              <m:r>
                                <a:rPr lang="es-ES" i="0">
                                  <a:latin typeface="Cambria Math" panose="02040503050406030204" pitchFamily="18" charset="0"/>
                                </a:rPr>
                                <m:t>2</m:t>
                              </m:r>
                            </m:sup>
                          </m:sSup>
                          <m:r>
                            <a:rPr lang="es-ES" i="0">
                              <a:latin typeface="Cambria Math" panose="02040503050406030204" pitchFamily="18" charset="0"/>
                            </a:rPr>
                            <m:t>∗</m:t>
                          </m:r>
                          <m:r>
                            <a:rPr lang="es-ES" i="1">
                              <a:latin typeface="Cambria Math" panose="02040503050406030204" pitchFamily="18" charset="0"/>
                            </a:rPr>
                            <m:t>𝑃</m:t>
                          </m:r>
                          <m:r>
                            <a:rPr lang="es-ES" i="0">
                              <a:latin typeface="Cambria Math" panose="02040503050406030204" pitchFamily="18" charset="0"/>
                            </a:rPr>
                            <m:t>∗</m:t>
                          </m:r>
                          <m:r>
                            <a:rPr lang="es-ES" i="1">
                              <a:latin typeface="Cambria Math" panose="02040503050406030204" pitchFamily="18" charset="0"/>
                            </a:rPr>
                            <m:t>𝑄</m:t>
                          </m:r>
                          <m:r>
                            <a:rPr lang="es-ES" i="0">
                              <a:latin typeface="Cambria Math" panose="02040503050406030204" pitchFamily="18" charset="0"/>
                            </a:rPr>
                            <m:t>∗</m:t>
                          </m:r>
                          <m:r>
                            <a:rPr lang="es-ES" i="1">
                              <a:latin typeface="Cambria Math" panose="02040503050406030204" pitchFamily="18" charset="0"/>
                            </a:rPr>
                            <m:t>𝑁</m:t>
                          </m:r>
                        </m:num>
                        <m:den>
                          <m:sSup>
                            <m:sSupPr>
                              <m:ctrlPr>
                                <a:rPr lang="es-ES" i="1">
                                  <a:latin typeface="Cambria Math" panose="02040503050406030204" pitchFamily="18" charset="0"/>
                                </a:rPr>
                              </m:ctrlPr>
                            </m:sSupPr>
                            <m:e>
                              <m:r>
                                <a:rPr lang="es-ES" i="1">
                                  <a:latin typeface="Cambria Math" panose="02040503050406030204" pitchFamily="18" charset="0"/>
                                </a:rPr>
                                <m:t>𝐸</m:t>
                              </m:r>
                            </m:e>
                            <m:sup>
                              <m:r>
                                <a:rPr lang="es-ES" i="0">
                                  <a:latin typeface="Cambria Math" panose="02040503050406030204" pitchFamily="18" charset="0"/>
                                </a:rPr>
                                <m:t>2</m:t>
                              </m:r>
                            </m:sup>
                          </m:sSup>
                          <m:d>
                            <m:dPr>
                              <m:ctrlPr>
                                <a:rPr lang="es-ES" i="1">
                                  <a:latin typeface="Cambria Math" panose="02040503050406030204" pitchFamily="18" charset="0"/>
                                </a:rPr>
                              </m:ctrlPr>
                            </m:dPr>
                            <m:e>
                              <m:r>
                                <a:rPr lang="es-ES" i="1">
                                  <a:latin typeface="Cambria Math" panose="02040503050406030204" pitchFamily="18" charset="0"/>
                                </a:rPr>
                                <m:t>𝑁</m:t>
                              </m:r>
                              <m:r>
                                <a:rPr lang="es-ES" i="0">
                                  <a:latin typeface="Cambria Math" panose="02040503050406030204" pitchFamily="18" charset="0"/>
                                </a:rPr>
                                <m:t>−1</m:t>
                              </m:r>
                            </m:e>
                          </m:d>
                          <m:r>
                            <a:rPr lang="es-ES" i="0">
                              <a:latin typeface="Cambria Math" panose="02040503050406030204" pitchFamily="18" charset="0"/>
                            </a:rPr>
                            <m:t>+</m:t>
                          </m:r>
                          <m:sSup>
                            <m:sSupPr>
                              <m:ctrlPr>
                                <a:rPr lang="es-ES" i="1">
                                  <a:latin typeface="Cambria Math" panose="02040503050406030204" pitchFamily="18" charset="0"/>
                                </a:rPr>
                              </m:ctrlPr>
                            </m:sSupPr>
                            <m:e>
                              <m:r>
                                <a:rPr lang="es-ES" i="1">
                                  <a:latin typeface="Cambria Math" panose="02040503050406030204" pitchFamily="18" charset="0"/>
                                </a:rPr>
                                <m:t>𝑧</m:t>
                              </m:r>
                            </m:e>
                            <m:sup>
                              <m:r>
                                <a:rPr lang="es-ES" i="0">
                                  <a:latin typeface="Cambria Math" panose="02040503050406030204" pitchFamily="18" charset="0"/>
                                </a:rPr>
                                <m:t>2</m:t>
                              </m:r>
                            </m:sup>
                          </m:sSup>
                          <m:r>
                            <a:rPr lang="es-ES" i="0">
                              <a:latin typeface="Cambria Math" panose="02040503050406030204" pitchFamily="18" charset="0"/>
                            </a:rPr>
                            <m:t>∗</m:t>
                          </m:r>
                          <m:r>
                            <a:rPr lang="es-ES" i="1">
                              <a:latin typeface="Cambria Math" panose="02040503050406030204" pitchFamily="18" charset="0"/>
                            </a:rPr>
                            <m:t>𝑃</m:t>
                          </m:r>
                          <m:r>
                            <a:rPr lang="es-ES" i="0">
                              <a:latin typeface="Cambria Math" panose="02040503050406030204" pitchFamily="18" charset="0"/>
                            </a:rPr>
                            <m:t>∗</m:t>
                          </m:r>
                          <m:r>
                            <a:rPr lang="es-ES" i="1">
                              <a:latin typeface="Cambria Math" panose="02040503050406030204" pitchFamily="18" charset="0"/>
                            </a:rPr>
                            <m:t>𝑄</m:t>
                          </m:r>
                        </m:den>
                      </m:f>
                    </m:oMath>
                  </m:oMathPara>
                </a14:m>
                <a:endParaRPr lang="es-ES" dirty="0"/>
              </a:p>
            </p:txBody>
          </p:sp>
        </mc:Choice>
        <mc:Fallback xmlns="">
          <p:sp>
            <p:nvSpPr>
              <p:cNvPr id="9" name="Rectángulo 8"/>
              <p:cNvSpPr>
                <a:spLocks noRot="1" noChangeAspect="1" noMove="1" noResize="1" noEditPoints="1" noAdjustHandles="1" noChangeArrowheads="1" noChangeShapeType="1" noTextEdit="1"/>
              </p:cNvSpPr>
              <p:nvPr/>
            </p:nvSpPr>
            <p:spPr>
              <a:xfrm>
                <a:off x="909682" y="4198344"/>
                <a:ext cx="2968825" cy="689356"/>
              </a:xfrm>
              <a:prstGeom prst="rect">
                <a:avLst/>
              </a:prstGeom>
              <a:blipFill rotWithShape="0">
                <a:blip r:embed="rId10"/>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15752668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fiesta del yam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2148"/>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0" y="5657671"/>
            <a:ext cx="8122275" cy="1200329"/>
          </a:xfrm>
          <a:prstGeom prst="rect">
            <a:avLst/>
          </a:prstGeom>
          <a:noFill/>
        </p:spPr>
        <p:txBody>
          <a:bodyPr wrap="square" rtlCol="0">
            <a:spAutoFit/>
          </a:bodyPr>
          <a:lstStyle/>
          <a:p>
            <a:r>
              <a:rPr lang="es-ES" sz="3600" dirty="0" smtClean="0">
                <a:solidFill>
                  <a:schemeClr val="bg1"/>
                </a:solidFill>
              </a:rPr>
              <a:t>Capítulo III</a:t>
            </a:r>
          </a:p>
          <a:p>
            <a:r>
              <a:rPr lang="es-ES" sz="3600" dirty="0" smtClean="0">
                <a:solidFill>
                  <a:schemeClr val="bg1"/>
                </a:solidFill>
              </a:rPr>
              <a:t>Resultados</a:t>
            </a:r>
            <a:endParaRPr lang="es-EC" sz="3600" dirty="0">
              <a:solidFill>
                <a:schemeClr val="bg1"/>
              </a:solidFill>
            </a:endParaRPr>
          </a:p>
        </p:txBody>
      </p:sp>
    </p:spTree>
    <p:extLst>
      <p:ext uri="{BB962C8B-B14F-4D97-AF65-F5344CB8AC3E}">
        <p14:creationId xmlns:p14="http://schemas.microsoft.com/office/powerpoint/2010/main" val="4248375396"/>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1018</TotalTime>
  <Words>871</Words>
  <Application>Microsoft Office PowerPoint</Application>
  <PresentationFormat>Panorámica</PresentationFormat>
  <Paragraphs>152</Paragraphs>
  <Slides>25</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25</vt:i4>
      </vt:variant>
    </vt:vector>
  </HeadingPairs>
  <TitlesOfParts>
    <vt:vector size="32" baseType="lpstr">
      <vt:lpstr>Arial</vt:lpstr>
      <vt:lpstr>Calibri</vt:lpstr>
      <vt:lpstr>Cambria Math</vt:lpstr>
      <vt:lpstr>Times New Roman</vt:lpstr>
      <vt:lpstr>Trebuchet MS</vt:lpstr>
      <vt:lpstr>Wingdings 3</vt:lpstr>
      <vt:lpstr>Faceta</vt:lpstr>
      <vt:lpstr>Presentación de PowerPoint</vt:lpstr>
      <vt:lpstr>Objetivo General</vt:lpstr>
      <vt:lpstr> Objetivos Específicos </vt:lpstr>
      <vt:lpstr>Presentación de PowerPoint</vt:lpstr>
      <vt:lpstr>Teoría de soporte</vt:lpstr>
      <vt:lpstr>Marco referencial</vt:lpstr>
      <vt:lpstr>Presentación de PowerPoint</vt:lpstr>
      <vt:lpstr>Presentación de PowerPoint</vt:lpstr>
      <vt:lpstr>Presentación de PowerPoint</vt:lpstr>
      <vt:lpstr>Presentación de PowerPoint</vt:lpstr>
      <vt:lpstr>Presentación de PowerPoint</vt:lpstr>
      <vt:lpstr>Fiesta del Coraza y Pendoneros</vt:lpstr>
      <vt:lpstr>Festividad del Yamor</vt:lpstr>
      <vt:lpstr>Actividades</vt:lpstr>
      <vt:lpstr>Presentación de PowerPoint</vt:lpstr>
      <vt:lpstr>Encuestas</vt:lpstr>
      <vt:lpstr>Presentación de PowerPoint</vt:lpstr>
      <vt:lpstr>Presentación de PowerPoint</vt:lpstr>
      <vt:lpstr>Capitulo IV Discusión</vt:lpstr>
      <vt:lpstr>Incidencia</vt:lpstr>
      <vt:lpstr>Presentación de PowerPoint</vt:lpstr>
      <vt:lpstr>Emprendimientos</vt:lpstr>
      <vt:lpstr>Concluiones</vt:lpstr>
      <vt:lpstr>Recomendaciones</vt:lpstr>
      <vt:lpstr>Presentación de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master</dc:creator>
  <cp:lastModifiedBy>master</cp:lastModifiedBy>
  <cp:revision>48</cp:revision>
  <dcterms:created xsi:type="dcterms:W3CDTF">2017-11-27T01:45:14Z</dcterms:created>
  <dcterms:modified xsi:type="dcterms:W3CDTF">2018-08-21T01:08:11Z</dcterms:modified>
</cp:coreProperties>
</file>