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65" r:id="rId3"/>
    <p:sldId id="267" r:id="rId4"/>
    <p:sldId id="268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3" r:id="rId13"/>
    <p:sldId id="266" r:id="rId14"/>
    <p:sldId id="273" r:id="rId15"/>
    <p:sldId id="274" r:id="rId16"/>
    <p:sldId id="275" r:id="rId17"/>
    <p:sldId id="276" r:id="rId18"/>
    <p:sldId id="277" r:id="rId19"/>
    <p:sldId id="278" r:id="rId20"/>
    <p:sldId id="280" r:id="rId21"/>
    <p:sldId id="269" r:id="rId22"/>
    <p:sldId id="270" r:id="rId23"/>
    <p:sldId id="271" r:id="rId24"/>
    <p:sldId id="272" r:id="rId25"/>
    <p:sldId id="281" r:id="rId26"/>
    <p:sldId id="282" r:id="rId27"/>
    <p:sldId id="291" r:id="rId28"/>
    <p:sldId id="290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4" autoAdjust="0"/>
    <p:restoredTop sz="94660"/>
  </p:normalViewPr>
  <p:slideViewPr>
    <p:cSldViewPr>
      <p:cViewPr varScale="1">
        <p:scale>
          <a:sx n="67" d="100"/>
          <a:sy n="67" d="100"/>
        </p:scale>
        <p:origin x="125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82D76D-3020-4421-9A76-05743C973B2E}" type="doc">
      <dgm:prSet loTypeId="urn:microsoft.com/office/officeart/2005/8/layout/bProcess4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71D8298B-AF2D-4D7A-9FE3-1DCAC3F9A101}">
      <dgm:prSet phldrT="[Texto]"/>
      <dgm:spPr/>
      <dgm:t>
        <a:bodyPr/>
        <a:lstStyle/>
        <a:p>
          <a:r>
            <a:rPr lang="es-EC" dirty="0" smtClean="0"/>
            <a:t>Productos que aportan valor y sabor natural </a:t>
          </a:r>
          <a:endParaRPr lang="es-ES" dirty="0"/>
        </a:p>
      </dgm:t>
    </dgm:pt>
    <dgm:pt modelId="{9970B8CE-2241-4063-88FC-78043A6E28B7}" type="parTrans" cxnId="{BEED1075-5CAC-4403-BE46-AC48966A97CA}">
      <dgm:prSet/>
      <dgm:spPr/>
      <dgm:t>
        <a:bodyPr/>
        <a:lstStyle/>
        <a:p>
          <a:endParaRPr lang="es-ES"/>
        </a:p>
      </dgm:t>
    </dgm:pt>
    <dgm:pt modelId="{8EB36907-126F-47E7-9CA7-07F89A135F46}" type="sibTrans" cxnId="{BEED1075-5CAC-4403-BE46-AC48966A97CA}">
      <dgm:prSet/>
      <dgm:spPr/>
      <dgm:t>
        <a:bodyPr/>
        <a:lstStyle/>
        <a:p>
          <a:endParaRPr lang="es-ES"/>
        </a:p>
      </dgm:t>
    </dgm:pt>
    <dgm:pt modelId="{EA4D2FB2-C441-4855-B12F-08A16B40296D}">
      <dgm:prSet phldrT="[Texto]"/>
      <dgm:spPr/>
      <dgm:t>
        <a:bodyPr/>
        <a:lstStyle/>
        <a:p>
          <a:r>
            <a:rPr lang="es-EC" dirty="0" smtClean="0"/>
            <a:t>Sentido de pertenencia social y cultural</a:t>
          </a:r>
          <a:endParaRPr lang="es-ES" dirty="0"/>
        </a:p>
      </dgm:t>
    </dgm:pt>
    <dgm:pt modelId="{EB75193E-18A0-4A79-975D-E1C079F82F3D}" type="parTrans" cxnId="{EA93729B-2FA6-4815-BAD0-1084E000A329}">
      <dgm:prSet/>
      <dgm:spPr/>
      <dgm:t>
        <a:bodyPr/>
        <a:lstStyle/>
        <a:p>
          <a:endParaRPr lang="es-ES"/>
        </a:p>
      </dgm:t>
    </dgm:pt>
    <dgm:pt modelId="{0355E5AA-27B0-48A1-BEFC-2E509C691035}" type="sibTrans" cxnId="{EA93729B-2FA6-4815-BAD0-1084E000A329}">
      <dgm:prSet/>
      <dgm:spPr/>
      <dgm:t>
        <a:bodyPr/>
        <a:lstStyle/>
        <a:p>
          <a:endParaRPr lang="es-ES"/>
        </a:p>
      </dgm:t>
    </dgm:pt>
    <dgm:pt modelId="{1392280E-7496-4F17-B48A-5EF1FFD10F3E}">
      <dgm:prSet phldrT="[Texto]"/>
      <dgm:spPr/>
      <dgm:t>
        <a:bodyPr/>
        <a:lstStyle/>
        <a:p>
          <a:r>
            <a:rPr lang="es-EC" dirty="0" smtClean="0"/>
            <a:t>Diversificación de ingredientes, formas de cocinar y recetas</a:t>
          </a:r>
          <a:endParaRPr lang="es-ES" dirty="0"/>
        </a:p>
      </dgm:t>
    </dgm:pt>
    <dgm:pt modelId="{D3542B96-44AE-4BC6-A90C-76138DCE32A2}" type="parTrans" cxnId="{1C3F26B2-EBC0-4039-A371-A4359B3BE4BE}">
      <dgm:prSet/>
      <dgm:spPr/>
      <dgm:t>
        <a:bodyPr/>
        <a:lstStyle/>
        <a:p>
          <a:endParaRPr lang="es-ES"/>
        </a:p>
      </dgm:t>
    </dgm:pt>
    <dgm:pt modelId="{267F94F8-D891-41B8-8C75-4F3B183494B6}" type="sibTrans" cxnId="{1C3F26B2-EBC0-4039-A371-A4359B3BE4BE}">
      <dgm:prSet/>
      <dgm:spPr/>
      <dgm:t>
        <a:bodyPr/>
        <a:lstStyle/>
        <a:p>
          <a:endParaRPr lang="es-ES"/>
        </a:p>
      </dgm:t>
    </dgm:pt>
    <dgm:pt modelId="{31E16185-156E-421A-873D-781BD4D467D7}">
      <dgm:prSet phldrT="[Texto]"/>
      <dgm:spPr/>
      <dgm:t>
        <a:bodyPr/>
        <a:lstStyle/>
        <a:p>
          <a:r>
            <a:rPr lang="es-EC" dirty="0" smtClean="0"/>
            <a:t>Gastronomía identitaria</a:t>
          </a:r>
          <a:endParaRPr lang="es-ES" dirty="0"/>
        </a:p>
      </dgm:t>
    </dgm:pt>
    <dgm:pt modelId="{531CCAD5-9450-45D1-8615-100D4ED6A0AD}" type="parTrans" cxnId="{85BD8778-BCC9-4AC6-B27E-2FC19E0641F9}">
      <dgm:prSet/>
      <dgm:spPr/>
      <dgm:t>
        <a:bodyPr/>
        <a:lstStyle/>
        <a:p>
          <a:endParaRPr lang="es-ES"/>
        </a:p>
      </dgm:t>
    </dgm:pt>
    <dgm:pt modelId="{C105BA25-0EB2-403C-BE66-6E84293D26D8}" type="sibTrans" cxnId="{85BD8778-BCC9-4AC6-B27E-2FC19E0641F9}">
      <dgm:prSet/>
      <dgm:spPr/>
      <dgm:t>
        <a:bodyPr/>
        <a:lstStyle/>
        <a:p>
          <a:endParaRPr lang="es-ES"/>
        </a:p>
      </dgm:t>
    </dgm:pt>
    <dgm:pt modelId="{E3648005-D4C0-4DEE-AF4C-BCC107607461}">
      <dgm:prSet phldrT="[Texto]"/>
      <dgm:spPr/>
      <dgm:t>
        <a:bodyPr/>
        <a:lstStyle/>
        <a:p>
          <a:r>
            <a:rPr lang="es-EC" dirty="0" smtClean="0"/>
            <a:t>Influencia de culturas propias y ajenas</a:t>
          </a:r>
          <a:endParaRPr lang="es-ES" dirty="0"/>
        </a:p>
      </dgm:t>
    </dgm:pt>
    <dgm:pt modelId="{10901C1B-A47F-451C-A390-84945633DC33}" type="parTrans" cxnId="{6E377B14-041C-4CE5-A0ED-E0BBAAED0477}">
      <dgm:prSet/>
      <dgm:spPr/>
      <dgm:t>
        <a:bodyPr/>
        <a:lstStyle/>
        <a:p>
          <a:endParaRPr lang="es-ES"/>
        </a:p>
      </dgm:t>
    </dgm:pt>
    <dgm:pt modelId="{5549D815-1954-4ECB-BFEE-5679CB1D8FC8}" type="sibTrans" cxnId="{6E377B14-041C-4CE5-A0ED-E0BBAAED0477}">
      <dgm:prSet/>
      <dgm:spPr/>
      <dgm:t>
        <a:bodyPr/>
        <a:lstStyle/>
        <a:p>
          <a:endParaRPr lang="es-ES"/>
        </a:p>
      </dgm:t>
    </dgm:pt>
    <dgm:pt modelId="{78191EE2-0CB0-4EB9-97A3-F9472BB567BC}">
      <dgm:prSet phldrT="[Texto]"/>
      <dgm:spPr/>
      <dgm:t>
        <a:bodyPr/>
        <a:lstStyle/>
        <a:p>
          <a:r>
            <a:rPr lang="es-EC" dirty="0" smtClean="0"/>
            <a:t>Estructurar nuestra propia identidad culinaria</a:t>
          </a:r>
          <a:endParaRPr lang="es-ES" dirty="0"/>
        </a:p>
      </dgm:t>
    </dgm:pt>
    <dgm:pt modelId="{9A5B26DA-5963-41AE-9517-79396B93E95A}" type="parTrans" cxnId="{B6C7A2D9-3930-4108-973D-676521F256A0}">
      <dgm:prSet/>
      <dgm:spPr/>
      <dgm:t>
        <a:bodyPr/>
        <a:lstStyle/>
        <a:p>
          <a:endParaRPr lang="es-ES"/>
        </a:p>
      </dgm:t>
    </dgm:pt>
    <dgm:pt modelId="{B8FDC171-46E7-43E4-9EBF-5930864B0AC4}" type="sibTrans" cxnId="{B6C7A2D9-3930-4108-973D-676521F256A0}">
      <dgm:prSet/>
      <dgm:spPr/>
      <dgm:t>
        <a:bodyPr/>
        <a:lstStyle/>
        <a:p>
          <a:endParaRPr lang="es-ES"/>
        </a:p>
      </dgm:t>
    </dgm:pt>
    <dgm:pt modelId="{B79356DA-3D07-408A-A1CF-C6DB81F3EFD3}">
      <dgm:prSet/>
      <dgm:spPr/>
      <dgm:t>
        <a:bodyPr/>
        <a:lstStyle/>
        <a:p>
          <a:r>
            <a:rPr lang="es-EC" dirty="0" smtClean="0"/>
            <a:t>Dejado huella en distintas épocas</a:t>
          </a:r>
          <a:endParaRPr lang="es-ES" dirty="0"/>
        </a:p>
      </dgm:t>
    </dgm:pt>
    <dgm:pt modelId="{BDA3DD12-D9B6-4E3C-81EF-5F30C224A2B9}" type="parTrans" cxnId="{FEB89638-547D-4987-BE37-8CD128A95225}">
      <dgm:prSet/>
      <dgm:spPr/>
      <dgm:t>
        <a:bodyPr/>
        <a:lstStyle/>
        <a:p>
          <a:endParaRPr lang="es-ES"/>
        </a:p>
      </dgm:t>
    </dgm:pt>
    <dgm:pt modelId="{C55BCF7C-C99C-4F4F-A190-24ABFF20A9E0}" type="sibTrans" cxnId="{FEB89638-547D-4987-BE37-8CD128A95225}">
      <dgm:prSet/>
      <dgm:spPr/>
      <dgm:t>
        <a:bodyPr/>
        <a:lstStyle/>
        <a:p>
          <a:endParaRPr lang="es-ES"/>
        </a:p>
      </dgm:t>
    </dgm:pt>
    <dgm:pt modelId="{F96CF4AE-C9F6-48F2-9FFA-C829E42693AD}" type="pres">
      <dgm:prSet presAssocID="{0482D76D-3020-4421-9A76-05743C973B2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4EB4C73A-8444-45BB-9085-EE0CF0132B1B}" type="pres">
      <dgm:prSet presAssocID="{71D8298B-AF2D-4D7A-9FE3-1DCAC3F9A101}" presName="compNode" presStyleCnt="0"/>
      <dgm:spPr/>
      <dgm:t>
        <a:bodyPr/>
        <a:lstStyle/>
        <a:p>
          <a:endParaRPr lang="es-EC"/>
        </a:p>
      </dgm:t>
    </dgm:pt>
    <dgm:pt modelId="{DE240F6A-1C35-4EB7-A914-8C6BA03EDE44}" type="pres">
      <dgm:prSet presAssocID="{71D8298B-AF2D-4D7A-9FE3-1DCAC3F9A101}" presName="dummyConnPt" presStyleCnt="0"/>
      <dgm:spPr/>
      <dgm:t>
        <a:bodyPr/>
        <a:lstStyle/>
        <a:p>
          <a:endParaRPr lang="es-EC"/>
        </a:p>
      </dgm:t>
    </dgm:pt>
    <dgm:pt modelId="{04CDAA44-08F7-40D4-913D-14D1D6AB3CF1}" type="pres">
      <dgm:prSet presAssocID="{71D8298B-AF2D-4D7A-9FE3-1DCAC3F9A101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7959B4-A1B2-408B-8BE5-3682C0B647AD}" type="pres">
      <dgm:prSet presAssocID="{8EB36907-126F-47E7-9CA7-07F89A135F46}" presName="sibTrans" presStyleLbl="bgSibTrans2D1" presStyleIdx="0" presStyleCnt="6"/>
      <dgm:spPr/>
      <dgm:t>
        <a:bodyPr/>
        <a:lstStyle/>
        <a:p>
          <a:endParaRPr lang="es-ES"/>
        </a:p>
      </dgm:t>
    </dgm:pt>
    <dgm:pt modelId="{B866F8EA-AD0C-4468-803D-3FC1C3AD3AA4}" type="pres">
      <dgm:prSet presAssocID="{EA4D2FB2-C441-4855-B12F-08A16B40296D}" presName="compNode" presStyleCnt="0"/>
      <dgm:spPr/>
      <dgm:t>
        <a:bodyPr/>
        <a:lstStyle/>
        <a:p>
          <a:endParaRPr lang="es-EC"/>
        </a:p>
      </dgm:t>
    </dgm:pt>
    <dgm:pt modelId="{EEB4A88F-1D0F-439D-84F1-91C84528FD11}" type="pres">
      <dgm:prSet presAssocID="{EA4D2FB2-C441-4855-B12F-08A16B40296D}" presName="dummyConnPt" presStyleCnt="0"/>
      <dgm:spPr/>
      <dgm:t>
        <a:bodyPr/>
        <a:lstStyle/>
        <a:p>
          <a:endParaRPr lang="es-EC"/>
        </a:p>
      </dgm:t>
    </dgm:pt>
    <dgm:pt modelId="{570A335D-1E19-47F0-96E1-8A08D942F333}" type="pres">
      <dgm:prSet presAssocID="{EA4D2FB2-C441-4855-B12F-08A16B40296D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FDBB15-BE78-4A10-A036-AD68DC1CCBCF}" type="pres">
      <dgm:prSet presAssocID="{0355E5AA-27B0-48A1-BEFC-2E509C691035}" presName="sibTrans" presStyleLbl="bgSibTrans2D1" presStyleIdx="1" presStyleCnt="6"/>
      <dgm:spPr/>
      <dgm:t>
        <a:bodyPr/>
        <a:lstStyle/>
        <a:p>
          <a:endParaRPr lang="es-ES"/>
        </a:p>
      </dgm:t>
    </dgm:pt>
    <dgm:pt modelId="{A34D853A-BAF0-4742-8DDE-4F5376F0E099}" type="pres">
      <dgm:prSet presAssocID="{1392280E-7496-4F17-B48A-5EF1FFD10F3E}" presName="compNode" presStyleCnt="0"/>
      <dgm:spPr/>
      <dgm:t>
        <a:bodyPr/>
        <a:lstStyle/>
        <a:p>
          <a:endParaRPr lang="es-EC"/>
        </a:p>
      </dgm:t>
    </dgm:pt>
    <dgm:pt modelId="{4FB035C1-316C-4783-BDA0-CDE9AEEFA128}" type="pres">
      <dgm:prSet presAssocID="{1392280E-7496-4F17-B48A-5EF1FFD10F3E}" presName="dummyConnPt" presStyleCnt="0"/>
      <dgm:spPr/>
      <dgm:t>
        <a:bodyPr/>
        <a:lstStyle/>
        <a:p>
          <a:endParaRPr lang="es-EC"/>
        </a:p>
      </dgm:t>
    </dgm:pt>
    <dgm:pt modelId="{B8D8AA11-166A-4CCD-8088-E730671A486D}" type="pres">
      <dgm:prSet presAssocID="{1392280E-7496-4F17-B48A-5EF1FFD10F3E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3A4202-4107-4658-B200-1995B31CA99B}" type="pres">
      <dgm:prSet presAssocID="{267F94F8-D891-41B8-8C75-4F3B183494B6}" presName="sibTrans" presStyleLbl="bgSibTrans2D1" presStyleIdx="2" presStyleCnt="6"/>
      <dgm:spPr/>
      <dgm:t>
        <a:bodyPr/>
        <a:lstStyle/>
        <a:p>
          <a:endParaRPr lang="es-ES"/>
        </a:p>
      </dgm:t>
    </dgm:pt>
    <dgm:pt modelId="{68494081-3444-42F2-A154-1DF99FD535F1}" type="pres">
      <dgm:prSet presAssocID="{31E16185-156E-421A-873D-781BD4D467D7}" presName="compNode" presStyleCnt="0"/>
      <dgm:spPr/>
      <dgm:t>
        <a:bodyPr/>
        <a:lstStyle/>
        <a:p>
          <a:endParaRPr lang="es-EC"/>
        </a:p>
      </dgm:t>
    </dgm:pt>
    <dgm:pt modelId="{3C670BD3-D935-4034-BB67-97436890A78A}" type="pres">
      <dgm:prSet presAssocID="{31E16185-156E-421A-873D-781BD4D467D7}" presName="dummyConnPt" presStyleCnt="0"/>
      <dgm:spPr/>
      <dgm:t>
        <a:bodyPr/>
        <a:lstStyle/>
        <a:p>
          <a:endParaRPr lang="es-EC"/>
        </a:p>
      </dgm:t>
    </dgm:pt>
    <dgm:pt modelId="{767789B3-8306-40A8-9705-30F3FFF9D573}" type="pres">
      <dgm:prSet presAssocID="{31E16185-156E-421A-873D-781BD4D467D7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C8B5E2-0F04-4CB8-910D-F279AFC91BDF}" type="pres">
      <dgm:prSet presAssocID="{C105BA25-0EB2-403C-BE66-6E84293D26D8}" presName="sibTrans" presStyleLbl="bgSibTrans2D1" presStyleIdx="3" presStyleCnt="6"/>
      <dgm:spPr/>
      <dgm:t>
        <a:bodyPr/>
        <a:lstStyle/>
        <a:p>
          <a:endParaRPr lang="es-ES"/>
        </a:p>
      </dgm:t>
    </dgm:pt>
    <dgm:pt modelId="{34EA1501-ADA7-4C20-B334-20FC8291D7AC}" type="pres">
      <dgm:prSet presAssocID="{E3648005-D4C0-4DEE-AF4C-BCC107607461}" presName="compNode" presStyleCnt="0"/>
      <dgm:spPr/>
      <dgm:t>
        <a:bodyPr/>
        <a:lstStyle/>
        <a:p>
          <a:endParaRPr lang="es-EC"/>
        </a:p>
      </dgm:t>
    </dgm:pt>
    <dgm:pt modelId="{F0F28D3B-2C75-4F10-A7CB-3CC92666C2FE}" type="pres">
      <dgm:prSet presAssocID="{E3648005-D4C0-4DEE-AF4C-BCC107607461}" presName="dummyConnPt" presStyleCnt="0"/>
      <dgm:spPr/>
      <dgm:t>
        <a:bodyPr/>
        <a:lstStyle/>
        <a:p>
          <a:endParaRPr lang="es-EC"/>
        </a:p>
      </dgm:t>
    </dgm:pt>
    <dgm:pt modelId="{2E4F483A-703C-462D-A792-CFF27511B262}" type="pres">
      <dgm:prSet presAssocID="{E3648005-D4C0-4DEE-AF4C-BCC107607461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D4B30D-E097-4568-8B2B-6B9BA056B561}" type="pres">
      <dgm:prSet presAssocID="{5549D815-1954-4ECB-BFEE-5679CB1D8FC8}" presName="sibTrans" presStyleLbl="bgSibTrans2D1" presStyleIdx="4" presStyleCnt="6"/>
      <dgm:spPr/>
      <dgm:t>
        <a:bodyPr/>
        <a:lstStyle/>
        <a:p>
          <a:endParaRPr lang="es-ES"/>
        </a:p>
      </dgm:t>
    </dgm:pt>
    <dgm:pt modelId="{CC5F73B9-3B90-4B90-B295-8F3B3025A95C}" type="pres">
      <dgm:prSet presAssocID="{B79356DA-3D07-408A-A1CF-C6DB81F3EFD3}" presName="compNode" presStyleCnt="0"/>
      <dgm:spPr/>
      <dgm:t>
        <a:bodyPr/>
        <a:lstStyle/>
        <a:p>
          <a:endParaRPr lang="es-EC"/>
        </a:p>
      </dgm:t>
    </dgm:pt>
    <dgm:pt modelId="{F09D329B-C941-420C-9C28-01CCB4E30B5E}" type="pres">
      <dgm:prSet presAssocID="{B79356DA-3D07-408A-A1CF-C6DB81F3EFD3}" presName="dummyConnPt" presStyleCnt="0"/>
      <dgm:spPr/>
      <dgm:t>
        <a:bodyPr/>
        <a:lstStyle/>
        <a:p>
          <a:endParaRPr lang="es-EC"/>
        </a:p>
      </dgm:t>
    </dgm:pt>
    <dgm:pt modelId="{DBDCBB82-F02C-4D9E-8CC8-C4D0846638D0}" type="pres">
      <dgm:prSet presAssocID="{B79356DA-3D07-408A-A1CF-C6DB81F3EFD3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8D772C-A590-4B63-A1FA-FB20ED030CC4}" type="pres">
      <dgm:prSet presAssocID="{C55BCF7C-C99C-4F4F-A190-24ABFF20A9E0}" presName="sibTrans" presStyleLbl="bgSibTrans2D1" presStyleIdx="5" presStyleCnt="6"/>
      <dgm:spPr/>
      <dgm:t>
        <a:bodyPr/>
        <a:lstStyle/>
        <a:p>
          <a:endParaRPr lang="es-ES"/>
        </a:p>
      </dgm:t>
    </dgm:pt>
    <dgm:pt modelId="{BDB2C79C-DA0E-4ED1-8FC0-8C2F3DD40B70}" type="pres">
      <dgm:prSet presAssocID="{78191EE2-0CB0-4EB9-97A3-F9472BB567BC}" presName="compNode" presStyleCnt="0"/>
      <dgm:spPr/>
      <dgm:t>
        <a:bodyPr/>
        <a:lstStyle/>
        <a:p>
          <a:endParaRPr lang="es-EC"/>
        </a:p>
      </dgm:t>
    </dgm:pt>
    <dgm:pt modelId="{40D8B74B-EC84-4ABB-A56E-65AC64031760}" type="pres">
      <dgm:prSet presAssocID="{78191EE2-0CB0-4EB9-97A3-F9472BB567BC}" presName="dummyConnPt" presStyleCnt="0"/>
      <dgm:spPr/>
      <dgm:t>
        <a:bodyPr/>
        <a:lstStyle/>
        <a:p>
          <a:endParaRPr lang="es-EC"/>
        </a:p>
      </dgm:t>
    </dgm:pt>
    <dgm:pt modelId="{A10273F5-D56F-4BC8-BB88-C934491BE7A1}" type="pres">
      <dgm:prSet presAssocID="{78191EE2-0CB0-4EB9-97A3-F9472BB567BC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C3F26B2-EBC0-4039-A371-A4359B3BE4BE}" srcId="{0482D76D-3020-4421-9A76-05743C973B2E}" destId="{1392280E-7496-4F17-B48A-5EF1FFD10F3E}" srcOrd="2" destOrd="0" parTransId="{D3542B96-44AE-4BC6-A90C-76138DCE32A2}" sibTransId="{267F94F8-D891-41B8-8C75-4F3B183494B6}"/>
    <dgm:cxn modelId="{85BD8778-BCC9-4AC6-B27E-2FC19E0641F9}" srcId="{0482D76D-3020-4421-9A76-05743C973B2E}" destId="{31E16185-156E-421A-873D-781BD4D467D7}" srcOrd="3" destOrd="0" parTransId="{531CCAD5-9450-45D1-8615-100D4ED6A0AD}" sibTransId="{C105BA25-0EB2-403C-BE66-6E84293D26D8}"/>
    <dgm:cxn modelId="{3D752ACD-D056-4B7E-9C83-F1620B6C13AE}" type="presOf" srcId="{31E16185-156E-421A-873D-781BD4D467D7}" destId="{767789B3-8306-40A8-9705-30F3FFF9D573}" srcOrd="0" destOrd="0" presId="urn:microsoft.com/office/officeart/2005/8/layout/bProcess4"/>
    <dgm:cxn modelId="{CC0119E9-6748-498A-914B-54DF036807AF}" type="presOf" srcId="{71D8298B-AF2D-4D7A-9FE3-1DCAC3F9A101}" destId="{04CDAA44-08F7-40D4-913D-14D1D6AB3CF1}" srcOrd="0" destOrd="0" presId="urn:microsoft.com/office/officeart/2005/8/layout/bProcess4"/>
    <dgm:cxn modelId="{2ECC0047-05B5-41FD-A7A2-F131ACACBFE2}" type="presOf" srcId="{0482D76D-3020-4421-9A76-05743C973B2E}" destId="{F96CF4AE-C9F6-48F2-9FFA-C829E42693AD}" srcOrd="0" destOrd="0" presId="urn:microsoft.com/office/officeart/2005/8/layout/bProcess4"/>
    <dgm:cxn modelId="{B6C7A2D9-3930-4108-973D-676521F256A0}" srcId="{0482D76D-3020-4421-9A76-05743C973B2E}" destId="{78191EE2-0CB0-4EB9-97A3-F9472BB567BC}" srcOrd="6" destOrd="0" parTransId="{9A5B26DA-5963-41AE-9517-79396B93E95A}" sibTransId="{B8FDC171-46E7-43E4-9EBF-5930864B0AC4}"/>
    <dgm:cxn modelId="{A0697515-A8D9-41E2-8FEF-0DBEB1C111FB}" type="presOf" srcId="{267F94F8-D891-41B8-8C75-4F3B183494B6}" destId="{8E3A4202-4107-4658-B200-1995B31CA99B}" srcOrd="0" destOrd="0" presId="urn:microsoft.com/office/officeart/2005/8/layout/bProcess4"/>
    <dgm:cxn modelId="{CB4175CC-34FF-4506-9DF3-5ED74ADC3FFC}" type="presOf" srcId="{5549D815-1954-4ECB-BFEE-5679CB1D8FC8}" destId="{ABD4B30D-E097-4568-8B2B-6B9BA056B561}" srcOrd="0" destOrd="0" presId="urn:microsoft.com/office/officeart/2005/8/layout/bProcess4"/>
    <dgm:cxn modelId="{9A52E829-94BE-4C5C-94D1-B8F69C074FEE}" type="presOf" srcId="{1392280E-7496-4F17-B48A-5EF1FFD10F3E}" destId="{B8D8AA11-166A-4CCD-8088-E730671A486D}" srcOrd="0" destOrd="0" presId="urn:microsoft.com/office/officeart/2005/8/layout/bProcess4"/>
    <dgm:cxn modelId="{A3E9D3B9-5CB1-4A8E-8707-1E2BE39B5193}" type="presOf" srcId="{C105BA25-0EB2-403C-BE66-6E84293D26D8}" destId="{2AC8B5E2-0F04-4CB8-910D-F279AFC91BDF}" srcOrd="0" destOrd="0" presId="urn:microsoft.com/office/officeart/2005/8/layout/bProcess4"/>
    <dgm:cxn modelId="{4F464A0C-DBA7-4414-A34B-FC5A360F1F95}" type="presOf" srcId="{0355E5AA-27B0-48A1-BEFC-2E509C691035}" destId="{A5FDBB15-BE78-4A10-A036-AD68DC1CCBCF}" srcOrd="0" destOrd="0" presId="urn:microsoft.com/office/officeart/2005/8/layout/bProcess4"/>
    <dgm:cxn modelId="{A80D408E-0893-4069-88EC-0397CBD65FED}" type="presOf" srcId="{C55BCF7C-C99C-4F4F-A190-24ABFF20A9E0}" destId="{788D772C-A590-4B63-A1FA-FB20ED030CC4}" srcOrd="0" destOrd="0" presId="urn:microsoft.com/office/officeart/2005/8/layout/bProcess4"/>
    <dgm:cxn modelId="{BEED1075-5CAC-4403-BE46-AC48966A97CA}" srcId="{0482D76D-3020-4421-9A76-05743C973B2E}" destId="{71D8298B-AF2D-4D7A-9FE3-1DCAC3F9A101}" srcOrd="0" destOrd="0" parTransId="{9970B8CE-2241-4063-88FC-78043A6E28B7}" sibTransId="{8EB36907-126F-47E7-9CA7-07F89A135F46}"/>
    <dgm:cxn modelId="{EA93729B-2FA6-4815-BAD0-1084E000A329}" srcId="{0482D76D-3020-4421-9A76-05743C973B2E}" destId="{EA4D2FB2-C441-4855-B12F-08A16B40296D}" srcOrd="1" destOrd="0" parTransId="{EB75193E-18A0-4A79-975D-E1C079F82F3D}" sibTransId="{0355E5AA-27B0-48A1-BEFC-2E509C691035}"/>
    <dgm:cxn modelId="{374F84F2-9986-4034-94CD-8C4074F920EF}" type="presOf" srcId="{8EB36907-126F-47E7-9CA7-07F89A135F46}" destId="{747959B4-A1B2-408B-8BE5-3682C0B647AD}" srcOrd="0" destOrd="0" presId="urn:microsoft.com/office/officeart/2005/8/layout/bProcess4"/>
    <dgm:cxn modelId="{97EEA75B-3B34-4B7C-8C69-EA0F450D1883}" type="presOf" srcId="{EA4D2FB2-C441-4855-B12F-08A16B40296D}" destId="{570A335D-1E19-47F0-96E1-8A08D942F333}" srcOrd="0" destOrd="0" presId="urn:microsoft.com/office/officeart/2005/8/layout/bProcess4"/>
    <dgm:cxn modelId="{3AF5EBC5-3DCA-45BD-AEF8-22E6BBED303E}" type="presOf" srcId="{E3648005-D4C0-4DEE-AF4C-BCC107607461}" destId="{2E4F483A-703C-462D-A792-CFF27511B262}" srcOrd="0" destOrd="0" presId="urn:microsoft.com/office/officeart/2005/8/layout/bProcess4"/>
    <dgm:cxn modelId="{639879E9-5116-48FB-9770-A6F44CAF5E02}" type="presOf" srcId="{78191EE2-0CB0-4EB9-97A3-F9472BB567BC}" destId="{A10273F5-D56F-4BC8-BB88-C934491BE7A1}" srcOrd="0" destOrd="0" presId="urn:microsoft.com/office/officeart/2005/8/layout/bProcess4"/>
    <dgm:cxn modelId="{FEB89638-547D-4987-BE37-8CD128A95225}" srcId="{0482D76D-3020-4421-9A76-05743C973B2E}" destId="{B79356DA-3D07-408A-A1CF-C6DB81F3EFD3}" srcOrd="5" destOrd="0" parTransId="{BDA3DD12-D9B6-4E3C-81EF-5F30C224A2B9}" sibTransId="{C55BCF7C-C99C-4F4F-A190-24ABFF20A9E0}"/>
    <dgm:cxn modelId="{6E377B14-041C-4CE5-A0ED-E0BBAAED0477}" srcId="{0482D76D-3020-4421-9A76-05743C973B2E}" destId="{E3648005-D4C0-4DEE-AF4C-BCC107607461}" srcOrd="4" destOrd="0" parTransId="{10901C1B-A47F-451C-A390-84945633DC33}" sibTransId="{5549D815-1954-4ECB-BFEE-5679CB1D8FC8}"/>
    <dgm:cxn modelId="{C0FB8898-C49B-473C-AD94-4AFF66B825DA}" type="presOf" srcId="{B79356DA-3D07-408A-A1CF-C6DB81F3EFD3}" destId="{DBDCBB82-F02C-4D9E-8CC8-C4D0846638D0}" srcOrd="0" destOrd="0" presId="urn:microsoft.com/office/officeart/2005/8/layout/bProcess4"/>
    <dgm:cxn modelId="{DC767D9C-1E82-4725-9524-0E3E491513FF}" type="presParOf" srcId="{F96CF4AE-C9F6-48F2-9FFA-C829E42693AD}" destId="{4EB4C73A-8444-45BB-9085-EE0CF0132B1B}" srcOrd="0" destOrd="0" presId="urn:microsoft.com/office/officeart/2005/8/layout/bProcess4"/>
    <dgm:cxn modelId="{FE7DE5ED-AA3C-4ABD-8574-E21FC59C92B2}" type="presParOf" srcId="{4EB4C73A-8444-45BB-9085-EE0CF0132B1B}" destId="{DE240F6A-1C35-4EB7-A914-8C6BA03EDE44}" srcOrd="0" destOrd="0" presId="urn:microsoft.com/office/officeart/2005/8/layout/bProcess4"/>
    <dgm:cxn modelId="{E9B2F2AF-1DF7-4B52-B13C-ECD95C89931F}" type="presParOf" srcId="{4EB4C73A-8444-45BB-9085-EE0CF0132B1B}" destId="{04CDAA44-08F7-40D4-913D-14D1D6AB3CF1}" srcOrd="1" destOrd="0" presId="urn:microsoft.com/office/officeart/2005/8/layout/bProcess4"/>
    <dgm:cxn modelId="{52626486-89F0-41F5-9AAC-665EB11404E3}" type="presParOf" srcId="{F96CF4AE-C9F6-48F2-9FFA-C829E42693AD}" destId="{747959B4-A1B2-408B-8BE5-3682C0B647AD}" srcOrd="1" destOrd="0" presId="urn:microsoft.com/office/officeart/2005/8/layout/bProcess4"/>
    <dgm:cxn modelId="{4D289374-6B64-44FF-9560-99EF405C7628}" type="presParOf" srcId="{F96CF4AE-C9F6-48F2-9FFA-C829E42693AD}" destId="{B866F8EA-AD0C-4468-803D-3FC1C3AD3AA4}" srcOrd="2" destOrd="0" presId="urn:microsoft.com/office/officeart/2005/8/layout/bProcess4"/>
    <dgm:cxn modelId="{007754FC-A1F0-443D-8D14-D7D2229A1394}" type="presParOf" srcId="{B866F8EA-AD0C-4468-803D-3FC1C3AD3AA4}" destId="{EEB4A88F-1D0F-439D-84F1-91C84528FD11}" srcOrd="0" destOrd="0" presId="urn:microsoft.com/office/officeart/2005/8/layout/bProcess4"/>
    <dgm:cxn modelId="{23978C8B-CD54-479D-AF37-437271F2CF7F}" type="presParOf" srcId="{B866F8EA-AD0C-4468-803D-3FC1C3AD3AA4}" destId="{570A335D-1E19-47F0-96E1-8A08D942F333}" srcOrd="1" destOrd="0" presId="urn:microsoft.com/office/officeart/2005/8/layout/bProcess4"/>
    <dgm:cxn modelId="{B620E5B4-095D-493B-BF65-718CAF9728F9}" type="presParOf" srcId="{F96CF4AE-C9F6-48F2-9FFA-C829E42693AD}" destId="{A5FDBB15-BE78-4A10-A036-AD68DC1CCBCF}" srcOrd="3" destOrd="0" presId="urn:microsoft.com/office/officeart/2005/8/layout/bProcess4"/>
    <dgm:cxn modelId="{286E482C-A5CB-4B67-B4D4-630E2718A7C5}" type="presParOf" srcId="{F96CF4AE-C9F6-48F2-9FFA-C829E42693AD}" destId="{A34D853A-BAF0-4742-8DDE-4F5376F0E099}" srcOrd="4" destOrd="0" presId="urn:microsoft.com/office/officeart/2005/8/layout/bProcess4"/>
    <dgm:cxn modelId="{EB97D5A4-00AB-4C05-8BE3-EAE059A81404}" type="presParOf" srcId="{A34D853A-BAF0-4742-8DDE-4F5376F0E099}" destId="{4FB035C1-316C-4783-BDA0-CDE9AEEFA128}" srcOrd="0" destOrd="0" presId="urn:microsoft.com/office/officeart/2005/8/layout/bProcess4"/>
    <dgm:cxn modelId="{ACEDF779-45C6-4357-BD48-9DCC687D87E6}" type="presParOf" srcId="{A34D853A-BAF0-4742-8DDE-4F5376F0E099}" destId="{B8D8AA11-166A-4CCD-8088-E730671A486D}" srcOrd="1" destOrd="0" presId="urn:microsoft.com/office/officeart/2005/8/layout/bProcess4"/>
    <dgm:cxn modelId="{4F678D82-09B1-4F05-8B64-FEB297772B5B}" type="presParOf" srcId="{F96CF4AE-C9F6-48F2-9FFA-C829E42693AD}" destId="{8E3A4202-4107-4658-B200-1995B31CA99B}" srcOrd="5" destOrd="0" presId="urn:microsoft.com/office/officeart/2005/8/layout/bProcess4"/>
    <dgm:cxn modelId="{C4BAB104-C722-4420-8C45-2436E1518D47}" type="presParOf" srcId="{F96CF4AE-C9F6-48F2-9FFA-C829E42693AD}" destId="{68494081-3444-42F2-A154-1DF99FD535F1}" srcOrd="6" destOrd="0" presId="urn:microsoft.com/office/officeart/2005/8/layout/bProcess4"/>
    <dgm:cxn modelId="{58CCBD34-4D33-4060-A8A8-F588E4092778}" type="presParOf" srcId="{68494081-3444-42F2-A154-1DF99FD535F1}" destId="{3C670BD3-D935-4034-BB67-97436890A78A}" srcOrd="0" destOrd="0" presId="urn:microsoft.com/office/officeart/2005/8/layout/bProcess4"/>
    <dgm:cxn modelId="{7CF84ED7-D3A3-4C99-A3AF-E1E69DC6FBE2}" type="presParOf" srcId="{68494081-3444-42F2-A154-1DF99FD535F1}" destId="{767789B3-8306-40A8-9705-30F3FFF9D573}" srcOrd="1" destOrd="0" presId="urn:microsoft.com/office/officeart/2005/8/layout/bProcess4"/>
    <dgm:cxn modelId="{634F7E53-3F16-472D-BC2E-1634CC6FC538}" type="presParOf" srcId="{F96CF4AE-C9F6-48F2-9FFA-C829E42693AD}" destId="{2AC8B5E2-0F04-4CB8-910D-F279AFC91BDF}" srcOrd="7" destOrd="0" presId="urn:microsoft.com/office/officeart/2005/8/layout/bProcess4"/>
    <dgm:cxn modelId="{1A497085-141E-4C9C-B07B-1F544D4398F0}" type="presParOf" srcId="{F96CF4AE-C9F6-48F2-9FFA-C829E42693AD}" destId="{34EA1501-ADA7-4C20-B334-20FC8291D7AC}" srcOrd="8" destOrd="0" presId="urn:microsoft.com/office/officeart/2005/8/layout/bProcess4"/>
    <dgm:cxn modelId="{69B8F7D8-ACFA-4A54-BD3F-8B46590C2F43}" type="presParOf" srcId="{34EA1501-ADA7-4C20-B334-20FC8291D7AC}" destId="{F0F28D3B-2C75-4F10-A7CB-3CC92666C2FE}" srcOrd="0" destOrd="0" presId="urn:microsoft.com/office/officeart/2005/8/layout/bProcess4"/>
    <dgm:cxn modelId="{18955C47-AAFA-4F6D-9FF0-85498682E73E}" type="presParOf" srcId="{34EA1501-ADA7-4C20-B334-20FC8291D7AC}" destId="{2E4F483A-703C-462D-A792-CFF27511B262}" srcOrd="1" destOrd="0" presId="urn:microsoft.com/office/officeart/2005/8/layout/bProcess4"/>
    <dgm:cxn modelId="{355BB411-78CA-46BF-A9AC-7CFFAA146C0E}" type="presParOf" srcId="{F96CF4AE-C9F6-48F2-9FFA-C829E42693AD}" destId="{ABD4B30D-E097-4568-8B2B-6B9BA056B561}" srcOrd="9" destOrd="0" presId="urn:microsoft.com/office/officeart/2005/8/layout/bProcess4"/>
    <dgm:cxn modelId="{3C63625F-85E1-401C-A9BF-158EDE379469}" type="presParOf" srcId="{F96CF4AE-C9F6-48F2-9FFA-C829E42693AD}" destId="{CC5F73B9-3B90-4B90-B295-8F3B3025A95C}" srcOrd="10" destOrd="0" presId="urn:microsoft.com/office/officeart/2005/8/layout/bProcess4"/>
    <dgm:cxn modelId="{5A81B5A4-0CE8-429D-9308-DABED192AD49}" type="presParOf" srcId="{CC5F73B9-3B90-4B90-B295-8F3B3025A95C}" destId="{F09D329B-C941-420C-9C28-01CCB4E30B5E}" srcOrd="0" destOrd="0" presId="urn:microsoft.com/office/officeart/2005/8/layout/bProcess4"/>
    <dgm:cxn modelId="{DFA8D3B5-12E0-4E5A-87F3-43A0C347574F}" type="presParOf" srcId="{CC5F73B9-3B90-4B90-B295-8F3B3025A95C}" destId="{DBDCBB82-F02C-4D9E-8CC8-C4D0846638D0}" srcOrd="1" destOrd="0" presId="urn:microsoft.com/office/officeart/2005/8/layout/bProcess4"/>
    <dgm:cxn modelId="{43670BC3-23A1-48DF-88DC-E18A631C915B}" type="presParOf" srcId="{F96CF4AE-C9F6-48F2-9FFA-C829E42693AD}" destId="{788D772C-A590-4B63-A1FA-FB20ED030CC4}" srcOrd="11" destOrd="0" presId="urn:microsoft.com/office/officeart/2005/8/layout/bProcess4"/>
    <dgm:cxn modelId="{FD93EE2F-35B1-49AC-8029-146F3826FF4B}" type="presParOf" srcId="{F96CF4AE-C9F6-48F2-9FFA-C829E42693AD}" destId="{BDB2C79C-DA0E-4ED1-8FC0-8C2F3DD40B70}" srcOrd="12" destOrd="0" presId="urn:microsoft.com/office/officeart/2005/8/layout/bProcess4"/>
    <dgm:cxn modelId="{D11D40A7-C7D1-44D9-A8A9-A09CFB981B88}" type="presParOf" srcId="{BDB2C79C-DA0E-4ED1-8FC0-8C2F3DD40B70}" destId="{40D8B74B-EC84-4ABB-A56E-65AC64031760}" srcOrd="0" destOrd="0" presId="urn:microsoft.com/office/officeart/2005/8/layout/bProcess4"/>
    <dgm:cxn modelId="{F9D9D2F9-16C1-46A3-B4FF-E325865606DA}" type="presParOf" srcId="{BDB2C79C-DA0E-4ED1-8FC0-8C2F3DD40B70}" destId="{A10273F5-D56F-4BC8-BB88-C934491BE7A1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E425265-F669-42A5-95F9-9338302BF01C}" type="doc">
      <dgm:prSet loTypeId="urn:microsoft.com/office/officeart/2009/3/layout/RandomtoResultProcess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FCA62967-FAF1-414F-A784-6994AF0EB93F}">
      <dgm:prSet phldrT="[Texto]"/>
      <dgm:spPr/>
      <dgm:t>
        <a:bodyPr/>
        <a:lstStyle/>
        <a:p>
          <a:r>
            <a:rPr lang="es-ES" dirty="0" smtClean="0"/>
            <a:t>Identidad cultural</a:t>
          </a:r>
          <a:endParaRPr lang="es-ES" dirty="0"/>
        </a:p>
      </dgm:t>
    </dgm:pt>
    <dgm:pt modelId="{F4DD494F-0C29-431D-B58E-98BF500DE4AF}" type="parTrans" cxnId="{842203F3-645D-42B5-AFCF-6A016B5134AD}">
      <dgm:prSet/>
      <dgm:spPr/>
      <dgm:t>
        <a:bodyPr/>
        <a:lstStyle/>
        <a:p>
          <a:endParaRPr lang="es-ES"/>
        </a:p>
      </dgm:t>
    </dgm:pt>
    <dgm:pt modelId="{3342FEE1-ED35-4862-BC42-D1C04502DD8E}" type="sibTrans" cxnId="{842203F3-645D-42B5-AFCF-6A016B5134AD}">
      <dgm:prSet/>
      <dgm:spPr/>
      <dgm:t>
        <a:bodyPr/>
        <a:lstStyle/>
        <a:p>
          <a:endParaRPr lang="es-ES"/>
        </a:p>
      </dgm:t>
    </dgm:pt>
    <dgm:pt modelId="{FE51ABA7-A9DB-4740-839C-A54F4BB2E6F3}">
      <dgm:prSet phldrT="[Texto]"/>
      <dgm:spPr/>
      <dgm:t>
        <a:bodyPr/>
        <a:lstStyle/>
        <a:p>
          <a:r>
            <a:rPr lang="es-EC" dirty="0" smtClean="0"/>
            <a:t>Crea un valor intangible</a:t>
          </a:r>
          <a:endParaRPr lang="es-ES" dirty="0"/>
        </a:p>
      </dgm:t>
    </dgm:pt>
    <dgm:pt modelId="{00E8A07A-1561-488F-9435-5DC2517F07F4}" type="parTrans" cxnId="{B3B81017-21C3-4735-91C1-206C9D960575}">
      <dgm:prSet/>
      <dgm:spPr/>
      <dgm:t>
        <a:bodyPr/>
        <a:lstStyle/>
        <a:p>
          <a:endParaRPr lang="es-ES"/>
        </a:p>
      </dgm:t>
    </dgm:pt>
    <dgm:pt modelId="{136D30F0-416B-4B89-9945-30A266C64531}" type="sibTrans" cxnId="{B3B81017-21C3-4735-91C1-206C9D960575}">
      <dgm:prSet/>
      <dgm:spPr/>
      <dgm:t>
        <a:bodyPr/>
        <a:lstStyle/>
        <a:p>
          <a:endParaRPr lang="es-ES"/>
        </a:p>
      </dgm:t>
    </dgm:pt>
    <dgm:pt modelId="{CBC46D44-D955-4F16-9B63-CB39DC6AD717}">
      <dgm:prSet phldrT="[Texto]"/>
      <dgm:spPr/>
      <dgm:t>
        <a:bodyPr/>
        <a:lstStyle/>
        <a:p>
          <a:r>
            <a:rPr lang="es-EC" dirty="0" smtClean="0"/>
            <a:t>Esencia y particularidad única de la comunidad</a:t>
          </a:r>
          <a:endParaRPr lang="es-ES" dirty="0"/>
        </a:p>
      </dgm:t>
    </dgm:pt>
    <dgm:pt modelId="{128CF2FC-F8DD-4E43-AA50-607585149243}" type="parTrans" cxnId="{AF93C1D5-AF28-4B80-B969-6EE3EBF2B91F}">
      <dgm:prSet/>
      <dgm:spPr/>
      <dgm:t>
        <a:bodyPr/>
        <a:lstStyle/>
        <a:p>
          <a:endParaRPr lang="es-ES"/>
        </a:p>
      </dgm:t>
    </dgm:pt>
    <dgm:pt modelId="{52E595C5-7108-4699-A715-67CA56AF6D05}" type="sibTrans" cxnId="{AF93C1D5-AF28-4B80-B969-6EE3EBF2B91F}">
      <dgm:prSet/>
      <dgm:spPr/>
      <dgm:t>
        <a:bodyPr/>
        <a:lstStyle/>
        <a:p>
          <a:endParaRPr lang="es-ES"/>
        </a:p>
      </dgm:t>
    </dgm:pt>
    <dgm:pt modelId="{8FB129E1-FAC6-4C7E-86DB-C6EED3EFF998}">
      <dgm:prSet phldrT="[Texto]"/>
      <dgm:spPr/>
      <dgm:t>
        <a:bodyPr/>
        <a:lstStyle/>
        <a:p>
          <a:r>
            <a:rPr lang="es-EC" dirty="0" smtClean="0"/>
            <a:t>Transmitir el conocimiento de su cultura gastronómica </a:t>
          </a:r>
          <a:endParaRPr lang="es-ES" dirty="0"/>
        </a:p>
      </dgm:t>
    </dgm:pt>
    <dgm:pt modelId="{5D5B81B2-6DF6-4DA4-9FF9-7DA8AC98C1FD}" type="parTrans" cxnId="{66672284-8A45-4669-B185-ADEF6B1D38B3}">
      <dgm:prSet/>
      <dgm:spPr/>
      <dgm:t>
        <a:bodyPr/>
        <a:lstStyle/>
        <a:p>
          <a:endParaRPr lang="es-ES"/>
        </a:p>
      </dgm:t>
    </dgm:pt>
    <dgm:pt modelId="{EAB20F4D-9469-4414-9E40-1D6C50016E05}" type="sibTrans" cxnId="{66672284-8A45-4669-B185-ADEF6B1D38B3}">
      <dgm:prSet/>
      <dgm:spPr/>
      <dgm:t>
        <a:bodyPr/>
        <a:lstStyle/>
        <a:p>
          <a:endParaRPr lang="es-ES"/>
        </a:p>
      </dgm:t>
    </dgm:pt>
    <dgm:pt modelId="{36D42340-E29F-4371-ADFA-F25817F459B6}" type="pres">
      <dgm:prSet presAssocID="{4E425265-F669-42A5-95F9-9338302BF01C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2023F694-35BD-4104-AB24-8771D37050A5}" type="pres">
      <dgm:prSet presAssocID="{FCA62967-FAF1-414F-A784-6994AF0EB93F}" presName="chaos" presStyleCnt="0"/>
      <dgm:spPr/>
      <dgm:t>
        <a:bodyPr/>
        <a:lstStyle/>
        <a:p>
          <a:endParaRPr lang="es-EC"/>
        </a:p>
      </dgm:t>
    </dgm:pt>
    <dgm:pt modelId="{E941E1CE-FB72-42D1-BB0D-8F12856AB631}" type="pres">
      <dgm:prSet presAssocID="{FCA62967-FAF1-414F-A784-6994AF0EB93F}" presName="parTx1" presStyleLbl="revTx" presStyleIdx="0" presStyleCnt="3"/>
      <dgm:spPr/>
      <dgm:t>
        <a:bodyPr/>
        <a:lstStyle/>
        <a:p>
          <a:endParaRPr lang="es-ES"/>
        </a:p>
      </dgm:t>
    </dgm:pt>
    <dgm:pt modelId="{F88D531A-E025-46C1-928A-38F25A6F7D95}" type="pres">
      <dgm:prSet presAssocID="{FCA62967-FAF1-414F-A784-6994AF0EB93F}" presName="desTx1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89BD5A-9401-4596-8160-426F18699B0F}" type="pres">
      <dgm:prSet presAssocID="{FCA62967-FAF1-414F-A784-6994AF0EB93F}" presName="c1" presStyleLbl="node1" presStyleIdx="0" presStyleCnt="19"/>
      <dgm:spPr/>
      <dgm:t>
        <a:bodyPr/>
        <a:lstStyle/>
        <a:p>
          <a:endParaRPr lang="es-EC"/>
        </a:p>
      </dgm:t>
    </dgm:pt>
    <dgm:pt modelId="{79762BC8-D034-48E4-A1AD-F1126964E79D}" type="pres">
      <dgm:prSet presAssocID="{FCA62967-FAF1-414F-A784-6994AF0EB93F}" presName="c2" presStyleLbl="node1" presStyleIdx="1" presStyleCnt="19"/>
      <dgm:spPr/>
      <dgm:t>
        <a:bodyPr/>
        <a:lstStyle/>
        <a:p>
          <a:endParaRPr lang="es-EC"/>
        </a:p>
      </dgm:t>
    </dgm:pt>
    <dgm:pt modelId="{E9ACB57E-761C-46A1-9913-60AAD959291E}" type="pres">
      <dgm:prSet presAssocID="{FCA62967-FAF1-414F-A784-6994AF0EB93F}" presName="c3" presStyleLbl="node1" presStyleIdx="2" presStyleCnt="19"/>
      <dgm:spPr/>
      <dgm:t>
        <a:bodyPr/>
        <a:lstStyle/>
        <a:p>
          <a:endParaRPr lang="es-EC"/>
        </a:p>
      </dgm:t>
    </dgm:pt>
    <dgm:pt modelId="{E5F2CE84-405E-432C-ABDF-82E106D69A16}" type="pres">
      <dgm:prSet presAssocID="{FCA62967-FAF1-414F-A784-6994AF0EB93F}" presName="c4" presStyleLbl="node1" presStyleIdx="3" presStyleCnt="19"/>
      <dgm:spPr/>
      <dgm:t>
        <a:bodyPr/>
        <a:lstStyle/>
        <a:p>
          <a:endParaRPr lang="es-EC"/>
        </a:p>
      </dgm:t>
    </dgm:pt>
    <dgm:pt modelId="{79E678BB-C698-4425-996D-61CFE0130A1C}" type="pres">
      <dgm:prSet presAssocID="{FCA62967-FAF1-414F-A784-6994AF0EB93F}" presName="c5" presStyleLbl="node1" presStyleIdx="4" presStyleCnt="19"/>
      <dgm:spPr/>
      <dgm:t>
        <a:bodyPr/>
        <a:lstStyle/>
        <a:p>
          <a:endParaRPr lang="es-EC"/>
        </a:p>
      </dgm:t>
    </dgm:pt>
    <dgm:pt modelId="{52129D13-B5F6-4635-BB5C-13EE04437CEF}" type="pres">
      <dgm:prSet presAssocID="{FCA62967-FAF1-414F-A784-6994AF0EB93F}" presName="c6" presStyleLbl="node1" presStyleIdx="5" presStyleCnt="19"/>
      <dgm:spPr/>
      <dgm:t>
        <a:bodyPr/>
        <a:lstStyle/>
        <a:p>
          <a:endParaRPr lang="es-EC"/>
        </a:p>
      </dgm:t>
    </dgm:pt>
    <dgm:pt modelId="{DBC1D46F-14C6-42B0-9063-CF4A79C6E8E2}" type="pres">
      <dgm:prSet presAssocID="{FCA62967-FAF1-414F-A784-6994AF0EB93F}" presName="c7" presStyleLbl="node1" presStyleIdx="6" presStyleCnt="19"/>
      <dgm:spPr/>
      <dgm:t>
        <a:bodyPr/>
        <a:lstStyle/>
        <a:p>
          <a:endParaRPr lang="es-EC"/>
        </a:p>
      </dgm:t>
    </dgm:pt>
    <dgm:pt modelId="{1FF3A7D5-5492-4892-9D5F-E7238DB3B3B1}" type="pres">
      <dgm:prSet presAssocID="{FCA62967-FAF1-414F-A784-6994AF0EB93F}" presName="c8" presStyleLbl="node1" presStyleIdx="7" presStyleCnt="19"/>
      <dgm:spPr/>
      <dgm:t>
        <a:bodyPr/>
        <a:lstStyle/>
        <a:p>
          <a:endParaRPr lang="es-EC"/>
        </a:p>
      </dgm:t>
    </dgm:pt>
    <dgm:pt modelId="{2B4E93EF-96B4-42FD-B3FD-219B2D5D73C2}" type="pres">
      <dgm:prSet presAssocID="{FCA62967-FAF1-414F-A784-6994AF0EB93F}" presName="c9" presStyleLbl="node1" presStyleIdx="8" presStyleCnt="19"/>
      <dgm:spPr/>
      <dgm:t>
        <a:bodyPr/>
        <a:lstStyle/>
        <a:p>
          <a:endParaRPr lang="es-EC"/>
        </a:p>
      </dgm:t>
    </dgm:pt>
    <dgm:pt modelId="{A8A4C5A4-8CA3-4F26-A873-B922EE3194AD}" type="pres">
      <dgm:prSet presAssocID="{FCA62967-FAF1-414F-A784-6994AF0EB93F}" presName="c10" presStyleLbl="node1" presStyleIdx="9" presStyleCnt="19"/>
      <dgm:spPr/>
      <dgm:t>
        <a:bodyPr/>
        <a:lstStyle/>
        <a:p>
          <a:endParaRPr lang="es-EC"/>
        </a:p>
      </dgm:t>
    </dgm:pt>
    <dgm:pt modelId="{5BAF8986-9947-437A-81EB-EDD9BA805103}" type="pres">
      <dgm:prSet presAssocID="{FCA62967-FAF1-414F-A784-6994AF0EB93F}" presName="c11" presStyleLbl="node1" presStyleIdx="10" presStyleCnt="19"/>
      <dgm:spPr/>
      <dgm:t>
        <a:bodyPr/>
        <a:lstStyle/>
        <a:p>
          <a:endParaRPr lang="es-EC"/>
        </a:p>
      </dgm:t>
    </dgm:pt>
    <dgm:pt modelId="{53ADFD14-2D5E-4C20-8904-4D82F30754E0}" type="pres">
      <dgm:prSet presAssocID="{FCA62967-FAF1-414F-A784-6994AF0EB93F}" presName="c12" presStyleLbl="node1" presStyleIdx="11" presStyleCnt="19"/>
      <dgm:spPr/>
      <dgm:t>
        <a:bodyPr/>
        <a:lstStyle/>
        <a:p>
          <a:endParaRPr lang="es-EC"/>
        </a:p>
      </dgm:t>
    </dgm:pt>
    <dgm:pt modelId="{C0C7B90B-74D7-4BB7-8A36-45B4B0E021C7}" type="pres">
      <dgm:prSet presAssocID="{FCA62967-FAF1-414F-A784-6994AF0EB93F}" presName="c13" presStyleLbl="node1" presStyleIdx="12" presStyleCnt="19"/>
      <dgm:spPr/>
      <dgm:t>
        <a:bodyPr/>
        <a:lstStyle/>
        <a:p>
          <a:endParaRPr lang="es-EC"/>
        </a:p>
      </dgm:t>
    </dgm:pt>
    <dgm:pt modelId="{3FD821C8-3465-4D57-9277-82D73F64ADE1}" type="pres">
      <dgm:prSet presAssocID="{FCA62967-FAF1-414F-A784-6994AF0EB93F}" presName="c14" presStyleLbl="node1" presStyleIdx="13" presStyleCnt="19"/>
      <dgm:spPr/>
      <dgm:t>
        <a:bodyPr/>
        <a:lstStyle/>
        <a:p>
          <a:endParaRPr lang="es-EC"/>
        </a:p>
      </dgm:t>
    </dgm:pt>
    <dgm:pt modelId="{BC9BD89B-D825-4557-B581-B91130BA72FF}" type="pres">
      <dgm:prSet presAssocID="{FCA62967-FAF1-414F-A784-6994AF0EB93F}" presName="c15" presStyleLbl="node1" presStyleIdx="14" presStyleCnt="19"/>
      <dgm:spPr/>
      <dgm:t>
        <a:bodyPr/>
        <a:lstStyle/>
        <a:p>
          <a:endParaRPr lang="es-EC"/>
        </a:p>
      </dgm:t>
    </dgm:pt>
    <dgm:pt modelId="{F5A79B4E-F553-46D0-A3EC-0E5766D1D912}" type="pres">
      <dgm:prSet presAssocID="{FCA62967-FAF1-414F-A784-6994AF0EB93F}" presName="c16" presStyleLbl="node1" presStyleIdx="15" presStyleCnt="19"/>
      <dgm:spPr/>
      <dgm:t>
        <a:bodyPr/>
        <a:lstStyle/>
        <a:p>
          <a:endParaRPr lang="es-EC"/>
        </a:p>
      </dgm:t>
    </dgm:pt>
    <dgm:pt modelId="{57C115F2-B6DF-48A4-A32C-FF32C221BAF1}" type="pres">
      <dgm:prSet presAssocID="{FCA62967-FAF1-414F-A784-6994AF0EB93F}" presName="c17" presStyleLbl="node1" presStyleIdx="16" presStyleCnt="19"/>
      <dgm:spPr/>
      <dgm:t>
        <a:bodyPr/>
        <a:lstStyle/>
        <a:p>
          <a:endParaRPr lang="es-EC"/>
        </a:p>
      </dgm:t>
    </dgm:pt>
    <dgm:pt modelId="{ADF25C0E-5B78-4022-8AF8-F4AC4F122400}" type="pres">
      <dgm:prSet presAssocID="{FCA62967-FAF1-414F-A784-6994AF0EB93F}" presName="c18" presStyleLbl="node1" presStyleIdx="17" presStyleCnt="19"/>
      <dgm:spPr/>
      <dgm:t>
        <a:bodyPr/>
        <a:lstStyle/>
        <a:p>
          <a:endParaRPr lang="es-EC"/>
        </a:p>
      </dgm:t>
    </dgm:pt>
    <dgm:pt modelId="{D8AFEE4D-F035-4D74-B8FF-D379FA64AFD9}" type="pres">
      <dgm:prSet presAssocID="{3342FEE1-ED35-4862-BC42-D1C04502DD8E}" presName="chevronComposite1" presStyleCnt="0"/>
      <dgm:spPr/>
      <dgm:t>
        <a:bodyPr/>
        <a:lstStyle/>
        <a:p>
          <a:endParaRPr lang="es-EC"/>
        </a:p>
      </dgm:t>
    </dgm:pt>
    <dgm:pt modelId="{5D1BC74E-3584-46D1-8F04-66D4650C2C86}" type="pres">
      <dgm:prSet presAssocID="{3342FEE1-ED35-4862-BC42-D1C04502DD8E}" presName="chevron1" presStyleLbl="sibTrans2D1" presStyleIdx="0" presStyleCnt="2"/>
      <dgm:spPr/>
      <dgm:t>
        <a:bodyPr/>
        <a:lstStyle/>
        <a:p>
          <a:endParaRPr lang="es-EC"/>
        </a:p>
      </dgm:t>
    </dgm:pt>
    <dgm:pt modelId="{2D1392EF-A249-4CD0-83AA-E01998B00D51}" type="pres">
      <dgm:prSet presAssocID="{3342FEE1-ED35-4862-BC42-D1C04502DD8E}" presName="spChevron1" presStyleCnt="0"/>
      <dgm:spPr/>
      <dgm:t>
        <a:bodyPr/>
        <a:lstStyle/>
        <a:p>
          <a:endParaRPr lang="es-EC"/>
        </a:p>
      </dgm:t>
    </dgm:pt>
    <dgm:pt modelId="{860E9D7C-9060-4430-BB7C-9762D9CA2219}" type="pres">
      <dgm:prSet presAssocID="{3342FEE1-ED35-4862-BC42-D1C04502DD8E}" presName="overlap" presStyleCnt="0"/>
      <dgm:spPr/>
      <dgm:t>
        <a:bodyPr/>
        <a:lstStyle/>
        <a:p>
          <a:endParaRPr lang="es-EC"/>
        </a:p>
      </dgm:t>
    </dgm:pt>
    <dgm:pt modelId="{F13896F0-6A92-43EE-840B-59C6CDDAB3B4}" type="pres">
      <dgm:prSet presAssocID="{3342FEE1-ED35-4862-BC42-D1C04502DD8E}" presName="chevronComposite2" presStyleCnt="0"/>
      <dgm:spPr/>
      <dgm:t>
        <a:bodyPr/>
        <a:lstStyle/>
        <a:p>
          <a:endParaRPr lang="es-EC"/>
        </a:p>
      </dgm:t>
    </dgm:pt>
    <dgm:pt modelId="{CC3C6268-4A8C-49C7-BDFA-70E66F1A0398}" type="pres">
      <dgm:prSet presAssocID="{3342FEE1-ED35-4862-BC42-D1C04502DD8E}" presName="chevron2" presStyleLbl="sibTrans2D1" presStyleIdx="1" presStyleCnt="2"/>
      <dgm:spPr/>
      <dgm:t>
        <a:bodyPr/>
        <a:lstStyle/>
        <a:p>
          <a:endParaRPr lang="es-EC"/>
        </a:p>
      </dgm:t>
    </dgm:pt>
    <dgm:pt modelId="{8EF554B7-566D-47F8-9801-CD1875C30D3E}" type="pres">
      <dgm:prSet presAssocID="{3342FEE1-ED35-4862-BC42-D1C04502DD8E}" presName="spChevron2" presStyleCnt="0"/>
      <dgm:spPr/>
      <dgm:t>
        <a:bodyPr/>
        <a:lstStyle/>
        <a:p>
          <a:endParaRPr lang="es-EC"/>
        </a:p>
      </dgm:t>
    </dgm:pt>
    <dgm:pt modelId="{15A80CF8-FF4F-4F21-A367-F89F26831DA0}" type="pres">
      <dgm:prSet presAssocID="{CBC46D44-D955-4F16-9B63-CB39DC6AD717}" presName="last" presStyleCnt="0"/>
      <dgm:spPr/>
      <dgm:t>
        <a:bodyPr/>
        <a:lstStyle/>
        <a:p>
          <a:endParaRPr lang="es-EC"/>
        </a:p>
      </dgm:t>
    </dgm:pt>
    <dgm:pt modelId="{6C5F3991-EC5F-49D7-A803-CA4BC3990406}" type="pres">
      <dgm:prSet presAssocID="{CBC46D44-D955-4F16-9B63-CB39DC6AD717}" presName="circleTx" presStyleLbl="node1" presStyleIdx="18" presStyleCnt="19"/>
      <dgm:spPr/>
      <dgm:t>
        <a:bodyPr/>
        <a:lstStyle/>
        <a:p>
          <a:endParaRPr lang="es-ES"/>
        </a:p>
      </dgm:t>
    </dgm:pt>
    <dgm:pt modelId="{F9ACFD37-499B-4CDB-AECF-01423D4ED6BD}" type="pres">
      <dgm:prSet presAssocID="{CBC46D44-D955-4F16-9B63-CB39DC6AD717}" presName="desTxN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E2B29B-AE08-4993-9064-D97692F7351F}" type="pres">
      <dgm:prSet presAssocID="{CBC46D44-D955-4F16-9B63-CB39DC6AD717}" presName="spN" presStyleCnt="0"/>
      <dgm:spPr/>
      <dgm:t>
        <a:bodyPr/>
        <a:lstStyle/>
        <a:p>
          <a:endParaRPr lang="es-EC"/>
        </a:p>
      </dgm:t>
    </dgm:pt>
  </dgm:ptLst>
  <dgm:cxnLst>
    <dgm:cxn modelId="{66672284-8A45-4669-B185-ADEF6B1D38B3}" srcId="{CBC46D44-D955-4F16-9B63-CB39DC6AD717}" destId="{8FB129E1-FAC6-4C7E-86DB-C6EED3EFF998}" srcOrd="0" destOrd="0" parTransId="{5D5B81B2-6DF6-4DA4-9FF9-7DA8AC98C1FD}" sibTransId="{EAB20F4D-9469-4414-9E40-1D6C50016E05}"/>
    <dgm:cxn modelId="{AF93C1D5-AF28-4B80-B969-6EE3EBF2B91F}" srcId="{4E425265-F669-42A5-95F9-9338302BF01C}" destId="{CBC46D44-D955-4F16-9B63-CB39DC6AD717}" srcOrd="1" destOrd="0" parTransId="{128CF2FC-F8DD-4E43-AA50-607585149243}" sibTransId="{52E595C5-7108-4699-A715-67CA56AF6D05}"/>
    <dgm:cxn modelId="{842203F3-645D-42B5-AFCF-6A016B5134AD}" srcId="{4E425265-F669-42A5-95F9-9338302BF01C}" destId="{FCA62967-FAF1-414F-A784-6994AF0EB93F}" srcOrd="0" destOrd="0" parTransId="{F4DD494F-0C29-431D-B58E-98BF500DE4AF}" sibTransId="{3342FEE1-ED35-4862-BC42-D1C04502DD8E}"/>
    <dgm:cxn modelId="{32ECCAFE-2D89-4209-87E4-4156D2B3C759}" type="presOf" srcId="{4E425265-F669-42A5-95F9-9338302BF01C}" destId="{36D42340-E29F-4371-ADFA-F25817F459B6}" srcOrd="0" destOrd="0" presId="urn:microsoft.com/office/officeart/2009/3/layout/RandomtoResultProcess"/>
    <dgm:cxn modelId="{B67B6EFA-3129-4423-803A-BBD502BC2735}" type="presOf" srcId="{FCA62967-FAF1-414F-A784-6994AF0EB93F}" destId="{E941E1CE-FB72-42D1-BB0D-8F12856AB631}" srcOrd="0" destOrd="0" presId="urn:microsoft.com/office/officeart/2009/3/layout/RandomtoResultProcess"/>
    <dgm:cxn modelId="{060755D4-0080-4E18-878C-9A9F7077B482}" type="presOf" srcId="{FE51ABA7-A9DB-4740-839C-A54F4BB2E6F3}" destId="{F88D531A-E025-46C1-928A-38F25A6F7D95}" srcOrd="0" destOrd="0" presId="urn:microsoft.com/office/officeart/2009/3/layout/RandomtoResultProcess"/>
    <dgm:cxn modelId="{B3B81017-21C3-4735-91C1-206C9D960575}" srcId="{FCA62967-FAF1-414F-A784-6994AF0EB93F}" destId="{FE51ABA7-A9DB-4740-839C-A54F4BB2E6F3}" srcOrd="0" destOrd="0" parTransId="{00E8A07A-1561-488F-9435-5DC2517F07F4}" sibTransId="{136D30F0-416B-4B89-9945-30A266C64531}"/>
    <dgm:cxn modelId="{0B323744-57D4-4C75-A9CF-1CB3F09001F6}" type="presOf" srcId="{CBC46D44-D955-4F16-9B63-CB39DC6AD717}" destId="{6C5F3991-EC5F-49D7-A803-CA4BC3990406}" srcOrd="0" destOrd="0" presId="urn:microsoft.com/office/officeart/2009/3/layout/RandomtoResultProcess"/>
    <dgm:cxn modelId="{4F19E4FB-2CF4-4016-8F25-2B200DB9E800}" type="presOf" srcId="{8FB129E1-FAC6-4C7E-86DB-C6EED3EFF998}" destId="{F9ACFD37-499B-4CDB-AECF-01423D4ED6BD}" srcOrd="0" destOrd="0" presId="urn:microsoft.com/office/officeart/2009/3/layout/RandomtoResultProcess"/>
    <dgm:cxn modelId="{024E4768-6FAE-483D-AEA8-890EF15A8DBB}" type="presParOf" srcId="{36D42340-E29F-4371-ADFA-F25817F459B6}" destId="{2023F694-35BD-4104-AB24-8771D37050A5}" srcOrd="0" destOrd="0" presId="urn:microsoft.com/office/officeart/2009/3/layout/RandomtoResultProcess"/>
    <dgm:cxn modelId="{AE728539-AD9C-43F1-801E-BE3873B73FD8}" type="presParOf" srcId="{2023F694-35BD-4104-AB24-8771D37050A5}" destId="{E941E1CE-FB72-42D1-BB0D-8F12856AB631}" srcOrd="0" destOrd="0" presId="urn:microsoft.com/office/officeart/2009/3/layout/RandomtoResultProcess"/>
    <dgm:cxn modelId="{B801C311-675D-42DB-B574-35B6579FBCF5}" type="presParOf" srcId="{2023F694-35BD-4104-AB24-8771D37050A5}" destId="{F88D531A-E025-46C1-928A-38F25A6F7D95}" srcOrd="1" destOrd="0" presId="urn:microsoft.com/office/officeart/2009/3/layout/RandomtoResultProcess"/>
    <dgm:cxn modelId="{0509C15D-6893-4B56-8811-6F9C7817AB8E}" type="presParOf" srcId="{2023F694-35BD-4104-AB24-8771D37050A5}" destId="{7989BD5A-9401-4596-8160-426F18699B0F}" srcOrd="2" destOrd="0" presId="urn:microsoft.com/office/officeart/2009/3/layout/RandomtoResultProcess"/>
    <dgm:cxn modelId="{7625CB33-4272-4E5B-9DD2-A3452EE966B5}" type="presParOf" srcId="{2023F694-35BD-4104-AB24-8771D37050A5}" destId="{79762BC8-D034-48E4-A1AD-F1126964E79D}" srcOrd="3" destOrd="0" presId="urn:microsoft.com/office/officeart/2009/3/layout/RandomtoResultProcess"/>
    <dgm:cxn modelId="{914E8B26-99A3-4A1E-9B99-ADD43C15B51B}" type="presParOf" srcId="{2023F694-35BD-4104-AB24-8771D37050A5}" destId="{E9ACB57E-761C-46A1-9913-60AAD959291E}" srcOrd="4" destOrd="0" presId="urn:microsoft.com/office/officeart/2009/3/layout/RandomtoResultProcess"/>
    <dgm:cxn modelId="{8425BC7B-68C9-48F1-BBC9-51CEE00076C6}" type="presParOf" srcId="{2023F694-35BD-4104-AB24-8771D37050A5}" destId="{E5F2CE84-405E-432C-ABDF-82E106D69A16}" srcOrd="5" destOrd="0" presId="urn:microsoft.com/office/officeart/2009/3/layout/RandomtoResultProcess"/>
    <dgm:cxn modelId="{7DBE317D-B8B1-4037-B842-2E25CAA70528}" type="presParOf" srcId="{2023F694-35BD-4104-AB24-8771D37050A5}" destId="{79E678BB-C698-4425-996D-61CFE0130A1C}" srcOrd="6" destOrd="0" presId="urn:microsoft.com/office/officeart/2009/3/layout/RandomtoResultProcess"/>
    <dgm:cxn modelId="{FA32E8AC-2962-4778-A3E9-B3F0220D6BC5}" type="presParOf" srcId="{2023F694-35BD-4104-AB24-8771D37050A5}" destId="{52129D13-B5F6-4635-BB5C-13EE04437CEF}" srcOrd="7" destOrd="0" presId="urn:microsoft.com/office/officeart/2009/3/layout/RandomtoResultProcess"/>
    <dgm:cxn modelId="{860310F0-837E-48E4-A8D7-2FB2F1DC61AC}" type="presParOf" srcId="{2023F694-35BD-4104-AB24-8771D37050A5}" destId="{DBC1D46F-14C6-42B0-9063-CF4A79C6E8E2}" srcOrd="8" destOrd="0" presId="urn:microsoft.com/office/officeart/2009/3/layout/RandomtoResultProcess"/>
    <dgm:cxn modelId="{A1CC2A9A-A990-46FD-BB23-3BB01E6D1707}" type="presParOf" srcId="{2023F694-35BD-4104-AB24-8771D37050A5}" destId="{1FF3A7D5-5492-4892-9D5F-E7238DB3B3B1}" srcOrd="9" destOrd="0" presId="urn:microsoft.com/office/officeart/2009/3/layout/RandomtoResultProcess"/>
    <dgm:cxn modelId="{6D3E0E2B-A1A2-4867-9F1A-2F9D320457CF}" type="presParOf" srcId="{2023F694-35BD-4104-AB24-8771D37050A5}" destId="{2B4E93EF-96B4-42FD-B3FD-219B2D5D73C2}" srcOrd="10" destOrd="0" presId="urn:microsoft.com/office/officeart/2009/3/layout/RandomtoResultProcess"/>
    <dgm:cxn modelId="{E071DD93-C2D6-4EDF-A046-52CF84E5C494}" type="presParOf" srcId="{2023F694-35BD-4104-AB24-8771D37050A5}" destId="{A8A4C5A4-8CA3-4F26-A873-B922EE3194AD}" srcOrd="11" destOrd="0" presId="urn:microsoft.com/office/officeart/2009/3/layout/RandomtoResultProcess"/>
    <dgm:cxn modelId="{509EA5F8-1C4D-43C8-B871-5C6582C4EF28}" type="presParOf" srcId="{2023F694-35BD-4104-AB24-8771D37050A5}" destId="{5BAF8986-9947-437A-81EB-EDD9BA805103}" srcOrd="12" destOrd="0" presId="urn:microsoft.com/office/officeart/2009/3/layout/RandomtoResultProcess"/>
    <dgm:cxn modelId="{A3E3B3F1-9C5D-4BF3-A4CD-6DA9A1ABE6C3}" type="presParOf" srcId="{2023F694-35BD-4104-AB24-8771D37050A5}" destId="{53ADFD14-2D5E-4C20-8904-4D82F30754E0}" srcOrd="13" destOrd="0" presId="urn:microsoft.com/office/officeart/2009/3/layout/RandomtoResultProcess"/>
    <dgm:cxn modelId="{46CCC64B-4108-4FCE-965B-FF8EE1552CE8}" type="presParOf" srcId="{2023F694-35BD-4104-AB24-8771D37050A5}" destId="{C0C7B90B-74D7-4BB7-8A36-45B4B0E021C7}" srcOrd="14" destOrd="0" presId="urn:microsoft.com/office/officeart/2009/3/layout/RandomtoResultProcess"/>
    <dgm:cxn modelId="{26E4CB8A-3C6A-4994-A0AE-6664E6E2433F}" type="presParOf" srcId="{2023F694-35BD-4104-AB24-8771D37050A5}" destId="{3FD821C8-3465-4D57-9277-82D73F64ADE1}" srcOrd="15" destOrd="0" presId="urn:microsoft.com/office/officeart/2009/3/layout/RandomtoResultProcess"/>
    <dgm:cxn modelId="{96BDCB2C-0EA7-4AED-AFC7-EA3CFBBD0FC3}" type="presParOf" srcId="{2023F694-35BD-4104-AB24-8771D37050A5}" destId="{BC9BD89B-D825-4557-B581-B91130BA72FF}" srcOrd="16" destOrd="0" presId="urn:microsoft.com/office/officeart/2009/3/layout/RandomtoResultProcess"/>
    <dgm:cxn modelId="{587992C0-9A30-409A-B7E2-54FC6CB6352B}" type="presParOf" srcId="{2023F694-35BD-4104-AB24-8771D37050A5}" destId="{F5A79B4E-F553-46D0-A3EC-0E5766D1D912}" srcOrd="17" destOrd="0" presId="urn:microsoft.com/office/officeart/2009/3/layout/RandomtoResultProcess"/>
    <dgm:cxn modelId="{D3E93EC0-EC55-4324-B5CC-1AD67DA253CB}" type="presParOf" srcId="{2023F694-35BD-4104-AB24-8771D37050A5}" destId="{57C115F2-B6DF-48A4-A32C-FF32C221BAF1}" srcOrd="18" destOrd="0" presId="urn:microsoft.com/office/officeart/2009/3/layout/RandomtoResultProcess"/>
    <dgm:cxn modelId="{A547E88C-7F71-4DB6-8E76-ACA43C851028}" type="presParOf" srcId="{2023F694-35BD-4104-AB24-8771D37050A5}" destId="{ADF25C0E-5B78-4022-8AF8-F4AC4F122400}" srcOrd="19" destOrd="0" presId="urn:microsoft.com/office/officeart/2009/3/layout/RandomtoResultProcess"/>
    <dgm:cxn modelId="{8D7B4C58-E1F8-4994-B532-ED8BE7A4F13F}" type="presParOf" srcId="{36D42340-E29F-4371-ADFA-F25817F459B6}" destId="{D8AFEE4D-F035-4D74-B8FF-D379FA64AFD9}" srcOrd="1" destOrd="0" presId="urn:microsoft.com/office/officeart/2009/3/layout/RandomtoResultProcess"/>
    <dgm:cxn modelId="{D01A8FED-4877-4C21-9FD9-135BE1E9F8A8}" type="presParOf" srcId="{D8AFEE4D-F035-4D74-B8FF-D379FA64AFD9}" destId="{5D1BC74E-3584-46D1-8F04-66D4650C2C86}" srcOrd="0" destOrd="0" presId="urn:microsoft.com/office/officeart/2009/3/layout/RandomtoResultProcess"/>
    <dgm:cxn modelId="{D762E7B2-8786-438C-AE4A-B27661B583D6}" type="presParOf" srcId="{D8AFEE4D-F035-4D74-B8FF-D379FA64AFD9}" destId="{2D1392EF-A249-4CD0-83AA-E01998B00D51}" srcOrd="1" destOrd="0" presId="urn:microsoft.com/office/officeart/2009/3/layout/RandomtoResultProcess"/>
    <dgm:cxn modelId="{CCEF2B73-79D6-4D23-9D4E-3F3D81426AB3}" type="presParOf" srcId="{36D42340-E29F-4371-ADFA-F25817F459B6}" destId="{860E9D7C-9060-4430-BB7C-9762D9CA2219}" srcOrd="2" destOrd="0" presId="urn:microsoft.com/office/officeart/2009/3/layout/RandomtoResultProcess"/>
    <dgm:cxn modelId="{9CE7EDC6-6746-4ED3-86BB-12422EDF618F}" type="presParOf" srcId="{36D42340-E29F-4371-ADFA-F25817F459B6}" destId="{F13896F0-6A92-43EE-840B-59C6CDDAB3B4}" srcOrd="3" destOrd="0" presId="urn:microsoft.com/office/officeart/2009/3/layout/RandomtoResultProcess"/>
    <dgm:cxn modelId="{9C32DE97-AF28-4229-BAD0-80B2B50FAA20}" type="presParOf" srcId="{F13896F0-6A92-43EE-840B-59C6CDDAB3B4}" destId="{CC3C6268-4A8C-49C7-BDFA-70E66F1A0398}" srcOrd="0" destOrd="0" presId="urn:microsoft.com/office/officeart/2009/3/layout/RandomtoResultProcess"/>
    <dgm:cxn modelId="{90BC0B7B-FC07-4E8A-8E70-AC3ABB1D83E3}" type="presParOf" srcId="{F13896F0-6A92-43EE-840B-59C6CDDAB3B4}" destId="{8EF554B7-566D-47F8-9801-CD1875C30D3E}" srcOrd="1" destOrd="0" presId="urn:microsoft.com/office/officeart/2009/3/layout/RandomtoResultProcess"/>
    <dgm:cxn modelId="{7A6B2C46-16CB-4467-B6C7-87F0DAC0597A}" type="presParOf" srcId="{36D42340-E29F-4371-ADFA-F25817F459B6}" destId="{15A80CF8-FF4F-4F21-A367-F89F26831DA0}" srcOrd="4" destOrd="0" presId="urn:microsoft.com/office/officeart/2009/3/layout/RandomtoResultProcess"/>
    <dgm:cxn modelId="{E79BD3FB-3F00-4D16-9016-2AC3EC9B7AFF}" type="presParOf" srcId="{15A80CF8-FF4F-4F21-A367-F89F26831DA0}" destId="{6C5F3991-EC5F-49D7-A803-CA4BC3990406}" srcOrd="0" destOrd="0" presId="urn:microsoft.com/office/officeart/2009/3/layout/RandomtoResultProcess"/>
    <dgm:cxn modelId="{0016A0E2-CFB2-47B0-B9E3-1EDA0CE6ADAE}" type="presParOf" srcId="{15A80CF8-FF4F-4F21-A367-F89F26831DA0}" destId="{F9ACFD37-499B-4CDB-AECF-01423D4ED6BD}" srcOrd="1" destOrd="0" presId="urn:microsoft.com/office/officeart/2009/3/layout/RandomtoResultProcess"/>
    <dgm:cxn modelId="{F1C263A2-7E01-46E2-AF5F-B46267413D33}" type="presParOf" srcId="{15A80CF8-FF4F-4F21-A367-F89F26831DA0}" destId="{2DE2B29B-AE08-4993-9064-D97692F7351F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A0DE00C-838F-49CB-BBE8-EF4FC0CABCB6}" type="doc">
      <dgm:prSet loTypeId="urn:microsoft.com/office/officeart/2005/8/layout/hierarchy3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086D5E0-4403-4F01-82C4-60A8FF6C3520}">
      <dgm:prSet phldrT="[Texto]"/>
      <dgm:spPr/>
      <dgm:t>
        <a:bodyPr/>
        <a:lstStyle/>
        <a:p>
          <a:r>
            <a:rPr lang="es-ES" dirty="0" smtClean="0"/>
            <a:t>ENFOQUE</a:t>
          </a:r>
          <a:endParaRPr lang="es-ES" dirty="0"/>
        </a:p>
      </dgm:t>
    </dgm:pt>
    <dgm:pt modelId="{FFEF83FD-5D55-4926-9542-40903B12AA2D}" type="parTrans" cxnId="{B95D8F4C-4BFA-49B8-914F-7C3C7FB8DD8F}">
      <dgm:prSet/>
      <dgm:spPr/>
      <dgm:t>
        <a:bodyPr/>
        <a:lstStyle/>
        <a:p>
          <a:endParaRPr lang="es-ES"/>
        </a:p>
      </dgm:t>
    </dgm:pt>
    <dgm:pt modelId="{45BBB5F1-548F-4E7B-B3BA-7415F86E8D39}" type="sibTrans" cxnId="{B95D8F4C-4BFA-49B8-914F-7C3C7FB8DD8F}">
      <dgm:prSet/>
      <dgm:spPr/>
      <dgm:t>
        <a:bodyPr/>
        <a:lstStyle/>
        <a:p>
          <a:endParaRPr lang="es-ES"/>
        </a:p>
      </dgm:t>
    </dgm:pt>
    <dgm:pt modelId="{A20EDB7A-F655-45F1-897D-AAEBFC219B62}">
      <dgm:prSet phldrT="[Texto]"/>
      <dgm:spPr/>
      <dgm:t>
        <a:bodyPr/>
        <a:lstStyle/>
        <a:p>
          <a:r>
            <a:rPr lang="es-ES" dirty="0" smtClean="0"/>
            <a:t>Cualitativo</a:t>
          </a:r>
          <a:endParaRPr lang="es-ES" dirty="0"/>
        </a:p>
      </dgm:t>
    </dgm:pt>
    <dgm:pt modelId="{41AAF56F-079A-4213-AC58-8A36EDA9C7F4}" type="parTrans" cxnId="{8C48047C-3649-4696-AC55-19313E49BFB1}">
      <dgm:prSet/>
      <dgm:spPr/>
      <dgm:t>
        <a:bodyPr/>
        <a:lstStyle/>
        <a:p>
          <a:endParaRPr lang="es-ES"/>
        </a:p>
      </dgm:t>
    </dgm:pt>
    <dgm:pt modelId="{731A1641-72E0-499B-BBF7-3FDB4DA83732}" type="sibTrans" cxnId="{8C48047C-3649-4696-AC55-19313E49BFB1}">
      <dgm:prSet/>
      <dgm:spPr/>
      <dgm:t>
        <a:bodyPr/>
        <a:lstStyle/>
        <a:p>
          <a:endParaRPr lang="es-ES"/>
        </a:p>
      </dgm:t>
    </dgm:pt>
    <dgm:pt modelId="{3F7D2C88-D6E8-42CE-841F-18C7E5576F4A}">
      <dgm:prSet phldrT="[Texto]"/>
      <dgm:spPr/>
      <dgm:t>
        <a:bodyPr/>
        <a:lstStyle/>
        <a:p>
          <a:r>
            <a:rPr lang="es-ES" dirty="0" smtClean="0"/>
            <a:t>Cuantitativo</a:t>
          </a:r>
          <a:endParaRPr lang="es-ES" dirty="0"/>
        </a:p>
      </dgm:t>
    </dgm:pt>
    <dgm:pt modelId="{B9CE883B-6D0D-41B4-A5D2-949A9C4A492A}" type="parTrans" cxnId="{562131A5-94F0-47BB-B240-50037E06C440}">
      <dgm:prSet/>
      <dgm:spPr/>
      <dgm:t>
        <a:bodyPr/>
        <a:lstStyle/>
        <a:p>
          <a:endParaRPr lang="es-ES"/>
        </a:p>
      </dgm:t>
    </dgm:pt>
    <dgm:pt modelId="{F67946AE-4537-41C6-B5FA-0BB67A6991FA}" type="sibTrans" cxnId="{562131A5-94F0-47BB-B240-50037E06C440}">
      <dgm:prSet/>
      <dgm:spPr/>
      <dgm:t>
        <a:bodyPr/>
        <a:lstStyle/>
        <a:p>
          <a:endParaRPr lang="es-ES"/>
        </a:p>
      </dgm:t>
    </dgm:pt>
    <dgm:pt modelId="{63286E01-605A-4BA7-BFFD-EF42886DD1C1}">
      <dgm:prSet phldrT="[Texto]"/>
      <dgm:spPr/>
      <dgm:t>
        <a:bodyPr/>
        <a:lstStyle/>
        <a:p>
          <a:r>
            <a:rPr lang="es-ES" dirty="0" smtClean="0"/>
            <a:t>TIPOS</a:t>
          </a:r>
          <a:endParaRPr lang="es-ES" dirty="0"/>
        </a:p>
      </dgm:t>
    </dgm:pt>
    <dgm:pt modelId="{3931E802-A7DD-4141-8EB0-87A15348620A}" type="parTrans" cxnId="{DE00EDA5-8DE4-4C2F-BBB2-C65108707B02}">
      <dgm:prSet/>
      <dgm:spPr/>
      <dgm:t>
        <a:bodyPr/>
        <a:lstStyle/>
        <a:p>
          <a:endParaRPr lang="es-ES"/>
        </a:p>
      </dgm:t>
    </dgm:pt>
    <dgm:pt modelId="{3CC8695F-5DC4-4220-85C0-FB49EA896A28}" type="sibTrans" cxnId="{DE00EDA5-8DE4-4C2F-BBB2-C65108707B02}">
      <dgm:prSet/>
      <dgm:spPr/>
      <dgm:t>
        <a:bodyPr/>
        <a:lstStyle/>
        <a:p>
          <a:endParaRPr lang="es-ES"/>
        </a:p>
      </dgm:t>
    </dgm:pt>
    <dgm:pt modelId="{59180800-8103-4BD8-91CC-731FE548C398}">
      <dgm:prSet phldrT="[Texto]"/>
      <dgm:spPr/>
      <dgm:t>
        <a:bodyPr/>
        <a:lstStyle/>
        <a:p>
          <a:r>
            <a:rPr lang="es-ES" dirty="0" smtClean="0"/>
            <a:t>Descriptiva</a:t>
          </a:r>
          <a:endParaRPr lang="es-ES" dirty="0"/>
        </a:p>
      </dgm:t>
    </dgm:pt>
    <dgm:pt modelId="{14777934-07FE-4B6B-929E-5B04DB0166B2}" type="parTrans" cxnId="{2DECDB5A-48FD-4E3C-9CA2-D06683909253}">
      <dgm:prSet/>
      <dgm:spPr/>
      <dgm:t>
        <a:bodyPr/>
        <a:lstStyle/>
        <a:p>
          <a:endParaRPr lang="es-ES"/>
        </a:p>
      </dgm:t>
    </dgm:pt>
    <dgm:pt modelId="{8D97205B-BD7E-4712-AAAC-B2D040F3CD70}" type="sibTrans" cxnId="{2DECDB5A-48FD-4E3C-9CA2-D06683909253}">
      <dgm:prSet/>
      <dgm:spPr/>
      <dgm:t>
        <a:bodyPr/>
        <a:lstStyle/>
        <a:p>
          <a:endParaRPr lang="es-ES"/>
        </a:p>
      </dgm:t>
    </dgm:pt>
    <dgm:pt modelId="{E9309BD1-2A09-47B5-A87D-84A08F5C1DEA}">
      <dgm:prSet phldrT="[Texto]"/>
      <dgm:spPr/>
      <dgm:t>
        <a:bodyPr/>
        <a:lstStyle/>
        <a:p>
          <a:r>
            <a:rPr lang="es-ES" dirty="0" smtClean="0"/>
            <a:t>Exploratoria</a:t>
          </a:r>
        </a:p>
      </dgm:t>
    </dgm:pt>
    <dgm:pt modelId="{9DCBBAD2-A58A-40C5-92C9-92D59BA3F36F}" type="parTrans" cxnId="{7CD2A818-B56D-46DF-9C22-B66364924EA0}">
      <dgm:prSet/>
      <dgm:spPr/>
      <dgm:t>
        <a:bodyPr/>
        <a:lstStyle/>
        <a:p>
          <a:endParaRPr lang="es-ES"/>
        </a:p>
      </dgm:t>
    </dgm:pt>
    <dgm:pt modelId="{C2A13C41-9552-45AC-9D21-162917727D55}" type="sibTrans" cxnId="{7CD2A818-B56D-46DF-9C22-B66364924EA0}">
      <dgm:prSet/>
      <dgm:spPr/>
      <dgm:t>
        <a:bodyPr/>
        <a:lstStyle/>
        <a:p>
          <a:endParaRPr lang="es-ES"/>
        </a:p>
      </dgm:t>
    </dgm:pt>
    <dgm:pt modelId="{60960D4A-E109-48E2-8C9E-5EB84DE33D91}">
      <dgm:prSet phldrT="[Texto]"/>
      <dgm:spPr/>
      <dgm:t>
        <a:bodyPr/>
        <a:lstStyle/>
        <a:p>
          <a:r>
            <a:rPr lang="es-ES" dirty="0" smtClean="0"/>
            <a:t>Campo</a:t>
          </a:r>
        </a:p>
      </dgm:t>
    </dgm:pt>
    <dgm:pt modelId="{3C6E571B-F15E-4D5D-B3C7-B98DEB88A775}" type="parTrans" cxnId="{A9F493CE-1A62-4D53-B710-A1BD719BF735}">
      <dgm:prSet/>
      <dgm:spPr/>
      <dgm:t>
        <a:bodyPr/>
        <a:lstStyle/>
        <a:p>
          <a:endParaRPr lang="es-ES"/>
        </a:p>
      </dgm:t>
    </dgm:pt>
    <dgm:pt modelId="{27CA5D6C-07CF-46EC-B2C0-B730ED6F2C25}" type="sibTrans" cxnId="{A9F493CE-1A62-4D53-B710-A1BD719BF735}">
      <dgm:prSet/>
      <dgm:spPr/>
      <dgm:t>
        <a:bodyPr/>
        <a:lstStyle/>
        <a:p>
          <a:endParaRPr lang="es-ES"/>
        </a:p>
      </dgm:t>
    </dgm:pt>
    <dgm:pt modelId="{338611D3-3267-4C16-AA8B-C9D2383409EE}" type="pres">
      <dgm:prSet presAssocID="{CA0DE00C-838F-49CB-BBE8-EF4FC0CABCB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1520893-6749-4862-8AFC-43B639C77066}" type="pres">
      <dgm:prSet presAssocID="{F086D5E0-4403-4F01-82C4-60A8FF6C3520}" presName="root" presStyleCnt="0"/>
      <dgm:spPr/>
      <dgm:t>
        <a:bodyPr/>
        <a:lstStyle/>
        <a:p>
          <a:endParaRPr lang="es-EC"/>
        </a:p>
      </dgm:t>
    </dgm:pt>
    <dgm:pt modelId="{0B8CECCA-7F39-4A4A-B425-7B4D728884F9}" type="pres">
      <dgm:prSet presAssocID="{F086D5E0-4403-4F01-82C4-60A8FF6C3520}" presName="rootComposite" presStyleCnt="0"/>
      <dgm:spPr/>
      <dgm:t>
        <a:bodyPr/>
        <a:lstStyle/>
        <a:p>
          <a:endParaRPr lang="es-EC"/>
        </a:p>
      </dgm:t>
    </dgm:pt>
    <dgm:pt modelId="{E56542F9-32A9-4279-BD4D-47EB999C8631}" type="pres">
      <dgm:prSet presAssocID="{F086D5E0-4403-4F01-82C4-60A8FF6C3520}" presName="rootText" presStyleLbl="node1" presStyleIdx="0" presStyleCnt="2"/>
      <dgm:spPr/>
      <dgm:t>
        <a:bodyPr/>
        <a:lstStyle/>
        <a:p>
          <a:endParaRPr lang="es-ES"/>
        </a:p>
      </dgm:t>
    </dgm:pt>
    <dgm:pt modelId="{147D5E2A-98EA-44A2-A525-9999FDA9905B}" type="pres">
      <dgm:prSet presAssocID="{F086D5E0-4403-4F01-82C4-60A8FF6C3520}" presName="rootConnector" presStyleLbl="node1" presStyleIdx="0" presStyleCnt="2"/>
      <dgm:spPr/>
      <dgm:t>
        <a:bodyPr/>
        <a:lstStyle/>
        <a:p>
          <a:endParaRPr lang="es-ES"/>
        </a:p>
      </dgm:t>
    </dgm:pt>
    <dgm:pt modelId="{5B3E22E8-1181-4824-B2FA-904BE5EFD4F6}" type="pres">
      <dgm:prSet presAssocID="{F086D5E0-4403-4F01-82C4-60A8FF6C3520}" presName="childShape" presStyleCnt="0"/>
      <dgm:spPr/>
      <dgm:t>
        <a:bodyPr/>
        <a:lstStyle/>
        <a:p>
          <a:endParaRPr lang="es-EC"/>
        </a:p>
      </dgm:t>
    </dgm:pt>
    <dgm:pt modelId="{54F5FB56-1ED0-49B2-A150-BF8805408607}" type="pres">
      <dgm:prSet presAssocID="{41AAF56F-079A-4213-AC58-8A36EDA9C7F4}" presName="Name13" presStyleLbl="parChTrans1D2" presStyleIdx="0" presStyleCnt="5"/>
      <dgm:spPr/>
      <dgm:t>
        <a:bodyPr/>
        <a:lstStyle/>
        <a:p>
          <a:endParaRPr lang="es-ES"/>
        </a:p>
      </dgm:t>
    </dgm:pt>
    <dgm:pt modelId="{7AE7B6E3-B412-4E3C-B919-A2B344A6952E}" type="pres">
      <dgm:prSet presAssocID="{A20EDB7A-F655-45F1-897D-AAEBFC219B62}" presName="childTex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60F20F-9AB8-4097-89AB-5427F9F25CA7}" type="pres">
      <dgm:prSet presAssocID="{B9CE883B-6D0D-41B4-A5D2-949A9C4A492A}" presName="Name13" presStyleLbl="parChTrans1D2" presStyleIdx="1" presStyleCnt="5"/>
      <dgm:spPr/>
      <dgm:t>
        <a:bodyPr/>
        <a:lstStyle/>
        <a:p>
          <a:endParaRPr lang="es-ES"/>
        </a:p>
      </dgm:t>
    </dgm:pt>
    <dgm:pt modelId="{C6571CB4-FCA5-46C7-8E05-4F4A4FF8A5B4}" type="pres">
      <dgm:prSet presAssocID="{3F7D2C88-D6E8-42CE-841F-18C7E5576F4A}" presName="childTex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9DC383-F35C-45C6-A1E7-A16DC9368C84}" type="pres">
      <dgm:prSet presAssocID="{63286E01-605A-4BA7-BFFD-EF42886DD1C1}" presName="root" presStyleCnt="0"/>
      <dgm:spPr/>
      <dgm:t>
        <a:bodyPr/>
        <a:lstStyle/>
        <a:p>
          <a:endParaRPr lang="es-EC"/>
        </a:p>
      </dgm:t>
    </dgm:pt>
    <dgm:pt modelId="{4EA5BF6A-198D-4889-96C6-2D7563DA8741}" type="pres">
      <dgm:prSet presAssocID="{63286E01-605A-4BA7-BFFD-EF42886DD1C1}" presName="rootComposite" presStyleCnt="0"/>
      <dgm:spPr/>
      <dgm:t>
        <a:bodyPr/>
        <a:lstStyle/>
        <a:p>
          <a:endParaRPr lang="es-EC"/>
        </a:p>
      </dgm:t>
    </dgm:pt>
    <dgm:pt modelId="{B042EC1E-6361-4EA0-B800-43F6BBB5A4A1}" type="pres">
      <dgm:prSet presAssocID="{63286E01-605A-4BA7-BFFD-EF42886DD1C1}" presName="rootText" presStyleLbl="node1" presStyleIdx="1" presStyleCnt="2"/>
      <dgm:spPr/>
      <dgm:t>
        <a:bodyPr/>
        <a:lstStyle/>
        <a:p>
          <a:endParaRPr lang="es-ES"/>
        </a:p>
      </dgm:t>
    </dgm:pt>
    <dgm:pt modelId="{1FA8E5F3-9B66-4F9C-87FF-D6A00D04DEEF}" type="pres">
      <dgm:prSet presAssocID="{63286E01-605A-4BA7-BFFD-EF42886DD1C1}" presName="rootConnector" presStyleLbl="node1" presStyleIdx="1" presStyleCnt="2"/>
      <dgm:spPr/>
      <dgm:t>
        <a:bodyPr/>
        <a:lstStyle/>
        <a:p>
          <a:endParaRPr lang="es-ES"/>
        </a:p>
      </dgm:t>
    </dgm:pt>
    <dgm:pt modelId="{87F9DC4E-5553-4285-B660-5799EDB10FAB}" type="pres">
      <dgm:prSet presAssocID="{63286E01-605A-4BA7-BFFD-EF42886DD1C1}" presName="childShape" presStyleCnt="0"/>
      <dgm:spPr/>
      <dgm:t>
        <a:bodyPr/>
        <a:lstStyle/>
        <a:p>
          <a:endParaRPr lang="es-EC"/>
        </a:p>
      </dgm:t>
    </dgm:pt>
    <dgm:pt modelId="{F1D5F3E6-C53D-40BD-9BDA-1FDCC362280B}" type="pres">
      <dgm:prSet presAssocID="{14777934-07FE-4B6B-929E-5B04DB0166B2}" presName="Name13" presStyleLbl="parChTrans1D2" presStyleIdx="2" presStyleCnt="5"/>
      <dgm:spPr/>
      <dgm:t>
        <a:bodyPr/>
        <a:lstStyle/>
        <a:p>
          <a:endParaRPr lang="es-ES"/>
        </a:p>
      </dgm:t>
    </dgm:pt>
    <dgm:pt modelId="{8A808487-9C17-4F4D-8481-4032E015F486}" type="pres">
      <dgm:prSet presAssocID="{59180800-8103-4BD8-91CC-731FE548C398}" presName="childTex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F860E5-E57F-4132-969D-1BBF81F3BE1D}" type="pres">
      <dgm:prSet presAssocID="{9DCBBAD2-A58A-40C5-92C9-92D59BA3F36F}" presName="Name13" presStyleLbl="parChTrans1D2" presStyleIdx="3" presStyleCnt="5"/>
      <dgm:spPr/>
      <dgm:t>
        <a:bodyPr/>
        <a:lstStyle/>
        <a:p>
          <a:endParaRPr lang="es-ES"/>
        </a:p>
      </dgm:t>
    </dgm:pt>
    <dgm:pt modelId="{FCF57618-3242-47BA-83C0-B3C149089BA2}" type="pres">
      <dgm:prSet presAssocID="{E9309BD1-2A09-47B5-A87D-84A08F5C1DEA}" presName="childTex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3D3C9E-6D26-4A27-B1FD-1B8A7D4AFBC7}" type="pres">
      <dgm:prSet presAssocID="{3C6E571B-F15E-4D5D-B3C7-B98DEB88A775}" presName="Name13" presStyleLbl="parChTrans1D2" presStyleIdx="4" presStyleCnt="5"/>
      <dgm:spPr/>
      <dgm:t>
        <a:bodyPr/>
        <a:lstStyle/>
        <a:p>
          <a:endParaRPr lang="es-ES"/>
        </a:p>
      </dgm:t>
    </dgm:pt>
    <dgm:pt modelId="{F41402E2-3AFF-41D1-AEB1-2110D8099292}" type="pres">
      <dgm:prSet presAssocID="{60960D4A-E109-48E2-8C9E-5EB84DE33D91}" presName="childTex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63BFCD8-FBE9-463A-B87A-DEF258BCA4ED}" type="presOf" srcId="{59180800-8103-4BD8-91CC-731FE548C398}" destId="{8A808487-9C17-4F4D-8481-4032E015F486}" srcOrd="0" destOrd="0" presId="urn:microsoft.com/office/officeart/2005/8/layout/hierarchy3"/>
    <dgm:cxn modelId="{2AB74808-534C-4638-AF12-6C53181745D6}" type="presOf" srcId="{3C6E571B-F15E-4D5D-B3C7-B98DEB88A775}" destId="{AA3D3C9E-6D26-4A27-B1FD-1B8A7D4AFBC7}" srcOrd="0" destOrd="0" presId="urn:microsoft.com/office/officeart/2005/8/layout/hierarchy3"/>
    <dgm:cxn modelId="{2A09FE28-FEDC-42CC-9F2C-451F66ED43B9}" type="presOf" srcId="{63286E01-605A-4BA7-BFFD-EF42886DD1C1}" destId="{B042EC1E-6361-4EA0-B800-43F6BBB5A4A1}" srcOrd="0" destOrd="0" presId="urn:microsoft.com/office/officeart/2005/8/layout/hierarchy3"/>
    <dgm:cxn modelId="{82317EC9-43D2-4B93-B10A-045D5BD86353}" type="presOf" srcId="{F086D5E0-4403-4F01-82C4-60A8FF6C3520}" destId="{147D5E2A-98EA-44A2-A525-9999FDA9905B}" srcOrd="1" destOrd="0" presId="urn:microsoft.com/office/officeart/2005/8/layout/hierarchy3"/>
    <dgm:cxn modelId="{AA581775-A170-4137-B16B-E71C2092D249}" type="presOf" srcId="{41AAF56F-079A-4213-AC58-8A36EDA9C7F4}" destId="{54F5FB56-1ED0-49B2-A150-BF8805408607}" srcOrd="0" destOrd="0" presId="urn:microsoft.com/office/officeart/2005/8/layout/hierarchy3"/>
    <dgm:cxn modelId="{A9F493CE-1A62-4D53-B710-A1BD719BF735}" srcId="{63286E01-605A-4BA7-BFFD-EF42886DD1C1}" destId="{60960D4A-E109-48E2-8C9E-5EB84DE33D91}" srcOrd="2" destOrd="0" parTransId="{3C6E571B-F15E-4D5D-B3C7-B98DEB88A775}" sibTransId="{27CA5D6C-07CF-46EC-B2C0-B730ED6F2C25}"/>
    <dgm:cxn modelId="{7CD2A818-B56D-46DF-9C22-B66364924EA0}" srcId="{63286E01-605A-4BA7-BFFD-EF42886DD1C1}" destId="{E9309BD1-2A09-47B5-A87D-84A08F5C1DEA}" srcOrd="1" destOrd="0" parTransId="{9DCBBAD2-A58A-40C5-92C9-92D59BA3F36F}" sibTransId="{C2A13C41-9552-45AC-9D21-162917727D55}"/>
    <dgm:cxn modelId="{FDD26E52-E115-4081-B732-2C214399A70D}" type="presOf" srcId="{B9CE883B-6D0D-41B4-A5D2-949A9C4A492A}" destId="{1D60F20F-9AB8-4097-89AB-5427F9F25CA7}" srcOrd="0" destOrd="0" presId="urn:microsoft.com/office/officeart/2005/8/layout/hierarchy3"/>
    <dgm:cxn modelId="{DB82A0BB-5262-4DC9-B797-B9F01E95F905}" type="presOf" srcId="{A20EDB7A-F655-45F1-897D-AAEBFC219B62}" destId="{7AE7B6E3-B412-4E3C-B919-A2B344A6952E}" srcOrd="0" destOrd="0" presId="urn:microsoft.com/office/officeart/2005/8/layout/hierarchy3"/>
    <dgm:cxn modelId="{8C48047C-3649-4696-AC55-19313E49BFB1}" srcId="{F086D5E0-4403-4F01-82C4-60A8FF6C3520}" destId="{A20EDB7A-F655-45F1-897D-AAEBFC219B62}" srcOrd="0" destOrd="0" parTransId="{41AAF56F-079A-4213-AC58-8A36EDA9C7F4}" sibTransId="{731A1641-72E0-499B-BBF7-3FDB4DA83732}"/>
    <dgm:cxn modelId="{B95D8F4C-4BFA-49B8-914F-7C3C7FB8DD8F}" srcId="{CA0DE00C-838F-49CB-BBE8-EF4FC0CABCB6}" destId="{F086D5E0-4403-4F01-82C4-60A8FF6C3520}" srcOrd="0" destOrd="0" parTransId="{FFEF83FD-5D55-4926-9542-40903B12AA2D}" sibTransId="{45BBB5F1-548F-4E7B-B3BA-7415F86E8D39}"/>
    <dgm:cxn modelId="{9AD98C64-9083-4088-9C0F-9D6538F266F4}" type="presOf" srcId="{9DCBBAD2-A58A-40C5-92C9-92D59BA3F36F}" destId="{43F860E5-E57F-4132-969D-1BBF81F3BE1D}" srcOrd="0" destOrd="0" presId="urn:microsoft.com/office/officeart/2005/8/layout/hierarchy3"/>
    <dgm:cxn modelId="{ACD914B2-BB92-40F6-92E9-E5E22AB2C679}" type="presOf" srcId="{3F7D2C88-D6E8-42CE-841F-18C7E5576F4A}" destId="{C6571CB4-FCA5-46C7-8E05-4F4A4FF8A5B4}" srcOrd="0" destOrd="0" presId="urn:microsoft.com/office/officeart/2005/8/layout/hierarchy3"/>
    <dgm:cxn modelId="{2DECDB5A-48FD-4E3C-9CA2-D06683909253}" srcId="{63286E01-605A-4BA7-BFFD-EF42886DD1C1}" destId="{59180800-8103-4BD8-91CC-731FE548C398}" srcOrd="0" destOrd="0" parTransId="{14777934-07FE-4B6B-929E-5B04DB0166B2}" sibTransId="{8D97205B-BD7E-4712-AAAC-B2D040F3CD70}"/>
    <dgm:cxn modelId="{DE00EDA5-8DE4-4C2F-BBB2-C65108707B02}" srcId="{CA0DE00C-838F-49CB-BBE8-EF4FC0CABCB6}" destId="{63286E01-605A-4BA7-BFFD-EF42886DD1C1}" srcOrd="1" destOrd="0" parTransId="{3931E802-A7DD-4141-8EB0-87A15348620A}" sibTransId="{3CC8695F-5DC4-4220-85C0-FB49EA896A28}"/>
    <dgm:cxn modelId="{7D556442-ADDD-44C7-8531-BBB109DDC267}" type="presOf" srcId="{E9309BD1-2A09-47B5-A87D-84A08F5C1DEA}" destId="{FCF57618-3242-47BA-83C0-B3C149089BA2}" srcOrd="0" destOrd="0" presId="urn:microsoft.com/office/officeart/2005/8/layout/hierarchy3"/>
    <dgm:cxn modelId="{562131A5-94F0-47BB-B240-50037E06C440}" srcId="{F086D5E0-4403-4F01-82C4-60A8FF6C3520}" destId="{3F7D2C88-D6E8-42CE-841F-18C7E5576F4A}" srcOrd="1" destOrd="0" parTransId="{B9CE883B-6D0D-41B4-A5D2-949A9C4A492A}" sibTransId="{F67946AE-4537-41C6-B5FA-0BB67A6991FA}"/>
    <dgm:cxn modelId="{286EB0AD-58B6-48CC-9301-511B1630EB85}" type="presOf" srcId="{CA0DE00C-838F-49CB-BBE8-EF4FC0CABCB6}" destId="{338611D3-3267-4C16-AA8B-C9D2383409EE}" srcOrd="0" destOrd="0" presId="urn:microsoft.com/office/officeart/2005/8/layout/hierarchy3"/>
    <dgm:cxn modelId="{66BD4CCA-6518-4D27-BA4A-9BC54A229D57}" type="presOf" srcId="{63286E01-605A-4BA7-BFFD-EF42886DD1C1}" destId="{1FA8E5F3-9B66-4F9C-87FF-D6A00D04DEEF}" srcOrd="1" destOrd="0" presId="urn:microsoft.com/office/officeart/2005/8/layout/hierarchy3"/>
    <dgm:cxn modelId="{91AD9213-3BCA-4BF1-89A7-E281972FE0BF}" type="presOf" srcId="{14777934-07FE-4B6B-929E-5B04DB0166B2}" destId="{F1D5F3E6-C53D-40BD-9BDA-1FDCC362280B}" srcOrd="0" destOrd="0" presId="urn:microsoft.com/office/officeart/2005/8/layout/hierarchy3"/>
    <dgm:cxn modelId="{1180A2F6-A149-4E02-BA64-0B8265B1FB5B}" type="presOf" srcId="{60960D4A-E109-48E2-8C9E-5EB84DE33D91}" destId="{F41402E2-3AFF-41D1-AEB1-2110D8099292}" srcOrd="0" destOrd="0" presId="urn:microsoft.com/office/officeart/2005/8/layout/hierarchy3"/>
    <dgm:cxn modelId="{8B698230-C6EE-4F02-AC7A-717AA8A65DB9}" type="presOf" srcId="{F086D5E0-4403-4F01-82C4-60A8FF6C3520}" destId="{E56542F9-32A9-4279-BD4D-47EB999C8631}" srcOrd="0" destOrd="0" presId="urn:microsoft.com/office/officeart/2005/8/layout/hierarchy3"/>
    <dgm:cxn modelId="{256257C7-8A7C-4FCC-A787-70172D176527}" type="presParOf" srcId="{338611D3-3267-4C16-AA8B-C9D2383409EE}" destId="{01520893-6749-4862-8AFC-43B639C77066}" srcOrd="0" destOrd="0" presId="urn:microsoft.com/office/officeart/2005/8/layout/hierarchy3"/>
    <dgm:cxn modelId="{960D1853-E98C-407A-9B13-67E87CCAFBA2}" type="presParOf" srcId="{01520893-6749-4862-8AFC-43B639C77066}" destId="{0B8CECCA-7F39-4A4A-B425-7B4D728884F9}" srcOrd="0" destOrd="0" presId="urn:microsoft.com/office/officeart/2005/8/layout/hierarchy3"/>
    <dgm:cxn modelId="{BD8953AB-82F2-4E24-BE32-F5E48783394C}" type="presParOf" srcId="{0B8CECCA-7F39-4A4A-B425-7B4D728884F9}" destId="{E56542F9-32A9-4279-BD4D-47EB999C8631}" srcOrd="0" destOrd="0" presId="urn:microsoft.com/office/officeart/2005/8/layout/hierarchy3"/>
    <dgm:cxn modelId="{CB3438DF-2897-49FC-9206-37300D392B5D}" type="presParOf" srcId="{0B8CECCA-7F39-4A4A-B425-7B4D728884F9}" destId="{147D5E2A-98EA-44A2-A525-9999FDA9905B}" srcOrd="1" destOrd="0" presId="urn:microsoft.com/office/officeart/2005/8/layout/hierarchy3"/>
    <dgm:cxn modelId="{E72F2AFF-7275-480B-842F-739C9F64FB75}" type="presParOf" srcId="{01520893-6749-4862-8AFC-43B639C77066}" destId="{5B3E22E8-1181-4824-B2FA-904BE5EFD4F6}" srcOrd="1" destOrd="0" presId="urn:microsoft.com/office/officeart/2005/8/layout/hierarchy3"/>
    <dgm:cxn modelId="{38D2A62D-CB96-4016-A467-ECC935F6C1F9}" type="presParOf" srcId="{5B3E22E8-1181-4824-B2FA-904BE5EFD4F6}" destId="{54F5FB56-1ED0-49B2-A150-BF8805408607}" srcOrd="0" destOrd="0" presId="urn:microsoft.com/office/officeart/2005/8/layout/hierarchy3"/>
    <dgm:cxn modelId="{8A3FDBDA-263B-4486-80CE-79901EBBDD24}" type="presParOf" srcId="{5B3E22E8-1181-4824-B2FA-904BE5EFD4F6}" destId="{7AE7B6E3-B412-4E3C-B919-A2B344A6952E}" srcOrd="1" destOrd="0" presId="urn:microsoft.com/office/officeart/2005/8/layout/hierarchy3"/>
    <dgm:cxn modelId="{0FAB46B6-D77D-4E1C-96D4-FDB2419C99EE}" type="presParOf" srcId="{5B3E22E8-1181-4824-B2FA-904BE5EFD4F6}" destId="{1D60F20F-9AB8-4097-89AB-5427F9F25CA7}" srcOrd="2" destOrd="0" presId="urn:microsoft.com/office/officeart/2005/8/layout/hierarchy3"/>
    <dgm:cxn modelId="{20D89C67-884C-4558-9F80-F083EFD71D32}" type="presParOf" srcId="{5B3E22E8-1181-4824-B2FA-904BE5EFD4F6}" destId="{C6571CB4-FCA5-46C7-8E05-4F4A4FF8A5B4}" srcOrd="3" destOrd="0" presId="urn:microsoft.com/office/officeart/2005/8/layout/hierarchy3"/>
    <dgm:cxn modelId="{E162A8B1-BC19-434A-9B62-419FE5D7C9D9}" type="presParOf" srcId="{338611D3-3267-4C16-AA8B-C9D2383409EE}" destId="{DC9DC383-F35C-45C6-A1E7-A16DC9368C84}" srcOrd="1" destOrd="0" presId="urn:microsoft.com/office/officeart/2005/8/layout/hierarchy3"/>
    <dgm:cxn modelId="{E77FD9ED-A7E9-43D2-8D89-3FBE635A2BA9}" type="presParOf" srcId="{DC9DC383-F35C-45C6-A1E7-A16DC9368C84}" destId="{4EA5BF6A-198D-4889-96C6-2D7563DA8741}" srcOrd="0" destOrd="0" presId="urn:microsoft.com/office/officeart/2005/8/layout/hierarchy3"/>
    <dgm:cxn modelId="{13570DFE-7EB2-44F8-8151-52FD525F9EAE}" type="presParOf" srcId="{4EA5BF6A-198D-4889-96C6-2D7563DA8741}" destId="{B042EC1E-6361-4EA0-B800-43F6BBB5A4A1}" srcOrd="0" destOrd="0" presId="urn:microsoft.com/office/officeart/2005/8/layout/hierarchy3"/>
    <dgm:cxn modelId="{9CD855EB-EDD9-4362-8BC2-C078C5A4FE32}" type="presParOf" srcId="{4EA5BF6A-198D-4889-96C6-2D7563DA8741}" destId="{1FA8E5F3-9B66-4F9C-87FF-D6A00D04DEEF}" srcOrd="1" destOrd="0" presId="urn:microsoft.com/office/officeart/2005/8/layout/hierarchy3"/>
    <dgm:cxn modelId="{F0FE39B7-FC24-4178-9295-7CD90A08EEB5}" type="presParOf" srcId="{DC9DC383-F35C-45C6-A1E7-A16DC9368C84}" destId="{87F9DC4E-5553-4285-B660-5799EDB10FAB}" srcOrd="1" destOrd="0" presId="urn:microsoft.com/office/officeart/2005/8/layout/hierarchy3"/>
    <dgm:cxn modelId="{279D847E-012A-4CFF-9410-DC060DB9BAD7}" type="presParOf" srcId="{87F9DC4E-5553-4285-B660-5799EDB10FAB}" destId="{F1D5F3E6-C53D-40BD-9BDA-1FDCC362280B}" srcOrd="0" destOrd="0" presId="urn:microsoft.com/office/officeart/2005/8/layout/hierarchy3"/>
    <dgm:cxn modelId="{A07F6B7B-FC16-4D93-A088-FC0FC46EB530}" type="presParOf" srcId="{87F9DC4E-5553-4285-B660-5799EDB10FAB}" destId="{8A808487-9C17-4F4D-8481-4032E015F486}" srcOrd="1" destOrd="0" presId="urn:microsoft.com/office/officeart/2005/8/layout/hierarchy3"/>
    <dgm:cxn modelId="{F31DD0EA-4AC0-4B88-8918-A46638D4520B}" type="presParOf" srcId="{87F9DC4E-5553-4285-B660-5799EDB10FAB}" destId="{43F860E5-E57F-4132-969D-1BBF81F3BE1D}" srcOrd="2" destOrd="0" presId="urn:microsoft.com/office/officeart/2005/8/layout/hierarchy3"/>
    <dgm:cxn modelId="{34B95F95-E07F-43EE-88CC-DB308F7BF694}" type="presParOf" srcId="{87F9DC4E-5553-4285-B660-5799EDB10FAB}" destId="{FCF57618-3242-47BA-83C0-B3C149089BA2}" srcOrd="3" destOrd="0" presId="urn:microsoft.com/office/officeart/2005/8/layout/hierarchy3"/>
    <dgm:cxn modelId="{1D53D316-C548-447A-ACA1-A6F3E08A34D4}" type="presParOf" srcId="{87F9DC4E-5553-4285-B660-5799EDB10FAB}" destId="{AA3D3C9E-6D26-4A27-B1FD-1B8A7D4AFBC7}" srcOrd="4" destOrd="0" presId="urn:microsoft.com/office/officeart/2005/8/layout/hierarchy3"/>
    <dgm:cxn modelId="{EA20B481-05F5-4CD7-B72F-D2710157E484}" type="presParOf" srcId="{87F9DC4E-5553-4285-B660-5799EDB10FAB}" destId="{F41402E2-3AFF-41D1-AEB1-2110D8099292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3177A89-C589-47BC-B82D-8A29277DCF87}" type="doc">
      <dgm:prSet loTypeId="urn:microsoft.com/office/officeart/2005/8/layout/venn1" loCatId="relationship" qsTypeId="urn:microsoft.com/office/officeart/2005/8/quickstyle/simple5" qsCatId="simple" csTypeId="urn:microsoft.com/office/officeart/2005/8/colors/colorful1" csCatId="colorful" phldr="1"/>
      <dgm:spPr/>
    </dgm:pt>
    <dgm:pt modelId="{FA301DEF-CC52-42EA-9B9A-CEAF658DE69C}">
      <dgm:prSet phldrT="[Texto]"/>
      <dgm:spPr/>
      <dgm:t>
        <a:bodyPr/>
        <a:lstStyle/>
        <a:p>
          <a:r>
            <a:rPr lang="es-ES" dirty="0" smtClean="0"/>
            <a:t>Recopilación bibliográfica</a:t>
          </a:r>
          <a:endParaRPr lang="es-ES" dirty="0"/>
        </a:p>
      </dgm:t>
    </dgm:pt>
    <dgm:pt modelId="{675E24FF-3F43-4C7B-9E32-5B8F5B1A1946}" type="parTrans" cxnId="{381089D2-E6C4-46A7-8BC4-6E1DC9EFE7DB}">
      <dgm:prSet/>
      <dgm:spPr/>
      <dgm:t>
        <a:bodyPr/>
        <a:lstStyle/>
        <a:p>
          <a:endParaRPr lang="es-ES"/>
        </a:p>
      </dgm:t>
    </dgm:pt>
    <dgm:pt modelId="{1302B8F1-DD81-4A24-9B88-9939B45C081B}" type="sibTrans" cxnId="{381089D2-E6C4-46A7-8BC4-6E1DC9EFE7DB}">
      <dgm:prSet/>
      <dgm:spPr/>
      <dgm:t>
        <a:bodyPr/>
        <a:lstStyle/>
        <a:p>
          <a:endParaRPr lang="es-ES"/>
        </a:p>
      </dgm:t>
    </dgm:pt>
    <dgm:pt modelId="{F6AFB6DE-EB28-4557-B2FD-9604519D764D}">
      <dgm:prSet phldrT="[Texto]"/>
      <dgm:spPr/>
      <dgm:t>
        <a:bodyPr/>
        <a:lstStyle/>
        <a:p>
          <a:r>
            <a:rPr lang="es-ES" dirty="0" smtClean="0"/>
            <a:t>Entrevistas </a:t>
          </a:r>
          <a:endParaRPr lang="es-ES" dirty="0"/>
        </a:p>
      </dgm:t>
    </dgm:pt>
    <dgm:pt modelId="{65BE8218-BFB6-4DAB-BD6A-C39EB82D24C4}" type="parTrans" cxnId="{B6565851-B687-45B8-8D2C-CE136D7EAF5B}">
      <dgm:prSet/>
      <dgm:spPr/>
      <dgm:t>
        <a:bodyPr/>
        <a:lstStyle/>
        <a:p>
          <a:endParaRPr lang="es-ES"/>
        </a:p>
      </dgm:t>
    </dgm:pt>
    <dgm:pt modelId="{5088C811-6CBA-4CC2-8D58-591D9C720A24}" type="sibTrans" cxnId="{B6565851-B687-45B8-8D2C-CE136D7EAF5B}">
      <dgm:prSet/>
      <dgm:spPr/>
      <dgm:t>
        <a:bodyPr/>
        <a:lstStyle/>
        <a:p>
          <a:endParaRPr lang="es-ES"/>
        </a:p>
      </dgm:t>
    </dgm:pt>
    <dgm:pt modelId="{6BF19161-7197-410B-8B39-715F180C514E}">
      <dgm:prSet phldrT="[Texto]"/>
      <dgm:spPr/>
      <dgm:t>
        <a:bodyPr/>
        <a:lstStyle/>
        <a:p>
          <a:r>
            <a:rPr lang="es-ES" dirty="0" smtClean="0"/>
            <a:t>Encuestas </a:t>
          </a:r>
          <a:endParaRPr lang="es-ES" dirty="0"/>
        </a:p>
      </dgm:t>
    </dgm:pt>
    <dgm:pt modelId="{08E0A6B3-B737-4C4F-A29A-7A6A8B0B3EC4}" type="parTrans" cxnId="{99CDCF5D-DDC4-4947-B868-9925954BECFB}">
      <dgm:prSet/>
      <dgm:spPr/>
      <dgm:t>
        <a:bodyPr/>
        <a:lstStyle/>
        <a:p>
          <a:endParaRPr lang="es-ES"/>
        </a:p>
      </dgm:t>
    </dgm:pt>
    <dgm:pt modelId="{3FDF5A87-2305-4A67-A449-518304F05E99}" type="sibTrans" cxnId="{99CDCF5D-DDC4-4947-B868-9925954BECFB}">
      <dgm:prSet/>
      <dgm:spPr/>
      <dgm:t>
        <a:bodyPr/>
        <a:lstStyle/>
        <a:p>
          <a:endParaRPr lang="es-ES"/>
        </a:p>
      </dgm:t>
    </dgm:pt>
    <dgm:pt modelId="{E566A130-94CA-40C0-89F7-9AD98AADDE05}">
      <dgm:prSet phldrT="[Texto]"/>
      <dgm:spPr/>
      <dgm:t>
        <a:bodyPr/>
        <a:lstStyle/>
        <a:p>
          <a:r>
            <a:rPr lang="es-ES" dirty="0" smtClean="0"/>
            <a:t>Observación</a:t>
          </a:r>
          <a:endParaRPr lang="es-ES" dirty="0"/>
        </a:p>
      </dgm:t>
    </dgm:pt>
    <dgm:pt modelId="{6AE9DC31-6EB5-4ECD-8718-B9161D9A12B5}" type="parTrans" cxnId="{A54217DD-92B2-4EFD-9997-C7AA76413B5E}">
      <dgm:prSet/>
      <dgm:spPr/>
      <dgm:t>
        <a:bodyPr/>
        <a:lstStyle/>
        <a:p>
          <a:endParaRPr lang="es-ES"/>
        </a:p>
      </dgm:t>
    </dgm:pt>
    <dgm:pt modelId="{6E2570E7-1A4B-4627-92E8-1901DC53CBA6}" type="sibTrans" cxnId="{A54217DD-92B2-4EFD-9997-C7AA76413B5E}">
      <dgm:prSet/>
      <dgm:spPr/>
      <dgm:t>
        <a:bodyPr/>
        <a:lstStyle/>
        <a:p>
          <a:endParaRPr lang="es-ES"/>
        </a:p>
      </dgm:t>
    </dgm:pt>
    <dgm:pt modelId="{4EC97CA5-D74F-44E6-A99E-F95A5ED0EF9A}" type="pres">
      <dgm:prSet presAssocID="{53177A89-C589-47BC-B82D-8A29277DCF87}" presName="compositeShape" presStyleCnt="0">
        <dgm:presLayoutVars>
          <dgm:chMax val="7"/>
          <dgm:dir/>
          <dgm:resizeHandles val="exact"/>
        </dgm:presLayoutVars>
      </dgm:prSet>
      <dgm:spPr/>
    </dgm:pt>
    <dgm:pt modelId="{7829A7B9-96C2-4DBA-9FD5-DD679FEA9A75}" type="pres">
      <dgm:prSet presAssocID="{FA301DEF-CC52-42EA-9B9A-CEAF658DE69C}" presName="circ1" presStyleLbl="vennNode1" presStyleIdx="0" presStyleCnt="4"/>
      <dgm:spPr/>
      <dgm:t>
        <a:bodyPr/>
        <a:lstStyle/>
        <a:p>
          <a:endParaRPr lang="es-ES"/>
        </a:p>
      </dgm:t>
    </dgm:pt>
    <dgm:pt modelId="{303EC755-C118-4A4F-844B-C50ABCBE4E31}" type="pres">
      <dgm:prSet presAssocID="{FA301DEF-CC52-42EA-9B9A-CEAF658DE69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911CB8-768D-4D89-A493-0A66B673859F}" type="pres">
      <dgm:prSet presAssocID="{F6AFB6DE-EB28-4557-B2FD-9604519D764D}" presName="circ2" presStyleLbl="vennNode1" presStyleIdx="1" presStyleCnt="4"/>
      <dgm:spPr/>
      <dgm:t>
        <a:bodyPr/>
        <a:lstStyle/>
        <a:p>
          <a:endParaRPr lang="es-ES"/>
        </a:p>
      </dgm:t>
    </dgm:pt>
    <dgm:pt modelId="{C38DB2CB-9825-4EC4-A44D-F75361BAA81C}" type="pres">
      <dgm:prSet presAssocID="{F6AFB6DE-EB28-4557-B2FD-9604519D764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A0A27B-0B5C-4193-9996-A030920A96BE}" type="pres">
      <dgm:prSet presAssocID="{E566A130-94CA-40C0-89F7-9AD98AADDE05}" presName="circ3" presStyleLbl="vennNode1" presStyleIdx="2" presStyleCnt="4"/>
      <dgm:spPr/>
      <dgm:t>
        <a:bodyPr/>
        <a:lstStyle/>
        <a:p>
          <a:endParaRPr lang="es-ES"/>
        </a:p>
      </dgm:t>
    </dgm:pt>
    <dgm:pt modelId="{D6DEFCB1-E78E-4A98-9E81-A3B433FDFF06}" type="pres">
      <dgm:prSet presAssocID="{E566A130-94CA-40C0-89F7-9AD98AADDE0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543CBD-FCA6-4EB3-A620-E3265E5E7CA7}" type="pres">
      <dgm:prSet presAssocID="{6BF19161-7197-410B-8B39-715F180C514E}" presName="circ4" presStyleLbl="vennNode1" presStyleIdx="3" presStyleCnt="4"/>
      <dgm:spPr/>
      <dgm:t>
        <a:bodyPr/>
        <a:lstStyle/>
        <a:p>
          <a:endParaRPr lang="es-ES"/>
        </a:p>
      </dgm:t>
    </dgm:pt>
    <dgm:pt modelId="{C7B41554-F02A-463C-AB07-D9F044A2FF52}" type="pres">
      <dgm:prSet presAssocID="{6BF19161-7197-410B-8B39-715F180C514E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45508FF-FF33-4125-8D8A-33C5D3992481}" type="presOf" srcId="{F6AFB6DE-EB28-4557-B2FD-9604519D764D}" destId="{D5911CB8-768D-4D89-A493-0A66B673859F}" srcOrd="0" destOrd="0" presId="urn:microsoft.com/office/officeart/2005/8/layout/venn1"/>
    <dgm:cxn modelId="{99CDCF5D-DDC4-4947-B868-9925954BECFB}" srcId="{53177A89-C589-47BC-B82D-8A29277DCF87}" destId="{6BF19161-7197-410B-8B39-715F180C514E}" srcOrd="3" destOrd="0" parTransId="{08E0A6B3-B737-4C4F-A29A-7A6A8B0B3EC4}" sibTransId="{3FDF5A87-2305-4A67-A449-518304F05E99}"/>
    <dgm:cxn modelId="{C51755C9-D32F-4E8E-9026-621AF49D13F2}" type="presOf" srcId="{E566A130-94CA-40C0-89F7-9AD98AADDE05}" destId="{37A0A27B-0B5C-4193-9996-A030920A96BE}" srcOrd="0" destOrd="0" presId="urn:microsoft.com/office/officeart/2005/8/layout/venn1"/>
    <dgm:cxn modelId="{88CFF9FD-D8D6-4C14-A764-E01ED35B557D}" type="presOf" srcId="{6BF19161-7197-410B-8B39-715F180C514E}" destId="{43543CBD-FCA6-4EB3-A620-E3265E5E7CA7}" srcOrd="0" destOrd="0" presId="urn:microsoft.com/office/officeart/2005/8/layout/venn1"/>
    <dgm:cxn modelId="{01B4AD78-ABA0-43FB-80F8-B6F1ED730270}" type="presOf" srcId="{6BF19161-7197-410B-8B39-715F180C514E}" destId="{C7B41554-F02A-463C-AB07-D9F044A2FF52}" srcOrd="1" destOrd="0" presId="urn:microsoft.com/office/officeart/2005/8/layout/venn1"/>
    <dgm:cxn modelId="{F6C0F925-CB6A-4CB6-A05D-B0D7CA9CFBC8}" type="presOf" srcId="{F6AFB6DE-EB28-4557-B2FD-9604519D764D}" destId="{C38DB2CB-9825-4EC4-A44D-F75361BAA81C}" srcOrd="1" destOrd="0" presId="urn:microsoft.com/office/officeart/2005/8/layout/venn1"/>
    <dgm:cxn modelId="{A54217DD-92B2-4EFD-9997-C7AA76413B5E}" srcId="{53177A89-C589-47BC-B82D-8A29277DCF87}" destId="{E566A130-94CA-40C0-89F7-9AD98AADDE05}" srcOrd="2" destOrd="0" parTransId="{6AE9DC31-6EB5-4ECD-8718-B9161D9A12B5}" sibTransId="{6E2570E7-1A4B-4627-92E8-1901DC53CBA6}"/>
    <dgm:cxn modelId="{36EC9AFA-85A0-4B4F-8940-ABDC0F92549D}" type="presOf" srcId="{FA301DEF-CC52-42EA-9B9A-CEAF658DE69C}" destId="{7829A7B9-96C2-4DBA-9FD5-DD679FEA9A75}" srcOrd="0" destOrd="0" presId="urn:microsoft.com/office/officeart/2005/8/layout/venn1"/>
    <dgm:cxn modelId="{381089D2-E6C4-46A7-8BC4-6E1DC9EFE7DB}" srcId="{53177A89-C589-47BC-B82D-8A29277DCF87}" destId="{FA301DEF-CC52-42EA-9B9A-CEAF658DE69C}" srcOrd="0" destOrd="0" parTransId="{675E24FF-3F43-4C7B-9E32-5B8F5B1A1946}" sibTransId="{1302B8F1-DD81-4A24-9B88-9939B45C081B}"/>
    <dgm:cxn modelId="{6328B16F-B96E-41A0-8FFF-0275F631B9A9}" type="presOf" srcId="{E566A130-94CA-40C0-89F7-9AD98AADDE05}" destId="{D6DEFCB1-E78E-4A98-9E81-A3B433FDFF06}" srcOrd="1" destOrd="0" presId="urn:microsoft.com/office/officeart/2005/8/layout/venn1"/>
    <dgm:cxn modelId="{45541B5A-52AA-4B30-9A13-798BF335C75D}" type="presOf" srcId="{FA301DEF-CC52-42EA-9B9A-CEAF658DE69C}" destId="{303EC755-C118-4A4F-844B-C50ABCBE4E31}" srcOrd="1" destOrd="0" presId="urn:microsoft.com/office/officeart/2005/8/layout/venn1"/>
    <dgm:cxn modelId="{BF08500F-F388-48D4-9B2B-0368F607C859}" type="presOf" srcId="{53177A89-C589-47BC-B82D-8A29277DCF87}" destId="{4EC97CA5-D74F-44E6-A99E-F95A5ED0EF9A}" srcOrd="0" destOrd="0" presId="urn:microsoft.com/office/officeart/2005/8/layout/venn1"/>
    <dgm:cxn modelId="{B6565851-B687-45B8-8D2C-CE136D7EAF5B}" srcId="{53177A89-C589-47BC-B82D-8A29277DCF87}" destId="{F6AFB6DE-EB28-4557-B2FD-9604519D764D}" srcOrd="1" destOrd="0" parTransId="{65BE8218-BFB6-4DAB-BD6A-C39EB82D24C4}" sibTransId="{5088C811-6CBA-4CC2-8D58-591D9C720A24}"/>
    <dgm:cxn modelId="{5A51FF1C-D781-4FF0-8BE0-2B03146EA218}" type="presParOf" srcId="{4EC97CA5-D74F-44E6-A99E-F95A5ED0EF9A}" destId="{7829A7B9-96C2-4DBA-9FD5-DD679FEA9A75}" srcOrd="0" destOrd="0" presId="urn:microsoft.com/office/officeart/2005/8/layout/venn1"/>
    <dgm:cxn modelId="{780077A5-C09B-4940-A6C9-9DA18E2D436C}" type="presParOf" srcId="{4EC97CA5-D74F-44E6-A99E-F95A5ED0EF9A}" destId="{303EC755-C118-4A4F-844B-C50ABCBE4E31}" srcOrd="1" destOrd="0" presId="urn:microsoft.com/office/officeart/2005/8/layout/venn1"/>
    <dgm:cxn modelId="{87186360-E451-4CE7-A7BB-A850FFA5CA3E}" type="presParOf" srcId="{4EC97CA5-D74F-44E6-A99E-F95A5ED0EF9A}" destId="{D5911CB8-768D-4D89-A493-0A66B673859F}" srcOrd="2" destOrd="0" presId="urn:microsoft.com/office/officeart/2005/8/layout/venn1"/>
    <dgm:cxn modelId="{5DA33002-029D-424A-8BE6-C4237BBE45B1}" type="presParOf" srcId="{4EC97CA5-D74F-44E6-A99E-F95A5ED0EF9A}" destId="{C38DB2CB-9825-4EC4-A44D-F75361BAA81C}" srcOrd="3" destOrd="0" presId="urn:microsoft.com/office/officeart/2005/8/layout/venn1"/>
    <dgm:cxn modelId="{323B8E1C-DC1B-4A96-B3D5-62CCE48A66C1}" type="presParOf" srcId="{4EC97CA5-D74F-44E6-A99E-F95A5ED0EF9A}" destId="{37A0A27B-0B5C-4193-9996-A030920A96BE}" srcOrd="4" destOrd="0" presId="urn:microsoft.com/office/officeart/2005/8/layout/venn1"/>
    <dgm:cxn modelId="{A6A0B74E-493F-4C98-8264-8CD690583E49}" type="presParOf" srcId="{4EC97CA5-D74F-44E6-A99E-F95A5ED0EF9A}" destId="{D6DEFCB1-E78E-4A98-9E81-A3B433FDFF06}" srcOrd="5" destOrd="0" presId="urn:microsoft.com/office/officeart/2005/8/layout/venn1"/>
    <dgm:cxn modelId="{E63EE13E-74F5-476A-A6C9-B7A3561BC37F}" type="presParOf" srcId="{4EC97CA5-D74F-44E6-A99E-F95A5ED0EF9A}" destId="{43543CBD-FCA6-4EB3-A620-E3265E5E7CA7}" srcOrd="6" destOrd="0" presId="urn:microsoft.com/office/officeart/2005/8/layout/venn1"/>
    <dgm:cxn modelId="{17F883D1-3813-4158-96B1-2968087138B0}" type="presParOf" srcId="{4EC97CA5-D74F-44E6-A99E-F95A5ED0EF9A}" destId="{C7B41554-F02A-463C-AB07-D9F044A2FF52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FAEC142-C2B8-41BE-9AE9-B38AF125BFE9}" type="doc">
      <dgm:prSet loTypeId="urn:microsoft.com/office/officeart/2005/8/layout/lProcess3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1F056C52-A08C-4DA8-83C6-B106127B48AB}">
      <dgm:prSet phldrT="[Texto]"/>
      <dgm:spPr/>
      <dgm:t>
        <a:bodyPr/>
        <a:lstStyle/>
        <a:p>
          <a:r>
            <a:rPr lang="es-ES" dirty="0" smtClean="0"/>
            <a:t>Muestra</a:t>
          </a:r>
          <a:endParaRPr lang="es-ES" dirty="0"/>
        </a:p>
      </dgm:t>
    </dgm:pt>
    <dgm:pt modelId="{FE067B3E-86EF-479F-B33D-2463E5E00D78}" type="parTrans" cxnId="{0DDCBD0B-3D72-4764-8FE1-5A6AE5DA0C9B}">
      <dgm:prSet/>
      <dgm:spPr/>
      <dgm:t>
        <a:bodyPr/>
        <a:lstStyle/>
        <a:p>
          <a:endParaRPr lang="es-ES"/>
        </a:p>
      </dgm:t>
    </dgm:pt>
    <dgm:pt modelId="{AB6D688A-383C-44DD-B1E5-BAEC447DFF4E}" type="sibTrans" cxnId="{0DDCBD0B-3D72-4764-8FE1-5A6AE5DA0C9B}">
      <dgm:prSet/>
      <dgm:spPr/>
      <dgm:t>
        <a:bodyPr/>
        <a:lstStyle/>
        <a:p>
          <a:endParaRPr lang="es-ES"/>
        </a:p>
      </dgm:t>
    </dgm:pt>
    <dgm:pt modelId="{CC112EB3-AC57-42E7-ADA0-F9F913924DBB}">
      <dgm:prSet phldrT="[Texto]"/>
      <dgm:spPr/>
      <dgm:t>
        <a:bodyPr/>
        <a:lstStyle/>
        <a:p>
          <a:r>
            <a:rPr lang="es-EC" dirty="0" smtClean="0"/>
            <a:t>Visitantes que recibe la Laguna del Quilotoa</a:t>
          </a:r>
          <a:endParaRPr lang="es-ES" dirty="0"/>
        </a:p>
      </dgm:t>
    </dgm:pt>
    <dgm:pt modelId="{553286AE-0F92-4689-A302-E77547FE1152}" type="parTrans" cxnId="{0814D237-5A64-446B-85EF-EF4EB8F5E43E}">
      <dgm:prSet/>
      <dgm:spPr/>
      <dgm:t>
        <a:bodyPr/>
        <a:lstStyle/>
        <a:p>
          <a:endParaRPr lang="es-ES"/>
        </a:p>
      </dgm:t>
    </dgm:pt>
    <dgm:pt modelId="{C42D554E-2BE3-44AD-AE60-6D985BCE5B2B}" type="sibTrans" cxnId="{0814D237-5A64-446B-85EF-EF4EB8F5E43E}">
      <dgm:prSet/>
      <dgm:spPr/>
      <dgm:t>
        <a:bodyPr/>
        <a:lstStyle/>
        <a:p>
          <a:endParaRPr lang="es-ES"/>
        </a:p>
      </dgm:t>
    </dgm:pt>
    <dgm:pt modelId="{9D399F9E-9B31-44FD-A582-26F01E45477E}">
      <dgm:prSet phldrT="[Texto]"/>
      <dgm:spPr/>
      <dgm:t>
        <a:bodyPr/>
        <a:lstStyle/>
        <a:p>
          <a:r>
            <a:rPr lang="es-EC" dirty="0" smtClean="0"/>
            <a:t>Muestra no probabilística</a:t>
          </a:r>
          <a:endParaRPr lang="es-ES" dirty="0"/>
        </a:p>
      </dgm:t>
    </dgm:pt>
    <dgm:pt modelId="{D1715F07-2465-4AFD-AE9C-1638FBF3BCB5}" type="parTrans" cxnId="{8F72C784-A10C-45A3-8CC7-E900074E2A12}">
      <dgm:prSet/>
      <dgm:spPr/>
      <dgm:t>
        <a:bodyPr/>
        <a:lstStyle/>
        <a:p>
          <a:endParaRPr lang="es-ES"/>
        </a:p>
      </dgm:t>
    </dgm:pt>
    <dgm:pt modelId="{37BA5EAA-68FB-41F9-ADED-EA0976DDC8FA}" type="sibTrans" cxnId="{8F72C784-A10C-45A3-8CC7-E900074E2A12}">
      <dgm:prSet/>
      <dgm:spPr/>
      <dgm:t>
        <a:bodyPr/>
        <a:lstStyle/>
        <a:p>
          <a:endParaRPr lang="es-ES"/>
        </a:p>
      </dgm:t>
    </dgm:pt>
    <dgm:pt modelId="{B3DD46D0-D228-480D-B805-3917825E06A6}">
      <dgm:prSet phldrT="[Texto]"/>
      <dgm:spPr/>
      <dgm:t>
        <a:bodyPr/>
        <a:lstStyle/>
        <a:p>
          <a:r>
            <a:rPr lang="es-ES" dirty="0" smtClean="0"/>
            <a:t>Cálculo de la muestra</a:t>
          </a:r>
          <a:endParaRPr lang="es-ES" dirty="0"/>
        </a:p>
      </dgm:t>
    </dgm:pt>
    <dgm:pt modelId="{805208A9-C293-44AB-80F5-A2469BF1F3A8}" type="parTrans" cxnId="{11DEDBBD-F60D-49B2-BFF9-FE96C7E28661}">
      <dgm:prSet/>
      <dgm:spPr/>
      <dgm:t>
        <a:bodyPr/>
        <a:lstStyle/>
        <a:p>
          <a:endParaRPr lang="es-ES"/>
        </a:p>
      </dgm:t>
    </dgm:pt>
    <dgm:pt modelId="{76E3A782-5580-4FBC-AED0-7E76AEB959C3}" type="sibTrans" cxnId="{11DEDBBD-F60D-49B2-BFF9-FE96C7E28661}">
      <dgm:prSet/>
      <dgm:spPr/>
      <dgm:t>
        <a:bodyPr/>
        <a:lstStyle/>
        <a:p>
          <a:endParaRPr lang="es-ES"/>
        </a:p>
      </dgm:t>
    </dgm:pt>
    <dgm:pt modelId="{8A3E145B-8578-4A0A-95B1-11D39973FA55}">
      <dgm:prSet phldrT="[Texto]"/>
      <dgm:spPr/>
      <dgm:t>
        <a:bodyPr/>
        <a:lstStyle/>
        <a:p>
          <a:r>
            <a:rPr lang="es-EC" dirty="0" smtClean="0"/>
            <a:t>Número de visitantes 986.521 en el año 2017</a:t>
          </a:r>
          <a:endParaRPr lang="es-ES" dirty="0"/>
        </a:p>
      </dgm:t>
    </dgm:pt>
    <dgm:pt modelId="{0B63F2CB-AE5C-4A2E-895C-467E91E16C70}" type="parTrans" cxnId="{42720B5F-4B66-4FDF-8D7D-6BBDE391D736}">
      <dgm:prSet/>
      <dgm:spPr/>
      <dgm:t>
        <a:bodyPr/>
        <a:lstStyle/>
        <a:p>
          <a:endParaRPr lang="es-ES"/>
        </a:p>
      </dgm:t>
    </dgm:pt>
    <dgm:pt modelId="{43B350F3-31C1-4A78-8D0F-5CB2F7D5DF92}" type="sibTrans" cxnId="{42720B5F-4B66-4FDF-8D7D-6BBDE391D736}">
      <dgm:prSet/>
      <dgm:spPr/>
      <dgm:t>
        <a:bodyPr/>
        <a:lstStyle/>
        <a:p>
          <a:endParaRPr lang="es-ES"/>
        </a:p>
      </dgm:t>
    </dgm:pt>
    <dgm:pt modelId="{CC039A28-20C3-463B-9D94-E5687BEE10D3}">
      <dgm:prSet phldrT="[Texto]"/>
      <dgm:spPr/>
      <dgm:t>
        <a:bodyPr/>
        <a:lstStyle/>
        <a:p>
          <a:r>
            <a:rPr lang="es-ES" dirty="0" smtClean="0"/>
            <a:t>Se utilizó la fórmula de población finita</a:t>
          </a:r>
          <a:endParaRPr lang="es-ES" dirty="0"/>
        </a:p>
      </dgm:t>
    </dgm:pt>
    <dgm:pt modelId="{19A72DBA-C89D-4DCA-8DBE-3C93347FA4EE}" type="parTrans" cxnId="{1E321FA9-0B0D-4B7A-8C34-0F83B5CC1237}">
      <dgm:prSet/>
      <dgm:spPr/>
      <dgm:t>
        <a:bodyPr/>
        <a:lstStyle/>
        <a:p>
          <a:endParaRPr lang="es-ES"/>
        </a:p>
      </dgm:t>
    </dgm:pt>
    <dgm:pt modelId="{2789001A-8E35-4CFF-B644-A17F5CCA6560}" type="sibTrans" cxnId="{1E321FA9-0B0D-4B7A-8C34-0F83B5CC1237}">
      <dgm:prSet/>
      <dgm:spPr/>
      <dgm:t>
        <a:bodyPr/>
        <a:lstStyle/>
        <a:p>
          <a:endParaRPr lang="es-ES"/>
        </a:p>
      </dgm:t>
    </dgm:pt>
    <dgm:pt modelId="{3E215B83-EC3E-4F15-90BF-F1660AF19807}">
      <dgm:prSet phldrT="[Texto]"/>
      <dgm:spPr/>
      <dgm:t>
        <a:bodyPr/>
        <a:lstStyle/>
        <a:p>
          <a:r>
            <a:rPr lang="es-EC" dirty="0" smtClean="0"/>
            <a:t>Muestreo aleatorio simple </a:t>
          </a:r>
          <a:endParaRPr lang="es-ES" dirty="0"/>
        </a:p>
      </dgm:t>
    </dgm:pt>
    <dgm:pt modelId="{6A5EA23E-2BB5-4998-B5EE-18FBEE7027E5}" type="parTrans" cxnId="{C7C3FABD-4601-499F-8578-6438E44CE037}">
      <dgm:prSet/>
      <dgm:spPr/>
      <dgm:t>
        <a:bodyPr/>
        <a:lstStyle/>
        <a:p>
          <a:endParaRPr lang="es-ES"/>
        </a:p>
      </dgm:t>
    </dgm:pt>
    <dgm:pt modelId="{2500808F-2973-4583-B274-78B5CA397758}" type="sibTrans" cxnId="{C7C3FABD-4601-499F-8578-6438E44CE037}">
      <dgm:prSet/>
      <dgm:spPr/>
      <dgm:t>
        <a:bodyPr/>
        <a:lstStyle/>
        <a:p>
          <a:endParaRPr lang="es-ES"/>
        </a:p>
      </dgm:t>
    </dgm:pt>
    <dgm:pt modelId="{8C8B7C80-152E-4BB3-AEA5-CF6BCCF92DAB}" type="pres">
      <dgm:prSet presAssocID="{9FAEC142-C2B8-41BE-9AE9-B38AF125BFE9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6AFC47B2-D182-4B1C-90A5-AD5B880382E8}" type="pres">
      <dgm:prSet presAssocID="{1F056C52-A08C-4DA8-83C6-B106127B48AB}" presName="horFlow" presStyleCnt="0"/>
      <dgm:spPr/>
      <dgm:t>
        <a:bodyPr/>
        <a:lstStyle/>
        <a:p>
          <a:endParaRPr lang="es-EC"/>
        </a:p>
      </dgm:t>
    </dgm:pt>
    <dgm:pt modelId="{F9AEAF80-6F75-4961-AFB5-1371EF822D96}" type="pres">
      <dgm:prSet presAssocID="{1F056C52-A08C-4DA8-83C6-B106127B48AB}" presName="bigChev" presStyleLbl="node1" presStyleIdx="0" presStyleCnt="2"/>
      <dgm:spPr/>
      <dgm:t>
        <a:bodyPr/>
        <a:lstStyle/>
        <a:p>
          <a:endParaRPr lang="es-ES"/>
        </a:p>
      </dgm:t>
    </dgm:pt>
    <dgm:pt modelId="{A5D3B4DE-3F84-4CBA-B65C-60DB91771311}" type="pres">
      <dgm:prSet presAssocID="{553286AE-0F92-4689-A302-E77547FE1152}" presName="parTrans" presStyleCnt="0"/>
      <dgm:spPr/>
      <dgm:t>
        <a:bodyPr/>
        <a:lstStyle/>
        <a:p>
          <a:endParaRPr lang="es-EC"/>
        </a:p>
      </dgm:t>
    </dgm:pt>
    <dgm:pt modelId="{26E64F74-C1E8-408C-845E-1CA5B4A25176}" type="pres">
      <dgm:prSet presAssocID="{CC112EB3-AC57-42E7-ADA0-F9F913924DBB}" presName="node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1F4954-89CB-475F-AC67-3BFED5081517}" type="pres">
      <dgm:prSet presAssocID="{C42D554E-2BE3-44AD-AE60-6D985BCE5B2B}" presName="sibTrans" presStyleCnt="0"/>
      <dgm:spPr/>
      <dgm:t>
        <a:bodyPr/>
        <a:lstStyle/>
        <a:p>
          <a:endParaRPr lang="es-EC"/>
        </a:p>
      </dgm:t>
    </dgm:pt>
    <dgm:pt modelId="{0D83E9D6-A141-433E-A0E2-F9E18834F1A4}" type="pres">
      <dgm:prSet presAssocID="{9D399F9E-9B31-44FD-A582-26F01E45477E}" presName="node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E314D8-7544-452D-BBAB-49FE5C7BAE74}" type="pres">
      <dgm:prSet presAssocID="{37BA5EAA-68FB-41F9-ADED-EA0976DDC8FA}" presName="sibTrans" presStyleCnt="0"/>
      <dgm:spPr/>
      <dgm:t>
        <a:bodyPr/>
        <a:lstStyle/>
        <a:p>
          <a:endParaRPr lang="es-EC"/>
        </a:p>
      </dgm:t>
    </dgm:pt>
    <dgm:pt modelId="{60C65550-6CE9-4817-A829-2F21AC73C130}" type="pres">
      <dgm:prSet presAssocID="{3E215B83-EC3E-4F15-90BF-F1660AF19807}" presName="node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379A7A-CF69-420C-B039-F1BE25A612BF}" type="pres">
      <dgm:prSet presAssocID="{1F056C52-A08C-4DA8-83C6-B106127B48AB}" presName="vSp" presStyleCnt="0"/>
      <dgm:spPr/>
      <dgm:t>
        <a:bodyPr/>
        <a:lstStyle/>
        <a:p>
          <a:endParaRPr lang="es-EC"/>
        </a:p>
      </dgm:t>
    </dgm:pt>
    <dgm:pt modelId="{4E43CB53-A03E-4F8C-9A67-DB35C231E034}" type="pres">
      <dgm:prSet presAssocID="{B3DD46D0-D228-480D-B805-3917825E06A6}" presName="horFlow" presStyleCnt="0"/>
      <dgm:spPr/>
      <dgm:t>
        <a:bodyPr/>
        <a:lstStyle/>
        <a:p>
          <a:endParaRPr lang="es-EC"/>
        </a:p>
      </dgm:t>
    </dgm:pt>
    <dgm:pt modelId="{91704718-290E-4005-85AC-3F0BDC995AE0}" type="pres">
      <dgm:prSet presAssocID="{B3DD46D0-D228-480D-B805-3917825E06A6}" presName="bigChev" presStyleLbl="node1" presStyleIdx="1" presStyleCnt="2" custLinFactX="12473" custLinFactNeighborX="100000" custLinFactNeighborY="-5780"/>
      <dgm:spPr/>
      <dgm:t>
        <a:bodyPr/>
        <a:lstStyle/>
        <a:p>
          <a:endParaRPr lang="es-ES"/>
        </a:p>
      </dgm:t>
    </dgm:pt>
    <dgm:pt modelId="{B79BC96A-BFCF-4263-84C5-71A482331FFD}" type="pres">
      <dgm:prSet presAssocID="{0B63F2CB-AE5C-4A2E-895C-467E91E16C70}" presName="parTrans" presStyleCnt="0"/>
      <dgm:spPr/>
      <dgm:t>
        <a:bodyPr/>
        <a:lstStyle/>
        <a:p>
          <a:endParaRPr lang="es-EC"/>
        </a:p>
      </dgm:t>
    </dgm:pt>
    <dgm:pt modelId="{BFE5981D-B43A-4297-BFD0-9A6F7049ECD7}" type="pres">
      <dgm:prSet presAssocID="{8A3E145B-8578-4A0A-95B1-11D39973FA55}" presName="node" presStyleLbl="alignAccFollowNode1" presStyleIdx="3" presStyleCnt="5" custLinFactX="23202" custLinFactNeighborX="100000" custLinFactNeighborY="-17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56BEFD-7587-4949-9A0E-22A56862354C}" type="pres">
      <dgm:prSet presAssocID="{43B350F3-31C1-4A78-8D0F-5CB2F7D5DF92}" presName="sibTrans" presStyleCnt="0"/>
      <dgm:spPr/>
      <dgm:t>
        <a:bodyPr/>
        <a:lstStyle/>
        <a:p>
          <a:endParaRPr lang="es-EC"/>
        </a:p>
      </dgm:t>
    </dgm:pt>
    <dgm:pt modelId="{FF0FF79F-62AF-4BDA-B86C-E0660B9D04E3}" type="pres">
      <dgm:prSet presAssocID="{CC039A28-20C3-463B-9D94-E5687BEE10D3}" presName="node" presStyleLbl="alignAccFollowNode1" presStyleIdx="4" presStyleCnt="5" custLinFactX="26886" custLinFactNeighborX="100000" custLinFactNeighborY="-17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7228226-E72B-4265-AB59-BD46AF413650}" type="presOf" srcId="{8A3E145B-8578-4A0A-95B1-11D39973FA55}" destId="{BFE5981D-B43A-4297-BFD0-9A6F7049ECD7}" srcOrd="0" destOrd="0" presId="urn:microsoft.com/office/officeart/2005/8/layout/lProcess3"/>
    <dgm:cxn modelId="{42720B5F-4B66-4FDF-8D7D-6BBDE391D736}" srcId="{B3DD46D0-D228-480D-B805-3917825E06A6}" destId="{8A3E145B-8578-4A0A-95B1-11D39973FA55}" srcOrd="0" destOrd="0" parTransId="{0B63F2CB-AE5C-4A2E-895C-467E91E16C70}" sibTransId="{43B350F3-31C1-4A78-8D0F-5CB2F7D5DF92}"/>
    <dgm:cxn modelId="{41880016-49A2-4327-B467-854D71935CBB}" type="presOf" srcId="{9FAEC142-C2B8-41BE-9AE9-B38AF125BFE9}" destId="{8C8B7C80-152E-4BB3-AEA5-CF6BCCF92DAB}" srcOrd="0" destOrd="0" presId="urn:microsoft.com/office/officeart/2005/8/layout/lProcess3"/>
    <dgm:cxn modelId="{406383AF-27F3-4C77-8FA4-2D40FE24210D}" type="presOf" srcId="{CC112EB3-AC57-42E7-ADA0-F9F913924DBB}" destId="{26E64F74-C1E8-408C-845E-1CA5B4A25176}" srcOrd="0" destOrd="0" presId="urn:microsoft.com/office/officeart/2005/8/layout/lProcess3"/>
    <dgm:cxn modelId="{0DDCBD0B-3D72-4764-8FE1-5A6AE5DA0C9B}" srcId="{9FAEC142-C2B8-41BE-9AE9-B38AF125BFE9}" destId="{1F056C52-A08C-4DA8-83C6-B106127B48AB}" srcOrd="0" destOrd="0" parTransId="{FE067B3E-86EF-479F-B33D-2463E5E00D78}" sibTransId="{AB6D688A-383C-44DD-B1E5-BAEC447DFF4E}"/>
    <dgm:cxn modelId="{1E321FA9-0B0D-4B7A-8C34-0F83B5CC1237}" srcId="{B3DD46D0-D228-480D-B805-3917825E06A6}" destId="{CC039A28-20C3-463B-9D94-E5687BEE10D3}" srcOrd="1" destOrd="0" parTransId="{19A72DBA-C89D-4DCA-8DBE-3C93347FA4EE}" sibTransId="{2789001A-8E35-4CFF-B644-A17F5CCA6560}"/>
    <dgm:cxn modelId="{CF4B1F44-5E66-4382-A188-5C7D42400106}" type="presOf" srcId="{9D399F9E-9B31-44FD-A582-26F01E45477E}" destId="{0D83E9D6-A141-433E-A0E2-F9E18834F1A4}" srcOrd="0" destOrd="0" presId="urn:microsoft.com/office/officeart/2005/8/layout/lProcess3"/>
    <dgm:cxn modelId="{F945CC2B-B059-48FB-93F5-243CAE4BFA59}" type="presOf" srcId="{CC039A28-20C3-463B-9D94-E5687BEE10D3}" destId="{FF0FF79F-62AF-4BDA-B86C-E0660B9D04E3}" srcOrd="0" destOrd="0" presId="urn:microsoft.com/office/officeart/2005/8/layout/lProcess3"/>
    <dgm:cxn modelId="{F689F707-DCA2-44A7-A1E1-6DFD617F6749}" type="presOf" srcId="{3E215B83-EC3E-4F15-90BF-F1660AF19807}" destId="{60C65550-6CE9-4817-A829-2F21AC73C130}" srcOrd="0" destOrd="0" presId="urn:microsoft.com/office/officeart/2005/8/layout/lProcess3"/>
    <dgm:cxn modelId="{11DEDBBD-F60D-49B2-BFF9-FE96C7E28661}" srcId="{9FAEC142-C2B8-41BE-9AE9-B38AF125BFE9}" destId="{B3DD46D0-D228-480D-B805-3917825E06A6}" srcOrd="1" destOrd="0" parTransId="{805208A9-C293-44AB-80F5-A2469BF1F3A8}" sibTransId="{76E3A782-5580-4FBC-AED0-7E76AEB959C3}"/>
    <dgm:cxn modelId="{8F72C784-A10C-45A3-8CC7-E900074E2A12}" srcId="{1F056C52-A08C-4DA8-83C6-B106127B48AB}" destId="{9D399F9E-9B31-44FD-A582-26F01E45477E}" srcOrd="1" destOrd="0" parTransId="{D1715F07-2465-4AFD-AE9C-1638FBF3BCB5}" sibTransId="{37BA5EAA-68FB-41F9-ADED-EA0976DDC8FA}"/>
    <dgm:cxn modelId="{0814D237-5A64-446B-85EF-EF4EB8F5E43E}" srcId="{1F056C52-A08C-4DA8-83C6-B106127B48AB}" destId="{CC112EB3-AC57-42E7-ADA0-F9F913924DBB}" srcOrd="0" destOrd="0" parTransId="{553286AE-0F92-4689-A302-E77547FE1152}" sibTransId="{C42D554E-2BE3-44AD-AE60-6D985BCE5B2B}"/>
    <dgm:cxn modelId="{C7C3FABD-4601-499F-8578-6438E44CE037}" srcId="{1F056C52-A08C-4DA8-83C6-B106127B48AB}" destId="{3E215B83-EC3E-4F15-90BF-F1660AF19807}" srcOrd="2" destOrd="0" parTransId="{6A5EA23E-2BB5-4998-B5EE-18FBEE7027E5}" sibTransId="{2500808F-2973-4583-B274-78B5CA397758}"/>
    <dgm:cxn modelId="{7EAF188B-2B86-408C-9719-552805BE13CF}" type="presOf" srcId="{B3DD46D0-D228-480D-B805-3917825E06A6}" destId="{91704718-290E-4005-85AC-3F0BDC995AE0}" srcOrd="0" destOrd="0" presId="urn:microsoft.com/office/officeart/2005/8/layout/lProcess3"/>
    <dgm:cxn modelId="{1F1D9DBB-8353-4924-B090-91A90D9C10ED}" type="presOf" srcId="{1F056C52-A08C-4DA8-83C6-B106127B48AB}" destId="{F9AEAF80-6F75-4961-AFB5-1371EF822D96}" srcOrd="0" destOrd="0" presId="urn:microsoft.com/office/officeart/2005/8/layout/lProcess3"/>
    <dgm:cxn modelId="{0379C592-CF3C-4781-B093-3F18E8652D42}" type="presParOf" srcId="{8C8B7C80-152E-4BB3-AEA5-CF6BCCF92DAB}" destId="{6AFC47B2-D182-4B1C-90A5-AD5B880382E8}" srcOrd="0" destOrd="0" presId="urn:microsoft.com/office/officeart/2005/8/layout/lProcess3"/>
    <dgm:cxn modelId="{927F0DF2-69E0-456B-BD1E-A40F9D2C90A1}" type="presParOf" srcId="{6AFC47B2-D182-4B1C-90A5-AD5B880382E8}" destId="{F9AEAF80-6F75-4961-AFB5-1371EF822D96}" srcOrd="0" destOrd="0" presId="urn:microsoft.com/office/officeart/2005/8/layout/lProcess3"/>
    <dgm:cxn modelId="{1E99E474-34AC-4DA3-B649-73B96DECEDA9}" type="presParOf" srcId="{6AFC47B2-D182-4B1C-90A5-AD5B880382E8}" destId="{A5D3B4DE-3F84-4CBA-B65C-60DB91771311}" srcOrd="1" destOrd="0" presId="urn:microsoft.com/office/officeart/2005/8/layout/lProcess3"/>
    <dgm:cxn modelId="{0F94866F-3421-43D4-83E8-C9840710CB37}" type="presParOf" srcId="{6AFC47B2-D182-4B1C-90A5-AD5B880382E8}" destId="{26E64F74-C1E8-408C-845E-1CA5B4A25176}" srcOrd="2" destOrd="0" presId="urn:microsoft.com/office/officeart/2005/8/layout/lProcess3"/>
    <dgm:cxn modelId="{B5E80077-A8FB-47F0-A442-35166D617261}" type="presParOf" srcId="{6AFC47B2-D182-4B1C-90A5-AD5B880382E8}" destId="{D31F4954-89CB-475F-AC67-3BFED5081517}" srcOrd="3" destOrd="0" presId="urn:microsoft.com/office/officeart/2005/8/layout/lProcess3"/>
    <dgm:cxn modelId="{7D486FD9-6B68-46F8-A017-ED897D30B79D}" type="presParOf" srcId="{6AFC47B2-D182-4B1C-90A5-AD5B880382E8}" destId="{0D83E9D6-A141-433E-A0E2-F9E18834F1A4}" srcOrd="4" destOrd="0" presId="urn:microsoft.com/office/officeart/2005/8/layout/lProcess3"/>
    <dgm:cxn modelId="{D80BA68E-8BE8-43E7-BB08-BD979C3217DE}" type="presParOf" srcId="{6AFC47B2-D182-4B1C-90A5-AD5B880382E8}" destId="{E7E314D8-7544-452D-BBAB-49FE5C7BAE74}" srcOrd="5" destOrd="0" presId="urn:microsoft.com/office/officeart/2005/8/layout/lProcess3"/>
    <dgm:cxn modelId="{3F8DBA70-76F3-47A7-86C8-396C2A0D7D93}" type="presParOf" srcId="{6AFC47B2-D182-4B1C-90A5-AD5B880382E8}" destId="{60C65550-6CE9-4817-A829-2F21AC73C130}" srcOrd="6" destOrd="0" presId="urn:microsoft.com/office/officeart/2005/8/layout/lProcess3"/>
    <dgm:cxn modelId="{7C3BEA05-916F-4308-88FD-7AD4BAC293E6}" type="presParOf" srcId="{8C8B7C80-152E-4BB3-AEA5-CF6BCCF92DAB}" destId="{F2379A7A-CF69-420C-B039-F1BE25A612BF}" srcOrd="1" destOrd="0" presId="urn:microsoft.com/office/officeart/2005/8/layout/lProcess3"/>
    <dgm:cxn modelId="{6889FCF4-2BB4-4AB6-A2A2-B58ED639043D}" type="presParOf" srcId="{8C8B7C80-152E-4BB3-AEA5-CF6BCCF92DAB}" destId="{4E43CB53-A03E-4F8C-9A67-DB35C231E034}" srcOrd="2" destOrd="0" presId="urn:microsoft.com/office/officeart/2005/8/layout/lProcess3"/>
    <dgm:cxn modelId="{4DAFB221-8072-40B0-B49D-E6FDF3A1469C}" type="presParOf" srcId="{4E43CB53-A03E-4F8C-9A67-DB35C231E034}" destId="{91704718-290E-4005-85AC-3F0BDC995AE0}" srcOrd="0" destOrd="0" presId="urn:microsoft.com/office/officeart/2005/8/layout/lProcess3"/>
    <dgm:cxn modelId="{5E712B25-4DF6-4792-B6BE-77D5FF8C472C}" type="presParOf" srcId="{4E43CB53-A03E-4F8C-9A67-DB35C231E034}" destId="{B79BC96A-BFCF-4263-84C5-71A482331FFD}" srcOrd="1" destOrd="0" presId="urn:microsoft.com/office/officeart/2005/8/layout/lProcess3"/>
    <dgm:cxn modelId="{5C6F0CA0-DEE9-40FF-AE6B-1661A4E249F0}" type="presParOf" srcId="{4E43CB53-A03E-4F8C-9A67-DB35C231E034}" destId="{BFE5981D-B43A-4297-BFD0-9A6F7049ECD7}" srcOrd="2" destOrd="0" presId="urn:microsoft.com/office/officeart/2005/8/layout/lProcess3"/>
    <dgm:cxn modelId="{42F68D4D-8353-412F-BFE8-C6AC1D88F3C1}" type="presParOf" srcId="{4E43CB53-A03E-4F8C-9A67-DB35C231E034}" destId="{5D56BEFD-7587-4949-9A0E-22A56862354C}" srcOrd="3" destOrd="0" presId="urn:microsoft.com/office/officeart/2005/8/layout/lProcess3"/>
    <dgm:cxn modelId="{99250DED-DB1E-44FA-9433-547B169E6E85}" type="presParOf" srcId="{4E43CB53-A03E-4F8C-9A67-DB35C231E034}" destId="{FF0FF79F-62AF-4BDA-B86C-E0660B9D04E3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4029655-E6AC-405A-949A-AC21CEAFECDC}" type="doc">
      <dgm:prSet loTypeId="urn:microsoft.com/office/officeart/2005/8/layout/b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2F6D3857-74DF-4BE7-BDD5-142181BD410B}">
      <dgm:prSet phldrT="[Texto]"/>
      <dgm:spPr>
        <a:xfrm>
          <a:off x="0" y="0"/>
          <a:ext cx="6096000" cy="1934765"/>
        </a:xfrm>
      </dgm:spPr>
      <dgm:t>
        <a:bodyPr/>
        <a:lstStyle/>
        <a:p>
          <a:r>
            <a:rPr lang="es-ES" smtClean="0">
              <a:latin typeface="Calibri"/>
              <a:ea typeface="+mn-ea"/>
              <a:cs typeface="+mn-cs"/>
            </a:rPr>
            <a:t>MEDICINA</a:t>
          </a:r>
          <a:endParaRPr lang="es-ES" dirty="0">
            <a:latin typeface="Calibri"/>
            <a:ea typeface="+mn-ea"/>
            <a:cs typeface="+mn-cs"/>
          </a:endParaRPr>
        </a:p>
      </dgm:t>
    </dgm:pt>
    <dgm:pt modelId="{F18E3154-2A24-4DFF-880F-A616B7F8EAC5}" type="parTrans" cxnId="{2D5BA729-A4E4-45CF-B86A-BBAE68081441}">
      <dgm:prSet/>
      <dgm:spPr/>
      <dgm:t>
        <a:bodyPr/>
        <a:lstStyle/>
        <a:p>
          <a:endParaRPr lang="es-ES"/>
        </a:p>
      </dgm:t>
    </dgm:pt>
    <dgm:pt modelId="{F0CFA972-42F7-462D-920D-60F0AEF82455}" type="sibTrans" cxnId="{2D5BA729-A4E4-45CF-B86A-BBAE68081441}">
      <dgm:prSet/>
      <dgm:spPr/>
      <dgm:t>
        <a:bodyPr/>
        <a:lstStyle/>
        <a:p>
          <a:endParaRPr lang="es-ES"/>
        </a:p>
      </dgm:t>
    </dgm:pt>
    <dgm:pt modelId="{F8CBE829-BB2B-4E43-A904-D26947C8CFBF}">
      <dgm:prSet phldrT="[Texto]"/>
      <dgm:spPr>
        <a:xfrm>
          <a:off x="0" y="0"/>
          <a:ext cx="6096000" cy="1934765"/>
        </a:xfrm>
      </dgm:spPr>
      <dgm:t>
        <a:bodyPr/>
        <a:lstStyle/>
        <a:p>
          <a:r>
            <a:rPr lang="es-ES" smtClean="0">
              <a:latin typeface="Calibri"/>
              <a:ea typeface="+mn-ea"/>
              <a:cs typeface="+mn-cs"/>
            </a:rPr>
            <a:t>Curanderos </a:t>
          </a:r>
          <a:endParaRPr lang="es-ES" dirty="0">
            <a:latin typeface="Calibri"/>
            <a:ea typeface="+mn-ea"/>
            <a:cs typeface="+mn-cs"/>
          </a:endParaRPr>
        </a:p>
      </dgm:t>
    </dgm:pt>
    <dgm:pt modelId="{8929A8CC-1CC6-44D6-AC1D-7D52F16E1A24}" type="parTrans" cxnId="{FC6EE14A-E2ED-4D1E-8FB9-EB594BA4F939}">
      <dgm:prSet/>
      <dgm:spPr/>
      <dgm:t>
        <a:bodyPr/>
        <a:lstStyle/>
        <a:p>
          <a:endParaRPr lang="es-ES"/>
        </a:p>
      </dgm:t>
    </dgm:pt>
    <dgm:pt modelId="{C065F8E4-2F0E-47EF-9D7D-450676BA317D}" type="sibTrans" cxnId="{FC6EE14A-E2ED-4D1E-8FB9-EB594BA4F939}">
      <dgm:prSet/>
      <dgm:spPr/>
      <dgm:t>
        <a:bodyPr/>
        <a:lstStyle/>
        <a:p>
          <a:endParaRPr lang="es-ES"/>
        </a:p>
      </dgm:t>
    </dgm:pt>
    <dgm:pt modelId="{64BF7612-AB67-43F6-BF60-8EED026B104B}">
      <dgm:prSet phldrT="[Texto]"/>
      <dgm:spPr>
        <a:xfrm>
          <a:off x="0" y="0"/>
          <a:ext cx="6096000" cy="1934765"/>
        </a:xfrm>
      </dgm:spPr>
      <dgm:t>
        <a:bodyPr/>
        <a:lstStyle/>
        <a:p>
          <a:r>
            <a:rPr lang="es-ES" smtClean="0">
              <a:latin typeface="Calibri"/>
              <a:ea typeface="+mn-ea"/>
              <a:cs typeface="+mn-cs"/>
            </a:rPr>
            <a:t>Parteras</a:t>
          </a:r>
          <a:endParaRPr lang="es-ES" dirty="0">
            <a:latin typeface="Calibri"/>
            <a:ea typeface="+mn-ea"/>
            <a:cs typeface="+mn-cs"/>
          </a:endParaRPr>
        </a:p>
      </dgm:t>
    </dgm:pt>
    <dgm:pt modelId="{5460E8E8-97C6-44A0-BDEB-391EE264C164}" type="parTrans" cxnId="{33D934E1-A956-408F-AA3C-FB48818F8D42}">
      <dgm:prSet/>
      <dgm:spPr/>
      <dgm:t>
        <a:bodyPr/>
        <a:lstStyle/>
        <a:p>
          <a:endParaRPr lang="es-ES"/>
        </a:p>
      </dgm:t>
    </dgm:pt>
    <dgm:pt modelId="{DE528160-592A-4443-8E72-FE4B0D0ACF11}" type="sibTrans" cxnId="{33D934E1-A956-408F-AA3C-FB48818F8D42}">
      <dgm:prSet/>
      <dgm:spPr/>
      <dgm:t>
        <a:bodyPr/>
        <a:lstStyle/>
        <a:p>
          <a:endParaRPr lang="es-ES"/>
        </a:p>
      </dgm:t>
    </dgm:pt>
    <dgm:pt modelId="{F8862BAE-1A63-4279-A40F-A821F3B49742}">
      <dgm:prSet phldrT="[Texto]"/>
      <dgm:spPr>
        <a:xfrm>
          <a:off x="0" y="2128242"/>
          <a:ext cx="6096000" cy="1934765"/>
        </a:xfrm>
      </dgm:spPr>
      <dgm:t>
        <a:bodyPr/>
        <a:lstStyle/>
        <a:p>
          <a:r>
            <a:rPr lang="es-ES" smtClean="0">
              <a:latin typeface="Calibri"/>
              <a:ea typeface="+mn-ea"/>
              <a:cs typeface="+mn-cs"/>
            </a:rPr>
            <a:t>TURISMO</a:t>
          </a:r>
          <a:endParaRPr lang="es-ES" dirty="0">
            <a:latin typeface="Calibri"/>
            <a:ea typeface="+mn-ea"/>
            <a:cs typeface="+mn-cs"/>
          </a:endParaRPr>
        </a:p>
      </dgm:t>
    </dgm:pt>
    <dgm:pt modelId="{E54B11F8-692C-4E98-B405-CC8CA2219754}" type="parTrans" cxnId="{4D961F89-736C-4E64-B641-49A84A5C7F45}">
      <dgm:prSet/>
      <dgm:spPr/>
      <dgm:t>
        <a:bodyPr/>
        <a:lstStyle/>
        <a:p>
          <a:endParaRPr lang="es-ES"/>
        </a:p>
      </dgm:t>
    </dgm:pt>
    <dgm:pt modelId="{FA1065D1-A43B-4106-9B93-3084521FDEF2}" type="sibTrans" cxnId="{4D961F89-736C-4E64-B641-49A84A5C7F45}">
      <dgm:prSet/>
      <dgm:spPr/>
      <dgm:t>
        <a:bodyPr/>
        <a:lstStyle/>
        <a:p>
          <a:endParaRPr lang="es-ES"/>
        </a:p>
      </dgm:t>
    </dgm:pt>
    <dgm:pt modelId="{32545BB5-DB98-4259-B982-30B166B26377}">
      <dgm:prSet phldrT="[Texto]"/>
      <dgm:spPr>
        <a:xfrm>
          <a:off x="0" y="2128242"/>
          <a:ext cx="6096000" cy="1934765"/>
        </a:xfrm>
      </dgm:spPr>
      <dgm:t>
        <a:bodyPr/>
        <a:lstStyle/>
        <a:p>
          <a:r>
            <a:rPr lang="es-ES" smtClean="0">
              <a:latin typeface="Calibri"/>
              <a:ea typeface="+mn-ea"/>
              <a:cs typeface="+mn-cs"/>
            </a:rPr>
            <a:t>Fiesta del Corpus Cristi</a:t>
          </a:r>
          <a:endParaRPr lang="es-ES" dirty="0">
            <a:latin typeface="Calibri"/>
            <a:ea typeface="+mn-ea"/>
            <a:cs typeface="+mn-cs"/>
          </a:endParaRPr>
        </a:p>
      </dgm:t>
    </dgm:pt>
    <dgm:pt modelId="{4D0FA5E1-A703-4D7D-AFC8-3684348BB942}" type="parTrans" cxnId="{480B6E66-BC1C-49D0-8A40-0781E63563D7}">
      <dgm:prSet/>
      <dgm:spPr/>
      <dgm:t>
        <a:bodyPr/>
        <a:lstStyle/>
        <a:p>
          <a:endParaRPr lang="es-ES"/>
        </a:p>
      </dgm:t>
    </dgm:pt>
    <dgm:pt modelId="{18DD4AAE-AD7E-41F8-AFA8-ED2E6552C6AF}" type="sibTrans" cxnId="{480B6E66-BC1C-49D0-8A40-0781E63563D7}">
      <dgm:prSet/>
      <dgm:spPr/>
      <dgm:t>
        <a:bodyPr/>
        <a:lstStyle/>
        <a:p>
          <a:endParaRPr lang="es-ES"/>
        </a:p>
      </dgm:t>
    </dgm:pt>
    <dgm:pt modelId="{CE478546-66FA-460A-84DA-6F8FDB45ABDB}">
      <dgm:prSet phldrT="[Texto]"/>
      <dgm:spPr>
        <a:xfrm>
          <a:off x="0" y="2128242"/>
          <a:ext cx="6096000" cy="1934765"/>
        </a:xfrm>
      </dgm:spPr>
      <dgm:t>
        <a:bodyPr/>
        <a:lstStyle/>
        <a:p>
          <a:r>
            <a:rPr lang="es-ES" smtClean="0">
              <a:latin typeface="Calibri"/>
              <a:ea typeface="+mn-ea"/>
              <a:cs typeface="+mn-cs"/>
            </a:rPr>
            <a:t>Fiesta  de los grano</a:t>
          </a:r>
          <a:endParaRPr lang="es-ES" dirty="0">
            <a:latin typeface="Calibri"/>
            <a:ea typeface="+mn-ea"/>
            <a:cs typeface="+mn-cs"/>
          </a:endParaRPr>
        </a:p>
      </dgm:t>
    </dgm:pt>
    <dgm:pt modelId="{F1609AC0-22F6-46F7-9DC9-DDD7E4459D64}" type="parTrans" cxnId="{17798164-BFCE-4900-885D-B37377B9993C}">
      <dgm:prSet/>
      <dgm:spPr/>
      <dgm:t>
        <a:bodyPr/>
        <a:lstStyle/>
        <a:p>
          <a:endParaRPr lang="es-EC"/>
        </a:p>
      </dgm:t>
    </dgm:pt>
    <dgm:pt modelId="{583C762B-EC87-4592-A718-AFBA61E39F56}" type="sibTrans" cxnId="{17798164-BFCE-4900-885D-B37377B9993C}">
      <dgm:prSet/>
      <dgm:spPr/>
      <dgm:t>
        <a:bodyPr/>
        <a:lstStyle/>
        <a:p>
          <a:endParaRPr lang="es-EC"/>
        </a:p>
      </dgm:t>
    </dgm:pt>
    <dgm:pt modelId="{5F130B13-8C99-4A24-848D-71FF65C7CD79}" type="pres">
      <dgm:prSet presAssocID="{A4029655-E6AC-405A-949A-AC21CEAFECDC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EADD0BE-B429-4AB7-B6D9-C4BAFB10C07A}" type="pres">
      <dgm:prSet presAssocID="{2F6D3857-74DF-4BE7-BDD5-142181BD410B}" presName="compNode" presStyleCnt="0"/>
      <dgm:spPr/>
      <dgm:t>
        <a:bodyPr/>
        <a:lstStyle/>
        <a:p>
          <a:endParaRPr lang="es-EC"/>
        </a:p>
      </dgm:t>
    </dgm:pt>
    <dgm:pt modelId="{1F767F7E-4E33-4879-A9BC-B2E16BADCA43}" type="pres">
      <dgm:prSet presAssocID="{2F6D3857-74DF-4BE7-BDD5-142181BD410B}" presName="childRect" presStyleLbl="bgAcc1" presStyleIdx="0" presStyleCnt="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  <dgm:pt modelId="{338FB894-AEF7-4E42-B2C4-99B83DF0AE74}" type="pres">
      <dgm:prSet presAssocID="{2F6D3857-74DF-4BE7-BDD5-142181BD410B}" presName="parentText" presStyleLbl="node1" presStyleIdx="0" presStyleCnt="0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  <dgm:pt modelId="{631E0CD5-84AC-49AC-8CB7-D10064335A57}" type="pres">
      <dgm:prSet presAssocID="{2F6D3857-74DF-4BE7-BDD5-142181BD410B}" presName="parentRect" presStyleLbl="alignNode1" presStyleIdx="0" presStyleCnt="2"/>
      <dgm:spPr/>
      <dgm:t>
        <a:bodyPr/>
        <a:lstStyle/>
        <a:p>
          <a:endParaRPr lang="es-EC"/>
        </a:p>
      </dgm:t>
    </dgm:pt>
    <dgm:pt modelId="{FF29B6C4-64FD-4502-8A28-B03F7CEBF607}" type="pres">
      <dgm:prSet presAssocID="{2F6D3857-74DF-4BE7-BDD5-142181BD410B}" presName="adorn" presStyleLbl="fgAccFollowNode1" presStyleIdx="0" presStyleCnt="2"/>
      <dgm:spPr/>
      <dgm:t>
        <a:bodyPr/>
        <a:lstStyle/>
        <a:p>
          <a:endParaRPr lang="es-EC"/>
        </a:p>
      </dgm:t>
    </dgm:pt>
    <dgm:pt modelId="{833E35E4-B31C-4E1F-86DE-BAC4F2684FB7}" type="pres">
      <dgm:prSet presAssocID="{F0CFA972-42F7-462D-920D-60F0AEF82455}" presName="sibTrans" presStyleLbl="sibTrans2D1" presStyleIdx="0" presStyleCnt="0"/>
      <dgm:spPr/>
      <dgm:t>
        <a:bodyPr/>
        <a:lstStyle/>
        <a:p>
          <a:endParaRPr lang="es-EC"/>
        </a:p>
      </dgm:t>
    </dgm:pt>
    <dgm:pt modelId="{58A3C128-A217-4842-A0D6-3CA78816F9E6}" type="pres">
      <dgm:prSet presAssocID="{F8862BAE-1A63-4279-A40F-A821F3B49742}" presName="compNode" presStyleCnt="0"/>
      <dgm:spPr/>
      <dgm:t>
        <a:bodyPr/>
        <a:lstStyle/>
        <a:p>
          <a:endParaRPr lang="es-EC"/>
        </a:p>
      </dgm:t>
    </dgm:pt>
    <dgm:pt modelId="{CEB97C89-C857-444B-BA1B-AD890967B98B}" type="pres">
      <dgm:prSet presAssocID="{F8862BAE-1A63-4279-A40F-A821F3B49742}" presName="childRect" presStyleLbl="bgAcc1" presStyleIdx="1" presStyleCnt="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  <dgm:pt modelId="{0D7C1F6A-91C6-4A8C-A46F-5E76EA9E22B1}" type="pres">
      <dgm:prSet presAssocID="{F8862BAE-1A63-4279-A40F-A821F3B49742}" presName="parentText" presStyleLbl="node1" presStyleIdx="0" presStyleCnt="0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  <dgm:pt modelId="{26786FC8-8B1D-4DE3-9C5D-DCA44B905220}" type="pres">
      <dgm:prSet presAssocID="{F8862BAE-1A63-4279-A40F-A821F3B49742}" presName="parentRect" presStyleLbl="alignNode1" presStyleIdx="1" presStyleCnt="2"/>
      <dgm:spPr/>
      <dgm:t>
        <a:bodyPr/>
        <a:lstStyle/>
        <a:p>
          <a:endParaRPr lang="es-EC"/>
        </a:p>
      </dgm:t>
    </dgm:pt>
    <dgm:pt modelId="{AC18CEF6-47FA-4BF3-BE5E-5D06E0FF8017}" type="pres">
      <dgm:prSet presAssocID="{F8862BAE-1A63-4279-A40F-A821F3B49742}" presName="adorn" presStyleLbl="fgAccFollowNode1" presStyleIdx="1" presStyleCnt="2"/>
      <dgm:spPr/>
      <dgm:t>
        <a:bodyPr/>
        <a:lstStyle/>
        <a:p>
          <a:endParaRPr lang="es-EC"/>
        </a:p>
      </dgm:t>
    </dgm:pt>
  </dgm:ptLst>
  <dgm:cxnLst>
    <dgm:cxn modelId="{07574F93-D554-4DB2-958B-8DC8B1219B6F}" type="presOf" srcId="{F0CFA972-42F7-462D-920D-60F0AEF82455}" destId="{833E35E4-B31C-4E1F-86DE-BAC4F2684FB7}" srcOrd="0" destOrd="0" presId="urn:microsoft.com/office/officeart/2005/8/layout/bList2"/>
    <dgm:cxn modelId="{FCC7E4FF-A427-4EC7-8AF2-2E436FC70E97}" type="presOf" srcId="{F8CBE829-BB2B-4E43-A904-D26947C8CFBF}" destId="{1F767F7E-4E33-4879-A9BC-B2E16BADCA43}" srcOrd="0" destOrd="0" presId="urn:microsoft.com/office/officeart/2005/8/layout/bList2"/>
    <dgm:cxn modelId="{C3866FE3-194C-4653-B1AF-46B4E61EBF49}" type="presOf" srcId="{F8862BAE-1A63-4279-A40F-A821F3B49742}" destId="{26786FC8-8B1D-4DE3-9C5D-DCA44B905220}" srcOrd="1" destOrd="0" presId="urn:microsoft.com/office/officeart/2005/8/layout/bList2"/>
    <dgm:cxn modelId="{FC6EE14A-E2ED-4D1E-8FB9-EB594BA4F939}" srcId="{2F6D3857-74DF-4BE7-BDD5-142181BD410B}" destId="{F8CBE829-BB2B-4E43-A904-D26947C8CFBF}" srcOrd="0" destOrd="0" parTransId="{8929A8CC-1CC6-44D6-AC1D-7D52F16E1A24}" sibTransId="{C065F8E4-2F0E-47EF-9D7D-450676BA317D}"/>
    <dgm:cxn modelId="{3E642BB4-C483-4A34-BD0A-12D6379350FA}" type="presOf" srcId="{64BF7612-AB67-43F6-BF60-8EED026B104B}" destId="{1F767F7E-4E33-4879-A9BC-B2E16BADCA43}" srcOrd="0" destOrd="1" presId="urn:microsoft.com/office/officeart/2005/8/layout/bList2"/>
    <dgm:cxn modelId="{13F97245-D220-4421-A25C-555D5EE0AB96}" type="presOf" srcId="{2F6D3857-74DF-4BE7-BDD5-142181BD410B}" destId="{631E0CD5-84AC-49AC-8CB7-D10064335A57}" srcOrd="1" destOrd="0" presId="urn:microsoft.com/office/officeart/2005/8/layout/bList2"/>
    <dgm:cxn modelId="{5F3617E8-674E-40F2-A494-72F417A4C5FF}" type="presOf" srcId="{CE478546-66FA-460A-84DA-6F8FDB45ABDB}" destId="{CEB97C89-C857-444B-BA1B-AD890967B98B}" srcOrd="0" destOrd="1" presId="urn:microsoft.com/office/officeart/2005/8/layout/bList2"/>
    <dgm:cxn modelId="{B4BC9EFA-6333-4C57-8674-AB9EFBD8D2F8}" type="presOf" srcId="{F8862BAE-1A63-4279-A40F-A821F3B49742}" destId="{0D7C1F6A-91C6-4A8C-A46F-5E76EA9E22B1}" srcOrd="0" destOrd="0" presId="urn:microsoft.com/office/officeart/2005/8/layout/bList2"/>
    <dgm:cxn modelId="{4D961F89-736C-4E64-B641-49A84A5C7F45}" srcId="{A4029655-E6AC-405A-949A-AC21CEAFECDC}" destId="{F8862BAE-1A63-4279-A40F-A821F3B49742}" srcOrd="1" destOrd="0" parTransId="{E54B11F8-692C-4E98-B405-CC8CA2219754}" sibTransId="{FA1065D1-A43B-4106-9B93-3084521FDEF2}"/>
    <dgm:cxn modelId="{2D5BA729-A4E4-45CF-B86A-BBAE68081441}" srcId="{A4029655-E6AC-405A-949A-AC21CEAFECDC}" destId="{2F6D3857-74DF-4BE7-BDD5-142181BD410B}" srcOrd="0" destOrd="0" parTransId="{F18E3154-2A24-4DFF-880F-A616B7F8EAC5}" sibTransId="{F0CFA972-42F7-462D-920D-60F0AEF82455}"/>
    <dgm:cxn modelId="{17798164-BFCE-4900-885D-B37377B9993C}" srcId="{F8862BAE-1A63-4279-A40F-A821F3B49742}" destId="{CE478546-66FA-460A-84DA-6F8FDB45ABDB}" srcOrd="1" destOrd="0" parTransId="{F1609AC0-22F6-46F7-9DC9-DDD7E4459D64}" sibTransId="{583C762B-EC87-4592-A718-AFBA61E39F56}"/>
    <dgm:cxn modelId="{33D934E1-A956-408F-AA3C-FB48818F8D42}" srcId="{2F6D3857-74DF-4BE7-BDD5-142181BD410B}" destId="{64BF7612-AB67-43F6-BF60-8EED026B104B}" srcOrd="1" destOrd="0" parTransId="{5460E8E8-97C6-44A0-BDEB-391EE264C164}" sibTransId="{DE528160-592A-4443-8E72-FE4B0D0ACF11}"/>
    <dgm:cxn modelId="{658C21B7-8830-4194-A9CE-6E8A421C2BD4}" type="presOf" srcId="{32545BB5-DB98-4259-B982-30B166B26377}" destId="{CEB97C89-C857-444B-BA1B-AD890967B98B}" srcOrd="0" destOrd="0" presId="urn:microsoft.com/office/officeart/2005/8/layout/bList2"/>
    <dgm:cxn modelId="{480B6E66-BC1C-49D0-8A40-0781E63563D7}" srcId="{F8862BAE-1A63-4279-A40F-A821F3B49742}" destId="{32545BB5-DB98-4259-B982-30B166B26377}" srcOrd="0" destOrd="0" parTransId="{4D0FA5E1-A703-4D7D-AFC8-3684348BB942}" sibTransId="{18DD4AAE-AD7E-41F8-AFA8-ED2E6552C6AF}"/>
    <dgm:cxn modelId="{7583CCBB-1F3B-4103-94EF-41111C80C413}" type="presOf" srcId="{2F6D3857-74DF-4BE7-BDD5-142181BD410B}" destId="{338FB894-AEF7-4E42-B2C4-99B83DF0AE74}" srcOrd="0" destOrd="0" presId="urn:microsoft.com/office/officeart/2005/8/layout/bList2"/>
    <dgm:cxn modelId="{7268FE04-73EF-4CD1-81D6-AF06E9CB3C75}" type="presOf" srcId="{A4029655-E6AC-405A-949A-AC21CEAFECDC}" destId="{5F130B13-8C99-4A24-848D-71FF65C7CD79}" srcOrd="0" destOrd="0" presId="urn:microsoft.com/office/officeart/2005/8/layout/bList2"/>
    <dgm:cxn modelId="{33BAB2F2-A242-43D9-AD0A-ACE699479481}" type="presParOf" srcId="{5F130B13-8C99-4A24-848D-71FF65C7CD79}" destId="{4EADD0BE-B429-4AB7-B6D9-C4BAFB10C07A}" srcOrd="0" destOrd="0" presId="urn:microsoft.com/office/officeart/2005/8/layout/bList2"/>
    <dgm:cxn modelId="{0180641F-9AFA-46FB-A884-18DAA793300E}" type="presParOf" srcId="{4EADD0BE-B429-4AB7-B6D9-C4BAFB10C07A}" destId="{1F767F7E-4E33-4879-A9BC-B2E16BADCA43}" srcOrd="0" destOrd="0" presId="urn:microsoft.com/office/officeart/2005/8/layout/bList2"/>
    <dgm:cxn modelId="{C2828B14-D5FF-4EB1-9BC2-48706A75E415}" type="presParOf" srcId="{4EADD0BE-B429-4AB7-B6D9-C4BAFB10C07A}" destId="{338FB894-AEF7-4E42-B2C4-99B83DF0AE74}" srcOrd="1" destOrd="0" presId="urn:microsoft.com/office/officeart/2005/8/layout/bList2"/>
    <dgm:cxn modelId="{8C864231-F911-4242-BEAC-A8398F93CAB5}" type="presParOf" srcId="{4EADD0BE-B429-4AB7-B6D9-C4BAFB10C07A}" destId="{631E0CD5-84AC-49AC-8CB7-D10064335A57}" srcOrd="2" destOrd="0" presId="urn:microsoft.com/office/officeart/2005/8/layout/bList2"/>
    <dgm:cxn modelId="{8E43BF6A-F071-4269-8129-18DE2CA793FA}" type="presParOf" srcId="{4EADD0BE-B429-4AB7-B6D9-C4BAFB10C07A}" destId="{FF29B6C4-64FD-4502-8A28-B03F7CEBF607}" srcOrd="3" destOrd="0" presId="urn:microsoft.com/office/officeart/2005/8/layout/bList2"/>
    <dgm:cxn modelId="{1E3B0D3C-170B-4610-9613-85202A9E4980}" type="presParOf" srcId="{5F130B13-8C99-4A24-848D-71FF65C7CD79}" destId="{833E35E4-B31C-4E1F-86DE-BAC4F2684FB7}" srcOrd="1" destOrd="0" presId="urn:microsoft.com/office/officeart/2005/8/layout/bList2"/>
    <dgm:cxn modelId="{5826662E-C44E-45AB-803F-0B638D74897C}" type="presParOf" srcId="{5F130B13-8C99-4A24-848D-71FF65C7CD79}" destId="{58A3C128-A217-4842-A0D6-3CA78816F9E6}" srcOrd="2" destOrd="0" presId="urn:microsoft.com/office/officeart/2005/8/layout/bList2"/>
    <dgm:cxn modelId="{D6FC5698-7AFC-42E4-87BF-06E1B19E8757}" type="presParOf" srcId="{58A3C128-A217-4842-A0D6-3CA78816F9E6}" destId="{CEB97C89-C857-444B-BA1B-AD890967B98B}" srcOrd="0" destOrd="0" presId="urn:microsoft.com/office/officeart/2005/8/layout/bList2"/>
    <dgm:cxn modelId="{5C31F33A-9624-4D43-85FD-2949A70C3A9B}" type="presParOf" srcId="{58A3C128-A217-4842-A0D6-3CA78816F9E6}" destId="{0D7C1F6A-91C6-4A8C-A46F-5E76EA9E22B1}" srcOrd="1" destOrd="0" presId="urn:microsoft.com/office/officeart/2005/8/layout/bList2"/>
    <dgm:cxn modelId="{B6AC471A-380D-48AD-97F6-7214FFF3A75D}" type="presParOf" srcId="{58A3C128-A217-4842-A0D6-3CA78816F9E6}" destId="{26786FC8-8B1D-4DE3-9C5D-DCA44B905220}" srcOrd="2" destOrd="0" presId="urn:microsoft.com/office/officeart/2005/8/layout/bList2"/>
    <dgm:cxn modelId="{6CF00610-796D-48F2-9842-4A3E7B60C0AC}" type="presParOf" srcId="{58A3C128-A217-4842-A0D6-3CA78816F9E6}" destId="{AC18CEF6-47FA-4BF3-BE5E-5D06E0FF8017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4A534C0-9C31-4445-94C2-FCC04D68D9F1}" type="doc">
      <dgm:prSet loTypeId="urn:microsoft.com/office/officeart/2005/8/layout/cycle6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AB79494-DACB-4F00-AC80-81D14DF3114E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Técnicas de obtención y transformación  de alimentos</a:t>
          </a:r>
          <a:endParaRPr lang="es-ES" dirty="0">
            <a:solidFill>
              <a:schemeClr val="tx1"/>
            </a:solidFill>
          </a:endParaRPr>
        </a:p>
      </dgm:t>
    </dgm:pt>
    <dgm:pt modelId="{539AE2FC-FCCB-429A-89FF-7E310B320553}" type="parTrans" cxnId="{43F77897-32EC-4005-8B0E-A76B7CED8F2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DC6C581-2D6C-4480-B1E0-BF5BC704464B}" type="sibTrans" cxnId="{43F77897-32EC-4005-8B0E-A76B7CED8F2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AD8DB53-A646-452D-9714-C5DA7C8EB9FA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Uso sagrado y ritual de alimentos característicos de la zona</a:t>
          </a:r>
          <a:endParaRPr lang="es-ES" dirty="0">
            <a:solidFill>
              <a:schemeClr val="tx1"/>
            </a:solidFill>
          </a:endParaRPr>
        </a:p>
      </dgm:t>
    </dgm:pt>
    <dgm:pt modelId="{71A208E0-12A8-446D-AFC1-7600D935EB4B}" type="parTrans" cxnId="{B9540953-D759-4EDD-B8C6-BB536AFDB8B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330BF16-7E67-4174-8EBA-895504E3B26C}" type="sibTrans" cxnId="{B9540953-D759-4EDD-B8C6-BB536AFDB8B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756FB98-9CC9-4A8A-B4E4-4E2DA01FD8CA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Denotan un lazo social en la comunidad</a:t>
          </a:r>
          <a:endParaRPr lang="es-ES" dirty="0">
            <a:solidFill>
              <a:schemeClr val="tx1"/>
            </a:solidFill>
          </a:endParaRPr>
        </a:p>
      </dgm:t>
    </dgm:pt>
    <dgm:pt modelId="{63ADEC50-4B86-4C02-BB3B-5153D9B2BC9B}" type="parTrans" cxnId="{AF8824CC-AA15-412E-B87A-E834BFFBA91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88C999E-8062-404B-98B2-4020AD20F0B1}" type="sibTrans" cxnId="{AF8824CC-AA15-412E-B87A-E834BFFBA91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4D23F84-67C3-4F03-BB48-73FCBC056713}">
      <dgm:prSet/>
      <dgm:spPr/>
      <dgm:t>
        <a:bodyPr/>
        <a:lstStyle/>
        <a:p>
          <a:r>
            <a:rPr lang="es-EC" smtClean="0">
              <a:solidFill>
                <a:schemeClr val="tx1"/>
              </a:solidFill>
            </a:rPr>
            <a:t>Desarrollo de un calendario de cosechas basado en ciclos naturales</a:t>
          </a:r>
          <a:endParaRPr lang="es-ES" dirty="0">
            <a:solidFill>
              <a:schemeClr val="tx1"/>
            </a:solidFill>
          </a:endParaRPr>
        </a:p>
      </dgm:t>
    </dgm:pt>
    <dgm:pt modelId="{87BAA170-B4BC-432F-827C-A5F446EE6D8A}" type="parTrans" cxnId="{3376D761-F250-4A03-86B2-EBD3AE1DFDB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08A5575-1E35-4185-A124-4A975FF4F720}" type="sibTrans" cxnId="{3376D761-F250-4A03-86B2-EBD3AE1DFDB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5875D3C-AC09-4CF5-ACDF-FD02019BD4BC}" type="pres">
      <dgm:prSet presAssocID="{04A534C0-9C31-4445-94C2-FCC04D68D9F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B67E672-CA7B-4ADD-92A9-D5DE0C7E8DFC}" type="pres">
      <dgm:prSet presAssocID="{1AB79494-DACB-4F00-AC80-81D14DF3114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530C78-CF54-4206-B466-3AAE9F510E64}" type="pres">
      <dgm:prSet presAssocID="{1AB79494-DACB-4F00-AC80-81D14DF3114E}" presName="spNode" presStyleCnt="0"/>
      <dgm:spPr/>
      <dgm:t>
        <a:bodyPr/>
        <a:lstStyle/>
        <a:p>
          <a:endParaRPr lang="es-EC"/>
        </a:p>
      </dgm:t>
    </dgm:pt>
    <dgm:pt modelId="{A1A94FDE-313B-4811-B672-6FAFA12E4025}" type="pres">
      <dgm:prSet presAssocID="{9DC6C581-2D6C-4480-B1E0-BF5BC704464B}" presName="sibTrans" presStyleLbl="sibTrans1D1" presStyleIdx="0" presStyleCnt="4"/>
      <dgm:spPr/>
      <dgm:t>
        <a:bodyPr/>
        <a:lstStyle/>
        <a:p>
          <a:endParaRPr lang="es-EC"/>
        </a:p>
      </dgm:t>
    </dgm:pt>
    <dgm:pt modelId="{9FE2AED4-5E1C-4331-B678-0F66B30D3E08}" type="pres">
      <dgm:prSet presAssocID="{DAD8DB53-A646-452D-9714-C5DA7C8EB9F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E770A9-FF4F-407E-9A0E-5391973F1F97}" type="pres">
      <dgm:prSet presAssocID="{DAD8DB53-A646-452D-9714-C5DA7C8EB9FA}" presName="spNode" presStyleCnt="0"/>
      <dgm:spPr/>
      <dgm:t>
        <a:bodyPr/>
        <a:lstStyle/>
        <a:p>
          <a:endParaRPr lang="es-EC"/>
        </a:p>
      </dgm:t>
    </dgm:pt>
    <dgm:pt modelId="{98097E99-F7B3-4173-A0F9-7AC4D7534010}" type="pres">
      <dgm:prSet presAssocID="{6330BF16-7E67-4174-8EBA-895504E3B26C}" presName="sibTrans" presStyleLbl="sibTrans1D1" presStyleIdx="1" presStyleCnt="4"/>
      <dgm:spPr/>
      <dgm:t>
        <a:bodyPr/>
        <a:lstStyle/>
        <a:p>
          <a:endParaRPr lang="es-EC"/>
        </a:p>
      </dgm:t>
    </dgm:pt>
    <dgm:pt modelId="{3534ACE2-C6CC-4D95-8FF2-E5C50D3AE5F8}" type="pres">
      <dgm:prSet presAssocID="{34D23F84-67C3-4F03-BB48-73FCBC05671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176B387-17C0-4759-8126-D1B59CE3663E}" type="pres">
      <dgm:prSet presAssocID="{34D23F84-67C3-4F03-BB48-73FCBC056713}" presName="spNode" presStyleCnt="0"/>
      <dgm:spPr/>
      <dgm:t>
        <a:bodyPr/>
        <a:lstStyle/>
        <a:p>
          <a:endParaRPr lang="es-EC"/>
        </a:p>
      </dgm:t>
    </dgm:pt>
    <dgm:pt modelId="{D4015FB5-11F3-4A0A-BCD4-8B8F70C4F13D}" type="pres">
      <dgm:prSet presAssocID="{308A5575-1E35-4185-A124-4A975FF4F720}" presName="sibTrans" presStyleLbl="sibTrans1D1" presStyleIdx="2" presStyleCnt="4"/>
      <dgm:spPr/>
      <dgm:t>
        <a:bodyPr/>
        <a:lstStyle/>
        <a:p>
          <a:endParaRPr lang="es-EC"/>
        </a:p>
      </dgm:t>
    </dgm:pt>
    <dgm:pt modelId="{C3E34C3E-0161-43F4-B5C1-28B3F34F89F2}" type="pres">
      <dgm:prSet presAssocID="{A756FB98-9CC9-4A8A-B4E4-4E2DA01FD8C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111004-E062-4B42-A90B-0DE29A610ED5}" type="pres">
      <dgm:prSet presAssocID="{A756FB98-9CC9-4A8A-B4E4-4E2DA01FD8CA}" presName="spNode" presStyleCnt="0"/>
      <dgm:spPr/>
      <dgm:t>
        <a:bodyPr/>
        <a:lstStyle/>
        <a:p>
          <a:endParaRPr lang="es-EC"/>
        </a:p>
      </dgm:t>
    </dgm:pt>
    <dgm:pt modelId="{4FE70937-BACB-4F3B-A6D5-E7F7ACC94C8C}" type="pres">
      <dgm:prSet presAssocID="{E88C999E-8062-404B-98B2-4020AD20F0B1}" presName="sibTrans" presStyleLbl="sibTrans1D1" presStyleIdx="3" presStyleCnt="4"/>
      <dgm:spPr/>
      <dgm:t>
        <a:bodyPr/>
        <a:lstStyle/>
        <a:p>
          <a:endParaRPr lang="es-EC"/>
        </a:p>
      </dgm:t>
    </dgm:pt>
  </dgm:ptLst>
  <dgm:cxnLst>
    <dgm:cxn modelId="{35AAB76E-025D-470D-BF01-D88EB5E80705}" type="presOf" srcId="{DAD8DB53-A646-452D-9714-C5DA7C8EB9FA}" destId="{9FE2AED4-5E1C-4331-B678-0F66B30D3E08}" srcOrd="0" destOrd="0" presId="urn:microsoft.com/office/officeart/2005/8/layout/cycle6"/>
    <dgm:cxn modelId="{7355A2DE-DC21-4A04-BD22-113F69B20B6B}" type="presOf" srcId="{E88C999E-8062-404B-98B2-4020AD20F0B1}" destId="{4FE70937-BACB-4F3B-A6D5-E7F7ACC94C8C}" srcOrd="0" destOrd="0" presId="urn:microsoft.com/office/officeart/2005/8/layout/cycle6"/>
    <dgm:cxn modelId="{AF8ADB84-B7AF-4C7D-B4B4-276AEE34BB54}" type="presOf" srcId="{308A5575-1E35-4185-A124-4A975FF4F720}" destId="{D4015FB5-11F3-4A0A-BCD4-8B8F70C4F13D}" srcOrd="0" destOrd="0" presId="urn:microsoft.com/office/officeart/2005/8/layout/cycle6"/>
    <dgm:cxn modelId="{AF8824CC-AA15-412E-B87A-E834BFFBA910}" srcId="{04A534C0-9C31-4445-94C2-FCC04D68D9F1}" destId="{A756FB98-9CC9-4A8A-B4E4-4E2DA01FD8CA}" srcOrd="3" destOrd="0" parTransId="{63ADEC50-4B86-4C02-BB3B-5153D9B2BC9B}" sibTransId="{E88C999E-8062-404B-98B2-4020AD20F0B1}"/>
    <dgm:cxn modelId="{1FB2510D-FA0F-4DB6-987F-4840873BADCA}" type="presOf" srcId="{1AB79494-DACB-4F00-AC80-81D14DF3114E}" destId="{AB67E672-CA7B-4ADD-92A9-D5DE0C7E8DFC}" srcOrd="0" destOrd="0" presId="urn:microsoft.com/office/officeart/2005/8/layout/cycle6"/>
    <dgm:cxn modelId="{06860FCC-313E-4F3F-98DF-8FD1CE9AA210}" type="presOf" srcId="{6330BF16-7E67-4174-8EBA-895504E3B26C}" destId="{98097E99-F7B3-4173-A0F9-7AC4D7534010}" srcOrd="0" destOrd="0" presId="urn:microsoft.com/office/officeart/2005/8/layout/cycle6"/>
    <dgm:cxn modelId="{43F77897-32EC-4005-8B0E-A76B7CED8F2D}" srcId="{04A534C0-9C31-4445-94C2-FCC04D68D9F1}" destId="{1AB79494-DACB-4F00-AC80-81D14DF3114E}" srcOrd="0" destOrd="0" parTransId="{539AE2FC-FCCB-429A-89FF-7E310B320553}" sibTransId="{9DC6C581-2D6C-4480-B1E0-BF5BC704464B}"/>
    <dgm:cxn modelId="{0127DB5E-C27F-4A2D-A8C0-37C147BD7B2D}" type="presOf" srcId="{A756FB98-9CC9-4A8A-B4E4-4E2DA01FD8CA}" destId="{C3E34C3E-0161-43F4-B5C1-28B3F34F89F2}" srcOrd="0" destOrd="0" presId="urn:microsoft.com/office/officeart/2005/8/layout/cycle6"/>
    <dgm:cxn modelId="{962B2A1A-1021-4CD9-9090-EA28D258A59C}" type="presOf" srcId="{04A534C0-9C31-4445-94C2-FCC04D68D9F1}" destId="{15875D3C-AC09-4CF5-ACDF-FD02019BD4BC}" srcOrd="0" destOrd="0" presId="urn:microsoft.com/office/officeart/2005/8/layout/cycle6"/>
    <dgm:cxn modelId="{3376D761-F250-4A03-86B2-EBD3AE1DFDB0}" srcId="{04A534C0-9C31-4445-94C2-FCC04D68D9F1}" destId="{34D23F84-67C3-4F03-BB48-73FCBC056713}" srcOrd="2" destOrd="0" parTransId="{87BAA170-B4BC-432F-827C-A5F446EE6D8A}" sibTransId="{308A5575-1E35-4185-A124-4A975FF4F720}"/>
    <dgm:cxn modelId="{92A73423-F3A7-469F-9D58-65B11B80C169}" type="presOf" srcId="{9DC6C581-2D6C-4480-B1E0-BF5BC704464B}" destId="{A1A94FDE-313B-4811-B672-6FAFA12E4025}" srcOrd="0" destOrd="0" presId="urn:microsoft.com/office/officeart/2005/8/layout/cycle6"/>
    <dgm:cxn modelId="{B9540953-D759-4EDD-B8C6-BB536AFDB8BC}" srcId="{04A534C0-9C31-4445-94C2-FCC04D68D9F1}" destId="{DAD8DB53-A646-452D-9714-C5DA7C8EB9FA}" srcOrd="1" destOrd="0" parTransId="{71A208E0-12A8-446D-AFC1-7600D935EB4B}" sibTransId="{6330BF16-7E67-4174-8EBA-895504E3B26C}"/>
    <dgm:cxn modelId="{9B5670AB-0015-4156-9B23-88420DC27F99}" type="presOf" srcId="{34D23F84-67C3-4F03-BB48-73FCBC056713}" destId="{3534ACE2-C6CC-4D95-8FF2-E5C50D3AE5F8}" srcOrd="0" destOrd="0" presId="urn:microsoft.com/office/officeart/2005/8/layout/cycle6"/>
    <dgm:cxn modelId="{4AF0F316-B73E-4F57-93A1-15AA724A0AAE}" type="presParOf" srcId="{15875D3C-AC09-4CF5-ACDF-FD02019BD4BC}" destId="{AB67E672-CA7B-4ADD-92A9-D5DE0C7E8DFC}" srcOrd="0" destOrd="0" presId="urn:microsoft.com/office/officeart/2005/8/layout/cycle6"/>
    <dgm:cxn modelId="{C15D8E17-0444-4D75-A78A-51910F4FC087}" type="presParOf" srcId="{15875D3C-AC09-4CF5-ACDF-FD02019BD4BC}" destId="{E8530C78-CF54-4206-B466-3AAE9F510E64}" srcOrd="1" destOrd="0" presId="urn:microsoft.com/office/officeart/2005/8/layout/cycle6"/>
    <dgm:cxn modelId="{88549BE8-4739-481E-AD0D-EAC44D574F16}" type="presParOf" srcId="{15875D3C-AC09-4CF5-ACDF-FD02019BD4BC}" destId="{A1A94FDE-313B-4811-B672-6FAFA12E4025}" srcOrd="2" destOrd="0" presId="urn:microsoft.com/office/officeart/2005/8/layout/cycle6"/>
    <dgm:cxn modelId="{91D2EE8F-BDB4-456F-B2BB-8AF9801C4A69}" type="presParOf" srcId="{15875D3C-AC09-4CF5-ACDF-FD02019BD4BC}" destId="{9FE2AED4-5E1C-4331-B678-0F66B30D3E08}" srcOrd="3" destOrd="0" presId="urn:microsoft.com/office/officeart/2005/8/layout/cycle6"/>
    <dgm:cxn modelId="{F8ED7F91-E745-4987-A393-EE9005088AF6}" type="presParOf" srcId="{15875D3C-AC09-4CF5-ACDF-FD02019BD4BC}" destId="{0DE770A9-FF4F-407E-9A0E-5391973F1F97}" srcOrd="4" destOrd="0" presId="urn:microsoft.com/office/officeart/2005/8/layout/cycle6"/>
    <dgm:cxn modelId="{F9362142-15D1-4BEB-B2A5-32C7ACB3D755}" type="presParOf" srcId="{15875D3C-AC09-4CF5-ACDF-FD02019BD4BC}" destId="{98097E99-F7B3-4173-A0F9-7AC4D7534010}" srcOrd="5" destOrd="0" presId="urn:microsoft.com/office/officeart/2005/8/layout/cycle6"/>
    <dgm:cxn modelId="{CAC52550-C5FC-4D3D-AC24-9F9E6AEB4752}" type="presParOf" srcId="{15875D3C-AC09-4CF5-ACDF-FD02019BD4BC}" destId="{3534ACE2-C6CC-4D95-8FF2-E5C50D3AE5F8}" srcOrd="6" destOrd="0" presId="urn:microsoft.com/office/officeart/2005/8/layout/cycle6"/>
    <dgm:cxn modelId="{8982DD4E-D0AE-4F51-840B-223859D406C6}" type="presParOf" srcId="{15875D3C-AC09-4CF5-ACDF-FD02019BD4BC}" destId="{6176B387-17C0-4759-8126-D1B59CE3663E}" srcOrd="7" destOrd="0" presId="urn:microsoft.com/office/officeart/2005/8/layout/cycle6"/>
    <dgm:cxn modelId="{8CE8BDC3-5F12-41FC-861B-829CE3A04CDA}" type="presParOf" srcId="{15875D3C-AC09-4CF5-ACDF-FD02019BD4BC}" destId="{D4015FB5-11F3-4A0A-BCD4-8B8F70C4F13D}" srcOrd="8" destOrd="0" presId="urn:microsoft.com/office/officeart/2005/8/layout/cycle6"/>
    <dgm:cxn modelId="{2B388630-F3C8-489F-8204-11C7272C6592}" type="presParOf" srcId="{15875D3C-AC09-4CF5-ACDF-FD02019BD4BC}" destId="{C3E34C3E-0161-43F4-B5C1-28B3F34F89F2}" srcOrd="9" destOrd="0" presId="urn:microsoft.com/office/officeart/2005/8/layout/cycle6"/>
    <dgm:cxn modelId="{09EE92D0-8227-4CB7-B11B-F0718A1353FA}" type="presParOf" srcId="{15875D3C-AC09-4CF5-ACDF-FD02019BD4BC}" destId="{07111004-E062-4B42-A90B-0DE29A610ED5}" srcOrd="10" destOrd="0" presId="urn:microsoft.com/office/officeart/2005/8/layout/cycle6"/>
    <dgm:cxn modelId="{5DE8E6FE-B7D9-4367-83F0-59957877BA1D}" type="presParOf" srcId="{15875D3C-AC09-4CF5-ACDF-FD02019BD4BC}" destId="{4FE70937-BACB-4F3B-A6D5-E7F7ACC94C8C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5C88E05-CA4B-47BE-8E9C-68D163D3AD0C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E857858-CB20-4196-85C7-6B8124EB8F33}">
      <dgm:prSet phldrT="[Texto]"/>
      <dgm:spPr/>
      <dgm:t>
        <a:bodyPr/>
        <a:lstStyle/>
        <a:p>
          <a:r>
            <a:rPr lang="es-ES" dirty="0" smtClean="0"/>
            <a:t>Camellones </a:t>
          </a:r>
          <a:endParaRPr lang="es-ES" dirty="0"/>
        </a:p>
      </dgm:t>
    </dgm:pt>
    <dgm:pt modelId="{E4E47973-9F4E-446C-B71C-1EF3C1D6299E}" type="parTrans" cxnId="{9E582167-5CA6-4C0A-A76F-DDDA2F6F5D35}">
      <dgm:prSet/>
      <dgm:spPr/>
      <dgm:t>
        <a:bodyPr/>
        <a:lstStyle/>
        <a:p>
          <a:endParaRPr lang="es-ES"/>
        </a:p>
      </dgm:t>
    </dgm:pt>
    <dgm:pt modelId="{F783EA41-C9FF-4200-A3BF-B420B62E8A19}" type="sibTrans" cxnId="{9E582167-5CA6-4C0A-A76F-DDDA2F6F5D35}">
      <dgm:prSet/>
      <dgm:spPr/>
      <dgm:t>
        <a:bodyPr/>
        <a:lstStyle/>
        <a:p>
          <a:endParaRPr lang="es-ES"/>
        </a:p>
      </dgm:t>
    </dgm:pt>
    <dgm:pt modelId="{623A986B-8784-4B61-B6F3-00EE7BD8C2D1}">
      <dgm:prSet phldrT="[Texto]"/>
      <dgm:spPr/>
      <dgm:t>
        <a:bodyPr/>
        <a:lstStyle/>
        <a:p>
          <a:r>
            <a:rPr lang="es-EC" dirty="0" smtClean="0"/>
            <a:t>Agricultura de los indígenas aborígenes</a:t>
          </a:r>
          <a:endParaRPr lang="es-ES" dirty="0"/>
        </a:p>
      </dgm:t>
    </dgm:pt>
    <dgm:pt modelId="{D65CA664-51A4-4149-A254-7474201281AE}" type="parTrans" cxnId="{0C0F8316-0E99-49B5-B557-FAD9B0AA7655}">
      <dgm:prSet/>
      <dgm:spPr/>
      <dgm:t>
        <a:bodyPr/>
        <a:lstStyle/>
        <a:p>
          <a:endParaRPr lang="es-ES"/>
        </a:p>
      </dgm:t>
    </dgm:pt>
    <dgm:pt modelId="{764E7F96-1A91-48C7-AB99-8839EAA82B83}" type="sibTrans" cxnId="{0C0F8316-0E99-49B5-B557-FAD9B0AA7655}">
      <dgm:prSet/>
      <dgm:spPr/>
      <dgm:t>
        <a:bodyPr/>
        <a:lstStyle/>
        <a:p>
          <a:endParaRPr lang="es-ES"/>
        </a:p>
      </dgm:t>
    </dgm:pt>
    <dgm:pt modelId="{67D50681-4B57-4E53-961C-B45C32D900AB}">
      <dgm:prSet phldrT="[Texto]"/>
      <dgm:spPr/>
      <dgm:t>
        <a:bodyPr/>
        <a:lstStyle/>
        <a:p>
          <a:r>
            <a:rPr lang="es-EC" dirty="0" smtClean="0"/>
            <a:t>Traspaso de tierra para formar camas  de cultivo elevadas</a:t>
          </a:r>
          <a:endParaRPr lang="es-ES" dirty="0"/>
        </a:p>
      </dgm:t>
    </dgm:pt>
    <dgm:pt modelId="{488BA826-C9FC-48DB-B676-41F4643291D7}" type="parTrans" cxnId="{B812F3B7-AE0D-4AF6-B811-063AD6709E03}">
      <dgm:prSet/>
      <dgm:spPr/>
      <dgm:t>
        <a:bodyPr/>
        <a:lstStyle/>
        <a:p>
          <a:endParaRPr lang="es-ES"/>
        </a:p>
      </dgm:t>
    </dgm:pt>
    <dgm:pt modelId="{713BFBAB-9CB0-444E-B803-B24111103E11}" type="sibTrans" cxnId="{B812F3B7-AE0D-4AF6-B811-063AD6709E03}">
      <dgm:prSet/>
      <dgm:spPr/>
      <dgm:t>
        <a:bodyPr/>
        <a:lstStyle/>
        <a:p>
          <a:endParaRPr lang="es-ES"/>
        </a:p>
      </dgm:t>
    </dgm:pt>
    <dgm:pt modelId="{8EB0BAD6-8748-4115-8542-9AE0574DE8A4}">
      <dgm:prSet phldrT="[Texto]"/>
      <dgm:spPr/>
      <dgm:t>
        <a:bodyPr/>
        <a:lstStyle/>
        <a:p>
          <a:r>
            <a:rPr lang="es-ES" dirty="0" err="1" smtClean="0"/>
            <a:t>Chakra</a:t>
          </a:r>
          <a:r>
            <a:rPr lang="es-ES" dirty="0" smtClean="0"/>
            <a:t> Andina</a:t>
          </a:r>
          <a:endParaRPr lang="es-ES" dirty="0"/>
        </a:p>
      </dgm:t>
    </dgm:pt>
    <dgm:pt modelId="{55E0457A-E2F9-4AC3-84B9-667161A85A35}" type="parTrans" cxnId="{F5D42B89-D5AC-46AD-8497-72816EC97D02}">
      <dgm:prSet/>
      <dgm:spPr/>
      <dgm:t>
        <a:bodyPr/>
        <a:lstStyle/>
        <a:p>
          <a:endParaRPr lang="es-ES"/>
        </a:p>
      </dgm:t>
    </dgm:pt>
    <dgm:pt modelId="{C5D56277-B41F-4E1B-B768-CD8A5D2B6779}" type="sibTrans" cxnId="{F5D42B89-D5AC-46AD-8497-72816EC97D02}">
      <dgm:prSet/>
      <dgm:spPr/>
      <dgm:t>
        <a:bodyPr/>
        <a:lstStyle/>
        <a:p>
          <a:endParaRPr lang="es-ES"/>
        </a:p>
      </dgm:t>
    </dgm:pt>
    <dgm:pt modelId="{22B82D75-4D78-4972-8B23-FDA8B02EF4E7}">
      <dgm:prSet phldrT="[Texto]"/>
      <dgm:spPr/>
      <dgm:t>
        <a:bodyPr/>
        <a:lstStyle/>
        <a:p>
          <a:r>
            <a:rPr lang="es-EC" dirty="0" smtClean="0"/>
            <a:t>Agricultura propia de la población indígena </a:t>
          </a:r>
          <a:endParaRPr lang="es-ES" dirty="0"/>
        </a:p>
      </dgm:t>
    </dgm:pt>
    <dgm:pt modelId="{1AC806C3-616D-412A-BC31-2C67A5CBE741}" type="parTrans" cxnId="{2C185DE3-0917-4FFD-9E02-40A66DC5F61C}">
      <dgm:prSet/>
      <dgm:spPr/>
      <dgm:t>
        <a:bodyPr/>
        <a:lstStyle/>
        <a:p>
          <a:endParaRPr lang="es-ES"/>
        </a:p>
      </dgm:t>
    </dgm:pt>
    <dgm:pt modelId="{3584E97F-4E90-4F0C-8EC3-A876C0F1799D}" type="sibTrans" cxnId="{2C185DE3-0917-4FFD-9E02-40A66DC5F61C}">
      <dgm:prSet/>
      <dgm:spPr/>
      <dgm:t>
        <a:bodyPr/>
        <a:lstStyle/>
        <a:p>
          <a:endParaRPr lang="es-ES"/>
        </a:p>
      </dgm:t>
    </dgm:pt>
    <dgm:pt modelId="{BE691FE7-B562-4D22-93AB-E0075AD63A1B}">
      <dgm:prSet phldrT="[Texto]"/>
      <dgm:spPr/>
      <dgm:t>
        <a:bodyPr/>
        <a:lstStyle/>
        <a:p>
          <a:r>
            <a:rPr lang="es-EC" dirty="0" smtClean="0"/>
            <a:t>Sistema de semillas y adaptaciones varietales </a:t>
          </a:r>
          <a:endParaRPr lang="es-ES" dirty="0"/>
        </a:p>
      </dgm:t>
    </dgm:pt>
    <dgm:pt modelId="{98E8798F-3792-4099-AB87-2FDECA3BE721}" type="parTrans" cxnId="{25DF4B8C-C603-40CE-AF36-514901B9510A}">
      <dgm:prSet/>
      <dgm:spPr/>
      <dgm:t>
        <a:bodyPr/>
        <a:lstStyle/>
        <a:p>
          <a:endParaRPr lang="es-ES"/>
        </a:p>
      </dgm:t>
    </dgm:pt>
    <dgm:pt modelId="{AC421039-BC92-4213-BDE4-E225B3CDDE31}" type="sibTrans" cxnId="{25DF4B8C-C603-40CE-AF36-514901B9510A}">
      <dgm:prSet/>
      <dgm:spPr/>
      <dgm:t>
        <a:bodyPr/>
        <a:lstStyle/>
        <a:p>
          <a:endParaRPr lang="es-ES"/>
        </a:p>
      </dgm:t>
    </dgm:pt>
    <dgm:pt modelId="{7E2405BA-C4FD-4D1E-A244-CE421B9B2452}">
      <dgm:prSet phldrT="[Texto]"/>
      <dgm:spPr/>
      <dgm:t>
        <a:bodyPr/>
        <a:lstStyle/>
        <a:p>
          <a:r>
            <a:rPr lang="es-ES" dirty="0" err="1" smtClean="0"/>
            <a:t>Chakra</a:t>
          </a:r>
          <a:r>
            <a:rPr lang="es-ES" dirty="0" smtClean="0"/>
            <a:t> Amazónica</a:t>
          </a:r>
          <a:endParaRPr lang="es-ES" dirty="0"/>
        </a:p>
      </dgm:t>
    </dgm:pt>
    <dgm:pt modelId="{0904F4AF-372D-4E65-8A9E-9848F195B1BE}" type="parTrans" cxnId="{3156410D-5A43-404A-A67F-4F552AEF331B}">
      <dgm:prSet/>
      <dgm:spPr/>
      <dgm:t>
        <a:bodyPr/>
        <a:lstStyle/>
        <a:p>
          <a:endParaRPr lang="es-ES"/>
        </a:p>
      </dgm:t>
    </dgm:pt>
    <dgm:pt modelId="{DE27B4D8-D53E-4525-86BF-688736BB90DC}" type="sibTrans" cxnId="{3156410D-5A43-404A-A67F-4F552AEF331B}">
      <dgm:prSet/>
      <dgm:spPr/>
      <dgm:t>
        <a:bodyPr/>
        <a:lstStyle/>
        <a:p>
          <a:endParaRPr lang="es-ES"/>
        </a:p>
      </dgm:t>
    </dgm:pt>
    <dgm:pt modelId="{9CF530BC-DDAA-42E3-9D62-8FC6207F5C09}">
      <dgm:prSet phldrT="[Texto]"/>
      <dgm:spPr/>
      <dgm:t>
        <a:bodyPr/>
        <a:lstStyle/>
        <a:p>
          <a:r>
            <a:rPr lang="es-EC" dirty="0" smtClean="0"/>
            <a:t>Agricultura realizada en el lecho del río</a:t>
          </a:r>
          <a:endParaRPr lang="es-ES" dirty="0"/>
        </a:p>
      </dgm:t>
    </dgm:pt>
    <dgm:pt modelId="{58709000-9315-4203-B53D-5BE7C3B996E4}" type="parTrans" cxnId="{50E2CD23-0588-4852-9A74-A637B0DF3E5D}">
      <dgm:prSet/>
      <dgm:spPr/>
      <dgm:t>
        <a:bodyPr/>
        <a:lstStyle/>
        <a:p>
          <a:endParaRPr lang="es-ES"/>
        </a:p>
      </dgm:t>
    </dgm:pt>
    <dgm:pt modelId="{303849E3-3D8C-49CD-A438-37A102330F1C}" type="sibTrans" cxnId="{50E2CD23-0588-4852-9A74-A637B0DF3E5D}">
      <dgm:prSet/>
      <dgm:spPr/>
      <dgm:t>
        <a:bodyPr/>
        <a:lstStyle/>
        <a:p>
          <a:endParaRPr lang="es-ES"/>
        </a:p>
      </dgm:t>
    </dgm:pt>
    <dgm:pt modelId="{963A39D2-6476-45CF-B2F4-40D9171938C3}">
      <dgm:prSet/>
      <dgm:spPr/>
      <dgm:t>
        <a:bodyPr/>
        <a:lstStyle/>
        <a:p>
          <a:r>
            <a:rPr lang="es-EC" dirty="0" smtClean="0"/>
            <a:t>Usan los pueblos ancestrales quichuas del oriente ecuatoriano</a:t>
          </a:r>
          <a:endParaRPr lang="es-ES" dirty="0"/>
        </a:p>
      </dgm:t>
    </dgm:pt>
    <dgm:pt modelId="{F749CEF2-7D32-4DF2-8685-719173E031D1}" type="parTrans" cxnId="{B4C1CB49-4FD0-43DE-BB9C-F788ACF11CCB}">
      <dgm:prSet/>
      <dgm:spPr/>
      <dgm:t>
        <a:bodyPr/>
        <a:lstStyle/>
        <a:p>
          <a:endParaRPr lang="es-ES"/>
        </a:p>
      </dgm:t>
    </dgm:pt>
    <dgm:pt modelId="{D2EBD0A4-4A72-4D9F-B188-8DFE65154FFA}" type="sibTrans" cxnId="{B4C1CB49-4FD0-43DE-BB9C-F788ACF11CCB}">
      <dgm:prSet/>
      <dgm:spPr/>
      <dgm:t>
        <a:bodyPr/>
        <a:lstStyle/>
        <a:p>
          <a:endParaRPr lang="es-ES"/>
        </a:p>
      </dgm:t>
    </dgm:pt>
    <dgm:pt modelId="{55884673-6530-44E8-8EBF-07CAB547A2CC}" type="pres">
      <dgm:prSet presAssocID="{B5C88E05-CA4B-47BE-8E9C-68D163D3AD0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0268C31-611E-408A-AE02-70557BD113E3}" type="pres">
      <dgm:prSet presAssocID="{9E857858-CB20-4196-85C7-6B8124EB8F33}" presName="compNode" presStyleCnt="0"/>
      <dgm:spPr/>
      <dgm:t>
        <a:bodyPr/>
        <a:lstStyle/>
        <a:p>
          <a:endParaRPr lang="es-EC"/>
        </a:p>
      </dgm:t>
    </dgm:pt>
    <dgm:pt modelId="{EED99E4C-B4FF-45E2-A6D9-CE03D7D0754C}" type="pres">
      <dgm:prSet presAssocID="{9E857858-CB20-4196-85C7-6B8124EB8F33}" presName="aNode" presStyleLbl="bgShp" presStyleIdx="0" presStyleCnt="3"/>
      <dgm:spPr/>
      <dgm:t>
        <a:bodyPr/>
        <a:lstStyle/>
        <a:p>
          <a:endParaRPr lang="es-EC"/>
        </a:p>
      </dgm:t>
    </dgm:pt>
    <dgm:pt modelId="{FECB7153-0AAA-4DC6-B222-749BF09A3F8F}" type="pres">
      <dgm:prSet presAssocID="{9E857858-CB20-4196-85C7-6B8124EB8F33}" presName="textNode" presStyleLbl="bgShp" presStyleIdx="0" presStyleCnt="3"/>
      <dgm:spPr/>
      <dgm:t>
        <a:bodyPr/>
        <a:lstStyle/>
        <a:p>
          <a:endParaRPr lang="es-EC"/>
        </a:p>
      </dgm:t>
    </dgm:pt>
    <dgm:pt modelId="{9A4C0FB5-CF37-4F40-BACE-0A8DDF247E8A}" type="pres">
      <dgm:prSet presAssocID="{9E857858-CB20-4196-85C7-6B8124EB8F33}" presName="compChildNode" presStyleCnt="0"/>
      <dgm:spPr/>
      <dgm:t>
        <a:bodyPr/>
        <a:lstStyle/>
        <a:p>
          <a:endParaRPr lang="es-EC"/>
        </a:p>
      </dgm:t>
    </dgm:pt>
    <dgm:pt modelId="{48598C4C-D54C-43C8-90D0-E3E9C6F78AAE}" type="pres">
      <dgm:prSet presAssocID="{9E857858-CB20-4196-85C7-6B8124EB8F33}" presName="theInnerList" presStyleCnt="0"/>
      <dgm:spPr/>
      <dgm:t>
        <a:bodyPr/>
        <a:lstStyle/>
        <a:p>
          <a:endParaRPr lang="es-EC"/>
        </a:p>
      </dgm:t>
    </dgm:pt>
    <dgm:pt modelId="{731396C3-668B-4196-93EF-0D9D58E9A5AF}" type="pres">
      <dgm:prSet presAssocID="{623A986B-8784-4B61-B6F3-00EE7BD8C2D1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7129D9-2D2B-40D0-A65D-4E0D183B18D1}" type="pres">
      <dgm:prSet presAssocID="{623A986B-8784-4B61-B6F3-00EE7BD8C2D1}" presName="aSpace2" presStyleCnt="0"/>
      <dgm:spPr/>
      <dgm:t>
        <a:bodyPr/>
        <a:lstStyle/>
        <a:p>
          <a:endParaRPr lang="es-EC"/>
        </a:p>
      </dgm:t>
    </dgm:pt>
    <dgm:pt modelId="{F0BD5A0F-60A5-4D09-8E1A-18B8D41B3DF2}" type="pres">
      <dgm:prSet presAssocID="{67D50681-4B57-4E53-961C-B45C32D900AB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9741CE-8C18-47BB-ADFE-4D3590530F6D}" type="pres">
      <dgm:prSet presAssocID="{9E857858-CB20-4196-85C7-6B8124EB8F33}" presName="aSpace" presStyleCnt="0"/>
      <dgm:spPr/>
      <dgm:t>
        <a:bodyPr/>
        <a:lstStyle/>
        <a:p>
          <a:endParaRPr lang="es-EC"/>
        </a:p>
      </dgm:t>
    </dgm:pt>
    <dgm:pt modelId="{2950B238-53D0-4E99-B62C-D8BB94A79474}" type="pres">
      <dgm:prSet presAssocID="{8EB0BAD6-8748-4115-8542-9AE0574DE8A4}" presName="compNode" presStyleCnt="0"/>
      <dgm:spPr/>
      <dgm:t>
        <a:bodyPr/>
        <a:lstStyle/>
        <a:p>
          <a:endParaRPr lang="es-EC"/>
        </a:p>
      </dgm:t>
    </dgm:pt>
    <dgm:pt modelId="{771D64BE-2881-4C10-820C-BA75F6240D0C}" type="pres">
      <dgm:prSet presAssocID="{8EB0BAD6-8748-4115-8542-9AE0574DE8A4}" presName="aNode" presStyleLbl="bgShp" presStyleIdx="1" presStyleCnt="3"/>
      <dgm:spPr/>
      <dgm:t>
        <a:bodyPr/>
        <a:lstStyle/>
        <a:p>
          <a:endParaRPr lang="es-EC"/>
        </a:p>
      </dgm:t>
    </dgm:pt>
    <dgm:pt modelId="{BBBD77E5-A639-434A-8485-AE82545B3CFA}" type="pres">
      <dgm:prSet presAssocID="{8EB0BAD6-8748-4115-8542-9AE0574DE8A4}" presName="textNode" presStyleLbl="bgShp" presStyleIdx="1" presStyleCnt="3"/>
      <dgm:spPr/>
      <dgm:t>
        <a:bodyPr/>
        <a:lstStyle/>
        <a:p>
          <a:endParaRPr lang="es-EC"/>
        </a:p>
      </dgm:t>
    </dgm:pt>
    <dgm:pt modelId="{F118BD68-7B55-4DB1-961D-D5B6F3F864A5}" type="pres">
      <dgm:prSet presAssocID="{8EB0BAD6-8748-4115-8542-9AE0574DE8A4}" presName="compChildNode" presStyleCnt="0"/>
      <dgm:spPr/>
      <dgm:t>
        <a:bodyPr/>
        <a:lstStyle/>
        <a:p>
          <a:endParaRPr lang="es-EC"/>
        </a:p>
      </dgm:t>
    </dgm:pt>
    <dgm:pt modelId="{61DE5A14-FEAB-4F47-A2D3-FB18E39797A9}" type="pres">
      <dgm:prSet presAssocID="{8EB0BAD6-8748-4115-8542-9AE0574DE8A4}" presName="theInnerList" presStyleCnt="0"/>
      <dgm:spPr/>
      <dgm:t>
        <a:bodyPr/>
        <a:lstStyle/>
        <a:p>
          <a:endParaRPr lang="es-EC"/>
        </a:p>
      </dgm:t>
    </dgm:pt>
    <dgm:pt modelId="{72E5970D-7BD6-4B22-9369-D2B50EB020A5}" type="pres">
      <dgm:prSet presAssocID="{22B82D75-4D78-4972-8B23-FDA8B02EF4E7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4311C6-23B2-43C3-A666-71BC968A63F2}" type="pres">
      <dgm:prSet presAssocID="{22B82D75-4D78-4972-8B23-FDA8B02EF4E7}" presName="aSpace2" presStyleCnt="0"/>
      <dgm:spPr/>
      <dgm:t>
        <a:bodyPr/>
        <a:lstStyle/>
        <a:p>
          <a:endParaRPr lang="es-EC"/>
        </a:p>
      </dgm:t>
    </dgm:pt>
    <dgm:pt modelId="{1D8EB8F9-54BA-4E7F-A855-58294D6236C6}" type="pres">
      <dgm:prSet presAssocID="{BE691FE7-B562-4D22-93AB-E0075AD63A1B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BCC267-6E55-45A9-A811-42D00C71FD20}" type="pres">
      <dgm:prSet presAssocID="{8EB0BAD6-8748-4115-8542-9AE0574DE8A4}" presName="aSpace" presStyleCnt="0"/>
      <dgm:spPr/>
      <dgm:t>
        <a:bodyPr/>
        <a:lstStyle/>
        <a:p>
          <a:endParaRPr lang="es-EC"/>
        </a:p>
      </dgm:t>
    </dgm:pt>
    <dgm:pt modelId="{2AE3AD7D-C271-4576-A652-35199F600807}" type="pres">
      <dgm:prSet presAssocID="{7E2405BA-C4FD-4D1E-A244-CE421B9B2452}" presName="compNode" presStyleCnt="0"/>
      <dgm:spPr/>
      <dgm:t>
        <a:bodyPr/>
        <a:lstStyle/>
        <a:p>
          <a:endParaRPr lang="es-EC"/>
        </a:p>
      </dgm:t>
    </dgm:pt>
    <dgm:pt modelId="{EF6C6BFC-6DA5-46E0-802A-5A48508FF065}" type="pres">
      <dgm:prSet presAssocID="{7E2405BA-C4FD-4D1E-A244-CE421B9B2452}" presName="aNode" presStyleLbl="bgShp" presStyleIdx="2" presStyleCnt="3"/>
      <dgm:spPr/>
      <dgm:t>
        <a:bodyPr/>
        <a:lstStyle/>
        <a:p>
          <a:endParaRPr lang="es-ES"/>
        </a:p>
      </dgm:t>
    </dgm:pt>
    <dgm:pt modelId="{F5BEFEDD-0C4F-47DC-A7B5-F173A015008F}" type="pres">
      <dgm:prSet presAssocID="{7E2405BA-C4FD-4D1E-A244-CE421B9B2452}" presName="textNode" presStyleLbl="bgShp" presStyleIdx="2" presStyleCnt="3"/>
      <dgm:spPr/>
      <dgm:t>
        <a:bodyPr/>
        <a:lstStyle/>
        <a:p>
          <a:endParaRPr lang="es-ES"/>
        </a:p>
      </dgm:t>
    </dgm:pt>
    <dgm:pt modelId="{1558B2DE-A2BE-4DB0-A5F2-D24690CACE1C}" type="pres">
      <dgm:prSet presAssocID="{7E2405BA-C4FD-4D1E-A244-CE421B9B2452}" presName="compChildNode" presStyleCnt="0"/>
      <dgm:spPr/>
      <dgm:t>
        <a:bodyPr/>
        <a:lstStyle/>
        <a:p>
          <a:endParaRPr lang="es-EC"/>
        </a:p>
      </dgm:t>
    </dgm:pt>
    <dgm:pt modelId="{A7F4C5BA-D1EB-4D82-97FE-F1E71FC7C2EE}" type="pres">
      <dgm:prSet presAssocID="{7E2405BA-C4FD-4D1E-A244-CE421B9B2452}" presName="theInnerList" presStyleCnt="0"/>
      <dgm:spPr/>
      <dgm:t>
        <a:bodyPr/>
        <a:lstStyle/>
        <a:p>
          <a:endParaRPr lang="es-EC"/>
        </a:p>
      </dgm:t>
    </dgm:pt>
    <dgm:pt modelId="{B30E7113-36EA-4A56-9446-319E289451D7}" type="pres">
      <dgm:prSet presAssocID="{963A39D2-6476-45CF-B2F4-40D9171938C3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795E34-8E97-4A42-8EDD-B4CC8219FDC3}" type="pres">
      <dgm:prSet presAssocID="{963A39D2-6476-45CF-B2F4-40D9171938C3}" presName="aSpace2" presStyleCnt="0"/>
      <dgm:spPr/>
      <dgm:t>
        <a:bodyPr/>
        <a:lstStyle/>
        <a:p>
          <a:endParaRPr lang="es-EC"/>
        </a:p>
      </dgm:t>
    </dgm:pt>
    <dgm:pt modelId="{44DDD011-9E1F-4C8C-AF00-94DB945A3618}" type="pres">
      <dgm:prSet presAssocID="{9CF530BC-DDAA-42E3-9D62-8FC6207F5C09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1C53C14-44A3-4A53-9027-6AA116D0D249}" type="presOf" srcId="{7E2405BA-C4FD-4D1E-A244-CE421B9B2452}" destId="{F5BEFEDD-0C4F-47DC-A7B5-F173A015008F}" srcOrd="1" destOrd="0" presId="urn:microsoft.com/office/officeart/2005/8/layout/lProcess2"/>
    <dgm:cxn modelId="{7FCD0BA9-CD65-4DED-95EA-2EDF289DD1D2}" type="presOf" srcId="{22B82D75-4D78-4972-8B23-FDA8B02EF4E7}" destId="{72E5970D-7BD6-4B22-9369-D2B50EB020A5}" srcOrd="0" destOrd="0" presId="urn:microsoft.com/office/officeart/2005/8/layout/lProcess2"/>
    <dgm:cxn modelId="{092037FC-D722-40A6-8D09-690B50DC0108}" type="presOf" srcId="{963A39D2-6476-45CF-B2F4-40D9171938C3}" destId="{B30E7113-36EA-4A56-9446-319E289451D7}" srcOrd="0" destOrd="0" presId="urn:microsoft.com/office/officeart/2005/8/layout/lProcess2"/>
    <dgm:cxn modelId="{BBB28F22-624A-4692-8DA8-4E50E8F7DC3E}" type="presOf" srcId="{623A986B-8784-4B61-B6F3-00EE7BD8C2D1}" destId="{731396C3-668B-4196-93EF-0D9D58E9A5AF}" srcOrd="0" destOrd="0" presId="urn:microsoft.com/office/officeart/2005/8/layout/lProcess2"/>
    <dgm:cxn modelId="{3156410D-5A43-404A-A67F-4F552AEF331B}" srcId="{B5C88E05-CA4B-47BE-8E9C-68D163D3AD0C}" destId="{7E2405BA-C4FD-4D1E-A244-CE421B9B2452}" srcOrd="2" destOrd="0" parTransId="{0904F4AF-372D-4E65-8A9E-9848F195B1BE}" sibTransId="{DE27B4D8-D53E-4525-86BF-688736BB90DC}"/>
    <dgm:cxn modelId="{2C185DE3-0917-4FFD-9E02-40A66DC5F61C}" srcId="{8EB0BAD6-8748-4115-8542-9AE0574DE8A4}" destId="{22B82D75-4D78-4972-8B23-FDA8B02EF4E7}" srcOrd="0" destOrd="0" parTransId="{1AC806C3-616D-412A-BC31-2C67A5CBE741}" sibTransId="{3584E97F-4E90-4F0C-8EC3-A876C0F1799D}"/>
    <dgm:cxn modelId="{0C0F8316-0E99-49B5-B557-FAD9B0AA7655}" srcId="{9E857858-CB20-4196-85C7-6B8124EB8F33}" destId="{623A986B-8784-4B61-B6F3-00EE7BD8C2D1}" srcOrd="0" destOrd="0" parTransId="{D65CA664-51A4-4149-A254-7474201281AE}" sibTransId="{764E7F96-1A91-48C7-AB99-8839EAA82B83}"/>
    <dgm:cxn modelId="{25DF4B8C-C603-40CE-AF36-514901B9510A}" srcId="{8EB0BAD6-8748-4115-8542-9AE0574DE8A4}" destId="{BE691FE7-B562-4D22-93AB-E0075AD63A1B}" srcOrd="1" destOrd="0" parTransId="{98E8798F-3792-4099-AB87-2FDECA3BE721}" sibTransId="{AC421039-BC92-4213-BDE4-E225B3CDDE31}"/>
    <dgm:cxn modelId="{50E2CD23-0588-4852-9A74-A637B0DF3E5D}" srcId="{7E2405BA-C4FD-4D1E-A244-CE421B9B2452}" destId="{9CF530BC-DDAA-42E3-9D62-8FC6207F5C09}" srcOrd="1" destOrd="0" parTransId="{58709000-9315-4203-B53D-5BE7C3B996E4}" sibTransId="{303849E3-3D8C-49CD-A438-37A102330F1C}"/>
    <dgm:cxn modelId="{9419B590-0834-49E5-9215-969F3B5D1C4C}" type="presOf" srcId="{8EB0BAD6-8748-4115-8542-9AE0574DE8A4}" destId="{BBBD77E5-A639-434A-8485-AE82545B3CFA}" srcOrd="1" destOrd="0" presId="urn:microsoft.com/office/officeart/2005/8/layout/lProcess2"/>
    <dgm:cxn modelId="{9E582167-5CA6-4C0A-A76F-DDDA2F6F5D35}" srcId="{B5C88E05-CA4B-47BE-8E9C-68D163D3AD0C}" destId="{9E857858-CB20-4196-85C7-6B8124EB8F33}" srcOrd="0" destOrd="0" parTransId="{E4E47973-9F4E-446C-B71C-1EF3C1D6299E}" sibTransId="{F783EA41-C9FF-4200-A3BF-B420B62E8A19}"/>
    <dgm:cxn modelId="{B812F3B7-AE0D-4AF6-B811-063AD6709E03}" srcId="{9E857858-CB20-4196-85C7-6B8124EB8F33}" destId="{67D50681-4B57-4E53-961C-B45C32D900AB}" srcOrd="1" destOrd="0" parTransId="{488BA826-C9FC-48DB-B676-41F4643291D7}" sibTransId="{713BFBAB-9CB0-444E-B803-B24111103E11}"/>
    <dgm:cxn modelId="{F5D42B89-D5AC-46AD-8497-72816EC97D02}" srcId="{B5C88E05-CA4B-47BE-8E9C-68D163D3AD0C}" destId="{8EB0BAD6-8748-4115-8542-9AE0574DE8A4}" srcOrd="1" destOrd="0" parTransId="{55E0457A-E2F9-4AC3-84B9-667161A85A35}" sibTransId="{C5D56277-B41F-4E1B-B768-CD8A5D2B6779}"/>
    <dgm:cxn modelId="{C44E3461-0807-471A-8592-7E4718FF5FF5}" type="presOf" srcId="{9E857858-CB20-4196-85C7-6B8124EB8F33}" destId="{EED99E4C-B4FF-45E2-A6D9-CE03D7D0754C}" srcOrd="0" destOrd="0" presId="urn:microsoft.com/office/officeart/2005/8/layout/lProcess2"/>
    <dgm:cxn modelId="{1E7B4153-9812-4D77-A577-9238A315FFC2}" type="presOf" srcId="{BE691FE7-B562-4D22-93AB-E0075AD63A1B}" destId="{1D8EB8F9-54BA-4E7F-A855-58294D6236C6}" srcOrd="0" destOrd="0" presId="urn:microsoft.com/office/officeart/2005/8/layout/lProcess2"/>
    <dgm:cxn modelId="{61757D99-871B-454A-B1E7-749F1DA8B4D9}" type="presOf" srcId="{9E857858-CB20-4196-85C7-6B8124EB8F33}" destId="{FECB7153-0AAA-4DC6-B222-749BF09A3F8F}" srcOrd="1" destOrd="0" presId="urn:microsoft.com/office/officeart/2005/8/layout/lProcess2"/>
    <dgm:cxn modelId="{15BA2DC4-4768-4C23-9DCE-74B714D64699}" type="presOf" srcId="{9CF530BC-DDAA-42E3-9D62-8FC6207F5C09}" destId="{44DDD011-9E1F-4C8C-AF00-94DB945A3618}" srcOrd="0" destOrd="0" presId="urn:microsoft.com/office/officeart/2005/8/layout/lProcess2"/>
    <dgm:cxn modelId="{21334A38-DFC9-4F32-AB49-8AE3D8A40857}" type="presOf" srcId="{7E2405BA-C4FD-4D1E-A244-CE421B9B2452}" destId="{EF6C6BFC-6DA5-46E0-802A-5A48508FF065}" srcOrd="0" destOrd="0" presId="urn:microsoft.com/office/officeart/2005/8/layout/lProcess2"/>
    <dgm:cxn modelId="{B4C1CB49-4FD0-43DE-BB9C-F788ACF11CCB}" srcId="{7E2405BA-C4FD-4D1E-A244-CE421B9B2452}" destId="{963A39D2-6476-45CF-B2F4-40D9171938C3}" srcOrd="0" destOrd="0" parTransId="{F749CEF2-7D32-4DF2-8685-719173E031D1}" sibTransId="{D2EBD0A4-4A72-4D9F-B188-8DFE65154FFA}"/>
    <dgm:cxn modelId="{7AA52E1F-EFC2-461B-B709-74572A217808}" type="presOf" srcId="{67D50681-4B57-4E53-961C-B45C32D900AB}" destId="{F0BD5A0F-60A5-4D09-8E1A-18B8D41B3DF2}" srcOrd="0" destOrd="0" presId="urn:microsoft.com/office/officeart/2005/8/layout/lProcess2"/>
    <dgm:cxn modelId="{6BC1CA66-B303-427B-BA10-35B41407FA1B}" type="presOf" srcId="{B5C88E05-CA4B-47BE-8E9C-68D163D3AD0C}" destId="{55884673-6530-44E8-8EBF-07CAB547A2CC}" srcOrd="0" destOrd="0" presId="urn:microsoft.com/office/officeart/2005/8/layout/lProcess2"/>
    <dgm:cxn modelId="{6D656483-B5EC-4675-9B9D-558793E64907}" type="presOf" srcId="{8EB0BAD6-8748-4115-8542-9AE0574DE8A4}" destId="{771D64BE-2881-4C10-820C-BA75F6240D0C}" srcOrd="0" destOrd="0" presId="urn:microsoft.com/office/officeart/2005/8/layout/lProcess2"/>
    <dgm:cxn modelId="{5CFA5215-F407-4A06-87DE-15FCFC81CD6E}" type="presParOf" srcId="{55884673-6530-44E8-8EBF-07CAB547A2CC}" destId="{A0268C31-611E-408A-AE02-70557BD113E3}" srcOrd="0" destOrd="0" presId="urn:microsoft.com/office/officeart/2005/8/layout/lProcess2"/>
    <dgm:cxn modelId="{A934F0C6-3F3B-421B-8C4D-312B1960ED3E}" type="presParOf" srcId="{A0268C31-611E-408A-AE02-70557BD113E3}" destId="{EED99E4C-B4FF-45E2-A6D9-CE03D7D0754C}" srcOrd="0" destOrd="0" presId="urn:microsoft.com/office/officeart/2005/8/layout/lProcess2"/>
    <dgm:cxn modelId="{1E6C9F49-5F20-4094-AB0F-D6F6D85784EA}" type="presParOf" srcId="{A0268C31-611E-408A-AE02-70557BD113E3}" destId="{FECB7153-0AAA-4DC6-B222-749BF09A3F8F}" srcOrd="1" destOrd="0" presId="urn:microsoft.com/office/officeart/2005/8/layout/lProcess2"/>
    <dgm:cxn modelId="{0E1FE0F6-F50B-49C7-9C8F-FE5C6C6AE5DC}" type="presParOf" srcId="{A0268C31-611E-408A-AE02-70557BD113E3}" destId="{9A4C0FB5-CF37-4F40-BACE-0A8DDF247E8A}" srcOrd="2" destOrd="0" presId="urn:microsoft.com/office/officeart/2005/8/layout/lProcess2"/>
    <dgm:cxn modelId="{13F8E5DD-23F4-4B36-9327-3ACF9CB48D5C}" type="presParOf" srcId="{9A4C0FB5-CF37-4F40-BACE-0A8DDF247E8A}" destId="{48598C4C-D54C-43C8-90D0-E3E9C6F78AAE}" srcOrd="0" destOrd="0" presId="urn:microsoft.com/office/officeart/2005/8/layout/lProcess2"/>
    <dgm:cxn modelId="{284B0344-E37A-4F8D-8E26-943352D51B75}" type="presParOf" srcId="{48598C4C-D54C-43C8-90D0-E3E9C6F78AAE}" destId="{731396C3-668B-4196-93EF-0D9D58E9A5AF}" srcOrd="0" destOrd="0" presId="urn:microsoft.com/office/officeart/2005/8/layout/lProcess2"/>
    <dgm:cxn modelId="{AF317396-B657-48DA-B697-64F28AF37089}" type="presParOf" srcId="{48598C4C-D54C-43C8-90D0-E3E9C6F78AAE}" destId="{1C7129D9-2D2B-40D0-A65D-4E0D183B18D1}" srcOrd="1" destOrd="0" presId="urn:microsoft.com/office/officeart/2005/8/layout/lProcess2"/>
    <dgm:cxn modelId="{3CCEE658-974A-4DF1-ADB0-9EA4047A39EF}" type="presParOf" srcId="{48598C4C-D54C-43C8-90D0-E3E9C6F78AAE}" destId="{F0BD5A0F-60A5-4D09-8E1A-18B8D41B3DF2}" srcOrd="2" destOrd="0" presId="urn:microsoft.com/office/officeart/2005/8/layout/lProcess2"/>
    <dgm:cxn modelId="{34C58013-D6BA-47A9-A466-B03A64A8F332}" type="presParOf" srcId="{55884673-6530-44E8-8EBF-07CAB547A2CC}" destId="{B59741CE-8C18-47BB-ADFE-4D3590530F6D}" srcOrd="1" destOrd="0" presId="urn:microsoft.com/office/officeart/2005/8/layout/lProcess2"/>
    <dgm:cxn modelId="{34C621DA-B102-4135-BB2A-8B9558266F2C}" type="presParOf" srcId="{55884673-6530-44E8-8EBF-07CAB547A2CC}" destId="{2950B238-53D0-4E99-B62C-D8BB94A79474}" srcOrd="2" destOrd="0" presId="urn:microsoft.com/office/officeart/2005/8/layout/lProcess2"/>
    <dgm:cxn modelId="{1C0978DF-96B4-4E7F-BE07-1327E574576D}" type="presParOf" srcId="{2950B238-53D0-4E99-B62C-D8BB94A79474}" destId="{771D64BE-2881-4C10-820C-BA75F6240D0C}" srcOrd="0" destOrd="0" presId="urn:microsoft.com/office/officeart/2005/8/layout/lProcess2"/>
    <dgm:cxn modelId="{66FC1F6E-602F-4659-96A8-48B6C673A8D5}" type="presParOf" srcId="{2950B238-53D0-4E99-B62C-D8BB94A79474}" destId="{BBBD77E5-A639-434A-8485-AE82545B3CFA}" srcOrd="1" destOrd="0" presId="urn:microsoft.com/office/officeart/2005/8/layout/lProcess2"/>
    <dgm:cxn modelId="{EDBE634A-C106-46D6-A6FC-0AB85445CFE2}" type="presParOf" srcId="{2950B238-53D0-4E99-B62C-D8BB94A79474}" destId="{F118BD68-7B55-4DB1-961D-D5B6F3F864A5}" srcOrd="2" destOrd="0" presId="urn:microsoft.com/office/officeart/2005/8/layout/lProcess2"/>
    <dgm:cxn modelId="{CDD0A555-E380-45FC-87BD-1E8246E89238}" type="presParOf" srcId="{F118BD68-7B55-4DB1-961D-D5B6F3F864A5}" destId="{61DE5A14-FEAB-4F47-A2D3-FB18E39797A9}" srcOrd="0" destOrd="0" presId="urn:microsoft.com/office/officeart/2005/8/layout/lProcess2"/>
    <dgm:cxn modelId="{B210139D-F8F3-44F8-A21D-51DF4348C39B}" type="presParOf" srcId="{61DE5A14-FEAB-4F47-A2D3-FB18E39797A9}" destId="{72E5970D-7BD6-4B22-9369-D2B50EB020A5}" srcOrd="0" destOrd="0" presId="urn:microsoft.com/office/officeart/2005/8/layout/lProcess2"/>
    <dgm:cxn modelId="{34EF4699-580F-43E0-AC4D-542583846591}" type="presParOf" srcId="{61DE5A14-FEAB-4F47-A2D3-FB18E39797A9}" destId="{DB4311C6-23B2-43C3-A666-71BC968A63F2}" srcOrd="1" destOrd="0" presId="urn:microsoft.com/office/officeart/2005/8/layout/lProcess2"/>
    <dgm:cxn modelId="{EB0139C1-C9C1-4B3D-B174-570C932F1079}" type="presParOf" srcId="{61DE5A14-FEAB-4F47-A2D3-FB18E39797A9}" destId="{1D8EB8F9-54BA-4E7F-A855-58294D6236C6}" srcOrd="2" destOrd="0" presId="urn:microsoft.com/office/officeart/2005/8/layout/lProcess2"/>
    <dgm:cxn modelId="{24A74C37-1996-4BF7-A43A-C974A3BBE30E}" type="presParOf" srcId="{55884673-6530-44E8-8EBF-07CAB547A2CC}" destId="{26BCC267-6E55-45A9-A811-42D00C71FD20}" srcOrd="3" destOrd="0" presId="urn:microsoft.com/office/officeart/2005/8/layout/lProcess2"/>
    <dgm:cxn modelId="{D2B82A67-EA1F-4C6F-9E53-600397C227FB}" type="presParOf" srcId="{55884673-6530-44E8-8EBF-07CAB547A2CC}" destId="{2AE3AD7D-C271-4576-A652-35199F600807}" srcOrd="4" destOrd="0" presId="urn:microsoft.com/office/officeart/2005/8/layout/lProcess2"/>
    <dgm:cxn modelId="{D899CF88-A323-4485-BC6F-48D836DECB93}" type="presParOf" srcId="{2AE3AD7D-C271-4576-A652-35199F600807}" destId="{EF6C6BFC-6DA5-46E0-802A-5A48508FF065}" srcOrd="0" destOrd="0" presId="urn:microsoft.com/office/officeart/2005/8/layout/lProcess2"/>
    <dgm:cxn modelId="{0796486D-1FE8-42A8-B836-7631BA0181D0}" type="presParOf" srcId="{2AE3AD7D-C271-4576-A652-35199F600807}" destId="{F5BEFEDD-0C4F-47DC-A7B5-F173A015008F}" srcOrd="1" destOrd="0" presId="urn:microsoft.com/office/officeart/2005/8/layout/lProcess2"/>
    <dgm:cxn modelId="{72CC6FD8-39A8-480F-A423-7A31D1A7D3BA}" type="presParOf" srcId="{2AE3AD7D-C271-4576-A652-35199F600807}" destId="{1558B2DE-A2BE-4DB0-A5F2-D24690CACE1C}" srcOrd="2" destOrd="0" presId="urn:microsoft.com/office/officeart/2005/8/layout/lProcess2"/>
    <dgm:cxn modelId="{18570E6F-53B9-4F17-9BCB-777175506417}" type="presParOf" srcId="{1558B2DE-A2BE-4DB0-A5F2-D24690CACE1C}" destId="{A7F4C5BA-D1EB-4D82-97FE-F1E71FC7C2EE}" srcOrd="0" destOrd="0" presId="urn:microsoft.com/office/officeart/2005/8/layout/lProcess2"/>
    <dgm:cxn modelId="{67DF3D16-BA90-4CAB-964E-EECDDE07698F}" type="presParOf" srcId="{A7F4C5BA-D1EB-4D82-97FE-F1E71FC7C2EE}" destId="{B30E7113-36EA-4A56-9446-319E289451D7}" srcOrd="0" destOrd="0" presId="urn:microsoft.com/office/officeart/2005/8/layout/lProcess2"/>
    <dgm:cxn modelId="{E2C14535-DDE4-4C39-93A3-C18EF7F50B6B}" type="presParOf" srcId="{A7F4C5BA-D1EB-4D82-97FE-F1E71FC7C2EE}" destId="{1C795E34-8E97-4A42-8EDD-B4CC8219FDC3}" srcOrd="1" destOrd="0" presId="urn:microsoft.com/office/officeart/2005/8/layout/lProcess2"/>
    <dgm:cxn modelId="{BFA9E294-1B82-42B7-AD5E-D22DEA7474C3}" type="presParOf" srcId="{A7F4C5BA-D1EB-4D82-97FE-F1E71FC7C2EE}" destId="{44DDD011-9E1F-4C8C-AF00-94DB945A3618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D8D3B71-F3D5-43A6-A15C-E70C94527532}" type="doc">
      <dgm:prSet loTypeId="urn:microsoft.com/office/officeart/2005/8/layout/lProcess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B307130E-6AF4-4ADC-A450-C91605AE474C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Canteros</a:t>
          </a:r>
          <a:endParaRPr lang="es-EC" dirty="0">
            <a:solidFill>
              <a:schemeClr val="tx1"/>
            </a:solidFill>
          </a:endParaRPr>
        </a:p>
      </dgm:t>
    </dgm:pt>
    <dgm:pt modelId="{FA862215-5159-49C2-85EE-5C76F252AFAA}" type="parTrans" cxnId="{2685B9CA-4293-4CF8-8074-AB5762CF827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F4AAD14-D5AB-49B3-83CF-0CA5DE8709F6}" type="sibTrans" cxnId="{2685B9CA-4293-4CF8-8074-AB5762CF827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257CBF3-1DC6-4AE7-93BA-189C138342BE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Agricultura ancestral de roza y tumba </a:t>
          </a:r>
          <a:endParaRPr lang="es-EC" dirty="0">
            <a:solidFill>
              <a:schemeClr val="tx1"/>
            </a:solidFill>
          </a:endParaRPr>
        </a:p>
      </dgm:t>
    </dgm:pt>
    <dgm:pt modelId="{339DE0C2-5D75-4D81-BBC5-E6149FEC91A3}" type="parTrans" cxnId="{8EC5C041-042F-4CD7-872D-553700D1160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E29EE34-787E-4FCF-BC8E-F831B12CD823}" type="sibTrans" cxnId="{8EC5C041-042F-4CD7-872D-553700D1160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F78E789-788E-4C35-98C3-52A2CEB94F6C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Cultivo de caña de azúcar</a:t>
          </a:r>
          <a:endParaRPr lang="es-EC" dirty="0">
            <a:solidFill>
              <a:schemeClr val="tx1"/>
            </a:solidFill>
          </a:endParaRPr>
        </a:p>
      </dgm:t>
    </dgm:pt>
    <dgm:pt modelId="{03BBD659-BCD6-4111-849A-549D3F7B422D}" type="parTrans" cxnId="{F96A6FF3-36DE-491E-88DF-69C8324F265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38A3A2F-F864-43A6-9359-EF55B581C67D}" type="sibTrans" cxnId="{F96A6FF3-36DE-491E-88DF-69C8324F265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4DC4559-60BA-4116-9657-C426AD3C422A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Aja Shuar</a:t>
          </a:r>
          <a:endParaRPr lang="es-EC" dirty="0">
            <a:solidFill>
              <a:schemeClr val="tx1"/>
            </a:solidFill>
          </a:endParaRPr>
        </a:p>
      </dgm:t>
    </dgm:pt>
    <dgm:pt modelId="{10FC50C7-1396-4968-A3F6-1EF171745B5E}" type="parTrans" cxnId="{C2300BFE-E3C7-4978-A744-93C1418213E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04274BF-5193-4FC2-B2B7-C979F8574354}" type="sibTrans" cxnId="{C2300BFE-E3C7-4978-A744-93C1418213E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BA1A009-60D9-4EE3-958B-EC1E2EFA3504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La mujer shuar  es  responsable del manejo del sistema</a:t>
          </a:r>
          <a:endParaRPr lang="es-EC" dirty="0">
            <a:solidFill>
              <a:schemeClr val="tx1"/>
            </a:solidFill>
          </a:endParaRPr>
        </a:p>
      </dgm:t>
    </dgm:pt>
    <dgm:pt modelId="{44D0AD68-4083-4194-8491-DF11ED274FBE}" type="parTrans" cxnId="{7DF9116C-B995-42BC-8BA1-178EE53C82D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41ECB35-BA2D-4009-8711-EDA1CDE96211}" type="sibTrans" cxnId="{7DF9116C-B995-42BC-8BA1-178EE53C82D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C9F5AC4-545C-41EF-91C7-7908987A2961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Práctica de ritos </a:t>
          </a:r>
          <a:endParaRPr lang="es-EC" dirty="0">
            <a:solidFill>
              <a:schemeClr val="tx1"/>
            </a:solidFill>
          </a:endParaRPr>
        </a:p>
      </dgm:t>
    </dgm:pt>
    <dgm:pt modelId="{0C8443CF-3017-4213-B14B-627AAB1CC1B0}" type="parTrans" cxnId="{3A248E29-8E29-4851-BCAF-D7E294B2D97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6CB32A3-EF4B-4CFF-ADAF-1C4033085D97}" type="sibTrans" cxnId="{3A248E29-8E29-4851-BCAF-D7E294B2D97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3E120D8-D4A9-48ED-B251-D633C7FB04CA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Agroecología </a:t>
          </a:r>
          <a:endParaRPr lang="es-EC" dirty="0">
            <a:solidFill>
              <a:schemeClr val="tx1"/>
            </a:solidFill>
          </a:endParaRPr>
        </a:p>
      </dgm:t>
    </dgm:pt>
    <dgm:pt modelId="{D4A66F2A-A456-4CA0-8315-30AA057C875E}" type="parTrans" cxnId="{E3F041D5-192E-4CB2-A2EF-D0D834920833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4BA97F5-442F-4A0E-822F-E1BFDE038BA5}" type="sibTrans" cxnId="{E3F041D5-192E-4CB2-A2EF-D0D834920833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10E418C-8DCD-41F8-AC19-5CDB3ABF3FEA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Producir sosteniblemente</a:t>
          </a:r>
          <a:endParaRPr lang="es-EC" dirty="0">
            <a:solidFill>
              <a:schemeClr val="tx1"/>
            </a:solidFill>
          </a:endParaRPr>
        </a:p>
      </dgm:t>
    </dgm:pt>
    <dgm:pt modelId="{7C4BA8C1-8EBC-4BFA-87DA-746D0096EFF9}" type="parTrans" cxnId="{03BB2DA1-AB6E-4BA4-8F74-C3A8FD0168A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81F1F5E-0052-401D-B257-7704A5EC571D}" type="sibTrans" cxnId="{03BB2DA1-AB6E-4BA4-8F74-C3A8FD0168A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88F88CA-3D7F-48AA-B2BD-AD81F897351B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Forma de favorecer  y contribuir en la preparación de recetas de la gastronomía ecuatoriana.</a:t>
          </a:r>
          <a:endParaRPr lang="es-EC" dirty="0">
            <a:solidFill>
              <a:schemeClr val="tx1"/>
            </a:solidFill>
          </a:endParaRPr>
        </a:p>
      </dgm:t>
    </dgm:pt>
    <dgm:pt modelId="{97C8726E-53EE-4532-84CC-9CEC382B50C7}" type="parTrans" cxnId="{BE77C2D9-8290-4990-A8AA-6008ED1E48B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1A10515-67DF-4CD8-983F-05D3A1FA38CC}" type="sibTrans" cxnId="{BE77C2D9-8290-4990-A8AA-6008ED1E48B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C6FB82C-6DC4-4AD6-A643-BE11514A5990}" type="pres">
      <dgm:prSet presAssocID="{8D8D3B71-F3D5-43A6-A15C-E70C9452753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AEBEFE8-6076-4EBD-873F-2746398A6770}" type="pres">
      <dgm:prSet presAssocID="{B307130E-6AF4-4ADC-A450-C91605AE474C}" presName="compNode" presStyleCnt="0"/>
      <dgm:spPr/>
    </dgm:pt>
    <dgm:pt modelId="{F16A6504-BEC4-4A36-8145-9416A0634C77}" type="pres">
      <dgm:prSet presAssocID="{B307130E-6AF4-4ADC-A450-C91605AE474C}" presName="aNode" presStyleLbl="bgShp" presStyleIdx="0" presStyleCnt="3"/>
      <dgm:spPr/>
      <dgm:t>
        <a:bodyPr/>
        <a:lstStyle/>
        <a:p>
          <a:endParaRPr lang="es-EC"/>
        </a:p>
      </dgm:t>
    </dgm:pt>
    <dgm:pt modelId="{35C4CBE0-9555-472E-80CA-EB1C0A32DDE8}" type="pres">
      <dgm:prSet presAssocID="{B307130E-6AF4-4ADC-A450-C91605AE474C}" presName="textNode" presStyleLbl="bgShp" presStyleIdx="0" presStyleCnt="3"/>
      <dgm:spPr/>
      <dgm:t>
        <a:bodyPr/>
        <a:lstStyle/>
        <a:p>
          <a:endParaRPr lang="es-EC"/>
        </a:p>
      </dgm:t>
    </dgm:pt>
    <dgm:pt modelId="{B6E2FFE3-7EBB-4202-BF53-1EE0955DBEFC}" type="pres">
      <dgm:prSet presAssocID="{B307130E-6AF4-4ADC-A450-C91605AE474C}" presName="compChildNode" presStyleCnt="0"/>
      <dgm:spPr/>
    </dgm:pt>
    <dgm:pt modelId="{F6305D2F-F566-4724-ABEF-545D1F94CB1C}" type="pres">
      <dgm:prSet presAssocID="{B307130E-6AF4-4ADC-A450-C91605AE474C}" presName="theInnerList" presStyleCnt="0"/>
      <dgm:spPr/>
    </dgm:pt>
    <dgm:pt modelId="{6A637B7A-F810-4792-9C9B-7111082371F0}" type="pres">
      <dgm:prSet presAssocID="{6257CBF3-1DC6-4AE7-93BA-189C138342BE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BF0A1CE-FFC8-457A-9ACA-EBAC0095730E}" type="pres">
      <dgm:prSet presAssocID="{6257CBF3-1DC6-4AE7-93BA-189C138342BE}" presName="aSpace2" presStyleCnt="0"/>
      <dgm:spPr/>
    </dgm:pt>
    <dgm:pt modelId="{A16F7F9D-1C46-4547-8A23-B93A700BAA0B}" type="pres">
      <dgm:prSet presAssocID="{8F78E789-788E-4C35-98C3-52A2CEB94F6C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3E75F1-F8FA-48E3-A4E4-660587569BE0}" type="pres">
      <dgm:prSet presAssocID="{B307130E-6AF4-4ADC-A450-C91605AE474C}" presName="aSpace" presStyleCnt="0"/>
      <dgm:spPr/>
    </dgm:pt>
    <dgm:pt modelId="{F6732223-D92B-4093-AE18-F75D04DCD1A4}" type="pres">
      <dgm:prSet presAssocID="{94DC4559-60BA-4116-9657-C426AD3C422A}" presName="compNode" presStyleCnt="0"/>
      <dgm:spPr/>
    </dgm:pt>
    <dgm:pt modelId="{22261A5C-4178-4E6F-918F-E5067F30E702}" type="pres">
      <dgm:prSet presAssocID="{94DC4559-60BA-4116-9657-C426AD3C422A}" presName="aNode" presStyleLbl="bgShp" presStyleIdx="1" presStyleCnt="3"/>
      <dgm:spPr/>
      <dgm:t>
        <a:bodyPr/>
        <a:lstStyle/>
        <a:p>
          <a:endParaRPr lang="es-EC"/>
        </a:p>
      </dgm:t>
    </dgm:pt>
    <dgm:pt modelId="{0AA22182-65ED-438B-8FCC-9CB33B6D2C2B}" type="pres">
      <dgm:prSet presAssocID="{94DC4559-60BA-4116-9657-C426AD3C422A}" presName="textNode" presStyleLbl="bgShp" presStyleIdx="1" presStyleCnt="3"/>
      <dgm:spPr/>
      <dgm:t>
        <a:bodyPr/>
        <a:lstStyle/>
        <a:p>
          <a:endParaRPr lang="es-EC"/>
        </a:p>
      </dgm:t>
    </dgm:pt>
    <dgm:pt modelId="{FF718EBF-CE13-432F-B093-E8C7187F2F1A}" type="pres">
      <dgm:prSet presAssocID="{94DC4559-60BA-4116-9657-C426AD3C422A}" presName="compChildNode" presStyleCnt="0"/>
      <dgm:spPr/>
    </dgm:pt>
    <dgm:pt modelId="{8326F4A8-A939-4FD4-BA24-38FA5450FD54}" type="pres">
      <dgm:prSet presAssocID="{94DC4559-60BA-4116-9657-C426AD3C422A}" presName="theInnerList" presStyleCnt="0"/>
      <dgm:spPr/>
    </dgm:pt>
    <dgm:pt modelId="{CDEDFD5B-536B-4E3A-AF00-EA383C274CF6}" type="pres">
      <dgm:prSet presAssocID="{3BA1A009-60D9-4EE3-958B-EC1E2EFA3504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D2812C-1EC3-49F8-B278-42A0B27133A1}" type="pres">
      <dgm:prSet presAssocID="{3BA1A009-60D9-4EE3-958B-EC1E2EFA3504}" presName="aSpace2" presStyleCnt="0"/>
      <dgm:spPr/>
    </dgm:pt>
    <dgm:pt modelId="{5FAA519B-BCF1-41D3-B858-0FB8054C4600}" type="pres">
      <dgm:prSet presAssocID="{8C9F5AC4-545C-41EF-91C7-7908987A2961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7F6954-DD41-4511-9B0C-9CE212FC1BF8}" type="pres">
      <dgm:prSet presAssocID="{94DC4559-60BA-4116-9657-C426AD3C422A}" presName="aSpace" presStyleCnt="0"/>
      <dgm:spPr/>
    </dgm:pt>
    <dgm:pt modelId="{BD141773-8B91-4E3C-8A9E-9BB229C6C74E}" type="pres">
      <dgm:prSet presAssocID="{93E120D8-D4A9-48ED-B251-D633C7FB04CA}" presName="compNode" presStyleCnt="0"/>
      <dgm:spPr/>
    </dgm:pt>
    <dgm:pt modelId="{D553B541-EC09-4AB9-91DD-53132CA8919C}" type="pres">
      <dgm:prSet presAssocID="{93E120D8-D4A9-48ED-B251-D633C7FB04CA}" presName="aNode" presStyleLbl="bgShp" presStyleIdx="2" presStyleCnt="3"/>
      <dgm:spPr/>
      <dgm:t>
        <a:bodyPr/>
        <a:lstStyle/>
        <a:p>
          <a:endParaRPr lang="es-EC"/>
        </a:p>
      </dgm:t>
    </dgm:pt>
    <dgm:pt modelId="{FD5BB188-60EC-4BFC-8508-1A4B94C2BF5F}" type="pres">
      <dgm:prSet presAssocID="{93E120D8-D4A9-48ED-B251-D633C7FB04CA}" presName="textNode" presStyleLbl="bgShp" presStyleIdx="2" presStyleCnt="3"/>
      <dgm:spPr/>
      <dgm:t>
        <a:bodyPr/>
        <a:lstStyle/>
        <a:p>
          <a:endParaRPr lang="es-EC"/>
        </a:p>
      </dgm:t>
    </dgm:pt>
    <dgm:pt modelId="{8FC43F63-A9DF-4A23-B36F-61D913562520}" type="pres">
      <dgm:prSet presAssocID="{93E120D8-D4A9-48ED-B251-D633C7FB04CA}" presName="compChildNode" presStyleCnt="0"/>
      <dgm:spPr/>
    </dgm:pt>
    <dgm:pt modelId="{CBB7313B-E988-4560-BBE0-475E5BDE025A}" type="pres">
      <dgm:prSet presAssocID="{93E120D8-D4A9-48ED-B251-D633C7FB04CA}" presName="theInnerList" presStyleCnt="0"/>
      <dgm:spPr/>
    </dgm:pt>
    <dgm:pt modelId="{7208F9EB-C04E-4AEB-8D2B-FACC1A441F2C}" type="pres">
      <dgm:prSet presAssocID="{E10E418C-8DCD-41F8-AC19-5CDB3ABF3FEA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EF97E22-5DD9-40E4-9252-E93F10F98E91}" type="pres">
      <dgm:prSet presAssocID="{E10E418C-8DCD-41F8-AC19-5CDB3ABF3FEA}" presName="aSpace2" presStyleCnt="0"/>
      <dgm:spPr/>
    </dgm:pt>
    <dgm:pt modelId="{163D37FA-6EC0-4931-9291-E731B15369E8}" type="pres">
      <dgm:prSet presAssocID="{388F88CA-3D7F-48AA-B2BD-AD81F897351B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7428BA3-BD77-4263-8920-12E19808F9BE}" type="presOf" srcId="{388F88CA-3D7F-48AA-B2BD-AD81F897351B}" destId="{163D37FA-6EC0-4931-9291-E731B15369E8}" srcOrd="0" destOrd="0" presId="urn:microsoft.com/office/officeart/2005/8/layout/lProcess2"/>
    <dgm:cxn modelId="{5DEF00A5-219B-4BEB-91D7-CCFB8B740A0F}" type="presOf" srcId="{B307130E-6AF4-4ADC-A450-C91605AE474C}" destId="{35C4CBE0-9555-472E-80CA-EB1C0A32DDE8}" srcOrd="1" destOrd="0" presId="urn:microsoft.com/office/officeart/2005/8/layout/lProcess2"/>
    <dgm:cxn modelId="{7DF9116C-B995-42BC-8BA1-178EE53C82D4}" srcId="{94DC4559-60BA-4116-9657-C426AD3C422A}" destId="{3BA1A009-60D9-4EE3-958B-EC1E2EFA3504}" srcOrd="0" destOrd="0" parTransId="{44D0AD68-4083-4194-8491-DF11ED274FBE}" sibTransId="{441ECB35-BA2D-4009-8711-EDA1CDE96211}"/>
    <dgm:cxn modelId="{3A248E29-8E29-4851-BCAF-D7E294B2D971}" srcId="{94DC4559-60BA-4116-9657-C426AD3C422A}" destId="{8C9F5AC4-545C-41EF-91C7-7908987A2961}" srcOrd="1" destOrd="0" parTransId="{0C8443CF-3017-4213-B14B-627AAB1CC1B0}" sibTransId="{76CB32A3-EF4B-4CFF-ADAF-1C4033085D97}"/>
    <dgm:cxn modelId="{1FC65DB0-2E5C-47A1-B3F4-B992EAC36940}" type="presOf" srcId="{6257CBF3-1DC6-4AE7-93BA-189C138342BE}" destId="{6A637B7A-F810-4792-9C9B-7111082371F0}" srcOrd="0" destOrd="0" presId="urn:microsoft.com/office/officeart/2005/8/layout/lProcess2"/>
    <dgm:cxn modelId="{5244F982-34C8-42CE-8FD0-705980CC46B1}" type="presOf" srcId="{94DC4559-60BA-4116-9657-C426AD3C422A}" destId="{22261A5C-4178-4E6F-918F-E5067F30E702}" srcOrd="0" destOrd="0" presId="urn:microsoft.com/office/officeart/2005/8/layout/lProcess2"/>
    <dgm:cxn modelId="{8EC5C041-042F-4CD7-872D-553700D11600}" srcId="{B307130E-6AF4-4ADC-A450-C91605AE474C}" destId="{6257CBF3-1DC6-4AE7-93BA-189C138342BE}" srcOrd="0" destOrd="0" parTransId="{339DE0C2-5D75-4D81-BBC5-E6149FEC91A3}" sibTransId="{6E29EE34-787E-4FCF-BC8E-F831B12CD823}"/>
    <dgm:cxn modelId="{F96A6FF3-36DE-491E-88DF-69C8324F2655}" srcId="{B307130E-6AF4-4ADC-A450-C91605AE474C}" destId="{8F78E789-788E-4C35-98C3-52A2CEB94F6C}" srcOrd="1" destOrd="0" parTransId="{03BBD659-BCD6-4111-849A-549D3F7B422D}" sibTransId="{B38A3A2F-F864-43A6-9359-EF55B581C67D}"/>
    <dgm:cxn modelId="{2685B9CA-4293-4CF8-8074-AB5762CF8275}" srcId="{8D8D3B71-F3D5-43A6-A15C-E70C94527532}" destId="{B307130E-6AF4-4ADC-A450-C91605AE474C}" srcOrd="0" destOrd="0" parTransId="{FA862215-5159-49C2-85EE-5C76F252AFAA}" sibTransId="{DF4AAD14-D5AB-49B3-83CF-0CA5DE8709F6}"/>
    <dgm:cxn modelId="{67B57350-F2CC-4F59-8E4B-0E13F61A4909}" type="presOf" srcId="{B307130E-6AF4-4ADC-A450-C91605AE474C}" destId="{F16A6504-BEC4-4A36-8145-9416A0634C77}" srcOrd="0" destOrd="0" presId="urn:microsoft.com/office/officeart/2005/8/layout/lProcess2"/>
    <dgm:cxn modelId="{A77F0BDD-024C-4958-B99D-A742605838A2}" type="presOf" srcId="{8C9F5AC4-545C-41EF-91C7-7908987A2961}" destId="{5FAA519B-BCF1-41D3-B858-0FB8054C4600}" srcOrd="0" destOrd="0" presId="urn:microsoft.com/office/officeart/2005/8/layout/lProcess2"/>
    <dgm:cxn modelId="{2D890356-A992-4BC6-8772-FD3E2A3F8E50}" type="presOf" srcId="{3BA1A009-60D9-4EE3-958B-EC1E2EFA3504}" destId="{CDEDFD5B-536B-4E3A-AF00-EA383C274CF6}" srcOrd="0" destOrd="0" presId="urn:microsoft.com/office/officeart/2005/8/layout/lProcess2"/>
    <dgm:cxn modelId="{892FB978-5B0F-4A5E-835F-AFAC12B40E2D}" type="presOf" srcId="{93E120D8-D4A9-48ED-B251-D633C7FB04CA}" destId="{D553B541-EC09-4AB9-91DD-53132CA8919C}" srcOrd="0" destOrd="0" presId="urn:microsoft.com/office/officeart/2005/8/layout/lProcess2"/>
    <dgm:cxn modelId="{4933FC5C-3962-4AFC-9B6F-A437BCD3D080}" type="presOf" srcId="{8F78E789-788E-4C35-98C3-52A2CEB94F6C}" destId="{A16F7F9D-1C46-4547-8A23-B93A700BAA0B}" srcOrd="0" destOrd="0" presId="urn:microsoft.com/office/officeart/2005/8/layout/lProcess2"/>
    <dgm:cxn modelId="{1B502087-F524-437E-B18B-6DA4C20BB176}" type="presOf" srcId="{93E120D8-D4A9-48ED-B251-D633C7FB04CA}" destId="{FD5BB188-60EC-4BFC-8508-1A4B94C2BF5F}" srcOrd="1" destOrd="0" presId="urn:microsoft.com/office/officeart/2005/8/layout/lProcess2"/>
    <dgm:cxn modelId="{C2300BFE-E3C7-4978-A744-93C1418213E5}" srcId="{8D8D3B71-F3D5-43A6-A15C-E70C94527532}" destId="{94DC4559-60BA-4116-9657-C426AD3C422A}" srcOrd="1" destOrd="0" parTransId="{10FC50C7-1396-4968-A3F6-1EF171745B5E}" sibTransId="{004274BF-5193-4FC2-B2B7-C979F8574354}"/>
    <dgm:cxn modelId="{47F5F121-FD70-4D1D-AC46-5DD943F7482E}" type="presOf" srcId="{8D8D3B71-F3D5-43A6-A15C-E70C94527532}" destId="{FC6FB82C-6DC4-4AD6-A643-BE11514A5990}" srcOrd="0" destOrd="0" presId="urn:microsoft.com/office/officeart/2005/8/layout/lProcess2"/>
    <dgm:cxn modelId="{BE77C2D9-8290-4990-A8AA-6008ED1E48B1}" srcId="{93E120D8-D4A9-48ED-B251-D633C7FB04CA}" destId="{388F88CA-3D7F-48AA-B2BD-AD81F897351B}" srcOrd="1" destOrd="0" parTransId="{97C8726E-53EE-4532-84CC-9CEC382B50C7}" sibTransId="{01A10515-67DF-4CD8-983F-05D3A1FA38CC}"/>
    <dgm:cxn modelId="{EE5E60E9-AEC2-44BA-B6D4-04B751169886}" type="presOf" srcId="{E10E418C-8DCD-41F8-AC19-5CDB3ABF3FEA}" destId="{7208F9EB-C04E-4AEB-8D2B-FACC1A441F2C}" srcOrd="0" destOrd="0" presId="urn:microsoft.com/office/officeart/2005/8/layout/lProcess2"/>
    <dgm:cxn modelId="{03BB2DA1-AB6E-4BA4-8F74-C3A8FD0168A0}" srcId="{93E120D8-D4A9-48ED-B251-D633C7FB04CA}" destId="{E10E418C-8DCD-41F8-AC19-5CDB3ABF3FEA}" srcOrd="0" destOrd="0" parTransId="{7C4BA8C1-8EBC-4BFA-87DA-746D0096EFF9}" sibTransId="{881F1F5E-0052-401D-B257-7704A5EC571D}"/>
    <dgm:cxn modelId="{E3F041D5-192E-4CB2-A2EF-D0D834920833}" srcId="{8D8D3B71-F3D5-43A6-A15C-E70C94527532}" destId="{93E120D8-D4A9-48ED-B251-D633C7FB04CA}" srcOrd="2" destOrd="0" parTransId="{D4A66F2A-A456-4CA0-8315-30AA057C875E}" sibTransId="{34BA97F5-442F-4A0E-822F-E1BFDE038BA5}"/>
    <dgm:cxn modelId="{1B577139-36FA-45A6-90AB-45C499CC57B4}" type="presOf" srcId="{94DC4559-60BA-4116-9657-C426AD3C422A}" destId="{0AA22182-65ED-438B-8FCC-9CB33B6D2C2B}" srcOrd="1" destOrd="0" presId="urn:microsoft.com/office/officeart/2005/8/layout/lProcess2"/>
    <dgm:cxn modelId="{4B764434-D224-409F-A45C-452097695FBD}" type="presParOf" srcId="{FC6FB82C-6DC4-4AD6-A643-BE11514A5990}" destId="{4AEBEFE8-6076-4EBD-873F-2746398A6770}" srcOrd="0" destOrd="0" presId="urn:microsoft.com/office/officeart/2005/8/layout/lProcess2"/>
    <dgm:cxn modelId="{4F472E80-6EDB-4307-9EAD-266BC64F9EA1}" type="presParOf" srcId="{4AEBEFE8-6076-4EBD-873F-2746398A6770}" destId="{F16A6504-BEC4-4A36-8145-9416A0634C77}" srcOrd="0" destOrd="0" presId="urn:microsoft.com/office/officeart/2005/8/layout/lProcess2"/>
    <dgm:cxn modelId="{9D875B0F-8740-4AAF-950A-826BF4A45A09}" type="presParOf" srcId="{4AEBEFE8-6076-4EBD-873F-2746398A6770}" destId="{35C4CBE0-9555-472E-80CA-EB1C0A32DDE8}" srcOrd="1" destOrd="0" presId="urn:microsoft.com/office/officeart/2005/8/layout/lProcess2"/>
    <dgm:cxn modelId="{C8E38E3A-E283-4E66-8202-50F10979FC47}" type="presParOf" srcId="{4AEBEFE8-6076-4EBD-873F-2746398A6770}" destId="{B6E2FFE3-7EBB-4202-BF53-1EE0955DBEFC}" srcOrd="2" destOrd="0" presId="urn:microsoft.com/office/officeart/2005/8/layout/lProcess2"/>
    <dgm:cxn modelId="{1184FF4F-0F11-4FC9-B1AE-75196C56119F}" type="presParOf" srcId="{B6E2FFE3-7EBB-4202-BF53-1EE0955DBEFC}" destId="{F6305D2F-F566-4724-ABEF-545D1F94CB1C}" srcOrd="0" destOrd="0" presId="urn:microsoft.com/office/officeart/2005/8/layout/lProcess2"/>
    <dgm:cxn modelId="{FCB0F3F4-D52F-4F73-9BE4-BAF8FBF7D078}" type="presParOf" srcId="{F6305D2F-F566-4724-ABEF-545D1F94CB1C}" destId="{6A637B7A-F810-4792-9C9B-7111082371F0}" srcOrd="0" destOrd="0" presId="urn:microsoft.com/office/officeart/2005/8/layout/lProcess2"/>
    <dgm:cxn modelId="{933E1DF9-56B5-48A8-837D-8B2A70938307}" type="presParOf" srcId="{F6305D2F-F566-4724-ABEF-545D1F94CB1C}" destId="{5BF0A1CE-FFC8-457A-9ACA-EBAC0095730E}" srcOrd="1" destOrd="0" presId="urn:microsoft.com/office/officeart/2005/8/layout/lProcess2"/>
    <dgm:cxn modelId="{4928B792-F20F-442B-A88F-CF6E7E5048A1}" type="presParOf" srcId="{F6305D2F-F566-4724-ABEF-545D1F94CB1C}" destId="{A16F7F9D-1C46-4547-8A23-B93A700BAA0B}" srcOrd="2" destOrd="0" presId="urn:microsoft.com/office/officeart/2005/8/layout/lProcess2"/>
    <dgm:cxn modelId="{9F6D19E1-58BF-457E-9A21-E68F8E8F7CF9}" type="presParOf" srcId="{FC6FB82C-6DC4-4AD6-A643-BE11514A5990}" destId="{A53E75F1-F8FA-48E3-A4E4-660587569BE0}" srcOrd="1" destOrd="0" presId="urn:microsoft.com/office/officeart/2005/8/layout/lProcess2"/>
    <dgm:cxn modelId="{FF0D2D6A-2A31-46F8-8EF8-45DFCFD5EEEF}" type="presParOf" srcId="{FC6FB82C-6DC4-4AD6-A643-BE11514A5990}" destId="{F6732223-D92B-4093-AE18-F75D04DCD1A4}" srcOrd="2" destOrd="0" presId="urn:microsoft.com/office/officeart/2005/8/layout/lProcess2"/>
    <dgm:cxn modelId="{53CA77AF-5D7F-4DF3-8970-99DC67BFE0B0}" type="presParOf" srcId="{F6732223-D92B-4093-AE18-F75D04DCD1A4}" destId="{22261A5C-4178-4E6F-918F-E5067F30E702}" srcOrd="0" destOrd="0" presId="urn:microsoft.com/office/officeart/2005/8/layout/lProcess2"/>
    <dgm:cxn modelId="{E88FE705-56E6-422E-A663-3783A001A000}" type="presParOf" srcId="{F6732223-D92B-4093-AE18-F75D04DCD1A4}" destId="{0AA22182-65ED-438B-8FCC-9CB33B6D2C2B}" srcOrd="1" destOrd="0" presId="urn:microsoft.com/office/officeart/2005/8/layout/lProcess2"/>
    <dgm:cxn modelId="{EF0705A4-8273-4F6A-BBD8-AF48E8D3A31F}" type="presParOf" srcId="{F6732223-D92B-4093-AE18-F75D04DCD1A4}" destId="{FF718EBF-CE13-432F-B093-E8C7187F2F1A}" srcOrd="2" destOrd="0" presId="urn:microsoft.com/office/officeart/2005/8/layout/lProcess2"/>
    <dgm:cxn modelId="{25C0519D-7B48-4CD7-B5C2-DBE6E1D64155}" type="presParOf" srcId="{FF718EBF-CE13-432F-B093-E8C7187F2F1A}" destId="{8326F4A8-A939-4FD4-BA24-38FA5450FD54}" srcOrd="0" destOrd="0" presId="urn:microsoft.com/office/officeart/2005/8/layout/lProcess2"/>
    <dgm:cxn modelId="{4CA2D09A-5FDD-42B0-B600-7F62DE5D7FAE}" type="presParOf" srcId="{8326F4A8-A939-4FD4-BA24-38FA5450FD54}" destId="{CDEDFD5B-536B-4E3A-AF00-EA383C274CF6}" srcOrd="0" destOrd="0" presId="urn:microsoft.com/office/officeart/2005/8/layout/lProcess2"/>
    <dgm:cxn modelId="{FD8C5666-87A5-4C49-872B-A5E5CC5AFDA2}" type="presParOf" srcId="{8326F4A8-A939-4FD4-BA24-38FA5450FD54}" destId="{74D2812C-1EC3-49F8-B278-42A0B27133A1}" srcOrd="1" destOrd="0" presId="urn:microsoft.com/office/officeart/2005/8/layout/lProcess2"/>
    <dgm:cxn modelId="{0506229A-BF53-467D-B860-213B48A893C6}" type="presParOf" srcId="{8326F4A8-A939-4FD4-BA24-38FA5450FD54}" destId="{5FAA519B-BCF1-41D3-B858-0FB8054C4600}" srcOrd="2" destOrd="0" presId="urn:microsoft.com/office/officeart/2005/8/layout/lProcess2"/>
    <dgm:cxn modelId="{15B5952F-4FFA-450B-B1E8-B7E40F78302A}" type="presParOf" srcId="{FC6FB82C-6DC4-4AD6-A643-BE11514A5990}" destId="{BD7F6954-DD41-4511-9B0C-9CE212FC1BF8}" srcOrd="3" destOrd="0" presId="urn:microsoft.com/office/officeart/2005/8/layout/lProcess2"/>
    <dgm:cxn modelId="{2AB3B812-A096-4D64-8225-D47078729BA5}" type="presParOf" srcId="{FC6FB82C-6DC4-4AD6-A643-BE11514A5990}" destId="{BD141773-8B91-4E3C-8A9E-9BB229C6C74E}" srcOrd="4" destOrd="0" presId="urn:microsoft.com/office/officeart/2005/8/layout/lProcess2"/>
    <dgm:cxn modelId="{41C74E13-8B9D-494F-9345-FB6C228734EB}" type="presParOf" srcId="{BD141773-8B91-4E3C-8A9E-9BB229C6C74E}" destId="{D553B541-EC09-4AB9-91DD-53132CA8919C}" srcOrd="0" destOrd="0" presId="urn:microsoft.com/office/officeart/2005/8/layout/lProcess2"/>
    <dgm:cxn modelId="{E7C1D19E-8031-482D-9502-F31008E037D3}" type="presParOf" srcId="{BD141773-8B91-4E3C-8A9E-9BB229C6C74E}" destId="{FD5BB188-60EC-4BFC-8508-1A4B94C2BF5F}" srcOrd="1" destOrd="0" presId="urn:microsoft.com/office/officeart/2005/8/layout/lProcess2"/>
    <dgm:cxn modelId="{38208D39-5EA5-46F9-80ED-725821C4E899}" type="presParOf" srcId="{BD141773-8B91-4E3C-8A9E-9BB229C6C74E}" destId="{8FC43F63-A9DF-4A23-B36F-61D913562520}" srcOrd="2" destOrd="0" presId="urn:microsoft.com/office/officeart/2005/8/layout/lProcess2"/>
    <dgm:cxn modelId="{45818742-935A-4FCF-87BC-B8CEE34C1F41}" type="presParOf" srcId="{8FC43F63-A9DF-4A23-B36F-61D913562520}" destId="{CBB7313B-E988-4560-BBE0-475E5BDE025A}" srcOrd="0" destOrd="0" presId="urn:microsoft.com/office/officeart/2005/8/layout/lProcess2"/>
    <dgm:cxn modelId="{E7103CD7-F294-48E6-8844-93B8E546E5E7}" type="presParOf" srcId="{CBB7313B-E988-4560-BBE0-475E5BDE025A}" destId="{7208F9EB-C04E-4AEB-8D2B-FACC1A441F2C}" srcOrd="0" destOrd="0" presId="urn:microsoft.com/office/officeart/2005/8/layout/lProcess2"/>
    <dgm:cxn modelId="{3DA653AA-C419-4070-B709-FE2BC3CDFE04}" type="presParOf" srcId="{CBB7313B-E988-4560-BBE0-475E5BDE025A}" destId="{DEF97E22-5DD9-40E4-9252-E93F10F98E91}" srcOrd="1" destOrd="0" presId="urn:microsoft.com/office/officeart/2005/8/layout/lProcess2"/>
    <dgm:cxn modelId="{CC92A674-4B68-4AD4-BF55-BF9F305C1DF2}" type="presParOf" srcId="{CBB7313B-E988-4560-BBE0-475E5BDE025A}" destId="{163D37FA-6EC0-4931-9291-E731B15369E8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76AAD17-3F9C-4500-B4EF-237FF1C0767E}" type="doc">
      <dgm:prSet loTypeId="urn:microsoft.com/office/officeart/2005/8/layout/cycle4" loCatId="cycle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5E160024-8413-41FB-BBE0-BBD9B73201E1}">
      <dgm:prSet phldrT="[Texto]"/>
      <dgm:spPr/>
      <dgm:t>
        <a:bodyPr/>
        <a:lstStyle/>
        <a:p>
          <a:r>
            <a:rPr lang="es-EC" dirty="0" smtClean="0"/>
            <a:t>Tipo de Turista</a:t>
          </a:r>
          <a:endParaRPr lang="es-EC" dirty="0"/>
        </a:p>
      </dgm:t>
    </dgm:pt>
    <dgm:pt modelId="{891949D5-45FF-483F-83D0-1756431BA879}" type="parTrans" cxnId="{3A4DF719-A02D-4D73-A67F-D147B237B7E4}">
      <dgm:prSet/>
      <dgm:spPr/>
      <dgm:t>
        <a:bodyPr/>
        <a:lstStyle/>
        <a:p>
          <a:endParaRPr lang="es-EC"/>
        </a:p>
      </dgm:t>
    </dgm:pt>
    <dgm:pt modelId="{031CE2FC-DDDC-40B1-948B-B8B29B5041C6}" type="sibTrans" cxnId="{3A4DF719-A02D-4D73-A67F-D147B237B7E4}">
      <dgm:prSet/>
      <dgm:spPr/>
      <dgm:t>
        <a:bodyPr/>
        <a:lstStyle/>
        <a:p>
          <a:endParaRPr lang="es-EC"/>
        </a:p>
      </dgm:t>
    </dgm:pt>
    <dgm:pt modelId="{BD677986-C72C-4A78-9592-A6B3B39F07B7}">
      <dgm:prSet phldrT="[Texto]"/>
      <dgm:spPr/>
      <dgm:t>
        <a:bodyPr/>
        <a:lstStyle/>
        <a:p>
          <a:r>
            <a:rPr lang="es-EC" dirty="0" smtClean="0"/>
            <a:t>Masculino</a:t>
          </a:r>
          <a:endParaRPr lang="es-EC" dirty="0"/>
        </a:p>
      </dgm:t>
    </dgm:pt>
    <dgm:pt modelId="{A714BC21-8D4A-48C6-BB9C-6DFD64231B69}" type="parTrans" cxnId="{F42D8054-8DE7-4635-A451-978823827074}">
      <dgm:prSet/>
      <dgm:spPr/>
      <dgm:t>
        <a:bodyPr/>
        <a:lstStyle/>
        <a:p>
          <a:endParaRPr lang="es-EC"/>
        </a:p>
      </dgm:t>
    </dgm:pt>
    <dgm:pt modelId="{5DDECBA4-8BA9-4630-9306-FA74AEA679A6}" type="sibTrans" cxnId="{F42D8054-8DE7-4635-A451-978823827074}">
      <dgm:prSet/>
      <dgm:spPr/>
      <dgm:t>
        <a:bodyPr/>
        <a:lstStyle/>
        <a:p>
          <a:endParaRPr lang="es-EC"/>
        </a:p>
      </dgm:t>
    </dgm:pt>
    <dgm:pt modelId="{E1F3ACF4-899F-40CF-8FB4-42E7B1198AEE}">
      <dgm:prSet phldrT="[Texto]"/>
      <dgm:spPr/>
      <dgm:t>
        <a:bodyPr/>
        <a:lstStyle/>
        <a:p>
          <a:r>
            <a:rPr lang="es-EC" dirty="0" smtClean="0"/>
            <a:t>Gastronomía </a:t>
          </a:r>
          <a:endParaRPr lang="es-EC" dirty="0"/>
        </a:p>
      </dgm:t>
    </dgm:pt>
    <dgm:pt modelId="{943BC6AA-43D0-4735-A37E-A2FA6E4642F4}" type="parTrans" cxnId="{06A033F6-092F-4AAB-A557-B33E80E92768}">
      <dgm:prSet/>
      <dgm:spPr/>
      <dgm:t>
        <a:bodyPr/>
        <a:lstStyle/>
        <a:p>
          <a:endParaRPr lang="es-EC"/>
        </a:p>
      </dgm:t>
    </dgm:pt>
    <dgm:pt modelId="{A45BC0A3-3981-42DA-9DD5-E078970ECD6D}" type="sibTrans" cxnId="{06A033F6-092F-4AAB-A557-B33E80E92768}">
      <dgm:prSet/>
      <dgm:spPr/>
      <dgm:t>
        <a:bodyPr/>
        <a:lstStyle/>
        <a:p>
          <a:endParaRPr lang="es-EC"/>
        </a:p>
      </dgm:t>
    </dgm:pt>
    <dgm:pt modelId="{A9C4BF94-B5AC-4A0B-8E86-C00D8EA8B0E7}">
      <dgm:prSet phldrT="[Texto]"/>
      <dgm:spPr/>
      <dgm:t>
        <a:bodyPr/>
        <a:lstStyle/>
        <a:p>
          <a:r>
            <a:rPr lang="es-EC" dirty="0" smtClean="0"/>
            <a:t>Si conocen el turismo gastronómico</a:t>
          </a:r>
          <a:endParaRPr lang="es-EC" dirty="0"/>
        </a:p>
      </dgm:t>
    </dgm:pt>
    <dgm:pt modelId="{915309FF-2292-42BA-8D7E-016AEDADF202}" type="parTrans" cxnId="{3F49ED8E-07ED-42B5-B4E0-A23B3CEEBE46}">
      <dgm:prSet/>
      <dgm:spPr/>
      <dgm:t>
        <a:bodyPr/>
        <a:lstStyle/>
        <a:p>
          <a:endParaRPr lang="es-EC"/>
        </a:p>
      </dgm:t>
    </dgm:pt>
    <dgm:pt modelId="{82F83E46-B993-4B02-A140-2895F782A721}" type="sibTrans" cxnId="{3F49ED8E-07ED-42B5-B4E0-A23B3CEEBE46}">
      <dgm:prSet/>
      <dgm:spPr/>
      <dgm:t>
        <a:bodyPr/>
        <a:lstStyle/>
        <a:p>
          <a:endParaRPr lang="es-EC"/>
        </a:p>
      </dgm:t>
    </dgm:pt>
    <dgm:pt modelId="{FE6688C4-397E-43E0-B62A-97204F82090D}">
      <dgm:prSet phldrT="[Texto]"/>
      <dgm:spPr/>
      <dgm:t>
        <a:bodyPr/>
        <a:lstStyle/>
        <a:p>
          <a:r>
            <a:rPr lang="es-EC" dirty="0" smtClean="0"/>
            <a:t>Técnicas ancestrales</a:t>
          </a:r>
          <a:endParaRPr lang="es-EC" dirty="0"/>
        </a:p>
      </dgm:t>
    </dgm:pt>
    <dgm:pt modelId="{7560643C-9EAE-4E63-A490-CAA842750A42}" type="parTrans" cxnId="{066E9B40-0E98-47D5-A455-60C17379B524}">
      <dgm:prSet/>
      <dgm:spPr/>
      <dgm:t>
        <a:bodyPr/>
        <a:lstStyle/>
        <a:p>
          <a:endParaRPr lang="es-EC"/>
        </a:p>
      </dgm:t>
    </dgm:pt>
    <dgm:pt modelId="{81AE0D13-82DA-4CAE-84AE-8900EDBFF317}" type="sibTrans" cxnId="{066E9B40-0E98-47D5-A455-60C17379B524}">
      <dgm:prSet/>
      <dgm:spPr/>
      <dgm:t>
        <a:bodyPr/>
        <a:lstStyle/>
        <a:p>
          <a:endParaRPr lang="es-EC"/>
        </a:p>
      </dgm:t>
    </dgm:pt>
    <dgm:pt modelId="{10951D04-3AA3-4E8C-9D8E-192627DECC55}">
      <dgm:prSet phldrT="[Texto]"/>
      <dgm:spPr/>
      <dgm:t>
        <a:bodyPr/>
        <a:lstStyle/>
        <a:p>
          <a:r>
            <a:rPr lang="es-EC" dirty="0" smtClean="0"/>
            <a:t>Técnicas de cocción : Asar, hervir, tostar</a:t>
          </a:r>
          <a:endParaRPr lang="es-EC" dirty="0"/>
        </a:p>
      </dgm:t>
    </dgm:pt>
    <dgm:pt modelId="{2692D144-FD0C-4AF5-B442-BE6F9FDFF54D}" type="parTrans" cxnId="{96E95345-B2CE-407B-88D2-9EBF68888E55}">
      <dgm:prSet/>
      <dgm:spPr/>
      <dgm:t>
        <a:bodyPr/>
        <a:lstStyle/>
        <a:p>
          <a:endParaRPr lang="es-EC"/>
        </a:p>
      </dgm:t>
    </dgm:pt>
    <dgm:pt modelId="{3E17884A-D719-45EF-AA45-2D609F93EC70}" type="sibTrans" cxnId="{96E95345-B2CE-407B-88D2-9EBF68888E55}">
      <dgm:prSet/>
      <dgm:spPr/>
      <dgm:t>
        <a:bodyPr/>
        <a:lstStyle/>
        <a:p>
          <a:endParaRPr lang="es-EC"/>
        </a:p>
      </dgm:t>
    </dgm:pt>
    <dgm:pt modelId="{082AC7CB-3F83-4840-AB68-BDEB645A810E}">
      <dgm:prSet phldrT="[Texto]"/>
      <dgm:spPr/>
      <dgm:t>
        <a:bodyPr/>
        <a:lstStyle/>
        <a:p>
          <a:r>
            <a:rPr lang="es-EC" dirty="0" err="1" smtClean="0"/>
            <a:t>Pachamanka</a:t>
          </a:r>
          <a:endParaRPr lang="es-EC" dirty="0"/>
        </a:p>
      </dgm:t>
    </dgm:pt>
    <dgm:pt modelId="{6B9D0301-60E5-4B53-A968-32729A1BB30F}" type="parTrans" cxnId="{1DE29647-4BA0-480E-9014-148AF228BB04}">
      <dgm:prSet/>
      <dgm:spPr/>
      <dgm:t>
        <a:bodyPr/>
        <a:lstStyle/>
        <a:p>
          <a:endParaRPr lang="es-EC"/>
        </a:p>
      </dgm:t>
    </dgm:pt>
    <dgm:pt modelId="{2F74026A-73F8-4CD0-8385-65EB37E30B5C}" type="sibTrans" cxnId="{1DE29647-4BA0-480E-9014-148AF228BB04}">
      <dgm:prSet/>
      <dgm:spPr/>
      <dgm:t>
        <a:bodyPr/>
        <a:lstStyle/>
        <a:p>
          <a:endParaRPr lang="es-EC"/>
        </a:p>
      </dgm:t>
    </dgm:pt>
    <dgm:pt modelId="{166D62A6-2E52-45E5-AE75-2458A5A46B6B}">
      <dgm:prSet phldrT="[Texto]"/>
      <dgm:spPr/>
      <dgm:t>
        <a:bodyPr/>
        <a:lstStyle/>
        <a:p>
          <a:r>
            <a:rPr lang="es-EC" dirty="0" smtClean="0"/>
            <a:t>No conocen de que se trata</a:t>
          </a:r>
          <a:endParaRPr lang="es-EC" dirty="0"/>
        </a:p>
      </dgm:t>
    </dgm:pt>
    <dgm:pt modelId="{5F099DF6-1FBD-4AFC-A3AF-892F5EB5761A}" type="parTrans" cxnId="{47CAA1A1-7219-4F1F-9DFA-B0449D1683B9}">
      <dgm:prSet/>
      <dgm:spPr/>
      <dgm:t>
        <a:bodyPr/>
        <a:lstStyle/>
        <a:p>
          <a:endParaRPr lang="es-EC"/>
        </a:p>
      </dgm:t>
    </dgm:pt>
    <dgm:pt modelId="{C4A01C48-9301-4C27-AC4F-2AA1FED86D9B}" type="sibTrans" cxnId="{47CAA1A1-7219-4F1F-9DFA-B0449D1683B9}">
      <dgm:prSet/>
      <dgm:spPr/>
      <dgm:t>
        <a:bodyPr/>
        <a:lstStyle/>
        <a:p>
          <a:endParaRPr lang="es-EC"/>
        </a:p>
      </dgm:t>
    </dgm:pt>
    <dgm:pt modelId="{5DB9977D-5162-4EF1-BC79-54CC66C40E26}">
      <dgm:prSet phldrT="[Texto]"/>
      <dgm:spPr/>
      <dgm:t>
        <a:bodyPr/>
        <a:lstStyle/>
        <a:p>
          <a:r>
            <a:rPr lang="es-EC" dirty="0" smtClean="0"/>
            <a:t>31 a 50 años de edad</a:t>
          </a:r>
          <a:endParaRPr lang="es-EC" dirty="0"/>
        </a:p>
      </dgm:t>
    </dgm:pt>
    <dgm:pt modelId="{49CA102B-DA4E-4CF9-8AF0-BD337ADF6C53}" type="parTrans" cxnId="{AA66CAB2-9FBF-480A-8284-D09C5B2FB29D}">
      <dgm:prSet/>
      <dgm:spPr/>
      <dgm:t>
        <a:bodyPr/>
        <a:lstStyle/>
        <a:p>
          <a:endParaRPr lang="es-EC"/>
        </a:p>
      </dgm:t>
    </dgm:pt>
    <dgm:pt modelId="{614B5BDF-EB01-4940-A078-59E207DA7A42}" type="sibTrans" cxnId="{AA66CAB2-9FBF-480A-8284-D09C5B2FB29D}">
      <dgm:prSet/>
      <dgm:spPr/>
      <dgm:t>
        <a:bodyPr/>
        <a:lstStyle/>
        <a:p>
          <a:endParaRPr lang="es-EC"/>
        </a:p>
      </dgm:t>
    </dgm:pt>
    <dgm:pt modelId="{A99CF3F6-0786-4E37-B80C-31D7BF65DC6E}">
      <dgm:prSet phldrT="[Texto]"/>
      <dgm:spPr/>
      <dgm:t>
        <a:bodyPr/>
        <a:lstStyle/>
        <a:p>
          <a:r>
            <a:rPr lang="es-EC" dirty="0" smtClean="0"/>
            <a:t>Nacional </a:t>
          </a:r>
          <a:endParaRPr lang="es-EC" dirty="0"/>
        </a:p>
      </dgm:t>
    </dgm:pt>
    <dgm:pt modelId="{4A7C5062-E473-4FEC-B7C3-B687D8C6820F}" type="parTrans" cxnId="{4BE33EFF-4EAE-4000-BE32-3D2E05807CDE}">
      <dgm:prSet/>
      <dgm:spPr/>
      <dgm:t>
        <a:bodyPr/>
        <a:lstStyle/>
        <a:p>
          <a:endParaRPr lang="es-EC"/>
        </a:p>
      </dgm:t>
    </dgm:pt>
    <dgm:pt modelId="{A8303CB3-9145-4EEA-BDA4-DA4C5006E985}" type="sibTrans" cxnId="{4BE33EFF-4EAE-4000-BE32-3D2E05807CDE}">
      <dgm:prSet/>
      <dgm:spPr/>
      <dgm:t>
        <a:bodyPr/>
        <a:lstStyle/>
        <a:p>
          <a:endParaRPr lang="es-EC"/>
        </a:p>
      </dgm:t>
    </dgm:pt>
    <dgm:pt modelId="{1603C523-E325-47A9-832C-5A39A6644AAE}">
      <dgm:prSet phldrT="[Texto]"/>
      <dgm:spPr/>
      <dgm:t>
        <a:bodyPr/>
        <a:lstStyle/>
        <a:p>
          <a:r>
            <a:rPr lang="es-EC" dirty="0" smtClean="0"/>
            <a:t>Tigua prepara alimentos de forma tradicional y familiar</a:t>
          </a:r>
          <a:endParaRPr lang="es-EC" dirty="0"/>
        </a:p>
      </dgm:t>
    </dgm:pt>
    <dgm:pt modelId="{A6CB4D81-714D-4423-A441-1E7D89F559FE}" type="parTrans" cxnId="{1192CE59-B011-4D00-A2E9-699320BACBA2}">
      <dgm:prSet/>
      <dgm:spPr/>
      <dgm:t>
        <a:bodyPr/>
        <a:lstStyle/>
        <a:p>
          <a:endParaRPr lang="es-EC"/>
        </a:p>
      </dgm:t>
    </dgm:pt>
    <dgm:pt modelId="{E2638B47-7C29-49AD-82CE-7F0732D0E396}" type="sibTrans" cxnId="{1192CE59-B011-4D00-A2E9-699320BACBA2}">
      <dgm:prSet/>
      <dgm:spPr/>
      <dgm:t>
        <a:bodyPr/>
        <a:lstStyle/>
        <a:p>
          <a:endParaRPr lang="es-EC"/>
        </a:p>
      </dgm:t>
    </dgm:pt>
    <dgm:pt modelId="{2CD6271E-A814-4387-AC7A-B2F45744DD7E}">
      <dgm:prSet phldrT="[Texto]"/>
      <dgm:spPr/>
      <dgm:t>
        <a:bodyPr/>
        <a:lstStyle/>
        <a:p>
          <a:r>
            <a:rPr lang="es-EC" dirty="0" smtClean="0"/>
            <a:t>Métodos de conservación: Charqui, chuño, chuchuca</a:t>
          </a:r>
          <a:endParaRPr lang="es-EC" dirty="0"/>
        </a:p>
      </dgm:t>
    </dgm:pt>
    <dgm:pt modelId="{F4055608-520D-4DA3-B2DB-84016C0BD44A}" type="parTrans" cxnId="{2068731D-1856-46F3-B2D5-66A15BDDBB6A}">
      <dgm:prSet/>
      <dgm:spPr/>
      <dgm:t>
        <a:bodyPr/>
        <a:lstStyle/>
        <a:p>
          <a:endParaRPr lang="es-EC"/>
        </a:p>
      </dgm:t>
    </dgm:pt>
    <dgm:pt modelId="{F931C524-929C-4C91-9D4F-90DE91B01E84}" type="sibTrans" cxnId="{2068731D-1856-46F3-B2D5-66A15BDDBB6A}">
      <dgm:prSet/>
      <dgm:spPr/>
      <dgm:t>
        <a:bodyPr/>
        <a:lstStyle/>
        <a:p>
          <a:endParaRPr lang="es-EC"/>
        </a:p>
      </dgm:t>
    </dgm:pt>
    <dgm:pt modelId="{0DC8E878-A12F-476A-A1B9-FFE0C426219D}">
      <dgm:prSet phldrT="[Texto]"/>
      <dgm:spPr/>
      <dgm:t>
        <a:bodyPr/>
        <a:lstStyle/>
        <a:p>
          <a:r>
            <a:rPr lang="es-EC" dirty="0" smtClean="0"/>
            <a:t>Agradecimiento a la madre tierra por los alimentos recibidos</a:t>
          </a:r>
          <a:endParaRPr lang="es-EC" dirty="0"/>
        </a:p>
      </dgm:t>
    </dgm:pt>
    <dgm:pt modelId="{CE0AD00A-B567-463A-9740-B382D223DD17}" type="parTrans" cxnId="{CCC8F488-59F7-40FC-9B96-3E23780F6F4E}">
      <dgm:prSet/>
      <dgm:spPr/>
      <dgm:t>
        <a:bodyPr/>
        <a:lstStyle/>
        <a:p>
          <a:endParaRPr lang="es-EC"/>
        </a:p>
      </dgm:t>
    </dgm:pt>
    <dgm:pt modelId="{6F91A5F4-4F38-4AE3-8002-E288089384CE}" type="sibTrans" cxnId="{CCC8F488-59F7-40FC-9B96-3E23780F6F4E}">
      <dgm:prSet/>
      <dgm:spPr/>
      <dgm:t>
        <a:bodyPr/>
        <a:lstStyle/>
        <a:p>
          <a:endParaRPr lang="es-EC"/>
        </a:p>
      </dgm:t>
    </dgm:pt>
    <dgm:pt modelId="{F9A73C39-E652-43E5-8B21-EB6DD1852EE9}" type="pres">
      <dgm:prSet presAssocID="{E76AAD17-3F9C-4500-B4EF-237FF1C0767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33E0C20-9F41-4B38-A1DA-348EF9B336E7}" type="pres">
      <dgm:prSet presAssocID="{E76AAD17-3F9C-4500-B4EF-237FF1C0767E}" presName="children" presStyleCnt="0"/>
      <dgm:spPr/>
    </dgm:pt>
    <dgm:pt modelId="{0C77BF2F-87DC-43B2-B2B5-033BA3023E64}" type="pres">
      <dgm:prSet presAssocID="{E76AAD17-3F9C-4500-B4EF-237FF1C0767E}" presName="child1group" presStyleCnt="0"/>
      <dgm:spPr/>
    </dgm:pt>
    <dgm:pt modelId="{4D2A58D0-F67B-4064-8270-8F524FF09A9C}" type="pres">
      <dgm:prSet presAssocID="{E76AAD17-3F9C-4500-B4EF-237FF1C0767E}" presName="child1" presStyleLbl="bgAcc1" presStyleIdx="0" presStyleCnt="4"/>
      <dgm:spPr/>
      <dgm:t>
        <a:bodyPr/>
        <a:lstStyle/>
        <a:p>
          <a:endParaRPr lang="es-EC"/>
        </a:p>
      </dgm:t>
    </dgm:pt>
    <dgm:pt modelId="{10233D51-8A3F-4232-873C-0009C6D86654}" type="pres">
      <dgm:prSet presAssocID="{E76AAD17-3F9C-4500-B4EF-237FF1C0767E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F19149-8A74-48A4-BA53-575C585EB0D3}" type="pres">
      <dgm:prSet presAssocID="{E76AAD17-3F9C-4500-B4EF-237FF1C0767E}" presName="child2group" presStyleCnt="0"/>
      <dgm:spPr/>
    </dgm:pt>
    <dgm:pt modelId="{680E24D6-5EE1-4B5E-AC5E-1D0F40DBDAC9}" type="pres">
      <dgm:prSet presAssocID="{E76AAD17-3F9C-4500-B4EF-237FF1C0767E}" presName="child2" presStyleLbl="bgAcc1" presStyleIdx="1" presStyleCnt="4"/>
      <dgm:spPr/>
      <dgm:t>
        <a:bodyPr/>
        <a:lstStyle/>
        <a:p>
          <a:endParaRPr lang="es-EC"/>
        </a:p>
      </dgm:t>
    </dgm:pt>
    <dgm:pt modelId="{4E0C06BC-9375-4701-A75F-F991C650164B}" type="pres">
      <dgm:prSet presAssocID="{E76AAD17-3F9C-4500-B4EF-237FF1C0767E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4B53EA-3EC2-45FD-86BB-5939E14B7ABE}" type="pres">
      <dgm:prSet presAssocID="{E76AAD17-3F9C-4500-B4EF-237FF1C0767E}" presName="child3group" presStyleCnt="0"/>
      <dgm:spPr/>
    </dgm:pt>
    <dgm:pt modelId="{B31EBC3C-0AF3-42A1-9F30-174BFD16600C}" type="pres">
      <dgm:prSet presAssocID="{E76AAD17-3F9C-4500-B4EF-237FF1C0767E}" presName="child3" presStyleLbl="bgAcc1" presStyleIdx="2" presStyleCnt="4"/>
      <dgm:spPr/>
      <dgm:t>
        <a:bodyPr/>
        <a:lstStyle/>
        <a:p>
          <a:endParaRPr lang="es-EC"/>
        </a:p>
      </dgm:t>
    </dgm:pt>
    <dgm:pt modelId="{4391B231-C167-4D4E-BDDE-EF418769A2D2}" type="pres">
      <dgm:prSet presAssocID="{E76AAD17-3F9C-4500-B4EF-237FF1C0767E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275B76-853D-4123-8E2B-B74FD80EA48F}" type="pres">
      <dgm:prSet presAssocID="{E76AAD17-3F9C-4500-B4EF-237FF1C0767E}" presName="child4group" presStyleCnt="0"/>
      <dgm:spPr/>
    </dgm:pt>
    <dgm:pt modelId="{E6E9D0B0-5C9E-4BC1-A7DA-F40C10426C9B}" type="pres">
      <dgm:prSet presAssocID="{E76AAD17-3F9C-4500-B4EF-237FF1C0767E}" presName="child4" presStyleLbl="bgAcc1" presStyleIdx="3" presStyleCnt="4"/>
      <dgm:spPr/>
      <dgm:t>
        <a:bodyPr/>
        <a:lstStyle/>
        <a:p>
          <a:endParaRPr lang="es-EC"/>
        </a:p>
      </dgm:t>
    </dgm:pt>
    <dgm:pt modelId="{C6C33ED1-443F-4869-8BD1-242FF40578EC}" type="pres">
      <dgm:prSet presAssocID="{E76AAD17-3F9C-4500-B4EF-237FF1C0767E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BC596F-A4CA-48FB-ABA2-366693AE7B7A}" type="pres">
      <dgm:prSet presAssocID="{E76AAD17-3F9C-4500-B4EF-237FF1C0767E}" presName="childPlaceholder" presStyleCnt="0"/>
      <dgm:spPr/>
    </dgm:pt>
    <dgm:pt modelId="{F34A8C53-A816-465A-A5E1-EB0F00857D1F}" type="pres">
      <dgm:prSet presAssocID="{E76AAD17-3F9C-4500-B4EF-237FF1C0767E}" presName="circle" presStyleCnt="0"/>
      <dgm:spPr/>
    </dgm:pt>
    <dgm:pt modelId="{249F979C-BF3F-414A-B09A-1BAF723D62CD}" type="pres">
      <dgm:prSet presAssocID="{E76AAD17-3F9C-4500-B4EF-237FF1C0767E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468547-E535-4041-B545-2F9E4C5D6762}" type="pres">
      <dgm:prSet presAssocID="{E76AAD17-3F9C-4500-B4EF-237FF1C0767E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03D645-E632-4DA6-A2C5-F5C1DD2A2B92}" type="pres">
      <dgm:prSet presAssocID="{E76AAD17-3F9C-4500-B4EF-237FF1C0767E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C752B6-AC76-4DCA-AC3F-20017B4E8A16}" type="pres">
      <dgm:prSet presAssocID="{E76AAD17-3F9C-4500-B4EF-237FF1C0767E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4E1B09-996F-4B38-A607-034FC9223D0B}" type="pres">
      <dgm:prSet presAssocID="{E76AAD17-3F9C-4500-B4EF-237FF1C0767E}" presName="quadrantPlaceholder" presStyleCnt="0"/>
      <dgm:spPr/>
    </dgm:pt>
    <dgm:pt modelId="{C0E918CC-4D08-44B6-A65F-1A4C4E1E641B}" type="pres">
      <dgm:prSet presAssocID="{E76AAD17-3F9C-4500-B4EF-237FF1C0767E}" presName="center1" presStyleLbl="fgShp" presStyleIdx="0" presStyleCnt="2"/>
      <dgm:spPr/>
    </dgm:pt>
    <dgm:pt modelId="{036FF1D1-F3FD-4504-BED8-DE22563CCA6E}" type="pres">
      <dgm:prSet presAssocID="{E76AAD17-3F9C-4500-B4EF-237FF1C0767E}" presName="center2" presStyleLbl="fgShp" presStyleIdx="1" presStyleCnt="2"/>
      <dgm:spPr/>
    </dgm:pt>
  </dgm:ptLst>
  <dgm:cxnLst>
    <dgm:cxn modelId="{4BE33EFF-4EAE-4000-BE32-3D2E05807CDE}" srcId="{5E160024-8413-41FB-BBE0-BBD9B73201E1}" destId="{A99CF3F6-0786-4E37-B80C-31D7BF65DC6E}" srcOrd="2" destOrd="0" parTransId="{4A7C5062-E473-4FEC-B7C3-B687D8C6820F}" sibTransId="{A8303CB3-9145-4EEA-BDA4-DA4C5006E985}"/>
    <dgm:cxn modelId="{06A033F6-092F-4AAB-A557-B33E80E92768}" srcId="{E76AAD17-3F9C-4500-B4EF-237FF1C0767E}" destId="{E1F3ACF4-899F-40CF-8FB4-42E7B1198AEE}" srcOrd="1" destOrd="0" parTransId="{943BC6AA-43D0-4735-A37E-A2FA6E4642F4}" sibTransId="{A45BC0A3-3981-42DA-9DD5-E078970ECD6D}"/>
    <dgm:cxn modelId="{AA66CAB2-9FBF-480A-8284-D09C5B2FB29D}" srcId="{5E160024-8413-41FB-BBE0-BBD9B73201E1}" destId="{5DB9977D-5162-4EF1-BC79-54CC66C40E26}" srcOrd="1" destOrd="0" parTransId="{49CA102B-DA4E-4CF9-8AF0-BD337ADF6C53}" sibTransId="{614B5BDF-EB01-4940-A078-59E207DA7A42}"/>
    <dgm:cxn modelId="{1192CE59-B011-4D00-A2E9-699320BACBA2}" srcId="{E1F3ACF4-899F-40CF-8FB4-42E7B1198AEE}" destId="{1603C523-E325-47A9-832C-5A39A6644AAE}" srcOrd="1" destOrd="0" parTransId="{A6CB4D81-714D-4423-A441-1E7D89F559FE}" sibTransId="{E2638B47-7C29-49AD-82CE-7F0732D0E396}"/>
    <dgm:cxn modelId="{1DE29647-4BA0-480E-9014-148AF228BB04}" srcId="{E76AAD17-3F9C-4500-B4EF-237FF1C0767E}" destId="{082AC7CB-3F83-4840-AB68-BDEB645A810E}" srcOrd="3" destOrd="0" parTransId="{6B9D0301-60E5-4B53-A968-32729A1BB30F}" sibTransId="{2F74026A-73F8-4CD0-8385-65EB37E30B5C}"/>
    <dgm:cxn modelId="{3F49ED8E-07ED-42B5-B4E0-A23B3CEEBE46}" srcId="{E1F3ACF4-899F-40CF-8FB4-42E7B1198AEE}" destId="{A9C4BF94-B5AC-4A0B-8E86-C00D8EA8B0E7}" srcOrd="0" destOrd="0" parTransId="{915309FF-2292-42BA-8D7E-016AEDADF202}" sibTransId="{82F83E46-B993-4B02-A140-2895F782A721}"/>
    <dgm:cxn modelId="{F334CC83-96A8-4CBB-A433-369D651E5786}" type="presOf" srcId="{0DC8E878-A12F-476A-A1B9-FFE0C426219D}" destId="{C6C33ED1-443F-4869-8BD1-242FF40578EC}" srcOrd="1" destOrd="1" presId="urn:microsoft.com/office/officeart/2005/8/layout/cycle4"/>
    <dgm:cxn modelId="{50226A09-E2C1-411B-87E5-8513B5A4A243}" type="presOf" srcId="{082AC7CB-3F83-4840-AB68-BDEB645A810E}" destId="{F5C752B6-AC76-4DCA-AC3F-20017B4E8A16}" srcOrd="0" destOrd="0" presId="urn:microsoft.com/office/officeart/2005/8/layout/cycle4"/>
    <dgm:cxn modelId="{09F32DA0-9192-48CC-8E27-15F25F40ED0F}" type="presOf" srcId="{2CD6271E-A814-4387-AC7A-B2F45744DD7E}" destId="{B31EBC3C-0AF3-42A1-9F30-174BFD16600C}" srcOrd="0" destOrd="1" presId="urn:microsoft.com/office/officeart/2005/8/layout/cycle4"/>
    <dgm:cxn modelId="{B9042A65-23CD-4DFD-8420-5B941EBD1541}" type="presOf" srcId="{10951D04-3AA3-4E8C-9D8E-192627DECC55}" destId="{4391B231-C167-4D4E-BDDE-EF418769A2D2}" srcOrd="1" destOrd="0" presId="urn:microsoft.com/office/officeart/2005/8/layout/cycle4"/>
    <dgm:cxn modelId="{AD319F69-987E-4F3D-AF58-4E661BA384A5}" type="presOf" srcId="{1603C523-E325-47A9-832C-5A39A6644AAE}" destId="{680E24D6-5EE1-4B5E-AC5E-1D0F40DBDAC9}" srcOrd="0" destOrd="1" presId="urn:microsoft.com/office/officeart/2005/8/layout/cycle4"/>
    <dgm:cxn modelId="{CF02D092-277C-4E0B-BF57-39A4340D1FCF}" type="presOf" srcId="{E76AAD17-3F9C-4500-B4EF-237FF1C0767E}" destId="{F9A73C39-E652-43E5-8B21-EB6DD1852EE9}" srcOrd="0" destOrd="0" presId="urn:microsoft.com/office/officeart/2005/8/layout/cycle4"/>
    <dgm:cxn modelId="{3736CCF8-56CC-4991-9BFA-A6EB5BB8EC8F}" type="presOf" srcId="{5E160024-8413-41FB-BBE0-BBD9B73201E1}" destId="{249F979C-BF3F-414A-B09A-1BAF723D62CD}" srcOrd="0" destOrd="0" presId="urn:microsoft.com/office/officeart/2005/8/layout/cycle4"/>
    <dgm:cxn modelId="{B15EF17E-C6F4-4F80-8826-A8B4FE441E1C}" type="presOf" srcId="{FE6688C4-397E-43E0-B62A-97204F82090D}" destId="{2C03D645-E632-4DA6-A2C5-F5C1DD2A2B92}" srcOrd="0" destOrd="0" presId="urn:microsoft.com/office/officeart/2005/8/layout/cycle4"/>
    <dgm:cxn modelId="{A05EA886-C3FA-4834-9559-2D8094ABF35B}" type="presOf" srcId="{A99CF3F6-0786-4E37-B80C-31D7BF65DC6E}" destId="{10233D51-8A3F-4232-873C-0009C6D86654}" srcOrd="1" destOrd="2" presId="urn:microsoft.com/office/officeart/2005/8/layout/cycle4"/>
    <dgm:cxn modelId="{9C2EB17B-C156-4818-8ED6-17EF177B54FE}" type="presOf" srcId="{10951D04-3AA3-4E8C-9D8E-192627DECC55}" destId="{B31EBC3C-0AF3-42A1-9F30-174BFD16600C}" srcOrd="0" destOrd="0" presId="urn:microsoft.com/office/officeart/2005/8/layout/cycle4"/>
    <dgm:cxn modelId="{47CAA1A1-7219-4F1F-9DFA-B0449D1683B9}" srcId="{082AC7CB-3F83-4840-AB68-BDEB645A810E}" destId="{166D62A6-2E52-45E5-AE75-2458A5A46B6B}" srcOrd="0" destOrd="0" parTransId="{5F099DF6-1FBD-4AFC-A3AF-892F5EB5761A}" sibTransId="{C4A01C48-9301-4C27-AC4F-2AA1FED86D9B}"/>
    <dgm:cxn modelId="{066E9B40-0E98-47D5-A455-60C17379B524}" srcId="{E76AAD17-3F9C-4500-B4EF-237FF1C0767E}" destId="{FE6688C4-397E-43E0-B62A-97204F82090D}" srcOrd="2" destOrd="0" parTransId="{7560643C-9EAE-4E63-A490-CAA842750A42}" sibTransId="{81AE0D13-82DA-4CAE-84AE-8900EDBFF317}"/>
    <dgm:cxn modelId="{3073DD66-CE16-4429-A6FC-7953F67FFC2A}" type="presOf" srcId="{A9C4BF94-B5AC-4A0B-8E86-C00D8EA8B0E7}" destId="{4E0C06BC-9375-4701-A75F-F991C650164B}" srcOrd="1" destOrd="0" presId="urn:microsoft.com/office/officeart/2005/8/layout/cycle4"/>
    <dgm:cxn modelId="{85331EB1-65D5-4472-B101-C97F4AA5E8EB}" type="presOf" srcId="{A9C4BF94-B5AC-4A0B-8E86-C00D8EA8B0E7}" destId="{680E24D6-5EE1-4B5E-AC5E-1D0F40DBDAC9}" srcOrd="0" destOrd="0" presId="urn:microsoft.com/office/officeart/2005/8/layout/cycle4"/>
    <dgm:cxn modelId="{65AE606C-985A-416A-B465-24581F7B6F86}" type="presOf" srcId="{1603C523-E325-47A9-832C-5A39A6644AAE}" destId="{4E0C06BC-9375-4701-A75F-F991C650164B}" srcOrd="1" destOrd="1" presId="urn:microsoft.com/office/officeart/2005/8/layout/cycle4"/>
    <dgm:cxn modelId="{3A4DF719-A02D-4D73-A67F-D147B237B7E4}" srcId="{E76AAD17-3F9C-4500-B4EF-237FF1C0767E}" destId="{5E160024-8413-41FB-BBE0-BBD9B73201E1}" srcOrd="0" destOrd="0" parTransId="{891949D5-45FF-483F-83D0-1756431BA879}" sibTransId="{031CE2FC-DDDC-40B1-948B-B8B29B5041C6}"/>
    <dgm:cxn modelId="{2068731D-1856-46F3-B2D5-66A15BDDBB6A}" srcId="{FE6688C4-397E-43E0-B62A-97204F82090D}" destId="{2CD6271E-A814-4387-AC7A-B2F45744DD7E}" srcOrd="1" destOrd="0" parTransId="{F4055608-520D-4DA3-B2DB-84016C0BD44A}" sibTransId="{F931C524-929C-4C91-9D4F-90DE91B01E84}"/>
    <dgm:cxn modelId="{4C65C4B6-6B4B-468F-B533-0F2D0F89AD78}" type="presOf" srcId="{166D62A6-2E52-45E5-AE75-2458A5A46B6B}" destId="{C6C33ED1-443F-4869-8BD1-242FF40578EC}" srcOrd="1" destOrd="0" presId="urn:microsoft.com/office/officeart/2005/8/layout/cycle4"/>
    <dgm:cxn modelId="{96E95345-B2CE-407B-88D2-9EBF68888E55}" srcId="{FE6688C4-397E-43E0-B62A-97204F82090D}" destId="{10951D04-3AA3-4E8C-9D8E-192627DECC55}" srcOrd="0" destOrd="0" parTransId="{2692D144-FD0C-4AF5-B442-BE6F9FDFF54D}" sibTransId="{3E17884A-D719-45EF-AA45-2D609F93EC70}"/>
    <dgm:cxn modelId="{6D00FB75-AB79-4B25-B740-077B406FFE04}" type="presOf" srcId="{BD677986-C72C-4A78-9592-A6B3B39F07B7}" destId="{4D2A58D0-F67B-4064-8270-8F524FF09A9C}" srcOrd="0" destOrd="0" presId="urn:microsoft.com/office/officeart/2005/8/layout/cycle4"/>
    <dgm:cxn modelId="{74A24633-4CBB-4796-B1BF-F2DCAA1BA83D}" type="presOf" srcId="{5DB9977D-5162-4EF1-BC79-54CC66C40E26}" destId="{10233D51-8A3F-4232-873C-0009C6D86654}" srcOrd="1" destOrd="1" presId="urn:microsoft.com/office/officeart/2005/8/layout/cycle4"/>
    <dgm:cxn modelId="{60FA79F6-757D-4D5C-B703-41F765826AB0}" type="presOf" srcId="{2CD6271E-A814-4387-AC7A-B2F45744DD7E}" destId="{4391B231-C167-4D4E-BDDE-EF418769A2D2}" srcOrd="1" destOrd="1" presId="urn:microsoft.com/office/officeart/2005/8/layout/cycle4"/>
    <dgm:cxn modelId="{6FE81A27-D4A1-44D2-A1F2-2D0428709DB8}" type="presOf" srcId="{166D62A6-2E52-45E5-AE75-2458A5A46B6B}" destId="{E6E9D0B0-5C9E-4BC1-A7DA-F40C10426C9B}" srcOrd="0" destOrd="0" presId="urn:microsoft.com/office/officeart/2005/8/layout/cycle4"/>
    <dgm:cxn modelId="{8DDBA29F-F821-4475-8ED9-A6E1F82677FB}" type="presOf" srcId="{A99CF3F6-0786-4E37-B80C-31D7BF65DC6E}" destId="{4D2A58D0-F67B-4064-8270-8F524FF09A9C}" srcOrd="0" destOrd="2" presId="urn:microsoft.com/office/officeart/2005/8/layout/cycle4"/>
    <dgm:cxn modelId="{1B526316-5F48-468F-8812-8BF122E40E27}" type="presOf" srcId="{E1F3ACF4-899F-40CF-8FB4-42E7B1198AEE}" destId="{96468547-E535-4041-B545-2F9E4C5D6762}" srcOrd="0" destOrd="0" presId="urn:microsoft.com/office/officeart/2005/8/layout/cycle4"/>
    <dgm:cxn modelId="{CCC8F488-59F7-40FC-9B96-3E23780F6F4E}" srcId="{082AC7CB-3F83-4840-AB68-BDEB645A810E}" destId="{0DC8E878-A12F-476A-A1B9-FFE0C426219D}" srcOrd="1" destOrd="0" parTransId="{CE0AD00A-B567-463A-9740-B382D223DD17}" sibTransId="{6F91A5F4-4F38-4AE3-8002-E288089384CE}"/>
    <dgm:cxn modelId="{281E275C-9256-4EF9-BB4E-C682D6041A21}" type="presOf" srcId="{5DB9977D-5162-4EF1-BC79-54CC66C40E26}" destId="{4D2A58D0-F67B-4064-8270-8F524FF09A9C}" srcOrd="0" destOrd="1" presId="urn:microsoft.com/office/officeart/2005/8/layout/cycle4"/>
    <dgm:cxn modelId="{B0D1DEC9-4BA7-440B-9853-9311710E799F}" type="presOf" srcId="{BD677986-C72C-4A78-9592-A6B3B39F07B7}" destId="{10233D51-8A3F-4232-873C-0009C6D86654}" srcOrd="1" destOrd="0" presId="urn:microsoft.com/office/officeart/2005/8/layout/cycle4"/>
    <dgm:cxn modelId="{F42D8054-8DE7-4635-A451-978823827074}" srcId="{5E160024-8413-41FB-BBE0-BBD9B73201E1}" destId="{BD677986-C72C-4A78-9592-A6B3B39F07B7}" srcOrd="0" destOrd="0" parTransId="{A714BC21-8D4A-48C6-BB9C-6DFD64231B69}" sibTransId="{5DDECBA4-8BA9-4630-9306-FA74AEA679A6}"/>
    <dgm:cxn modelId="{5786D62B-C761-449E-B49C-754F72B551B2}" type="presOf" srcId="{0DC8E878-A12F-476A-A1B9-FFE0C426219D}" destId="{E6E9D0B0-5C9E-4BC1-A7DA-F40C10426C9B}" srcOrd="0" destOrd="1" presId="urn:microsoft.com/office/officeart/2005/8/layout/cycle4"/>
    <dgm:cxn modelId="{1C517D49-868D-4271-8C7A-795399A24D57}" type="presParOf" srcId="{F9A73C39-E652-43E5-8B21-EB6DD1852EE9}" destId="{C33E0C20-9F41-4B38-A1DA-348EF9B336E7}" srcOrd="0" destOrd="0" presId="urn:microsoft.com/office/officeart/2005/8/layout/cycle4"/>
    <dgm:cxn modelId="{F19D638B-8658-479A-B4BE-4BE4291F096E}" type="presParOf" srcId="{C33E0C20-9F41-4B38-A1DA-348EF9B336E7}" destId="{0C77BF2F-87DC-43B2-B2B5-033BA3023E64}" srcOrd="0" destOrd="0" presId="urn:microsoft.com/office/officeart/2005/8/layout/cycle4"/>
    <dgm:cxn modelId="{4301AD38-3B8E-4BA7-9CFC-161F15D24C00}" type="presParOf" srcId="{0C77BF2F-87DC-43B2-B2B5-033BA3023E64}" destId="{4D2A58D0-F67B-4064-8270-8F524FF09A9C}" srcOrd="0" destOrd="0" presId="urn:microsoft.com/office/officeart/2005/8/layout/cycle4"/>
    <dgm:cxn modelId="{28E3583F-D63F-4872-A750-11A16C29F3C3}" type="presParOf" srcId="{0C77BF2F-87DC-43B2-B2B5-033BA3023E64}" destId="{10233D51-8A3F-4232-873C-0009C6D86654}" srcOrd="1" destOrd="0" presId="urn:microsoft.com/office/officeart/2005/8/layout/cycle4"/>
    <dgm:cxn modelId="{BAB6CBF0-CC2F-4CE0-BFC7-6B3AD30F9687}" type="presParOf" srcId="{C33E0C20-9F41-4B38-A1DA-348EF9B336E7}" destId="{E4F19149-8A74-48A4-BA53-575C585EB0D3}" srcOrd="1" destOrd="0" presId="urn:microsoft.com/office/officeart/2005/8/layout/cycle4"/>
    <dgm:cxn modelId="{869EA2C1-FB59-4509-A078-B180470E0F8B}" type="presParOf" srcId="{E4F19149-8A74-48A4-BA53-575C585EB0D3}" destId="{680E24D6-5EE1-4B5E-AC5E-1D0F40DBDAC9}" srcOrd="0" destOrd="0" presId="urn:microsoft.com/office/officeart/2005/8/layout/cycle4"/>
    <dgm:cxn modelId="{D7D27F35-20CC-457B-A77E-A09B782561B5}" type="presParOf" srcId="{E4F19149-8A74-48A4-BA53-575C585EB0D3}" destId="{4E0C06BC-9375-4701-A75F-F991C650164B}" srcOrd="1" destOrd="0" presId="urn:microsoft.com/office/officeart/2005/8/layout/cycle4"/>
    <dgm:cxn modelId="{0A81FAA4-6EDC-4426-A604-929AF5D6ED71}" type="presParOf" srcId="{C33E0C20-9F41-4B38-A1DA-348EF9B336E7}" destId="{F14B53EA-3EC2-45FD-86BB-5939E14B7ABE}" srcOrd="2" destOrd="0" presId="urn:microsoft.com/office/officeart/2005/8/layout/cycle4"/>
    <dgm:cxn modelId="{4D43BB23-5E83-4C15-9F6E-C0FE18F9AF2D}" type="presParOf" srcId="{F14B53EA-3EC2-45FD-86BB-5939E14B7ABE}" destId="{B31EBC3C-0AF3-42A1-9F30-174BFD16600C}" srcOrd="0" destOrd="0" presId="urn:microsoft.com/office/officeart/2005/8/layout/cycle4"/>
    <dgm:cxn modelId="{18F46F6D-771D-49FB-987A-7198070133F8}" type="presParOf" srcId="{F14B53EA-3EC2-45FD-86BB-5939E14B7ABE}" destId="{4391B231-C167-4D4E-BDDE-EF418769A2D2}" srcOrd="1" destOrd="0" presId="urn:microsoft.com/office/officeart/2005/8/layout/cycle4"/>
    <dgm:cxn modelId="{74D030FD-36A8-4BC9-A311-66B218C472B5}" type="presParOf" srcId="{C33E0C20-9F41-4B38-A1DA-348EF9B336E7}" destId="{FF275B76-853D-4123-8E2B-B74FD80EA48F}" srcOrd="3" destOrd="0" presId="urn:microsoft.com/office/officeart/2005/8/layout/cycle4"/>
    <dgm:cxn modelId="{21D7928F-24DC-490C-BD39-86A03C4A01A8}" type="presParOf" srcId="{FF275B76-853D-4123-8E2B-B74FD80EA48F}" destId="{E6E9D0B0-5C9E-4BC1-A7DA-F40C10426C9B}" srcOrd="0" destOrd="0" presId="urn:microsoft.com/office/officeart/2005/8/layout/cycle4"/>
    <dgm:cxn modelId="{1241EF5A-237E-4E4A-96B4-FAC20C08C6E1}" type="presParOf" srcId="{FF275B76-853D-4123-8E2B-B74FD80EA48F}" destId="{C6C33ED1-443F-4869-8BD1-242FF40578EC}" srcOrd="1" destOrd="0" presId="urn:microsoft.com/office/officeart/2005/8/layout/cycle4"/>
    <dgm:cxn modelId="{2FEFED1C-7CEE-4C8E-8653-9866DDFB2282}" type="presParOf" srcId="{C33E0C20-9F41-4B38-A1DA-348EF9B336E7}" destId="{84BC596F-A4CA-48FB-ABA2-366693AE7B7A}" srcOrd="4" destOrd="0" presId="urn:microsoft.com/office/officeart/2005/8/layout/cycle4"/>
    <dgm:cxn modelId="{3FD16CE7-5674-42D3-A929-68CE57E2488E}" type="presParOf" srcId="{F9A73C39-E652-43E5-8B21-EB6DD1852EE9}" destId="{F34A8C53-A816-465A-A5E1-EB0F00857D1F}" srcOrd="1" destOrd="0" presId="urn:microsoft.com/office/officeart/2005/8/layout/cycle4"/>
    <dgm:cxn modelId="{90560827-5FCB-4EB6-B8C0-C5E45A6443BD}" type="presParOf" srcId="{F34A8C53-A816-465A-A5E1-EB0F00857D1F}" destId="{249F979C-BF3F-414A-B09A-1BAF723D62CD}" srcOrd="0" destOrd="0" presId="urn:microsoft.com/office/officeart/2005/8/layout/cycle4"/>
    <dgm:cxn modelId="{0800E091-1630-4DC9-A90C-C2E789A2DBFF}" type="presParOf" srcId="{F34A8C53-A816-465A-A5E1-EB0F00857D1F}" destId="{96468547-E535-4041-B545-2F9E4C5D6762}" srcOrd="1" destOrd="0" presId="urn:microsoft.com/office/officeart/2005/8/layout/cycle4"/>
    <dgm:cxn modelId="{EFC49535-41E2-46E4-A59E-3FB1BB50DA73}" type="presParOf" srcId="{F34A8C53-A816-465A-A5E1-EB0F00857D1F}" destId="{2C03D645-E632-4DA6-A2C5-F5C1DD2A2B92}" srcOrd="2" destOrd="0" presId="urn:microsoft.com/office/officeart/2005/8/layout/cycle4"/>
    <dgm:cxn modelId="{886E5606-4D63-4BBE-8304-74FBA9074096}" type="presParOf" srcId="{F34A8C53-A816-465A-A5E1-EB0F00857D1F}" destId="{F5C752B6-AC76-4DCA-AC3F-20017B4E8A16}" srcOrd="3" destOrd="0" presId="urn:microsoft.com/office/officeart/2005/8/layout/cycle4"/>
    <dgm:cxn modelId="{173042C2-52EC-4796-8DD0-E2C6BAC2A5E0}" type="presParOf" srcId="{F34A8C53-A816-465A-A5E1-EB0F00857D1F}" destId="{864E1B09-996F-4B38-A607-034FC9223D0B}" srcOrd="4" destOrd="0" presId="urn:microsoft.com/office/officeart/2005/8/layout/cycle4"/>
    <dgm:cxn modelId="{B242EFA2-FDC1-4651-8B67-C59F8720DE98}" type="presParOf" srcId="{F9A73C39-E652-43E5-8B21-EB6DD1852EE9}" destId="{C0E918CC-4D08-44B6-A65F-1A4C4E1E641B}" srcOrd="2" destOrd="0" presId="urn:microsoft.com/office/officeart/2005/8/layout/cycle4"/>
    <dgm:cxn modelId="{43853440-8BB5-43AB-BF1C-E2678174B04A}" type="presParOf" srcId="{F9A73C39-E652-43E5-8B21-EB6DD1852EE9}" destId="{036FF1D1-F3FD-4504-BED8-DE22563CCA6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7259F9B-3E8B-4D33-90F3-58368699F896}" type="doc">
      <dgm:prSet loTypeId="urn:microsoft.com/office/officeart/2005/8/layout/radial1" loCatId="cycl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BF9FD644-433F-4D0D-93AD-1012ABFAB392}">
      <dgm:prSet phldrT="[Texto]" custT="1"/>
      <dgm:spPr/>
      <dgm:t>
        <a:bodyPr/>
        <a:lstStyle/>
        <a:p>
          <a:r>
            <a:rPr lang="es-EC" sz="1800" b="1">
              <a:latin typeface="+mn-lt"/>
              <a:cs typeface="Times New Roman" panose="02020603050405020304" pitchFamily="18" charset="0"/>
            </a:rPr>
            <a:t>ELEMENTOS DE LA PUESTA EN VALOR</a:t>
          </a:r>
        </a:p>
      </dgm:t>
    </dgm:pt>
    <dgm:pt modelId="{92DDB108-CAFE-4CCE-8C0C-7A64FF19255E}" type="parTrans" cxnId="{CFAEAD2A-E517-418A-9384-EE22202F60B2}">
      <dgm:prSet/>
      <dgm:spPr/>
      <dgm:t>
        <a:bodyPr/>
        <a:lstStyle/>
        <a:p>
          <a:endParaRPr lang="es-EC" sz="1800">
            <a:latin typeface="+mn-lt"/>
            <a:cs typeface="Times New Roman" panose="02020603050405020304" pitchFamily="18" charset="0"/>
          </a:endParaRPr>
        </a:p>
      </dgm:t>
    </dgm:pt>
    <dgm:pt modelId="{92A781C3-CE34-480F-A2E5-6939381AE22E}" type="sibTrans" cxnId="{CFAEAD2A-E517-418A-9384-EE22202F60B2}">
      <dgm:prSet/>
      <dgm:spPr/>
      <dgm:t>
        <a:bodyPr/>
        <a:lstStyle/>
        <a:p>
          <a:endParaRPr lang="es-EC" sz="1800">
            <a:latin typeface="+mn-lt"/>
            <a:cs typeface="Times New Roman" panose="02020603050405020304" pitchFamily="18" charset="0"/>
          </a:endParaRPr>
        </a:p>
      </dgm:t>
    </dgm:pt>
    <dgm:pt modelId="{AEC94914-FDF7-456E-B128-C07587F595DA}">
      <dgm:prSet phldrT="[Texto]" custT="1"/>
      <dgm:spPr/>
      <dgm:t>
        <a:bodyPr/>
        <a:lstStyle/>
        <a:p>
          <a:r>
            <a:rPr lang="es-EC" sz="1800">
              <a:latin typeface="+mn-lt"/>
              <a:cs typeface="Times New Roman" panose="02020603050405020304" pitchFamily="18" charset="0"/>
            </a:rPr>
            <a:t>Revalorización</a:t>
          </a:r>
        </a:p>
      </dgm:t>
    </dgm:pt>
    <dgm:pt modelId="{4B30DFF1-064F-4ED8-BADA-21E5B40A2F76}" type="parTrans" cxnId="{9574C9DB-B5DC-4863-971B-9FF167ADC6CF}">
      <dgm:prSet custT="1"/>
      <dgm:spPr/>
      <dgm:t>
        <a:bodyPr/>
        <a:lstStyle/>
        <a:p>
          <a:endParaRPr lang="es-EC" sz="1800">
            <a:latin typeface="+mn-lt"/>
            <a:cs typeface="Times New Roman" panose="02020603050405020304" pitchFamily="18" charset="0"/>
          </a:endParaRPr>
        </a:p>
      </dgm:t>
    </dgm:pt>
    <dgm:pt modelId="{529D9216-3CED-4B14-942F-FDEC1540EFD0}" type="sibTrans" cxnId="{9574C9DB-B5DC-4863-971B-9FF167ADC6CF}">
      <dgm:prSet/>
      <dgm:spPr/>
      <dgm:t>
        <a:bodyPr/>
        <a:lstStyle/>
        <a:p>
          <a:endParaRPr lang="es-EC" sz="1800">
            <a:latin typeface="+mn-lt"/>
            <a:cs typeface="Times New Roman" panose="02020603050405020304" pitchFamily="18" charset="0"/>
          </a:endParaRPr>
        </a:p>
      </dgm:t>
    </dgm:pt>
    <dgm:pt modelId="{A67674BB-03CF-4ECF-AF4A-0776E8BEC77C}">
      <dgm:prSet phldrT="[Texto]" custT="1"/>
      <dgm:spPr/>
      <dgm:t>
        <a:bodyPr/>
        <a:lstStyle/>
        <a:p>
          <a:r>
            <a:rPr lang="es-EC" sz="1800">
              <a:latin typeface="+mn-lt"/>
              <a:cs typeface="Times New Roman" panose="02020603050405020304" pitchFamily="18" charset="0"/>
            </a:rPr>
            <a:t>Interpretación </a:t>
          </a:r>
        </a:p>
      </dgm:t>
    </dgm:pt>
    <dgm:pt modelId="{D4077C0B-8A9A-45B3-8673-CCFD52DA2780}" type="parTrans" cxnId="{F4165E05-F8C9-4D07-99F3-BF77F23EABE0}">
      <dgm:prSet custT="1"/>
      <dgm:spPr/>
      <dgm:t>
        <a:bodyPr/>
        <a:lstStyle/>
        <a:p>
          <a:endParaRPr lang="es-EC" sz="1800">
            <a:latin typeface="+mn-lt"/>
            <a:cs typeface="Times New Roman" panose="02020603050405020304" pitchFamily="18" charset="0"/>
          </a:endParaRPr>
        </a:p>
      </dgm:t>
    </dgm:pt>
    <dgm:pt modelId="{3AF9193D-0FE8-4CE0-8149-3C07B67E047F}" type="sibTrans" cxnId="{F4165E05-F8C9-4D07-99F3-BF77F23EABE0}">
      <dgm:prSet/>
      <dgm:spPr/>
      <dgm:t>
        <a:bodyPr/>
        <a:lstStyle/>
        <a:p>
          <a:endParaRPr lang="es-EC" sz="1800">
            <a:latin typeface="+mn-lt"/>
            <a:cs typeface="Times New Roman" panose="02020603050405020304" pitchFamily="18" charset="0"/>
          </a:endParaRPr>
        </a:p>
      </dgm:t>
    </dgm:pt>
    <dgm:pt modelId="{F40F5B9F-4B2B-4F62-A465-B012E2AB4145}">
      <dgm:prSet phldrT="[Texto]" custT="1"/>
      <dgm:spPr/>
      <dgm:t>
        <a:bodyPr/>
        <a:lstStyle/>
        <a:p>
          <a:r>
            <a:rPr lang="es-EC" sz="1800">
              <a:latin typeface="+mn-lt"/>
              <a:cs typeface="Times New Roman" panose="02020603050405020304" pitchFamily="18" charset="0"/>
            </a:rPr>
            <a:t>Difusión</a:t>
          </a:r>
        </a:p>
      </dgm:t>
    </dgm:pt>
    <dgm:pt modelId="{EE53B0F9-811F-4A5D-A032-EB6E7FEB2E5B}" type="parTrans" cxnId="{1FB99879-231C-4F4D-9E62-5C62121673C5}">
      <dgm:prSet custT="1"/>
      <dgm:spPr/>
      <dgm:t>
        <a:bodyPr/>
        <a:lstStyle/>
        <a:p>
          <a:endParaRPr lang="es-EC" sz="1800">
            <a:latin typeface="+mn-lt"/>
            <a:cs typeface="Times New Roman" panose="02020603050405020304" pitchFamily="18" charset="0"/>
          </a:endParaRPr>
        </a:p>
      </dgm:t>
    </dgm:pt>
    <dgm:pt modelId="{38F1377D-CA1D-4654-8B3C-9F585C2D2936}" type="sibTrans" cxnId="{1FB99879-231C-4F4D-9E62-5C62121673C5}">
      <dgm:prSet/>
      <dgm:spPr/>
      <dgm:t>
        <a:bodyPr/>
        <a:lstStyle/>
        <a:p>
          <a:endParaRPr lang="es-EC" sz="1800">
            <a:latin typeface="+mn-lt"/>
            <a:cs typeface="Times New Roman" panose="02020603050405020304" pitchFamily="18" charset="0"/>
          </a:endParaRPr>
        </a:p>
      </dgm:t>
    </dgm:pt>
    <dgm:pt modelId="{72E1ED16-CABB-4A62-AB80-621DD3073E05}" type="pres">
      <dgm:prSet presAssocID="{27259F9B-3E8B-4D33-90F3-58368699F89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3FC2D1F-8AA8-4249-8F8E-BADD16445031}" type="pres">
      <dgm:prSet presAssocID="{BF9FD644-433F-4D0D-93AD-1012ABFAB392}" presName="centerShape" presStyleLbl="node0" presStyleIdx="0" presStyleCnt="1" custScaleX="155891"/>
      <dgm:spPr/>
      <dgm:t>
        <a:bodyPr/>
        <a:lstStyle/>
        <a:p>
          <a:endParaRPr lang="es-EC"/>
        </a:p>
      </dgm:t>
    </dgm:pt>
    <dgm:pt modelId="{6D2CB4DC-FD55-4337-A1ED-28C2467911C1}" type="pres">
      <dgm:prSet presAssocID="{4B30DFF1-064F-4ED8-BADA-21E5B40A2F76}" presName="Name9" presStyleLbl="parChTrans1D2" presStyleIdx="0" presStyleCnt="3"/>
      <dgm:spPr/>
      <dgm:t>
        <a:bodyPr/>
        <a:lstStyle/>
        <a:p>
          <a:endParaRPr lang="es-ES"/>
        </a:p>
      </dgm:t>
    </dgm:pt>
    <dgm:pt modelId="{08F850E7-DEEE-44E6-B518-5B7FBCC883C1}" type="pres">
      <dgm:prSet presAssocID="{4B30DFF1-064F-4ED8-BADA-21E5B40A2F76}" presName="connTx" presStyleLbl="parChTrans1D2" presStyleIdx="0" presStyleCnt="3"/>
      <dgm:spPr/>
      <dgm:t>
        <a:bodyPr/>
        <a:lstStyle/>
        <a:p>
          <a:endParaRPr lang="es-ES"/>
        </a:p>
      </dgm:t>
    </dgm:pt>
    <dgm:pt modelId="{F6BC2A56-0908-4207-BAA0-B8DF03966101}" type="pres">
      <dgm:prSet presAssocID="{AEC94914-FDF7-456E-B128-C07587F595DA}" presName="node" presStyleLbl="node1" presStyleIdx="0" presStyleCnt="3" custScaleX="137947" custScaleY="11965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C2EFE6-03EE-4C51-BA52-9FD4E5DA8517}" type="pres">
      <dgm:prSet presAssocID="{D4077C0B-8A9A-45B3-8673-CCFD52DA2780}" presName="Name9" presStyleLbl="parChTrans1D2" presStyleIdx="1" presStyleCnt="3"/>
      <dgm:spPr/>
      <dgm:t>
        <a:bodyPr/>
        <a:lstStyle/>
        <a:p>
          <a:endParaRPr lang="es-ES"/>
        </a:p>
      </dgm:t>
    </dgm:pt>
    <dgm:pt modelId="{FFD250AE-CB6F-4408-9B37-9C50C862F312}" type="pres">
      <dgm:prSet presAssocID="{D4077C0B-8A9A-45B3-8673-CCFD52DA2780}" presName="connTx" presStyleLbl="parChTrans1D2" presStyleIdx="1" presStyleCnt="3"/>
      <dgm:spPr/>
      <dgm:t>
        <a:bodyPr/>
        <a:lstStyle/>
        <a:p>
          <a:endParaRPr lang="es-ES"/>
        </a:p>
      </dgm:t>
    </dgm:pt>
    <dgm:pt modelId="{A0A7C70C-CF21-4AB5-A366-648556A85C1F}" type="pres">
      <dgm:prSet presAssocID="{A67674BB-03CF-4ECF-AF4A-0776E8BEC77C}" presName="node" presStyleLbl="node1" presStyleIdx="1" presStyleCnt="3" custScaleX="116806" custRadScaleRad="155545" custRadScaleInc="-2149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8C63D9-EBE2-4990-B298-147DECA8F21D}" type="pres">
      <dgm:prSet presAssocID="{EE53B0F9-811F-4A5D-A032-EB6E7FEB2E5B}" presName="Name9" presStyleLbl="parChTrans1D2" presStyleIdx="2" presStyleCnt="3"/>
      <dgm:spPr/>
      <dgm:t>
        <a:bodyPr/>
        <a:lstStyle/>
        <a:p>
          <a:endParaRPr lang="es-ES"/>
        </a:p>
      </dgm:t>
    </dgm:pt>
    <dgm:pt modelId="{7CABE0FB-6605-40B8-A41E-D7403CF6998E}" type="pres">
      <dgm:prSet presAssocID="{EE53B0F9-811F-4A5D-A032-EB6E7FEB2E5B}" presName="connTx" presStyleLbl="parChTrans1D2" presStyleIdx="2" presStyleCnt="3"/>
      <dgm:spPr/>
      <dgm:t>
        <a:bodyPr/>
        <a:lstStyle/>
        <a:p>
          <a:endParaRPr lang="es-ES"/>
        </a:p>
      </dgm:t>
    </dgm:pt>
    <dgm:pt modelId="{475C5EA9-D007-4225-9E5E-6090F023A695}" type="pres">
      <dgm:prSet presAssocID="{F40F5B9F-4B2B-4F62-A465-B012E2AB4145}" presName="node" presStyleLbl="node1" presStyleIdx="2" presStyleCnt="3" custRadScaleRad="149895" custRadScaleInc="1222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0FDF9A3-4E6A-4F7D-96EA-DD740BF86B9F}" type="presOf" srcId="{D4077C0B-8A9A-45B3-8673-CCFD52DA2780}" destId="{FFD250AE-CB6F-4408-9B37-9C50C862F312}" srcOrd="1" destOrd="0" presId="urn:microsoft.com/office/officeart/2005/8/layout/radial1"/>
    <dgm:cxn modelId="{C3D51976-D250-4AEE-87CA-1A2080897653}" type="presOf" srcId="{27259F9B-3E8B-4D33-90F3-58368699F896}" destId="{72E1ED16-CABB-4A62-AB80-621DD3073E05}" srcOrd="0" destOrd="0" presId="urn:microsoft.com/office/officeart/2005/8/layout/radial1"/>
    <dgm:cxn modelId="{1FB99879-231C-4F4D-9E62-5C62121673C5}" srcId="{BF9FD644-433F-4D0D-93AD-1012ABFAB392}" destId="{F40F5B9F-4B2B-4F62-A465-B012E2AB4145}" srcOrd="2" destOrd="0" parTransId="{EE53B0F9-811F-4A5D-A032-EB6E7FEB2E5B}" sibTransId="{38F1377D-CA1D-4654-8B3C-9F585C2D2936}"/>
    <dgm:cxn modelId="{92DFEAF4-F5D8-4310-BF7B-EF5DD2D197E3}" type="presOf" srcId="{4B30DFF1-064F-4ED8-BADA-21E5B40A2F76}" destId="{6D2CB4DC-FD55-4337-A1ED-28C2467911C1}" srcOrd="0" destOrd="0" presId="urn:microsoft.com/office/officeart/2005/8/layout/radial1"/>
    <dgm:cxn modelId="{274DBF3A-50FF-4232-92C9-B4263AF64491}" type="presOf" srcId="{D4077C0B-8A9A-45B3-8673-CCFD52DA2780}" destId="{DCC2EFE6-03EE-4C51-BA52-9FD4E5DA8517}" srcOrd="0" destOrd="0" presId="urn:microsoft.com/office/officeart/2005/8/layout/radial1"/>
    <dgm:cxn modelId="{F4165E05-F8C9-4D07-99F3-BF77F23EABE0}" srcId="{BF9FD644-433F-4D0D-93AD-1012ABFAB392}" destId="{A67674BB-03CF-4ECF-AF4A-0776E8BEC77C}" srcOrd="1" destOrd="0" parTransId="{D4077C0B-8A9A-45B3-8673-CCFD52DA2780}" sibTransId="{3AF9193D-0FE8-4CE0-8149-3C07B67E047F}"/>
    <dgm:cxn modelId="{CFAEAD2A-E517-418A-9384-EE22202F60B2}" srcId="{27259F9B-3E8B-4D33-90F3-58368699F896}" destId="{BF9FD644-433F-4D0D-93AD-1012ABFAB392}" srcOrd="0" destOrd="0" parTransId="{92DDB108-CAFE-4CCE-8C0C-7A64FF19255E}" sibTransId="{92A781C3-CE34-480F-A2E5-6939381AE22E}"/>
    <dgm:cxn modelId="{5B40C016-33E9-4B53-9591-51D3272E7D1D}" type="presOf" srcId="{BF9FD644-433F-4D0D-93AD-1012ABFAB392}" destId="{C3FC2D1F-8AA8-4249-8F8E-BADD16445031}" srcOrd="0" destOrd="0" presId="urn:microsoft.com/office/officeart/2005/8/layout/radial1"/>
    <dgm:cxn modelId="{5F5CF4DB-675A-40F4-B38B-0AE7F896B590}" type="presOf" srcId="{AEC94914-FDF7-456E-B128-C07587F595DA}" destId="{F6BC2A56-0908-4207-BAA0-B8DF03966101}" srcOrd="0" destOrd="0" presId="urn:microsoft.com/office/officeart/2005/8/layout/radial1"/>
    <dgm:cxn modelId="{8A62CB4A-61AD-44DD-8303-666C9232EDF5}" type="presOf" srcId="{EE53B0F9-811F-4A5D-A032-EB6E7FEB2E5B}" destId="{018C63D9-EBE2-4990-B298-147DECA8F21D}" srcOrd="0" destOrd="0" presId="urn:microsoft.com/office/officeart/2005/8/layout/radial1"/>
    <dgm:cxn modelId="{87D0ADEE-C28A-4587-A738-CD39674E7D96}" type="presOf" srcId="{4B30DFF1-064F-4ED8-BADA-21E5B40A2F76}" destId="{08F850E7-DEEE-44E6-B518-5B7FBCC883C1}" srcOrd="1" destOrd="0" presId="urn:microsoft.com/office/officeart/2005/8/layout/radial1"/>
    <dgm:cxn modelId="{9574C9DB-B5DC-4863-971B-9FF167ADC6CF}" srcId="{BF9FD644-433F-4D0D-93AD-1012ABFAB392}" destId="{AEC94914-FDF7-456E-B128-C07587F595DA}" srcOrd="0" destOrd="0" parTransId="{4B30DFF1-064F-4ED8-BADA-21E5B40A2F76}" sibTransId="{529D9216-3CED-4B14-942F-FDEC1540EFD0}"/>
    <dgm:cxn modelId="{E688EEAD-8E5E-4AF0-9F04-8B6C2AD7EC84}" type="presOf" srcId="{A67674BB-03CF-4ECF-AF4A-0776E8BEC77C}" destId="{A0A7C70C-CF21-4AB5-A366-648556A85C1F}" srcOrd="0" destOrd="0" presId="urn:microsoft.com/office/officeart/2005/8/layout/radial1"/>
    <dgm:cxn modelId="{F77B403A-D763-4E8D-9ED8-AFCCA876117C}" type="presOf" srcId="{EE53B0F9-811F-4A5D-A032-EB6E7FEB2E5B}" destId="{7CABE0FB-6605-40B8-A41E-D7403CF6998E}" srcOrd="1" destOrd="0" presId="urn:microsoft.com/office/officeart/2005/8/layout/radial1"/>
    <dgm:cxn modelId="{16D7DADD-C946-493F-A8E3-5580BD4B8A75}" type="presOf" srcId="{F40F5B9F-4B2B-4F62-A465-B012E2AB4145}" destId="{475C5EA9-D007-4225-9E5E-6090F023A695}" srcOrd="0" destOrd="0" presId="urn:microsoft.com/office/officeart/2005/8/layout/radial1"/>
    <dgm:cxn modelId="{6EED1FF1-4393-44D9-9291-E1C0DBC37F00}" type="presParOf" srcId="{72E1ED16-CABB-4A62-AB80-621DD3073E05}" destId="{C3FC2D1F-8AA8-4249-8F8E-BADD16445031}" srcOrd="0" destOrd="0" presId="urn:microsoft.com/office/officeart/2005/8/layout/radial1"/>
    <dgm:cxn modelId="{7F92FBC8-5789-4F8F-AA51-3335095AAC0F}" type="presParOf" srcId="{72E1ED16-CABB-4A62-AB80-621DD3073E05}" destId="{6D2CB4DC-FD55-4337-A1ED-28C2467911C1}" srcOrd="1" destOrd="0" presId="urn:microsoft.com/office/officeart/2005/8/layout/radial1"/>
    <dgm:cxn modelId="{06CDACDE-76A7-4864-BFB6-4846B3B7A185}" type="presParOf" srcId="{6D2CB4DC-FD55-4337-A1ED-28C2467911C1}" destId="{08F850E7-DEEE-44E6-B518-5B7FBCC883C1}" srcOrd="0" destOrd="0" presId="urn:microsoft.com/office/officeart/2005/8/layout/radial1"/>
    <dgm:cxn modelId="{F7FAE943-FD82-48F4-8F81-3EBA54298C6A}" type="presParOf" srcId="{72E1ED16-CABB-4A62-AB80-621DD3073E05}" destId="{F6BC2A56-0908-4207-BAA0-B8DF03966101}" srcOrd="2" destOrd="0" presId="urn:microsoft.com/office/officeart/2005/8/layout/radial1"/>
    <dgm:cxn modelId="{E76BEC0D-2E86-40C3-B778-3609275D1C44}" type="presParOf" srcId="{72E1ED16-CABB-4A62-AB80-621DD3073E05}" destId="{DCC2EFE6-03EE-4C51-BA52-9FD4E5DA8517}" srcOrd="3" destOrd="0" presId="urn:microsoft.com/office/officeart/2005/8/layout/radial1"/>
    <dgm:cxn modelId="{34FF9026-56DB-426F-A5DA-495955FEAA2F}" type="presParOf" srcId="{DCC2EFE6-03EE-4C51-BA52-9FD4E5DA8517}" destId="{FFD250AE-CB6F-4408-9B37-9C50C862F312}" srcOrd="0" destOrd="0" presId="urn:microsoft.com/office/officeart/2005/8/layout/radial1"/>
    <dgm:cxn modelId="{04F8EED7-D941-4B60-B2AD-D30136148F77}" type="presParOf" srcId="{72E1ED16-CABB-4A62-AB80-621DD3073E05}" destId="{A0A7C70C-CF21-4AB5-A366-648556A85C1F}" srcOrd="4" destOrd="0" presId="urn:microsoft.com/office/officeart/2005/8/layout/radial1"/>
    <dgm:cxn modelId="{496444E4-5DF1-48EC-8821-E61EE0BE895B}" type="presParOf" srcId="{72E1ED16-CABB-4A62-AB80-621DD3073E05}" destId="{018C63D9-EBE2-4990-B298-147DECA8F21D}" srcOrd="5" destOrd="0" presId="urn:microsoft.com/office/officeart/2005/8/layout/radial1"/>
    <dgm:cxn modelId="{75181971-B157-4E16-811B-AC3E83AD9371}" type="presParOf" srcId="{018C63D9-EBE2-4990-B298-147DECA8F21D}" destId="{7CABE0FB-6605-40B8-A41E-D7403CF6998E}" srcOrd="0" destOrd="0" presId="urn:microsoft.com/office/officeart/2005/8/layout/radial1"/>
    <dgm:cxn modelId="{B91F1633-116D-4406-BA46-6B8B1F66A074}" type="presParOf" srcId="{72E1ED16-CABB-4A62-AB80-621DD3073E05}" destId="{475C5EA9-D007-4225-9E5E-6090F023A695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9B62C6-7BDC-4F66-87C2-E620E6A2A7E3}" type="doc">
      <dgm:prSet loTypeId="urn:microsoft.com/office/officeart/2005/8/layout/hierarchy2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9B0B119-B664-4BA2-8189-8E2374CA6395}">
      <dgm:prSet phldrT="[Texto]"/>
      <dgm:spPr/>
      <dgm:t>
        <a:bodyPr/>
        <a:lstStyle/>
        <a:p>
          <a:r>
            <a:rPr lang="es-ES" dirty="0" smtClean="0"/>
            <a:t>CULTURAS</a:t>
          </a:r>
          <a:endParaRPr lang="es-ES" dirty="0"/>
        </a:p>
      </dgm:t>
    </dgm:pt>
    <dgm:pt modelId="{56656AF1-FE47-4CA2-A9CD-C7A61DF6AF5A}" type="parTrans" cxnId="{C330BD6D-35A6-4D96-B33D-FD319B60C942}">
      <dgm:prSet/>
      <dgm:spPr/>
      <dgm:t>
        <a:bodyPr/>
        <a:lstStyle/>
        <a:p>
          <a:endParaRPr lang="es-ES"/>
        </a:p>
      </dgm:t>
    </dgm:pt>
    <dgm:pt modelId="{3C5D33F6-08D4-4A35-BD58-00FD2EA889BF}" type="sibTrans" cxnId="{C330BD6D-35A6-4D96-B33D-FD319B60C942}">
      <dgm:prSet/>
      <dgm:spPr/>
      <dgm:t>
        <a:bodyPr/>
        <a:lstStyle/>
        <a:p>
          <a:endParaRPr lang="es-ES"/>
        </a:p>
      </dgm:t>
    </dgm:pt>
    <dgm:pt modelId="{662FE9F4-502F-46B7-9D4A-497B8AA2BEDE}">
      <dgm:prSet phldrT="[Texto]"/>
      <dgm:spPr/>
      <dgm:t>
        <a:bodyPr/>
        <a:lstStyle/>
        <a:p>
          <a:r>
            <a:rPr lang="es-ES" dirty="0" smtClean="0"/>
            <a:t>Indígena (Aborigen)</a:t>
          </a:r>
          <a:endParaRPr lang="es-ES" dirty="0"/>
        </a:p>
      </dgm:t>
    </dgm:pt>
    <dgm:pt modelId="{DE5F29C8-E81B-4CA0-99FE-B7D24C3FE361}" type="parTrans" cxnId="{E8AA6EDF-6B0B-4DF2-BD81-1FA8D68B220F}">
      <dgm:prSet/>
      <dgm:spPr/>
      <dgm:t>
        <a:bodyPr/>
        <a:lstStyle/>
        <a:p>
          <a:endParaRPr lang="es-ES"/>
        </a:p>
      </dgm:t>
    </dgm:pt>
    <dgm:pt modelId="{FBAEE52D-B4DA-4965-8CE7-591C640CB574}" type="sibTrans" cxnId="{E8AA6EDF-6B0B-4DF2-BD81-1FA8D68B220F}">
      <dgm:prSet/>
      <dgm:spPr/>
      <dgm:t>
        <a:bodyPr/>
        <a:lstStyle/>
        <a:p>
          <a:endParaRPr lang="es-ES"/>
        </a:p>
      </dgm:t>
    </dgm:pt>
    <dgm:pt modelId="{46B08A64-CE22-47B9-B6A6-1345C743525B}">
      <dgm:prSet phldrT="[Texto]"/>
      <dgm:spPr/>
      <dgm:t>
        <a:bodyPr/>
        <a:lstStyle/>
        <a:p>
          <a:r>
            <a:rPr lang="es-ES" dirty="0" smtClean="0"/>
            <a:t>Española </a:t>
          </a:r>
          <a:endParaRPr lang="es-ES" dirty="0"/>
        </a:p>
      </dgm:t>
    </dgm:pt>
    <dgm:pt modelId="{A5A94EFE-69F6-4144-9BDA-8E87D6A56E67}" type="parTrans" cxnId="{650FEDC9-33C8-421A-B86B-5161A4C2AD7A}">
      <dgm:prSet/>
      <dgm:spPr/>
      <dgm:t>
        <a:bodyPr/>
        <a:lstStyle/>
        <a:p>
          <a:endParaRPr lang="es-ES"/>
        </a:p>
      </dgm:t>
    </dgm:pt>
    <dgm:pt modelId="{711384BE-0363-42D4-9082-330550F4EF88}" type="sibTrans" cxnId="{650FEDC9-33C8-421A-B86B-5161A4C2AD7A}">
      <dgm:prSet/>
      <dgm:spPr/>
      <dgm:t>
        <a:bodyPr/>
        <a:lstStyle/>
        <a:p>
          <a:endParaRPr lang="es-ES"/>
        </a:p>
      </dgm:t>
    </dgm:pt>
    <dgm:pt modelId="{C974911D-798E-4878-AE4D-4EA7855AE90F}">
      <dgm:prSet phldrT="[Texto]"/>
      <dgm:spPr/>
      <dgm:t>
        <a:bodyPr/>
        <a:lstStyle/>
        <a:p>
          <a:r>
            <a:rPr lang="es-ES" dirty="0" smtClean="0"/>
            <a:t>Africana </a:t>
          </a:r>
          <a:endParaRPr lang="es-ES" dirty="0"/>
        </a:p>
      </dgm:t>
    </dgm:pt>
    <dgm:pt modelId="{19A97B61-59E8-40BA-BC30-E4B991459405}" type="parTrans" cxnId="{23C02B17-B419-45E5-A6B5-2603EE3C8CC5}">
      <dgm:prSet/>
      <dgm:spPr/>
      <dgm:t>
        <a:bodyPr/>
        <a:lstStyle/>
        <a:p>
          <a:endParaRPr lang="es-ES"/>
        </a:p>
      </dgm:t>
    </dgm:pt>
    <dgm:pt modelId="{8D9E1BD5-740B-49CB-BC3C-A3A0AC1DF81A}" type="sibTrans" cxnId="{23C02B17-B419-45E5-A6B5-2603EE3C8CC5}">
      <dgm:prSet/>
      <dgm:spPr/>
      <dgm:t>
        <a:bodyPr/>
        <a:lstStyle/>
        <a:p>
          <a:endParaRPr lang="es-ES"/>
        </a:p>
      </dgm:t>
    </dgm:pt>
    <dgm:pt modelId="{211BC671-2564-40A1-91BE-B8576F224CF6}">
      <dgm:prSet/>
      <dgm:spPr/>
      <dgm:t>
        <a:bodyPr/>
        <a:lstStyle/>
        <a:p>
          <a:r>
            <a:rPr lang="es-EC" dirty="0" smtClean="0"/>
            <a:t>Habitaban el territorio originalmente </a:t>
          </a:r>
          <a:endParaRPr lang="es-ES" dirty="0"/>
        </a:p>
      </dgm:t>
    </dgm:pt>
    <dgm:pt modelId="{FB2DE807-289B-4258-B107-1179E89B768E}" type="parTrans" cxnId="{38D944C1-BA60-4206-9D45-778AED6F54E1}">
      <dgm:prSet/>
      <dgm:spPr/>
      <dgm:t>
        <a:bodyPr/>
        <a:lstStyle/>
        <a:p>
          <a:endParaRPr lang="es-ES"/>
        </a:p>
      </dgm:t>
    </dgm:pt>
    <dgm:pt modelId="{463A68BF-8372-4420-9FE8-18EC9E8885B9}" type="sibTrans" cxnId="{38D944C1-BA60-4206-9D45-778AED6F54E1}">
      <dgm:prSet/>
      <dgm:spPr/>
      <dgm:t>
        <a:bodyPr/>
        <a:lstStyle/>
        <a:p>
          <a:endParaRPr lang="es-ES"/>
        </a:p>
      </dgm:t>
    </dgm:pt>
    <dgm:pt modelId="{7DBC97DB-38F0-48F9-BD89-E773126DD64A}">
      <dgm:prSet/>
      <dgm:spPr/>
      <dgm:t>
        <a:bodyPr/>
        <a:lstStyle/>
        <a:p>
          <a:r>
            <a:rPr lang="es-EC" dirty="0" smtClean="0"/>
            <a:t>Llegaron  al continente en los viajes del descubrimiento </a:t>
          </a:r>
          <a:endParaRPr lang="es-ES" dirty="0"/>
        </a:p>
      </dgm:t>
    </dgm:pt>
    <dgm:pt modelId="{7D9C6BD8-1190-4003-94EA-E219B2935442}" type="parTrans" cxnId="{D6AC10A7-F3C3-4F53-AFFB-62D7E925E4CE}">
      <dgm:prSet/>
      <dgm:spPr/>
      <dgm:t>
        <a:bodyPr/>
        <a:lstStyle/>
        <a:p>
          <a:endParaRPr lang="es-ES"/>
        </a:p>
      </dgm:t>
    </dgm:pt>
    <dgm:pt modelId="{4D9A34AF-1178-4300-AD41-E22AD28085D1}" type="sibTrans" cxnId="{D6AC10A7-F3C3-4F53-AFFB-62D7E925E4CE}">
      <dgm:prSet/>
      <dgm:spPr/>
      <dgm:t>
        <a:bodyPr/>
        <a:lstStyle/>
        <a:p>
          <a:endParaRPr lang="es-ES"/>
        </a:p>
      </dgm:t>
    </dgm:pt>
    <dgm:pt modelId="{88445928-0BA7-4E48-B8B5-95A5834EA537}">
      <dgm:prSet/>
      <dgm:spPr/>
      <dgm:t>
        <a:bodyPr/>
        <a:lstStyle/>
        <a:p>
          <a:r>
            <a:rPr lang="es-EC" dirty="0" smtClean="0"/>
            <a:t>traídos por los iberos, para trabajar en las minas y los cañaverales como esclavos</a:t>
          </a:r>
          <a:endParaRPr lang="es-ES" dirty="0"/>
        </a:p>
      </dgm:t>
    </dgm:pt>
    <dgm:pt modelId="{87D7ADBA-C604-473A-A451-795066BAE71B}" type="parTrans" cxnId="{FE8726EF-21DA-440A-8C49-09289ED892FF}">
      <dgm:prSet/>
      <dgm:spPr/>
      <dgm:t>
        <a:bodyPr/>
        <a:lstStyle/>
        <a:p>
          <a:endParaRPr lang="es-ES"/>
        </a:p>
      </dgm:t>
    </dgm:pt>
    <dgm:pt modelId="{F12FE1DA-AA15-4A70-AE0A-4DF2FB7710AB}" type="sibTrans" cxnId="{FE8726EF-21DA-440A-8C49-09289ED892FF}">
      <dgm:prSet/>
      <dgm:spPr/>
      <dgm:t>
        <a:bodyPr/>
        <a:lstStyle/>
        <a:p>
          <a:endParaRPr lang="es-ES"/>
        </a:p>
      </dgm:t>
    </dgm:pt>
    <dgm:pt modelId="{C7A5505B-6A91-4297-96B7-9983FA872E17}" type="pres">
      <dgm:prSet presAssocID="{BD9B62C6-7BDC-4F66-87C2-E620E6A2A7E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4C0FF4F-9819-4928-B6CC-4B232225FB7F}" type="pres">
      <dgm:prSet presAssocID="{99B0B119-B664-4BA2-8189-8E2374CA6395}" presName="root1" presStyleCnt="0"/>
      <dgm:spPr/>
      <dgm:t>
        <a:bodyPr/>
        <a:lstStyle/>
        <a:p>
          <a:endParaRPr lang="es-EC"/>
        </a:p>
      </dgm:t>
    </dgm:pt>
    <dgm:pt modelId="{9BEF9D22-26E9-4090-AAE4-731E7620733F}" type="pres">
      <dgm:prSet presAssocID="{99B0B119-B664-4BA2-8189-8E2374CA639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6CCC71B-691C-4BF0-91E6-A99431A1D80A}" type="pres">
      <dgm:prSet presAssocID="{99B0B119-B664-4BA2-8189-8E2374CA6395}" presName="level2hierChild" presStyleCnt="0"/>
      <dgm:spPr/>
      <dgm:t>
        <a:bodyPr/>
        <a:lstStyle/>
        <a:p>
          <a:endParaRPr lang="es-EC"/>
        </a:p>
      </dgm:t>
    </dgm:pt>
    <dgm:pt modelId="{FA6FF6F3-3C85-4445-85B2-B75E0A675255}" type="pres">
      <dgm:prSet presAssocID="{DE5F29C8-E81B-4CA0-99FE-B7D24C3FE361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B5ED8643-8241-4AAE-9DDC-0738D6F819B7}" type="pres">
      <dgm:prSet presAssocID="{DE5F29C8-E81B-4CA0-99FE-B7D24C3FE361}" presName="connTx" presStyleLbl="parChTrans1D2" presStyleIdx="0" presStyleCnt="3"/>
      <dgm:spPr/>
      <dgm:t>
        <a:bodyPr/>
        <a:lstStyle/>
        <a:p>
          <a:endParaRPr lang="es-ES"/>
        </a:p>
      </dgm:t>
    </dgm:pt>
    <dgm:pt modelId="{1AECDE3E-232E-4251-A67E-E36043C690B5}" type="pres">
      <dgm:prSet presAssocID="{662FE9F4-502F-46B7-9D4A-497B8AA2BEDE}" presName="root2" presStyleCnt="0"/>
      <dgm:spPr/>
      <dgm:t>
        <a:bodyPr/>
        <a:lstStyle/>
        <a:p>
          <a:endParaRPr lang="es-EC"/>
        </a:p>
      </dgm:t>
    </dgm:pt>
    <dgm:pt modelId="{9E92171B-539D-42C6-8C91-BE5020FD3333}" type="pres">
      <dgm:prSet presAssocID="{662FE9F4-502F-46B7-9D4A-497B8AA2BEDE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530ACCD-4F30-4341-8222-9D62327B797F}" type="pres">
      <dgm:prSet presAssocID="{662FE9F4-502F-46B7-9D4A-497B8AA2BEDE}" presName="level3hierChild" presStyleCnt="0"/>
      <dgm:spPr/>
      <dgm:t>
        <a:bodyPr/>
        <a:lstStyle/>
        <a:p>
          <a:endParaRPr lang="es-EC"/>
        </a:p>
      </dgm:t>
    </dgm:pt>
    <dgm:pt modelId="{D80E69A9-5A54-4FE3-BA22-C408AC38A24C}" type="pres">
      <dgm:prSet presAssocID="{FB2DE807-289B-4258-B107-1179E89B768E}" presName="conn2-1" presStyleLbl="parChTrans1D3" presStyleIdx="0" presStyleCnt="3"/>
      <dgm:spPr/>
      <dgm:t>
        <a:bodyPr/>
        <a:lstStyle/>
        <a:p>
          <a:endParaRPr lang="es-ES"/>
        </a:p>
      </dgm:t>
    </dgm:pt>
    <dgm:pt modelId="{57A5340A-2E1A-47F0-BDAF-ECBE3D9F6AC0}" type="pres">
      <dgm:prSet presAssocID="{FB2DE807-289B-4258-B107-1179E89B768E}" presName="connTx" presStyleLbl="parChTrans1D3" presStyleIdx="0" presStyleCnt="3"/>
      <dgm:spPr/>
      <dgm:t>
        <a:bodyPr/>
        <a:lstStyle/>
        <a:p>
          <a:endParaRPr lang="es-ES"/>
        </a:p>
      </dgm:t>
    </dgm:pt>
    <dgm:pt modelId="{29F87F1D-E39C-4C34-BFD4-B175E7622CA4}" type="pres">
      <dgm:prSet presAssocID="{211BC671-2564-40A1-91BE-B8576F224CF6}" presName="root2" presStyleCnt="0"/>
      <dgm:spPr/>
      <dgm:t>
        <a:bodyPr/>
        <a:lstStyle/>
        <a:p>
          <a:endParaRPr lang="es-EC"/>
        </a:p>
      </dgm:t>
    </dgm:pt>
    <dgm:pt modelId="{31E9739C-3540-4BB6-BA50-61BA79DB0FAD}" type="pres">
      <dgm:prSet presAssocID="{211BC671-2564-40A1-91BE-B8576F224CF6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4678BE7-02C5-469C-8CD8-5CEC608A2758}" type="pres">
      <dgm:prSet presAssocID="{211BC671-2564-40A1-91BE-B8576F224CF6}" presName="level3hierChild" presStyleCnt="0"/>
      <dgm:spPr/>
      <dgm:t>
        <a:bodyPr/>
        <a:lstStyle/>
        <a:p>
          <a:endParaRPr lang="es-EC"/>
        </a:p>
      </dgm:t>
    </dgm:pt>
    <dgm:pt modelId="{A673226D-306A-45B9-AEB0-059647951894}" type="pres">
      <dgm:prSet presAssocID="{A5A94EFE-69F6-4144-9BDA-8E87D6A56E67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31B683E8-65AF-4050-9CC4-CCD59EEA330C}" type="pres">
      <dgm:prSet presAssocID="{A5A94EFE-69F6-4144-9BDA-8E87D6A56E67}" presName="connTx" presStyleLbl="parChTrans1D2" presStyleIdx="1" presStyleCnt="3"/>
      <dgm:spPr/>
      <dgm:t>
        <a:bodyPr/>
        <a:lstStyle/>
        <a:p>
          <a:endParaRPr lang="es-ES"/>
        </a:p>
      </dgm:t>
    </dgm:pt>
    <dgm:pt modelId="{33EAC3DC-71EE-4D19-9E42-5486E099F3D3}" type="pres">
      <dgm:prSet presAssocID="{46B08A64-CE22-47B9-B6A6-1345C743525B}" presName="root2" presStyleCnt="0"/>
      <dgm:spPr/>
      <dgm:t>
        <a:bodyPr/>
        <a:lstStyle/>
        <a:p>
          <a:endParaRPr lang="es-EC"/>
        </a:p>
      </dgm:t>
    </dgm:pt>
    <dgm:pt modelId="{FD3A0DA8-9E6B-447F-988C-E3A53152B5FC}" type="pres">
      <dgm:prSet presAssocID="{46B08A64-CE22-47B9-B6A6-1345C743525B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4765ED7-9890-465A-A568-B546BA4CAB36}" type="pres">
      <dgm:prSet presAssocID="{46B08A64-CE22-47B9-B6A6-1345C743525B}" presName="level3hierChild" presStyleCnt="0"/>
      <dgm:spPr/>
      <dgm:t>
        <a:bodyPr/>
        <a:lstStyle/>
        <a:p>
          <a:endParaRPr lang="es-EC"/>
        </a:p>
      </dgm:t>
    </dgm:pt>
    <dgm:pt modelId="{9C5FA111-D20D-4D89-9F60-D6B9034561CB}" type="pres">
      <dgm:prSet presAssocID="{7D9C6BD8-1190-4003-94EA-E219B2935442}" presName="conn2-1" presStyleLbl="parChTrans1D3" presStyleIdx="1" presStyleCnt="3"/>
      <dgm:spPr/>
      <dgm:t>
        <a:bodyPr/>
        <a:lstStyle/>
        <a:p>
          <a:endParaRPr lang="es-ES"/>
        </a:p>
      </dgm:t>
    </dgm:pt>
    <dgm:pt modelId="{7C0FF485-A93B-458E-9C6D-52E443B86C00}" type="pres">
      <dgm:prSet presAssocID="{7D9C6BD8-1190-4003-94EA-E219B2935442}" presName="connTx" presStyleLbl="parChTrans1D3" presStyleIdx="1" presStyleCnt="3"/>
      <dgm:spPr/>
      <dgm:t>
        <a:bodyPr/>
        <a:lstStyle/>
        <a:p>
          <a:endParaRPr lang="es-ES"/>
        </a:p>
      </dgm:t>
    </dgm:pt>
    <dgm:pt modelId="{4481E554-1A3D-4D92-9CD6-49B1EAEDA4B0}" type="pres">
      <dgm:prSet presAssocID="{7DBC97DB-38F0-48F9-BD89-E773126DD64A}" presName="root2" presStyleCnt="0"/>
      <dgm:spPr/>
      <dgm:t>
        <a:bodyPr/>
        <a:lstStyle/>
        <a:p>
          <a:endParaRPr lang="es-EC"/>
        </a:p>
      </dgm:t>
    </dgm:pt>
    <dgm:pt modelId="{8C6A60F9-72A0-4FB0-AC27-F9D0620C876E}" type="pres">
      <dgm:prSet presAssocID="{7DBC97DB-38F0-48F9-BD89-E773126DD64A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CF09561-B0A6-4764-9ED7-EBA877E87DF5}" type="pres">
      <dgm:prSet presAssocID="{7DBC97DB-38F0-48F9-BD89-E773126DD64A}" presName="level3hierChild" presStyleCnt="0"/>
      <dgm:spPr/>
      <dgm:t>
        <a:bodyPr/>
        <a:lstStyle/>
        <a:p>
          <a:endParaRPr lang="es-EC"/>
        </a:p>
      </dgm:t>
    </dgm:pt>
    <dgm:pt modelId="{3D80754E-9749-41E4-8A60-1EC009907EC6}" type="pres">
      <dgm:prSet presAssocID="{19A97B61-59E8-40BA-BC30-E4B991459405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990C579A-2284-49C3-A66F-1FC144D4E045}" type="pres">
      <dgm:prSet presAssocID="{19A97B61-59E8-40BA-BC30-E4B991459405}" presName="connTx" presStyleLbl="parChTrans1D2" presStyleIdx="2" presStyleCnt="3"/>
      <dgm:spPr/>
      <dgm:t>
        <a:bodyPr/>
        <a:lstStyle/>
        <a:p>
          <a:endParaRPr lang="es-ES"/>
        </a:p>
      </dgm:t>
    </dgm:pt>
    <dgm:pt modelId="{6C5589BD-0667-49CD-A85D-78E3DC146EEC}" type="pres">
      <dgm:prSet presAssocID="{C974911D-798E-4878-AE4D-4EA7855AE90F}" presName="root2" presStyleCnt="0"/>
      <dgm:spPr/>
      <dgm:t>
        <a:bodyPr/>
        <a:lstStyle/>
        <a:p>
          <a:endParaRPr lang="es-EC"/>
        </a:p>
      </dgm:t>
    </dgm:pt>
    <dgm:pt modelId="{0236848D-FDD9-43B4-B2F2-5496863EE375}" type="pres">
      <dgm:prSet presAssocID="{C974911D-798E-4878-AE4D-4EA7855AE90F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CD631AB-D037-43A3-8746-D92E4E37D142}" type="pres">
      <dgm:prSet presAssocID="{C974911D-798E-4878-AE4D-4EA7855AE90F}" presName="level3hierChild" presStyleCnt="0"/>
      <dgm:spPr/>
      <dgm:t>
        <a:bodyPr/>
        <a:lstStyle/>
        <a:p>
          <a:endParaRPr lang="es-EC"/>
        </a:p>
      </dgm:t>
    </dgm:pt>
    <dgm:pt modelId="{8CE39EF8-59C0-4BB4-8288-0B895930977D}" type="pres">
      <dgm:prSet presAssocID="{87D7ADBA-C604-473A-A451-795066BAE71B}" presName="conn2-1" presStyleLbl="parChTrans1D3" presStyleIdx="2" presStyleCnt="3"/>
      <dgm:spPr/>
      <dgm:t>
        <a:bodyPr/>
        <a:lstStyle/>
        <a:p>
          <a:endParaRPr lang="es-ES"/>
        </a:p>
      </dgm:t>
    </dgm:pt>
    <dgm:pt modelId="{F19784E9-FF0C-4A23-B0F6-5071A843E670}" type="pres">
      <dgm:prSet presAssocID="{87D7ADBA-C604-473A-A451-795066BAE71B}" presName="connTx" presStyleLbl="parChTrans1D3" presStyleIdx="2" presStyleCnt="3"/>
      <dgm:spPr/>
      <dgm:t>
        <a:bodyPr/>
        <a:lstStyle/>
        <a:p>
          <a:endParaRPr lang="es-ES"/>
        </a:p>
      </dgm:t>
    </dgm:pt>
    <dgm:pt modelId="{723886F0-690D-4A36-8CB6-66EB0E02F08B}" type="pres">
      <dgm:prSet presAssocID="{88445928-0BA7-4E48-B8B5-95A5834EA537}" presName="root2" presStyleCnt="0"/>
      <dgm:spPr/>
      <dgm:t>
        <a:bodyPr/>
        <a:lstStyle/>
        <a:p>
          <a:endParaRPr lang="es-EC"/>
        </a:p>
      </dgm:t>
    </dgm:pt>
    <dgm:pt modelId="{9AFAE8D3-6C14-439E-ACBA-E009DAB548EB}" type="pres">
      <dgm:prSet presAssocID="{88445928-0BA7-4E48-B8B5-95A5834EA537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A3F7ECE-AAB4-4536-B72E-EA5119C7083F}" type="pres">
      <dgm:prSet presAssocID="{88445928-0BA7-4E48-B8B5-95A5834EA537}" presName="level3hierChild" presStyleCnt="0"/>
      <dgm:spPr/>
      <dgm:t>
        <a:bodyPr/>
        <a:lstStyle/>
        <a:p>
          <a:endParaRPr lang="es-EC"/>
        </a:p>
      </dgm:t>
    </dgm:pt>
  </dgm:ptLst>
  <dgm:cxnLst>
    <dgm:cxn modelId="{E8AA6EDF-6B0B-4DF2-BD81-1FA8D68B220F}" srcId="{99B0B119-B664-4BA2-8189-8E2374CA6395}" destId="{662FE9F4-502F-46B7-9D4A-497B8AA2BEDE}" srcOrd="0" destOrd="0" parTransId="{DE5F29C8-E81B-4CA0-99FE-B7D24C3FE361}" sibTransId="{FBAEE52D-B4DA-4965-8CE7-591C640CB574}"/>
    <dgm:cxn modelId="{FED21D71-8B37-4B65-BB39-08B68B56A561}" type="presOf" srcId="{DE5F29C8-E81B-4CA0-99FE-B7D24C3FE361}" destId="{B5ED8643-8241-4AAE-9DDC-0738D6F819B7}" srcOrd="1" destOrd="0" presId="urn:microsoft.com/office/officeart/2005/8/layout/hierarchy2"/>
    <dgm:cxn modelId="{D6AC10A7-F3C3-4F53-AFFB-62D7E925E4CE}" srcId="{46B08A64-CE22-47B9-B6A6-1345C743525B}" destId="{7DBC97DB-38F0-48F9-BD89-E773126DD64A}" srcOrd="0" destOrd="0" parTransId="{7D9C6BD8-1190-4003-94EA-E219B2935442}" sibTransId="{4D9A34AF-1178-4300-AD41-E22AD28085D1}"/>
    <dgm:cxn modelId="{FE8726EF-21DA-440A-8C49-09289ED892FF}" srcId="{C974911D-798E-4878-AE4D-4EA7855AE90F}" destId="{88445928-0BA7-4E48-B8B5-95A5834EA537}" srcOrd="0" destOrd="0" parTransId="{87D7ADBA-C604-473A-A451-795066BAE71B}" sibTransId="{F12FE1DA-AA15-4A70-AE0A-4DF2FB7710AB}"/>
    <dgm:cxn modelId="{5E63A1D1-A82D-4909-922D-4DC2BB548AF2}" type="presOf" srcId="{46B08A64-CE22-47B9-B6A6-1345C743525B}" destId="{FD3A0DA8-9E6B-447F-988C-E3A53152B5FC}" srcOrd="0" destOrd="0" presId="urn:microsoft.com/office/officeart/2005/8/layout/hierarchy2"/>
    <dgm:cxn modelId="{61274BA6-ED7C-4BD5-85ED-16FEAA81C913}" type="presOf" srcId="{87D7ADBA-C604-473A-A451-795066BAE71B}" destId="{8CE39EF8-59C0-4BB4-8288-0B895930977D}" srcOrd="0" destOrd="0" presId="urn:microsoft.com/office/officeart/2005/8/layout/hierarchy2"/>
    <dgm:cxn modelId="{A07EAEE6-3344-4976-BB61-A9C9D22C8D3B}" type="presOf" srcId="{7DBC97DB-38F0-48F9-BD89-E773126DD64A}" destId="{8C6A60F9-72A0-4FB0-AC27-F9D0620C876E}" srcOrd="0" destOrd="0" presId="urn:microsoft.com/office/officeart/2005/8/layout/hierarchy2"/>
    <dgm:cxn modelId="{650FEDC9-33C8-421A-B86B-5161A4C2AD7A}" srcId="{99B0B119-B664-4BA2-8189-8E2374CA6395}" destId="{46B08A64-CE22-47B9-B6A6-1345C743525B}" srcOrd="1" destOrd="0" parTransId="{A5A94EFE-69F6-4144-9BDA-8E87D6A56E67}" sibTransId="{711384BE-0363-42D4-9082-330550F4EF88}"/>
    <dgm:cxn modelId="{22C36BBF-B668-49C4-810D-D6C37F2090EB}" type="presOf" srcId="{19A97B61-59E8-40BA-BC30-E4B991459405}" destId="{990C579A-2284-49C3-A66F-1FC144D4E045}" srcOrd="1" destOrd="0" presId="urn:microsoft.com/office/officeart/2005/8/layout/hierarchy2"/>
    <dgm:cxn modelId="{91E0B0EC-D2DD-4FE2-92A4-5AD1E7508A7C}" type="presOf" srcId="{C974911D-798E-4878-AE4D-4EA7855AE90F}" destId="{0236848D-FDD9-43B4-B2F2-5496863EE375}" srcOrd="0" destOrd="0" presId="urn:microsoft.com/office/officeart/2005/8/layout/hierarchy2"/>
    <dgm:cxn modelId="{B9E2AA6D-AACB-4ACB-BF3F-EAF381D053F3}" type="presOf" srcId="{FB2DE807-289B-4258-B107-1179E89B768E}" destId="{57A5340A-2E1A-47F0-BDAF-ECBE3D9F6AC0}" srcOrd="1" destOrd="0" presId="urn:microsoft.com/office/officeart/2005/8/layout/hierarchy2"/>
    <dgm:cxn modelId="{5F317E97-A478-47B5-B148-D4B388C47C42}" type="presOf" srcId="{211BC671-2564-40A1-91BE-B8576F224CF6}" destId="{31E9739C-3540-4BB6-BA50-61BA79DB0FAD}" srcOrd="0" destOrd="0" presId="urn:microsoft.com/office/officeart/2005/8/layout/hierarchy2"/>
    <dgm:cxn modelId="{73CBDCAA-13A7-4633-B732-9604F06D3FC1}" type="presOf" srcId="{FB2DE807-289B-4258-B107-1179E89B768E}" destId="{D80E69A9-5A54-4FE3-BA22-C408AC38A24C}" srcOrd="0" destOrd="0" presId="urn:microsoft.com/office/officeart/2005/8/layout/hierarchy2"/>
    <dgm:cxn modelId="{8F3FAA52-5611-488C-8627-C9244740D8C7}" type="presOf" srcId="{7D9C6BD8-1190-4003-94EA-E219B2935442}" destId="{7C0FF485-A93B-458E-9C6D-52E443B86C00}" srcOrd="1" destOrd="0" presId="urn:microsoft.com/office/officeart/2005/8/layout/hierarchy2"/>
    <dgm:cxn modelId="{F7046F64-509A-4E6E-BE29-C917E0FE85BB}" type="presOf" srcId="{DE5F29C8-E81B-4CA0-99FE-B7D24C3FE361}" destId="{FA6FF6F3-3C85-4445-85B2-B75E0A675255}" srcOrd="0" destOrd="0" presId="urn:microsoft.com/office/officeart/2005/8/layout/hierarchy2"/>
    <dgm:cxn modelId="{38D944C1-BA60-4206-9D45-778AED6F54E1}" srcId="{662FE9F4-502F-46B7-9D4A-497B8AA2BEDE}" destId="{211BC671-2564-40A1-91BE-B8576F224CF6}" srcOrd="0" destOrd="0" parTransId="{FB2DE807-289B-4258-B107-1179E89B768E}" sibTransId="{463A68BF-8372-4420-9FE8-18EC9E8885B9}"/>
    <dgm:cxn modelId="{D044D7EA-B656-44CE-BCDD-B4A20066DA1D}" type="presOf" srcId="{A5A94EFE-69F6-4144-9BDA-8E87D6A56E67}" destId="{A673226D-306A-45B9-AEB0-059647951894}" srcOrd="0" destOrd="0" presId="urn:microsoft.com/office/officeart/2005/8/layout/hierarchy2"/>
    <dgm:cxn modelId="{74F375CE-A2AA-4909-9944-6ADAECD83DBD}" type="presOf" srcId="{A5A94EFE-69F6-4144-9BDA-8E87D6A56E67}" destId="{31B683E8-65AF-4050-9CC4-CCD59EEA330C}" srcOrd="1" destOrd="0" presId="urn:microsoft.com/office/officeart/2005/8/layout/hierarchy2"/>
    <dgm:cxn modelId="{C330BD6D-35A6-4D96-B33D-FD319B60C942}" srcId="{BD9B62C6-7BDC-4F66-87C2-E620E6A2A7E3}" destId="{99B0B119-B664-4BA2-8189-8E2374CA6395}" srcOrd="0" destOrd="0" parTransId="{56656AF1-FE47-4CA2-A9CD-C7A61DF6AF5A}" sibTransId="{3C5D33F6-08D4-4A35-BD58-00FD2EA889BF}"/>
    <dgm:cxn modelId="{31446830-CCA1-415D-BF56-ACCD77536542}" type="presOf" srcId="{87D7ADBA-C604-473A-A451-795066BAE71B}" destId="{F19784E9-FF0C-4A23-B0F6-5071A843E670}" srcOrd="1" destOrd="0" presId="urn:microsoft.com/office/officeart/2005/8/layout/hierarchy2"/>
    <dgm:cxn modelId="{E42E91EE-65EA-43B7-8D00-42FB76A31182}" type="presOf" srcId="{19A97B61-59E8-40BA-BC30-E4B991459405}" destId="{3D80754E-9749-41E4-8A60-1EC009907EC6}" srcOrd="0" destOrd="0" presId="urn:microsoft.com/office/officeart/2005/8/layout/hierarchy2"/>
    <dgm:cxn modelId="{B4584594-81BC-4E5B-8909-EC8F2413E66F}" type="presOf" srcId="{99B0B119-B664-4BA2-8189-8E2374CA6395}" destId="{9BEF9D22-26E9-4090-AAE4-731E7620733F}" srcOrd="0" destOrd="0" presId="urn:microsoft.com/office/officeart/2005/8/layout/hierarchy2"/>
    <dgm:cxn modelId="{23C02B17-B419-45E5-A6B5-2603EE3C8CC5}" srcId="{99B0B119-B664-4BA2-8189-8E2374CA6395}" destId="{C974911D-798E-4878-AE4D-4EA7855AE90F}" srcOrd="2" destOrd="0" parTransId="{19A97B61-59E8-40BA-BC30-E4B991459405}" sibTransId="{8D9E1BD5-740B-49CB-BC3C-A3A0AC1DF81A}"/>
    <dgm:cxn modelId="{9D8F9887-035F-4B4A-8B38-538E9735FCBC}" type="presOf" srcId="{88445928-0BA7-4E48-B8B5-95A5834EA537}" destId="{9AFAE8D3-6C14-439E-ACBA-E009DAB548EB}" srcOrd="0" destOrd="0" presId="urn:microsoft.com/office/officeart/2005/8/layout/hierarchy2"/>
    <dgm:cxn modelId="{1E13A1D4-4AE4-4085-843B-05D728924CFD}" type="presOf" srcId="{7D9C6BD8-1190-4003-94EA-E219B2935442}" destId="{9C5FA111-D20D-4D89-9F60-D6B9034561CB}" srcOrd="0" destOrd="0" presId="urn:microsoft.com/office/officeart/2005/8/layout/hierarchy2"/>
    <dgm:cxn modelId="{612B9ECF-0D77-4CFA-8756-899290E8E973}" type="presOf" srcId="{BD9B62C6-7BDC-4F66-87C2-E620E6A2A7E3}" destId="{C7A5505B-6A91-4297-96B7-9983FA872E17}" srcOrd="0" destOrd="0" presId="urn:microsoft.com/office/officeart/2005/8/layout/hierarchy2"/>
    <dgm:cxn modelId="{7D773BA6-9886-4D7C-8951-C59EFD1D52FE}" type="presOf" srcId="{662FE9F4-502F-46B7-9D4A-497B8AA2BEDE}" destId="{9E92171B-539D-42C6-8C91-BE5020FD3333}" srcOrd="0" destOrd="0" presId="urn:microsoft.com/office/officeart/2005/8/layout/hierarchy2"/>
    <dgm:cxn modelId="{47CC84A4-7266-48F0-A8BB-566CC5E17BA3}" type="presParOf" srcId="{C7A5505B-6A91-4297-96B7-9983FA872E17}" destId="{24C0FF4F-9819-4928-B6CC-4B232225FB7F}" srcOrd="0" destOrd="0" presId="urn:microsoft.com/office/officeart/2005/8/layout/hierarchy2"/>
    <dgm:cxn modelId="{CBA92C07-C920-4935-ABCE-3B915058D1C6}" type="presParOf" srcId="{24C0FF4F-9819-4928-B6CC-4B232225FB7F}" destId="{9BEF9D22-26E9-4090-AAE4-731E7620733F}" srcOrd="0" destOrd="0" presId="urn:microsoft.com/office/officeart/2005/8/layout/hierarchy2"/>
    <dgm:cxn modelId="{57FF2DDB-53D6-4D8D-9CD7-8DA2D2F96278}" type="presParOf" srcId="{24C0FF4F-9819-4928-B6CC-4B232225FB7F}" destId="{56CCC71B-691C-4BF0-91E6-A99431A1D80A}" srcOrd="1" destOrd="0" presId="urn:microsoft.com/office/officeart/2005/8/layout/hierarchy2"/>
    <dgm:cxn modelId="{4EFA7D48-2F6D-423F-B199-391C972CEDFC}" type="presParOf" srcId="{56CCC71B-691C-4BF0-91E6-A99431A1D80A}" destId="{FA6FF6F3-3C85-4445-85B2-B75E0A675255}" srcOrd="0" destOrd="0" presId="urn:microsoft.com/office/officeart/2005/8/layout/hierarchy2"/>
    <dgm:cxn modelId="{CB3A0311-9912-4013-8B66-D130AD06F84E}" type="presParOf" srcId="{FA6FF6F3-3C85-4445-85B2-B75E0A675255}" destId="{B5ED8643-8241-4AAE-9DDC-0738D6F819B7}" srcOrd="0" destOrd="0" presId="urn:microsoft.com/office/officeart/2005/8/layout/hierarchy2"/>
    <dgm:cxn modelId="{2EAFA77E-9BDD-4225-A428-8B503C75CC4C}" type="presParOf" srcId="{56CCC71B-691C-4BF0-91E6-A99431A1D80A}" destId="{1AECDE3E-232E-4251-A67E-E36043C690B5}" srcOrd="1" destOrd="0" presId="urn:microsoft.com/office/officeart/2005/8/layout/hierarchy2"/>
    <dgm:cxn modelId="{F9661A21-7FCF-4912-B08C-2C50006B2137}" type="presParOf" srcId="{1AECDE3E-232E-4251-A67E-E36043C690B5}" destId="{9E92171B-539D-42C6-8C91-BE5020FD3333}" srcOrd="0" destOrd="0" presId="urn:microsoft.com/office/officeart/2005/8/layout/hierarchy2"/>
    <dgm:cxn modelId="{AC6B96EC-797B-4A15-AEF8-F7020EBE120A}" type="presParOf" srcId="{1AECDE3E-232E-4251-A67E-E36043C690B5}" destId="{3530ACCD-4F30-4341-8222-9D62327B797F}" srcOrd="1" destOrd="0" presId="urn:microsoft.com/office/officeart/2005/8/layout/hierarchy2"/>
    <dgm:cxn modelId="{D2C7AB6A-209C-46CB-B3EF-EC0F1B632853}" type="presParOf" srcId="{3530ACCD-4F30-4341-8222-9D62327B797F}" destId="{D80E69A9-5A54-4FE3-BA22-C408AC38A24C}" srcOrd="0" destOrd="0" presId="urn:microsoft.com/office/officeart/2005/8/layout/hierarchy2"/>
    <dgm:cxn modelId="{46D468A0-65EE-475A-9D29-51C0E17CBF70}" type="presParOf" srcId="{D80E69A9-5A54-4FE3-BA22-C408AC38A24C}" destId="{57A5340A-2E1A-47F0-BDAF-ECBE3D9F6AC0}" srcOrd="0" destOrd="0" presId="urn:microsoft.com/office/officeart/2005/8/layout/hierarchy2"/>
    <dgm:cxn modelId="{74484C7A-33FC-4152-AEEC-BDC5267E0ED7}" type="presParOf" srcId="{3530ACCD-4F30-4341-8222-9D62327B797F}" destId="{29F87F1D-E39C-4C34-BFD4-B175E7622CA4}" srcOrd="1" destOrd="0" presId="urn:microsoft.com/office/officeart/2005/8/layout/hierarchy2"/>
    <dgm:cxn modelId="{F3270507-917D-48DD-8B3E-57AC52AA5688}" type="presParOf" srcId="{29F87F1D-E39C-4C34-BFD4-B175E7622CA4}" destId="{31E9739C-3540-4BB6-BA50-61BA79DB0FAD}" srcOrd="0" destOrd="0" presId="urn:microsoft.com/office/officeart/2005/8/layout/hierarchy2"/>
    <dgm:cxn modelId="{9C78F24C-F50E-4B6B-9B1C-C7FBB38DAB09}" type="presParOf" srcId="{29F87F1D-E39C-4C34-BFD4-B175E7622CA4}" destId="{C4678BE7-02C5-469C-8CD8-5CEC608A2758}" srcOrd="1" destOrd="0" presId="urn:microsoft.com/office/officeart/2005/8/layout/hierarchy2"/>
    <dgm:cxn modelId="{917FE0FF-3842-41CA-81F9-067398791720}" type="presParOf" srcId="{56CCC71B-691C-4BF0-91E6-A99431A1D80A}" destId="{A673226D-306A-45B9-AEB0-059647951894}" srcOrd="2" destOrd="0" presId="urn:microsoft.com/office/officeart/2005/8/layout/hierarchy2"/>
    <dgm:cxn modelId="{A5F96233-384F-4668-A12D-921F01689A22}" type="presParOf" srcId="{A673226D-306A-45B9-AEB0-059647951894}" destId="{31B683E8-65AF-4050-9CC4-CCD59EEA330C}" srcOrd="0" destOrd="0" presId="urn:microsoft.com/office/officeart/2005/8/layout/hierarchy2"/>
    <dgm:cxn modelId="{43A09005-972E-4724-8851-63D9AA110C81}" type="presParOf" srcId="{56CCC71B-691C-4BF0-91E6-A99431A1D80A}" destId="{33EAC3DC-71EE-4D19-9E42-5486E099F3D3}" srcOrd="3" destOrd="0" presId="urn:microsoft.com/office/officeart/2005/8/layout/hierarchy2"/>
    <dgm:cxn modelId="{07176FC9-346F-485D-A7E2-2EADB06CE488}" type="presParOf" srcId="{33EAC3DC-71EE-4D19-9E42-5486E099F3D3}" destId="{FD3A0DA8-9E6B-447F-988C-E3A53152B5FC}" srcOrd="0" destOrd="0" presId="urn:microsoft.com/office/officeart/2005/8/layout/hierarchy2"/>
    <dgm:cxn modelId="{167F2264-604C-41DC-836A-685128497574}" type="presParOf" srcId="{33EAC3DC-71EE-4D19-9E42-5486E099F3D3}" destId="{A4765ED7-9890-465A-A568-B546BA4CAB36}" srcOrd="1" destOrd="0" presId="urn:microsoft.com/office/officeart/2005/8/layout/hierarchy2"/>
    <dgm:cxn modelId="{00F4C564-9802-4D22-9931-953A72073AAC}" type="presParOf" srcId="{A4765ED7-9890-465A-A568-B546BA4CAB36}" destId="{9C5FA111-D20D-4D89-9F60-D6B9034561CB}" srcOrd="0" destOrd="0" presId="urn:microsoft.com/office/officeart/2005/8/layout/hierarchy2"/>
    <dgm:cxn modelId="{CC58DE9A-C6A1-4DF1-93C2-81D58D1EA667}" type="presParOf" srcId="{9C5FA111-D20D-4D89-9F60-D6B9034561CB}" destId="{7C0FF485-A93B-458E-9C6D-52E443B86C00}" srcOrd="0" destOrd="0" presId="urn:microsoft.com/office/officeart/2005/8/layout/hierarchy2"/>
    <dgm:cxn modelId="{B89FF871-4F8C-47D4-B888-B5F9A7FD41BE}" type="presParOf" srcId="{A4765ED7-9890-465A-A568-B546BA4CAB36}" destId="{4481E554-1A3D-4D92-9CD6-49B1EAEDA4B0}" srcOrd="1" destOrd="0" presId="urn:microsoft.com/office/officeart/2005/8/layout/hierarchy2"/>
    <dgm:cxn modelId="{1DEAB367-93DF-44A9-A4C4-72763519A7A2}" type="presParOf" srcId="{4481E554-1A3D-4D92-9CD6-49B1EAEDA4B0}" destId="{8C6A60F9-72A0-4FB0-AC27-F9D0620C876E}" srcOrd="0" destOrd="0" presId="urn:microsoft.com/office/officeart/2005/8/layout/hierarchy2"/>
    <dgm:cxn modelId="{F825D202-D88A-45F5-A55E-28C74312C711}" type="presParOf" srcId="{4481E554-1A3D-4D92-9CD6-49B1EAEDA4B0}" destId="{4CF09561-B0A6-4764-9ED7-EBA877E87DF5}" srcOrd="1" destOrd="0" presId="urn:microsoft.com/office/officeart/2005/8/layout/hierarchy2"/>
    <dgm:cxn modelId="{F9CE8537-B031-45EB-86CD-5EF1A60F9E8A}" type="presParOf" srcId="{56CCC71B-691C-4BF0-91E6-A99431A1D80A}" destId="{3D80754E-9749-41E4-8A60-1EC009907EC6}" srcOrd="4" destOrd="0" presId="urn:microsoft.com/office/officeart/2005/8/layout/hierarchy2"/>
    <dgm:cxn modelId="{1AAB1FDB-5D04-4F3B-BE2C-B3B10F5ECFFC}" type="presParOf" srcId="{3D80754E-9749-41E4-8A60-1EC009907EC6}" destId="{990C579A-2284-49C3-A66F-1FC144D4E045}" srcOrd="0" destOrd="0" presId="urn:microsoft.com/office/officeart/2005/8/layout/hierarchy2"/>
    <dgm:cxn modelId="{BB472876-24AB-49D4-8ACF-B7088EFFB691}" type="presParOf" srcId="{56CCC71B-691C-4BF0-91E6-A99431A1D80A}" destId="{6C5589BD-0667-49CD-A85D-78E3DC146EEC}" srcOrd="5" destOrd="0" presId="urn:microsoft.com/office/officeart/2005/8/layout/hierarchy2"/>
    <dgm:cxn modelId="{0CFC2EA3-314F-41EA-BA2E-06BBB1E9EFE7}" type="presParOf" srcId="{6C5589BD-0667-49CD-A85D-78E3DC146EEC}" destId="{0236848D-FDD9-43B4-B2F2-5496863EE375}" srcOrd="0" destOrd="0" presId="urn:microsoft.com/office/officeart/2005/8/layout/hierarchy2"/>
    <dgm:cxn modelId="{F9D93504-A58D-4597-9B99-715C7712FDFC}" type="presParOf" srcId="{6C5589BD-0667-49CD-A85D-78E3DC146EEC}" destId="{BCD631AB-D037-43A3-8746-D92E4E37D142}" srcOrd="1" destOrd="0" presId="urn:microsoft.com/office/officeart/2005/8/layout/hierarchy2"/>
    <dgm:cxn modelId="{DBFACD83-9B65-477A-84EC-2AB2B5CF17AF}" type="presParOf" srcId="{BCD631AB-D037-43A3-8746-D92E4E37D142}" destId="{8CE39EF8-59C0-4BB4-8288-0B895930977D}" srcOrd="0" destOrd="0" presId="urn:microsoft.com/office/officeart/2005/8/layout/hierarchy2"/>
    <dgm:cxn modelId="{D7A88AE5-4693-4958-B0D4-7B2EA962C959}" type="presParOf" srcId="{8CE39EF8-59C0-4BB4-8288-0B895930977D}" destId="{F19784E9-FF0C-4A23-B0F6-5071A843E670}" srcOrd="0" destOrd="0" presId="urn:microsoft.com/office/officeart/2005/8/layout/hierarchy2"/>
    <dgm:cxn modelId="{B4C6CC6C-A1A2-4890-B8B4-A59C18F44CF0}" type="presParOf" srcId="{BCD631AB-D037-43A3-8746-D92E4E37D142}" destId="{723886F0-690D-4A36-8CB6-66EB0E02F08B}" srcOrd="1" destOrd="0" presId="urn:microsoft.com/office/officeart/2005/8/layout/hierarchy2"/>
    <dgm:cxn modelId="{917CC768-27D8-403A-8AE1-01CE94047500}" type="presParOf" srcId="{723886F0-690D-4A36-8CB6-66EB0E02F08B}" destId="{9AFAE8D3-6C14-439E-ACBA-E009DAB548EB}" srcOrd="0" destOrd="0" presId="urn:microsoft.com/office/officeart/2005/8/layout/hierarchy2"/>
    <dgm:cxn modelId="{E1660623-D682-467D-9229-3E5B4FFC9262}" type="presParOf" srcId="{723886F0-690D-4A36-8CB6-66EB0E02F08B}" destId="{FA3F7ECE-AAB4-4536-B72E-EA5119C7083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90CA44C-B0DD-45D9-AB30-3D20AFA774FC}" type="doc">
      <dgm:prSet loTypeId="urn:microsoft.com/office/officeart/2005/8/layout/cycle2" loCatId="cycl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82D1C06C-FF01-40E2-A3C1-FD06A57ED83B}">
      <dgm:prSet phldrT="[Texto]" custT="1"/>
      <dgm:spPr/>
      <dgm:t>
        <a:bodyPr/>
        <a:lstStyle/>
        <a:p>
          <a:r>
            <a:rPr lang="es-EC" sz="2000">
              <a:solidFill>
                <a:schemeClr val="tx1"/>
              </a:solidFill>
            </a:rPr>
            <a:t>2. Recuperar para interpretar</a:t>
          </a:r>
        </a:p>
      </dgm:t>
    </dgm:pt>
    <dgm:pt modelId="{872D1241-0AFD-4A4B-A3A5-A4AB7172801C}" type="parTrans" cxnId="{4B00B8A3-A072-4E40-93F2-4C6FBD1BC8C5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C6724DCF-1B7E-444B-9C8C-AA7DB5C46B49}" type="sibTrans" cxnId="{4B00B8A3-A072-4E40-93F2-4C6FBD1BC8C5}">
      <dgm:prSet custT="1"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8D816EA6-2286-4732-A42F-DC14FC13FDBD}">
      <dgm:prSet phldrT="[Texto]" custT="1"/>
      <dgm:spPr/>
      <dgm:t>
        <a:bodyPr/>
        <a:lstStyle/>
        <a:p>
          <a:r>
            <a:rPr lang="es-EC" sz="2000">
              <a:solidFill>
                <a:schemeClr val="tx1"/>
              </a:solidFill>
            </a:rPr>
            <a:t>1. Proteger para recuperar</a:t>
          </a:r>
        </a:p>
      </dgm:t>
    </dgm:pt>
    <dgm:pt modelId="{55629FD2-9420-4E2E-8D54-C5C6CF6011F0}" type="parTrans" cxnId="{A3571F56-DC41-4EE7-9B5A-93EA8C20004B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0E69EF5A-520F-4E2B-97C6-0B5990C7BD79}" type="sibTrans" cxnId="{A3571F56-DC41-4EE7-9B5A-93EA8C20004B}">
      <dgm:prSet custT="1"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913B2D8D-DA65-496B-8D49-9C395F924F83}" type="pres">
      <dgm:prSet presAssocID="{C90CA44C-B0DD-45D9-AB30-3D20AFA774F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F47AEA7-BE2C-4020-AD43-0D0157D574F1}" type="pres">
      <dgm:prSet presAssocID="{8D816EA6-2286-4732-A42F-DC14FC13FDBD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F84BB9-58EE-4400-AA37-74689EBA04B1}" type="pres">
      <dgm:prSet presAssocID="{0E69EF5A-520F-4E2B-97C6-0B5990C7BD79}" presName="sibTrans" presStyleLbl="sibTrans2D1" presStyleIdx="0" presStyleCnt="2"/>
      <dgm:spPr/>
      <dgm:t>
        <a:bodyPr/>
        <a:lstStyle/>
        <a:p>
          <a:endParaRPr lang="es-ES"/>
        </a:p>
      </dgm:t>
    </dgm:pt>
    <dgm:pt modelId="{E7CDF6F2-9F75-419C-ADE8-8DF1D1486D74}" type="pres">
      <dgm:prSet presAssocID="{0E69EF5A-520F-4E2B-97C6-0B5990C7BD79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C1E64DA8-18BC-406D-AA2F-25D36EBACB5E}" type="pres">
      <dgm:prSet presAssocID="{82D1C06C-FF01-40E2-A3C1-FD06A57ED83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DC60944-9208-4613-A038-4CCC87EB9419}" type="pres">
      <dgm:prSet presAssocID="{C6724DCF-1B7E-444B-9C8C-AA7DB5C46B49}" presName="sibTrans" presStyleLbl="sibTrans2D1" presStyleIdx="1" presStyleCnt="2"/>
      <dgm:spPr/>
      <dgm:t>
        <a:bodyPr/>
        <a:lstStyle/>
        <a:p>
          <a:endParaRPr lang="es-ES"/>
        </a:p>
      </dgm:t>
    </dgm:pt>
    <dgm:pt modelId="{82CA7D7A-D706-4E18-988E-8F58DC47E7D3}" type="pres">
      <dgm:prSet presAssocID="{C6724DCF-1B7E-444B-9C8C-AA7DB5C46B49}" presName="connectorText" presStyleLbl="sibTrans2D1" presStyleIdx="1" presStyleCnt="2"/>
      <dgm:spPr/>
      <dgm:t>
        <a:bodyPr/>
        <a:lstStyle/>
        <a:p>
          <a:endParaRPr lang="es-ES"/>
        </a:p>
      </dgm:t>
    </dgm:pt>
  </dgm:ptLst>
  <dgm:cxnLst>
    <dgm:cxn modelId="{A3571F56-DC41-4EE7-9B5A-93EA8C20004B}" srcId="{C90CA44C-B0DD-45D9-AB30-3D20AFA774FC}" destId="{8D816EA6-2286-4732-A42F-DC14FC13FDBD}" srcOrd="0" destOrd="0" parTransId="{55629FD2-9420-4E2E-8D54-C5C6CF6011F0}" sibTransId="{0E69EF5A-520F-4E2B-97C6-0B5990C7BD79}"/>
    <dgm:cxn modelId="{D9916055-E606-418D-815B-86F53B72E708}" type="presOf" srcId="{C90CA44C-B0DD-45D9-AB30-3D20AFA774FC}" destId="{913B2D8D-DA65-496B-8D49-9C395F924F83}" srcOrd="0" destOrd="0" presId="urn:microsoft.com/office/officeart/2005/8/layout/cycle2"/>
    <dgm:cxn modelId="{845CC63A-4EDB-4328-9240-51EB34EFB80F}" type="presOf" srcId="{C6724DCF-1B7E-444B-9C8C-AA7DB5C46B49}" destId="{DDC60944-9208-4613-A038-4CCC87EB9419}" srcOrd="0" destOrd="0" presId="urn:microsoft.com/office/officeart/2005/8/layout/cycle2"/>
    <dgm:cxn modelId="{76C13242-C8FC-4DF8-96A1-50D7D4A5EBE4}" type="presOf" srcId="{0E69EF5A-520F-4E2B-97C6-0B5990C7BD79}" destId="{B8F84BB9-58EE-4400-AA37-74689EBA04B1}" srcOrd="0" destOrd="0" presId="urn:microsoft.com/office/officeart/2005/8/layout/cycle2"/>
    <dgm:cxn modelId="{EB4336B0-071E-4D47-B55A-53A859E87DC0}" type="presOf" srcId="{8D816EA6-2286-4732-A42F-DC14FC13FDBD}" destId="{7F47AEA7-BE2C-4020-AD43-0D0157D574F1}" srcOrd="0" destOrd="0" presId="urn:microsoft.com/office/officeart/2005/8/layout/cycle2"/>
    <dgm:cxn modelId="{4B00B8A3-A072-4E40-93F2-4C6FBD1BC8C5}" srcId="{C90CA44C-B0DD-45D9-AB30-3D20AFA774FC}" destId="{82D1C06C-FF01-40E2-A3C1-FD06A57ED83B}" srcOrd="1" destOrd="0" parTransId="{872D1241-0AFD-4A4B-A3A5-A4AB7172801C}" sibTransId="{C6724DCF-1B7E-444B-9C8C-AA7DB5C46B49}"/>
    <dgm:cxn modelId="{E09B4F06-74BA-4529-9F1E-E3606E6FB8C8}" type="presOf" srcId="{0E69EF5A-520F-4E2B-97C6-0B5990C7BD79}" destId="{E7CDF6F2-9F75-419C-ADE8-8DF1D1486D74}" srcOrd="1" destOrd="0" presId="urn:microsoft.com/office/officeart/2005/8/layout/cycle2"/>
    <dgm:cxn modelId="{A94BFED5-6D74-46C3-BC29-DD5FE86450B8}" type="presOf" srcId="{82D1C06C-FF01-40E2-A3C1-FD06A57ED83B}" destId="{C1E64DA8-18BC-406D-AA2F-25D36EBACB5E}" srcOrd="0" destOrd="0" presId="urn:microsoft.com/office/officeart/2005/8/layout/cycle2"/>
    <dgm:cxn modelId="{8482F728-8E03-42D9-9C07-8697B66B23A4}" type="presOf" srcId="{C6724DCF-1B7E-444B-9C8C-AA7DB5C46B49}" destId="{82CA7D7A-D706-4E18-988E-8F58DC47E7D3}" srcOrd="1" destOrd="0" presId="urn:microsoft.com/office/officeart/2005/8/layout/cycle2"/>
    <dgm:cxn modelId="{E8F7F529-7D43-424F-A256-E223F2A492AF}" type="presParOf" srcId="{913B2D8D-DA65-496B-8D49-9C395F924F83}" destId="{7F47AEA7-BE2C-4020-AD43-0D0157D574F1}" srcOrd="0" destOrd="0" presId="urn:microsoft.com/office/officeart/2005/8/layout/cycle2"/>
    <dgm:cxn modelId="{0E086355-791A-4CE0-8960-851C6D74F47A}" type="presParOf" srcId="{913B2D8D-DA65-496B-8D49-9C395F924F83}" destId="{B8F84BB9-58EE-4400-AA37-74689EBA04B1}" srcOrd="1" destOrd="0" presId="urn:microsoft.com/office/officeart/2005/8/layout/cycle2"/>
    <dgm:cxn modelId="{0BF5476E-ECBA-4F8C-BE0D-7BD9323F0F2D}" type="presParOf" srcId="{B8F84BB9-58EE-4400-AA37-74689EBA04B1}" destId="{E7CDF6F2-9F75-419C-ADE8-8DF1D1486D74}" srcOrd="0" destOrd="0" presId="urn:microsoft.com/office/officeart/2005/8/layout/cycle2"/>
    <dgm:cxn modelId="{69543F15-84D6-4B8A-845E-AE78572B904E}" type="presParOf" srcId="{913B2D8D-DA65-496B-8D49-9C395F924F83}" destId="{C1E64DA8-18BC-406D-AA2F-25D36EBACB5E}" srcOrd="2" destOrd="0" presId="urn:microsoft.com/office/officeart/2005/8/layout/cycle2"/>
    <dgm:cxn modelId="{1DB0AFDD-F61E-45E3-8FF7-33022A05DEB2}" type="presParOf" srcId="{913B2D8D-DA65-496B-8D49-9C395F924F83}" destId="{DDC60944-9208-4613-A038-4CCC87EB9419}" srcOrd="3" destOrd="0" presId="urn:microsoft.com/office/officeart/2005/8/layout/cycle2"/>
    <dgm:cxn modelId="{AF49ECF7-485B-4A12-8FDD-E4B04ECFB528}" type="presParOf" srcId="{DDC60944-9208-4613-A038-4CCC87EB9419}" destId="{82CA7D7A-D706-4E18-988E-8F58DC47E7D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0B979B9-1646-4745-9874-6880FE18FA2E}" type="doc">
      <dgm:prSet loTypeId="urn:microsoft.com/office/officeart/2008/layout/LinedList" loCatId="list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s-EC"/>
        </a:p>
      </dgm:t>
    </dgm:pt>
    <dgm:pt modelId="{F35320A9-2D76-4AB1-82F6-4A706826036E}">
      <dgm:prSet phldrT="[Texto]"/>
      <dgm:spPr/>
      <dgm:t>
        <a:bodyPr/>
        <a:lstStyle/>
        <a:p>
          <a:r>
            <a:rPr lang="es-EC" b="1" dirty="0" smtClean="0"/>
            <a:t>CONCLUSIONES</a:t>
          </a:r>
          <a:endParaRPr lang="es-EC" b="1" dirty="0"/>
        </a:p>
      </dgm:t>
    </dgm:pt>
    <dgm:pt modelId="{694622D4-ADC5-4821-9E51-1A438055F6B2}" type="parTrans" cxnId="{DF87B753-1EB3-4877-B9B1-9A6E31147DB2}">
      <dgm:prSet/>
      <dgm:spPr/>
      <dgm:t>
        <a:bodyPr/>
        <a:lstStyle/>
        <a:p>
          <a:endParaRPr lang="es-EC"/>
        </a:p>
      </dgm:t>
    </dgm:pt>
    <dgm:pt modelId="{0A34043D-E58B-4316-8DEE-C3C2D548044E}" type="sibTrans" cxnId="{DF87B753-1EB3-4877-B9B1-9A6E31147DB2}">
      <dgm:prSet/>
      <dgm:spPr/>
      <dgm:t>
        <a:bodyPr/>
        <a:lstStyle/>
        <a:p>
          <a:endParaRPr lang="es-EC"/>
        </a:p>
      </dgm:t>
    </dgm:pt>
    <dgm:pt modelId="{D60549C2-6E47-43B3-AE86-13A0BCB0A3FD}">
      <dgm:prSet phldrT="[Texto]"/>
      <dgm:spPr/>
      <dgm:t>
        <a:bodyPr/>
        <a:lstStyle/>
        <a:p>
          <a:r>
            <a:rPr lang="es-EC" dirty="0" smtClean="0"/>
            <a:t>Se permitió obtener información profunda sobre  la cultura gastronómica su realidad y palpar los problemas que enfrenta la comunidad para desarrollarse turísticamente</a:t>
          </a:r>
          <a:endParaRPr lang="es-EC" dirty="0"/>
        </a:p>
      </dgm:t>
    </dgm:pt>
    <dgm:pt modelId="{BD2A548F-652C-4656-B49F-968DCFA29BCB}" type="parTrans" cxnId="{80952CEE-1162-4423-845F-B9EF08FADA63}">
      <dgm:prSet/>
      <dgm:spPr/>
      <dgm:t>
        <a:bodyPr/>
        <a:lstStyle/>
        <a:p>
          <a:endParaRPr lang="es-EC"/>
        </a:p>
      </dgm:t>
    </dgm:pt>
    <dgm:pt modelId="{FD74A799-993F-45FA-97FC-3343C0A33659}" type="sibTrans" cxnId="{80952CEE-1162-4423-845F-B9EF08FADA63}">
      <dgm:prSet/>
      <dgm:spPr/>
      <dgm:t>
        <a:bodyPr/>
        <a:lstStyle/>
        <a:p>
          <a:endParaRPr lang="es-EC"/>
        </a:p>
      </dgm:t>
    </dgm:pt>
    <dgm:pt modelId="{4FC2BE59-809E-427E-9ABB-A3E353A7052E}">
      <dgm:prSet phldrT="[Texto]"/>
      <dgm:spPr/>
      <dgm:t>
        <a:bodyPr/>
        <a:lstStyle/>
        <a:p>
          <a:r>
            <a:rPr lang="es-EC" dirty="0" smtClean="0"/>
            <a:t>Dentro de la comunidad Tigua existen varias técnicas ancestrales gastronómicas tanto de cocción como de conservación; que mayormente la gente de la comunidad no conoce la importancia que tiene el saber ancestral y el poder mostrarlo al público</a:t>
          </a:r>
          <a:endParaRPr lang="es-EC" dirty="0"/>
        </a:p>
      </dgm:t>
    </dgm:pt>
    <dgm:pt modelId="{D9A51516-7511-4805-9E2B-976386A0996F}" type="parTrans" cxnId="{A73306A3-1338-43F2-99D4-9A7FAF0C74D6}">
      <dgm:prSet/>
      <dgm:spPr/>
      <dgm:t>
        <a:bodyPr/>
        <a:lstStyle/>
        <a:p>
          <a:endParaRPr lang="es-EC"/>
        </a:p>
      </dgm:t>
    </dgm:pt>
    <dgm:pt modelId="{265AA725-85AC-46DA-BFDC-47DB7204D745}" type="sibTrans" cxnId="{A73306A3-1338-43F2-99D4-9A7FAF0C74D6}">
      <dgm:prSet/>
      <dgm:spPr/>
      <dgm:t>
        <a:bodyPr/>
        <a:lstStyle/>
        <a:p>
          <a:endParaRPr lang="es-EC"/>
        </a:p>
      </dgm:t>
    </dgm:pt>
    <dgm:pt modelId="{831ECB2A-57ED-4C5D-8F12-6C8EE26ED414}">
      <dgm:prSet phldrT="[Texto]"/>
      <dgm:spPr/>
      <dgm:t>
        <a:bodyPr/>
        <a:lstStyle/>
        <a:p>
          <a:r>
            <a:rPr lang="es-EC" dirty="0" smtClean="0"/>
            <a:t>El proceso de la realización de las técnicas ancestrales gastronómicas de la comunidad Tigua no se ha visto muy afectada por la globalización</a:t>
          </a:r>
          <a:endParaRPr lang="es-EC" dirty="0"/>
        </a:p>
      </dgm:t>
    </dgm:pt>
    <dgm:pt modelId="{4D201F15-8D11-4667-960D-06A6E8BCAB47}" type="parTrans" cxnId="{3B7A07E2-4538-490A-BD69-F43702A876E9}">
      <dgm:prSet/>
      <dgm:spPr/>
      <dgm:t>
        <a:bodyPr/>
        <a:lstStyle/>
        <a:p>
          <a:endParaRPr lang="es-EC"/>
        </a:p>
      </dgm:t>
    </dgm:pt>
    <dgm:pt modelId="{C32AF3D2-E391-4F8B-AAB2-A8D474F11DC9}" type="sibTrans" cxnId="{3B7A07E2-4538-490A-BD69-F43702A876E9}">
      <dgm:prSet/>
      <dgm:spPr/>
      <dgm:t>
        <a:bodyPr/>
        <a:lstStyle/>
        <a:p>
          <a:endParaRPr lang="es-EC"/>
        </a:p>
      </dgm:t>
    </dgm:pt>
    <dgm:pt modelId="{B29F5536-3A85-466B-9C36-4F6456B7F52F}">
      <dgm:prSet phldrT="[Texto]"/>
      <dgm:spPr/>
      <dgm:t>
        <a:bodyPr/>
        <a:lstStyle/>
        <a:p>
          <a:r>
            <a:rPr lang="es-EC" dirty="0" smtClean="0"/>
            <a:t>Por la falta de interés de los dirigentes de la comunidad y el escaso apoyo por parte del GAD Municipal de Pujilí, no se ha podido desarrollar correctamente el turismo, a pesar de contar con recursos  que cautivan a propios  y extraños</a:t>
          </a:r>
          <a:endParaRPr lang="es-EC" dirty="0"/>
        </a:p>
      </dgm:t>
    </dgm:pt>
    <dgm:pt modelId="{52DD9646-8D88-419B-93EC-BFE07FF8931C}" type="parTrans" cxnId="{C632D764-3F9D-4F9A-ABE0-018EEDC81EB4}">
      <dgm:prSet/>
      <dgm:spPr/>
      <dgm:t>
        <a:bodyPr/>
        <a:lstStyle/>
        <a:p>
          <a:endParaRPr lang="es-EC"/>
        </a:p>
      </dgm:t>
    </dgm:pt>
    <dgm:pt modelId="{C25CA92B-6781-4376-8568-D943DA739FD2}" type="sibTrans" cxnId="{C632D764-3F9D-4F9A-ABE0-018EEDC81EB4}">
      <dgm:prSet/>
      <dgm:spPr/>
      <dgm:t>
        <a:bodyPr/>
        <a:lstStyle/>
        <a:p>
          <a:endParaRPr lang="es-EC"/>
        </a:p>
      </dgm:t>
    </dgm:pt>
    <dgm:pt modelId="{25046374-4AE0-492F-9242-733711A1F0EF}" type="pres">
      <dgm:prSet presAssocID="{20B979B9-1646-4745-9874-6880FE18FA2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B572D0B5-AD55-43C7-B159-7064BAAC32AE}" type="pres">
      <dgm:prSet presAssocID="{F35320A9-2D76-4AB1-82F6-4A706826036E}" presName="thickLine" presStyleLbl="alignNode1" presStyleIdx="0" presStyleCnt="1"/>
      <dgm:spPr/>
    </dgm:pt>
    <dgm:pt modelId="{E5AE13BF-9A95-4A0C-A1A4-41C1806644D0}" type="pres">
      <dgm:prSet presAssocID="{F35320A9-2D76-4AB1-82F6-4A706826036E}" presName="horz1" presStyleCnt="0"/>
      <dgm:spPr/>
    </dgm:pt>
    <dgm:pt modelId="{521D63FB-2940-48B6-9240-505D140DE5C8}" type="pres">
      <dgm:prSet presAssocID="{F35320A9-2D76-4AB1-82F6-4A706826036E}" presName="tx1" presStyleLbl="revTx" presStyleIdx="0" presStyleCnt="5"/>
      <dgm:spPr/>
      <dgm:t>
        <a:bodyPr/>
        <a:lstStyle/>
        <a:p>
          <a:endParaRPr lang="es-EC"/>
        </a:p>
      </dgm:t>
    </dgm:pt>
    <dgm:pt modelId="{CD508A1E-04F7-4360-B63E-2C975CE77858}" type="pres">
      <dgm:prSet presAssocID="{F35320A9-2D76-4AB1-82F6-4A706826036E}" presName="vert1" presStyleCnt="0"/>
      <dgm:spPr/>
    </dgm:pt>
    <dgm:pt modelId="{9DC7ECED-03BA-495C-8DCB-900E36F1B253}" type="pres">
      <dgm:prSet presAssocID="{D60549C2-6E47-43B3-AE86-13A0BCB0A3FD}" presName="vertSpace2a" presStyleCnt="0"/>
      <dgm:spPr/>
    </dgm:pt>
    <dgm:pt modelId="{588A2DF6-47E0-4D90-A939-DC567C4B0FA0}" type="pres">
      <dgm:prSet presAssocID="{D60549C2-6E47-43B3-AE86-13A0BCB0A3FD}" presName="horz2" presStyleCnt="0"/>
      <dgm:spPr/>
    </dgm:pt>
    <dgm:pt modelId="{264EBBB0-7593-429A-B111-2373D351B4BF}" type="pres">
      <dgm:prSet presAssocID="{D60549C2-6E47-43B3-AE86-13A0BCB0A3FD}" presName="horzSpace2" presStyleCnt="0"/>
      <dgm:spPr/>
    </dgm:pt>
    <dgm:pt modelId="{8CFA4F35-11EC-41F2-A865-B58A7985531F}" type="pres">
      <dgm:prSet presAssocID="{D60549C2-6E47-43B3-AE86-13A0BCB0A3FD}" presName="tx2" presStyleLbl="revTx" presStyleIdx="1" presStyleCnt="5"/>
      <dgm:spPr/>
      <dgm:t>
        <a:bodyPr/>
        <a:lstStyle/>
        <a:p>
          <a:endParaRPr lang="es-EC"/>
        </a:p>
      </dgm:t>
    </dgm:pt>
    <dgm:pt modelId="{C4E76E79-CE54-4F92-8061-22ACFE1CB9F6}" type="pres">
      <dgm:prSet presAssocID="{D60549C2-6E47-43B3-AE86-13A0BCB0A3FD}" presName="vert2" presStyleCnt="0"/>
      <dgm:spPr/>
    </dgm:pt>
    <dgm:pt modelId="{A6457AA2-FC88-40F2-9D25-EC738607BFED}" type="pres">
      <dgm:prSet presAssocID="{D60549C2-6E47-43B3-AE86-13A0BCB0A3FD}" presName="thinLine2b" presStyleLbl="callout" presStyleIdx="0" presStyleCnt="4"/>
      <dgm:spPr/>
    </dgm:pt>
    <dgm:pt modelId="{E6B6C14D-30A5-408E-B75E-C1DF4547CC93}" type="pres">
      <dgm:prSet presAssocID="{D60549C2-6E47-43B3-AE86-13A0BCB0A3FD}" presName="vertSpace2b" presStyleCnt="0"/>
      <dgm:spPr/>
    </dgm:pt>
    <dgm:pt modelId="{D2526CCF-6D48-4007-A799-C1F1C0D61D74}" type="pres">
      <dgm:prSet presAssocID="{4FC2BE59-809E-427E-9ABB-A3E353A7052E}" presName="horz2" presStyleCnt="0"/>
      <dgm:spPr/>
    </dgm:pt>
    <dgm:pt modelId="{33C781F6-FB58-402B-AB04-3D48E1406833}" type="pres">
      <dgm:prSet presAssocID="{4FC2BE59-809E-427E-9ABB-A3E353A7052E}" presName="horzSpace2" presStyleCnt="0"/>
      <dgm:spPr/>
    </dgm:pt>
    <dgm:pt modelId="{AFA818FA-AD71-4A60-AAD6-FA4D2F298B1A}" type="pres">
      <dgm:prSet presAssocID="{4FC2BE59-809E-427E-9ABB-A3E353A7052E}" presName="tx2" presStyleLbl="revTx" presStyleIdx="2" presStyleCnt="5"/>
      <dgm:spPr/>
      <dgm:t>
        <a:bodyPr/>
        <a:lstStyle/>
        <a:p>
          <a:endParaRPr lang="es-EC"/>
        </a:p>
      </dgm:t>
    </dgm:pt>
    <dgm:pt modelId="{336B44E0-0D29-471D-9DD0-9C27EB749E30}" type="pres">
      <dgm:prSet presAssocID="{4FC2BE59-809E-427E-9ABB-A3E353A7052E}" presName="vert2" presStyleCnt="0"/>
      <dgm:spPr/>
    </dgm:pt>
    <dgm:pt modelId="{5D01EF5C-9E39-43CC-B744-4B0E8CD5C1F8}" type="pres">
      <dgm:prSet presAssocID="{4FC2BE59-809E-427E-9ABB-A3E353A7052E}" presName="thinLine2b" presStyleLbl="callout" presStyleIdx="1" presStyleCnt="4"/>
      <dgm:spPr/>
    </dgm:pt>
    <dgm:pt modelId="{298D8A24-3044-4FD0-926D-1BB1313C06EE}" type="pres">
      <dgm:prSet presAssocID="{4FC2BE59-809E-427E-9ABB-A3E353A7052E}" presName="vertSpace2b" presStyleCnt="0"/>
      <dgm:spPr/>
    </dgm:pt>
    <dgm:pt modelId="{2C9C799D-40A7-4770-9874-209AB90A0AB3}" type="pres">
      <dgm:prSet presAssocID="{831ECB2A-57ED-4C5D-8F12-6C8EE26ED414}" presName="horz2" presStyleCnt="0"/>
      <dgm:spPr/>
    </dgm:pt>
    <dgm:pt modelId="{E3D2E3E0-037F-4D3D-8E97-C1BF96D555DD}" type="pres">
      <dgm:prSet presAssocID="{831ECB2A-57ED-4C5D-8F12-6C8EE26ED414}" presName="horzSpace2" presStyleCnt="0"/>
      <dgm:spPr/>
    </dgm:pt>
    <dgm:pt modelId="{5729BD5C-D19A-4E03-8399-900C43DCD4D1}" type="pres">
      <dgm:prSet presAssocID="{831ECB2A-57ED-4C5D-8F12-6C8EE26ED414}" presName="tx2" presStyleLbl="revTx" presStyleIdx="3" presStyleCnt="5"/>
      <dgm:spPr/>
      <dgm:t>
        <a:bodyPr/>
        <a:lstStyle/>
        <a:p>
          <a:endParaRPr lang="es-EC"/>
        </a:p>
      </dgm:t>
    </dgm:pt>
    <dgm:pt modelId="{1AF57462-EEF6-4919-BE42-A6A2677C443C}" type="pres">
      <dgm:prSet presAssocID="{831ECB2A-57ED-4C5D-8F12-6C8EE26ED414}" presName="vert2" presStyleCnt="0"/>
      <dgm:spPr/>
    </dgm:pt>
    <dgm:pt modelId="{49EEDABF-0FCA-404E-A1B5-A751486C6FFC}" type="pres">
      <dgm:prSet presAssocID="{831ECB2A-57ED-4C5D-8F12-6C8EE26ED414}" presName="thinLine2b" presStyleLbl="callout" presStyleIdx="2" presStyleCnt="4"/>
      <dgm:spPr/>
    </dgm:pt>
    <dgm:pt modelId="{972A63E4-684B-4F2C-816A-0688905B88E6}" type="pres">
      <dgm:prSet presAssocID="{831ECB2A-57ED-4C5D-8F12-6C8EE26ED414}" presName="vertSpace2b" presStyleCnt="0"/>
      <dgm:spPr/>
    </dgm:pt>
    <dgm:pt modelId="{685DF9D3-8BF4-4672-BB9B-7F1647BFAE6D}" type="pres">
      <dgm:prSet presAssocID="{B29F5536-3A85-466B-9C36-4F6456B7F52F}" presName="horz2" presStyleCnt="0"/>
      <dgm:spPr/>
    </dgm:pt>
    <dgm:pt modelId="{2B8F372F-0FF7-4CAE-BF43-0737E11CD697}" type="pres">
      <dgm:prSet presAssocID="{B29F5536-3A85-466B-9C36-4F6456B7F52F}" presName="horzSpace2" presStyleCnt="0"/>
      <dgm:spPr/>
    </dgm:pt>
    <dgm:pt modelId="{0CFF9F8E-BA0B-4E88-BBD0-3FA9C975AE14}" type="pres">
      <dgm:prSet presAssocID="{B29F5536-3A85-466B-9C36-4F6456B7F52F}" presName="tx2" presStyleLbl="revTx" presStyleIdx="4" presStyleCnt="5"/>
      <dgm:spPr/>
      <dgm:t>
        <a:bodyPr/>
        <a:lstStyle/>
        <a:p>
          <a:endParaRPr lang="es-EC"/>
        </a:p>
      </dgm:t>
    </dgm:pt>
    <dgm:pt modelId="{2C7526BA-50C6-4EA7-93A8-404B27F466AE}" type="pres">
      <dgm:prSet presAssocID="{B29F5536-3A85-466B-9C36-4F6456B7F52F}" presName="vert2" presStyleCnt="0"/>
      <dgm:spPr/>
    </dgm:pt>
    <dgm:pt modelId="{CAB463A7-D7CD-4AC7-A7CA-C5446FE0D930}" type="pres">
      <dgm:prSet presAssocID="{B29F5536-3A85-466B-9C36-4F6456B7F52F}" presName="thinLine2b" presStyleLbl="callout" presStyleIdx="3" presStyleCnt="4"/>
      <dgm:spPr/>
    </dgm:pt>
    <dgm:pt modelId="{B2898B02-7B96-4BC3-9DA7-DD2C59E5F387}" type="pres">
      <dgm:prSet presAssocID="{B29F5536-3A85-466B-9C36-4F6456B7F52F}" presName="vertSpace2b" presStyleCnt="0"/>
      <dgm:spPr/>
    </dgm:pt>
  </dgm:ptLst>
  <dgm:cxnLst>
    <dgm:cxn modelId="{F65454D1-6EC6-4D58-98F8-EADE6DD2A1F2}" type="presOf" srcId="{F35320A9-2D76-4AB1-82F6-4A706826036E}" destId="{521D63FB-2940-48B6-9240-505D140DE5C8}" srcOrd="0" destOrd="0" presId="urn:microsoft.com/office/officeart/2008/layout/LinedList"/>
    <dgm:cxn modelId="{22A5927C-4EF2-4734-A6DC-11E32AC6931A}" type="presOf" srcId="{D60549C2-6E47-43B3-AE86-13A0BCB0A3FD}" destId="{8CFA4F35-11EC-41F2-A865-B58A7985531F}" srcOrd="0" destOrd="0" presId="urn:microsoft.com/office/officeart/2008/layout/LinedList"/>
    <dgm:cxn modelId="{C632D764-3F9D-4F9A-ABE0-018EEDC81EB4}" srcId="{F35320A9-2D76-4AB1-82F6-4A706826036E}" destId="{B29F5536-3A85-466B-9C36-4F6456B7F52F}" srcOrd="3" destOrd="0" parTransId="{52DD9646-8D88-419B-93EC-BFE07FF8931C}" sibTransId="{C25CA92B-6781-4376-8568-D943DA739FD2}"/>
    <dgm:cxn modelId="{A73306A3-1338-43F2-99D4-9A7FAF0C74D6}" srcId="{F35320A9-2D76-4AB1-82F6-4A706826036E}" destId="{4FC2BE59-809E-427E-9ABB-A3E353A7052E}" srcOrd="1" destOrd="0" parTransId="{D9A51516-7511-4805-9E2B-976386A0996F}" sibTransId="{265AA725-85AC-46DA-BFDC-47DB7204D745}"/>
    <dgm:cxn modelId="{3B7A07E2-4538-490A-BD69-F43702A876E9}" srcId="{F35320A9-2D76-4AB1-82F6-4A706826036E}" destId="{831ECB2A-57ED-4C5D-8F12-6C8EE26ED414}" srcOrd="2" destOrd="0" parTransId="{4D201F15-8D11-4667-960D-06A6E8BCAB47}" sibTransId="{C32AF3D2-E391-4F8B-AAB2-A8D474F11DC9}"/>
    <dgm:cxn modelId="{7D79C43F-AAC0-4A13-AD99-B521267A62E7}" type="presOf" srcId="{831ECB2A-57ED-4C5D-8F12-6C8EE26ED414}" destId="{5729BD5C-D19A-4E03-8399-900C43DCD4D1}" srcOrd="0" destOrd="0" presId="urn:microsoft.com/office/officeart/2008/layout/LinedList"/>
    <dgm:cxn modelId="{DF87B753-1EB3-4877-B9B1-9A6E31147DB2}" srcId="{20B979B9-1646-4745-9874-6880FE18FA2E}" destId="{F35320A9-2D76-4AB1-82F6-4A706826036E}" srcOrd="0" destOrd="0" parTransId="{694622D4-ADC5-4821-9E51-1A438055F6B2}" sibTransId="{0A34043D-E58B-4316-8DEE-C3C2D548044E}"/>
    <dgm:cxn modelId="{80952CEE-1162-4423-845F-B9EF08FADA63}" srcId="{F35320A9-2D76-4AB1-82F6-4A706826036E}" destId="{D60549C2-6E47-43B3-AE86-13A0BCB0A3FD}" srcOrd="0" destOrd="0" parTransId="{BD2A548F-652C-4656-B49F-968DCFA29BCB}" sibTransId="{FD74A799-993F-45FA-97FC-3343C0A33659}"/>
    <dgm:cxn modelId="{0C2000FD-D03F-4D99-9072-BA39E819A891}" type="presOf" srcId="{B29F5536-3A85-466B-9C36-4F6456B7F52F}" destId="{0CFF9F8E-BA0B-4E88-BBD0-3FA9C975AE14}" srcOrd="0" destOrd="0" presId="urn:microsoft.com/office/officeart/2008/layout/LinedList"/>
    <dgm:cxn modelId="{35C9A8A0-9894-4CD9-837F-646605271922}" type="presOf" srcId="{20B979B9-1646-4745-9874-6880FE18FA2E}" destId="{25046374-4AE0-492F-9242-733711A1F0EF}" srcOrd="0" destOrd="0" presId="urn:microsoft.com/office/officeart/2008/layout/LinedList"/>
    <dgm:cxn modelId="{B77C15E4-7F5D-45A4-9DD1-9E6C1D102728}" type="presOf" srcId="{4FC2BE59-809E-427E-9ABB-A3E353A7052E}" destId="{AFA818FA-AD71-4A60-AAD6-FA4D2F298B1A}" srcOrd="0" destOrd="0" presId="urn:microsoft.com/office/officeart/2008/layout/LinedList"/>
    <dgm:cxn modelId="{89ACE9A6-C7AC-41FF-B4E1-C90CB93DF4E9}" type="presParOf" srcId="{25046374-4AE0-492F-9242-733711A1F0EF}" destId="{B572D0B5-AD55-43C7-B159-7064BAAC32AE}" srcOrd="0" destOrd="0" presId="urn:microsoft.com/office/officeart/2008/layout/LinedList"/>
    <dgm:cxn modelId="{5F456342-C682-4024-B1D8-E68B18E95A31}" type="presParOf" srcId="{25046374-4AE0-492F-9242-733711A1F0EF}" destId="{E5AE13BF-9A95-4A0C-A1A4-41C1806644D0}" srcOrd="1" destOrd="0" presId="urn:microsoft.com/office/officeart/2008/layout/LinedList"/>
    <dgm:cxn modelId="{0BE55D69-3FA7-4DD3-B5C3-05A03F9FE776}" type="presParOf" srcId="{E5AE13BF-9A95-4A0C-A1A4-41C1806644D0}" destId="{521D63FB-2940-48B6-9240-505D140DE5C8}" srcOrd="0" destOrd="0" presId="urn:microsoft.com/office/officeart/2008/layout/LinedList"/>
    <dgm:cxn modelId="{04550717-E10E-40A9-A57C-87899EC952D8}" type="presParOf" srcId="{E5AE13BF-9A95-4A0C-A1A4-41C1806644D0}" destId="{CD508A1E-04F7-4360-B63E-2C975CE77858}" srcOrd="1" destOrd="0" presId="urn:microsoft.com/office/officeart/2008/layout/LinedList"/>
    <dgm:cxn modelId="{D04CA447-1FD1-4487-A08C-E3A20DEEBD1E}" type="presParOf" srcId="{CD508A1E-04F7-4360-B63E-2C975CE77858}" destId="{9DC7ECED-03BA-495C-8DCB-900E36F1B253}" srcOrd="0" destOrd="0" presId="urn:microsoft.com/office/officeart/2008/layout/LinedList"/>
    <dgm:cxn modelId="{633210B2-AD12-4559-8371-5936B5230106}" type="presParOf" srcId="{CD508A1E-04F7-4360-B63E-2C975CE77858}" destId="{588A2DF6-47E0-4D90-A939-DC567C4B0FA0}" srcOrd="1" destOrd="0" presId="urn:microsoft.com/office/officeart/2008/layout/LinedList"/>
    <dgm:cxn modelId="{2A024C4E-FFF9-48C4-BB6D-A5AEDF2F42BE}" type="presParOf" srcId="{588A2DF6-47E0-4D90-A939-DC567C4B0FA0}" destId="{264EBBB0-7593-429A-B111-2373D351B4BF}" srcOrd="0" destOrd="0" presId="urn:microsoft.com/office/officeart/2008/layout/LinedList"/>
    <dgm:cxn modelId="{FE8D938B-CAFE-4AFB-8AA8-5D2C79852D97}" type="presParOf" srcId="{588A2DF6-47E0-4D90-A939-DC567C4B0FA0}" destId="{8CFA4F35-11EC-41F2-A865-B58A7985531F}" srcOrd="1" destOrd="0" presId="urn:microsoft.com/office/officeart/2008/layout/LinedList"/>
    <dgm:cxn modelId="{A8087B9D-BB65-4212-A788-E42098CB52A9}" type="presParOf" srcId="{588A2DF6-47E0-4D90-A939-DC567C4B0FA0}" destId="{C4E76E79-CE54-4F92-8061-22ACFE1CB9F6}" srcOrd="2" destOrd="0" presId="urn:microsoft.com/office/officeart/2008/layout/LinedList"/>
    <dgm:cxn modelId="{69610B24-ECC8-4912-9BA2-068E0338DD8C}" type="presParOf" srcId="{CD508A1E-04F7-4360-B63E-2C975CE77858}" destId="{A6457AA2-FC88-40F2-9D25-EC738607BFED}" srcOrd="2" destOrd="0" presId="urn:microsoft.com/office/officeart/2008/layout/LinedList"/>
    <dgm:cxn modelId="{612B2541-A7DF-4989-9922-465E32F405E4}" type="presParOf" srcId="{CD508A1E-04F7-4360-B63E-2C975CE77858}" destId="{E6B6C14D-30A5-408E-B75E-C1DF4547CC93}" srcOrd="3" destOrd="0" presId="urn:microsoft.com/office/officeart/2008/layout/LinedList"/>
    <dgm:cxn modelId="{9AD7B796-30E1-400C-BAC8-14C18A6FF9A7}" type="presParOf" srcId="{CD508A1E-04F7-4360-B63E-2C975CE77858}" destId="{D2526CCF-6D48-4007-A799-C1F1C0D61D74}" srcOrd="4" destOrd="0" presId="urn:microsoft.com/office/officeart/2008/layout/LinedList"/>
    <dgm:cxn modelId="{E89E6485-235A-4F17-B0BD-B3B2AA92F397}" type="presParOf" srcId="{D2526CCF-6D48-4007-A799-C1F1C0D61D74}" destId="{33C781F6-FB58-402B-AB04-3D48E1406833}" srcOrd="0" destOrd="0" presId="urn:microsoft.com/office/officeart/2008/layout/LinedList"/>
    <dgm:cxn modelId="{EA0E384A-1CCD-4FDF-9CF2-E3A3A5E973D2}" type="presParOf" srcId="{D2526CCF-6D48-4007-A799-C1F1C0D61D74}" destId="{AFA818FA-AD71-4A60-AAD6-FA4D2F298B1A}" srcOrd="1" destOrd="0" presId="urn:microsoft.com/office/officeart/2008/layout/LinedList"/>
    <dgm:cxn modelId="{9CDF3DEF-28CF-4E78-9E23-278F0B75B211}" type="presParOf" srcId="{D2526CCF-6D48-4007-A799-C1F1C0D61D74}" destId="{336B44E0-0D29-471D-9DD0-9C27EB749E30}" srcOrd="2" destOrd="0" presId="urn:microsoft.com/office/officeart/2008/layout/LinedList"/>
    <dgm:cxn modelId="{C5F193E2-C100-42AE-9E07-E32E1844080D}" type="presParOf" srcId="{CD508A1E-04F7-4360-B63E-2C975CE77858}" destId="{5D01EF5C-9E39-43CC-B744-4B0E8CD5C1F8}" srcOrd="5" destOrd="0" presId="urn:microsoft.com/office/officeart/2008/layout/LinedList"/>
    <dgm:cxn modelId="{704C80A5-4F9C-4FA3-B8FD-24857CA9E75D}" type="presParOf" srcId="{CD508A1E-04F7-4360-B63E-2C975CE77858}" destId="{298D8A24-3044-4FD0-926D-1BB1313C06EE}" srcOrd="6" destOrd="0" presId="urn:microsoft.com/office/officeart/2008/layout/LinedList"/>
    <dgm:cxn modelId="{BBDAE72A-14B1-443A-8585-80A591495A68}" type="presParOf" srcId="{CD508A1E-04F7-4360-B63E-2C975CE77858}" destId="{2C9C799D-40A7-4770-9874-209AB90A0AB3}" srcOrd="7" destOrd="0" presId="urn:microsoft.com/office/officeart/2008/layout/LinedList"/>
    <dgm:cxn modelId="{BD5213BC-3200-4D5F-B4BB-D995F3572B39}" type="presParOf" srcId="{2C9C799D-40A7-4770-9874-209AB90A0AB3}" destId="{E3D2E3E0-037F-4D3D-8E97-C1BF96D555DD}" srcOrd="0" destOrd="0" presId="urn:microsoft.com/office/officeart/2008/layout/LinedList"/>
    <dgm:cxn modelId="{7D6BB72E-C86C-4420-A3EB-E0BE3D80679C}" type="presParOf" srcId="{2C9C799D-40A7-4770-9874-209AB90A0AB3}" destId="{5729BD5C-D19A-4E03-8399-900C43DCD4D1}" srcOrd="1" destOrd="0" presId="urn:microsoft.com/office/officeart/2008/layout/LinedList"/>
    <dgm:cxn modelId="{C89C30A6-B13D-4CF4-AACD-38C7753A53CB}" type="presParOf" srcId="{2C9C799D-40A7-4770-9874-209AB90A0AB3}" destId="{1AF57462-EEF6-4919-BE42-A6A2677C443C}" srcOrd="2" destOrd="0" presId="urn:microsoft.com/office/officeart/2008/layout/LinedList"/>
    <dgm:cxn modelId="{64A51A31-76CF-477F-BAA2-9B3D89767436}" type="presParOf" srcId="{CD508A1E-04F7-4360-B63E-2C975CE77858}" destId="{49EEDABF-0FCA-404E-A1B5-A751486C6FFC}" srcOrd="8" destOrd="0" presId="urn:microsoft.com/office/officeart/2008/layout/LinedList"/>
    <dgm:cxn modelId="{DF8A8DD7-3DA8-46B2-A469-6CFBDAC036DC}" type="presParOf" srcId="{CD508A1E-04F7-4360-B63E-2C975CE77858}" destId="{972A63E4-684B-4F2C-816A-0688905B88E6}" srcOrd="9" destOrd="0" presId="urn:microsoft.com/office/officeart/2008/layout/LinedList"/>
    <dgm:cxn modelId="{89E7FA4C-F0AA-42F6-B738-FE24C7D16845}" type="presParOf" srcId="{CD508A1E-04F7-4360-B63E-2C975CE77858}" destId="{685DF9D3-8BF4-4672-BB9B-7F1647BFAE6D}" srcOrd="10" destOrd="0" presId="urn:microsoft.com/office/officeart/2008/layout/LinedList"/>
    <dgm:cxn modelId="{9BA531C6-9AA2-4997-8CA5-506D51299006}" type="presParOf" srcId="{685DF9D3-8BF4-4672-BB9B-7F1647BFAE6D}" destId="{2B8F372F-0FF7-4CAE-BF43-0737E11CD697}" srcOrd="0" destOrd="0" presId="urn:microsoft.com/office/officeart/2008/layout/LinedList"/>
    <dgm:cxn modelId="{8DB226B5-03CF-4D22-AD5B-C5C7A5AD2A5C}" type="presParOf" srcId="{685DF9D3-8BF4-4672-BB9B-7F1647BFAE6D}" destId="{0CFF9F8E-BA0B-4E88-BBD0-3FA9C975AE14}" srcOrd="1" destOrd="0" presId="urn:microsoft.com/office/officeart/2008/layout/LinedList"/>
    <dgm:cxn modelId="{F02D3149-B36C-4DE4-96A9-5CEFF58F7DDF}" type="presParOf" srcId="{685DF9D3-8BF4-4672-BB9B-7F1647BFAE6D}" destId="{2C7526BA-50C6-4EA7-93A8-404B27F466AE}" srcOrd="2" destOrd="0" presId="urn:microsoft.com/office/officeart/2008/layout/LinedList"/>
    <dgm:cxn modelId="{8908EA24-CC4D-4E6E-B3A0-7115C34BA29B}" type="presParOf" srcId="{CD508A1E-04F7-4360-B63E-2C975CE77858}" destId="{CAB463A7-D7CD-4AC7-A7CA-C5446FE0D930}" srcOrd="11" destOrd="0" presId="urn:microsoft.com/office/officeart/2008/layout/LinedList"/>
    <dgm:cxn modelId="{D1A973F5-0AF9-4D3E-8E97-4F4007B758B7}" type="presParOf" srcId="{CD508A1E-04F7-4360-B63E-2C975CE77858}" destId="{B2898B02-7B96-4BC3-9DA7-DD2C59E5F387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63E3CA-05DD-4B9F-B966-B40F675989D3}" type="doc">
      <dgm:prSet loTypeId="urn:microsoft.com/office/officeart/2008/layout/Lin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C"/>
        </a:p>
      </dgm:t>
    </dgm:pt>
    <dgm:pt modelId="{1C5D33BE-5FEE-4485-88B8-AACD69F5CAEC}">
      <dgm:prSet phldrT="[Texto]"/>
      <dgm:spPr/>
      <dgm:t>
        <a:bodyPr/>
        <a:lstStyle/>
        <a:p>
          <a:r>
            <a:rPr lang="es-EC" b="1" dirty="0" smtClean="0"/>
            <a:t>RECOMENDACIONES</a:t>
          </a:r>
          <a:endParaRPr lang="es-EC" b="1" dirty="0"/>
        </a:p>
      </dgm:t>
    </dgm:pt>
    <dgm:pt modelId="{DF22A837-B04B-40D2-8FF8-7FE41DCCB061}" type="parTrans" cxnId="{4C10778D-59C6-41A9-9DC7-6A259FC45919}">
      <dgm:prSet/>
      <dgm:spPr/>
      <dgm:t>
        <a:bodyPr/>
        <a:lstStyle/>
        <a:p>
          <a:endParaRPr lang="es-EC"/>
        </a:p>
      </dgm:t>
    </dgm:pt>
    <dgm:pt modelId="{0B9AE343-F9FC-4357-A6A9-7622877861AE}" type="sibTrans" cxnId="{4C10778D-59C6-41A9-9DC7-6A259FC45919}">
      <dgm:prSet/>
      <dgm:spPr/>
      <dgm:t>
        <a:bodyPr/>
        <a:lstStyle/>
        <a:p>
          <a:endParaRPr lang="es-EC"/>
        </a:p>
      </dgm:t>
    </dgm:pt>
    <dgm:pt modelId="{6EF762A7-3478-49A1-81E8-A40D7BCDBF6F}">
      <dgm:prSet phldrT="[Texto]"/>
      <dgm:spPr/>
      <dgm:t>
        <a:bodyPr/>
        <a:lstStyle/>
        <a:p>
          <a:r>
            <a:rPr lang="es-EC" dirty="0" smtClean="0"/>
            <a:t>Para potencializar la gastronomía ancestral de la comunidad Tigua y del cantón Pujilí, el GAD Municipal de Pujilí debería realizar campañas de promoción para dar a conocer a los visitantes  al cantón como un destino turístico gastronómico</a:t>
          </a:r>
          <a:endParaRPr lang="es-EC" dirty="0"/>
        </a:p>
      </dgm:t>
    </dgm:pt>
    <dgm:pt modelId="{91324790-4324-43F8-9EAE-22DA876D6D4F}" type="parTrans" cxnId="{594DEB2E-A204-48B1-BCED-F3F6AC163063}">
      <dgm:prSet/>
      <dgm:spPr/>
      <dgm:t>
        <a:bodyPr/>
        <a:lstStyle/>
        <a:p>
          <a:endParaRPr lang="es-EC"/>
        </a:p>
      </dgm:t>
    </dgm:pt>
    <dgm:pt modelId="{957B8F18-FB6C-4965-8DB5-568E909DC6D5}" type="sibTrans" cxnId="{594DEB2E-A204-48B1-BCED-F3F6AC163063}">
      <dgm:prSet/>
      <dgm:spPr/>
      <dgm:t>
        <a:bodyPr/>
        <a:lstStyle/>
        <a:p>
          <a:endParaRPr lang="es-EC"/>
        </a:p>
      </dgm:t>
    </dgm:pt>
    <dgm:pt modelId="{F0CB2ACE-76F9-48D2-85BA-3228B548D51A}">
      <dgm:prSet phldrT="[Texto]"/>
      <dgm:spPr/>
      <dgm:t>
        <a:bodyPr/>
        <a:lstStyle/>
        <a:p>
          <a:r>
            <a:rPr lang="es-EC" dirty="0" smtClean="0"/>
            <a:t>Se debería manejar un modelo de turismo comunitario, el cual les permita desarrollar el turismo y obtener ganancias equitativas, garantizando el bienestar común.</a:t>
          </a:r>
          <a:endParaRPr lang="es-EC" dirty="0"/>
        </a:p>
      </dgm:t>
    </dgm:pt>
    <dgm:pt modelId="{8D4D5F70-C455-4B87-B427-32B6CCB04F7F}" type="parTrans" cxnId="{C71125D6-92D2-42A2-9987-E8460F67ABE0}">
      <dgm:prSet/>
      <dgm:spPr/>
      <dgm:t>
        <a:bodyPr/>
        <a:lstStyle/>
        <a:p>
          <a:endParaRPr lang="es-EC"/>
        </a:p>
      </dgm:t>
    </dgm:pt>
    <dgm:pt modelId="{C5204908-D606-4A9D-9612-5BBF351B3F12}" type="sibTrans" cxnId="{C71125D6-92D2-42A2-9987-E8460F67ABE0}">
      <dgm:prSet/>
      <dgm:spPr/>
      <dgm:t>
        <a:bodyPr/>
        <a:lstStyle/>
        <a:p>
          <a:endParaRPr lang="es-EC"/>
        </a:p>
      </dgm:t>
    </dgm:pt>
    <dgm:pt modelId="{49DD217F-1A25-485A-AF4D-6F964F40C296}">
      <dgm:prSet phldrT="[Texto]"/>
      <dgm:spPr/>
      <dgm:t>
        <a:bodyPr/>
        <a:lstStyle/>
        <a:p>
          <a:r>
            <a:rPr lang="es-EC" dirty="0" smtClean="0"/>
            <a:t>Promover la difusión de las técnicas ancestrales gastronómicas  de la comunidad Tigua conjuntamente con las festividades andinas.</a:t>
          </a:r>
          <a:endParaRPr lang="es-EC" dirty="0"/>
        </a:p>
      </dgm:t>
    </dgm:pt>
    <dgm:pt modelId="{7C00E4A5-96BD-4592-8E8C-4E3E2343DEBB}" type="parTrans" cxnId="{D44F5973-05BA-4E85-8977-4749D8F168B8}">
      <dgm:prSet/>
      <dgm:spPr/>
      <dgm:t>
        <a:bodyPr/>
        <a:lstStyle/>
        <a:p>
          <a:endParaRPr lang="es-EC"/>
        </a:p>
      </dgm:t>
    </dgm:pt>
    <dgm:pt modelId="{F9E2BB6B-EEBA-4C90-8937-00EE31781703}" type="sibTrans" cxnId="{D44F5973-05BA-4E85-8977-4749D8F168B8}">
      <dgm:prSet/>
      <dgm:spPr/>
      <dgm:t>
        <a:bodyPr/>
        <a:lstStyle/>
        <a:p>
          <a:endParaRPr lang="es-EC"/>
        </a:p>
      </dgm:t>
    </dgm:pt>
    <dgm:pt modelId="{BBBF3B3F-4096-4E91-A7C2-F9A639CA7CF1}">
      <dgm:prSet phldrT="[Texto]"/>
      <dgm:spPr/>
      <dgm:t>
        <a:bodyPr/>
        <a:lstStyle/>
        <a:p>
          <a:r>
            <a:rPr lang="es-EC" dirty="0" smtClean="0"/>
            <a:t>Desarrollar un programa de capacitación en donde los pobladores de la comunidad aprendan sobre temas de atención al cliente y manipulación de alimentos, para que puedan brindar un servicio de calidad al turista.</a:t>
          </a:r>
          <a:endParaRPr lang="es-EC" dirty="0"/>
        </a:p>
      </dgm:t>
    </dgm:pt>
    <dgm:pt modelId="{773AAF95-5FCF-4124-B44B-4F3375C70A68}" type="parTrans" cxnId="{103BBFF1-24BA-47EF-98A9-683394CD2F4A}">
      <dgm:prSet/>
      <dgm:spPr/>
      <dgm:t>
        <a:bodyPr/>
        <a:lstStyle/>
        <a:p>
          <a:endParaRPr lang="es-EC"/>
        </a:p>
      </dgm:t>
    </dgm:pt>
    <dgm:pt modelId="{DD4B9CF7-86C6-42B6-9563-8113FB8135BF}" type="sibTrans" cxnId="{103BBFF1-24BA-47EF-98A9-683394CD2F4A}">
      <dgm:prSet/>
      <dgm:spPr/>
      <dgm:t>
        <a:bodyPr/>
        <a:lstStyle/>
        <a:p>
          <a:endParaRPr lang="es-EC"/>
        </a:p>
      </dgm:t>
    </dgm:pt>
    <dgm:pt modelId="{0FA9D538-46BA-499B-948B-D188DF032338}" type="pres">
      <dgm:prSet presAssocID="{8463E3CA-05DD-4B9F-B966-B40F675989D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82FB9091-365F-4AF9-AC01-047EC7F5DE95}" type="pres">
      <dgm:prSet presAssocID="{1C5D33BE-5FEE-4485-88B8-AACD69F5CAEC}" presName="thickLine" presStyleLbl="alignNode1" presStyleIdx="0" presStyleCnt="1"/>
      <dgm:spPr/>
    </dgm:pt>
    <dgm:pt modelId="{9D24CE95-A5E1-422D-AC5C-EF599E5992CA}" type="pres">
      <dgm:prSet presAssocID="{1C5D33BE-5FEE-4485-88B8-AACD69F5CAEC}" presName="horz1" presStyleCnt="0"/>
      <dgm:spPr/>
    </dgm:pt>
    <dgm:pt modelId="{49367FFC-76B3-4A01-88B8-82F5084E8E69}" type="pres">
      <dgm:prSet presAssocID="{1C5D33BE-5FEE-4485-88B8-AACD69F5CAEC}" presName="tx1" presStyleLbl="revTx" presStyleIdx="0" presStyleCnt="5"/>
      <dgm:spPr/>
      <dgm:t>
        <a:bodyPr/>
        <a:lstStyle/>
        <a:p>
          <a:endParaRPr lang="es-EC"/>
        </a:p>
      </dgm:t>
    </dgm:pt>
    <dgm:pt modelId="{F6AB9948-2E20-4752-8AB2-C496AE29865A}" type="pres">
      <dgm:prSet presAssocID="{1C5D33BE-5FEE-4485-88B8-AACD69F5CAEC}" presName="vert1" presStyleCnt="0"/>
      <dgm:spPr/>
    </dgm:pt>
    <dgm:pt modelId="{9BC0B692-1572-4A18-9821-6F7531D2CC81}" type="pres">
      <dgm:prSet presAssocID="{6EF762A7-3478-49A1-81E8-A40D7BCDBF6F}" presName="vertSpace2a" presStyleCnt="0"/>
      <dgm:spPr/>
    </dgm:pt>
    <dgm:pt modelId="{438FE35A-9DDE-4037-A0E6-F64097F746D3}" type="pres">
      <dgm:prSet presAssocID="{6EF762A7-3478-49A1-81E8-A40D7BCDBF6F}" presName="horz2" presStyleCnt="0"/>
      <dgm:spPr/>
    </dgm:pt>
    <dgm:pt modelId="{4E2A8FE0-7D37-49BC-8ADB-892120FB713D}" type="pres">
      <dgm:prSet presAssocID="{6EF762A7-3478-49A1-81E8-A40D7BCDBF6F}" presName="horzSpace2" presStyleCnt="0"/>
      <dgm:spPr/>
    </dgm:pt>
    <dgm:pt modelId="{DB9F7CBD-3F5A-4B7B-BBC8-340BEB80E8D4}" type="pres">
      <dgm:prSet presAssocID="{6EF762A7-3478-49A1-81E8-A40D7BCDBF6F}" presName="tx2" presStyleLbl="revTx" presStyleIdx="1" presStyleCnt="5"/>
      <dgm:spPr/>
      <dgm:t>
        <a:bodyPr/>
        <a:lstStyle/>
        <a:p>
          <a:endParaRPr lang="es-EC"/>
        </a:p>
      </dgm:t>
    </dgm:pt>
    <dgm:pt modelId="{358210EB-40FC-4314-B634-E4E4296FB154}" type="pres">
      <dgm:prSet presAssocID="{6EF762A7-3478-49A1-81E8-A40D7BCDBF6F}" presName="vert2" presStyleCnt="0"/>
      <dgm:spPr/>
    </dgm:pt>
    <dgm:pt modelId="{0556E9D4-0403-4234-BE60-A74C72780294}" type="pres">
      <dgm:prSet presAssocID="{6EF762A7-3478-49A1-81E8-A40D7BCDBF6F}" presName="thinLine2b" presStyleLbl="callout" presStyleIdx="0" presStyleCnt="4"/>
      <dgm:spPr/>
    </dgm:pt>
    <dgm:pt modelId="{EFAD8EE1-2999-4770-AA9A-9BC25769B7F0}" type="pres">
      <dgm:prSet presAssocID="{6EF762A7-3478-49A1-81E8-A40D7BCDBF6F}" presName="vertSpace2b" presStyleCnt="0"/>
      <dgm:spPr/>
    </dgm:pt>
    <dgm:pt modelId="{C5648FCE-2A73-4B3D-BD78-BF88C05DE41A}" type="pres">
      <dgm:prSet presAssocID="{F0CB2ACE-76F9-48D2-85BA-3228B548D51A}" presName="horz2" presStyleCnt="0"/>
      <dgm:spPr/>
    </dgm:pt>
    <dgm:pt modelId="{E8630841-F2C8-4A9F-8198-0F9770F068D0}" type="pres">
      <dgm:prSet presAssocID="{F0CB2ACE-76F9-48D2-85BA-3228B548D51A}" presName="horzSpace2" presStyleCnt="0"/>
      <dgm:spPr/>
    </dgm:pt>
    <dgm:pt modelId="{50FF3316-E73C-4936-BB4A-D7ACF15CB9FA}" type="pres">
      <dgm:prSet presAssocID="{F0CB2ACE-76F9-48D2-85BA-3228B548D51A}" presName="tx2" presStyleLbl="revTx" presStyleIdx="2" presStyleCnt="5"/>
      <dgm:spPr/>
      <dgm:t>
        <a:bodyPr/>
        <a:lstStyle/>
        <a:p>
          <a:endParaRPr lang="es-EC"/>
        </a:p>
      </dgm:t>
    </dgm:pt>
    <dgm:pt modelId="{EF0E1AD2-4AF7-41BF-9629-6274370D1505}" type="pres">
      <dgm:prSet presAssocID="{F0CB2ACE-76F9-48D2-85BA-3228B548D51A}" presName="vert2" presStyleCnt="0"/>
      <dgm:spPr/>
    </dgm:pt>
    <dgm:pt modelId="{A337969D-31C4-43FE-971A-75D127625029}" type="pres">
      <dgm:prSet presAssocID="{F0CB2ACE-76F9-48D2-85BA-3228B548D51A}" presName="thinLine2b" presStyleLbl="callout" presStyleIdx="1" presStyleCnt="4"/>
      <dgm:spPr/>
    </dgm:pt>
    <dgm:pt modelId="{1F8D0D40-D523-403D-8BF0-BFB5A02AE918}" type="pres">
      <dgm:prSet presAssocID="{F0CB2ACE-76F9-48D2-85BA-3228B548D51A}" presName="vertSpace2b" presStyleCnt="0"/>
      <dgm:spPr/>
    </dgm:pt>
    <dgm:pt modelId="{0DCDF5D4-3F89-41D8-81FB-2626F9BBC301}" type="pres">
      <dgm:prSet presAssocID="{49DD217F-1A25-485A-AF4D-6F964F40C296}" presName="horz2" presStyleCnt="0"/>
      <dgm:spPr/>
    </dgm:pt>
    <dgm:pt modelId="{933871E0-ABD5-4D30-9DEE-C98DEF22426E}" type="pres">
      <dgm:prSet presAssocID="{49DD217F-1A25-485A-AF4D-6F964F40C296}" presName="horzSpace2" presStyleCnt="0"/>
      <dgm:spPr/>
    </dgm:pt>
    <dgm:pt modelId="{E6C3D360-3573-4165-941B-F46E556D1898}" type="pres">
      <dgm:prSet presAssocID="{49DD217F-1A25-485A-AF4D-6F964F40C296}" presName="tx2" presStyleLbl="revTx" presStyleIdx="3" presStyleCnt="5"/>
      <dgm:spPr/>
      <dgm:t>
        <a:bodyPr/>
        <a:lstStyle/>
        <a:p>
          <a:endParaRPr lang="es-EC"/>
        </a:p>
      </dgm:t>
    </dgm:pt>
    <dgm:pt modelId="{0FC7F90F-6AD4-48DD-9D35-11F87A4BEC7D}" type="pres">
      <dgm:prSet presAssocID="{49DD217F-1A25-485A-AF4D-6F964F40C296}" presName="vert2" presStyleCnt="0"/>
      <dgm:spPr/>
    </dgm:pt>
    <dgm:pt modelId="{569DFFFA-1FBA-4073-9247-A4FB6A1992B7}" type="pres">
      <dgm:prSet presAssocID="{49DD217F-1A25-485A-AF4D-6F964F40C296}" presName="thinLine2b" presStyleLbl="callout" presStyleIdx="2" presStyleCnt="4"/>
      <dgm:spPr/>
    </dgm:pt>
    <dgm:pt modelId="{07E4D44A-F381-4622-BF54-895DE689AAAB}" type="pres">
      <dgm:prSet presAssocID="{49DD217F-1A25-485A-AF4D-6F964F40C296}" presName="vertSpace2b" presStyleCnt="0"/>
      <dgm:spPr/>
    </dgm:pt>
    <dgm:pt modelId="{C8D020F6-50DE-4C4E-8248-992F02EAF630}" type="pres">
      <dgm:prSet presAssocID="{BBBF3B3F-4096-4E91-A7C2-F9A639CA7CF1}" presName="horz2" presStyleCnt="0"/>
      <dgm:spPr/>
    </dgm:pt>
    <dgm:pt modelId="{DB24C458-D15A-4072-88DE-DEAE7F30E6DD}" type="pres">
      <dgm:prSet presAssocID="{BBBF3B3F-4096-4E91-A7C2-F9A639CA7CF1}" presName="horzSpace2" presStyleCnt="0"/>
      <dgm:spPr/>
    </dgm:pt>
    <dgm:pt modelId="{7FFBD870-56D9-410C-8EE5-E80E50AC98A8}" type="pres">
      <dgm:prSet presAssocID="{BBBF3B3F-4096-4E91-A7C2-F9A639CA7CF1}" presName="tx2" presStyleLbl="revTx" presStyleIdx="4" presStyleCnt="5"/>
      <dgm:spPr/>
      <dgm:t>
        <a:bodyPr/>
        <a:lstStyle/>
        <a:p>
          <a:endParaRPr lang="es-EC"/>
        </a:p>
      </dgm:t>
    </dgm:pt>
    <dgm:pt modelId="{634FE7A0-0369-4015-A5C3-9C4413930FE6}" type="pres">
      <dgm:prSet presAssocID="{BBBF3B3F-4096-4E91-A7C2-F9A639CA7CF1}" presName="vert2" presStyleCnt="0"/>
      <dgm:spPr/>
    </dgm:pt>
    <dgm:pt modelId="{C59DAC33-0E0E-430D-A05A-9BA33879B128}" type="pres">
      <dgm:prSet presAssocID="{BBBF3B3F-4096-4E91-A7C2-F9A639CA7CF1}" presName="thinLine2b" presStyleLbl="callout" presStyleIdx="3" presStyleCnt="4"/>
      <dgm:spPr/>
    </dgm:pt>
    <dgm:pt modelId="{FC0E7934-D8E1-4F94-BE91-396973BDA109}" type="pres">
      <dgm:prSet presAssocID="{BBBF3B3F-4096-4E91-A7C2-F9A639CA7CF1}" presName="vertSpace2b" presStyleCnt="0"/>
      <dgm:spPr/>
    </dgm:pt>
  </dgm:ptLst>
  <dgm:cxnLst>
    <dgm:cxn modelId="{C71125D6-92D2-42A2-9987-E8460F67ABE0}" srcId="{1C5D33BE-5FEE-4485-88B8-AACD69F5CAEC}" destId="{F0CB2ACE-76F9-48D2-85BA-3228B548D51A}" srcOrd="1" destOrd="0" parTransId="{8D4D5F70-C455-4B87-B427-32B6CCB04F7F}" sibTransId="{C5204908-D606-4A9D-9612-5BBF351B3F12}"/>
    <dgm:cxn modelId="{4C10778D-59C6-41A9-9DC7-6A259FC45919}" srcId="{8463E3CA-05DD-4B9F-B966-B40F675989D3}" destId="{1C5D33BE-5FEE-4485-88B8-AACD69F5CAEC}" srcOrd="0" destOrd="0" parTransId="{DF22A837-B04B-40D2-8FF8-7FE41DCCB061}" sibTransId="{0B9AE343-F9FC-4357-A6A9-7622877861AE}"/>
    <dgm:cxn modelId="{594DEB2E-A204-48B1-BCED-F3F6AC163063}" srcId="{1C5D33BE-5FEE-4485-88B8-AACD69F5CAEC}" destId="{6EF762A7-3478-49A1-81E8-A40D7BCDBF6F}" srcOrd="0" destOrd="0" parTransId="{91324790-4324-43F8-9EAE-22DA876D6D4F}" sibTransId="{957B8F18-FB6C-4965-8DB5-568E909DC6D5}"/>
    <dgm:cxn modelId="{65AF3A75-CB82-4AFC-88FD-85FE69735F90}" type="presOf" srcId="{6EF762A7-3478-49A1-81E8-A40D7BCDBF6F}" destId="{DB9F7CBD-3F5A-4B7B-BBC8-340BEB80E8D4}" srcOrd="0" destOrd="0" presId="urn:microsoft.com/office/officeart/2008/layout/LinedList"/>
    <dgm:cxn modelId="{94474DC5-57E8-49A5-B492-D188A0507A36}" type="presOf" srcId="{49DD217F-1A25-485A-AF4D-6F964F40C296}" destId="{E6C3D360-3573-4165-941B-F46E556D1898}" srcOrd="0" destOrd="0" presId="urn:microsoft.com/office/officeart/2008/layout/LinedList"/>
    <dgm:cxn modelId="{D44F5973-05BA-4E85-8977-4749D8F168B8}" srcId="{1C5D33BE-5FEE-4485-88B8-AACD69F5CAEC}" destId="{49DD217F-1A25-485A-AF4D-6F964F40C296}" srcOrd="2" destOrd="0" parTransId="{7C00E4A5-96BD-4592-8E8C-4E3E2343DEBB}" sibTransId="{F9E2BB6B-EEBA-4C90-8937-00EE31781703}"/>
    <dgm:cxn modelId="{27823CE1-2610-45F0-997A-0BCABB843A1C}" type="presOf" srcId="{1C5D33BE-5FEE-4485-88B8-AACD69F5CAEC}" destId="{49367FFC-76B3-4A01-88B8-82F5084E8E69}" srcOrd="0" destOrd="0" presId="urn:microsoft.com/office/officeart/2008/layout/LinedList"/>
    <dgm:cxn modelId="{05DE0986-6625-446D-9C81-152874BFE989}" type="presOf" srcId="{BBBF3B3F-4096-4E91-A7C2-F9A639CA7CF1}" destId="{7FFBD870-56D9-410C-8EE5-E80E50AC98A8}" srcOrd="0" destOrd="0" presId="urn:microsoft.com/office/officeart/2008/layout/LinedList"/>
    <dgm:cxn modelId="{103BBFF1-24BA-47EF-98A9-683394CD2F4A}" srcId="{1C5D33BE-5FEE-4485-88B8-AACD69F5CAEC}" destId="{BBBF3B3F-4096-4E91-A7C2-F9A639CA7CF1}" srcOrd="3" destOrd="0" parTransId="{773AAF95-5FCF-4124-B44B-4F3375C70A68}" sibTransId="{DD4B9CF7-86C6-42B6-9563-8113FB8135BF}"/>
    <dgm:cxn modelId="{35E71F0B-8311-4E23-A04B-1D3EABAC3F85}" type="presOf" srcId="{F0CB2ACE-76F9-48D2-85BA-3228B548D51A}" destId="{50FF3316-E73C-4936-BB4A-D7ACF15CB9FA}" srcOrd="0" destOrd="0" presId="urn:microsoft.com/office/officeart/2008/layout/LinedList"/>
    <dgm:cxn modelId="{BC807E04-1375-49B1-9971-1AD27285D33E}" type="presOf" srcId="{8463E3CA-05DD-4B9F-B966-B40F675989D3}" destId="{0FA9D538-46BA-499B-948B-D188DF032338}" srcOrd="0" destOrd="0" presId="urn:microsoft.com/office/officeart/2008/layout/LinedList"/>
    <dgm:cxn modelId="{21D7E58B-6D2E-428D-A4E7-749F857D408A}" type="presParOf" srcId="{0FA9D538-46BA-499B-948B-D188DF032338}" destId="{82FB9091-365F-4AF9-AC01-047EC7F5DE95}" srcOrd="0" destOrd="0" presId="urn:microsoft.com/office/officeart/2008/layout/LinedList"/>
    <dgm:cxn modelId="{D66B5E04-110F-4A54-B545-1B37C2F55F08}" type="presParOf" srcId="{0FA9D538-46BA-499B-948B-D188DF032338}" destId="{9D24CE95-A5E1-422D-AC5C-EF599E5992CA}" srcOrd="1" destOrd="0" presId="urn:microsoft.com/office/officeart/2008/layout/LinedList"/>
    <dgm:cxn modelId="{76F6B612-BA62-4C1B-8B37-A5C28774BE37}" type="presParOf" srcId="{9D24CE95-A5E1-422D-AC5C-EF599E5992CA}" destId="{49367FFC-76B3-4A01-88B8-82F5084E8E69}" srcOrd="0" destOrd="0" presId="urn:microsoft.com/office/officeart/2008/layout/LinedList"/>
    <dgm:cxn modelId="{9F8836DB-7425-4684-8D52-2E011614D1FE}" type="presParOf" srcId="{9D24CE95-A5E1-422D-AC5C-EF599E5992CA}" destId="{F6AB9948-2E20-4752-8AB2-C496AE29865A}" srcOrd="1" destOrd="0" presId="urn:microsoft.com/office/officeart/2008/layout/LinedList"/>
    <dgm:cxn modelId="{39E47E5E-8F3F-4D69-89F7-214F68D4D7C6}" type="presParOf" srcId="{F6AB9948-2E20-4752-8AB2-C496AE29865A}" destId="{9BC0B692-1572-4A18-9821-6F7531D2CC81}" srcOrd="0" destOrd="0" presId="urn:microsoft.com/office/officeart/2008/layout/LinedList"/>
    <dgm:cxn modelId="{960BFF5E-2111-44C9-B53E-0AA983A6C800}" type="presParOf" srcId="{F6AB9948-2E20-4752-8AB2-C496AE29865A}" destId="{438FE35A-9DDE-4037-A0E6-F64097F746D3}" srcOrd="1" destOrd="0" presId="urn:microsoft.com/office/officeart/2008/layout/LinedList"/>
    <dgm:cxn modelId="{A64A7491-E4CA-4F2A-BD55-C6A8BA91AC89}" type="presParOf" srcId="{438FE35A-9DDE-4037-A0E6-F64097F746D3}" destId="{4E2A8FE0-7D37-49BC-8ADB-892120FB713D}" srcOrd="0" destOrd="0" presId="urn:microsoft.com/office/officeart/2008/layout/LinedList"/>
    <dgm:cxn modelId="{EA06FBC3-F6C3-49AF-BFDC-448E4A28321F}" type="presParOf" srcId="{438FE35A-9DDE-4037-A0E6-F64097F746D3}" destId="{DB9F7CBD-3F5A-4B7B-BBC8-340BEB80E8D4}" srcOrd="1" destOrd="0" presId="urn:microsoft.com/office/officeart/2008/layout/LinedList"/>
    <dgm:cxn modelId="{79D5CE76-FAC5-41DC-A174-BB1418587083}" type="presParOf" srcId="{438FE35A-9DDE-4037-A0E6-F64097F746D3}" destId="{358210EB-40FC-4314-B634-E4E4296FB154}" srcOrd="2" destOrd="0" presId="urn:microsoft.com/office/officeart/2008/layout/LinedList"/>
    <dgm:cxn modelId="{A012A967-8E16-4FBB-B025-387F7CEACD49}" type="presParOf" srcId="{F6AB9948-2E20-4752-8AB2-C496AE29865A}" destId="{0556E9D4-0403-4234-BE60-A74C72780294}" srcOrd="2" destOrd="0" presId="urn:microsoft.com/office/officeart/2008/layout/LinedList"/>
    <dgm:cxn modelId="{57488C7E-ADCE-4274-974F-F3E496CC4FEA}" type="presParOf" srcId="{F6AB9948-2E20-4752-8AB2-C496AE29865A}" destId="{EFAD8EE1-2999-4770-AA9A-9BC25769B7F0}" srcOrd="3" destOrd="0" presId="urn:microsoft.com/office/officeart/2008/layout/LinedList"/>
    <dgm:cxn modelId="{E99B4494-2162-40C7-A6F0-947B53A6D976}" type="presParOf" srcId="{F6AB9948-2E20-4752-8AB2-C496AE29865A}" destId="{C5648FCE-2A73-4B3D-BD78-BF88C05DE41A}" srcOrd="4" destOrd="0" presId="urn:microsoft.com/office/officeart/2008/layout/LinedList"/>
    <dgm:cxn modelId="{12B3BAFD-E803-4EC6-97F2-5C9BE253FE40}" type="presParOf" srcId="{C5648FCE-2A73-4B3D-BD78-BF88C05DE41A}" destId="{E8630841-F2C8-4A9F-8198-0F9770F068D0}" srcOrd="0" destOrd="0" presId="urn:microsoft.com/office/officeart/2008/layout/LinedList"/>
    <dgm:cxn modelId="{8A73B02A-6D0F-4DBB-9F4E-D905B073C3A8}" type="presParOf" srcId="{C5648FCE-2A73-4B3D-BD78-BF88C05DE41A}" destId="{50FF3316-E73C-4936-BB4A-D7ACF15CB9FA}" srcOrd="1" destOrd="0" presId="urn:microsoft.com/office/officeart/2008/layout/LinedList"/>
    <dgm:cxn modelId="{C42BC130-64F0-4BAF-98A5-CEBD5D325E21}" type="presParOf" srcId="{C5648FCE-2A73-4B3D-BD78-BF88C05DE41A}" destId="{EF0E1AD2-4AF7-41BF-9629-6274370D1505}" srcOrd="2" destOrd="0" presId="urn:microsoft.com/office/officeart/2008/layout/LinedList"/>
    <dgm:cxn modelId="{05894486-FECB-48A2-813D-C1E93ABDEF49}" type="presParOf" srcId="{F6AB9948-2E20-4752-8AB2-C496AE29865A}" destId="{A337969D-31C4-43FE-971A-75D127625029}" srcOrd="5" destOrd="0" presId="urn:microsoft.com/office/officeart/2008/layout/LinedList"/>
    <dgm:cxn modelId="{C9D70DAA-4B05-4777-9CDE-53BA67790AF1}" type="presParOf" srcId="{F6AB9948-2E20-4752-8AB2-C496AE29865A}" destId="{1F8D0D40-D523-403D-8BF0-BFB5A02AE918}" srcOrd="6" destOrd="0" presId="urn:microsoft.com/office/officeart/2008/layout/LinedList"/>
    <dgm:cxn modelId="{48EEF2A5-6FB0-4DE0-803B-881042357450}" type="presParOf" srcId="{F6AB9948-2E20-4752-8AB2-C496AE29865A}" destId="{0DCDF5D4-3F89-41D8-81FB-2626F9BBC301}" srcOrd="7" destOrd="0" presId="urn:microsoft.com/office/officeart/2008/layout/LinedList"/>
    <dgm:cxn modelId="{1295BA85-32EF-4471-87AA-B19A370AC566}" type="presParOf" srcId="{0DCDF5D4-3F89-41D8-81FB-2626F9BBC301}" destId="{933871E0-ABD5-4D30-9DEE-C98DEF22426E}" srcOrd="0" destOrd="0" presId="urn:microsoft.com/office/officeart/2008/layout/LinedList"/>
    <dgm:cxn modelId="{2AD5C287-9375-419B-9190-045D1A3AD0FD}" type="presParOf" srcId="{0DCDF5D4-3F89-41D8-81FB-2626F9BBC301}" destId="{E6C3D360-3573-4165-941B-F46E556D1898}" srcOrd="1" destOrd="0" presId="urn:microsoft.com/office/officeart/2008/layout/LinedList"/>
    <dgm:cxn modelId="{994FACA7-5799-462D-BF76-A69266170D98}" type="presParOf" srcId="{0DCDF5D4-3F89-41D8-81FB-2626F9BBC301}" destId="{0FC7F90F-6AD4-48DD-9D35-11F87A4BEC7D}" srcOrd="2" destOrd="0" presId="urn:microsoft.com/office/officeart/2008/layout/LinedList"/>
    <dgm:cxn modelId="{4F60EA83-4799-4EA0-B74C-A29F35C74579}" type="presParOf" srcId="{F6AB9948-2E20-4752-8AB2-C496AE29865A}" destId="{569DFFFA-1FBA-4073-9247-A4FB6A1992B7}" srcOrd="8" destOrd="0" presId="urn:microsoft.com/office/officeart/2008/layout/LinedList"/>
    <dgm:cxn modelId="{00B642CD-7C1B-477B-91EF-35903E9395F2}" type="presParOf" srcId="{F6AB9948-2E20-4752-8AB2-C496AE29865A}" destId="{07E4D44A-F381-4622-BF54-895DE689AAAB}" srcOrd="9" destOrd="0" presId="urn:microsoft.com/office/officeart/2008/layout/LinedList"/>
    <dgm:cxn modelId="{D0049777-8D1D-4AED-8CFF-52364E53C2A7}" type="presParOf" srcId="{F6AB9948-2E20-4752-8AB2-C496AE29865A}" destId="{C8D020F6-50DE-4C4E-8248-992F02EAF630}" srcOrd="10" destOrd="0" presId="urn:microsoft.com/office/officeart/2008/layout/LinedList"/>
    <dgm:cxn modelId="{56F7CCF8-9336-4767-AAA3-53D1F7CD6B5C}" type="presParOf" srcId="{C8D020F6-50DE-4C4E-8248-992F02EAF630}" destId="{DB24C458-D15A-4072-88DE-DEAE7F30E6DD}" srcOrd="0" destOrd="0" presId="urn:microsoft.com/office/officeart/2008/layout/LinedList"/>
    <dgm:cxn modelId="{2F66F955-9E83-4639-99A5-478EA9C70EE5}" type="presParOf" srcId="{C8D020F6-50DE-4C4E-8248-992F02EAF630}" destId="{7FFBD870-56D9-410C-8EE5-E80E50AC98A8}" srcOrd="1" destOrd="0" presId="urn:microsoft.com/office/officeart/2008/layout/LinedList"/>
    <dgm:cxn modelId="{27ACBC8D-2B22-46E9-B3BF-39BC2B0C3D0B}" type="presParOf" srcId="{C8D020F6-50DE-4C4E-8248-992F02EAF630}" destId="{634FE7A0-0369-4015-A5C3-9C4413930FE6}" srcOrd="2" destOrd="0" presId="urn:microsoft.com/office/officeart/2008/layout/LinedList"/>
    <dgm:cxn modelId="{3E869946-62F4-40C1-AF66-AB40C30D1336}" type="presParOf" srcId="{F6AB9948-2E20-4752-8AB2-C496AE29865A}" destId="{C59DAC33-0E0E-430D-A05A-9BA33879B128}" srcOrd="11" destOrd="0" presId="urn:microsoft.com/office/officeart/2008/layout/LinedList"/>
    <dgm:cxn modelId="{03B82F4A-C492-403B-B8A7-0BABB376455E}" type="presParOf" srcId="{F6AB9948-2E20-4752-8AB2-C496AE29865A}" destId="{FC0E7934-D8E1-4F94-BE91-396973BDA109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2471EE-3840-49A6-AA4B-B59E418A0C26}" type="doc">
      <dgm:prSet loTypeId="urn:microsoft.com/office/officeart/2005/8/layout/h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45E92D04-26DF-40D1-8E8E-526E38827865}">
      <dgm:prSet phldrT="[Texto]"/>
      <dgm:spPr/>
      <dgm:t>
        <a:bodyPr/>
        <a:lstStyle/>
        <a:p>
          <a:r>
            <a:rPr lang="es-ES" dirty="0" smtClean="0"/>
            <a:t>Gastronomía Ancestral</a:t>
          </a:r>
          <a:endParaRPr lang="es-ES" dirty="0"/>
        </a:p>
      </dgm:t>
    </dgm:pt>
    <dgm:pt modelId="{8DF49627-AB63-410D-B09C-B66C91EE5EE1}" type="parTrans" cxnId="{C3B57DAE-E728-49AA-BB28-069AD85CFC46}">
      <dgm:prSet/>
      <dgm:spPr/>
      <dgm:t>
        <a:bodyPr/>
        <a:lstStyle/>
        <a:p>
          <a:endParaRPr lang="es-ES"/>
        </a:p>
      </dgm:t>
    </dgm:pt>
    <dgm:pt modelId="{59538366-C3F8-46EF-AC67-85903412D8AD}" type="sibTrans" cxnId="{C3B57DAE-E728-49AA-BB28-069AD85CFC46}">
      <dgm:prSet/>
      <dgm:spPr/>
      <dgm:t>
        <a:bodyPr/>
        <a:lstStyle/>
        <a:p>
          <a:endParaRPr lang="es-ES"/>
        </a:p>
      </dgm:t>
    </dgm:pt>
    <dgm:pt modelId="{2CFD7DB8-5EB4-4928-A060-C0EAAE78C4D2}">
      <dgm:prSet phldrT="[Texto]"/>
      <dgm:spPr/>
      <dgm:t>
        <a:bodyPr/>
        <a:lstStyle/>
        <a:p>
          <a:r>
            <a:rPr lang="es-EC" dirty="0" smtClean="0"/>
            <a:t>Representación de la preparación de los alimentos con conocimientos antepasados.</a:t>
          </a:r>
          <a:endParaRPr lang="es-ES" dirty="0"/>
        </a:p>
      </dgm:t>
    </dgm:pt>
    <dgm:pt modelId="{27B49BE2-C4CD-440C-952D-30A730853684}" type="parTrans" cxnId="{91CCC9BC-DA68-4230-BC5D-42D2333D8BE6}">
      <dgm:prSet/>
      <dgm:spPr/>
      <dgm:t>
        <a:bodyPr/>
        <a:lstStyle/>
        <a:p>
          <a:endParaRPr lang="es-ES"/>
        </a:p>
      </dgm:t>
    </dgm:pt>
    <dgm:pt modelId="{29B922E4-CC60-464D-AAB7-F629E1426448}" type="sibTrans" cxnId="{91CCC9BC-DA68-4230-BC5D-42D2333D8BE6}">
      <dgm:prSet/>
      <dgm:spPr/>
      <dgm:t>
        <a:bodyPr/>
        <a:lstStyle/>
        <a:p>
          <a:endParaRPr lang="es-ES"/>
        </a:p>
      </dgm:t>
    </dgm:pt>
    <dgm:pt modelId="{334A44C8-63E7-4541-8E41-7192E2271333}">
      <dgm:prSet phldrT="[Texto]"/>
      <dgm:spPr/>
      <dgm:t>
        <a:bodyPr/>
        <a:lstStyle/>
        <a:p>
          <a:r>
            <a:rPr lang="es-EC" dirty="0" smtClean="0"/>
            <a:t>Mezcla de aspectos como: lugar,  alimentos,  costumbres, tradiciones y cultura.</a:t>
          </a:r>
          <a:endParaRPr lang="es-ES" dirty="0"/>
        </a:p>
      </dgm:t>
    </dgm:pt>
    <dgm:pt modelId="{3C3D4496-B0B5-4536-8F5C-634551E1BD96}" type="parTrans" cxnId="{13CE3E45-A965-4006-8819-A901C812D365}">
      <dgm:prSet/>
      <dgm:spPr/>
      <dgm:t>
        <a:bodyPr/>
        <a:lstStyle/>
        <a:p>
          <a:endParaRPr lang="es-ES"/>
        </a:p>
      </dgm:t>
    </dgm:pt>
    <dgm:pt modelId="{52580CBE-88F2-4E42-9B75-F3EE86BF2CD4}" type="sibTrans" cxnId="{13CE3E45-A965-4006-8819-A901C812D365}">
      <dgm:prSet/>
      <dgm:spPr/>
      <dgm:t>
        <a:bodyPr/>
        <a:lstStyle/>
        <a:p>
          <a:endParaRPr lang="es-ES"/>
        </a:p>
      </dgm:t>
    </dgm:pt>
    <dgm:pt modelId="{62138FA9-5B86-41A0-AED4-E85304661788}">
      <dgm:prSet phldrT="[Texto]"/>
      <dgm:spPr/>
      <dgm:t>
        <a:bodyPr/>
        <a:lstStyle/>
        <a:p>
          <a:r>
            <a:rPr lang="es-EC" dirty="0" smtClean="0"/>
            <a:t>Gastronomía Ancestral en Ecuador</a:t>
          </a:r>
          <a:endParaRPr lang="es-ES" dirty="0"/>
        </a:p>
      </dgm:t>
    </dgm:pt>
    <dgm:pt modelId="{73C7FB6E-F169-4E7D-B65E-E21BDA1D1EB0}" type="parTrans" cxnId="{2B3CDD68-29F0-4E35-B8B4-EDF34BABBFE1}">
      <dgm:prSet/>
      <dgm:spPr/>
      <dgm:t>
        <a:bodyPr/>
        <a:lstStyle/>
        <a:p>
          <a:endParaRPr lang="es-ES"/>
        </a:p>
      </dgm:t>
    </dgm:pt>
    <dgm:pt modelId="{6087C65B-C93C-4C72-9CDC-A781B9EBD57E}" type="sibTrans" cxnId="{2B3CDD68-29F0-4E35-B8B4-EDF34BABBFE1}">
      <dgm:prSet/>
      <dgm:spPr/>
      <dgm:t>
        <a:bodyPr/>
        <a:lstStyle/>
        <a:p>
          <a:endParaRPr lang="es-ES"/>
        </a:p>
      </dgm:t>
    </dgm:pt>
    <dgm:pt modelId="{12DC45B2-6E88-4492-ADE3-75E8BDB8C09E}">
      <dgm:prSet phldrT="[Texto]"/>
      <dgm:spPr/>
      <dgm:t>
        <a:bodyPr/>
        <a:lstStyle/>
        <a:p>
          <a:r>
            <a:rPr lang="es-EC" dirty="0" smtClean="0"/>
            <a:t>Parte de una mezcla de generaciones representadas en la manera de vida, forma de hablar, música, danza, costumbres y tradiciones propias de un pueblo.</a:t>
          </a:r>
          <a:endParaRPr lang="es-ES" dirty="0"/>
        </a:p>
      </dgm:t>
    </dgm:pt>
    <dgm:pt modelId="{7F874688-1A15-4E43-823C-E89F5120F965}" type="parTrans" cxnId="{B30DE343-F585-4ECC-9A7C-A4B2CFB2C12F}">
      <dgm:prSet/>
      <dgm:spPr/>
      <dgm:t>
        <a:bodyPr/>
        <a:lstStyle/>
        <a:p>
          <a:endParaRPr lang="es-ES"/>
        </a:p>
      </dgm:t>
    </dgm:pt>
    <dgm:pt modelId="{3F876970-63FE-4901-8BAA-9CCB8354BD34}" type="sibTrans" cxnId="{B30DE343-F585-4ECC-9A7C-A4B2CFB2C12F}">
      <dgm:prSet/>
      <dgm:spPr/>
      <dgm:t>
        <a:bodyPr/>
        <a:lstStyle/>
        <a:p>
          <a:endParaRPr lang="es-ES"/>
        </a:p>
      </dgm:t>
    </dgm:pt>
    <dgm:pt modelId="{63E24859-C4EB-4FAD-8A03-D310F9DC2CCE}">
      <dgm:prSet phldrT="[Texto]"/>
      <dgm:spPr/>
      <dgm:t>
        <a:bodyPr/>
        <a:lstStyle/>
        <a:p>
          <a:r>
            <a:rPr lang="es-EC" dirty="0" smtClean="0"/>
            <a:t>Refleja toda su historia y tradición. </a:t>
          </a:r>
          <a:endParaRPr lang="es-ES" dirty="0"/>
        </a:p>
      </dgm:t>
    </dgm:pt>
    <dgm:pt modelId="{29CC0E90-E186-442B-B667-B03828A45E66}" type="parTrans" cxnId="{CF715920-04D8-4656-BBA8-D52A5BEB6200}">
      <dgm:prSet/>
      <dgm:spPr/>
      <dgm:t>
        <a:bodyPr/>
        <a:lstStyle/>
        <a:p>
          <a:endParaRPr lang="es-ES"/>
        </a:p>
      </dgm:t>
    </dgm:pt>
    <dgm:pt modelId="{F55658D5-76D2-4BBA-8372-0F64971E5319}" type="sibTrans" cxnId="{CF715920-04D8-4656-BBA8-D52A5BEB6200}">
      <dgm:prSet/>
      <dgm:spPr/>
      <dgm:t>
        <a:bodyPr/>
        <a:lstStyle/>
        <a:p>
          <a:endParaRPr lang="es-ES"/>
        </a:p>
      </dgm:t>
    </dgm:pt>
    <dgm:pt modelId="{D8F0783B-908D-4B93-A9F4-BC653DDB979D}">
      <dgm:prSet phldrT="[Texto]"/>
      <dgm:spPr/>
      <dgm:t>
        <a:bodyPr/>
        <a:lstStyle/>
        <a:p>
          <a:r>
            <a:rPr lang="es-EC" dirty="0" smtClean="0"/>
            <a:t>Analizar su esencia, la historia, la manera de cocinar de la persona que prepara los alimentos.</a:t>
          </a:r>
          <a:endParaRPr lang="es-ES" dirty="0"/>
        </a:p>
      </dgm:t>
    </dgm:pt>
    <dgm:pt modelId="{BBF9079A-7676-4BEE-AF19-37DE01DBCECE}" type="parTrans" cxnId="{A7879048-6503-49FB-90AD-B7BE3FA718E2}">
      <dgm:prSet/>
      <dgm:spPr/>
      <dgm:t>
        <a:bodyPr/>
        <a:lstStyle/>
        <a:p>
          <a:endParaRPr lang="es-ES"/>
        </a:p>
      </dgm:t>
    </dgm:pt>
    <dgm:pt modelId="{8C1878E5-E4D2-43A4-ADB5-22C13D64BD85}" type="sibTrans" cxnId="{A7879048-6503-49FB-90AD-B7BE3FA718E2}">
      <dgm:prSet/>
      <dgm:spPr/>
      <dgm:t>
        <a:bodyPr/>
        <a:lstStyle/>
        <a:p>
          <a:endParaRPr lang="es-ES"/>
        </a:p>
      </dgm:t>
    </dgm:pt>
    <dgm:pt modelId="{CEE7C1B7-E278-4E65-9E3F-CA02D11F091B}" type="pres">
      <dgm:prSet presAssocID="{612471EE-3840-49A6-AA4B-B59E418A0C2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B4276F9-A131-445D-A283-3B4C991B8985}" type="pres">
      <dgm:prSet presAssocID="{45E92D04-26DF-40D1-8E8E-526E38827865}" presName="composite" presStyleCnt="0"/>
      <dgm:spPr/>
      <dgm:t>
        <a:bodyPr/>
        <a:lstStyle/>
        <a:p>
          <a:endParaRPr lang="es-EC"/>
        </a:p>
      </dgm:t>
    </dgm:pt>
    <dgm:pt modelId="{47408B43-8483-4CC4-B9F3-39C85F0A69D3}" type="pres">
      <dgm:prSet presAssocID="{45E92D04-26DF-40D1-8E8E-526E3882786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2785B4-4AB2-425F-A2D0-296FC0F8FE8E}" type="pres">
      <dgm:prSet presAssocID="{45E92D04-26DF-40D1-8E8E-526E3882786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19A455-B2AF-44B9-A984-B1768A4AD580}" type="pres">
      <dgm:prSet presAssocID="{59538366-C3F8-46EF-AC67-85903412D8AD}" presName="space" presStyleCnt="0"/>
      <dgm:spPr/>
      <dgm:t>
        <a:bodyPr/>
        <a:lstStyle/>
        <a:p>
          <a:endParaRPr lang="es-EC"/>
        </a:p>
      </dgm:t>
    </dgm:pt>
    <dgm:pt modelId="{D96D5D33-89D3-4E62-8B42-31F519F73B3F}" type="pres">
      <dgm:prSet presAssocID="{62138FA9-5B86-41A0-AED4-E85304661788}" presName="composite" presStyleCnt="0"/>
      <dgm:spPr/>
      <dgm:t>
        <a:bodyPr/>
        <a:lstStyle/>
        <a:p>
          <a:endParaRPr lang="es-EC"/>
        </a:p>
      </dgm:t>
    </dgm:pt>
    <dgm:pt modelId="{5AEE3836-8CDC-452D-8AC3-0AB11EA78967}" type="pres">
      <dgm:prSet presAssocID="{62138FA9-5B86-41A0-AED4-E8530466178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EF9FB3-ECEE-4F6A-9F2D-2C3CE98D3989}" type="pres">
      <dgm:prSet presAssocID="{62138FA9-5B86-41A0-AED4-E85304661788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7879048-6503-49FB-90AD-B7BE3FA718E2}" srcId="{62138FA9-5B86-41A0-AED4-E85304661788}" destId="{D8F0783B-908D-4B93-A9F4-BC653DDB979D}" srcOrd="1" destOrd="0" parTransId="{BBF9079A-7676-4BEE-AF19-37DE01DBCECE}" sibTransId="{8C1878E5-E4D2-43A4-ADB5-22C13D64BD85}"/>
    <dgm:cxn modelId="{8F211967-5118-46B7-95EF-7C14B8C53B35}" type="presOf" srcId="{612471EE-3840-49A6-AA4B-B59E418A0C26}" destId="{CEE7C1B7-E278-4E65-9E3F-CA02D11F091B}" srcOrd="0" destOrd="0" presId="urn:microsoft.com/office/officeart/2005/8/layout/hList1"/>
    <dgm:cxn modelId="{13CE3E45-A965-4006-8819-A901C812D365}" srcId="{45E92D04-26DF-40D1-8E8E-526E38827865}" destId="{334A44C8-63E7-4541-8E41-7192E2271333}" srcOrd="1" destOrd="0" parTransId="{3C3D4496-B0B5-4536-8F5C-634551E1BD96}" sibTransId="{52580CBE-88F2-4E42-9B75-F3EE86BF2CD4}"/>
    <dgm:cxn modelId="{20A97105-603D-4651-B82D-0B3A3690C758}" type="presOf" srcId="{334A44C8-63E7-4541-8E41-7192E2271333}" destId="{A12785B4-4AB2-425F-A2D0-296FC0F8FE8E}" srcOrd="0" destOrd="1" presId="urn:microsoft.com/office/officeart/2005/8/layout/hList1"/>
    <dgm:cxn modelId="{ADB430D2-A33C-42BD-9C91-EF2C725EA00B}" type="presOf" srcId="{12DC45B2-6E88-4492-ADE3-75E8BDB8C09E}" destId="{EDEF9FB3-ECEE-4F6A-9F2D-2C3CE98D3989}" srcOrd="0" destOrd="0" presId="urn:microsoft.com/office/officeart/2005/8/layout/hList1"/>
    <dgm:cxn modelId="{4876BDA4-1B45-4D92-80B9-59D2A25F4FE6}" type="presOf" srcId="{2CFD7DB8-5EB4-4928-A060-C0EAAE78C4D2}" destId="{A12785B4-4AB2-425F-A2D0-296FC0F8FE8E}" srcOrd="0" destOrd="0" presId="urn:microsoft.com/office/officeart/2005/8/layout/hList1"/>
    <dgm:cxn modelId="{EBCCED65-ABE2-46BB-A050-6F011EBE30EF}" type="presOf" srcId="{63E24859-C4EB-4FAD-8A03-D310F9DC2CCE}" destId="{A12785B4-4AB2-425F-A2D0-296FC0F8FE8E}" srcOrd="0" destOrd="2" presId="urn:microsoft.com/office/officeart/2005/8/layout/hList1"/>
    <dgm:cxn modelId="{365E9B74-B148-4745-9093-4431435E1A8E}" type="presOf" srcId="{D8F0783B-908D-4B93-A9F4-BC653DDB979D}" destId="{EDEF9FB3-ECEE-4F6A-9F2D-2C3CE98D3989}" srcOrd="0" destOrd="1" presId="urn:microsoft.com/office/officeart/2005/8/layout/hList1"/>
    <dgm:cxn modelId="{91CCC9BC-DA68-4230-BC5D-42D2333D8BE6}" srcId="{45E92D04-26DF-40D1-8E8E-526E38827865}" destId="{2CFD7DB8-5EB4-4928-A060-C0EAAE78C4D2}" srcOrd="0" destOrd="0" parTransId="{27B49BE2-C4CD-440C-952D-30A730853684}" sibTransId="{29B922E4-CC60-464D-AAB7-F629E1426448}"/>
    <dgm:cxn modelId="{B30DE343-F585-4ECC-9A7C-A4B2CFB2C12F}" srcId="{62138FA9-5B86-41A0-AED4-E85304661788}" destId="{12DC45B2-6E88-4492-ADE3-75E8BDB8C09E}" srcOrd="0" destOrd="0" parTransId="{7F874688-1A15-4E43-823C-E89F5120F965}" sibTransId="{3F876970-63FE-4901-8BAA-9CCB8354BD34}"/>
    <dgm:cxn modelId="{2B3CDD68-29F0-4E35-B8B4-EDF34BABBFE1}" srcId="{612471EE-3840-49A6-AA4B-B59E418A0C26}" destId="{62138FA9-5B86-41A0-AED4-E85304661788}" srcOrd="1" destOrd="0" parTransId="{73C7FB6E-F169-4E7D-B65E-E21BDA1D1EB0}" sibTransId="{6087C65B-C93C-4C72-9CDC-A781B9EBD57E}"/>
    <dgm:cxn modelId="{B4713717-9440-441C-8561-3D6730493E1D}" type="presOf" srcId="{45E92D04-26DF-40D1-8E8E-526E38827865}" destId="{47408B43-8483-4CC4-B9F3-39C85F0A69D3}" srcOrd="0" destOrd="0" presId="urn:microsoft.com/office/officeart/2005/8/layout/hList1"/>
    <dgm:cxn modelId="{CF715920-04D8-4656-BBA8-D52A5BEB6200}" srcId="{45E92D04-26DF-40D1-8E8E-526E38827865}" destId="{63E24859-C4EB-4FAD-8A03-D310F9DC2CCE}" srcOrd="2" destOrd="0" parTransId="{29CC0E90-E186-442B-B667-B03828A45E66}" sibTransId="{F55658D5-76D2-4BBA-8372-0F64971E5319}"/>
    <dgm:cxn modelId="{C3B57DAE-E728-49AA-BB28-069AD85CFC46}" srcId="{612471EE-3840-49A6-AA4B-B59E418A0C26}" destId="{45E92D04-26DF-40D1-8E8E-526E38827865}" srcOrd="0" destOrd="0" parTransId="{8DF49627-AB63-410D-B09C-B66C91EE5EE1}" sibTransId="{59538366-C3F8-46EF-AC67-85903412D8AD}"/>
    <dgm:cxn modelId="{53B6DCC4-04B0-4AEB-9236-E0F1E72FBE5F}" type="presOf" srcId="{62138FA9-5B86-41A0-AED4-E85304661788}" destId="{5AEE3836-8CDC-452D-8AC3-0AB11EA78967}" srcOrd="0" destOrd="0" presId="urn:microsoft.com/office/officeart/2005/8/layout/hList1"/>
    <dgm:cxn modelId="{8C1E3DED-1558-411F-A319-FFEFCE929252}" type="presParOf" srcId="{CEE7C1B7-E278-4E65-9E3F-CA02D11F091B}" destId="{EB4276F9-A131-445D-A283-3B4C991B8985}" srcOrd="0" destOrd="0" presId="urn:microsoft.com/office/officeart/2005/8/layout/hList1"/>
    <dgm:cxn modelId="{F1E4920B-D3C4-4E50-8F0D-56C379C9708D}" type="presParOf" srcId="{EB4276F9-A131-445D-A283-3B4C991B8985}" destId="{47408B43-8483-4CC4-B9F3-39C85F0A69D3}" srcOrd="0" destOrd="0" presId="urn:microsoft.com/office/officeart/2005/8/layout/hList1"/>
    <dgm:cxn modelId="{26D11B98-81AB-45BA-9408-8F999DEFE613}" type="presParOf" srcId="{EB4276F9-A131-445D-A283-3B4C991B8985}" destId="{A12785B4-4AB2-425F-A2D0-296FC0F8FE8E}" srcOrd="1" destOrd="0" presId="urn:microsoft.com/office/officeart/2005/8/layout/hList1"/>
    <dgm:cxn modelId="{C397230B-65AE-4F64-BCEB-58533A53C0D8}" type="presParOf" srcId="{CEE7C1B7-E278-4E65-9E3F-CA02D11F091B}" destId="{E119A455-B2AF-44B9-A984-B1768A4AD580}" srcOrd="1" destOrd="0" presId="urn:microsoft.com/office/officeart/2005/8/layout/hList1"/>
    <dgm:cxn modelId="{7D36B279-C1DA-4C94-8E7F-BA3A044BB301}" type="presParOf" srcId="{CEE7C1B7-E278-4E65-9E3F-CA02D11F091B}" destId="{D96D5D33-89D3-4E62-8B42-31F519F73B3F}" srcOrd="2" destOrd="0" presId="urn:microsoft.com/office/officeart/2005/8/layout/hList1"/>
    <dgm:cxn modelId="{F090F2D1-E597-423E-8EAD-D364158346B2}" type="presParOf" srcId="{D96D5D33-89D3-4E62-8B42-31F519F73B3F}" destId="{5AEE3836-8CDC-452D-8AC3-0AB11EA78967}" srcOrd="0" destOrd="0" presId="urn:microsoft.com/office/officeart/2005/8/layout/hList1"/>
    <dgm:cxn modelId="{86132C31-655C-41F9-B89A-4033D3D9DAEE}" type="presParOf" srcId="{D96D5D33-89D3-4E62-8B42-31F519F73B3F}" destId="{EDEF9FB3-ECEE-4F6A-9F2D-2C3CE98D398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AFFF49-2BCE-4628-91CF-9AC5A6B3ED0B}" type="doc">
      <dgm:prSet loTypeId="urn:microsoft.com/office/officeart/2005/8/layout/hProcess4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DFB83FA-B8AB-4381-A3CB-5350A3839234}">
      <dgm:prSet phldrT="[Texto]"/>
      <dgm:spPr/>
      <dgm:t>
        <a:bodyPr/>
        <a:lstStyle/>
        <a:p>
          <a:r>
            <a:rPr lang="es-ES" dirty="0" smtClean="0"/>
            <a:t>Investigar</a:t>
          </a:r>
          <a:endParaRPr lang="es-ES" dirty="0"/>
        </a:p>
      </dgm:t>
    </dgm:pt>
    <dgm:pt modelId="{C5834B65-D302-47E6-9792-2A57FC03759C}" type="parTrans" cxnId="{6B9C107E-A3C4-49C1-8B4D-88972B40FCED}">
      <dgm:prSet/>
      <dgm:spPr/>
      <dgm:t>
        <a:bodyPr/>
        <a:lstStyle/>
        <a:p>
          <a:endParaRPr lang="es-ES"/>
        </a:p>
      </dgm:t>
    </dgm:pt>
    <dgm:pt modelId="{1DC3E452-7977-49DD-8A82-BA86998D2C61}" type="sibTrans" cxnId="{6B9C107E-A3C4-49C1-8B4D-88972B40FCED}">
      <dgm:prSet/>
      <dgm:spPr/>
      <dgm:t>
        <a:bodyPr/>
        <a:lstStyle/>
        <a:p>
          <a:endParaRPr lang="es-ES"/>
        </a:p>
      </dgm:t>
    </dgm:pt>
    <dgm:pt modelId="{B598C7FE-2C54-4647-81E2-732C997985CF}">
      <dgm:prSet phldrT="[Texto]"/>
      <dgm:spPr/>
      <dgm:t>
        <a:bodyPr/>
        <a:lstStyle/>
        <a:p>
          <a:r>
            <a:rPr lang="es-EC" dirty="0" smtClean="0"/>
            <a:t>Las técnicas gastronómicas para destacar su relevancia histórica de la comunidad.</a:t>
          </a:r>
          <a:endParaRPr lang="es-ES" dirty="0"/>
        </a:p>
      </dgm:t>
    </dgm:pt>
    <dgm:pt modelId="{0D807CBF-5423-4882-A534-FD72366E9979}" type="parTrans" cxnId="{E0C1AFA0-2219-419A-AE05-3B804E751914}">
      <dgm:prSet/>
      <dgm:spPr/>
      <dgm:t>
        <a:bodyPr/>
        <a:lstStyle/>
        <a:p>
          <a:endParaRPr lang="es-ES"/>
        </a:p>
      </dgm:t>
    </dgm:pt>
    <dgm:pt modelId="{C14A5C8F-CF0F-4391-8731-215742F6579E}" type="sibTrans" cxnId="{E0C1AFA0-2219-419A-AE05-3B804E751914}">
      <dgm:prSet/>
      <dgm:spPr/>
      <dgm:t>
        <a:bodyPr/>
        <a:lstStyle/>
        <a:p>
          <a:endParaRPr lang="es-ES"/>
        </a:p>
      </dgm:t>
    </dgm:pt>
    <dgm:pt modelId="{A96F413C-4BD7-47BF-94E7-284F624EEB6C}">
      <dgm:prSet phldrT="[Texto]"/>
      <dgm:spPr/>
      <dgm:t>
        <a:bodyPr/>
        <a:lstStyle/>
        <a:p>
          <a:r>
            <a:rPr lang="es-EC" dirty="0" smtClean="0"/>
            <a:t>Diagnosticar</a:t>
          </a:r>
          <a:endParaRPr lang="es-ES" dirty="0"/>
        </a:p>
      </dgm:t>
    </dgm:pt>
    <dgm:pt modelId="{D26D16EF-C7B8-489A-9EC5-150FC21D242B}" type="parTrans" cxnId="{89B223DD-684C-4BD4-9BC0-710863F9645D}">
      <dgm:prSet/>
      <dgm:spPr/>
      <dgm:t>
        <a:bodyPr/>
        <a:lstStyle/>
        <a:p>
          <a:endParaRPr lang="es-ES"/>
        </a:p>
      </dgm:t>
    </dgm:pt>
    <dgm:pt modelId="{86FE4B01-64E3-4FE7-A648-5083874B6EC6}" type="sibTrans" cxnId="{89B223DD-684C-4BD4-9BC0-710863F9645D}">
      <dgm:prSet/>
      <dgm:spPr/>
      <dgm:t>
        <a:bodyPr/>
        <a:lstStyle/>
        <a:p>
          <a:endParaRPr lang="es-ES"/>
        </a:p>
      </dgm:t>
    </dgm:pt>
    <dgm:pt modelId="{5A3A8530-1157-4126-9D9E-B4BE5B296D47}">
      <dgm:prSet phldrT="[Texto]"/>
      <dgm:spPr/>
      <dgm:t>
        <a:bodyPr/>
        <a:lstStyle/>
        <a:p>
          <a:r>
            <a:rPr lang="es-EC" dirty="0" smtClean="0"/>
            <a:t>La situación actual de las técnicas gastronómicas en la comunidad Tigua, para promover el turismo.</a:t>
          </a:r>
          <a:endParaRPr lang="es-ES" dirty="0"/>
        </a:p>
      </dgm:t>
    </dgm:pt>
    <dgm:pt modelId="{0E7DA8D2-CE60-495B-906D-37C9E4D71EA6}" type="parTrans" cxnId="{9FE0C384-1E5B-4EC5-AAE8-B9122C8D6DC3}">
      <dgm:prSet/>
      <dgm:spPr/>
      <dgm:t>
        <a:bodyPr/>
        <a:lstStyle/>
        <a:p>
          <a:endParaRPr lang="es-ES"/>
        </a:p>
      </dgm:t>
    </dgm:pt>
    <dgm:pt modelId="{433794FF-4934-436D-9DDF-99E4BAEB5F2F}" type="sibTrans" cxnId="{9FE0C384-1E5B-4EC5-AAE8-B9122C8D6DC3}">
      <dgm:prSet/>
      <dgm:spPr/>
      <dgm:t>
        <a:bodyPr/>
        <a:lstStyle/>
        <a:p>
          <a:endParaRPr lang="es-ES"/>
        </a:p>
      </dgm:t>
    </dgm:pt>
    <dgm:pt modelId="{8DA0EB5D-D15C-4FF9-A148-DEDE3EF3805E}">
      <dgm:prSet phldrT="[Texto]"/>
      <dgm:spPr/>
      <dgm:t>
        <a:bodyPr/>
        <a:lstStyle/>
        <a:p>
          <a:r>
            <a:rPr lang="es-EC" smtClean="0"/>
            <a:t>Proponer </a:t>
          </a:r>
          <a:endParaRPr lang="es-ES"/>
        </a:p>
      </dgm:t>
    </dgm:pt>
    <dgm:pt modelId="{6AA8F746-9CC7-4D8C-88B1-E5EA902E728D}" type="parTrans" cxnId="{E3C83D79-656A-4421-91F3-D3409BC6F508}">
      <dgm:prSet/>
      <dgm:spPr/>
      <dgm:t>
        <a:bodyPr/>
        <a:lstStyle/>
        <a:p>
          <a:endParaRPr lang="es-ES"/>
        </a:p>
      </dgm:t>
    </dgm:pt>
    <dgm:pt modelId="{48303358-C742-491A-A4C8-6F01EFD0A01A}" type="sibTrans" cxnId="{E3C83D79-656A-4421-91F3-D3409BC6F508}">
      <dgm:prSet/>
      <dgm:spPr/>
      <dgm:t>
        <a:bodyPr/>
        <a:lstStyle/>
        <a:p>
          <a:endParaRPr lang="es-ES"/>
        </a:p>
      </dgm:t>
    </dgm:pt>
    <dgm:pt modelId="{DB74D82C-B366-4149-A477-8CB14C17E122}">
      <dgm:prSet phldrT="[Texto]"/>
      <dgm:spPr/>
      <dgm:t>
        <a:bodyPr/>
        <a:lstStyle/>
        <a:p>
          <a:r>
            <a:rPr lang="es-EC" dirty="0" smtClean="0"/>
            <a:t>La en puesta en valor de las técnicas gastronómicas, como recurso potencial del desarrollo turístico para la comunidad Tigua</a:t>
          </a:r>
          <a:endParaRPr lang="es-ES" dirty="0"/>
        </a:p>
      </dgm:t>
    </dgm:pt>
    <dgm:pt modelId="{A7CDBD51-9629-488F-A8C1-B36A77B511F0}" type="parTrans" cxnId="{C41B79BB-0DE5-417F-85E7-7FE812822A8D}">
      <dgm:prSet/>
      <dgm:spPr/>
      <dgm:t>
        <a:bodyPr/>
        <a:lstStyle/>
        <a:p>
          <a:endParaRPr lang="es-ES"/>
        </a:p>
      </dgm:t>
    </dgm:pt>
    <dgm:pt modelId="{C39AF449-A8F1-4F7E-96EC-DDB2FE63A00B}" type="sibTrans" cxnId="{C41B79BB-0DE5-417F-85E7-7FE812822A8D}">
      <dgm:prSet/>
      <dgm:spPr/>
      <dgm:t>
        <a:bodyPr/>
        <a:lstStyle/>
        <a:p>
          <a:endParaRPr lang="es-ES"/>
        </a:p>
      </dgm:t>
    </dgm:pt>
    <dgm:pt modelId="{F39FB525-8823-4B8B-A43D-A202903D49FB}" type="pres">
      <dgm:prSet presAssocID="{59AFFF49-2BCE-4628-91CF-9AC5A6B3ED0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0276B75-847D-4C68-ACB9-164BA8872AF9}" type="pres">
      <dgm:prSet presAssocID="{59AFFF49-2BCE-4628-91CF-9AC5A6B3ED0B}" presName="tSp" presStyleCnt="0"/>
      <dgm:spPr/>
      <dgm:t>
        <a:bodyPr/>
        <a:lstStyle/>
        <a:p>
          <a:endParaRPr lang="es-EC"/>
        </a:p>
      </dgm:t>
    </dgm:pt>
    <dgm:pt modelId="{B9691A6C-00B1-4FBD-81F3-D22C90AA7833}" type="pres">
      <dgm:prSet presAssocID="{59AFFF49-2BCE-4628-91CF-9AC5A6B3ED0B}" presName="bSp" presStyleCnt="0"/>
      <dgm:spPr/>
      <dgm:t>
        <a:bodyPr/>
        <a:lstStyle/>
        <a:p>
          <a:endParaRPr lang="es-EC"/>
        </a:p>
      </dgm:t>
    </dgm:pt>
    <dgm:pt modelId="{1F7C0184-036F-4078-AF04-4BA71538DA9D}" type="pres">
      <dgm:prSet presAssocID="{59AFFF49-2BCE-4628-91CF-9AC5A6B3ED0B}" presName="process" presStyleCnt="0"/>
      <dgm:spPr/>
      <dgm:t>
        <a:bodyPr/>
        <a:lstStyle/>
        <a:p>
          <a:endParaRPr lang="es-EC"/>
        </a:p>
      </dgm:t>
    </dgm:pt>
    <dgm:pt modelId="{EBA4B95F-4DA2-42A1-990B-54046593A194}" type="pres">
      <dgm:prSet presAssocID="{1DFB83FA-B8AB-4381-A3CB-5350A3839234}" presName="composite1" presStyleCnt="0"/>
      <dgm:spPr/>
      <dgm:t>
        <a:bodyPr/>
        <a:lstStyle/>
        <a:p>
          <a:endParaRPr lang="es-EC"/>
        </a:p>
      </dgm:t>
    </dgm:pt>
    <dgm:pt modelId="{EA736EE7-89E2-477F-B510-1547C17F0946}" type="pres">
      <dgm:prSet presAssocID="{1DFB83FA-B8AB-4381-A3CB-5350A3839234}" presName="dummyNode1" presStyleLbl="node1" presStyleIdx="0" presStyleCnt="3"/>
      <dgm:spPr/>
      <dgm:t>
        <a:bodyPr/>
        <a:lstStyle/>
        <a:p>
          <a:endParaRPr lang="es-EC"/>
        </a:p>
      </dgm:t>
    </dgm:pt>
    <dgm:pt modelId="{26BA45C5-A108-4EFF-9A3C-30055A92DD73}" type="pres">
      <dgm:prSet presAssocID="{1DFB83FA-B8AB-4381-A3CB-5350A3839234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121444-C4BC-4D5B-A563-8F3300A3500E}" type="pres">
      <dgm:prSet presAssocID="{1DFB83FA-B8AB-4381-A3CB-5350A3839234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827578-4DF9-4626-8A19-A2BB0D72A8CF}" type="pres">
      <dgm:prSet presAssocID="{1DFB83FA-B8AB-4381-A3CB-5350A3839234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3A410D-FB7C-4CFA-8968-2282BB6324CC}" type="pres">
      <dgm:prSet presAssocID="{1DFB83FA-B8AB-4381-A3CB-5350A3839234}" presName="connSite1" presStyleCnt="0"/>
      <dgm:spPr/>
      <dgm:t>
        <a:bodyPr/>
        <a:lstStyle/>
        <a:p>
          <a:endParaRPr lang="es-EC"/>
        </a:p>
      </dgm:t>
    </dgm:pt>
    <dgm:pt modelId="{2B28568D-6E5B-46A0-8567-FB5FB282D34F}" type="pres">
      <dgm:prSet presAssocID="{1DC3E452-7977-49DD-8A82-BA86998D2C61}" presName="Name9" presStyleLbl="sibTrans2D1" presStyleIdx="0" presStyleCnt="2"/>
      <dgm:spPr/>
      <dgm:t>
        <a:bodyPr/>
        <a:lstStyle/>
        <a:p>
          <a:endParaRPr lang="es-ES"/>
        </a:p>
      </dgm:t>
    </dgm:pt>
    <dgm:pt modelId="{018C6F9E-FEDD-4DC2-B6E5-2F6E26A749BC}" type="pres">
      <dgm:prSet presAssocID="{A96F413C-4BD7-47BF-94E7-284F624EEB6C}" presName="composite2" presStyleCnt="0"/>
      <dgm:spPr/>
      <dgm:t>
        <a:bodyPr/>
        <a:lstStyle/>
        <a:p>
          <a:endParaRPr lang="es-EC"/>
        </a:p>
      </dgm:t>
    </dgm:pt>
    <dgm:pt modelId="{CBDF948D-6E2A-4165-BAC7-D00334F5E383}" type="pres">
      <dgm:prSet presAssocID="{A96F413C-4BD7-47BF-94E7-284F624EEB6C}" presName="dummyNode2" presStyleLbl="node1" presStyleIdx="0" presStyleCnt="3"/>
      <dgm:spPr/>
      <dgm:t>
        <a:bodyPr/>
        <a:lstStyle/>
        <a:p>
          <a:endParaRPr lang="es-EC"/>
        </a:p>
      </dgm:t>
    </dgm:pt>
    <dgm:pt modelId="{B3FADE12-DAD6-4E44-9158-D2617B42797E}" type="pres">
      <dgm:prSet presAssocID="{A96F413C-4BD7-47BF-94E7-284F624EEB6C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9FE161-821A-4983-9E7E-0AF393C30C96}" type="pres">
      <dgm:prSet presAssocID="{A96F413C-4BD7-47BF-94E7-284F624EEB6C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67942E-3597-40B3-B124-F6758C7B29F7}" type="pres">
      <dgm:prSet presAssocID="{A96F413C-4BD7-47BF-94E7-284F624EEB6C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58D0A6-BE4E-4C4E-9270-608FA7CA64C8}" type="pres">
      <dgm:prSet presAssocID="{A96F413C-4BD7-47BF-94E7-284F624EEB6C}" presName="connSite2" presStyleCnt="0"/>
      <dgm:spPr/>
      <dgm:t>
        <a:bodyPr/>
        <a:lstStyle/>
        <a:p>
          <a:endParaRPr lang="es-EC"/>
        </a:p>
      </dgm:t>
    </dgm:pt>
    <dgm:pt modelId="{2833B433-FBA6-49F0-BE6C-7ED1367EFF5F}" type="pres">
      <dgm:prSet presAssocID="{86FE4B01-64E3-4FE7-A648-5083874B6EC6}" presName="Name18" presStyleLbl="sibTrans2D1" presStyleIdx="1" presStyleCnt="2"/>
      <dgm:spPr/>
      <dgm:t>
        <a:bodyPr/>
        <a:lstStyle/>
        <a:p>
          <a:endParaRPr lang="es-ES"/>
        </a:p>
      </dgm:t>
    </dgm:pt>
    <dgm:pt modelId="{85C9CEC2-CA11-4DC1-A2C6-F6A6ABA3D0D4}" type="pres">
      <dgm:prSet presAssocID="{8DA0EB5D-D15C-4FF9-A148-DEDE3EF3805E}" presName="composite1" presStyleCnt="0"/>
      <dgm:spPr/>
      <dgm:t>
        <a:bodyPr/>
        <a:lstStyle/>
        <a:p>
          <a:endParaRPr lang="es-EC"/>
        </a:p>
      </dgm:t>
    </dgm:pt>
    <dgm:pt modelId="{D76D9CDD-2A43-445B-B468-8B9B2C6ADCC9}" type="pres">
      <dgm:prSet presAssocID="{8DA0EB5D-D15C-4FF9-A148-DEDE3EF3805E}" presName="dummyNode1" presStyleLbl="node1" presStyleIdx="1" presStyleCnt="3"/>
      <dgm:spPr/>
      <dgm:t>
        <a:bodyPr/>
        <a:lstStyle/>
        <a:p>
          <a:endParaRPr lang="es-EC"/>
        </a:p>
      </dgm:t>
    </dgm:pt>
    <dgm:pt modelId="{CE38981C-FDFD-4B7D-9B74-2AE63D3299CC}" type="pres">
      <dgm:prSet presAssocID="{8DA0EB5D-D15C-4FF9-A148-DEDE3EF3805E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20377B0-5192-47DF-9352-4A5D66439B74}" type="pres">
      <dgm:prSet presAssocID="{8DA0EB5D-D15C-4FF9-A148-DEDE3EF3805E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432D8B-DAC1-4DD3-9D49-27CC6A381200}" type="pres">
      <dgm:prSet presAssocID="{8DA0EB5D-D15C-4FF9-A148-DEDE3EF3805E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ABAD433-FF5C-4B21-B6A7-75796E92799E}" type="pres">
      <dgm:prSet presAssocID="{8DA0EB5D-D15C-4FF9-A148-DEDE3EF3805E}" presName="connSite1" presStyleCnt="0"/>
      <dgm:spPr/>
      <dgm:t>
        <a:bodyPr/>
        <a:lstStyle/>
        <a:p>
          <a:endParaRPr lang="es-EC"/>
        </a:p>
      </dgm:t>
    </dgm:pt>
  </dgm:ptLst>
  <dgm:cxnLst>
    <dgm:cxn modelId="{7E5CAAA6-E5F7-4EF2-86BC-E61809096652}" type="presOf" srcId="{B598C7FE-2C54-4647-81E2-732C997985CF}" destId="{26BA45C5-A108-4EFF-9A3C-30055A92DD73}" srcOrd="0" destOrd="0" presId="urn:microsoft.com/office/officeart/2005/8/layout/hProcess4"/>
    <dgm:cxn modelId="{127ECE8E-A249-4B7F-AC56-1509CD904136}" type="presOf" srcId="{A96F413C-4BD7-47BF-94E7-284F624EEB6C}" destId="{2367942E-3597-40B3-B124-F6758C7B29F7}" srcOrd="0" destOrd="0" presId="urn:microsoft.com/office/officeart/2005/8/layout/hProcess4"/>
    <dgm:cxn modelId="{E28DB947-74CD-489A-AC77-203ECFBB87BB}" type="presOf" srcId="{59AFFF49-2BCE-4628-91CF-9AC5A6B3ED0B}" destId="{F39FB525-8823-4B8B-A43D-A202903D49FB}" srcOrd="0" destOrd="0" presId="urn:microsoft.com/office/officeart/2005/8/layout/hProcess4"/>
    <dgm:cxn modelId="{F2B7B820-3F69-420E-97F3-F385EFA24542}" type="presOf" srcId="{1DC3E452-7977-49DD-8A82-BA86998D2C61}" destId="{2B28568D-6E5B-46A0-8567-FB5FB282D34F}" srcOrd="0" destOrd="0" presId="urn:microsoft.com/office/officeart/2005/8/layout/hProcess4"/>
    <dgm:cxn modelId="{9A6F3C3A-1134-42AF-98A6-6B202E51CE94}" type="presOf" srcId="{DB74D82C-B366-4149-A477-8CB14C17E122}" destId="{B20377B0-5192-47DF-9352-4A5D66439B74}" srcOrd="1" destOrd="0" presId="urn:microsoft.com/office/officeart/2005/8/layout/hProcess4"/>
    <dgm:cxn modelId="{9FE0C384-1E5B-4EC5-AAE8-B9122C8D6DC3}" srcId="{A96F413C-4BD7-47BF-94E7-284F624EEB6C}" destId="{5A3A8530-1157-4126-9D9E-B4BE5B296D47}" srcOrd="0" destOrd="0" parTransId="{0E7DA8D2-CE60-495B-906D-37C9E4D71EA6}" sibTransId="{433794FF-4934-436D-9DDF-99E4BAEB5F2F}"/>
    <dgm:cxn modelId="{E3C83D79-656A-4421-91F3-D3409BC6F508}" srcId="{59AFFF49-2BCE-4628-91CF-9AC5A6B3ED0B}" destId="{8DA0EB5D-D15C-4FF9-A148-DEDE3EF3805E}" srcOrd="2" destOrd="0" parTransId="{6AA8F746-9CC7-4D8C-88B1-E5EA902E728D}" sibTransId="{48303358-C742-491A-A4C8-6F01EFD0A01A}"/>
    <dgm:cxn modelId="{F7A54D4A-3DA4-4AFB-84B3-D310E5B54B38}" type="presOf" srcId="{DB74D82C-B366-4149-A477-8CB14C17E122}" destId="{CE38981C-FDFD-4B7D-9B74-2AE63D3299CC}" srcOrd="0" destOrd="0" presId="urn:microsoft.com/office/officeart/2005/8/layout/hProcess4"/>
    <dgm:cxn modelId="{89B223DD-684C-4BD4-9BC0-710863F9645D}" srcId="{59AFFF49-2BCE-4628-91CF-9AC5A6B3ED0B}" destId="{A96F413C-4BD7-47BF-94E7-284F624EEB6C}" srcOrd="1" destOrd="0" parTransId="{D26D16EF-C7B8-489A-9EC5-150FC21D242B}" sibTransId="{86FE4B01-64E3-4FE7-A648-5083874B6EC6}"/>
    <dgm:cxn modelId="{9720E189-CCBF-479D-B204-7C7842820E80}" type="presOf" srcId="{5A3A8530-1157-4126-9D9E-B4BE5B296D47}" destId="{A29FE161-821A-4983-9E7E-0AF393C30C96}" srcOrd="1" destOrd="0" presId="urn:microsoft.com/office/officeart/2005/8/layout/hProcess4"/>
    <dgm:cxn modelId="{762CAA95-5C6E-49AA-B874-13DEBEBC8959}" type="presOf" srcId="{5A3A8530-1157-4126-9D9E-B4BE5B296D47}" destId="{B3FADE12-DAD6-4E44-9158-D2617B42797E}" srcOrd="0" destOrd="0" presId="urn:microsoft.com/office/officeart/2005/8/layout/hProcess4"/>
    <dgm:cxn modelId="{C41B79BB-0DE5-417F-85E7-7FE812822A8D}" srcId="{8DA0EB5D-D15C-4FF9-A148-DEDE3EF3805E}" destId="{DB74D82C-B366-4149-A477-8CB14C17E122}" srcOrd="0" destOrd="0" parTransId="{A7CDBD51-9629-488F-A8C1-B36A77B511F0}" sibTransId="{C39AF449-A8F1-4F7E-96EC-DDB2FE63A00B}"/>
    <dgm:cxn modelId="{42D196C6-79E8-458B-8FBC-502FA3CEA6F1}" type="presOf" srcId="{1DFB83FA-B8AB-4381-A3CB-5350A3839234}" destId="{EF827578-4DF9-4626-8A19-A2BB0D72A8CF}" srcOrd="0" destOrd="0" presId="urn:microsoft.com/office/officeart/2005/8/layout/hProcess4"/>
    <dgm:cxn modelId="{6B9C107E-A3C4-49C1-8B4D-88972B40FCED}" srcId="{59AFFF49-2BCE-4628-91CF-9AC5A6B3ED0B}" destId="{1DFB83FA-B8AB-4381-A3CB-5350A3839234}" srcOrd="0" destOrd="0" parTransId="{C5834B65-D302-47E6-9792-2A57FC03759C}" sibTransId="{1DC3E452-7977-49DD-8A82-BA86998D2C61}"/>
    <dgm:cxn modelId="{3FC926F2-F3FE-4A8D-B6E6-EDF8E4220FA5}" type="presOf" srcId="{B598C7FE-2C54-4647-81E2-732C997985CF}" destId="{DE121444-C4BC-4D5B-A563-8F3300A3500E}" srcOrd="1" destOrd="0" presId="urn:microsoft.com/office/officeart/2005/8/layout/hProcess4"/>
    <dgm:cxn modelId="{E0C1AFA0-2219-419A-AE05-3B804E751914}" srcId="{1DFB83FA-B8AB-4381-A3CB-5350A3839234}" destId="{B598C7FE-2C54-4647-81E2-732C997985CF}" srcOrd="0" destOrd="0" parTransId="{0D807CBF-5423-4882-A534-FD72366E9979}" sibTransId="{C14A5C8F-CF0F-4391-8731-215742F6579E}"/>
    <dgm:cxn modelId="{0A6F9E4F-4330-4D3D-AC35-7357F3A4D17B}" type="presOf" srcId="{8DA0EB5D-D15C-4FF9-A148-DEDE3EF3805E}" destId="{74432D8B-DAC1-4DD3-9D49-27CC6A381200}" srcOrd="0" destOrd="0" presId="urn:microsoft.com/office/officeart/2005/8/layout/hProcess4"/>
    <dgm:cxn modelId="{33FB50FA-BA62-4A57-8A86-C15A6363E499}" type="presOf" srcId="{86FE4B01-64E3-4FE7-A648-5083874B6EC6}" destId="{2833B433-FBA6-49F0-BE6C-7ED1367EFF5F}" srcOrd="0" destOrd="0" presId="urn:microsoft.com/office/officeart/2005/8/layout/hProcess4"/>
    <dgm:cxn modelId="{3E2A5579-4A7E-4C63-B341-F6544E7E9529}" type="presParOf" srcId="{F39FB525-8823-4B8B-A43D-A202903D49FB}" destId="{70276B75-847D-4C68-ACB9-164BA8872AF9}" srcOrd="0" destOrd="0" presId="urn:microsoft.com/office/officeart/2005/8/layout/hProcess4"/>
    <dgm:cxn modelId="{D006BF2C-8940-4882-B47B-66F903ECFD79}" type="presParOf" srcId="{F39FB525-8823-4B8B-A43D-A202903D49FB}" destId="{B9691A6C-00B1-4FBD-81F3-D22C90AA7833}" srcOrd="1" destOrd="0" presId="urn:microsoft.com/office/officeart/2005/8/layout/hProcess4"/>
    <dgm:cxn modelId="{6552AC83-5F10-46BC-B8B1-97ACBEE654D9}" type="presParOf" srcId="{F39FB525-8823-4B8B-A43D-A202903D49FB}" destId="{1F7C0184-036F-4078-AF04-4BA71538DA9D}" srcOrd="2" destOrd="0" presId="urn:microsoft.com/office/officeart/2005/8/layout/hProcess4"/>
    <dgm:cxn modelId="{11519274-31C1-4721-BBFF-87D20C1D0EEE}" type="presParOf" srcId="{1F7C0184-036F-4078-AF04-4BA71538DA9D}" destId="{EBA4B95F-4DA2-42A1-990B-54046593A194}" srcOrd="0" destOrd="0" presId="urn:microsoft.com/office/officeart/2005/8/layout/hProcess4"/>
    <dgm:cxn modelId="{E230E8E7-1D8D-40A5-AF66-506F876A06F5}" type="presParOf" srcId="{EBA4B95F-4DA2-42A1-990B-54046593A194}" destId="{EA736EE7-89E2-477F-B510-1547C17F0946}" srcOrd="0" destOrd="0" presId="urn:microsoft.com/office/officeart/2005/8/layout/hProcess4"/>
    <dgm:cxn modelId="{735EB5A5-B435-4434-BDDC-5DE1485D5613}" type="presParOf" srcId="{EBA4B95F-4DA2-42A1-990B-54046593A194}" destId="{26BA45C5-A108-4EFF-9A3C-30055A92DD73}" srcOrd="1" destOrd="0" presId="urn:microsoft.com/office/officeart/2005/8/layout/hProcess4"/>
    <dgm:cxn modelId="{00670AD0-528F-4635-B7BD-4E6389FE1E6D}" type="presParOf" srcId="{EBA4B95F-4DA2-42A1-990B-54046593A194}" destId="{DE121444-C4BC-4D5B-A563-8F3300A3500E}" srcOrd="2" destOrd="0" presId="urn:microsoft.com/office/officeart/2005/8/layout/hProcess4"/>
    <dgm:cxn modelId="{6E5FA155-064D-475E-A2BE-4E1C4DB78323}" type="presParOf" srcId="{EBA4B95F-4DA2-42A1-990B-54046593A194}" destId="{EF827578-4DF9-4626-8A19-A2BB0D72A8CF}" srcOrd="3" destOrd="0" presId="urn:microsoft.com/office/officeart/2005/8/layout/hProcess4"/>
    <dgm:cxn modelId="{77A9DCC9-690C-49CD-A7FF-B50440E5B1A6}" type="presParOf" srcId="{EBA4B95F-4DA2-42A1-990B-54046593A194}" destId="{8E3A410D-FB7C-4CFA-8968-2282BB6324CC}" srcOrd="4" destOrd="0" presId="urn:microsoft.com/office/officeart/2005/8/layout/hProcess4"/>
    <dgm:cxn modelId="{12C96C19-B583-4B9E-8A3F-954807C72872}" type="presParOf" srcId="{1F7C0184-036F-4078-AF04-4BA71538DA9D}" destId="{2B28568D-6E5B-46A0-8567-FB5FB282D34F}" srcOrd="1" destOrd="0" presId="urn:microsoft.com/office/officeart/2005/8/layout/hProcess4"/>
    <dgm:cxn modelId="{7B79E0E3-1902-4865-AF98-086D53DEE74A}" type="presParOf" srcId="{1F7C0184-036F-4078-AF04-4BA71538DA9D}" destId="{018C6F9E-FEDD-4DC2-B6E5-2F6E26A749BC}" srcOrd="2" destOrd="0" presId="urn:microsoft.com/office/officeart/2005/8/layout/hProcess4"/>
    <dgm:cxn modelId="{74ABFBED-3611-4EC9-A3E9-B6593355D4AE}" type="presParOf" srcId="{018C6F9E-FEDD-4DC2-B6E5-2F6E26A749BC}" destId="{CBDF948D-6E2A-4165-BAC7-D00334F5E383}" srcOrd="0" destOrd="0" presId="urn:microsoft.com/office/officeart/2005/8/layout/hProcess4"/>
    <dgm:cxn modelId="{F9A07E9B-A5D8-4ADE-9485-6B5716D4BBA8}" type="presParOf" srcId="{018C6F9E-FEDD-4DC2-B6E5-2F6E26A749BC}" destId="{B3FADE12-DAD6-4E44-9158-D2617B42797E}" srcOrd="1" destOrd="0" presId="urn:microsoft.com/office/officeart/2005/8/layout/hProcess4"/>
    <dgm:cxn modelId="{8160BE96-14BE-494B-9143-382D04F6B26F}" type="presParOf" srcId="{018C6F9E-FEDD-4DC2-B6E5-2F6E26A749BC}" destId="{A29FE161-821A-4983-9E7E-0AF393C30C96}" srcOrd="2" destOrd="0" presId="urn:microsoft.com/office/officeart/2005/8/layout/hProcess4"/>
    <dgm:cxn modelId="{DDB71C36-583F-473F-9111-6B32703EC5C4}" type="presParOf" srcId="{018C6F9E-FEDD-4DC2-B6E5-2F6E26A749BC}" destId="{2367942E-3597-40B3-B124-F6758C7B29F7}" srcOrd="3" destOrd="0" presId="urn:microsoft.com/office/officeart/2005/8/layout/hProcess4"/>
    <dgm:cxn modelId="{2797B63C-BFF0-4EB5-886A-23C508CC5AA3}" type="presParOf" srcId="{018C6F9E-FEDD-4DC2-B6E5-2F6E26A749BC}" destId="{CF58D0A6-BE4E-4C4E-9270-608FA7CA64C8}" srcOrd="4" destOrd="0" presId="urn:microsoft.com/office/officeart/2005/8/layout/hProcess4"/>
    <dgm:cxn modelId="{C8E2A854-DCF0-4B6B-A71D-C5990489C57B}" type="presParOf" srcId="{1F7C0184-036F-4078-AF04-4BA71538DA9D}" destId="{2833B433-FBA6-49F0-BE6C-7ED1367EFF5F}" srcOrd="3" destOrd="0" presId="urn:microsoft.com/office/officeart/2005/8/layout/hProcess4"/>
    <dgm:cxn modelId="{FFB18667-A3F5-4198-8071-29789552ADE4}" type="presParOf" srcId="{1F7C0184-036F-4078-AF04-4BA71538DA9D}" destId="{85C9CEC2-CA11-4DC1-A2C6-F6A6ABA3D0D4}" srcOrd="4" destOrd="0" presId="urn:microsoft.com/office/officeart/2005/8/layout/hProcess4"/>
    <dgm:cxn modelId="{15E42AAB-10F5-461A-8FB2-5D2DD3F3DA73}" type="presParOf" srcId="{85C9CEC2-CA11-4DC1-A2C6-F6A6ABA3D0D4}" destId="{D76D9CDD-2A43-445B-B468-8B9B2C6ADCC9}" srcOrd="0" destOrd="0" presId="urn:microsoft.com/office/officeart/2005/8/layout/hProcess4"/>
    <dgm:cxn modelId="{FE035E90-95AD-4B3B-99F4-FC0EE1409693}" type="presParOf" srcId="{85C9CEC2-CA11-4DC1-A2C6-F6A6ABA3D0D4}" destId="{CE38981C-FDFD-4B7D-9B74-2AE63D3299CC}" srcOrd="1" destOrd="0" presId="urn:microsoft.com/office/officeart/2005/8/layout/hProcess4"/>
    <dgm:cxn modelId="{781A8005-3C6D-48D1-AD58-323A98617F00}" type="presParOf" srcId="{85C9CEC2-CA11-4DC1-A2C6-F6A6ABA3D0D4}" destId="{B20377B0-5192-47DF-9352-4A5D66439B74}" srcOrd="2" destOrd="0" presId="urn:microsoft.com/office/officeart/2005/8/layout/hProcess4"/>
    <dgm:cxn modelId="{8DFD4BEA-BD70-4901-8B90-E9A40851B890}" type="presParOf" srcId="{85C9CEC2-CA11-4DC1-A2C6-F6A6ABA3D0D4}" destId="{74432D8B-DAC1-4DD3-9D49-27CC6A381200}" srcOrd="3" destOrd="0" presId="urn:microsoft.com/office/officeart/2005/8/layout/hProcess4"/>
    <dgm:cxn modelId="{5DBECCC2-F79A-4312-81F4-87AD66923839}" type="presParOf" srcId="{85C9CEC2-CA11-4DC1-A2C6-F6A6ABA3D0D4}" destId="{3ABAD433-FF5C-4B21-B6A7-75796E92799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121B354-0956-445C-B96C-89B377B15DFD}" type="doc">
      <dgm:prSet loTypeId="urn:microsoft.com/office/officeart/2005/8/layout/process1" loCatId="process" qsTypeId="urn:microsoft.com/office/officeart/2005/8/quickstyle/simple5" qsCatId="simple" csTypeId="urn:microsoft.com/office/officeart/2005/8/colors/colorful4" csCatId="colorful" phldr="1"/>
      <dgm:spPr/>
    </dgm:pt>
    <dgm:pt modelId="{7CE24F77-D8FA-4AA5-80D8-9823EDA9E82F}">
      <dgm:prSet phldrT="[Texto]"/>
      <dgm:spPr/>
      <dgm:t>
        <a:bodyPr/>
        <a:lstStyle/>
        <a:p>
          <a:r>
            <a:rPr lang="es-EC" dirty="0" smtClean="0"/>
            <a:t>Analizar las técnicas gastronómicas </a:t>
          </a:r>
          <a:endParaRPr lang="es-ES" dirty="0"/>
        </a:p>
      </dgm:t>
    </dgm:pt>
    <dgm:pt modelId="{7DA3666C-27DF-4C6E-A6F6-99A8B648E110}" type="parTrans" cxnId="{1A4BDB34-6E23-4EA7-81A0-AA2D10C8F6D3}">
      <dgm:prSet/>
      <dgm:spPr/>
      <dgm:t>
        <a:bodyPr/>
        <a:lstStyle/>
        <a:p>
          <a:endParaRPr lang="es-ES"/>
        </a:p>
      </dgm:t>
    </dgm:pt>
    <dgm:pt modelId="{E0C16C0E-473E-4419-8B6E-762A81F776E2}" type="sibTrans" cxnId="{1A4BDB34-6E23-4EA7-81A0-AA2D10C8F6D3}">
      <dgm:prSet/>
      <dgm:spPr/>
      <dgm:t>
        <a:bodyPr/>
        <a:lstStyle/>
        <a:p>
          <a:endParaRPr lang="es-ES"/>
        </a:p>
      </dgm:t>
    </dgm:pt>
    <dgm:pt modelId="{BB37964A-3AED-4C11-BE07-E04ECB11E4E1}">
      <dgm:prSet phldrT="[Texto]"/>
      <dgm:spPr/>
      <dgm:t>
        <a:bodyPr/>
        <a:lstStyle/>
        <a:p>
          <a:r>
            <a:rPr lang="es-EC" dirty="0" smtClean="0"/>
            <a:t>La revalorización, interpretación y difusión </a:t>
          </a:r>
          <a:endParaRPr lang="es-ES" dirty="0"/>
        </a:p>
      </dgm:t>
    </dgm:pt>
    <dgm:pt modelId="{221C4F8D-68B5-4B99-83A2-11533FCC5367}" type="parTrans" cxnId="{6A65DF14-E40B-4F5D-9B67-081C857831D9}">
      <dgm:prSet/>
      <dgm:spPr/>
      <dgm:t>
        <a:bodyPr/>
        <a:lstStyle/>
        <a:p>
          <a:endParaRPr lang="es-ES"/>
        </a:p>
      </dgm:t>
    </dgm:pt>
    <dgm:pt modelId="{ABA4CDD5-31BF-4ADE-AA16-37B59048B8EB}" type="sibTrans" cxnId="{6A65DF14-E40B-4F5D-9B67-081C857831D9}">
      <dgm:prSet/>
      <dgm:spPr/>
      <dgm:t>
        <a:bodyPr/>
        <a:lstStyle/>
        <a:p>
          <a:endParaRPr lang="es-ES"/>
        </a:p>
      </dgm:t>
    </dgm:pt>
    <dgm:pt modelId="{695D93AD-8BA8-4892-8CC4-3F9F67EEE5CA}">
      <dgm:prSet phldrT="[Texto]"/>
      <dgm:spPr/>
      <dgm:t>
        <a:bodyPr/>
        <a:lstStyle/>
        <a:p>
          <a:r>
            <a:rPr lang="es-EC" dirty="0" smtClean="0"/>
            <a:t>Incentivar la actividad ancestral de la comunidad Tigua</a:t>
          </a:r>
          <a:endParaRPr lang="es-ES" dirty="0"/>
        </a:p>
      </dgm:t>
    </dgm:pt>
    <dgm:pt modelId="{C36D396E-63F4-4E52-95C4-D954144727C0}" type="parTrans" cxnId="{ABCA7FAD-55B9-468C-9684-72CE1D6F5BDC}">
      <dgm:prSet/>
      <dgm:spPr/>
      <dgm:t>
        <a:bodyPr/>
        <a:lstStyle/>
        <a:p>
          <a:endParaRPr lang="es-ES"/>
        </a:p>
      </dgm:t>
    </dgm:pt>
    <dgm:pt modelId="{1D866D50-0FAA-43D7-838A-546FB0BA82A4}" type="sibTrans" cxnId="{ABCA7FAD-55B9-468C-9684-72CE1D6F5BDC}">
      <dgm:prSet/>
      <dgm:spPr/>
      <dgm:t>
        <a:bodyPr/>
        <a:lstStyle/>
        <a:p>
          <a:endParaRPr lang="es-ES"/>
        </a:p>
      </dgm:t>
    </dgm:pt>
    <dgm:pt modelId="{67F74F00-82BD-48F6-B186-744313596A61}">
      <dgm:prSet phldrT="[Texto]"/>
      <dgm:spPr/>
      <dgm:t>
        <a:bodyPr/>
        <a:lstStyle/>
        <a:p>
          <a:r>
            <a:rPr lang="es-EC" dirty="0" smtClean="0"/>
            <a:t>Aportar al desarrollo turístico</a:t>
          </a:r>
          <a:endParaRPr lang="es-ES" dirty="0"/>
        </a:p>
      </dgm:t>
    </dgm:pt>
    <dgm:pt modelId="{E025290C-C4EC-47AD-BF4C-9E51F9E087FF}" type="parTrans" cxnId="{ADEC52EE-21E3-4F32-BA85-4B32486F139C}">
      <dgm:prSet/>
      <dgm:spPr/>
      <dgm:t>
        <a:bodyPr/>
        <a:lstStyle/>
        <a:p>
          <a:endParaRPr lang="es-ES"/>
        </a:p>
      </dgm:t>
    </dgm:pt>
    <dgm:pt modelId="{C5615681-B37A-4922-A052-9BCF940C5FE7}" type="sibTrans" cxnId="{ADEC52EE-21E3-4F32-BA85-4B32486F139C}">
      <dgm:prSet/>
      <dgm:spPr/>
      <dgm:t>
        <a:bodyPr/>
        <a:lstStyle/>
        <a:p>
          <a:endParaRPr lang="es-ES"/>
        </a:p>
      </dgm:t>
    </dgm:pt>
    <dgm:pt modelId="{8ADB1B22-1CDA-4425-8DCD-B2614AE6B8C4}" type="pres">
      <dgm:prSet presAssocID="{A121B354-0956-445C-B96C-89B377B15DFD}" presName="Name0" presStyleCnt="0">
        <dgm:presLayoutVars>
          <dgm:dir/>
          <dgm:resizeHandles val="exact"/>
        </dgm:presLayoutVars>
      </dgm:prSet>
      <dgm:spPr/>
    </dgm:pt>
    <dgm:pt modelId="{031061F8-B18E-4D0C-B9CA-D548A02122A9}" type="pres">
      <dgm:prSet presAssocID="{7CE24F77-D8FA-4AA5-80D8-9823EDA9E82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5CFA4E-78AF-485C-9BDB-829D65410DC2}" type="pres">
      <dgm:prSet presAssocID="{E0C16C0E-473E-4419-8B6E-762A81F776E2}" presName="sibTrans" presStyleLbl="sibTrans2D1" presStyleIdx="0" presStyleCnt="3"/>
      <dgm:spPr/>
      <dgm:t>
        <a:bodyPr/>
        <a:lstStyle/>
        <a:p>
          <a:endParaRPr lang="es-ES"/>
        </a:p>
      </dgm:t>
    </dgm:pt>
    <dgm:pt modelId="{BD0FC10C-1956-4E24-AFD3-D46EB109E314}" type="pres">
      <dgm:prSet presAssocID="{E0C16C0E-473E-4419-8B6E-762A81F776E2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5C9DDE08-D682-461F-B9F4-3D387B1B824E}" type="pres">
      <dgm:prSet presAssocID="{BB37964A-3AED-4C11-BE07-E04ECB11E4E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F97005-501D-4AC1-8521-EF96D33A0276}" type="pres">
      <dgm:prSet presAssocID="{ABA4CDD5-31BF-4ADE-AA16-37B59048B8EB}" presName="sibTrans" presStyleLbl="sibTrans2D1" presStyleIdx="1" presStyleCnt="3"/>
      <dgm:spPr/>
      <dgm:t>
        <a:bodyPr/>
        <a:lstStyle/>
        <a:p>
          <a:endParaRPr lang="es-ES"/>
        </a:p>
      </dgm:t>
    </dgm:pt>
    <dgm:pt modelId="{A96978D8-65B5-45CC-96DB-3BF6665ECFA7}" type="pres">
      <dgm:prSet presAssocID="{ABA4CDD5-31BF-4ADE-AA16-37B59048B8EB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B594CB31-401D-4A2D-BA62-06D5866F4555}" type="pres">
      <dgm:prSet presAssocID="{695D93AD-8BA8-4892-8CC4-3F9F67EEE5C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EF9BBF-1437-4C1B-B673-5F6B44C722B6}" type="pres">
      <dgm:prSet presAssocID="{1D866D50-0FAA-43D7-838A-546FB0BA82A4}" presName="sibTrans" presStyleLbl="sibTrans2D1" presStyleIdx="2" presStyleCnt="3"/>
      <dgm:spPr/>
      <dgm:t>
        <a:bodyPr/>
        <a:lstStyle/>
        <a:p>
          <a:endParaRPr lang="es-ES"/>
        </a:p>
      </dgm:t>
    </dgm:pt>
    <dgm:pt modelId="{840F674F-40E1-40C6-B7EC-6739340587AB}" type="pres">
      <dgm:prSet presAssocID="{1D866D50-0FAA-43D7-838A-546FB0BA82A4}" presName="connectorText" presStyleLbl="sibTrans2D1" presStyleIdx="2" presStyleCnt="3"/>
      <dgm:spPr/>
      <dgm:t>
        <a:bodyPr/>
        <a:lstStyle/>
        <a:p>
          <a:endParaRPr lang="es-ES"/>
        </a:p>
      </dgm:t>
    </dgm:pt>
    <dgm:pt modelId="{60DE3CA5-0E38-470D-9D7D-F5C474DEA9E8}" type="pres">
      <dgm:prSet presAssocID="{67F74F00-82BD-48F6-B186-744313596A6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9B150A0-0A84-44E4-8D38-B9721A39E684}" type="presOf" srcId="{695D93AD-8BA8-4892-8CC4-3F9F67EEE5CA}" destId="{B594CB31-401D-4A2D-BA62-06D5866F4555}" srcOrd="0" destOrd="0" presId="urn:microsoft.com/office/officeart/2005/8/layout/process1"/>
    <dgm:cxn modelId="{CEB429B3-A6A0-4CB7-B79E-308CF4F12911}" type="presOf" srcId="{1D866D50-0FAA-43D7-838A-546FB0BA82A4}" destId="{B6EF9BBF-1437-4C1B-B673-5F6B44C722B6}" srcOrd="0" destOrd="0" presId="urn:microsoft.com/office/officeart/2005/8/layout/process1"/>
    <dgm:cxn modelId="{52920D38-6D94-4A81-9664-C691742C4862}" type="presOf" srcId="{7CE24F77-D8FA-4AA5-80D8-9823EDA9E82F}" destId="{031061F8-B18E-4D0C-B9CA-D548A02122A9}" srcOrd="0" destOrd="0" presId="urn:microsoft.com/office/officeart/2005/8/layout/process1"/>
    <dgm:cxn modelId="{A5365FE4-531A-4D74-BCED-CACB0D569233}" type="presOf" srcId="{A121B354-0956-445C-B96C-89B377B15DFD}" destId="{8ADB1B22-1CDA-4425-8DCD-B2614AE6B8C4}" srcOrd="0" destOrd="0" presId="urn:microsoft.com/office/officeart/2005/8/layout/process1"/>
    <dgm:cxn modelId="{6269F0ED-6281-4BA7-841C-86054D397543}" type="presOf" srcId="{E0C16C0E-473E-4419-8B6E-762A81F776E2}" destId="{BD0FC10C-1956-4E24-AFD3-D46EB109E314}" srcOrd="1" destOrd="0" presId="urn:microsoft.com/office/officeart/2005/8/layout/process1"/>
    <dgm:cxn modelId="{9D6FDF69-2F98-4D0A-A728-743CF45CFA47}" type="presOf" srcId="{BB37964A-3AED-4C11-BE07-E04ECB11E4E1}" destId="{5C9DDE08-D682-461F-B9F4-3D387B1B824E}" srcOrd="0" destOrd="0" presId="urn:microsoft.com/office/officeart/2005/8/layout/process1"/>
    <dgm:cxn modelId="{ABCA7FAD-55B9-468C-9684-72CE1D6F5BDC}" srcId="{A121B354-0956-445C-B96C-89B377B15DFD}" destId="{695D93AD-8BA8-4892-8CC4-3F9F67EEE5CA}" srcOrd="2" destOrd="0" parTransId="{C36D396E-63F4-4E52-95C4-D954144727C0}" sibTransId="{1D866D50-0FAA-43D7-838A-546FB0BA82A4}"/>
    <dgm:cxn modelId="{4CF8EE3C-2C3B-4A9A-8FA4-B93D0400FFA1}" type="presOf" srcId="{E0C16C0E-473E-4419-8B6E-762A81F776E2}" destId="{325CFA4E-78AF-485C-9BDB-829D65410DC2}" srcOrd="0" destOrd="0" presId="urn:microsoft.com/office/officeart/2005/8/layout/process1"/>
    <dgm:cxn modelId="{631004E9-08B1-4A54-A8B3-0C3C6F898FD2}" type="presOf" srcId="{67F74F00-82BD-48F6-B186-744313596A61}" destId="{60DE3CA5-0E38-470D-9D7D-F5C474DEA9E8}" srcOrd="0" destOrd="0" presId="urn:microsoft.com/office/officeart/2005/8/layout/process1"/>
    <dgm:cxn modelId="{A20D9D24-DD4C-4466-AAEC-6F90A108E263}" type="presOf" srcId="{ABA4CDD5-31BF-4ADE-AA16-37B59048B8EB}" destId="{AAF97005-501D-4AC1-8521-EF96D33A0276}" srcOrd="0" destOrd="0" presId="urn:microsoft.com/office/officeart/2005/8/layout/process1"/>
    <dgm:cxn modelId="{ADEC52EE-21E3-4F32-BA85-4B32486F139C}" srcId="{A121B354-0956-445C-B96C-89B377B15DFD}" destId="{67F74F00-82BD-48F6-B186-744313596A61}" srcOrd="3" destOrd="0" parTransId="{E025290C-C4EC-47AD-BF4C-9E51F9E087FF}" sibTransId="{C5615681-B37A-4922-A052-9BCF940C5FE7}"/>
    <dgm:cxn modelId="{43C40C5D-236C-4939-B8E8-F6B9BEB91723}" type="presOf" srcId="{ABA4CDD5-31BF-4ADE-AA16-37B59048B8EB}" destId="{A96978D8-65B5-45CC-96DB-3BF6665ECFA7}" srcOrd="1" destOrd="0" presId="urn:microsoft.com/office/officeart/2005/8/layout/process1"/>
    <dgm:cxn modelId="{1A4BDB34-6E23-4EA7-81A0-AA2D10C8F6D3}" srcId="{A121B354-0956-445C-B96C-89B377B15DFD}" destId="{7CE24F77-D8FA-4AA5-80D8-9823EDA9E82F}" srcOrd="0" destOrd="0" parTransId="{7DA3666C-27DF-4C6E-A6F6-99A8B648E110}" sibTransId="{E0C16C0E-473E-4419-8B6E-762A81F776E2}"/>
    <dgm:cxn modelId="{1B8F9533-5C28-4924-BE02-6EA981CC2788}" type="presOf" srcId="{1D866D50-0FAA-43D7-838A-546FB0BA82A4}" destId="{840F674F-40E1-40C6-B7EC-6739340587AB}" srcOrd="1" destOrd="0" presId="urn:microsoft.com/office/officeart/2005/8/layout/process1"/>
    <dgm:cxn modelId="{6A65DF14-E40B-4F5D-9B67-081C857831D9}" srcId="{A121B354-0956-445C-B96C-89B377B15DFD}" destId="{BB37964A-3AED-4C11-BE07-E04ECB11E4E1}" srcOrd="1" destOrd="0" parTransId="{221C4F8D-68B5-4B99-83A2-11533FCC5367}" sibTransId="{ABA4CDD5-31BF-4ADE-AA16-37B59048B8EB}"/>
    <dgm:cxn modelId="{E2798635-D66B-4B00-A72E-0CCC7858712D}" type="presParOf" srcId="{8ADB1B22-1CDA-4425-8DCD-B2614AE6B8C4}" destId="{031061F8-B18E-4D0C-B9CA-D548A02122A9}" srcOrd="0" destOrd="0" presId="urn:microsoft.com/office/officeart/2005/8/layout/process1"/>
    <dgm:cxn modelId="{4ECE4DB2-99F0-4211-A6E3-8705932B30B4}" type="presParOf" srcId="{8ADB1B22-1CDA-4425-8DCD-B2614AE6B8C4}" destId="{325CFA4E-78AF-485C-9BDB-829D65410DC2}" srcOrd="1" destOrd="0" presId="urn:microsoft.com/office/officeart/2005/8/layout/process1"/>
    <dgm:cxn modelId="{F0347FD1-2481-48C8-864C-943EFDA95642}" type="presParOf" srcId="{325CFA4E-78AF-485C-9BDB-829D65410DC2}" destId="{BD0FC10C-1956-4E24-AFD3-D46EB109E314}" srcOrd="0" destOrd="0" presId="urn:microsoft.com/office/officeart/2005/8/layout/process1"/>
    <dgm:cxn modelId="{2EC673E4-ECA0-4EFF-B9A9-21C453E11207}" type="presParOf" srcId="{8ADB1B22-1CDA-4425-8DCD-B2614AE6B8C4}" destId="{5C9DDE08-D682-461F-B9F4-3D387B1B824E}" srcOrd="2" destOrd="0" presId="urn:microsoft.com/office/officeart/2005/8/layout/process1"/>
    <dgm:cxn modelId="{D1498B5D-230C-4B79-A4D5-F98C0D1B0071}" type="presParOf" srcId="{8ADB1B22-1CDA-4425-8DCD-B2614AE6B8C4}" destId="{AAF97005-501D-4AC1-8521-EF96D33A0276}" srcOrd="3" destOrd="0" presId="urn:microsoft.com/office/officeart/2005/8/layout/process1"/>
    <dgm:cxn modelId="{30A4FEA5-A431-49E8-AC5B-0929B7A3EF39}" type="presParOf" srcId="{AAF97005-501D-4AC1-8521-EF96D33A0276}" destId="{A96978D8-65B5-45CC-96DB-3BF6665ECFA7}" srcOrd="0" destOrd="0" presId="urn:microsoft.com/office/officeart/2005/8/layout/process1"/>
    <dgm:cxn modelId="{723CDFC6-659F-43AD-A00D-A47595383FBE}" type="presParOf" srcId="{8ADB1B22-1CDA-4425-8DCD-B2614AE6B8C4}" destId="{B594CB31-401D-4A2D-BA62-06D5866F4555}" srcOrd="4" destOrd="0" presId="urn:microsoft.com/office/officeart/2005/8/layout/process1"/>
    <dgm:cxn modelId="{6FD9BA59-2608-4DD2-9CF5-9B231F7A2547}" type="presParOf" srcId="{8ADB1B22-1CDA-4425-8DCD-B2614AE6B8C4}" destId="{B6EF9BBF-1437-4C1B-B673-5F6B44C722B6}" srcOrd="5" destOrd="0" presId="urn:microsoft.com/office/officeart/2005/8/layout/process1"/>
    <dgm:cxn modelId="{9B723E2B-492B-4FD5-8D1C-EE339E821A50}" type="presParOf" srcId="{B6EF9BBF-1437-4C1B-B673-5F6B44C722B6}" destId="{840F674F-40E1-40C6-B7EC-6739340587AB}" srcOrd="0" destOrd="0" presId="urn:microsoft.com/office/officeart/2005/8/layout/process1"/>
    <dgm:cxn modelId="{B84E2231-8AE9-47F5-BC29-A7EA94D44750}" type="presParOf" srcId="{8ADB1B22-1CDA-4425-8DCD-B2614AE6B8C4}" destId="{60DE3CA5-0E38-470D-9D7D-F5C474DEA9E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3465CDF-8B73-4676-9ED7-4B9C5757595F}" type="doc">
      <dgm:prSet loTypeId="urn:microsoft.com/office/officeart/2005/8/layout/cycle3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27FFCFF-3C9B-4DFB-937D-6DA26AEAAD82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Teoría del desarrollo humano</a:t>
          </a:r>
          <a:endParaRPr lang="es-ES" dirty="0">
            <a:solidFill>
              <a:schemeClr val="tx1"/>
            </a:solidFill>
          </a:endParaRPr>
        </a:p>
      </dgm:t>
    </dgm:pt>
    <dgm:pt modelId="{E9672F2F-5571-475D-8422-8683186260A5}" type="parTrans" cxnId="{421F047D-41A2-40E1-9853-9E879ABE5072}">
      <dgm:prSet/>
      <dgm:spPr/>
      <dgm:t>
        <a:bodyPr/>
        <a:lstStyle/>
        <a:p>
          <a:endParaRPr lang="es-ES"/>
        </a:p>
      </dgm:t>
    </dgm:pt>
    <dgm:pt modelId="{B2515ADA-7EB9-4F85-B940-950262D996AE}" type="sibTrans" cxnId="{421F047D-41A2-40E1-9853-9E879ABE5072}">
      <dgm:prSet/>
      <dgm:spPr/>
      <dgm:t>
        <a:bodyPr/>
        <a:lstStyle/>
        <a:p>
          <a:endParaRPr lang="es-ES"/>
        </a:p>
      </dgm:t>
    </dgm:pt>
    <dgm:pt modelId="{24B1BCEB-021F-4EBE-A5CE-236BD062D2CA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Teoría del desarrollo de las capacidades</a:t>
          </a:r>
          <a:endParaRPr lang="es-ES" dirty="0">
            <a:solidFill>
              <a:schemeClr val="tx1"/>
            </a:solidFill>
          </a:endParaRPr>
        </a:p>
      </dgm:t>
    </dgm:pt>
    <dgm:pt modelId="{537A31AB-A12B-4259-905F-123C3D02CAA7}" type="parTrans" cxnId="{D1B56D83-4A3F-4DAF-850D-78B2AF2BDDA1}">
      <dgm:prSet/>
      <dgm:spPr/>
      <dgm:t>
        <a:bodyPr/>
        <a:lstStyle/>
        <a:p>
          <a:endParaRPr lang="es-ES"/>
        </a:p>
      </dgm:t>
    </dgm:pt>
    <dgm:pt modelId="{23C06398-2255-4ED4-9339-2E2B6F29957D}" type="sibTrans" cxnId="{D1B56D83-4A3F-4DAF-850D-78B2AF2BDDA1}">
      <dgm:prSet/>
      <dgm:spPr/>
      <dgm:t>
        <a:bodyPr/>
        <a:lstStyle/>
        <a:p>
          <a:endParaRPr lang="es-ES"/>
        </a:p>
      </dgm:t>
    </dgm:pt>
    <dgm:pt modelId="{73DA3ED3-C8EE-454B-8728-88DD6837C52B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En los años 70 se relaciona al ambiente con las estrategias de desarrollo sustentable</a:t>
          </a:r>
          <a:endParaRPr lang="es-ES" dirty="0">
            <a:solidFill>
              <a:schemeClr val="tx1"/>
            </a:solidFill>
          </a:endParaRPr>
        </a:p>
      </dgm:t>
    </dgm:pt>
    <dgm:pt modelId="{972F6283-7B47-4C7F-B889-4137336821B1}" type="parTrans" cxnId="{D8AFCC73-9634-440E-8EDA-D31C69285927}">
      <dgm:prSet/>
      <dgm:spPr/>
      <dgm:t>
        <a:bodyPr/>
        <a:lstStyle/>
        <a:p>
          <a:endParaRPr lang="es-ES"/>
        </a:p>
      </dgm:t>
    </dgm:pt>
    <dgm:pt modelId="{A82F9A20-950F-42C1-B579-ED14191B835B}" type="sibTrans" cxnId="{D8AFCC73-9634-440E-8EDA-D31C69285927}">
      <dgm:prSet/>
      <dgm:spPr/>
      <dgm:t>
        <a:bodyPr/>
        <a:lstStyle/>
        <a:p>
          <a:endParaRPr lang="es-ES"/>
        </a:p>
      </dgm:t>
    </dgm:pt>
    <dgm:pt modelId="{2F610F55-06BB-413D-8F88-CDF577ED27AC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Actualmente busca incluir  dimensiones sociales, políticas, ecológicas y culturales</a:t>
          </a:r>
          <a:endParaRPr lang="es-ES" dirty="0">
            <a:solidFill>
              <a:schemeClr val="tx1"/>
            </a:solidFill>
          </a:endParaRPr>
        </a:p>
      </dgm:t>
    </dgm:pt>
    <dgm:pt modelId="{F1869731-8D45-4BF7-BE53-43FD159441A6}" type="parTrans" cxnId="{20DA0938-29A2-42D2-A471-0774A00CA3B7}">
      <dgm:prSet/>
      <dgm:spPr/>
      <dgm:t>
        <a:bodyPr/>
        <a:lstStyle/>
        <a:p>
          <a:endParaRPr lang="es-ES"/>
        </a:p>
      </dgm:t>
    </dgm:pt>
    <dgm:pt modelId="{A48B3B7E-703D-4ADC-B31B-3BEEAB359D54}" type="sibTrans" cxnId="{20DA0938-29A2-42D2-A471-0774A00CA3B7}">
      <dgm:prSet/>
      <dgm:spPr/>
      <dgm:t>
        <a:bodyPr/>
        <a:lstStyle/>
        <a:p>
          <a:endParaRPr lang="es-ES"/>
        </a:p>
      </dgm:t>
    </dgm:pt>
    <dgm:pt modelId="{349D5934-86A0-430D-9F99-04778FE8DD56}">
      <dgm:prSet phldrT="[Texto]"/>
      <dgm:spPr/>
      <dgm:t>
        <a:bodyPr/>
        <a:lstStyle/>
        <a:p>
          <a:r>
            <a:rPr lang="es-EC" b="0" dirty="0" smtClean="0">
              <a:solidFill>
                <a:schemeClr val="tx1"/>
              </a:solidFill>
            </a:rPr>
            <a:t>Uso de las potencialidades que aún no han sido explotadas </a:t>
          </a:r>
          <a:endParaRPr lang="es-ES" b="0" dirty="0">
            <a:solidFill>
              <a:schemeClr val="tx1"/>
            </a:solidFill>
          </a:endParaRPr>
        </a:p>
      </dgm:t>
    </dgm:pt>
    <dgm:pt modelId="{6B5BCB53-D330-4AEB-BFAD-1A28EBC546D8}" type="parTrans" cxnId="{B28F3F57-47DA-4D45-9AB1-61656F0CE94B}">
      <dgm:prSet/>
      <dgm:spPr/>
      <dgm:t>
        <a:bodyPr/>
        <a:lstStyle/>
        <a:p>
          <a:endParaRPr lang="es-ES"/>
        </a:p>
      </dgm:t>
    </dgm:pt>
    <dgm:pt modelId="{5C044589-896B-4FE6-9830-85CFE6F09439}" type="sibTrans" cxnId="{B28F3F57-47DA-4D45-9AB1-61656F0CE94B}">
      <dgm:prSet/>
      <dgm:spPr/>
      <dgm:t>
        <a:bodyPr/>
        <a:lstStyle/>
        <a:p>
          <a:endParaRPr lang="es-ES"/>
        </a:p>
      </dgm:t>
    </dgm:pt>
    <dgm:pt modelId="{BCEC2E00-6D93-42F1-A718-D3CD679B97FB}" type="pres">
      <dgm:prSet presAssocID="{F3465CDF-8B73-4676-9ED7-4B9C5757595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7024986-6678-44C8-965A-4FD710D451FD}" type="pres">
      <dgm:prSet presAssocID="{F3465CDF-8B73-4676-9ED7-4B9C5757595F}" presName="cycle" presStyleCnt="0"/>
      <dgm:spPr/>
      <dgm:t>
        <a:bodyPr/>
        <a:lstStyle/>
        <a:p>
          <a:endParaRPr lang="es-EC"/>
        </a:p>
      </dgm:t>
    </dgm:pt>
    <dgm:pt modelId="{05C8FEEC-0C53-401D-8CC3-18DA18774F8C}" type="pres">
      <dgm:prSet presAssocID="{127FFCFF-3C9B-4DFB-937D-6DA26AEAAD82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49C1C9-39A8-4CA2-9AB3-9926C69E3A10}" type="pres">
      <dgm:prSet presAssocID="{B2515ADA-7EB9-4F85-B940-950262D996AE}" presName="sibTransFirstNode" presStyleLbl="bgShp" presStyleIdx="0" presStyleCnt="1"/>
      <dgm:spPr/>
      <dgm:t>
        <a:bodyPr/>
        <a:lstStyle/>
        <a:p>
          <a:endParaRPr lang="es-ES"/>
        </a:p>
      </dgm:t>
    </dgm:pt>
    <dgm:pt modelId="{CBABE7D0-72A5-43CE-B401-A0F006943611}" type="pres">
      <dgm:prSet presAssocID="{24B1BCEB-021F-4EBE-A5CE-236BD062D2CA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D1615C-7D0B-4462-BC03-4F7347E49F86}" type="pres">
      <dgm:prSet presAssocID="{73DA3ED3-C8EE-454B-8728-88DD6837C52B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5949B3-F0E4-47C1-8F8B-7D91B4718DB3}" type="pres">
      <dgm:prSet presAssocID="{2F610F55-06BB-413D-8F88-CDF577ED27AC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0231CD-A3BF-4746-8529-190145F1655E}" type="pres">
      <dgm:prSet presAssocID="{349D5934-86A0-430D-9F99-04778FE8DD56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2348F7F-9314-4AFD-BB67-707DB0D650F0}" type="presOf" srcId="{B2515ADA-7EB9-4F85-B940-950262D996AE}" destId="{D149C1C9-39A8-4CA2-9AB3-9926C69E3A10}" srcOrd="0" destOrd="0" presId="urn:microsoft.com/office/officeart/2005/8/layout/cycle3"/>
    <dgm:cxn modelId="{28B8A42B-62C1-4274-8F98-38738E6437AC}" type="presOf" srcId="{349D5934-86A0-430D-9F99-04778FE8DD56}" destId="{460231CD-A3BF-4746-8529-190145F1655E}" srcOrd="0" destOrd="0" presId="urn:microsoft.com/office/officeart/2005/8/layout/cycle3"/>
    <dgm:cxn modelId="{20DA0938-29A2-42D2-A471-0774A00CA3B7}" srcId="{F3465CDF-8B73-4676-9ED7-4B9C5757595F}" destId="{2F610F55-06BB-413D-8F88-CDF577ED27AC}" srcOrd="3" destOrd="0" parTransId="{F1869731-8D45-4BF7-BE53-43FD159441A6}" sibTransId="{A48B3B7E-703D-4ADC-B31B-3BEEAB359D54}"/>
    <dgm:cxn modelId="{B28F3F57-47DA-4D45-9AB1-61656F0CE94B}" srcId="{F3465CDF-8B73-4676-9ED7-4B9C5757595F}" destId="{349D5934-86A0-430D-9F99-04778FE8DD56}" srcOrd="4" destOrd="0" parTransId="{6B5BCB53-D330-4AEB-BFAD-1A28EBC546D8}" sibTransId="{5C044589-896B-4FE6-9830-85CFE6F09439}"/>
    <dgm:cxn modelId="{D8AFCC73-9634-440E-8EDA-D31C69285927}" srcId="{F3465CDF-8B73-4676-9ED7-4B9C5757595F}" destId="{73DA3ED3-C8EE-454B-8728-88DD6837C52B}" srcOrd="2" destOrd="0" parTransId="{972F6283-7B47-4C7F-B889-4137336821B1}" sibTransId="{A82F9A20-950F-42C1-B579-ED14191B835B}"/>
    <dgm:cxn modelId="{421F047D-41A2-40E1-9853-9E879ABE5072}" srcId="{F3465CDF-8B73-4676-9ED7-4B9C5757595F}" destId="{127FFCFF-3C9B-4DFB-937D-6DA26AEAAD82}" srcOrd="0" destOrd="0" parTransId="{E9672F2F-5571-475D-8422-8683186260A5}" sibTransId="{B2515ADA-7EB9-4F85-B940-950262D996AE}"/>
    <dgm:cxn modelId="{38BF422F-33D7-4AB9-ADD4-CE8087ACC4C8}" type="presOf" srcId="{2F610F55-06BB-413D-8F88-CDF577ED27AC}" destId="{E85949B3-F0E4-47C1-8F8B-7D91B4718DB3}" srcOrd="0" destOrd="0" presId="urn:microsoft.com/office/officeart/2005/8/layout/cycle3"/>
    <dgm:cxn modelId="{9B0041BA-EC9D-4387-AE16-7E5DFFA5556E}" type="presOf" srcId="{F3465CDF-8B73-4676-9ED7-4B9C5757595F}" destId="{BCEC2E00-6D93-42F1-A718-D3CD679B97FB}" srcOrd="0" destOrd="0" presId="urn:microsoft.com/office/officeart/2005/8/layout/cycle3"/>
    <dgm:cxn modelId="{CD2080C8-CDC7-4FD9-97DF-A6035DDEF19E}" type="presOf" srcId="{127FFCFF-3C9B-4DFB-937D-6DA26AEAAD82}" destId="{05C8FEEC-0C53-401D-8CC3-18DA18774F8C}" srcOrd="0" destOrd="0" presId="urn:microsoft.com/office/officeart/2005/8/layout/cycle3"/>
    <dgm:cxn modelId="{F48B97B1-E611-409F-A844-424DE8500836}" type="presOf" srcId="{73DA3ED3-C8EE-454B-8728-88DD6837C52B}" destId="{B5D1615C-7D0B-4462-BC03-4F7347E49F86}" srcOrd="0" destOrd="0" presId="urn:microsoft.com/office/officeart/2005/8/layout/cycle3"/>
    <dgm:cxn modelId="{6412F178-6D81-44F4-8075-B03FA2AA0B47}" type="presOf" srcId="{24B1BCEB-021F-4EBE-A5CE-236BD062D2CA}" destId="{CBABE7D0-72A5-43CE-B401-A0F006943611}" srcOrd="0" destOrd="0" presId="urn:microsoft.com/office/officeart/2005/8/layout/cycle3"/>
    <dgm:cxn modelId="{D1B56D83-4A3F-4DAF-850D-78B2AF2BDDA1}" srcId="{F3465CDF-8B73-4676-9ED7-4B9C5757595F}" destId="{24B1BCEB-021F-4EBE-A5CE-236BD062D2CA}" srcOrd="1" destOrd="0" parTransId="{537A31AB-A12B-4259-905F-123C3D02CAA7}" sibTransId="{23C06398-2255-4ED4-9339-2E2B6F29957D}"/>
    <dgm:cxn modelId="{06976DFF-777D-4B5E-BAC1-95A4D4381DEC}" type="presParOf" srcId="{BCEC2E00-6D93-42F1-A718-D3CD679B97FB}" destId="{E7024986-6678-44C8-965A-4FD710D451FD}" srcOrd="0" destOrd="0" presId="urn:microsoft.com/office/officeart/2005/8/layout/cycle3"/>
    <dgm:cxn modelId="{AA39299A-4F40-4947-AA98-BD5C1A6CCBF7}" type="presParOf" srcId="{E7024986-6678-44C8-965A-4FD710D451FD}" destId="{05C8FEEC-0C53-401D-8CC3-18DA18774F8C}" srcOrd="0" destOrd="0" presId="urn:microsoft.com/office/officeart/2005/8/layout/cycle3"/>
    <dgm:cxn modelId="{37FCBD80-4F69-4864-991D-8B3F3729C25C}" type="presParOf" srcId="{E7024986-6678-44C8-965A-4FD710D451FD}" destId="{D149C1C9-39A8-4CA2-9AB3-9926C69E3A10}" srcOrd="1" destOrd="0" presId="urn:microsoft.com/office/officeart/2005/8/layout/cycle3"/>
    <dgm:cxn modelId="{D9214870-3FCC-4892-81CA-448F8F52A15F}" type="presParOf" srcId="{E7024986-6678-44C8-965A-4FD710D451FD}" destId="{CBABE7D0-72A5-43CE-B401-A0F006943611}" srcOrd="2" destOrd="0" presId="urn:microsoft.com/office/officeart/2005/8/layout/cycle3"/>
    <dgm:cxn modelId="{C36E36D2-6DB6-4257-B380-04B10F1F7706}" type="presParOf" srcId="{E7024986-6678-44C8-965A-4FD710D451FD}" destId="{B5D1615C-7D0B-4462-BC03-4F7347E49F86}" srcOrd="3" destOrd="0" presId="urn:microsoft.com/office/officeart/2005/8/layout/cycle3"/>
    <dgm:cxn modelId="{22F40202-92E0-45B1-9FED-EAB73ACA1E2D}" type="presParOf" srcId="{E7024986-6678-44C8-965A-4FD710D451FD}" destId="{E85949B3-F0E4-47C1-8F8B-7D91B4718DB3}" srcOrd="4" destOrd="0" presId="urn:microsoft.com/office/officeart/2005/8/layout/cycle3"/>
    <dgm:cxn modelId="{932A47C3-7367-4298-A7AD-12F1D50E6BDA}" type="presParOf" srcId="{E7024986-6678-44C8-965A-4FD710D451FD}" destId="{460231CD-A3BF-4746-8529-190145F1655E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81EB917-B837-4185-89A3-579F154778BC}" type="doc">
      <dgm:prSet loTypeId="urn:microsoft.com/office/officeart/2005/8/layout/defaul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49BE48A6-3C16-4F69-B340-15E04CBBB9F4}">
      <dgm:prSet phldrT="[Texto]"/>
      <dgm:spPr/>
      <dgm:t>
        <a:bodyPr/>
        <a:lstStyle/>
        <a:p>
          <a:r>
            <a:rPr lang="es-EC" dirty="0" smtClean="0"/>
            <a:t>Desarrollo de un territorio inferior</a:t>
          </a:r>
          <a:endParaRPr lang="es-ES" dirty="0"/>
        </a:p>
      </dgm:t>
    </dgm:pt>
    <dgm:pt modelId="{38F30C75-FAEF-4B1E-A044-4EB069F77FCA}" type="parTrans" cxnId="{4E6CF070-9544-4B1D-99EE-A1EB61C58D98}">
      <dgm:prSet/>
      <dgm:spPr/>
      <dgm:t>
        <a:bodyPr/>
        <a:lstStyle/>
        <a:p>
          <a:endParaRPr lang="es-ES"/>
        </a:p>
      </dgm:t>
    </dgm:pt>
    <dgm:pt modelId="{22DD076D-F475-426F-99DE-F61F71123586}" type="sibTrans" cxnId="{4E6CF070-9544-4B1D-99EE-A1EB61C58D98}">
      <dgm:prSet/>
      <dgm:spPr/>
      <dgm:t>
        <a:bodyPr/>
        <a:lstStyle/>
        <a:p>
          <a:endParaRPr lang="es-ES"/>
        </a:p>
      </dgm:t>
    </dgm:pt>
    <dgm:pt modelId="{21A5BBF9-1522-435C-80A9-4208023220F8}">
      <dgm:prSet phldrT="[Texto]"/>
      <dgm:spPr/>
      <dgm:t>
        <a:bodyPr/>
        <a:lstStyle/>
        <a:p>
          <a:r>
            <a:rPr lang="es-EC" dirty="0" smtClean="0"/>
            <a:t>Con el fin de mejorar la calidad de vida de la población</a:t>
          </a:r>
          <a:endParaRPr lang="es-ES" dirty="0"/>
        </a:p>
      </dgm:t>
    </dgm:pt>
    <dgm:pt modelId="{306525EF-DA95-4B86-B9E5-AE310B572E21}" type="parTrans" cxnId="{6A02F3BE-273A-429B-9A34-433CD60C08F4}">
      <dgm:prSet/>
      <dgm:spPr/>
      <dgm:t>
        <a:bodyPr/>
        <a:lstStyle/>
        <a:p>
          <a:endParaRPr lang="es-ES"/>
        </a:p>
      </dgm:t>
    </dgm:pt>
    <dgm:pt modelId="{27FA51B2-E935-467E-B5A9-52A94C678249}" type="sibTrans" cxnId="{6A02F3BE-273A-429B-9A34-433CD60C08F4}">
      <dgm:prSet/>
      <dgm:spPr/>
      <dgm:t>
        <a:bodyPr/>
        <a:lstStyle/>
        <a:p>
          <a:endParaRPr lang="es-ES"/>
        </a:p>
      </dgm:t>
    </dgm:pt>
    <dgm:pt modelId="{448FCD15-A1A1-45A7-9A53-6E9BFCC0DFCB}">
      <dgm:prSet phldrT="[Texto]"/>
      <dgm:spPr/>
      <dgm:t>
        <a:bodyPr/>
        <a:lstStyle/>
        <a:p>
          <a:r>
            <a:rPr lang="es-EC" dirty="0" smtClean="0"/>
            <a:t>Población que comparte una historia de asentamiento</a:t>
          </a:r>
          <a:endParaRPr lang="es-ES" dirty="0"/>
        </a:p>
      </dgm:t>
    </dgm:pt>
    <dgm:pt modelId="{F2AFD69E-E98A-424F-A860-E1BE46802580}" type="parTrans" cxnId="{748B8E28-91BE-4C19-94A7-5C2446EF91FB}">
      <dgm:prSet/>
      <dgm:spPr/>
      <dgm:t>
        <a:bodyPr/>
        <a:lstStyle/>
        <a:p>
          <a:endParaRPr lang="es-ES"/>
        </a:p>
      </dgm:t>
    </dgm:pt>
    <dgm:pt modelId="{F92CE470-FB76-4B3F-8178-1FBD5503D80F}" type="sibTrans" cxnId="{748B8E28-91BE-4C19-94A7-5C2446EF91FB}">
      <dgm:prSet/>
      <dgm:spPr/>
      <dgm:t>
        <a:bodyPr/>
        <a:lstStyle/>
        <a:p>
          <a:endParaRPr lang="es-ES"/>
        </a:p>
      </dgm:t>
    </dgm:pt>
    <dgm:pt modelId="{4ED85D85-2199-4C51-990C-B65A644FFE1E}">
      <dgm:prSet phldrT="[Texto]"/>
      <dgm:spPr/>
      <dgm:t>
        <a:bodyPr/>
        <a:lstStyle/>
        <a:p>
          <a:r>
            <a:rPr lang="es-EC" dirty="0" smtClean="0"/>
            <a:t>Muestra una dimensión relevante como es la identitaria</a:t>
          </a:r>
          <a:endParaRPr lang="es-ES" dirty="0"/>
        </a:p>
      </dgm:t>
    </dgm:pt>
    <dgm:pt modelId="{8E608BEB-5538-43DE-97D3-9777DA1A66EC}" type="parTrans" cxnId="{2962D971-F8DA-45E5-88FD-3B967FF11FC6}">
      <dgm:prSet/>
      <dgm:spPr/>
      <dgm:t>
        <a:bodyPr/>
        <a:lstStyle/>
        <a:p>
          <a:endParaRPr lang="es-ES"/>
        </a:p>
      </dgm:t>
    </dgm:pt>
    <dgm:pt modelId="{AEB69E35-D67E-41CE-ABC4-81B70B0971DC}" type="sibTrans" cxnId="{2962D971-F8DA-45E5-88FD-3B967FF11FC6}">
      <dgm:prSet/>
      <dgm:spPr/>
      <dgm:t>
        <a:bodyPr/>
        <a:lstStyle/>
        <a:p>
          <a:endParaRPr lang="es-ES"/>
        </a:p>
      </dgm:t>
    </dgm:pt>
    <dgm:pt modelId="{0E81260C-E368-4E09-83D9-D80FA109D1EE}">
      <dgm:prSet/>
      <dgm:spPr/>
      <dgm:t>
        <a:bodyPr/>
        <a:lstStyle/>
        <a:p>
          <a:r>
            <a:rPr lang="es-EC" dirty="0" smtClean="0"/>
            <a:t>Uso de los potenciales existentes</a:t>
          </a:r>
          <a:endParaRPr lang="es-ES" dirty="0"/>
        </a:p>
      </dgm:t>
    </dgm:pt>
    <dgm:pt modelId="{B82DEF89-7719-4819-BA49-882903EAAE80}" type="parTrans" cxnId="{5AE5945F-6C69-4B5E-8E24-19365FED4F03}">
      <dgm:prSet/>
      <dgm:spPr/>
      <dgm:t>
        <a:bodyPr/>
        <a:lstStyle/>
        <a:p>
          <a:endParaRPr lang="es-ES"/>
        </a:p>
      </dgm:t>
    </dgm:pt>
    <dgm:pt modelId="{58AC4F92-1872-4EB5-AD6A-426D21B2720A}" type="sibTrans" cxnId="{5AE5945F-6C69-4B5E-8E24-19365FED4F03}">
      <dgm:prSet/>
      <dgm:spPr/>
      <dgm:t>
        <a:bodyPr/>
        <a:lstStyle/>
        <a:p>
          <a:endParaRPr lang="es-ES"/>
        </a:p>
      </dgm:t>
    </dgm:pt>
    <dgm:pt modelId="{2F25CA91-3162-454D-948B-58403FB3709D}" type="pres">
      <dgm:prSet presAssocID="{681EB917-B837-4185-89A3-579F154778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A57EA4C-3C9E-4145-8A69-88880AA66BB3}" type="pres">
      <dgm:prSet presAssocID="{49BE48A6-3C16-4F69-B340-15E04CBBB9F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79261C-EE19-4F3F-868E-DB6B14B59A55}" type="pres">
      <dgm:prSet presAssocID="{22DD076D-F475-426F-99DE-F61F71123586}" presName="sibTrans" presStyleCnt="0"/>
      <dgm:spPr/>
      <dgm:t>
        <a:bodyPr/>
        <a:lstStyle/>
        <a:p>
          <a:endParaRPr lang="es-EC"/>
        </a:p>
      </dgm:t>
    </dgm:pt>
    <dgm:pt modelId="{C7E93C4B-4478-446B-AD9E-A701E127F355}" type="pres">
      <dgm:prSet presAssocID="{21A5BBF9-1522-435C-80A9-4208023220F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DD4B4B-2047-4997-A40D-7F2FF3C77D2E}" type="pres">
      <dgm:prSet presAssocID="{27FA51B2-E935-467E-B5A9-52A94C678249}" presName="sibTrans" presStyleCnt="0"/>
      <dgm:spPr/>
      <dgm:t>
        <a:bodyPr/>
        <a:lstStyle/>
        <a:p>
          <a:endParaRPr lang="es-EC"/>
        </a:p>
      </dgm:t>
    </dgm:pt>
    <dgm:pt modelId="{40923E5A-22E1-429A-8F0C-E317C3AD41B1}" type="pres">
      <dgm:prSet presAssocID="{0E81260C-E368-4E09-83D9-D80FA109D1E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799CC0-6D8D-44D3-B55A-B680B083D4F5}" type="pres">
      <dgm:prSet presAssocID="{58AC4F92-1872-4EB5-AD6A-426D21B2720A}" presName="sibTrans" presStyleCnt="0"/>
      <dgm:spPr/>
      <dgm:t>
        <a:bodyPr/>
        <a:lstStyle/>
        <a:p>
          <a:endParaRPr lang="es-EC"/>
        </a:p>
      </dgm:t>
    </dgm:pt>
    <dgm:pt modelId="{B7C8034A-0605-40F5-B22A-2577D62E9395}" type="pres">
      <dgm:prSet presAssocID="{448FCD15-A1A1-45A7-9A53-6E9BFCC0DFC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880F89-9F74-4E9E-BC16-150C3360C7D7}" type="pres">
      <dgm:prSet presAssocID="{F92CE470-FB76-4B3F-8178-1FBD5503D80F}" presName="sibTrans" presStyleCnt="0"/>
      <dgm:spPr/>
      <dgm:t>
        <a:bodyPr/>
        <a:lstStyle/>
        <a:p>
          <a:endParaRPr lang="es-EC"/>
        </a:p>
      </dgm:t>
    </dgm:pt>
    <dgm:pt modelId="{69BC0820-0BE5-4C37-BB6B-439ACA9022D4}" type="pres">
      <dgm:prSet presAssocID="{4ED85D85-2199-4C51-990C-B65A644FFE1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962D971-F8DA-45E5-88FD-3B967FF11FC6}" srcId="{681EB917-B837-4185-89A3-579F154778BC}" destId="{4ED85D85-2199-4C51-990C-B65A644FFE1E}" srcOrd="4" destOrd="0" parTransId="{8E608BEB-5538-43DE-97D3-9777DA1A66EC}" sibTransId="{AEB69E35-D67E-41CE-ABC4-81B70B0971DC}"/>
    <dgm:cxn modelId="{B883F8F3-EBC8-4FD7-B68E-5E5081208097}" type="presOf" srcId="{681EB917-B837-4185-89A3-579F154778BC}" destId="{2F25CA91-3162-454D-948B-58403FB3709D}" srcOrd="0" destOrd="0" presId="urn:microsoft.com/office/officeart/2005/8/layout/default"/>
    <dgm:cxn modelId="{6A02F3BE-273A-429B-9A34-433CD60C08F4}" srcId="{681EB917-B837-4185-89A3-579F154778BC}" destId="{21A5BBF9-1522-435C-80A9-4208023220F8}" srcOrd="1" destOrd="0" parTransId="{306525EF-DA95-4B86-B9E5-AE310B572E21}" sibTransId="{27FA51B2-E935-467E-B5A9-52A94C678249}"/>
    <dgm:cxn modelId="{F17366C1-5FED-49E4-B667-44F844F3F4B7}" type="presOf" srcId="{4ED85D85-2199-4C51-990C-B65A644FFE1E}" destId="{69BC0820-0BE5-4C37-BB6B-439ACA9022D4}" srcOrd="0" destOrd="0" presId="urn:microsoft.com/office/officeart/2005/8/layout/default"/>
    <dgm:cxn modelId="{26A48B7C-C8BA-4BC7-892B-E3EAC6372FC7}" type="presOf" srcId="{0E81260C-E368-4E09-83D9-D80FA109D1EE}" destId="{40923E5A-22E1-429A-8F0C-E317C3AD41B1}" srcOrd="0" destOrd="0" presId="urn:microsoft.com/office/officeart/2005/8/layout/default"/>
    <dgm:cxn modelId="{748B8E28-91BE-4C19-94A7-5C2446EF91FB}" srcId="{681EB917-B837-4185-89A3-579F154778BC}" destId="{448FCD15-A1A1-45A7-9A53-6E9BFCC0DFCB}" srcOrd="3" destOrd="0" parTransId="{F2AFD69E-E98A-424F-A860-E1BE46802580}" sibTransId="{F92CE470-FB76-4B3F-8178-1FBD5503D80F}"/>
    <dgm:cxn modelId="{4D3C2EF1-7549-4AC8-AA1C-D6C32632F7BD}" type="presOf" srcId="{448FCD15-A1A1-45A7-9A53-6E9BFCC0DFCB}" destId="{B7C8034A-0605-40F5-B22A-2577D62E9395}" srcOrd="0" destOrd="0" presId="urn:microsoft.com/office/officeart/2005/8/layout/default"/>
    <dgm:cxn modelId="{5AFDE26C-5378-472A-82BC-2A8753FFE5B4}" type="presOf" srcId="{49BE48A6-3C16-4F69-B340-15E04CBBB9F4}" destId="{1A57EA4C-3C9E-4145-8A69-88880AA66BB3}" srcOrd="0" destOrd="0" presId="urn:microsoft.com/office/officeart/2005/8/layout/default"/>
    <dgm:cxn modelId="{5AE5945F-6C69-4B5E-8E24-19365FED4F03}" srcId="{681EB917-B837-4185-89A3-579F154778BC}" destId="{0E81260C-E368-4E09-83D9-D80FA109D1EE}" srcOrd="2" destOrd="0" parTransId="{B82DEF89-7719-4819-BA49-882903EAAE80}" sibTransId="{58AC4F92-1872-4EB5-AD6A-426D21B2720A}"/>
    <dgm:cxn modelId="{ACF4F066-3B12-4819-9DB4-DA0899A93BE0}" type="presOf" srcId="{21A5BBF9-1522-435C-80A9-4208023220F8}" destId="{C7E93C4B-4478-446B-AD9E-A701E127F355}" srcOrd="0" destOrd="0" presId="urn:microsoft.com/office/officeart/2005/8/layout/default"/>
    <dgm:cxn modelId="{4E6CF070-9544-4B1D-99EE-A1EB61C58D98}" srcId="{681EB917-B837-4185-89A3-579F154778BC}" destId="{49BE48A6-3C16-4F69-B340-15E04CBBB9F4}" srcOrd="0" destOrd="0" parTransId="{38F30C75-FAEF-4B1E-A044-4EB069F77FCA}" sibTransId="{22DD076D-F475-426F-99DE-F61F71123586}"/>
    <dgm:cxn modelId="{23D39697-818A-459E-9011-5DBE7A82A667}" type="presParOf" srcId="{2F25CA91-3162-454D-948B-58403FB3709D}" destId="{1A57EA4C-3C9E-4145-8A69-88880AA66BB3}" srcOrd="0" destOrd="0" presId="urn:microsoft.com/office/officeart/2005/8/layout/default"/>
    <dgm:cxn modelId="{F050F88E-39F5-4105-95F2-01A80BFE1409}" type="presParOf" srcId="{2F25CA91-3162-454D-948B-58403FB3709D}" destId="{3F79261C-EE19-4F3F-868E-DB6B14B59A55}" srcOrd="1" destOrd="0" presId="urn:microsoft.com/office/officeart/2005/8/layout/default"/>
    <dgm:cxn modelId="{17BBC5FA-223B-45AC-A6D9-6C6E15C92D24}" type="presParOf" srcId="{2F25CA91-3162-454D-948B-58403FB3709D}" destId="{C7E93C4B-4478-446B-AD9E-A701E127F355}" srcOrd="2" destOrd="0" presId="urn:microsoft.com/office/officeart/2005/8/layout/default"/>
    <dgm:cxn modelId="{ADB4C528-8EBD-43FA-96D2-24E8D22528D5}" type="presParOf" srcId="{2F25CA91-3162-454D-948B-58403FB3709D}" destId="{30DD4B4B-2047-4997-A40D-7F2FF3C77D2E}" srcOrd="3" destOrd="0" presId="urn:microsoft.com/office/officeart/2005/8/layout/default"/>
    <dgm:cxn modelId="{B924786D-372C-4B55-AA02-8B2D9427CA1E}" type="presParOf" srcId="{2F25CA91-3162-454D-948B-58403FB3709D}" destId="{40923E5A-22E1-429A-8F0C-E317C3AD41B1}" srcOrd="4" destOrd="0" presId="urn:microsoft.com/office/officeart/2005/8/layout/default"/>
    <dgm:cxn modelId="{DDF7751F-52CC-4697-A396-C40373748B4D}" type="presParOf" srcId="{2F25CA91-3162-454D-948B-58403FB3709D}" destId="{D7799CC0-6D8D-44D3-B55A-B680B083D4F5}" srcOrd="5" destOrd="0" presId="urn:microsoft.com/office/officeart/2005/8/layout/default"/>
    <dgm:cxn modelId="{74737DB5-DC53-43ED-8186-4E88C6A3C2E3}" type="presParOf" srcId="{2F25CA91-3162-454D-948B-58403FB3709D}" destId="{B7C8034A-0605-40F5-B22A-2577D62E9395}" srcOrd="6" destOrd="0" presId="urn:microsoft.com/office/officeart/2005/8/layout/default"/>
    <dgm:cxn modelId="{901DD188-85CD-4FC8-AEE3-707CD6070F15}" type="presParOf" srcId="{2F25CA91-3162-454D-948B-58403FB3709D}" destId="{11880F89-9F74-4E9E-BC16-150C3360C7D7}" srcOrd="7" destOrd="0" presId="urn:microsoft.com/office/officeart/2005/8/layout/default"/>
    <dgm:cxn modelId="{8D4C2B26-7A55-41C2-BDDB-23F15D8F2A9D}" type="presParOf" srcId="{2F25CA91-3162-454D-948B-58403FB3709D}" destId="{69BC0820-0BE5-4C37-BB6B-439ACA9022D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27A6C00-E5AF-404A-9D94-CBD0EE5120DF}" type="doc">
      <dgm:prSet loTypeId="urn:microsoft.com/office/officeart/2005/8/layout/chevron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5BBA237B-B234-491C-AF40-CFBCED3A6D68}">
      <dgm:prSet phldrT="[Texto]"/>
      <dgm:spPr/>
      <dgm:t>
        <a:bodyPr/>
        <a:lstStyle/>
        <a:p>
          <a:r>
            <a:rPr lang="es-ES" dirty="0" smtClean="0"/>
            <a:t>Cultura</a:t>
          </a:r>
          <a:endParaRPr lang="es-ES" dirty="0"/>
        </a:p>
      </dgm:t>
    </dgm:pt>
    <dgm:pt modelId="{1B87F6C7-0448-4D5D-A1AA-B4FD5A36D421}" type="parTrans" cxnId="{DFC13E2A-BA06-46A8-956B-0D0DDC7A66BB}">
      <dgm:prSet/>
      <dgm:spPr/>
      <dgm:t>
        <a:bodyPr/>
        <a:lstStyle/>
        <a:p>
          <a:endParaRPr lang="es-ES"/>
        </a:p>
      </dgm:t>
    </dgm:pt>
    <dgm:pt modelId="{2B8C8C2E-3333-4545-B9F1-DC6D7F533146}" type="sibTrans" cxnId="{DFC13E2A-BA06-46A8-956B-0D0DDC7A66BB}">
      <dgm:prSet/>
      <dgm:spPr/>
      <dgm:t>
        <a:bodyPr/>
        <a:lstStyle/>
        <a:p>
          <a:endParaRPr lang="es-ES"/>
        </a:p>
      </dgm:t>
    </dgm:pt>
    <dgm:pt modelId="{775AA20E-CFBC-46E8-A04F-922E56DAECBB}">
      <dgm:prSet phldrT="[Texto]"/>
      <dgm:spPr/>
      <dgm:t>
        <a:bodyPr/>
        <a:lstStyle/>
        <a:p>
          <a:r>
            <a:rPr lang="es-EC" dirty="0" smtClean="0"/>
            <a:t>Es el conjunto de maneras de pensar y de vivir</a:t>
          </a:r>
          <a:endParaRPr lang="es-ES" dirty="0"/>
        </a:p>
      </dgm:t>
    </dgm:pt>
    <dgm:pt modelId="{C854C912-9C39-42E8-B7F2-9A1B58397AD2}" type="parTrans" cxnId="{8B8F76A9-3BA8-4327-B609-2A9E82F60884}">
      <dgm:prSet/>
      <dgm:spPr/>
      <dgm:t>
        <a:bodyPr/>
        <a:lstStyle/>
        <a:p>
          <a:endParaRPr lang="es-ES"/>
        </a:p>
      </dgm:t>
    </dgm:pt>
    <dgm:pt modelId="{B3F5603B-54ED-4B38-8781-BF8950360B57}" type="sibTrans" cxnId="{8B8F76A9-3BA8-4327-B609-2A9E82F60884}">
      <dgm:prSet/>
      <dgm:spPr/>
      <dgm:t>
        <a:bodyPr/>
        <a:lstStyle/>
        <a:p>
          <a:endParaRPr lang="es-ES"/>
        </a:p>
      </dgm:t>
    </dgm:pt>
    <dgm:pt modelId="{2ED60468-9C32-4C9E-AE26-D5E2450267D6}">
      <dgm:prSet phldrT="[Texto]"/>
      <dgm:spPr/>
      <dgm:t>
        <a:bodyPr/>
        <a:lstStyle/>
        <a:p>
          <a:r>
            <a:rPr lang="es-ES" dirty="0" smtClean="0"/>
            <a:t>Identidad</a:t>
          </a:r>
          <a:endParaRPr lang="es-ES" dirty="0"/>
        </a:p>
      </dgm:t>
    </dgm:pt>
    <dgm:pt modelId="{0AAB7C2E-27F6-4001-99D7-50D45076EA9D}" type="parTrans" cxnId="{735952F4-C1D1-47E5-8714-8C41EB7164CD}">
      <dgm:prSet/>
      <dgm:spPr/>
      <dgm:t>
        <a:bodyPr/>
        <a:lstStyle/>
        <a:p>
          <a:endParaRPr lang="es-ES"/>
        </a:p>
      </dgm:t>
    </dgm:pt>
    <dgm:pt modelId="{993A436A-41D5-49D1-872E-C1E22F65B3E7}" type="sibTrans" cxnId="{735952F4-C1D1-47E5-8714-8C41EB7164CD}">
      <dgm:prSet/>
      <dgm:spPr/>
      <dgm:t>
        <a:bodyPr/>
        <a:lstStyle/>
        <a:p>
          <a:endParaRPr lang="es-ES"/>
        </a:p>
      </dgm:t>
    </dgm:pt>
    <dgm:pt modelId="{B07C13A9-1CFA-4DC0-A1FD-C9218F83174B}">
      <dgm:prSet phldrT="[Texto]"/>
      <dgm:spPr/>
      <dgm:t>
        <a:bodyPr/>
        <a:lstStyle/>
        <a:p>
          <a:r>
            <a:rPr lang="es-EC" dirty="0" smtClean="0"/>
            <a:t>Apropiación de rasgos culturales o rasgos diferenciadores</a:t>
          </a:r>
          <a:endParaRPr lang="es-ES" dirty="0"/>
        </a:p>
      </dgm:t>
    </dgm:pt>
    <dgm:pt modelId="{B6B79B32-A959-4DD6-86F1-B3892293FD54}" type="parTrans" cxnId="{F363B50E-6641-43F0-A561-BA5785E71126}">
      <dgm:prSet/>
      <dgm:spPr/>
      <dgm:t>
        <a:bodyPr/>
        <a:lstStyle/>
        <a:p>
          <a:endParaRPr lang="es-ES"/>
        </a:p>
      </dgm:t>
    </dgm:pt>
    <dgm:pt modelId="{D4A8CD48-DD63-4D09-A266-E79EC9DD45EB}" type="sibTrans" cxnId="{F363B50E-6641-43F0-A561-BA5785E71126}">
      <dgm:prSet/>
      <dgm:spPr/>
      <dgm:t>
        <a:bodyPr/>
        <a:lstStyle/>
        <a:p>
          <a:endParaRPr lang="es-ES"/>
        </a:p>
      </dgm:t>
    </dgm:pt>
    <dgm:pt modelId="{141CA2AE-8C0A-4E2D-8167-41F62053926E}">
      <dgm:prSet phldrT="[Texto]"/>
      <dgm:spPr/>
      <dgm:t>
        <a:bodyPr/>
        <a:lstStyle/>
        <a:p>
          <a:r>
            <a:rPr lang="es-EC" dirty="0" smtClean="0"/>
            <a:t>Sentido antropológico y popular</a:t>
          </a:r>
          <a:endParaRPr lang="es-ES" dirty="0"/>
        </a:p>
      </dgm:t>
    </dgm:pt>
    <dgm:pt modelId="{905EB0DE-6468-4F4D-A5EC-2150A7B50B88}" type="parTrans" cxnId="{97110E5B-C08B-4551-A717-D1D88ECA4EFF}">
      <dgm:prSet/>
      <dgm:spPr/>
      <dgm:t>
        <a:bodyPr/>
        <a:lstStyle/>
        <a:p>
          <a:endParaRPr lang="es-ES"/>
        </a:p>
      </dgm:t>
    </dgm:pt>
    <dgm:pt modelId="{AA5AAB62-64CF-439F-AC02-DC78D0CAA7AB}" type="sibTrans" cxnId="{97110E5B-C08B-4551-A717-D1D88ECA4EFF}">
      <dgm:prSet/>
      <dgm:spPr/>
      <dgm:t>
        <a:bodyPr/>
        <a:lstStyle/>
        <a:p>
          <a:endParaRPr lang="es-ES"/>
        </a:p>
      </dgm:t>
    </dgm:pt>
    <dgm:pt modelId="{46F4846C-F30E-4430-8ED0-70B082C16C24}">
      <dgm:prSet phldrT="[Texto]"/>
      <dgm:spPr/>
      <dgm:t>
        <a:bodyPr/>
        <a:lstStyle/>
        <a:p>
          <a:r>
            <a:rPr lang="es-EC" dirty="0" smtClean="0"/>
            <a:t>Primer recurso al momento de explotarlo y darlo a conocer</a:t>
          </a:r>
          <a:endParaRPr lang="es-ES" dirty="0"/>
        </a:p>
      </dgm:t>
    </dgm:pt>
    <dgm:pt modelId="{07398DF3-68F0-4580-8086-554F1610170D}" type="parTrans" cxnId="{864D9142-A7DA-4962-8DC7-3C049842A41E}">
      <dgm:prSet/>
      <dgm:spPr/>
      <dgm:t>
        <a:bodyPr/>
        <a:lstStyle/>
        <a:p>
          <a:endParaRPr lang="es-ES"/>
        </a:p>
      </dgm:t>
    </dgm:pt>
    <dgm:pt modelId="{9DF09C5D-BC12-4F79-BA2F-DC3D5FA05BB8}" type="sibTrans" cxnId="{864D9142-A7DA-4962-8DC7-3C049842A41E}">
      <dgm:prSet/>
      <dgm:spPr/>
      <dgm:t>
        <a:bodyPr/>
        <a:lstStyle/>
        <a:p>
          <a:endParaRPr lang="es-ES"/>
        </a:p>
      </dgm:t>
    </dgm:pt>
    <dgm:pt modelId="{E2E75C7E-62B4-47EB-B41A-A40F42F9C273}" type="pres">
      <dgm:prSet presAssocID="{C27A6C00-E5AF-404A-9D94-CBD0EE5120D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A2D4A67-4A01-4B86-8F5E-5C46625A65F0}" type="pres">
      <dgm:prSet presAssocID="{5BBA237B-B234-491C-AF40-CFBCED3A6D68}" presName="composite" presStyleCnt="0"/>
      <dgm:spPr/>
      <dgm:t>
        <a:bodyPr/>
        <a:lstStyle/>
        <a:p>
          <a:endParaRPr lang="es-EC"/>
        </a:p>
      </dgm:t>
    </dgm:pt>
    <dgm:pt modelId="{8F6A9A97-1287-4770-BE11-25A60E58A29E}" type="pres">
      <dgm:prSet presAssocID="{5BBA237B-B234-491C-AF40-CFBCED3A6D68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25FF75-5A16-467F-85B0-F688C40A8954}" type="pres">
      <dgm:prSet presAssocID="{5BBA237B-B234-491C-AF40-CFBCED3A6D68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C57383-3A0D-450A-A6BF-7FA8FA5C7CDB}" type="pres">
      <dgm:prSet presAssocID="{2B8C8C2E-3333-4545-B9F1-DC6D7F533146}" presName="sp" presStyleCnt="0"/>
      <dgm:spPr/>
      <dgm:t>
        <a:bodyPr/>
        <a:lstStyle/>
        <a:p>
          <a:endParaRPr lang="es-EC"/>
        </a:p>
      </dgm:t>
    </dgm:pt>
    <dgm:pt modelId="{3ED0A793-A19C-48F5-BE21-48187A5116F2}" type="pres">
      <dgm:prSet presAssocID="{2ED60468-9C32-4C9E-AE26-D5E2450267D6}" presName="composite" presStyleCnt="0"/>
      <dgm:spPr/>
      <dgm:t>
        <a:bodyPr/>
        <a:lstStyle/>
        <a:p>
          <a:endParaRPr lang="es-EC"/>
        </a:p>
      </dgm:t>
    </dgm:pt>
    <dgm:pt modelId="{F78E37D1-0787-43C3-8DD3-18EFA1735E25}" type="pres">
      <dgm:prSet presAssocID="{2ED60468-9C32-4C9E-AE26-D5E2450267D6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DCD7F4-EE07-4283-A088-71845647BFC9}" type="pres">
      <dgm:prSet presAssocID="{2ED60468-9C32-4C9E-AE26-D5E2450267D6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64D9142-A7DA-4962-8DC7-3C049842A41E}" srcId="{2ED60468-9C32-4C9E-AE26-D5E2450267D6}" destId="{46F4846C-F30E-4430-8ED0-70B082C16C24}" srcOrd="1" destOrd="0" parTransId="{07398DF3-68F0-4580-8086-554F1610170D}" sibTransId="{9DF09C5D-BC12-4F79-BA2F-DC3D5FA05BB8}"/>
    <dgm:cxn modelId="{B5281076-4778-4316-A52A-898945575D1B}" type="presOf" srcId="{141CA2AE-8C0A-4E2D-8167-41F62053926E}" destId="{9D25FF75-5A16-467F-85B0-F688C40A8954}" srcOrd="0" destOrd="1" presId="urn:microsoft.com/office/officeart/2005/8/layout/chevron2"/>
    <dgm:cxn modelId="{8A38CE36-26F9-4381-8D4C-9C93EDEFCF86}" type="presOf" srcId="{B07C13A9-1CFA-4DC0-A1FD-C9218F83174B}" destId="{ECDCD7F4-EE07-4283-A088-71845647BFC9}" srcOrd="0" destOrd="0" presId="urn:microsoft.com/office/officeart/2005/8/layout/chevron2"/>
    <dgm:cxn modelId="{F3267CFE-D866-41F8-8FAD-97E8D68BBDF3}" type="presOf" srcId="{C27A6C00-E5AF-404A-9D94-CBD0EE5120DF}" destId="{E2E75C7E-62B4-47EB-B41A-A40F42F9C273}" srcOrd="0" destOrd="0" presId="urn:microsoft.com/office/officeart/2005/8/layout/chevron2"/>
    <dgm:cxn modelId="{FD863ACE-A8B3-4721-8705-33974132B934}" type="presOf" srcId="{5BBA237B-B234-491C-AF40-CFBCED3A6D68}" destId="{8F6A9A97-1287-4770-BE11-25A60E58A29E}" srcOrd="0" destOrd="0" presId="urn:microsoft.com/office/officeart/2005/8/layout/chevron2"/>
    <dgm:cxn modelId="{DFC13E2A-BA06-46A8-956B-0D0DDC7A66BB}" srcId="{C27A6C00-E5AF-404A-9D94-CBD0EE5120DF}" destId="{5BBA237B-B234-491C-AF40-CFBCED3A6D68}" srcOrd="0" destOrd="0" parTransId="{1B87F6C7-0448-4D5D-A1AA-B4FD5A36D421}" sibTransId="{2B8C8C2E-3333-4545-B9F1-DC6D7F533146}"/>
    <dgm:cxn modelId="{735952F4-C1D1-47E5-8714-8C41EB7164CD}" srcId="{C27A6C00-E5AF-404A-9D94-CBD0EE5120DF}" destId="{2ED60468-9C32-4C9E-AE26-D5E2450267D6}" srcOrd="1" destOrd="0" parTransId="{0AAB7C2E-27F6-4001-99D7-50D45076EA9D}" sibTransId="{993A436A-41D5-49D1-872E-C1E22F65B3E7}"/>
    <dgm:cxn modelId="{73615253-BDA5-460D-8970-4FC3D9A3465A}" type="presOf" srcId="{46F4846C-F30E-4430-8ED0-70B082C16C24}" destId="{ECDCD7F4-EE07-4283-A088-71845647BFC9}" srcOrd="0" destOrd="1" presId="urn:microsoft.com/office/officeart/2005/8/layout/chevron2"/>
    <dgm:cxn modelId="{7385804A-970A-416F-83B1-5C3CFDA30292}" type="presOf" srcId="{775AA20E-CFBC-46E8-A04F-922E56DAECBB}" destId="{9D25FF75-5A16-467F-85B0-F688C40A8954}" srcOrd="0" destOrd="0" presId="urn:microsoft.com/office/officeart/2005/8/layout/chevron2"/>
    <dgm:cxn modelId="{D21C7A80-74C0-4DAA-939D-AB8AF931C635}" type="presOf" srcId="{2ED60468-9C32-4C9E-AE26-D5E2450267D6}" destId="{F78E37D1-0787-43C3-8DD3-18EFA1735E25}" srcOrd="0" destOrd="0" presId="urn:microsoft.com/office/officeart/2005/8/layout/chevron2"/>
    <dgm:cxn modelId="{8B8F76A9-3BA8-4327-B609-2A9E82F60884}" srcId="{5BBA237B-B234-491C-AF40-CFBCED3A6D68}" destId="{775AA20E-CFBC-46E8-A04F-922E56DAECBB}" srcOrd="0" destOrd="0" parTransId="{C854C912-9C39-42E8-B7F2-9A1B58397AD2}" sibTransId="{B3F5603B-54ED-4B38-8781-BF8950360B57}"/>
    <dgm:cxn modelId="{F363B50E-6641-43F0-A561-BA5785E71126}" srcId="{2ED60468-9C32-4C9E-AE26-D5E2450267D6}" destId="{B07C13A9-1CFA-4DC0-A1FD-C9218F83174B}" srcOrd="0" destOrd="0" parTransId="{B6B79B32-A959-4DD6-86F1-B3892293FD54}" sibTransId="{D4A8CD48-DD63-4D09-A266-E79EC9DD45EB}"/>
    <dgm:cxn modelId="{97110E5B-C08B-4551-A717-D1D88ECA4EFF}" srcId="{5BBA237B-B234-491C-AF40-CFBCED3A6D68}" destId="{141CA2AE-8C0A-4E2D-8167-41F62053926E}" srcOrd="1" destOrd="0" parTransId="{905EB0DE-6468-4F4D-A5EC-2150A7B50B88}" sibTransId="{AA5AAB62-64CF-439F-AC02-DC78D0CAA7AB}"/>
    <dgm:cxn modelId="{04016729-2BC6-42B8-B73C-D9BD581302BC}" type="presParOf" srcId="{E2E75C7E-62B4-47EB-B41A-A40F42F9C273}" destId="{3A2D4A67-4A01-4B86-8F5E-5C46625A65F0}" srcOrd="0" destOrd="0" presId="urn:microsoft.com/office/officeart/2005/8/layout/chevron2"/>
    <dgm:cxn modelId="{ED545C36-AAA5-4779-AC37-0E4EEF3D53C9}" type="presParOf" srcId="{3A2D4A67-4A01-4B86-8F5E-5C46625A65F0}" destId="{8F6A9A97-1287-4770-BE11-25A60E58A29E}" srcOrd="0" destOrd="0" presId="urn:microsoft.com/office/officeart/2005/8/layout/chevron2"/>
    <dgm:cxn modelId="{213C5EB9-9AC1-47C2-B343-64F85CD53C21}" type="presParOf" srcId="{3A2D4A67-4A01-4B86-8F5E-5C46625A65F0}" destId="{9D25FF75-5A16-467F-85B0-F688C40A8954}" srcOrd="1" destOrd="0" presId="urn:microsoft.com/office/officeart/2005/8/layout/chevron2"/>
    <dgm:cxn modelId="{1BC32BB2-713E-4149-8E59-31D27E62ED62}" type="presParOf" srcId="{E2E75C7E-62B4-47EB-B41A-A40F42F9C273}" destId="{E4C57383-3A0D-450A-A6BF-7FA8FA5C7CDB}" srcOrd="1" destOrd="0" presId="urn:microsoft.com/office/officeart/2005/8/layout/chevron2"/>
    <dgm:cxn modelId="{2B71BD4B-24E5-41AB-BF99-06A29CAF8C75}" type="presParOf" srcId="{E2E75C7E-62B4-47EB-B41A-A40F42F9C273}" destId="{3ED0A793-A19C-48F5-BE21-48187A5116F2}" srcOrd="2" destOrd="0" presId="urn:microsoft.com/office/officeart/2005/8/layout/chevron2"/>
    <dgm:cxn modelId="{3AA05AE9-BB7F-46CD-98F9-B462864F2EC8}" type="presParOf" srcId="{3ED0A793-A19C-48F5-BE21-48187A5116F2}" destId="{F78E37D1-0787-43C3-8DD3-18EFA1735E25}" srcOrd="0" destOrd="0" presId="urn:microsoft.com/office/officeart/2005/8/layout/chevron2"/>
    <dgm:cxn modelId="{BCCC24A9-4248-42AC-AAF1-832D481BC34F}" type="presParOf" srcId="{3ED0A793-A19C-48F5-BE21-48187A5116F2}" destId="{ECDCD7F4-EE07-4283-A088-71845647BFC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06AECED-A25E-4F42-9BEC-BFE46C3E4B1A}" type="doc">
      <dgm:prSet loTypeId="urn:microsoft.com/office/officeart/2005/8/layout/chevron1" loCatId="process" qsTypeId="urn:microsoft.com/office/officeart/2005/8/quickstyle/simple5" qsCatId="simple" csTypeId="urn:microsoft.com/office/officeart/2005/8/colors/colorful2" csCatId="colorful" phldr="1"/>
      <dgm:spPr/>
    </dgm:pt>
    <dgm:pt modelId="{04AD38F7-93F1-45B0-B8F5-E7EA0BBBB757}">
      <dgm:prSet phldrT="[Texto]"/>
      <dgm:spPr/>
      <dgm:t>
        <a:bodyPr/>
        <a:lstStyle/>
        <a:p>
          <a:r>
            <a:rPr lang="es-EC" dirty="0" smtClean="0"/>
            <a:t>La cultura y la identidad </a:t>
          </a:r>
          <a:endParaRPr lang="es-ES" dirty="0"/>
        </a:p>
      </dgm:t>
    </dgm:pt>
    <dgm:pt modelId="{62B6FEBE-91D1-42A0-9CC3-5E89A53E4CC4}" type="parTrans" cxnId="{98F9B2F7-3CF9-4B87-B911-B4C8F55297EA}">
      <dgm:prSet/>
      <dgm:spPr/>
      <dgm:t>
        <a:bodyPr/>
        <a:lstStyle/>
        <a:p>
          <a:endParaRPr lang="es-ES"/>
        </a:p>
      </dgm:t>
    </dgm:pt>
    <dgm:pt modelId="{40064DB2-9171-437B-AD56-A9AF3F914380}" type="sibTrans" cxnId="{98F9B2F7-3CF9-4B87-B911-B4C8F55297EA}">
      <dgm:prSet/>
      <dgm:spPr/>
      <dgm:t>
        <a:bodyPr/>
        <a:lstStyle/>
        <a:p>
          <a:endParaRPr lang="es-ES"/>
        </a:p>
      </dgm:t>
    </dgm:pt>
    <dgm:pt modelId="{32F608B1-3C06-4E9F-A77A-007D23E3AB9F}">
      <dgm:prSet phldrT="[Texto]"/>
      <dgm:spPr/>
      <dgm:t>
        <a:bodyPr/>
        <a:lstStyle/>
        <a:p>
          <a:r>
            <a:rPr lang="es-EC" dirty="0" smtClean="0"/>
            <a:t>Crean componentes populares y diversos </a:t>
          </a:r>
          <a:endParaRPr lang="es-ES" dirty="0"/>
        </a:p>
      </dgm:t>
    </dgm:pt>
    <dgm:pt modelId="{305C88E4-07A1-4E09-BA9A-AADED96BE07B}" type="parTrans" cxnId="{458F19D8-2D3D-45A3-86B4-7EF0F255B3A4}">
      <dgm:prSet/>
      <dgm:spPr/>
      <dgm:t>
        <a:bodyPr/>
        <a:lstStyle/>
        <a:p>
          <a:endParaRPr lang="es-ES"/>
        </a:p>
      </dgm:t>
    </dgm:pt>
    <dgm:pt modelId="{FADFE814-688A-4B62-80B3-BD1B4094EBF8}" type="sibTrans" cxnId="{458F19D8-2D3D-45A3-86B4-7EF0F255B3A4}">
      <dgm:prSet/>
      <dgm:spPr/>
      <dgm:t>
        <a:bodyPr/>
        <a:lstStyle/>
        <a:p>
          <a:endParaRPr lang="es-ES"/>
        </a:p>
      </dgm:t>
    </dgm:pt>
    <dgm:pt modelId="{E0B7AD1E-406D-4FB8-A513-B4FEE244F295}">
      <dgm:prSet phldrT="[Texto]"/>
      <dgm:spPr/>
      <dgm:t>
        <a:bodyPr/>
        <a:lstStyle/>
        <a:p>
          <a:r>
            <a:rPr lang="es-EC" dirty="0" smtClean="0"/>
            <a:t>Mejora continua del grupo social</a:t>
          </a:r>
          <a:endParaRPr lang="es-ES" dirty="0"/>
        </a:p>
      </dgm:t>
    </dgm:pt>
    <dgm:pt modelId="{22819C4C-0F8E-4CF2-A63B-4DB5BDBC13D8}" type="parTrans" cxnId="{61FFD27A-3E5B-4661-B1B4-7ACC22457062}">
      <dgm:prSet/>
      <dgm:spPr/>
      <dgm:t>
        <a:bodyPr/>
        <a:lstStyle/>
        <a:p>
          <a:endParaRPr lang="es-ES"/>
        </a:p>
      </dgm:t>
    </dgm:pt>
    <dgm:pt modelId="{E9F8BE03-0491-4065-9AC3-B110DEC75CA7}" type="sibTrans" cxnId="{61FFD27A-3E5B-4661-B1B4-7ACC22457062}">
      <dgm:prSet/>
      <dgm:spPr/>
      <dgm:t>
        <a:bodyPr/>
        <a:lstStyle/>
        <a:p>
          <a:endParaRPr lang="es-ES"/>
        </a:p>
      </dgm:t>
    </dgm:pt>
    <dgm:pt modelId="{FBFFAED1-035E-4597-9603-2E5898B206F8}" type="pres">
      <dgm:prSet presAssocID="{A06AECED-A25E-4F42-9BEC-BFE46C3E4B1A}" presName="Name0" presStyleCnt="0">
        <dgm:presLayoutVars>
          <dgm:dir/>
          <dgm:animLvl val="lvl"/>
          <dgm:resizeHandles val="exact"/>
        </dgm:presLayoutVars>
      </dgm:prSet>
      <dgm:spPr/>
    </dgm:pt>
    <dgm:pt modelId="{0ECDA638-38B8-4233-AB7E-3DC051C22D8A}" type="pres">
      <dgm:prSet presAssocID="{04AD38F7-93F1-45B0-B8F5-E7EA0BBBB757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799A2F-8A37-4BFB-ACA7-6934EACD691F}" type="pres">
      <dgm:prSet presAssocID="{40064DB2-9171-437B-AD56-A9AF3F914380}" presName="parTxOnlySpace" presStyleCnt="0"/>
      <dgm:spPr/>
    </dgm:pt>
    <dgm:pt modelId="{5CD8995E-1AC2-48F7-BE79-3BBCE70A8453}" type="pres">
      <dgm:prSet presAssocID="{32F608B1-3C06-4E9F-A77A-007D23E3AB9F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9D6CE1-717F-45AF-9559-49918D6586DE}" type="pres">
      <dgm:prSet presAssocID="{FADFE814-688A-4B62-80B3-BD1B4094EBF8}" presName="parTxOnlySpace" presStyleCnt="0"/>
      <dgm:spPr/>
    </dgm:pt>
    <dgm:pt modelId="{1AB39EF3-8DFB-4227-9A07-AEDA316226CA}" type="pres">
      <dgm:prSet presAssocID="{E0B7AD1E-406D-4FB8-A513-B4FEE244F29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58F19D8-2D3D-45A3-86B4-7EF0F255B3A4}" srcId="{A06AECED-A25E-4F42-9BEC-BFE46C3E4B1A}" destId="{32F608B1-3C06-4E9F-A77A-007D23E3AB9F}" srcOrd="1" destOrd="0" parTransId="{305C88E4-07A1-4E09-BA9A-AADED96BE07B}" sibTransId="{FADFE814-688A-4B62-80B3-BD1B4094EBF8}"/>
    <dgm:cxn modelId="{81CAEF28-9952-4A9F-896D-1043182C220D}" type="presOf" srcId="{04AD38F7-93F1-45B0-B8F5-E7EA0BBBB757}" destId="{0ECDA638-38B8-4233-AB7E-3DC051C22D8A}" srcOrd="0" destOrd="0" presId="urn:microsoft.com/office/officeart/2005/8/layout/chevron1"/>
    <dgm:cxn modelId="{1AA39754-3032-4D0B-93EE-8FE493094E02}" type="presOf" srcId="{A06AECED-A25E-4F42-9BEC-BFE46C3E4B1A}" destId="{FBFFAED1-035E-4597-9603-2E5898B206F8}" srcOrd="0" destOrd="0" presId="urn:microsoft.com/office/officeart/2005/8/layout/chevron1"/>
    <dgm:cxn modelId="{98F9B2F7-3CF9-4B87-B911-B4C8F55297EA}" srcId="{A06AECED-A25E-4F42-9BEC-BFE46C3E4B1A}" destId="{04AD38F7-93F1-45B0-B8F5-E7EA0BBBB757}" srcOrd="0" destOrd="0" parTransId="{62B6FEBE-91D1-42A0-9CC3-5E89A53E4CC4}" sibTransId="{40064DB2-9171-437B-AD56-A9AF3F914380}"/>
    <dgm:cxn modelId="{EFA94414-D05E-48D5-9FDD-C063EA12D6FF}" type="presOf" srcId="{32F608B1-3C06-4E9F-A77A-007D23E3AB9F}" destId="{5CD8995E-1AC2-48F7-BE79-3BBCE70A8453}" srcOrd="0" destOrd="0" presId="urn:microsoft.com/office/officeart/2005/8/layout/chevron1"/>
    <dgm:cxn modelId="{61FFD27A-3E5B-4661-B1B4-7ACC22457062}" srcId="{A06AECED-A25E-4F42-9BEC-BFE46C3E4B1A}" destId="{E0B7AD1E-406D-4FB8-A513-B4FEE244F295}" srcOrd="2" destOrd="0" parTransId="{22819C4C-0F8E-4CF2-A63B-4DB5BDBC13D8}" sibTransId="{E9F8BE03-0491-4065-9AC3-B110DEC75CA7}"/>
    <dgm:cxn modelId="{2EAF9D81-9002-48AF-B51C-CDBE3BCBE083}" type="presOf" srcId="{E0B7AD1E-406D-4FB8-A513-B4FEE244F295}" destId="{1AB39EF3-8DFB-4227-9A07-AEDA316226CA}" srcOrd="0" destOrd="0" presId="urn:microsoft.com/office/officeart/2005/8/layout/chevron1"/>
    <dgm:cxn modelId="{C87BD7E2-FE1B-4413-8FA2-61908376F087}" type="presParOf" srcId="{FBFFAED1-035E-4597-9603-2E5898B206F8}" destId="{0ECDA638-38B8-4233-AB7E-3DC051C22D8A}" srcOrd="0" destOrd="0" presId="urn:microsoft.com/office/officeart/2005/8/layout/chevron1"/>
    <dgm:cxn modelId="{DEA6F18F-3792-410D-8CB1-1F88FFEB74E7}" type="presParOf" srcId="{FBFFAED1-035E-4597-9603-2E5898B206F8}" destId="{A7799A2F-8A37-4BFB-ACA7-6934EACD691F}" srcOrd="1" destOrd="0" presId="urn:microsoft.com/office/officeart/2005/8/layout/chevron1"/>
    <dgm:cxn modelId="{4F255537-6F69-4E2A-A60B-DA61CD29909B}" type="presParOf" srcId="{FBFFAED1-035E-4597-9603-2E5898B206F8}" destId="{5CD8995E-1AC2-48F7-BE79-3BBCE70A8453}" srcOrd="2" destOrd="0" presId="urn:microsoft.com/office/officeart/2005/8/layout/chevron1"/>
    <dgm:cxn modelId="{ED5F4918-4B5D-43C3-8B71-10DABD87A3BE}" type="presParOf" srcId="{FBFFAED1-035E-4597-9603-2E5898B206F8}" destId="{F39D6CE1-717F-45AF-9559-49918D6586DE}" srcOrd="3" destOrd="0" presId="urn:microsoft.com/office/officeart/2005/8/layout/chevron1"/>
    <dgm:cxn modelId="{F65977A0-C344-4601-8CD0-3E745AA852F0}" type="presParOf" srcId="{FBFFAED1-035E-4597-9603-2E5898B206F8}" destId="{1AB39EF3-8DFB-4227-9A07-AEDA316226C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7959B4-A1B2-408B-8BE5-3682C0B647AD}">
      <dsp:nvSpPr>
        <dsp:cNvPr id="0" name=""/>
        <dsp:cNvSpPr/>
      </dsp:nvSpPr>
      <dsp:spPr>
        <a:xfrm rot="5400000">
          <a:off x="-378153" y="1308846"/>
          <a:ext cx="1670635" cy="20165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4CDAA44-08F7-40D4-913D-14D1D6AB3CF1}">
      <dsp:nvSpPr>
        <dsp:cNvPr id="0" name=""/>
        <dsp:cNvSpPr/>
      </dsp:nvSpPr>
      <dsp:spPr>
        <a:xfrm>
          <a:off x="4128" y="239641"/>
          <a:ext cx="2240616" cy="13443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Productos que aportan valor y sabor natural </a:t>
          </a:r>
          <a:endParaRPr lang="es-ES" sz="1900" kern="1200" dirty="0"/>
        </a:p>
      </dsp:txBody>
      <dsp:txXfrm>
        <a:off x="43503" y="279016"/>
        <a:ext cx="2161866" cy="1265619"/>
      </dsp:txXfrm>
    </dsp:sp>
    <dsp:sp modelId="{A5FDBB15-BE78-4A10-A036-AD68DC1CCBCF}">
      <dsp:nvSpPr>
        <dsp:cNvPr id="0" name=""/>
        <dsp:cNvSpPr/>
      </dsp:nvSpPr>
      <dsp:spPr>
        <a:xfrm rot="5400000">
          <a:off x="-378153" y="2989308"/>
          <a:ext cx="1670635" cy="201655"/>
        </a:xfrm>
        <a:prstGeom prst="rect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shade val="51000"/>
                <a:satMod val="130000"/>
              </a:schemeClr>
            </a:gs>
            <a:gs pos="80000">
              <a:schemeClr val="accent3">
                <a:hueOff val="2250053"/>
                <a:satOff val="-3376"/>
                <a:lumOff val="-549"/>
                <a:alphaOff val="0"/>
                <a:shade val="93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0A335D-1E19-47F0-96E1-8A08D942F333}">
      <dsp:nvSpPr>
        <dsp:cNvPr id="0" name=""/>
        <dsp:cNvSpPr/>
      </dsp:nvSpPr>
      <dsp:spPr>
        <a:xfrm>
          <a:off x="4128" y="1920103"/>
          <a:ext cx="2240616" cy="13443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875044"/>
                <a:satOff val="-2813"/>
                <a:lumOff val="-458"/>
                <a:alphaOff val="0"/>
                <a:shade val="51000"/>
                <a:satMod val="130000"/>
              </a:schemeClr>
            </a:gs>
            <a:gs pos="80000">
              <a:schemeClr val="accent3">
                <a:hueOff val="1875044"/>
                <a:satOff val="-2813"/>
                <a:lumOff val="-458"/>
                <a:alphaOff val="0"/>
                <a:shade val="93000"/>
                <a:satMod val="130000"/>
              </a:schemeClr>
            </a:gs>
            <a:gs pos="100000">
              <a:schemeClr val="accent3">
                <a:hueOff val="1875044"/>
                <a:satOff val="-2813"/>
                <a:lumOff val="-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Sentido de pertenencia social y cultural</a:t>
          </a:r>
          <a:endParaRPr lang="es-ES" sz="1900" kern="1200" dirty="0"/>
        </a:p>
      </dsp:txBody>
      <dsp:txXfrm>
        <a:off x="43503" y="1959478"/>
        <a:ext cx="2161866" cy="1265619"/>
      </dsp:txXfrm>
    </dsp:sp>
    <dsp:sp modelId="{8E3A4202-4107-4658-B200-1995B31CA99B}">
      <dsp:nvSpPr>
        <dsp:cNvPr id="0" name=""/>
        <dsp:cNvSpPr/>
      </dsp:nvSpPr>
      <dsp:spPr>
        <a:xfrm>
          <a:off x="462077" y="3829539"/>
          <a:ext cx="2970193" cy="201655"/>
        </a:xfrm>
        <a:prstGeom prst="rect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shade val="51000"/>
                <a:satMod val="130000"/>
              </a:schemeClr>
            </a:gs>
            <a:gs pos="80000">
              <a:schemeClr val="accent3">
                <a:hueOff val="4500106"/>
                <a:satOff val="-6752"/>
                <a:lumOff val="-1098"/>
                <a:alphaOff val="0"/>
                <a:shade val="93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8D8AA11-166A-4CCD-8088-E730671A486D}">
      <dsp:nvSpPr>
        <dsp:cNvPr id="0" name=""/>
        <dsp:cNvSpPr/>
      </dsp:nvSpPr>
      <dsp:spPr>
        <a:xfrm>
          <a:off x="4128" y="3600565"/>
          <a:ext cx="2240616" cy="13443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Diversificación de ingredientes, formas de cocinar y recetas</a:t>
          </a:r>
          <a:endParaRPr lang="es-ES" sz="1900" kern="1200" dirty="0"/>
        </a:p>
      </dsp:txBody>
      <dsp:txXfrm>
        <a:off x="43503" y="3639940"/>
        <a:ext cx="2161866" cy="1265619"/>
      </dsp:txXfrm>
    </dsp:sp>
    <dsp:sp modelId="{2AC8B5E2-0F04-4CB8-910D-F279AFC91BDF}">
      <dsp:nvSpPr>
        <dsp:cNvPr id="0" name=""/>
        <dsp:cNvSpPr/>
      </dsp:nvSpPr>
      <dsp:spPr>
        <a:xfrm rot="16200000">
          <a:off x="2601866" y="2989308"/>
          <a:ext cx="1670635" cy="201655"/>
        </a:xfrm>
        <a:prstGeom prst="rect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shade val="51000"/>
                <a:satMod val="130000"/>
              </a:schemeClr>
            </a:gs>
            <a:gs pos="80000">
              <a:schemeClr val="accent3">
                <a:hueOff val="6750158"/>
                <a:satOff val="-10128"/>
                <a:lumOff val="-1647"/>
                <a:alphaOff val="0"/>
                <a:shade val="93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67789B3-8306-40A8-9705-30F3FFF9D573}">
      <dsp:nvSpPr>
        <dsp:cNvPr id="0" name=""/>
        <dsp:cNvSpPr/>
      </dsp:nvSpPr>
      <dsp:spPr>
        <a:xfrm>
          <a:off x="2984147" y="3600565"/>
          <a:ext cx="2240616" cy="13443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Gastronomía identitaria</a:t>
          </a:r>
          <a:endParaRPr lang="es-ES" sz="1900" kern="1200" dirty="0"/>
        </a:p>
      </dsp:txBody>
      <dsp:txXfrm>
        <a:off x="3023522" y="3639940"/>
        <a:ext cx="2161866" cy="1265619"/>
      </dsp:txXfrm>
    </dsp:sp>
    <dsp:sp modelId="{ABD4B30D-E097-4568-8B2B-6B9BA056B561}">
      <dsp:nvSpPr>
        <dsp:cNvPr id="0" name=""/>
        <dsp:cNvSpPr/>
      </dsp:nvSpPr>
      <dsp:spPr>
        <a:xfrm rot="16200000">
          <a:off x="2601866" y="1308846"/>
          <a:ext cx="1670635" cy="201655"/>
        </a:xfrm>
        <a:prstGeom prst="rect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shade val="51000"/>
                <a:satMod val="130000"/>
              </a:schemeClr>
            </a:gs>
            <a:gs pos="80000">
              <a:schemeClr val="accent3">
                <a:hueOff val="9000211"/>
                <a:satOff val="-13504"/>
                <a:lumOff val="-2196"/>
                <a:alphaOff val="0"/>
                <a:shade val="93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E4F483A-703C-462D-A792-CFF27511B262}">
      <dsp:nvSpPr>
        <dsp:cNvPr id="0" name=""/>
        <dsp:cNvSpPr/>
      </dsp:nvSpPr>
      <dsp:spPr>
        <a:xfrm>
          <a:off x="2984147" y="1920103"/>
          <a:ext cx="2240616" cy="13443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Influencia de culturas propias y ajenas</a:t>
          </a:r>
          <a:endParaRPr lang="es-ES" sz="1900" kern="1200" dirty="0"/>
        </a:p>
      </dsp:txBody>
      <dsp:txXfrm>
        <a:off x="3023522" y="1959478"/>
        <a:ext cx="2161866" cy="1265619"/>
      </dsp:txXfrm>
    </dsp:sp>
    <dsp:sp modelId="{788D772C-A590-4B63-A1FA-FB20ED030CC4}">
      <dsp:nvSpPr>
        <dsp:cNvPr id="0" name=""/>
        <dsp:cNvSpPr/>
      </dsp:nvSpPr>
      <dsp:spPr>
        <a:xfrm>
          <a:off x="3442097" y="468615"/>
          <a:ext cx="2970193" cy="201655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DCBB82-F02C-4D9E-8CC8-C4D0846638D0}">
      <dsp:nvSpPr>
        <dsp:cNvPr id="0" name=""/>
        <dsp:cNvSpPr/>
      </dsp:nvSpPr>
      <dsp:spPr>
        <a:xfrm>
          <a:off x="2984147" y="239641"/>
          <a:ext cx="2240616" cy="13443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9375220"/>
                <a:satOff val="-14067"/>
                <a:lumOff val="-2288"/>
                <a:alphaOff val="0"/>
                <a:shade val="51000"/>
                <a:satMod val="130000"/>
              </a:schemeClr>
            </a:gs>
            <a:gs pos="80000">
              <a:schemeClr val="accent3">
                <a:hueOff val="9375220"/>
                <a:satOff val="-14067"/>
                <a:lumOff val="-2288"/>
                <a:alphaOff val="0"/>
                <a:shade val="93000"/>
                <a:satMod val="130000"/>
              </a:schemeClr>
            </a:gs>
            <a:gs pos="100000">
              <a:schemeClr val="accent3">
                <a:hueOff val="9375220"/>
                <a:satOff val="-14067"/>
                <a:lumOff val="-22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Dejado huella en distintas épocas</a:t>
          </a:r>
          <a:endParaRPr lang="es-ES" sz="1900" kern="1200" dirty="0"/>
        </a:p>
      </dsp:txBody>
      <dsp:txXfrm>
        <a:off x="3023522" y="279016"/>
        <a:ext cx="2161866" cy="1265619"/>
      </dsp:txXfrm>
    </dsp:sp>
    <dsp:sp modelId="{A10273F5-D56F-4BC8-BB88-C934491BE7A1}">
      <dsp:nvSpPr>
        <dsp:cNvPr id="0" name=""/>
        <dsp:cNvSpPr/>
      </dsp:nvSpPr>
      <dsp:spPr>
        <a:xfrm>
          <a:off x="5964167" y="239641"/>
          <a:ext cx="2240616" cy="13443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Estructurar nuestra propia identidad culinaria</a:t>
          </a:r>
          <a:endParaRPr lang="es-ES" sz="1900" kern="1200" dirty="0"/>
        </a:p>
      </dsp:txBody>
      <dsp:txXfrm>
        <a:off x="6003542" y="279016"/>
        <a:ext cx="2161866" cy="126561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41E1CE-FB72-42D1-BB0D-8F12856AB631}">
      <dsp:nvSpPr>
        <dsp:cNvPr id="0" name=""/>
        <dsp:cNvSpPr/>
      </dsp:nvSpPr>
      <dsp:spPr>
        <a:xfrm>
          <a:off x="590625" y="984201"/>
          <a:ext cx="2761789" cy="910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Identidad cultural</a:t>
          </a:r>
          <a:endParaRPr lang="es-ES" sz="2300" kern="1200" dirty="0"/>
        </a:p>
      </dsp:txBody>
      <dsp:txXfrm>
        <a:off x="590625" y="984201"/>
        <a:ext cx="2761789" cy="910135"/>
      </dsp:txXfrm>
    </dsp:sp>
    <dsp:sp modelId="{F88D531A-E025-46C1-928A-38F25A6F7D95}">
      <dsp:nvSpPr>
        <dsp:cNvPr id="0" name=""/>
        <dsp:cNvSpPr/>
      </dsp:nvSpPr>
      <dsp:spPr>
        <a:xfrm>
          <a:off x="590625" y="2903362"/>
          <a:ext cx="2761789" cy="1705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Crea un valor intangible</a:t>
          </a:r>
          <a:endParaRPr lang="es-ES" sz="2900" kern="1200" dirty="0"/>
        </a:p>
      </dsp:txBody>
      <dsp:txXfrm>
        <a:off x="590625" y="2903362"/>
        <a:ext cx="2761789" cy="1705149"/>
      </dsp:txXfrm>
    </dsp:sp>
    <dsp:sp modelId="{7989BD5A-9401-4596-8160-426F18699B0F}">
      <dsp:nvSpPr>
        <dsp:cNvPr id="0" name=""/>
        <dsp:cNvSpPr/>
      </dsp:nvSpPr>
      <dsp:spPr>
        <a:xfrm>
          <a:off x="587487" y="707394"/>
          <a:ext cx="219687" cy="21968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9762BC8-D034-48E4-A1AD-F1126964E79D}">
      <dsp:nvSpPr>
        <dsp:cNvPr id="0" name=""/>
        <dsp:cNvSpPr/>
      </dsp:nvSpPr>
      <dsp:spPr>
        <a:xfrm>
          <a:off x="741268" y="399831"/>
          <a:ext cx="219687" cy="21968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9ACB57E-761C-46A1-9913-60AAD959291E}">
      <dsp:nvSpPr>
        <dsp:cNvPr id="0" name=""/>
        <dsp:cNvSpPr/>
      </dsp:nvSpPr>
      <dsp:spPr>
        <a:xfrm>
          <a:off x="1110344" y="461344"/>
          <a:ext cx="345223" cy="34522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5F2CE84-405E-432C-ABDF-82E106D69A16}">
      <dsp:nvSpPr>
        <dsp:cNvPr id="0" name=""/>
        <dsp:cNvSpPr/>
      </dsp:nvSpPr>
      <dsp:spPr>
        <a:xfrm>
          <a:off x="1417906" y="123025"/>
          <a:ext cx="219687" cy="21968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9E678BB-C698-4425-996D-61CFE0130A1C}">
      <dsp:nvSpPr>
        <dsp:cNvPr id="0" name=""/>
        <dsp:cNvSpPr/>
      </dsp:nvSpPr>
      <dsp:spPr>
        <a:xfrm>
          <a:off x="1817738" y="0"/>
          <a:ext cx="219687" cy="21968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2129D13-B5F6-4635-BB5C-13EE04437CEF}">
      <dsp:nvSpPr>
        <dsp:cNvPr id="0" name=""/>
        <dsp:cNvSpPr/>
      </dsp:nvSpPr>
      <dsp:spPr>
        <a:xfrm>
          <a:off x="2309839" y="215294"/>
          <a:ext cx="219687" cy="21968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1D46F-14C6-42B0-9063-CF4A79C6E8E2}">
      <dsp:nvSpPr>
        <dsp:cNvPr id="0" name=""/>
        <dsp:cNvSpPr/>
      </dsp:nvSpPr>
      <dsp:spPr>
        <a:xfrm>
          <a:off x="2617402" y="369075"/>
          <a:ext cx="345223" cy="34522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FF3A7D5-5492-4892-9D5F-E7238DB3B3B1}">
      <dsp:nvSpPr>
        <dsp:cNvPr id="0" name=""/>
        <dsp:cNvSpPr/>
      </dsp:nvSpPr>
      <dsp:spPr>
        <a:xfrm>
          <a:off x="3047990" y="707394"/>
          <a:ext cx="219687" cy="21968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B4E93EF-96B4-42FD-B3FD-219B2D5D73C2}">
      <dsp:nvSpPr>
        <dsp:cNvPr id="0" name=""/>
        <dsp:cNvSpPr/>
      </dsp:nvSpPr>
      <dsp:spPr>
        <a:xfrm>
          <a:off x="3232527" y="1045713"/>
          <a:ext cx="219687" cy="21968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8A4C5A4-8CA3-4F26-A873-B922EE3194AD}">
      <dsp:nvSpPr>
        <dsp:cNvPr id="0" name=""/>
        <dsp:cNvSpPr/>
      </dsp:nvSpPr>
      <dsp:spPr>
        <a:xfrm>
          <a:off x="1633200" y="399831"/>
          <a:ext cx="564911" cy="56491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BAF8986-9947-437A-81EB-EDD9BA805103}">
      <dsp:nvSpPr>
        <dsp:cNvPr id="0" name=""/>
        <dsp:cNvSpPr/>
      </dsp:nvSpPr>
      <dsp:spPr>
        <a:xfrm>
          <a:off x="433705" y="1568570"/>
          <a:ext cx="219687" cy="21968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3ADFD14-2D5E-4C20-8904-4D82F30754E0}">
      <dsp:nvSpPr>
        <dsp:cNvPr id="0" name=""/>
        <dsp:cNvSpPr/>
      </dsp:nvSpPr>
      <dsp:spPr>
        <a:xfrm>
          <a:off x="618243" y="1845377"/>
          <a:ext cx="345223" cy="34522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0C7B90B-74D7-4BB7-8A36-45B4B0E021C7}">
      <dsp:nvSpPr>
        <dsp:cNvPr id="0" name=""/>
        <dsp:cNvSpPr/>
      </dsp:nvSpPr>
      <dsp:spPr>
        <a:xfrm>
          <a:off x="1079587" y="2091427"/>
          <a:ext cx="502143" cy="50214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FD821C8-3465-4D57-9277-82D73F64ADE1}">
      <dsp:nvSpPr>
        <dsp:cNvPr id="0" name=""/>
        <dsp:cNvSpPr/>
      </dsp:nvSpPr>
      <dsp:spPr>
        <a:xfrm>
          <a:off x="1725469" y="2491259"/>
          <a:ext cx="219687" cy="21968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C9BD89B-D825-4557-B581-B91130BA72FF}">
      <dsp:nvSpPr>
        <dsp:cNvPr id="0" name=""/>
        <dsp:cNvSpPr/>
      </dsp:nvSpPr>
      <dsp:spPr>
        <a:xfrm>
          <a:off x="1848494" y="2091427"/>
          <a:ext cx="345223" cy="345223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5A79B4E-F553-46D0-A3EC-0E5766D1D912}">
      <dsp:nvSpPr>
        <dsp:cNvPr id="0" name=""/>
        <dsp:cNvSpPr/>
      </dsp:nvSpPr>
      <dsp:spPr>
        <a:xfrm>
          <a:off x="2156057" y="2522015"/>
          <a:ext cx="219687" cy="21968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C115F2-B6DF-48A4-A32C-FF32C221BAF1}">
      <dsp:nvSpPr>
        <dsp:cNvPr id="0" name=""/>
        <dsp:cNvSpPr/>
      </dsp:nvSpPr>
      <dsp:spPr>
        <a:xfrm>
          <a:off x="2432864" y="2029914"/>
          <a:ext cx="502143" cy="50214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DF25C0E-5B78-4022-8AF8-F4AC4F122400}">
      <dsp:nvSpPr>
        <dsp:cNvPr id="0" name=""/>
        <dsp:cNvSpPr/>
      </dsp:nvSpPr>
      <dsp:spPr>
        <a:xfrm>
          <a:off x="3109502" y="1906889"/>
          <a:ext cx="345223" cy="34522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D1BC74E-3584-46D1-8F04-66D4650C2C86}">
      <dsp:nvSpPr>
        <dsp:cNvPr id="0" name=""/>
        <dsp:cNvSpPr/>
      </dsp:nvSpPr>
      <dsp:spPr>
        <a:xfrm>
          <a:off x="3454726" y="460832"/>
          <a:ext cx="1013872" cy="1935593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C3C6268-4A8C-49C7-BDFA-70E66F1A0398}">
      <dsp:nvSpPr>
        <dsp:cNvPr id="0" name=""/>
        <dsp:cNvSpPr/>
      </dsp:nvSpPr>
      <dsp:spPr>
        <a:xfrm>
          <a:off x="4284258" y="460832"/>
          <a:ext cx="1013872" cy="1935593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C5F3991-EC5F-49D7-A803-CA4BC3990406}">
      <dsp:nvSpPr>
        <dsp:cNvPr id="0" name=""/>
        <dsp:cNvSpPr/>
      </dsp:nvSpPr>
      <dsp:spPr>
        <a:xfrm>
          <a:off x="5505514" y="323517"/>
          <a:ext cx="2350341" cy="235034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Esencia y particularidad única de la comunidad</a:t>
          </a:r>
          <a:endParaRPr lang="es-ES" sz="2300" kern="1200" dirty="0"/>
        </a:p>
      </dsp:txBody>
      <dsp:txXfrm>
        <a:off x="5849713" y="667716"/>
        <a:ext cx="1661943" cy="1661943"/>
      </dsp:txXfrm>
    </dsp:sp>
    <dsp:sp modelId="{F9ACFD37-499B-4CDB-AECF-01423D4ED6BD}">
      <dsp:nvSpPr>
        <dsp:cNvPr id="0" name=""/>
        <dsp:cNvSpPr/>
      </dsp:nvSpPr>
      <dsp:spPr>
        <a:xfrm>
          <a:off x="5298131" y="2903362"/>
          <a:ext cx="2765107" cy="1705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Transmitir el conocimiento de su cultura gastronómica </a:t>
          </a:r>
          <a:endParaRPr lang="es-ES" sz="2900" kern="1200" dirty="0"/>
        </a:p>
      </dsp:txBody>
      <dsp:txXfrm>
        <a:off x="5298131" y="2903362"/>
        <a:ext cx="2765107" cy="170514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6542F9-32A9-4279-BD4D-47EB999C8631}">
      <dsp:nvSpPr>
        <dsp:cNvPr id="0" name=""/>
        <dsp:cNvSpPr/>
      </dsp:nvSpPr>
      <dsp:spPr>
        <a:xfrm>
          <a:off x="1613569" y="3023"/>
          <a:ext cx="2150113" cy="10750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700" kern="1200" dirty="0" smtClean="0"/>
            <a:t>ENFOQUE</a:t>
          </a:r>
          <a:endParaRPr lang="es-ES" sz="3700" kern="1200" dirty="0"/>
        </a:p>
      </dsp:txBody>
      <dsp:txXfrm>
        <a:off x="1645056" y="34510"/>
        <a:ext cx="2087139" cy="1012082"/>
      </dsp:txXfrm>
    </dsp:sp>
    <dsp:sp modelId="{54F5FB56-1ED0-49B2-A150-BF8805408607}">
      <dsp:nvSpPr>
        <dsp:cNvPr id="0" name=""/>
        <dsp:cNvSpPr/>
      </dsp:nvSpPr>
      <dsp:spPr>
        <a:xfrm>
          <a:off x="1828581" y="1078080"/>
          <a:ext cx="215011" cy="8062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6292"/>
              </a:lnTo>
              <a:lnTo>
                <a:pt x="215011" y="80629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E7B6E3-B412-4E3C-B919-A2B344A6952E}">
      <dsp:nvSpPr>
        <dsp:cNvPr id="0" name=""/>
        <dsp:cNvSpPr/>
      </dsp:nvSpPr>
      <dsp:spPr>
        <a:xfrm>
          <a:off x="2043592" y="1346844"/>
          <a:ext cx="1720091" cy="10750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Cualitativo</a:t>
          </a:r>
          <a:endParaRPr lang="es-ES" sz="2400" kern="1200" dirty="0"/>
        </a:p>
      </dsp:txBody>
      <dsp:txXfrm>
        <a:off x="2075079" y="1378331"/>
        <a:ext cx="1657117" cy="1012082"/>
      </dsp:txXfrm>
    </dsp:sp>
    <dsp:sp modelId="{1D60F20F-9AB8-4097-89AB-5427F9F25CA7}">
      <dsp:nvSpPr>
        <dsp:cNvPr id="0" name=""/>
        <dsp:cNvSpPr/>
      </dsp:nvSpPr>
      <dsp:spPr>
        <a:xfrm>
          <a:off x="1828581" y="1078080"/>
          <a:ext cx="215011" cy="2150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0113"/>
              </a:lnTo>
              <a:lnTo>
                <a:pt x="215011" y="215011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571CB4-FCA5-46C7-8E05-4F4A4FF8A5B4}">
      <dsp:nvSpPr>
        <dsp:cNvPr id="0" name=""/>
        <dsp:cNvSpPr/>
      </dsp:nvSpPr>
      <dsp:spPr>
        <a:xfrm>
          <a:off x="2043592" y="2690666"/>
          <a:ext cx="1720091" cy="10750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Cuantitativo</a:t>
          </a:r>
          <a:endParaRPr lang="es-ES" sz="2400" kern="1200" dirty="0"/>
        </a:p>
      </dsp:txBody>
      <dsp:txXfrm>
        <a:off x="2075079" y="2722153"/>
        <a:ext cx="1657117" cy="1012082"/>
      </dsp:txXfrm>
    </dsp:sp>
    <dsp:sp modelId="{B042EC1E-6361-4EA0-B800-43F6BBB5A4A1}">
      <dsp:nvSpPr>
        <dsp:cNvPr id="0" name=""/>
        <dsp:cNvSpPr/>
      </dsp:nvSpPr>
      <dsp:spPr>
        <a:xfrm>
          <a:off x="4301212" y="3023"/>
          <a:ext cx="2150113" cy="10750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700" kern="1200" dirty="0" smtClean="0"/>
            <a:t>TIPOS</a:t>
          </a:r>
          <a:endParaRPr lang="es-ES" sz="3700" kern="1200" dirty="0"/>
        </a:p>
      </dsp:txBody>
      <dsp:txXfrm>
        <a:off x="4332699" y="34510"/>
        <a:ext cx="2087139" cy="1012082"/>
      </dsp:txXfrm>
    </dsp:sp>
    <dsp:sp modelId="{F1D5F3E6-C53D-40BD-9BDA-1FDCC362280B}">
      <dsp:nvSpPr>
        <dsp:cNvPr id="0" name=""/>
        <dsp:cNvSpPr/>
      </dsp:nvSpPr>
      <dsp:spPr>
        <a:xfrm>
          <a:off x="4516223" y="1078080"/>
          <a:ext cx="215011" cy="8062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6292"/>
              </a:lnTo>
              <a:lnTo>
                <a:pt x="215011" y="80629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808487-9C17-4F4D-8481-4032E015F486}">
      <dsp:nvSpPr>
        <dsp:cNvPr id="0" name=""/>
        <dsp:cNvSpPr/>
      </dsp:nvSpPr>
      <dsp:spPr>
        <a:xfrm>
          <a:off x="4731235" y="1346844"/>
          <a:ext cx="1720091" cy="10750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Descriptiva</a:t>
          </a:r>
          <a:endParaRPr lang="es-ES" sz="2400" kern="1200" dirty="0"/>
        </a:p>
      </dsp:txBody>
      <dsp:txXfrm>
        <a:off x="4762722" y="1378331"/>
        <a:ext cx="1657117" cy="1012082"/>
      </dsp:txXfrm>
    </dsp:sp>
    <dsp:sp modelId="{43F860E5-E57F-4132-969D-1BBF81F3BE1D}">
      <dsp:nvSpPr>
        <dsp:cNvPr id="0" name=""/>
        <dsp:cNvSpPr/>
      </dsp:nvSpPr>
      <dsp:spPr>
        <a:xfrm>
          <a:off x="4516223" y="1078080"/>
          <a:ext cx="215011" cy="2150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0113"/>
              </a:lnTo>
              <a:lnTo>
                <a:pt x="215011" y="215011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F57618-3242-47BA-83C0-B3C149089BA2}">
      <dsp:nvSpPr>
        <dsp:cNvPr id="0" name=""/>
        <dsp:cNvSpPr/>
      </dsp:nvSpPr>
      <dsp:spPr>
        <a:xfrm>
          <a:off x="4731235" y="2690666"/>
          <a:ext cx="1720091" cy="10750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Exploratoria</a:t>
          </a:r>
        </a:p>
      </dsp:txBody>
      <dsp:txXfrm>
        <a:off x="4762722" y="2722153"/>
        <a:ext cx="1657117" cy="1012082"/>
      </dsp:txXfrm>
    </dsp:sp>
    <dsp:sp modelId="{AA3D3C9E-6D26-4A27-B1FD-1B8A7D4AFBC7}">
      <dsp:nvSpPr>
        <dsp:cNvPr id="0" name=""/>
        <dsp:cNvSpPr/>
      </dsp:nvSpPr>
      <dsp:spPr>
        <a:xfrm>
          <a:off x="4516223" y="1078080"/>
          <a:ext cx="215011" cy="34939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3935"/>
              </a:lnTo>
              <a:lnTo>
                <a:pt x="215011" y="349393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1402E2-3AFF-41D1-AEB1-2110D8099292}">
      <dsp:nvSpPr>
        <dsp:cNvPr id="0" name=""/>
        <dsp:cNvSpPr/>
      </dsp:nvSpPr>
      <dsp:spPr>
        <a:xfrm>
          <a:off x="4731235" y="4034487"/>
          <a:ext cx="1720091" cy="10750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Campo</a:t>
          </a:r>
        </a:p>
      </dsp:txBody>
      <dsp:txXfrm>
        <a:off x="4762722" y="4065974"/>
        <a:ext cx="1657117" cy="101208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9A7B9-96C2-4DBA-9FD5-DD679FEA9A75}">
      <dsp:nvSpPr>
        <dsp:cNvPr id="0" name=""/>
        <dsp:cNvSpPr/>
      </dsp:nvSpPr>
      <dsp:spPr>
        <a:xfrm>
          <a:off x="2739103" y="58052"/>
          <a:ext cx="3018737" cy="3018737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Recopilación bibliográfica</a:t>
          </a:r>
          <a:endParaRPr lang="es-ES" sz="2000" kern="1200" dirty="0"/>
        </a:p>
      </dsp:txBody>
      <dsp:txXfrm>
        <a:off x="3087419" y="464421"/>
        <a:ext cx="2322105" cy="957868"/>
      </dsp:txXfrm>
    </dsp:sp>
    <dsp:sp modelId="{D5911CB8-768D-4D89-A493-0A66B673859F}">
      <dsp:nvSpPr>
        <dsp:cNvPr id="0" name=""/>
        <dsp:cNvSpPr/>
      </dsp:nvSpPr>
      <dsp:spPr>
        <a:xfrm>
          <a:off x="4074314" y="1393263"/>
          <a:ext cx="3018737" cy="3018737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Entrevistas </a:t>
          </a:r>
          <a:endParaRPr lang="es-ES" sz="2000" kern="1200" dirty="0"/>
        </a:p>
      </dsp:txBody>
      <dsp:txXfrm>
        <a:off x="5699788" y="1741579"/>
        <a:ext cx="1161052" cy="2322105"/>
      </dsp:txXfrm>
    </dsp:sp>
    <dsp:sp modelId="{37A0A27B-0B5C-4193-9996-A030920A96BE}">
      <dsp:nvSpPr>
        <dsp:cNvPr id="0" name=""/>
        <dsp:cNvSpPr/>
      </dsp:nvSpPr>
      <dsp:spPr>
        <a:xfrm>
          <a:off x="2739103" y="2728474"/>
          <a:ext cx="3018737" cy="301873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Observación</a:t>
          </a:r>
          <a:endParaRPr lang="es-ES" sz="2000" kern="1200" dirty="0"/>
        </a:p>
      </dsp:txBody>
      <dsp:txXfrm>
        <a:off x="3087419" y="4382974"/>
        <a:ext cx="2322105" cy="957868"/>
      </dsp:txXfrm>
    </dsp:sp>
    <dsp:sp modelId="{43543CBD-FCA6-4EB3-A620-E3265E5E7CA7}">
      <dsp:nvSpPr>
        <dsp:cNvPr id="0" name=""/>
        <dsp:cNvSpPr/>
      </dsp:nvSpPr>
      <dsp:spPr>
        <a:xfrm>
          <a:off x="1403892" y="1393263"/>
          <a:ext cx="3018737" cy="3018737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Encuestas </a:t>
          </a:r>
          <a:endParaRPr lang="es-ES" sz="2000" kern="1200" dirty="0"/>
        </a:p>
      </dsp:txBody>
      <dsp:txXfrm>
        <a:off x="1636103" y="1741579"/>
        <a:ext cx="1161052" cy="232210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EAF80-6F75-4961-AFB5-1371EF822D96}">
      <dsp:nvSpPr>
        <dsp:cNvPr id="0" name=""/>
        <dsp:cNvSpPr/>
      </dsp:nvSpPr>
      <dsp:spPr>
        <a:xfrm>
          <a:off x="5468" y="1737942"/>
          <a:ext cx="2805358" cy="1122143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Muestra</a:t>
          </a:r>
          <a:endParaRPr lang="es-ES" sz="3000" kern="1200" dirty="0"/>
        </a:p>
      </dsp:txBody>
      <dsp:txXfrm>
        <a:off x="566540" y="1737942"/>
        <a:ext cx="1683215" cy="1122143"/>
      </dsp:txXfrm>
    </dsp:sp>
    <dsp:sp modelId="{26E64F74-C1E8-408C-845E-1CA5B4A25176}">
      <dsp:nvSpPr>
        <dsp:cNvPr id="0" name=""/>
        <dsp:cNvSpPr/>
      </dsp:nvSpPr>
      <dsp:spPr>
        <a:xfrm>
          <a:off x="2446130" y="1833324"/>
          <a:ext cx="2328447" cy="931379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Visitantes que recibe la Laguna del Quilotoa</a:t>
          </a:r>
          <a:endParaRPr lang="es-ES" sz="1600" kern="1200" dirty="0"/>
        </a:p>
      </dsp:txBody>
      <dsp:txXfrm>
        <a:off x="2911820" y="1833324"/>
        <a:ext cx="1397068" cy="931379"/>
      </dsp:txXfrm>
    </dsp:sp>
    <dsp:sp modelId="{0D83E9D6-A141-433E-A0E2-F9E18834F1A4}">
      <dsp:nvSpPr>
        <dsp:cNvPr id="0" name=""/>
        <dsp:cNvSpPr/>
      </dsp:nvSpPr>
      <dsp:spPr>
        <a:xfrm>
          <a:off x="4448595" y="1833324"/>
          <a:ext cx="2328447" cy="931379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Muestra no probabilística</a:t>
          </a:r>
          <a:endParaRPr lang="es-ES" sz="1600" kern="1200" dirty="0"/>
        </a:p>
      </dsp:txBody>
      <dsp:txXfrm>
        <a:off x="4914285" y="1833324"/>
        <a:ext cx="1397068" cy="931379"/>
      </dsp:txXfrm>
    </dsp:sp>
    <dsp:sp modelId="{60C65550-6CE9-4817-A829-2F21AC73C130}">
      <dsp:nvSpPr>
        <dsp:cNvPr id="0" name=""/>
        <dsp:cNvSpPr/>
      </dsp:nvSpPr>
      <dsp:spPr>
        <a:xfrm>
          <a:off x="6451060" y="1833324"/>
          <a:ext cx="2328447" cy="931379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Muestreo aleatorio simple </a:t>
          </a:r>
          <a:endParaRPr lang="es-ES" sz="1600" kern="1200" dirty="0"/>
        </a:p>
      </dsp:txBody>
      <dsp:txXfrm>
        <a:off x="6916750" y="1833324"/>
        <a:ext cx="1397068" cy="931379"/>
      </dsp:txXfrm>
    </dsp:sp>
    <dsp:sp modelId="{91704718-290E-4005-85AC-3F0BDC995AE0}">
      <dsp:nvSpPr>
        <dsp:cNvPr id="0" name=""/>
        <dsp:cNvSpPr/>
      </dsp:nvSpPr>
      <dsp:spPr>
        <a:xfrm>
          <a:off x="720077" y="2952326"/>
          <a:ext cx="2805358" cy="1122143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Cálculo de la muestra</a:t>
          </a:r>
          <a:endParaRPr lang="es-ES" sz="3000" kern="1200" dirty="0"/>
        </a:p>
      </dsp:txBody>
      <dsp:txXfrm>
        <a:off x="1281149" y="2952326"/>
        <a:ext cx="1683215" cy="1122143"/>
      </dsp:txXfrm>
    </dsp:sp>
    <dsp:sp modelId="{BFE5981D-B43A-4297-BFD0-9A6F7049ECD7}">
      <dsp:nvSpPr>
        <dsp:cNvPr id="0" name=""/>
        <dsp:cNvSpPr/>
      </dsp:nvSpPr>
      <dsp:spPr>
        <a:xfrm>
          <a:off x="3312359" y="3096343"/>
          <a:ext cx="2328447" cy="931379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Número de visitantes 986.521 en el año 2017</a:t>
          </a:r>
          <a:endParaRPr lang="es-ES" sz="1600" kern="1200" dirty="0"/>
        </a:p>
      </dsp:txBody>
      <dsp:txXfrm>
        <a:off x="3778049" y="3096343"/>
        <a:ext cx="1397068" cy="931379"/>
      </dsp:txXfrm>
    </dsp:sp>
    <dsp:sp modelId="{FF0FF79F-62AF-4BDA-B86C-E0660B9D04E3}">
      <dsp:nvSpPr>
        <dsp:cNvPr id="0" name=""/>
        <dsp:cNvSpPr/>
      </dsp:nvSpPr>
      <dsp:spPr>
        <a:xfrm>
          <a:off x="5400604" y="3096343"/>
          <a:ext cx="2328447" cy="931379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Se utilizó la fórmula de población finita</a:t>
          </a:r>
          <a:endParaRPr lang="es-ES" sz="1600" kern="1200" dirty="0"/>
        </a:p>
      </dsp:txBody>
      <dsp:txXfrm>
        <a:off x="5866294" y="3096343"/>
        <a:ext cx="1397068" cy="93137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767F7E-4E33-4879-A9BC-B2E16BADCA43}">
      <dsp:nvSpPr>
        <dsp:cNvPr id="0" name=""/>
        <dsp:cNvSpPr/>
      </dsp:nvSpPr>
      <dsp:spPr>
        <a:xfrm>
          <a:off x="3398" y="311948"/>
          <a:ext cx="3674549" cy="2742973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152400" rIns="50800" bIns="508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4000" kern="1200" smtClean="0">
              <a:latin typeface="Calibri"/>
              <a:ea typeface="+mn-ea"/>
              <a:cs typeface="+mn-cs"/>
            </a:rPr>
            <a:t>Curanderos </a:t>
          </a:r>
          <a:endParaRPr lang="es-ES" sz="4000" kern="1200" dirty="0">
            <a:latin typeface="Calibri"/>
            <a:ea typeface="+mn-ea"/>
            <a:cs typeface="+mn-cs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4000" kern="1200" smtClean="0">
              <a:latin typeface="Calibri"/>
              <a:ea typeface="+mn-ea"/>
              <a:cs typeface="+mn-cs"/>
            </a:rPr>
            <a:t>Parteras</a:t>
          </a:r>
          <a:endParaRPr lang="es-ES" sz="4000" kern="1200" dirty="0">
            <a:latin typeface="Calibri"/>
            <a:ea typeface="+mn-ea"/>
            <a:cs typeface="+mn-cs"/>
          </a:endParaRPr>
        </a:p>
      </dsp:txBody>
      <dsp:txXfrm>
        <a:off x="83737" y="392287"/>
        <a:ext cx="3513871" cy="2582295"/>
      </dsp:txXfrm>
    </dsp:sp>
    <dsp:sp modelId="{631E0CD5-84AC-49AC-8CB7-D10064335A57}">
      <dsp:nvSpPr>
        <dsp:cNvPr id="0" name=""/>
        <dsp:cNvSpPr/>
      </dsp:nvSpPr>
      <dsp:spPr>
        <a:xfrm>
          <a:off x="3398" y="3054921"/>
          <a:ext cx="3674549" cy="117947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020" tIns="0" rIns="53340" bIns="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smtClean="0">
              <a:latin typeface="Calibri"/>
              <a:ea typeface="+mn-ea"/>
              <a:cs typeface="+mn-cs"/>
            </a:rPr>
            <a:t>MEDICINA</a:t>
          </a:r>
          <a:endParaRPr lang="es-ES" sz="4200" kern="1200" dirty="0">
            <a:latin typeface="Calibri"/>
            <a:ea typeface="+mn-ea"/>
            <a:cs typeface="+mn-cs"/>
          </a:endParaRPr>
        </a:p>
      </dsp:txBody>
      <dsp:txXfrm>
        <a:off x="37944" y="3089467"/>
        <a:ext cx="2518619" cy="1110386"/>
      </dsp:txXfrm>
    </dsp:sp>
    <dsp:sp modelId="{FF29B6C4-64FD-4502-8A28-B03F7CEBF607}">
      <dsp:nvSpPr>
        <dsp:cNvPr id="0" name=""/>
        <dsp:cNvSpPr/>
      </dsp:nvSpPr>
      <dsp:spPr>
        <a:xfrm>
          <a:off x="2695056" y="3242271"/>
          <a:ext cx="1286092" cy="1286092"/>
        </a:xfrm>
        <a:prstGeom prst="ellipse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B97C89-C857-444B-BA1B-AD890967B98B}">
      <dsp:nvSpPr>
        <dsp:cNvPr id="0" name=""/>
        <dsp:cNvSpPr/>
      </dsp:nvSpPr>
      <dsp:spPr>
        <a:xfrm>
          <a:off x="4299770" y="311948"/>
          <a:ext cx="3674549" cy="2742973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152400" rIns="50800" bIns="508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4000" kern="1200" smtClean="0">
              <a:latin typeface="Calibri"/>
              <a:ea typeface="+mn-ea"/>
              <a:cs typeface="+mn-cs"/>
            </a:rPr>
            <a:t>Fiesta del Corpus Cristi</a:t>
          </a:r>
          <a:endParaRPr lang="es-ES" sz="4000" kern="1200" dirty="0">
            <a:latin typeface="Calibri"/>
            <a:ea typeface="+mn-ea"/>
            <a:cs typeface="+mn-cs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4000" kern="1200" smtClean="0">
              <a:latin typeface="Calibri"/>
              <a:ea typeface="+mn-ea"/>
              <a:cs typeface="+mn-cs"/>
            </a:rPr>
            <a:t>Fiesta  de los grano</a:t>
          </a:r>
          <a:endParaRPr lang="es-ES" sz="4000" kern="1200" dirty="0">
            <a:latin typeface="Calibri"/>
            <a:ea typeface="+mn-ea"/>
            <a:cs typeface="+mn-cs"/>
          </a:endParaRPr>
        </a:p>
      </dsp:txBody>
      <dsp:txXfrm>
        <a:off x="4380109" y="392287"/>
        <a:ext cx="3513871" cy="2582295"/>
      </dsp:txXfrm>
    </dsp:sp>
    <dsp:sp modelId="{26786FC8-8B1D-4DE3-9C5D-DCA44B905220}">
      <dsp:nvSpPr>
        <dsp:cNvPr id="0" name=""/>
        <dsp:cNvSpPr/>
      </dsp:nvSpPr>
      <dsp:spPr>
        <a:xfrm>
          <a:off x="4299770" y="3054921"/>
          <a:ext cx="3674549" cy="117947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020" tIns="0" rIns="53340" bIns="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smtClean="0">
              <a:latin typeface="Calibri"/>
              <a:ea typeface="+mn-ea"/>
              <a:cs typeface="+mn-cs"/>
            </a:rPr>
            <a:t>TURISMO</a:t>
          </a:r>
          <a:endParaRPr lang="es-ES" sz="4200" kern="1200" dirty="0">
            <a:latin typeface="Calibri"/>
            <a:ea typeface="+mn-ea"/>
            <a:cs typeface="+mn-cs"/>
          </a:endParaRPr>
        </a:p>
      </dsp:txBody>
      <dsp:txXfrm>
        <a:off x="4334316" y="3089467"/>
        <a:ext cx="2518619" cy="1110386"/>
      </dsp:txXfrm>
    </dsp:sp>
    <dsp:sp modelId="{AC18CEF6-47FA-4BF3-BE5E-5D06E0FF8017}">
      <dsp:nvSpPr>
        <dsp:cNvPr id="0" name=""/>
        <dsp:cNvSpPr/>
      </dsp:nvSpPr>
      <dsp:spPr>
        <a:xfrm>
          <a:off x="6991428" y="3242271"/>
          <a:ext cx="1286092" cy="1286092"/>
        </a:xfrm>
        <a:prstGeom prst="ellipse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67E672-CA7B-4ADD-92A9-D5DE0C7E8DFC}">
      <dsp:nvSpPr>
        <dsp:cNvPr id="0" name=""/>
        <dsp:cNvSpPr/>
      </dsp:nvSpPr>
      <dsp:spPr>
        <a:xfrm>
          <a:off x="2666440" y="1189"/>
          <a:ext cx="2011934" cy="130775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Técnicas de obtención y transformación  de alimentos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2730279" y="65028"/>
        <a:ext cx="1884256" cy="1180079"/>
      </dsp:txXfrm>
    </dsp:sp>
    <dsp:sp modelId="{A1A94FDE-313B-4811-B672-6FAFA12E4025}">
      <dsp:nvSpPr>
        <dsp:cNvPr id="0" name=""/>
        <dsp:cNvSpPr/>
      </dsp:nvSpPr>
      <dsp:spPr>
        <a:xfrm>
          <a:off x="1513066" y="655067"/>
          <a:ext cx="4318682" cy="4318682"/>
        </a:xfrm>
        <a:custGeom>
          <a:avLst/>
          <a:gdLst/>
          <a:ahLst/>
          <a:cxnLst/>
          <a:rect l="0" t="0" r="0" b="0"/>
          <a:pathLst>
            <a:path>
              <a:moveTo>
                <a:pt x="3179781" y="256329"/>
              </a:moveTo>
              <a:arcTo wR="2159341" hR="2159341" stAng="17892077" swAng="2624228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E2AED4-5E1C-4331-B678-0F66B30D3E08}">
      <dsp:nvSpPr>
        <dsp:cNvPr id="0" name=""/>
        <dsp:cNvSpPr/>
      </dsp:nvSpPr>
      <dsp:spPr>
        <a:xfrm>
          <a:off x="4825781" y="2160530"/>
          <a:ext cx="2011934" cy="1307757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Uso sagrado y ritual de alimentos característicos de la zona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4889620" y="2224369"/>
        <a:ext cx="1884256" cy="1180079"/>
      </dsp:txXfrm>
    </dsp:sp>
    <dsp:sp modelId="{98097E99-F7B3-4173-A0F9-7AC4D7534010}">
      <dsp:nvSpPr>
        <dsp:cNvPr id="0" name=""/>
        <dsp:cNvSpPr/>
      </dsp:nvSpPr>
      <dsp:spPr>
        <a:xfrm>
          <a:off x="1513066" y="655067"/>
          <a:ext cx="4318682" cy="4318682"/>
        </a:xfrm>
        <a:custGeom>
          <a:avLst/>
          <a:gdLst/>
          <a:ahLst/>
          <a:cxnLst/>
          <a:rect l="0" t="0" r="0" b="0"/>
          <a:pathLst>
            <a:path>
              <a:moveTo>
                <a:pt x="4212277" y="2828821"/>
              </a:moveTo>
              <a:arcTo wR="2159341" hR="2159341" stAng="1083695" swAng="2624228"/>
            </a:path>
          </a:pathLst>
        </a:custGeom>
        <a:noFill/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34ACE2-C6CC-4D95-8FF2-E5C50D3AE5F8}">
      <dsp:nvSpPr>
        <dsp:cNvPr id="0" name=""/>
        <dsp:cNvSpPr/>
      </dsp:nvSpPr>
      <dsp:spPr>
        <a:xfrm>
          <a:off x="2666440" y="4319871"/>
          <a:ext cx="2011934" cy="1307757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smtClean="0">
              <a:solidFill>
                <a:schemeClr val="tx1"/>
              </a:solidFill>
            </a:rPr>
            <a:t>Desarrollo de un calendario de cosechas basado en ciclos naturales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2730279" y="4383710"/>
        <a:ext cx="1884256" cy="1180079"/>
      </dsp:txXfrm>
    </dsp:sp>
    <dsp:sp modelId="{D4015FB5-11F3-4A0A-BCD4-8B8F70C4F13D}">
      <dsp:nvSpPr>
        <dsp:cNvPr id="0" name=""/>
        <dsp:cNvSpPr/>
      </dsp:nvSpPr>
      <dsp:spPr>
        <a:xfrm>
          <a:off x="1513066" y="655067"/>
          <a:ext cx="4318682" cy="4318682"/>
        </a:xfrm>
        <a:custGeom>
          <a:avLst/>
          <a:gdLst/>
          <a:ahLst/>
          <a:cxnLst/>
          <a:rect l="0" t="0" r="0" b="0"/>
          <a:pathLst>
            <a:path>
              <a:moveTo>
                <a:pt x="1138900" y="4062352"/>
              </a:moveTo>
              <a:arcTo wR="2159341" hR="2159341" stAng="7092077" swAng="2624228"/>
            </a:path>
          </a:pathLst>
        </a:custGeom>
        <a:noFill/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E34C3E-0161-43F4-B5C1-28B3F34F89F2}">
      <dsp:nvSpPr>
        <dsp:cNvPr id="0" name=""/>
        <dsp:cNvSpPr/>
      </dsp:nvSpPr>
      <dsp:spPr>
        <a:xfrm>
          <a:off x="507099" y="2160530"/>
          <a:ext cx="2011934" cy="1307757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Denotan un lazo social en la comunidad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570938" y="2224369"/>
        <a:ext cx="1884256" cy="1180079"/>
      </dsp:txXfrm>
    </dsp:sp>
    <dsp:sp modelId="{4FE70937-BACB-4F3B-A6D5-E7F7ACC94C8C}">
      <dsp:nvSpPr>
        <dsp:cNvPr id="0" name=""/>
        <dsp:cNvSpPr/>
      </dsp:nvSpPr>
      <dsp:spPr>
        <a:xfrm>
          <a:off x="1513066" y="655067"/>
          <a:ext cx="4318682" cy="4318682"/>
        </a:xfrm>
        <a:custGeom>
          <a:avLst/>
          <a:gdLst/>
          <a:ahLst/>
          <a:cxnLst/>
          <a:rect l="0" t="0" r="0" b="0"/>
          <a:pathLst>
            <a:path>
              <a:moveTo>
                <a:pt x="106404" y="1489860"/>
              </a:moveTo>
              <a:arcTo wR="2159341" hR="2159341" stAng="11883695" swAng="2624228"/>
            </a:path>
          </a:pathLst>
        </a:cu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D99E4C-B4FF-45E2-A6D9-CE03D7D0754C}">
      <dsp:nvSpPr>
        <dsp:cNvPr id="0" name=""/>
        <dsp:cNvSpPr/>
      </dsp:nvSpPr>
      <dsp:spPr>
        <a:xfrm>
          <a:off x="966" y="0"/>
          <a:ext cx="2513951" cy="540060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700" kern="1200" dirty="0" smtClean="0"/>
            <a:t>Camellones </a:t>
          </a:r>
          <a:endParaRPr lang="es-ES" sz="3700" kern="1200" dirty="0"/>
        </a:p>
      </dsp:txBody>
      <dsp:txXfrm>
        <a:off x="966" y="0"/>
        <a:ext cx="2513951" cy="1620180"/>
      </dsp:txXfrm>
    </dsp:sp>
    <dsp:sp modelId="{731396C3-668B-4196-93EF-0D9D58E9A5AF}">
      <dsp:nvSpPr>
        <dsp:cNvPr id="0" name=""/>
        <dsp:cNvSpPr/>
      </dsp:nvSpPr>
      <dsp:spPr>
        <a:xfrm>
          <a:off x="252362" y="1621762"/>
          <a:ext cx="2011160" cy="16283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Agricultura de los indígenas aborígenes</a:t>
          </a:r>
          <a:endParaRPr lang="es-ES" sz="2000" kern="1200" dirty="0"/>
        </a:p>
      </dsp:txBody>
      <dsp:txXfrm>
        <a:off x="300055" y="1669455"/>
        <a:ext cx="1915774" cy="1532968"/>
      </dsp:txXfrm>
    </dsp:sp>
    <dsp:sp modelId="{F0BD5A0F-60A5-4D09-8E1A-18B8D41B3DF2}">
      <dsp:nvSpPr>
        <dsp:cNvPr id="0" name=""/>
        <dsp:cNvSpPr/>
      </dsp:nvSpPr>
      <dsp:spPr>
        <a:xfrm>
          <a:off x="252362" y="3500633"/>
          <a:ext cx="2011160" cy="16283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shade val="51000"/>
                <a:satMod val="130000"/>
              </a:schemeClr>
            </a:gs>
            <a:gs pos="80000">
              <a:schemeClr val="accent3">
                <a:hueOff val="2250053"/>
                <a:satOff val="-3376"/>
                <a:lumOff val="-549"/>
                <a:alphaOff val="0"/>
                <a:shade val="93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Traspaso de tierra para formar camas  de cultivo elevadas</a:t>
          </a:r>
          <a:endParaRPr lang="es-ES" sz="2000" kern="1200" dirty="0"/>
        </a:p>
      </dsp:txBody>
      <dsp:txXfrm>
        <a:off x="300055" y="3548326"/>
        <a:ext cx="1915774" cy="1532968"/>
      </dsp:txXfrm>
    </dsp:sp>
    <dsp:sp modelId="{771D64BE-2881-4C10-820C-BA75F6240D0C}">
      <dsp:nvSpPr>
        <dsp:cNvPr id="0" name=""/>
        <dsp:cNvSpPr/>
      </dsp:nvSpPr>
      <dsp:spPr>
        <a:xfrm>
          <a:off x="2703464" y="0"/>
          <a:ext cx="2513951" cy="540060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700" kern="1200" dirty="0" err="1" smtClean="0"/>
            <a:t>Chakra</a:t>
          </a:r>
          <a:r>
            <a:rPr lang="es-ES" sz="3700" kern="1200" dirty="0" smtClean="0"/>
            <a:t> Andina</a:t>
          </a:r>
          <a:endParaRPr lang="es-ES" sz="3700" kern="1200" dirty="0"/>
        </a:p>
      </dsp:txBody>
      <dsp:txXfrm>
        <a:off x="2703464" y="0"/>
        <a:ext cx="2513951" cy="1620180"/>
      </dsp:txXfrm>
    </dsp:sp>
    <dsp:sp modelId="{72E5970D-7BD6-4B22-9369-D2B50EB020A5}">
      <dsp:nvSpPr>
        <dsp:cNvPr id="0" name=""/>
        <dsp:cNvSpPr/>
      </dsp:nvSpPr>
      <dsp:spPr>
        <a:xfrm>
          <a:off x="2954859" y="1621762"/>
          <a:ext cx="2011160" cy="16283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shade val="51000"/>
                <a:satMod val="130000"/>
              </a:schemeClr>
            </a:gs>
            <a:gs pos="80000">
              <a:schemeClr val="accent3">
                <a:hueOff val="4500106"/>
                <a:satOff val="-6752"/>
                <a:lumOff val="-1098"/>
                <a:alphaOff val="0"/>
                <a:shade val="93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Agricultura propia de la población indígena </a:t>
          </a:r>
          <a:endParaRPr lang="es-ES" sz="2000" kern="1200" dirty="0"/>
        </a:p>
      </dsp:txBody>
      <dsp:txXfrm>
        <a:off x="3002552" y="1669455"/>
        <a:ext cx="1915774" cy="1532968"/>
      </dsp:txXfrm>
    </dsp:sp>
    <dsp:sp modelId="{1D8EB8F9-54BA-4E7F-A855-58294D6236C6}">
      <dsp:nvSpPr>
        <dsp:cNvPr id="0" name=""/>
        <dsp:cNvSpPr/>
      </dsp:nvSpPr>
      <dsp:spPr>
        <a:xfrm>
          <a:off x="2954859" y="3500633"/>
          <a:ext cx="2011160" cy="16283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shade val="51000"/>
                <a:satMod val="130000"/>
              </a:schemeClr>
            </a:gs>
            <a:gs pos="80000">
              <a:schemeClr val="accent3">
                <a:hueOff val="6750158"/>
                <a:satOff val="-10128"/>
                <a:lumOff val="-1647"/>
                <a:alphaOff val="0"/>
                <a:shade val="93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Sistema de semillas y adaptaciones varietales </a:t>
          </a:r>
          <a:endParaRPr lang="es-ES" sz="2000" kern="1200" dirty="0"/>
        </a:p>
      </dsp:txBody>
      <dsp:txXfrm>
        <a:off x="3002552" y="3548326"/>
        <a:ext cx="1915774" cy="1532968"/>
      </dsp:txXfrm>
    </dsp:sp>
    <dsp:sp modelId="{EF6C6BFC-6DA5-46E0-802A-5A48508FF065}">
      <dsp:nvSpPr>
        <dsp:cNvPr id="0" name=""/>
        <dsp:cNvSpPr/>
      </dsp:nvSpPr>
      <dsp:spPr>
        <a:xfrm>
          <a:off x="5405961" y="0"/>
          <a:ext cx="2513951" cy="540060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700" kern="1200" dirty="0" err="1" smtClean="0"/>
            <a:t>Chakra</a:t>
          </a:r>
          <a:r>
            <a:rPr lang="es-ES" sz="3700" kern="1200" dirty="0" smtClean="0"/>
            <a:t> Amazónica</a:t>
          </a:r>
          <a:endParaRPr lang="es-ES" sz="3700" kern="1200" dirty="0"/>
        </a:p>
      </dsp:txBody>
      <dsp:txXfrm>
        <a:off x="5405961" y="0"/>
        <a:ext cx="2513951" cy="1620180"/>
      </dsp:txXfrm>
    </dsp:sp>
    <dsp:sp modelId="{B30E7113-36EA-4A56-9446-319E289451D7}">
      <dsp:nvSpPr>
        <dsp:cNvPr id="0" name=""/>
        <dsp:cNvSpPr/>
      </dsp:nvSpPr>
      <dsp:spPr>
        <a:xfrm>
          <a:off x="5657357" y="1621762"/>
          <a:ext cx="2011160" cy="16283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shade val="51000"/>
                <a:satMod val="130000"/>
              </a:schemeClr>
            </a:gs>
            <a:gs pos="80000">
              <a:schemeClr val="accent3">
                <a:hueOff val="9000211"/>
                <a:satOff val="-13504"/>
                <a:lumOff val="-2196"/>
                <a:alphaOff val="0"/>
                <a:shade val="93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Usan los pueblos ancestrales quichuas del oriente ecuatoriano</a:t>
          </a:r>
          <a:endParaRPr lang="es-ES" sz="2000" kern="1200" dirty="0"/>
        </a:p>
      </dsp:txBody>
      <dsp:txXfrm>
        <a:off x="5705050" y="1669455"/>
        <a:ext cx="1915774" cy="1532968"/>
      </dsp:txXfrm>
    </dsp:sp>
    <dsp:sp modelId="{44DDD011-9E1F-4C8C-AF00-94DB945A3618}">
      <dsp:nvSpPr>
        <dsp:cNvPr id="0" name=""/>
        <dsp:cNvSpPr/>
      </dsp:nvSpPr>
      <dsp:spPr>
        <a:xfrm>
          <a:off x="5657357" y="3500633"/>
          <a:ext cx="2011160" cy="16283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Agricultura realizada en el lecho del río</a:t>
          </a:r>
          <a:endParaRPr lang="es-ES" sz="2000" kern="1200" dirty="0"/>
        </a:p>
      </dsp:txBody>
      <dsp:txXfrm>
        <a:off x="5705050" y="3548326"/>
        <a:ext cx="1915774" cy="153296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A6504-BEC4-4A36-8145-9416A0634C77}">
      <dsp:nvSpPr>
        <dsp:cNvPr id="0" name=""/>
        <dsp:cNvSpPr/>
      </dsp:nvSpPr>
      <dsp:spPr>
        <a:xfrm>
          <a:off x="975" y="0"/>
          <a:ext cx="2536805" cy="61926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>
              <a:solidFill>
                <a:schemeClr val="tx1"/>
              </a:solidFill>
            </a:rPr>
            <a:t>Canteros</a:t>
          </a:r>
          <a:endParaRPr lang="es-EC" sz="3300" kern="1200" dirty="0">
            <a:solidFill>
              <a:schemeClr val="tx1"/>
            </a:solidFill>
          </a:endParaRPr>
        </a:p>
      </dsp:txBody>
      <dsp:txXfrm>
        <a:off x="975" y="0"/>
        <a:ext cx="2536805" cy="1857806"/>
      </dsp:txXfrm>
    </dsp:sp>
    <dsp:sp modelId="{6A637B7A-F810-4792-9C9B-7111082371F0}">
      <dsp:nvSpPr>
        <dsp:cNvPr id="0" name=""/>
        <dsp:cNvSpPr/>
      </dsp:nvSpPr>
      <dsp:spPr>
        <a:xfrm>
          <a:off x="254656" y="1859620"/>
          <a:ext cx="2029444" cy="1867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Agricultura ancestral de roza y tumba 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309344" y="1914308"/>
        <a:ext cx="1920068" cy="1757804"/>
      </dsp:txXfrm>
    </dsp:sp>
    <dsp:sp modelId="{A16F7F9D-1C46-4547-8A23-B93A700BAA0B}">
      <dsp:nvSpPr>
        <dsp:cNvPr id="0" name=""/>
        <dsp:cNvSpPr/>
      </dsp:nvSpPr>
      <dsp:spPr>
        <a:xfrm>
          <a:off x="254656" y="4014059"/>
          <a:ext cx="2029444" cy="1867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shade val="51000"/>
                <a:satMod val="130000"/>
              </a:schemeClr>
            </a:gs>
            <a:gs pos="80000">
              <a:schemeClr val="accent2">
                <a:hueOff val="936304"/>
                <a:satOff val="-1168"/>
                <a:lumOff val="275"/>
                <a:alphaOff val="0"/>
                <a:shade val="93000"/>
                <a:satMod val="13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Cultivo de caña de azúcar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309344" y="4068747"/>
        <a:ext cx="1920068" cy="1757804"/>
      </dsp:txXfrm>
    </dsp:sp>
    <dsp:sp modelId="{22261A5C-4178-4E6F-918F-E5067F30E702}">
      <dsp:nvSpPr>
        <dsp:cNvPr id="0" name=""/>
        <dsp:cNvSpPr/>
      </dsp:nvSpPr>
      <dsp:spPr>
        <a:xfrm>
          <a:off x="2728041" y="0"/>
          <a:ext cx="2536805" cy="61926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>
              <a:solidFill>
                <a:schemeClr val="tx1"/>
              </a:solidFill>
            </a:rPr>
            <a:t>Aja Shuar</a:t>
          </a:r>
          <a:endParaRPr lang="es-EC" sz="3300" kern="1200" dirty="0">
            <a:solidFill>
              <a:schemeClr val="tx1"/>
            </a:solidFill>
          </a:endParaRPr>
        </a:p>
      </dsp:txBody>
      <dsp:txXfrm>
        <a:off x="2728041" y="0"/>
        <a:ext cx="2536805" cy="1857806"/>
      </dsp:txXfrm>
    </dsp:sp>
    <dsp:sp modelId="{CDEDFD5B-536B-4E3A-AF00-EA383C274CF6}">
      <dsp:nvSpPr>
        <dsp:cNvPr id="0" name=""/>
        <dsp:cNvSpPr/>
      </dsp:nvSpPr>
      <dsp:spPr>
        <a:xfrm>
          <a:off x="2981721" y="1859620"/>
          <a:ext cx="2029444" cy="1867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shade val="51000"/>
                <a:satMod val="130000"/>
              </a:schemeClr>
            </a:gs>
            <a:gs pos="80000">
              <a:schemeClr val="accent2">
                <a:hueOff val="1872608"/>
                <a:satOff val="-2336"/>
                <a:lumOff val="549"/>
                <a:alphaOff val="0"/>
                <a:shade val="93000"/>
                <a:satMod val="13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La mujer shuar  es  responsable del manejo del sistema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3036409" y="1914308"/>
        <a:ext cx="1920068" cy="1757804"/>
      </dsp:txXfrm>
    </dsp:sp>
    <dsp:sp modelId="{5FAA519B-BCF1-41D3-B858-0FB8054C4600}">
      <dsp:nvSpPr>
        <dsp:cNvPr id="0" name=""/>
        <dsp:cNvSpPr/>
      </dsp:nvSpPr>
      <dsp:spPr>
        <a:xfrm>
          <a:off x="2981721" y="4014059"/>
          <a:ext cx="2029444" cy="1867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808911"/>
                <a:satOff val="-3503"/>
                <a:lumOff val="824"/>
                <a:alphaOff val="0"/>
                <a:shade val="51000"/>
                <a:satMod val="130000"/>
              </a:schemeClr>
            </a:gs>
            <a:gs pos="80000">
              <a:schemeClr val="accent2">
                <a:hueOff val="2808911"/>
                <a:satOff val="-3503"/>
                <a:lumOff val="824"/>
                <a:alphaOff val="0"/>
                <a:shade val="93000"/>
                <a:satMod val="130000"/>
              </a:schemeClr>
            </a:gs>
            <a:gs pos="100000">
              <a:schemeClr val="accent2">
                <a:hueOff val="2808911"/>
                <a:satOff val="-3503"/>
                <a:lumOff val="8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Práctica de ritos 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3036409" y="4068747"/>
        <a:ext cx="1920068" cy="1757804"/>
      </dsp:txXfrm>
    </dsp:sp>
    <dsp:sp modelId="{D553B541-EC09-4AB9-91DD-53132CA8919C}">
      <dsp:nvSpPr>
        <dsp:cNvPr id="0" name=""/>
        <dsp:cNvSpPr/>
      </dsp:nvSpPr>
      <dsp:spPr>
        <a:xfrm>
          <a:off x="5455107" y="0"/>
          <a:ext cx="2536805" cy="61926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>
              <a:solidFill>
                <a:schemeClr val="tx1"/>
              </a:solidFill>
            </a:rPr>
            <a:t>Agroecología </a:t>
          </a:r>
          <a:endParaRPr lang="es-EC" sz="3300" kern="1200" dirty="0">
            <a:solidFill>
              <a:schemeClr val="tx1"/>
            </a:solidFill>
          </a:endParaRPr>
        </a:p>
      </dsp:txBody>
      <dsp:txXfrm>
        <a:off x="5455107" y="0"/>
        <a:ext cx="2536805" cy="1857806"/>
      </dsp:txXfrm>
    </dsp:sp>
    <dsp:sp modelId="{7208F9EB-C04E-4AEB-8D2B-FACC1A441F2C}">
      <dsp:nvSpPr>
        <dsp:cNvPr id="0" name=""/>
        <dsp:cNvSpPr/>
      </dsp:nvSpPr>
      <dsp:spPr>
        <a:xfrm>
          <a:off x="5708787" y="1859620"/>
          <a:ext cx="2029444" cy="1867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shade val="51000"/>
                <a:satMod val="130000"/>
              </a:schemeClr>
            </a:gs>
            <a:gs pos="80000">
              <a:schemeClr val="accent2">
                <a:hueOff val="3745215"/>
                <a:satOff val="-4671"/>
                <a:lumOff val="1098"/>
                <a:alphaOff val="0"/>
                <a:shade val="93000"/>
                <a:satMod val="13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Producir sosteniblemente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5763475" y="1914308"/>
        <a:ext cx="1920068" cy="1757804"/>
      </dsp:txXfrm>
    </dsp:sp>
    <dsp:sp modelId="{163D37FA-6EC0-4931-9291-E731B15369E8}">
      <dsp:nvSpPr>
        <dsp:cNvPr id="0" name=""/>
        <dsp:cNvSpPr/>
      </dsp:nvSpPr>
      <dsp:spPr>
        <a:xfrm>
          <a:off x="5708787" y="4014059"/>
          <a:ext cx="2029444" cy="1867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Forma de favorecer  y contribuir en la preparación de recetas de la gastronomía ecuatoriana.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5763475" y="4068747"/>
        <a:ext cx="1920068" cy="175780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EBC3C-0AF3-42A1-9F30-174BFD16600C}">
      <dsp:nvSpPr>
        <dsp:cNvPr id="0" name=""/>
        <dsp:cNvSpPr/>
      </dsp:nvSpPr>
      <dsp:spPr>
        <a:xfrm>
          <a:off x="5470704" y="4151733"/>
          <a:ext cx="3016112" cy="1953756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Técnicas de cocción : Asar, hervir, tostar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Métodos de conservación: Charqui, chuño, chuchuca</a:t>
          </a:r>
          <a:endParaRPr lang="es-EC" sz="1500" kern="1200" dirty="0"/>
        </a:p>
      </dsp:txBody>
      <dsp:txXfrm>
        <a:off x="6418456" y="4683090"/>
        <a:ext cx="2025442" cy="1379481"/>
      </dsp:txXfrm>
    </dsp:sp>
    <dsp:sp modelId="{E6E9D0B0-5C9E-4BC1-A7DA-F40C10426C9B}">
      <dsp:nvSpPr>
        <dsp:cNvPr id="0" name=""/>
        <dsp:cNvSpPr/>
      </dsp:nvSpPr>
      <dsp:spPr>
        <a:xfrm>
          <a:off x="549679" y="4151733"/>
          <a:ext cx="3016112" cy="1953756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No conocen de que se trata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Agradecimiento a la madre tierra por los alimentos recibidos</a:t>
          </a:r>
          <a:endParaRPr lang="es-EC" sz="1500" kern="1200" dirty="0"/>
        </a:p>
      </dsp:txBody>
      <dsp:txXfrm>
        <a:off x="592597" y="4683090"/>
        <a:ext cx="2025442" cy="1379481"/>
      </dsp:txXfrm>
    </dsp:sp>
    <dsp:sp modelId="{680E24D6-5EE1-4B5E-AC5E-1D0F40DBDAC9}">
      <dsp:nvSpPr>
        <dsp:cNvPr id="0" name=""/>
        <dsp:cNvSpPr/>
      </dsp:nvSpPr>
      <dsp:spPr>
        <a:xfrm>
          <a:off x="5470704" y="0"/>
          <a:ext cx="3016112" cy="1953756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Si conocen el turismo gastronómico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Tigua prepara alimentos de forma tradicional y familiar</a:t>
          </a:r>
          <a:endParaRPr lang="es-EC" sz="1500" kern="1200" dirty="0"/>
        </a:p>
      </dsp:txBody>
      <dsp:txXfrm>
        <a:off x="6418456" y="42918"/>
        <a:ext cx="2025442" cy="1379481"/>
      </dsp:txXfrm>
    </dsp:sp>
    <dsp:sp modelId="{4D2A58D0-F67B-4064-8270-8F524FF09A9C}">
      <dsp:nvSpPr>
        <dsp:cNvPr id="0" name=""/>
        <dsp:cNvSpPr/>
      </dsp:nvSpPr>
      <dsp:spPr>
        <a:xfrm>
          <a:off x="549679" y="0"/>
          <a:ext cx="3016112" cy="1953756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Masculino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31 a 50 años de edad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Nacional </a:t>
          </a:r>
          <a:endParaRPr lang="es-EC" sz="1500" kern="1200" dirty="0"/>
        </a:p>
      </dsp:txBody>
      <dsp:txXfrm>
        <a:off x="592597" y="42918"/>
        <a:ext cx="2025442" cy="1379481"/>
      </dsp:txXfrm>
    </dsp:sp>
    <dsp:sp modelId="{249F979C-BF3F-414A-B09A-1BAF723D62CD}">
      <dsp:nvSpPr>
        <dsp:cNvPr id="0" name=""/>
        <dsp:cNvSpPr/>
      </dsp:nvSpPr>
      <dsp:spPr>
        <a:xfrm>
          <a:off x="1813515" y="348012"/>
          <a:ext cx="2643677" cy="2643677"/>
        </a:xfrm>
        <a:prstGeom prst="pieWedg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Tipo de Turista</a:t>
          </a:r>
          <a:endParaRPr lang="es-EC" sz="2300" kern="1200" dirty="0"/>
        </a:p>
      </dsp:txBody>
      <dsp:txXfrm>
        <a:off x="2587830" y="1122327"/>
        <a:ext cx="1869362" cy="1869362"/>
      </dsp:txXfrm>
    </dsp:sp>
    <dsp:sp modelId="{96468547-E535-4041-B545-2F9E4C5D6762}">
      <dsp:nvSpPr>
        <dsp:cNvPr id="0" name=""/>
        <dsp:cNvSpPr/>
      </dsp:nvSpPr>
      <dsp:spPr>
        <a:xfrm rot="5400000">
          <a:off x="4579302" y="348012"/>
          <a:ext cx="2643677" cy="2643677"/>
        </a:xfrm>
        <a:prstGeom prst="pieWedg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Gastronomía </a:t>
          </a:r>
          <a:endParaRPr lang="es-EC" sz="2300" kern="1200" dirty="0"/>
        </a:p>
      </dsp:txBody>
      <dsp:txXfrm rot="-5400000">
        <a:off x="4579302" y="1122327"/>
        <a:ext cx="1869362" cy="1869362"/>
      </dsp:txXfrm>
    </dsp:sp>
    <dsp:sp modelId="{2C03D645-E632-4DA6-A2C5-F5C1DD2A2B92}">
      <dsp:nvSpPr>
        <dsp:cNvPr id="0" name=""/>
        <dsp:cNvSpPr/>
      </dsp:nvSpPr>
      <dsp:spPr>
        <a:xfrm rot="10800000">
          <a:off x="4579302" y="3113799"/>
          <a:ext cx="2643677" cy="2643677"/>
        </a:xfrm>
        <a:prstGeom prst="pieWedg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Técnicas ancestrales</a:t>
          </a:r>
          <a:endParaRPr lang="es-EC" sz="2300" kern="1200" dirty="0"/>
        </a:p>
      </dsp:txBody>
      <dsp:txXfrm rot="10800000">
        <a:off x="4579302" y="3113799"/>
        <a:ext cx="1869362" cy="1869362"/>
      </dsp:txXfrm>
    </dsp:sp>
    <dsp:sp modelId="{F5C752B6-AC76-4DCA-AC3F-20017B4E8A16}">
      <dsp:nvSpPr>
        <dsp:cNvPr id="0" name=""/>
        <dsp:cNvSpPr/>
      </dsp:nvSpPr>
      <dsp:spPr>
        <a:xfrm rot="16200000">
          <a:off x="1813515" y="3113799"/>
          <a:ext cx="2643677" cy="2643677"/>
        </a:xfrm>
        <a:prstGeom prst="pieWedg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err="1" smtClean="0"/>
            <a:t>Pachamanka</a:t>
          </a:r>
          <a:endParaRPr lang="es-EC" sz="2300" kern="1200" dirty="0"/>
        </a:p>
      </dsp:txBody>
      <dsp:txXfrm rot="5400000">
        <a:off x="2587830" y="3113799"/>
        <a:ext cx="1869362" cy="1869362"/>
      </dsp:txXfrm>
    </dsp:sp>
    <dsp:sp modelId="{C0E918CC-4D08-44B6-A65F-1A4C4E1E641B}">
      <dsp:nvSpPr>
        <dsp:cNvPr id="0" name=""/>
        <dsp:cNvSpPr/>
      </dsp:nvSpPr>
      <dsp:spPr>
        <a:xfrm>
          <a:off x="4061862" y="2503250"/>
          <a:ext cx="912770" cy="793713"/>
        </a:xfrm>
        <a:prstGeom prst="circularArrow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036FF1D1-F3FD-4504-BED8-DE22563CCA6E}">
      <dsp:nvSpPr>
        <dsp:cNvPr id="0" name=""/>
        <dsp:cNvSpPr/>
      </dsp:nvSpPr>
      <dsp:spPr>
        <a:xfrm rot="10800000">
          <a:off x="4061862" y="2808525"/>
          <a:ext cx="912770" cy="793713"/>
        </a:xfrm>
        <a:prstGeom prst="circularArrow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FC2D1F-8AA8-4249-8F8E-BADD16445031}">
      <dsp:nvSpPr>
        <dsp:cNvPr id="0" name=""/>
        <dsp:cNvSpPr/>
      </dsp:nvSpPr>
      <dsp:spPr>
        <a:xfrm>
          <a:off x="1956105" y="2768025"/>
          <a:ext cx="3188714" cy="204547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>
              <a:latin typeface="+mn-lt"/>
              <a:cs typeface="Times New Roman" panose="02020603050405020304" pitchFamily="18" charset="0"/>
            </a:rPr>
            <a:t>ELEMENTOS DE LA PUESTA EN VALOR</a:t>
          </a:r>
        </a:p>
      </dsp:txBody>
      <dsp:txXfrm>
        <a:off x="2423081" y="3067578"/>
        <a:ext cx="2254762" cy="1446371"/>
      </dsp:txXfrm>
    </dsp:sp>
    <dsp:sp modelId="{6D2CB4DC-FD55-4337-A1ED-28C2467911C1}">
      <dsp:nvSpPr>
        <dsp:cNvPr id="0" name=""/>
        <dsp:cNvSpPr/>
      </dsp:nvSpPr>
      <dsp:spPr>
        <a:xfrm rot="16200000">
          <a:off x="3341889" y="2534139"/>
          <a:ext cx="417148" cy="50625"/>
        </a:xfrm>
        <a:custGeom>
          <a:avLst/>
          <a:gdLst/>
          <a:ahLst/>
          <a:cxnLst/>
          <a:rect l="0" t="0" r="0" b="0"/>
          <a:pathLst>
            <a:path>
              <a:moveTo>
                <a:pt x="0" y="25312"/>
              </a:moveTo>
              <a:lnTo>
                <a:pt x="417148" y="2531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>
            <a:latin typeface="+mn-lt"/>
            <a:cs typeface="Times New Roman" panose="02020603050405020304" pitchFamily="18" charset="0"/>
          </a:endParaRPr>
        </a:p>
      </dsp:txBody>
      <dsp:txXfrm>
        <a:off x="3540034" y="2549023"/>
        <a:ext cx="20857" cy="20857"/>
      </dsp:txXfrm>
    </dsp:sp>
    <dsp:sp modelId="{F6BC2A56-0908-4207-BAA0-B8DF03966101}">
      <dsp:nvSpPr>
        <dsp:cNvPr id="0" name=""/>
        <dsp:cNvSpPr/>
      </dsp:nvSpPr>
      <dsp:spPr>
        <a:xfrm>
          <a:off x="2139626" y="-96658"/>
          <a:ext cx="2821674" cy="244753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>
              <a:latin typeface="+mn-lt"/>
              <a:cs typeface="Times New Roman" panose="02020603050405020304" pitchFamily="18" charset="0"/>
            </a:rPr>
            <a:t>Revalorización</a:t>
          </a:r>
        </a:p>
      </dsp:txBody>
      <dsp:txXfrm>
        <a:off x="2552851" y="261775"/>
        <a:ext cx="1995224" cy="1730670"/>
      </dsp:txXfrm>
    </dsp:sp>
    <dsp:sp modelId="{DCC2EFE6-03EE-4C51-BA52-9FD4E5DA8517}">
      <dsp:nvSpPr>
        <dsp:cNvPr id="0" name=""/>
        <dsp:cNvSpPr/>
      </dsp:nvSpPr>
      <dsp:spPr>
        <a:xfrm rot="1544391">
          <a:off x="4813284" y="4431103"/>
          <a:ext cx="235684" cy="50625"/>
        </a:xfrm>
        <a:custGeom>
          <a:avLst/>
          <a:gdLst/>
          <a:ahLst/>
          <a:cxnLst/>
          <a:rect l="0" t="0" r="0" b="0"/>
          <a:pathLst>
            <a:path>
              <a:moveTo>
                <a:pt x="0" y="25312"/>
              </a:moveTo>
              <a:lnTo>
                <a:pt x="235684" y="2531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>
            <a:latin typeface="+mn-lt"/>
            <a:cs typeface="Times New Roman" panose="02020603050405020304" pitchFamily="18" charset="0"/>
          </a:endParaRPr>
        </a:p>
      </dsp:txBody>
      <dsp:txXfrm>
        <a:off x="4925234" y="4450523"/>
        <a:ext cx="11784" cy="11784"/>
      </dsp:txXfrm>
    </dsp:sp>
    <dsp:sp modelId="{A0A7C70C-CF21-4AB5-A366-648556A85C1F}">
      <dsp:nvSpPr>
        <dsp:cNvPr id="0" name=""/>
        <dsp:cNvSpPr/>
      </dsp:nvSpPr>
      <dsp:spPr>
        <a:xfrm>
          <a:off x="4883567" y="3986703"/>
          <a:ext cx="2389240" cy="204547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>
              <a:latin typeface="+mn-lt"/>
              <a:cs typeface="Times New Roman" panose="02020603050405020304" pitchFamily="18" charset="0"/>
            </a:rPr>
            <a:t>Interpretación </a:t>
          </a:r>
        </a:p>
      </dsp:txBody>
      <dsp:txXfrm>
        <a:off x="5233463" y="4286256"/>
        <a:ext cx="1689448" cy="1446371"/>
      </dsp:txXfrm>
    </dsp:sp>
    <dsp:sp modelId="{018C63D9-EBE2-4990-B298-147DECA8F21D}">
      <dsp:nvSpPr>
        <dsp:cNvPr id="0" name=""/>
        <dsp:cNvSpPr/>
      </dsp:nvSpPr>
      <dsp:spPr>
        <a:xfrm rot="9132948">
          <a:off x="1902097" y="4517567"/>
          <a:ext cx="441796" cy="50625"/>
        </a:xfrm>
        <a:custGeom>
          <a:avLst/>
          <a:gdLst/>
          <a:ahLst/>
          <a:cxnLst/>
          <a:rect l="0" t="0" r="0" b="0"/>
          <a:pathLst>
            <a:path>
              <a:moveTo>
                <a:pt x="0" y="25312"/>
              </a:moveTo>
              <a:lnTo>
                <a:pt x="441796" y="2531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>
            <a:latin typeface="+mn-lt"/>
            <a:cs typeface="Times New Roman" panose="02020603050405020304" pitchFamily="18" charset="0"/>
          </a:endParaRPr>
        </a:p>
      </dsp:txBody>
      <dsp:txXfrm rot="10800000">
        <a:off x="2111950" y="4531834"/>
        <a:ext cx="22089" cy="22089"/>
      </dsp:txXfrm>
    </dsp:sp>
    <dsp:sp modelId="{475C5EA9-D007-4225-9E5E-6090F023A695}">
      <dsp:nvSpPr>
        <dsp:cNvPr id="0" name=""/>
        <dsp:cNvSpPr/>
      </dsp:nvSpPr>
      <dsp:spPr>
        <a:xfrm>
          <a:off x="0" y="4099853"/>
          <a:ext cx="2045477" cy="204547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>
              <a:latin typeface="+mn-lt"/>
              <a:cs typeface="Times New Roman" panose="02020603050405020304" pitchFamily="18" charset="0"/>
            </a:rPr>
            <a:t>Difusión</a:t>
          </a:r>
        </a:p>
      </dsp:txBody>
      <dsp:txXfrm>
        <a:off x="299553" y="4399406"/>
        <a:ext cx="1446371" cy="14463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F9D22-26E9-4090-AAE4-731E7620733F}">
      <dsp:nvSpPr>
        <dsp:cNvPr id="0" name=""/>
        <dsp:cNvSpPr/>
      </dsp:nvSpPr>
      <dsp:spPr>
        <a:xfrm>
          <a:off x="2570" y="2745249"/>
          <a:ext cx="2357722" cy="1178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CULTURAS</a:t>
          </a:r>
          <a:endParaRPr lang="es-ES" sz="1800" kern="1200" dirty="0"/>
        </a:p>
      </dsp:txBody>
      <dsp:txXfrm>
        <a:off x="37098" y="2779777"/>
        <a:ext cx="2288666" cy="1109805"/>
      </dsp:txXfrm>
    </dsp:sp>
    <dsp:sp modelId="{FA6FF6F3-3C85-4445-85B2-B75E0A675255}">
      <dsp:nvSpPr>
        <dsp:cNvPr id="0" name=""/>
        <dsp:cNvSpPr/>
      </dsp:nvSpPr>
      <dsp:spPr>
        <a:xfrm rot="18289469">
          <a:off x="2006108" y="2640926"/>
          <a:ext cx="1651458" cy="31816"/>
        </a:xfrm>
        <a:custGeom>
          <a:avLst/>
          <a:gdLst/>
          <a:ahLst/>
          <a:cxnLst/>
          <a:rect l="0" t="0" r="0" b="0"/>
          <a:pathLst>
            <a:path>
              <a:moveTo>
                <a:pt x="0" y="15908"/>
              </a:moveTo>
              <a:lnTo>
                <a:pt x="1651458" y="1590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2790551" y="2615548"/>
        <a:ext cx="82572" cy="82572"/>
      </dsp:txXfrm>
    </dsp:sp>
    <dsp:sp modelId="{9E92171B-539D-42C6-8C91-BE5020FD3333}">
      <dsp:nvSpPr>
        <dsp:cNvPr id="0" name=""/>
        <dsp:cNvSpPr/>
      </dsp:nvSpPr>
      <dsp:spPr>
        <a:xfrm>
          <a:off x="3303382" y="1389558"/>
          <a:ext cx="2357722" cy="1178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Indígena (Aborigen)</a:t>
          </a:r>
          <a:endParaRPr lang="es-ES" sz="1800" kern="1200" dirty="0"/>
        </a:p>
      </dsp:txBody>
      <dsp:txXfrm>
        <a:off x="3337910" y="1424086"/>
        <a:ext cx="2288666" cy="1109805"/>
      </dsp:txXfrm>
    </dsp:sp>
    <dsp:sp modelId="{D80E69A9-5A54-4FE3-BA22-C408AC38A24C}">
      <dsp:nvSpPr>
        <dsp:cNvPr id="0" name=""/>
        <dsp:cNvSpPr/>
      </dsp:nvSpPr>
      <dsp:spPr>
        <a:xfrm>
          <a:off x="5661105" y="1963081"/>
          <a:ext cx="943089" cy="31816"/>
        </a:xfrm>
        <a:custGeom>
          <a:avLst/>
          <a:gdLst/>
          <a:ahLst/>
          <a:cxnLst/>
          <a:rect l="0" t="0" r="0" b="0"/>
          <a:pathLst>
            <a:path>
              <a:moveTo>
                <a:pt x="0" y="15908"/>
              </a:moveTo>
              <a:lnTo>
                <a:pt x="943089" y="1590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6109072" y="1955412"/>
        <a:ext cx="47154" cy="47154"/>
      </dsp:txXfrm>
    </dsp:sp>
    <dsp:sp modelId="{31E9739C-3540-4BB6-BA50-61BA79DB0FAD}">
      <dsp:nvSpPr>
        <dsp:cNvPr id="0" name=""/>
        <dsp:cNvSpPr/>
      </dsp:nvSpPr>
      <dsp:spPr>
        <a:xfrm>
          <a:off x="6604194" y="1389558"/>
          <a:ext cx="2357722" cy="1178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Habitaban el territorio originalmente </a:t>
          </a:r>
          <a:endParaRPr lang="es-ES" sz="1800" kern="1200" dirty="0"/>
        </a:p>
      </dsp:txBody>
      <dsp:txXfrm>
        <a:off x="6638722" y="1424086"/>
        <a:ext cx="2288666" cy="1109805"/>
      </dsp:txXfrm>
    </dsp:sp>
    <dsp:sp modelId="{A673226D-306A-45B9-AEB0-059647951894}">
      <dsp:nvSpPr>
        <dsp:cNvPr id="0" name=""/>
        <dsp:cNvSpPr/>
      </dsp:nvSpPr>
      <dsp:spPr>
        <a:xfrm>
          <a:off x="2360293" y="3318771"/>
          <a:ext cx="943089" cy="31816"/>
        </a:xfrm>
        <a:custGeom>
          <a:avLst/>
          <a:gdLst/>
          <a:ahLst/>
          <a:cxnLst/>
          <a:rect l="0" t="0" r="0" b="0"/>
          <a:pathLst>
            <a:path>
              <a:moveTo>
                <a:pt x="0" y="15908"/>
              </a:moveTo>
              <a:lnTo>
                <a:pt x="943089" y="1590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2808260" y="3311102"/>
        <a:ext cx="47154" cy="47154"/>
      </dsp:txXfrm>
    </dsp:sp>
    <dsp:sp modelId="{FD3A0DA8-9E6B-447F-988C-E3A53152B5FC}">
      <dsp:nvSpPr>
        <dsp:cNvPr id="0" name=""/>
        <dsp:cNvSpPr/>
      </dsp:nvSpPr>
      <dsp:spPr>
        <a:xfrm>
          <a:off x="3303382" y="2745249"/>
          <a:ext cx="2357722" cy="1178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Española </a:t>
          </a:r>
          <a:endParaRPr lang="es-ES" sz="1800" kern="1200" dirty="0"/>
        </a:p>
      </dsp:txBody>
      <dsp:txXfrm>
        <a:off x="3337910" y="2779777"/>
        <a:ext cx="2288666" cy="1109805"/>
      </dsp:txXfrm>
    </dsp:sp>
    <dsp:sp modelId="{9C5FA111-D20D-4D89-9F60-D6B9034561CB}">
      <dsp:nvSpPr>
        <dsp:cNvPr id="0" name=""/>
        <dsp:cNvSpPr/>
      </dsp:nvSpPr>
      <dsp:spPr>
        <a:xfrm>
          <a:off x="5661105" y="3318771"/>
          <a:ext cx="943089" cy="31816"/>
        </a:xfrm>
        <a:custGeom>
          <a:avLst/>
          <a:gdLst/>
          <a:ahLst/>
          <a:cxnLst/>
          <a:rect l="0" t="0" r="0" b="0"/>
          <a:pathLst>
            <a:path>
              <a:moveTo>
                <a:pt x="0" y="15908"/>
              </a:moveTo>
              <a:lnTo>
                <a:pt x="943089" y="1590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6109072" y="3311102"/>
        <a:ext cx="47154" cy="47154"/>
      </dsp:txXfrm>
    </dsp:sp>
    <dsp:sp modelId="{8C6A60F9-72A0-4FB0-AC27-F9D0620C876E}">
      <dsp:nvSpPr>
        <dsp:cNvPr id="0" name=""/>
        <dsp:cNvSpPr/>
      </dsp:nvSpPr>
      <dsp:spPr>
        <a:xfrm>
          <a:off x="6604194" y="2745249"/>
          <a:ext cx="2357722" cy="1178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Llegaron  al continente en los viajes del descubrimiento </a:t>
          </a:r>
          <a:endParaRPr lang="es-ES" sz="1800" kern="1200" dirty="0"/>
        </a:p>
      </dsp:txBody>
      <dsp:txXfrm>
        <a:off x="6638722" y="2779777"/>
        <a:ext cx="2288666" cy="1109805"/>
      </dsp:txXfrm>
    </dsp:sp>
    <dsp:sp modelId="{3D80754E-9749-41E4-8A60-1EC009907EC6}">
      <dsp:nvSpPr>
        <dsp:cNvPr id="0" name=""/>
        <dsp:cNvSpPr/>
      </dsp:nvSpPr>
      <dsp:spPr>
        <a:xfrm rot="3310531">
          <a:off x="2006108" y="3996617"/>
          <a:ext cx="1651458" cy="31816"/>
        </a:xfrm>
        <a:custGeom>
          <a:avLst/>
          <a:gdLst/>
          <a:ahLst/>
          <a:cxnLst/>
          <a:rect l="0" t="0" r="0" b="0"/>
          <a:pathLst>
            <a:path>
              <a:moveTo>
                <a:pt x="0" y="15908"/>
              </a:moveTo>
              <a:lnTo>
                <a:pt x="1651458" y="1590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2790551" y="3971238"/>
        <a:ext cx="82572" cy="82572"/>
      </dsp:txXfrm>
    </dsp:sp>
    <dsp:sp modelId="{0236848D-FDD9-43B4-B2F2-5496863EE375}">
      <dsp:nvSpPr>
        <dsp:cNvPr id="0" name=""/>
        <dsp:cNvSpPr/>
      </dsp:nvSpPr>
      <dsp:spPr>
        <a:xfrm>
          <a:off x="3303382" y="4100939"/>
          <a:ext cx="2357722" cy="1178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Africana </a:t>
          </a:r>
          <a:endParaRPr lang="es-ES" sz="1800" kern="1200" dirty="0"/>
        </a:p>
      </dsp:txBody>
      <dsp:txXfrm>
        <a:off x="3337910" y="4135467"/>
        <a:ext cx="2288666" cy="1109805"/>
      </dsp:txXfrm>
    </dsp:sp>
    <dsp:sp modelId="{8CE39EF8-59C0-4BB4-8288-0B895930977D}">
      <dsp:nvSpPr>
        <dsp:cNvPr id="0" name=""/>
        <dsp:cNvSpPr/>
      </dsp:nvSpPr>
      <dsp:spPr>
        <a:xfrm>
          <a:off x="5661105" y="4674462"/>
          <a:ext cx="943089" cy="31816"/>
        </a:xfrm>
        <a:custGeom>
          <a:avLst/>
          <a:gdLst/>
          <a:ahLst/>
          <a:cxnLst/>
          <a:rect l="0" t="0" r="0" b="0"/>
          <a:pathLst>
            <a:path>
              <a:moveTo>
                <a:pt x="0" y="15908"/>
              </a:moveTo>
              <a:lnTo>
                <a:pt x="943089" y="1590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6109072" y="4666793"/>
        <a:ext cx="47154" cy="47154"/>
      </dsp:txXfrm>
    </dsp:sp>
    <dsp:sp modelId="{9AFAE8D3-6C14-439E-ACBA-E009DAB548EB}">
      <dsp:nvSpPr>
        <dsp:cNvPr id="0" name=""/>
        <dsp:cNvSpPr/>
      </dsp:nvSpPr>
      <dsp:spPr>
        <a:xfrm>
          <a:off x="6604194" y="4100939"/>
          <a:ext cx="2357722" cy="1178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traídos por los iberos, para trabajar en las minas y los cañaverales como esclavos</a:t>
          </a:r>
          <a:endParaRPr lang="es-ES" sz="1800" kern="1200" dirty="0"/>
        </a:p>
      </dsp:txBody>
      <dsp:txXfrm>
        <a:off x="6638722" y="4135467"/>
        <a:ext cx="2288666" cy="110980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47AEA7-BE2C-4020-AD43-0D0157D574F1}">
      <dsp:nvSpPr>
        <dsp:cNvPr id="0" name=""/>
        <dsp:cNvSpPr/>
      </dsp:nvSpPr>
      <dsp:spPr>
        <a:xfrm>
          <a:off x="1232" y="959626"/>
          <a:ext cx="2617251" cy="261725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>
              <a:solidFill>
                <a:schemeClr val="tx1"/>
              </a:solidFill>
            </a:rPr>
            <a:t>1. Proteger para recuperar</a:t>
          </a:r>
        </a:p>
      </dsp:txBody>
      <dsp:txXfrm>
        <a:off x="384520" y="1342914"/>
        <a:ext cx="1850675" cy="1850675"/>
      </dsp:txXfrm>
    </dsp:sp>
    <dsp:sp modelId="{B8F84BB9-58EE-4400-AA37-74689EBA04B1}">
      <dsp:nvSpPr>
        <dsp:cNvPr id="0" name=""/>
        <dsp:cNvSpPr/>
      </dsp:nvSpPr>
      <dsp:spPr>
        <a:xfrm>
          <a:off x="2414480" y="589736"/>
          <a:ext cx="1631423" cy="8833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>
            <a:solidFill>
              <a:schemeClr val="tx1"/>
            </a:solidFill>
          </a:endParaRPr>
        </a:p>
      </dsp:txBody>
      <dsp:txXfrm>
        <a:off x="2414480" y="766400"/>
        <a:ext cx="1366426" cy="529994"/>
      </dsp:txXfrm>
    </dsp:sp>
    <dsp:sp modelId="{C1E64DA8-18BC-406D-AA2F-25D36EBACB5E}">
      <dsp:nvSpPr>
        <dsp:cNvPr id="0" name=""/>
        <dsp:cNvSpPr/>
      </dsp:nvSpPr>
      <dsp:spPr>
        <a:xfrm>
          <a:off x="3934244" y="959626"/>
          <a:ext cx="2617251" cy="2617251"/>
        </a:xfrm>
        <a:prstGeom prst="ellips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>
              <a:solidFill>
                <a:schemeClr val="tx1"/>
              </a:solidFill>
            </a:rPr>
            <a:t>2. Recuperar para interpretar</a:t>
          </a:r>
        </a:p>
      </dsp:txBody>
      <dsp:txXfrm>
        <a:off x="4317532" y="1342914"/>
        <a:ext cx="1850675" cy="1850675"/>
      </dsp:txXfrm>
    </dsp:sp>
    <dsp:sp modelId="{DDC60944-9208-4613-A038-4CCC87EB9419}">
      <dsp:nvSpPr>
        <dsp:cNvPr id="0" name=""/>
        <dsp:cNvSpPr/>
      </dsp:nvSpPr>
      <dsp:spPr>
        <a:xfrm rot="10800000">
          <a:off x="2506824" y="3063444"/>
          <a:ext cx="1631423" cy="8833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>
            <a:solidFill>
              <a:schemeClr val="tx1"/>
            </a:solidFill>
          </a:endParaRPr>
        </a:p>
      </dsp:txBody>
      <dsp:txXfrm rot="10800000">
        <a:off x="2771821" y="3240108"/>
        <a:ext cx="1366426" cy="52999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2D0B5-AD55-43C7-B159-7064BAAC32AE}">
      <dsp:nvSpPr>
        <dsp:cNvPr id="0" name=""/>
        <dsp:cNvSpPr/>
      </dsp:nvSpPr>
      <dsp:spPr>
        <a:xfrm>
          <a:off x="0" y="0"/>
          <a:ext cx="8676456" cy="0"/>
        </a:xfrm>
        <a:prstGeom prst="lin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21D63FB-2940-48B6-9240-505D140DE5C8}">
      <dsp:nvSpPr>
        <dsp:cNvPr id="0" name=""/>
        <dsp:cNvSpPr/>
      </dsp:nvSpPr>
      <dsp:spPr>
        <a:xfrm>
          <a:off x="0" y="0"/>
          <a:ext cx="1735291" cy="61926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/>
            <a:t>CONCLUSIONES</a:t>
          </a:r>
          <a:endParaRPr lang="es-EC" sz="1900" b="1" kern="1200" dirty="0"/>
        </a:p>
      </dsp:txBody>
      <dsp:txXfrm>
        <a:off x="0" y="0"/>
        <a:ext cx="1735291" cy="6192688"/>
      </dsp:txXfrm>
    </dsp:sp>
    <dsp:sp modelId="{8CFA4F35-11EC-41F2-A865-B58A7985531F}">
      <dsp:nvSpPr>
        <dsp:cNvPr id="0" name=""/>
        <dsp:cNvSpPr/>
      </dsp:nvSpPr>
      <dsp:spPr>
        <a:xfrm>
          <a:off x="1865438" y="72797"/>
          <a:ext cx="6811017" cy="1455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Se permitió obtener información profunda sobre  la cultura gastronómica su realidad y palpar los problemas que enfrenta la comunidad para desarrollarse turísticamente</a:t>
          </a:r>
          <a:endParaRPr lang="es-EC" sz="2000" kern="1200" dirty="0"/>
        </a:p>
      </dsp:txBody>
      <dsp:txXfrm>
        <a:off x="1865438" y="72797"/>
        <a:ext cx="6811017" cy="1455946"/>
      </dsp:txXfrm>
    </dsp:sp>
    <dsp:sp modelId="{A6457AA2-FC88-40F2-9D25-EC738607BFED}">
      <dsp:nvSpPr>
        <dsp:cNvPr id="0" name=""/>
        <dsp:cNvSpPr/>
      </dsp:nvSpPr>
      <dsp:spPr>
        <a:xfrm>
          <a:off x="1735291" y="1528744"/>
          <a:ext cx="694116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FA818FA-AD71-4A60-AAD6-FA4D2F298B1A}">
      <dsp:nvSpPr>
        <dsp:cNvPr id="0" name=""/>
        <dsp:cNvSpPr/>
      </dsp:nvSpPr>
      <dsp:spPr>
        <a:xfrm>
          <a:off x="1865438" y="1601541"/>
          <a:ext cx="6811017" cy="1455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Dentro de la comunidad Tigua existen varias técnicas ancestrales gastronómicas tanto de cocción como de conservación; que mayormente la gente de la comunidad no conoce la importancia que tiene el saber ancestral y el poder mostrarlo al público</a:t>
          </a:r>
          <a:endParaRPr lang="es-EC" sz="2000" kern="1200" dirty="0"/>
        </a:p>
      </dsp:txBody>
      <dsp:txXfrm>
        <a:off x="1865438" y="1601541"/>
        <a:ext cx="6811017" cy="1455946"/>
      </dsp:txXfrm>
    </dsp:sp>
    <dsp:sp modelId="{5D01EF5C-9E39-43CC-B744-4B0E8CD5C1F8}">
      <dsp:nvSpPr>
        <dsp:cNvPr id="0" name=""/>
        <dsp:cNvSpPr/>
      </dsp:nvSpPr>
      <dsp:spPr>
        <a:xfrm>
          <a:off x="1735291" y="3057488"/>
          <a:ext cx="694116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729BD5C-D19A-4E03-8399-900C43DCD4D1}">
      <dsp:nvSpPr>
        <dsp:cNvPr id="0" name=""/>
        <dsp:cNvSpPr/>
      </dsp:nvSpPr>
      <dsp:spPr>
        <a:xfrm>
          <a:off x="1865438" y="3130285"/>
          <a:ext cx="6811017" cy="1455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El proceso de la realización de las técnicas ancestrales gastronómicas de la comunidad Tigua no se ha visto muy afectada por la globalización</a:t>
          </a:r>
          <a:endParaRPr lang="es-EC" sz="2000" kern="1200" dirty="0"/>
        </a:p>
      </dsp:txBody>
      <dsp:txXfrm>
        <a:off x="1865438" y="3130285"/>
        <a:ext cx="6811017" cy="1455946"/>
      </dsp:txXfrm>
    </dsp:sp>
    <dsp:sp modelId="{49EEDABF-0FCA-404E-A1B5-A751486C6FFC}">
      <dsp:nvSpPr>
        <dsp:cNvPr id="0" name=""/>
        <dsp:cNvSpPr/>
      </dsp:nvSpPr>
      <dsp:spPr>
        <a:xfrm>
          <a:off x="1735291" y="4586232"/>
          <a:ext cx="694116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CFF9F8E-BA0B-4E88-BBD0-3FA9C975AE14}">
      <dsp:nvSpPr>
        <dsp:cNvPr id="0" name=""/>
        <dsp:cNvSpPr/>
      </dsp:nvSpPr>
      <dsp:spPr>
        <a:xfrm>
          <a:off x="1865438" y="4659030"/>
          <a:ext cx="6811017" cy="1455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Por la falta de interés de los dirigentes de la comunidad y el escaso apoyo por parte del GAD Municipal de Pujilí, no se ha podido desarrollar correctamente el turismo, a pesar de contar con recursos  que cautivan a propios  y extraños</a:t>
          </a:r>
          <a:endParaRPr lang="es-EC" sz="2000" kern="1200" dirty="0"/>
        </a:p>
      </dsp:txBody>
      <dsp:txXfrm>
        <a:off x="1865438" y="4659030"/>
        <a:ext cx="6811017" cy="1455946"/>
      </dsp:txXfrm>
    </dsp:sp>
    <dsp:sp modelId="{CAB463A7-D7CD-4AC7-A7CA-C5446FE0D930}">
      <dsp:nvSpPr>
        <dsp:cNvPr id="0" name=""/>
        <dsp:cNvSpPr/>
      </dsp:nvSpPr>
      <dsp:spPr>
        <a:xfrm>
          <a:off x="1735291" y="6114977"/>
          <a:ext cx="694116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FB9091-365F-4AF9-AC01-047EC7F5DE95}">
      <dsp:nvSpPr>
        <dsp:cNvPr id="0" name=""/>
        <dsp:cNvSpPr/>
      </dsp:nvSpPr>
      <dsp:spPr>
        <a:xfrm>
          <a:off x="0" y="0"/>
          <a:ext cx="8892480" cy="0"/>
        </a:xfrm>
        <a:prstGeom prst="lin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367FFC-76B3-4A01-88B8-82F5084E8E69}">
      <dsp:nvSpPr>
        <dsp:cNvPr id="0" name=""/>
        <dsp:cNvSpPr/>
      </dsp:nvSpPr>
      <dsp:spPr>
        <a:xfrm>
          <a:off x="0" y="0"/>
          <a:ext cx="1778496" cy="685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smtClean="0"/>
            <a:t>RECOMENDACIONES</a:t>
          </a:r>
          <a:endParaRPr lang="es-EC" sz="1500" b="1" kern="1200" dirty="0"/>
        </a:p>
      </dsp:txBody>
      <dsp:txXfrm>
        <a:off x="0" y="0"/>
        <a:ext cx="1778496" cy="6858000"/>
      </dsp:txXfrm>
    </dsp:sp>
    <dsp:sp modelId="{DB9F7CBD-3F5A-4B7B-BBC8-340BEB80E8D4}">
      <dsp:nvSpPr>
        <dsp:cNvPr id="0" name=""/>
        <dsp:cNvSpPr/>
      </dsp:nvSpPr>
      <dsp:spPr>
        <a:xfrm>
          <a:off x="1911883" y="80618"/>
          <a:ext cx="6980596" cy="1612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Para potencializar la gastronomía ancestral de la comunidad Tigua y del cantón Pujilí, el GAD Municipal de Pujilí debería realizar campañas de promoción para dar a conocer a los visitantes  al cantón como un destino turístico gastronómico</a:t>
          </a:r>
          <a:endParaRPr lang="es-EC" sz="2200" kern="1200" dirty="0"/>
        </a:p>
      </dsp:txBody>
      <dsp:txXfrm>
        <a:off x="1911883" y="80618"/>
        <a:ext cx="6980596" cy="1612366"/>
      </dsp:txXfrm>
    </dsp:sp>
    <dsp:sp modelId="{0556E9D4-0403-4234-BE60-A74C72780294}">
      <dsp:nvSpPr>
        <dsp:cNvPr id="0" name=""/>
        <dsp:cNvSpPr/>
      </dsp:nvSpPr>
      <dsp:spPr>
        <a:xfrm>
          <a:off x="1778495" y="1692985"/>
          <a:ext cx="71139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FF3316-E73C-4936-BB4A-D7ACF15CB9FA}">
      <dsp:nvSpPr>
        <dsp:cNvPr id="0" name=""/>
        <dsp:cNvSpPr/>
      </dsp:nvSpPr>
      <dsp:spPr>
        <a:xfrm>
          <a:off x="1911883" y="1773603"/>
          <a:ext cx="6980596" cy="1612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Se debería manejar un modelo de turismo comunitario, el cual les permita desarrollar el turismo y obtener ganancias equitativas, garantizando el bienestar común.</a:t>
          </a:r>
          <a:endParaRPr lang="es-EC" sz="2200" kern="1200" dirty="0"/>
        </a:p>
      </dsp:txBody>
      <dsp:txXfrm>
        <a:off x="1911883" y="1773603"/>
        <a:ext cx="6980596" cy="1612366"/>
      </dsp:txXfrm>
    </dsp:sp>
    <dsp:sp modelId="{A337969D-31C4-43FE-971A-75D127625029}">
      <dsp:nvSpPr>
        <dsp:cNvPr id="0" name=""/>
        <dsp:cNvSpPr/>
      </dsp:nvSpPr>
      <dsp:spPr>
        <a:xfrm>
          <a:off x="1778495" y="3385970"/>
          <a:ext cx="71139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C3D360-3573-4165-941B-F46E556D1898}">
      <dsp:nvSpPr>
        <dsp:cNvPr id="0" name=""/>
        <dsp:cNvSpPr/>
      </dsp:nvSpPr>
      <dsp:spPr>
        <a:xfrm>
          <a:off x="1911883" y="3466588"/>
          <a:ext cx="6980596" cy="1612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Promover la difusión de las técnicas ancestrales gastronómicas  de la comunidad Tigua conjuntamente con las festividades andinas.</a:t>
          </a:r>
          <a:endParaRPr lang="es-EC" sz="2200" kern="1200" dirty="0"/>
        </a:p>
      </dsp:txBody>
      <dsp:txXfrm>
        <a:off x="1911883" y="3466588"/>
        <a:ext cx="6980596" cy="1612366"/>
      </dsp:txXfrm>
    </dsp:sp>
    <dsp:sp modelId="{569DFFFA-1FBA-4073-9247-A4FB6A1992B7}">
      <dsp:nvSpPr>
        <dsp:cNvPr id="0" name=""/>
        <dsp:cNvSpPr/>
      </dsp:nvSpPr>
      <dsp:spPr>
        <a:xfrm>
          <a:off x="1778495" y="5078955"/>
          <a:ext cx="71139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FBD870-56D9-410C-8EE5-E80E50AC98A8}">
      <dsp:nvSpPr>
        <dsp:cNvPr id="0" name=""/>
        <dsp:cNvSpPr/>
      </dsp:nvSpPr>
      <dsp:spPr>
        <a:xfrm>
          <a:off x="1911883" y="5159573"/>
          <a:ext cx="6980596" cy="1612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Desarrollar un programa de capacitación en donde los pobladores de la comunidad aprendan sobre temas de atención al cliente y manipulación de alimentos, para que puedan brindar un servicio de calidad al turista.</a:t>
          </a:r>
          <a:endParaRPr lang="es-EC" sz="2200" kern="1200" dirty="0"/>
        </a:p>
      </dsp:txBody>
      <dsp:txXfrm>
        <a:off x="1911883" y="5159573"/>
        <a:ext cx="6980596" cy="1612366"/>
      </dsp:txXfrm>
    </dsp:sp>
    <dsp:sp modelId="{C59DAC33-0E0E-430D-A05A-9BA33879B128}">
      <dsp:nvSpPr>
        <dsp:cNvPr id="0" name=""/>
        <dsp:cNvSpPr/>
      </dsp:nvSpPr>
      <dsp:spPr>
        <a:xfrm>
          <a:off x="1778495" y="6771940"/>
          <a:ext cx="71139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408B43-8483-4CC4-B9F3-39C85F0A69D3}">
      <dsp:nvSpPr>
        <dsp:cNvPr id="0" name=""/>
        <dsp:cNvSpPr/>
      </dsp:nvSpPr>
      <dsp:spPr>
        <a:xfrm>
          <a:off x="38" y="162351"/>
          <a:ext cx="3701309" cy="7689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Gastronomía Ancestral</a:t>
          </a:r>
          <a:endParaRPr lang="es-ES" sz="2100" kern="1200" dirty="0"/>
        </a:p>
      </dsp:txBody>
      <dsp:txXfrm>
        <a:off x="38" y="162351"/>
        <a:ext cx="3701309" cy="768998"/>
      </dsp:txXfrm>
    </dsp:sp>
    <dsp:sp modelId="{A12785B4-4AB2-425F-A2D0-296FC0F8FE8E}">
      <dsp:nvSpPr>
        <dsp:cNvPr id="0" name=""/>
        <dsp:cNvSpPr/>
      </dsp:nvSpPr>
      <dsp:spPr>
        <a:xfrm>
          <a:off x="38" y="931350"/>
          <a:ext cx="3701309" cy="334341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Representación de la preparación de los alimentos con conocimientos antepasados.</a:t>
          </a:r>
          <a:endParaRPr lang="es-E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Mezcla de aspectos como: lugar,  alimentos,  costumbres, tradiciones y cultura.</a:t>
          </a:r>
          <a:endParaRPr lang="es-E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Refleja toda su historia y tradición. </a:t>
          </a:r>
          <a:endParaRPr lang="es-ES" sz="2100" kern="1200" dirty="0"/>
        </a:p>
      </dsp:txBody>
      <dsp:txXfrm>
        <a:off x="38" y="931350"/>
        <a:ext cx="3701309" cy="3343410"/>
      </dsp:txXfrm>
    </dsp:sp>
    <dsp:sp modelId="{5AEE3836-8CDC-452D-8AC3-0AB11EA78967}">
      <dsp:nvSpPr>
        <dsp:cNvPr id="0" name=""/>
        <dsp:cNvSpPr/>
      </dsp:nvSpPr>
      <dsp:spPr>
        <a:xfrm>
          <a:off x="4219531" y="162351"/>
          <a:ext cx="3701309" cy="768998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Gastronomía Ancestral en Ecuador</a:t>
          </a:r>
          <a:endParaRPr lang="es-ES" sz="2100" kern="1200" dirty="0"/>
        </a:p>
      </dsp:txBody>
      <dsp:txXfrm>
        <a:off x="4219531" y="162351"/>
        <a:ext cx="3701309" cy="768998"/>
      </dsp:txXfrm>
    </dsp:sp>
    <dsp:sp modelId="{EDEF9FB3-ECEE-4F6A-9F2D-2C3CE98D3989}">
      <dsp:nvSpPr>
        <dsp:cNvPr id="0" name=""/>
        <dsp:cNvSpPr/>
      </dsp:nvSpPr>
      <dsp:spPr>
        <a:xfrm>
          <a:off x="4219531" y="931350"/>
          <a:ext cx="3701309" cy="3343410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Parte de una mezcla de generaciones representadas en la manera de vida, forma de hablar, música, danza, costumbres y tradiciones propias de un pueblo.</a:t>
          </a:r>
          <a:endParaRPr lang="es-E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Analizar su esencia, la historia, la manera de cocinar de la persona que prepara los alimentos.</a:t>
          </a:r>
          <a:endParaRPr lang="es-ES" sz="2100" kern="1200" dirty="0"/>
        </a:p>
      </dsp:txBody>
      <dsp:txXfrm>
        <a:off x="4219531" y="931350"/>
        <a:ext cx="3701309" cy="33434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BA45C5-A108-4EFF-9A3C-30055A92DD73}">
      <dsp:nvSpPr>
        <dsp:cNvPr id="0" name=""/>
        <dsp:cNvSpPr/>
      </dsp:nvSpPr>
      <dsp:spPr>
        <a:xfrm>
          <a:off x="3788" y="1614749"/>
          <a:ext cx="2389517" cy="19708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Las técnicas gastronómicas para destacar su relevancia histórica de la comunidad.</a:t>
          </a:r>
          <a:endParaRPr lang="es-ES" sz="1600" kern="1200" dirty="0"/>
        </a:p>
      </dsp:txBody>
      <dsp:txXfrm>
        <a:off x="49143" y="1660104"/>
        <a:ext cx="2298807" cy="1457816"/>
      </dsp:txXfrm>
    </dsp:sp>
    <dsp:sp modelId="{2B28568D-6E5B-46A0-8567-FB5FB282D34F}">
      <dsp:nvSpPr>
        <dsp:cNvPr id="0" name=""/>
        <dsp:cNvSpPr/>
      </dsp:nvSpPr>
      <dsp:spPr>
        <a:xfrm>
          <a:off x="1365288" y="2151140"/>
          <a:ext cx="2536223" cy="2536223"/>
        </a:xfrm>
        <a:prstGeom prst="leftCircularArrow">
          <a:avLst>
            <a:gd name="adj1" fmla="val 2767"/>
            <a:gd name="adj2" fmla="val 337415"/>
            <a:gd name="adj3" fmla="val 2112926"/>
            <a:gd name="adj4" fmla="val 9024489"/>
            <a:gd name="adj5" fmla="val 3228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F827578-4DF9-4626-8A19-A2BB0D72A8CF}">
      <dsp:nvSpPr>
        <dsp:cNvPr id="0" name=""/>
        <dsp:cNvSpPr/>
      </dsp:nvSpPr>
      <dsp:spPr>
        <a:xfrm>
          <a:off x="534792" y="3163276"/>
          <a:ext cx="2124015" cy="8446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Investigar</a:t>
          </a:r>
          <a:endParaRPr lang="es-ES" sz="3000" kern="1200" dirty="0"/>
        </a:p>
      </dsp:txBody>
      <dsp:txXfrm>
        <a:off x="559531" y="3188015"/>
        <a:ext cx="2074537" cy="795172"/>
      </dsp:txXfrm>
    </dsp:sp>
    <dsp:sp modelId="{B3FADE12-DAD6-4E44-9158-D2617B42797E}">
      <dsp:nvSpPr>
        <dsp:cNvPr id="0" name=""/>
        <dsp:cNvSpPr/>
      </dsp:nvSpPr>
      <dsp:spPr>
        <a:xfrm>
          <a:off x="2992970" y="1614749"/>
          <a:ext cx="2389517" cy="19708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La situación actual de las técnicas gastronómicas en la comunidad Tigua, para promover el turismo.</a:t>
          </a:r>
          <a:endParaRPr lang="es-ES" sz="1600" kern="1200" dirty="0"/>
        </a:p>
      </dsp:txBody>
      <dsp:txXfrm>
        <a:off x="3038325" y="2082430"/>
        <a:ext cx="2298807" cy="1457816"/>
      </dsp:txXfrm>
    </dsp:sp>
    <dsp:sp modelId="{2833B433-FBA6-49F0-BE6C-7ED1367EFF5F}">
      <dsp:nvSpPr>
        <dsp:cNvPr id="0" name=""/>
        <dsp:cNvSpPr/>
      </dsp:nvSpPr>
      <dsp:spPr>
        <a:xfrm>
          <a:off x="4334557" y="435712"/>
          <a:ext cx="2841550" cy="2841550"/>
        </a:xfrm>
        <a:prstGeom prst="circularArrow">
          <a:avLst>
            <a:gd name="adj1" fmla="val 2470"/>
            <a:gd name="adj2" fmla="val 299084"/>
            <a:gd name="adj3" fmla="val 19525405"/>
            <a:gd name="adj4" fmla="val 12575511"/>
            <a:gd name="adj5" fmla="val 2881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367942E-3597-40B3-B124-F6758C7B29F7}">
      <dsp:nvSpPr>
        <dsp:cNvPr id="0" name=""/>
        <dsp:cNvSpPr/>
      </dsp:nvSpPr>
      <dsp:spPr>
        <a:xfrm>
          <a:off x="3523974" y="1192424"/>
          <a:ext cx="2124015" cy="8446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Diagnosticar</a:t>
          </a:r>
          <a:endParaRPr lang="es-ES" sz="3000" kern="1200" dirty="0"/>
        </a:p>
      </dsp:txBody>
      <dsp:txXfrm>
        <a:off x="3548713" y="1217163"/>
        <a:ext cx="2074537" cy="795172"/>
      </dsp:txXfrm>
    </dsp:sp>
    <dsp:sp modelId="{CE38981C-FDFD-4B7D-9B74-2AE63D3299CC}">
      <dsp:nvSpPr>
        <dsp:cNvPr id="0" name=""/>
        <dsp:cNvSpPr/>
      </dsp:nvSpPr>
      <dsp:spPr>
        <a:xfrm>
          <a:off x="5982151" y="1614749"/>
          <a:ext cx="2389517" cy="19708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La en puesta en valor de las técnicas gastronómicas, como recurso potencial del desarrollo turístico para la comunidad Tigua</a:t>
          </a:r>
          <a:endParaRPr lang="es-ES" sz="1600" kern="1200" dirty="0"/>
        </a:p>
      </dsp:txBody>
      <dsp:txXfrm>
        <a:off x="6027506" y="1660104"/>
        <a:ext cx="2298807" cy="1457816"/>
      </dsp:txXfrm>
    </dsp:sp>
    <dsp:sp modelId="{74432D8B-DAC1-4DD3-9D49-27CC6A381200}">
      <dsp:nvSpPr>
        <dsp:cNvPr id="0" name=""/>
        <dsp:cNvSpPr/>
      </dsp:nvSpPr>
      <dsp:spPr>
        <a:xfrm>
          <a:off x="6513155" y="3163276"/>
          <a:ext cx="2124015" cy="8446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smtClean="0"/>
            <a:t>Proponer </a:t>
          </a:r>
          <a:endParaRPr lang="es-ES" sz="3000" kern="1200"/>
        </a:p>
      </dsp:txBody>
      <dsp:txXfrm>
        <a:off x="6537894" y="3188015"/>
        <a:ext cx="2074537" cy="7951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1061F8-B18E-4D0C-B9CA-D548A02122A9}">
      <dsp:nvSpPr>
        <dsp:cNvPr id="0" name=""/>
        <dsp:cNvSpPr/>
      </dsp:nvSpPr>
      <dsp:spPr>
        <a:xfrm>
          <a:off x="3417" y="1285066"/>
          <a:ext cx="1494236" cy="14218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Analizar las técnicas gastronómicas </a:t>
          </a:r>
          <a:endParaRPr lang="es-ES" sz="1700" kern="1200" dirty="0"/>
        </a:p>
      </dsp:txBody>
      <dsp:txXfrm>
        <a:off x="45062" y="1326711"/>
        <a:ext cx="1410946" cy="1338569"/>
      </dsp:txXfrm>
    </dsp:sp>
    <dsp:sp modelId="{325CFA4E-78AF-485C-9BDB-829D65410DC2}">
      <dsp:nvSpPr>
        <dsp:cNvPr id="0" name=""/>
        <dsp:cNvSpPr/>
      </dsp:nvSpPr>
      <dsp:spPr>
        <a:xfrm>
          <a:off x="1647077" y="1810710"/>
          <a:ext cx="316778" cy="3705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1647077" y="1884824"/>
        <a:ext cx="221745" cy="222342"/>
      </dsp:txXfrm>
    </dsp:sp>
    <dsp:sp modelId="{5C9DDE08-D682-461F-B9F4-3D387B1B824E}">
      <dsp:nvSpPr>
        <dsp:cNvPr id="0" name=""/>
        <dsp:cNvSpPr/>
      </dsp:nvSpPr>
      <dsp:spPr>
        <a:xfrm>
          <a:off x="2095348" y="1285066"/>
          <a:ext cx="1494236" cy="14218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La revalorización, interpretación y difusión </a:t>
          </a:r>
          <a:endParaRPr lang="es-ES" sz="1700" kern="1200" dirty="0"/>
        </a:p>
      </dsp:txBody>
      <dsp:txXfrm>
        <a:off x="2136993" y="1326711"/>
        <a:ext cx="1410946" cy="1338569"/>
      </dsp:txXfrm>
    </dsp:sp>
    <dsp:sp modelId="{AAF97005-501D-4AC1-8521-EF96D33A0276}">
      <dsp:nvSpPr>
        <dsp:cNvPr id="0" name=""/>
        <dsp:cNvSpPr/>
      </dsp:nvSpPr>
      <dsp:spPr>
        <a:xfrm>
          <a:off x="3739008" y="1810710"/>
          <a:ext cx="316778" cy="3705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3739008" y="1884824"/>
        <a:ext cx="221745" cy="222342"/>
      </dsp:txXfrm>
    </dsp:sp>
    <dsp:sp modelId="{B594CB31-401D-4A2D-BA62-06D5866F4555}">
      <dsp:nvSpPr>
        <dsp:cNvPr id="0" name=""/>
        <dsp:cNvSpPr/>
      </dsp:nvSpPr>
      <dsp:spPr>
        <a:xfrm>
          <a:off x="4187279" y="1285066"/>
          <a:ext cx="1494236" cy="14218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Incentivar la actividad ancestral de la comunidad Tigua</a:t>
          </a:r>
          <a:endParaRPr lang="es-ES" sz="1700" kern="1200" dirty="0"/>
        </a:p>
      </dsp:txBody>
      <dsp:txXfrm>
        <a:off x="4228924" y="1326711"/>
        <a:ext cx="1410946" cy="1338569"/>
      </dsp:txXfrm>
    </dsp:sp>
    <dsp:sp modelId="{B6EF9BBF-1437-4C1B-B673-5F6B44C722B6}">
      <dsp:nvSpPr>
        <dsp:cNvPr id="0" name=""/>
        <dsp:cNvSpPr/>
      </dsp:nvSpPr>
      <dsp:spPr>
        <a:xfrm>
          <a:off x="5830939" y="1810710"/>
          <a:ext cx="316778" cy="3705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5830939" y="1884824"/>
        <a:ext cx="221745" cy="222342"/>
      </dsp:txXfrm>
    </dsp:sp>
    <dsp:sp modelId="{60DE3CA5-0E38-470D-9D7D-F5C474DEA9E8}">
      <dsp:nvSpPr>
        <dsp:cNvPr id="0" name=""/>
        <dsp:cNvSpPr/>
      </dsp:nvSpPr>
      <dsp:spPr>
        <a:xfrm>
          <a:off x="6279210" y="1285066"/>
          <a:ext cx="1494236" cy="14218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Aportar al desarrollo turístico</a:t>
          </a:r>
          <a:endParaRPr lang="es-ES" sz="1700" kern="1200" dirty="0"/>
        </a:p>
      </dsp:txBody>
      <dsp:txXfrm>
        <a:off x="6320855" y="1326711"/>
        <a:ext cx="1410946" cy="13385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49C1C9-39A8-4CA2-9AB3-9926C69E3A10}">
      <dsp:nvSpPr>
        <dsp:cNvPr id="0" name=""/>
        <dsp:cNvSpPr/>
      </dsp:nvSpPr>
      <dsp:spPr>
        <a:xfrm>
          <a:off x="1924687" y="-33566"/>
          <a:ext cx="5187121" cy="5187121"/>
        </a:xfrm>
        <a:prstGeom prst="circularArrow">
          <a:avLst>
            <a:gd name="adj1" fmla="val 5544"/>
            <a:gd name="adj2" fmla="val 330680"/>
            <a:gd name="adj3" fmla="val 13752662"/>
            <a:gd name="adj4" fmla="val 17400139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5C8FEEC-0C53-401D-8CC3-18DA18774F8C}">
      <dsp:nvSpPr>
        <dsp:cNvPr id="0" name=""/>
        <dsp:cNvSpPr/>
      </dsp:nvSpPr>
      <dsp:spPr>
        <a:xfrm>
          <a:off x="3291614" y="517"/>
          <a:ext cx="2453267" cy="122663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solidFill>
                <a:schemeClr val="tx1"/>
              </a:solidFill>
            </a:rPr>
            <a:t>Teoría del desarrollo humano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3351493" y="60396"/>
        <a:ext cx="2333509" cy="1106875"/>
      </dsp:txXfrm>
    </dsp:sp>
    <dsp:sp modelId="{CBABE7D0-72A5-43CE-B401-A0F006943611}">
      <dsp:nvSpPr>
        <dsp:cNvPr id="0" name=""/>
        <dsp:cNvSpPr/>
      </dsp:nvSpPr>
      <dsp:spPr>
        <a:xfrm>
          <a:off x="5395343" y="1528966"/>
          <a:ext cx="2453267" cy="122663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solidFill>
                <a:schemeClr val="tx1"/>
              </a:solidFill>
            </a:rPr>
            <a:t>Teoría del desarrollo de las capacidades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5455222" y="1588845"/>
        <a:ext cx="2333509" cy="1106875"/>
      </dsp:txXfrm>
    </dsp:sp>
    <dsp:sp modelId="{B5D1615C-7D0B-4462-BC03-4F7347E49F86}">
      <dsp:nvSpPr>
        <dsp:cNvPr id="0" name=""/>
        <dsp:cNvSpPr/>
      </dsp:nvSpPr>
      <dsp:spPr>
        <a:xfrm>
          <a:off x="4591790" y="4002048"/>
          <a:ext cx="2453267" cy="122663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solidFill>
                <a:schemeClr val="tx1"/>
              </a:solidFill>
            </a:rPr>
            <a:t>En los años 70 se relaciona al ambiente con las estrategias de desarrollo sustentable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4651669" y="4061927"/>
        <a:ext cx="2333509" cy="1106875"/>
      </dsp:txXfrm>
    </dsp:sp>
    <dsp:sp modelId="{E85949B3-F0E4-47C1-8F8B-7D91B4718DB3}">
      <dsp:nvSpPr>
        <dsp:cNvPr id="0" name=""/>
        <dsp:cNvSpPr/>
      </dsp:nvSpPr>
      <dsp:spPr>
        <a:xfrm>
          <a:off x="1991437" y="4002048"/>
          <a:ext cx="2453267" cy="122663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solidFill>
                <a:schemeClr val="tx1"/>
              </a:solidFill>
            </a:rPr>
            <a:t>Actualmente busca incluir  dimensiones sociales, políticas, ecológicas y culturales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2051316" y="4061927"/>
        <a:ext cx="2333509" cy="1106875"/>
      </dsp:txXfrm>
    </dsp:sp>
    <dsp:sp modelId="{460231CD-A3BF-4746-8529-190145F1655E}">
      <dsp:nvSpPr>
        <dsp:cNvPr id="0" name=""/>
        <dsp:cNvSpPr/>
      </dsp:nvSpPr>
      <dsp:spPr>
        <a:xfrm>
          <a:off x="1187884" y="1528966"/>
          <a:ext cx="2453267" cy="1226633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0" kern="1200" dirty="0" smtClean="0">
              <a:solidFill>
                <a:schemeClr val="tx1"/>
              </a:solidFill>
            </a:rPr>
            <a:t>Uso de las potencialidades que aún no han sido explotadas </a:t>
          </a:r>
          <a:endParaRPr lang="es-ES" sz="1700" b="0" kern="1200" dirty="0">
            <a:solidFill>
              <a:schemeClr val="tx1"/>
            </a:solidFill>
          </a:endParaRPr>
        </a:p>
      </dsp:txBody>
      <dsp:txXfrm>
        <a:off x="1247763" y="1588845"/>
        <a:ext cx="2333509" cy="110687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7EA4C-3C9E-4145-8A69-88880AA66BB3}">
      <dsp:nvSpPr>
        <dsp:cNvPr id="0" name=""/>
        <dsp:cNvSpPr/>
      </dsp:nvSpPr>
      <dsp:spPr>
        <a:xfrm>
          <a:off x="1018396" y="378"/>
          <a:ext cx="2664788" cy="15988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Desarrollo de un territorio inferior</a:t>
          </a:r>
          <a:endParaRPr lang="es-ES" sz="2500" kern="1200" dirty="0"/>
        </a:p>
      </dsp:txBody>
      <dsp:txXfrm>
        <a:off x="1018396" y="378"/>
        <a:ext cx="2664788" cy="1598872"/>
      </dsp:txXfrm>
    </dsp:sp>
    <dsp:sp modelId="{C7E93C4B-4478-446B-AD9E-A701E127F355}">
      <dsp:nvSpPr>
        <dsp:cNvPr id="0" name=""/>
        <dsp:cNvSpPr/>
      </dsp:nvSpPr>
      <dsp:spPr>
        <a:xfrm>
          <a:off x="3949663" y="378"/>
          <a:ext cx="2664788" cy="1598872"/>
        </a:xfrm>
        <a:prstGeom prst="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Con el fin de mejorar la calidad de vida de la población</a:t>
          </a:r>
          <a:endParaRPr lang="es-ES" sz="2500" kern="1200" dirty="0"/>
        </a:p>
      </dsp:txBody>
      <dsp:txXfrm>
        <a:off x="3949663" y="378"/>
        <a:ext cx="2664788" cy="1598872"/>
      </dsp:txXfrm>
    </dsp:sp>
    <dsp:sp modelId="{40923E5A-22E1-429A-8F0C-E317C3AD41B1}">
      <dsp:nvSpPr>
        <dsp:cNvPr id="0" name=""/>
        <dsp:cNvSpPr/>
      </dsp:nvSpPr>
      <dsp:spPr>
        <a:xfrm>
          <a:off x="1018396" y="1865730"/>
          <a:ext cx="2664788" cy="1598872"/>
        </a:xfrm>
        <a:prstGeom prst="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Uso de los potenciales existentes</a:t>
          </a:r>
          <a:endParaRPr lang="es-ES" sz="2500" kern="1200" dirty="0"/>
        </a:p>
      </dsp:txBody>
      <dsp:txXfrm>
        <a:off x="1018396" y="1865730"/>
        <a:ext cx="2664788" cy="1598872"/>
      </dsp:txXfrm>
    </dsp:sp>
    <dsp:sp modelId="{B7C8034A-0605-40F5-B22A-2577D62E9395}">
      <dsp:nvSpPr>
        <dsp:cNvPr id="0" name=""/>
        <dsp:cNvSpPr/>
      </dsp:nvSpPr>
      <dsp:spPr>
        <a:xfrm>
          <a:off x="3949663" y="1865730"/>
          <a:ext cx="2664788" cy="1598872"/>
        </a:xfrm>
        <a:prstGeom prst="rec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Población que comparte una historia de asentamiento</a:t>
          </a:r>
          <a:endParaRPr lang="es-ES" sz="2500" kern="1200" dirty="0"/>
        </a:p>
      </dsp:txBody>
      <dsp:txXfrm>
        <a:off x="3949663" y="1865730"/>
        <a:ext cx="2664788" cy="1598872"/>
      </dsp:txXfrm>
    </dsp:sp>
    <dsp:sp modelId="{69BC0820-0BE5-4C37-BB6B-439ACA9022D4}">
      <dsp:nvSpPr>
        <dsp:cNvPr id="0" name=""/>
        <dsp:cNvSpPr/>
      </dsp:nvSpPr>
      <dsp:spPr>
        <a:xfrm>
          <a:off x="2484029" y="3731081"/>
          <a:ext cx="2664788" cy="1598872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Muestra una dimensión relevante como es la identitaria</a:t>
          </a:r>
          <a:endParaRPr lang="es-ES" sz="2500" kern="1200" dirty="0"/>
        </a:p>
      </dsp:txBody>
      <dsp:txXfrm>
        <a:off x="2484029" y="3731081"/>
        <a:ext cx="2664788" cy="15988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6A9A97-1287-4770-BE11-25A60E58A29E}">
      <dsp:nvSpPr>
        <dsp:cNvPr id="0" name=""/>
        <dsp:cNvSpPr/>
      </dsp:nvSpPr>
      <dsp:spPr>
        <a:xfrm rot="5400000">
          <a:off x="-270262" y="270389"/>
          <a:ext cx="1801747" cy="1261222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Cultura</a:t>
          </a:r>
          <a:endParaRPr lang="es-ES" sz="2400" kern="1200" dirty="0"/>
        </a:p>
      </dsp:txBody>
      <dsp:txXfrm rot="-5400000">
        <a:off x="1" y="630737"/>
        <a:ext cx="1261222" cy="540525"/>
      </dsp:txXfrm>
    </dsp:sp>
    <dsp:sp modelId="{9D25FF75-5A16-467F-85B0-F688C40A8954}">
      <dsp:nvSpPr>
        <dsp:cNvPr id="0" name=""/>
        <dsp:cNvSpPr/>
      </dsp:nvSpPr>
      <dsp:spPr>
        <a:xfrm rot="5400000">
          <a:off x="3897471" y="-2636121"/>
          <a:ext cx="1171135" cy="64436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Es el conjunto de maneras de pensar y de vivir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Sentido antropológico y popular</a:t>
          </a:r>
          <a:endParaRPr lang="es-ES" sz="2000" kern="1200" dirty="0"/>
        </a:p>
      </dsp:txBody>
      <dsp:txXfrm rot="-5400000">
        <a:off x="1261222" y="57298"/>
        <a:ext cx="6386463" cy="1056795"/>
      </dsp:txXfrm>
    </dsp:sp>
    <dsp:sp modelId="{F78E37D1-0787-43C3-8DD3-18EFA1735E25}">
      <dsp:nvSpPr>
        <dsp:cNvPr id="0" name=""/>
        <dsp:cNvSpPr/>
      </dsp:nvSpPr>
      <dsp:spPr>
        <a:xfrm rot="5400000">
          <a:off x="-270262" y="1780755"/>
          <a:ext cx="1801747" cy="1261222"/>
        </a:xfrm>
        <a:prstGeom prst="chevron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Identidad</a:t>
          </a:r>
          <a:endParaRPr lang="es-ES" sz="2400" kern="1200" dirty="0"/>
        </a:p>
      </dsp:txBody>
      <dsp:txXfrm rot="-5400000">
        <a:off x="1" y="2141103"/>
        <a:ext cx="1261222" cy="540525"/>
      </dsp:txXfrm>
    </dsp:sp>
    <dsp:sp modelId="{ECDCD7F4-EE07-4283-A088-71845647BFC9}">
      <dsp:nvSpPr>
        <dsp:cNvPr id="0" name=""/>
        <dsp:cNvSpPr/>
      </dsp:nvSpPr>
      <dsp:spPr>
        <a:xfrm rot="5400000">
          <a:off x="3897471" y="-1125755"/>
          <a:ext cx="1171135" cy="64436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Apropiación de rasgos culturales o rasgos diferenciadores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Primer recurso al momento de explotarlo y darlo a conocer</a:t>
          </a:r>
          <a:endParaRPr lang="es-ES" sz="2000" kern="1200" dirty="0"/>
        </a:p>
      </dsp:txBody>
      <dsp:txXfrm rot="-5400000">
        <a:off x="1261222" y="1567664"/>
        <a:ext cx="6386463" cy="105679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CDA638-38B8-4233-AB7E-3DC051C22D8A}">
      <dsp:nvSpPr>
        <dsp:cNvPr id="0" name=""/>
        <dsp:cNvSpPr/>
      </dsp:nvSpPr>
      <dsp:spPr>
        <a:xfrm>
          <a:off x="2172" y="1630777"/>
          <a:ext cx="2647313" cy="105892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La cultura y la identidad </a:t>
          </a:r>
          <a:endParaRPr lang="es-ES" sz="1800" kern="1200" dirty="0"/>
        </a:p>
      </dsp:txBody>
      <dsp:txXfrm>
        <a:off x="531635" y="1630777"/>
        <a:ext cx="1588388" cy="1058925"/>
      </dsp:txXfrm>
    </dsp:sp>
    <dsp:sp modelId="{5CD8995E-1AC2-48F7-BE79-3BBCE70A8453}">
      <dsp:nvSpPr>
        <dsp:cNvPr id="0" name=""/>
        <dsp:cNvSpPr/>
      </dsp:nvSpPr>
      <dsp:spPr>
        <a:xfrm>
          <a:off x="2384755" y="1630777"/>
          <a:ext cx="2647313" cy="1058925"/>
        </a:xfrm>
        <a:prstGeom prst="chevron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Crean componentes populares y diversos </a:t>
          </a:r>
          <a:endParaRPr lang="es-ES" sz="1800" kern="1200" dirty="0"/>
        </a:p>
      </dsp:txBody>
      <dsp:txXfrm>
        <a:off x="2914218" y="1630777"/>
        <a:ext cx="1588388" cy="1058925"/>
      </dsp:txXfrm>
    </dsp:sp>
    <dsp:sp modelId="{1AB39EF3-8DFB-4227-9A07-AEDA316226CA}">
      <dsp:nvSpPr>
        <dsp:cNvPr id="0" name=""/>
        <dsp:cNvSpPr/>
      </dsp:nvSpPr>
      <dsp:spPr>
        <a:xfrm>
          <a:off x="4767337" y="1630777"/>
          <a:ext cx="2647313" cy="1058925"/>
        </a:xfrm>
        <a:prstGeom prst="chevron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Mejora continua del grupo social</a:t>
          </a:r>
          <a:endParaRPr lang="es-ES" sz="1800" kern="1200" dirty="0"/>
        </a:p>
      </dsp:txBody>
      <dsp:txXfrm>
        <a:off x="5296800" y="1630777"/>
        <a:ext cx="1588388" cy="10589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CE49F-1DC3-407A-AD6A-DAF16D7384AF}" type="datetimeFigureOut">
              <a:rPr lang="es-EC" smtClean="0"/>
              <a:t>20/08/2018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64AB8-6955-420A-85FE-0F4B0AD4277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7431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64AB8-6955-420A-85FE-0F4B0AD42770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9100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A41D6-77E4-4E15-AA15-D5BDE8D0ED6D}" type="datetimeFigureOut">
              <a:rPr lang="es-ES" smtClean="0"/>
              <a:t>20/08/2018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4F54-5D94-45F3-9E8F-73EE2468D0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1006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A41D6-77E4-4E15-AA15-D5BDE8D0ED6D}" type="datetimeFigureOut">
              <a:rPr lang="es-ES" smtClean="0"/>
              <a:t>20/08/2018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4F54-5D94-45F3-9E8F-73EE2468D0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219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A41D6-77E4-4E15-AA15-D5BDE8D0ED6D}" type="datetimeFigureOut">
              <a:rPr lang="es-ES" smtClean="0"/>
              <a:t>20/08/2018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4F54-5D94-45F3-9E8F-73EE2468D0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8084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A41D6-77E4-4E15-AA15-D5BDE8D0ED6D}" type="datetimeFigureOut">
              <a:rPr lang="es-ES" smtClean="0"/>
              <a:t>20/08/2018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4F54-5D94-45F3-9E8F-73EE2468D0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9480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A41D6-77E4-4E15-AA15-D5BDE8D0ED6D}" type="datetimeFigureOut">
              <a:rPr lang="es-ES" smtClean="0"/>
              <a:t>20/08/2018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4F54-5D94-45F3-9E8F-73EE2468D0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1635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A41D6-77E4-4E15-AA15-D5BDE8D0ED6D}" type="datetimeFigureOut">
              <a:rPr lang="es-ES" smtClean="0"/>
              <a:t>20/08/2018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4F54-5D94-45F3-9E8F-73EE2468D0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8187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A41D6-77E4-4E15-AA15-D5BDE8D0ED6D}" type="datetimeFigureOut">
              <a:rPr lang="es-ES" smtClean="0"/>
              <a:t>20/08/2018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4F54-5D94-45F3-9E8F-73EE2468D0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7495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A41D6-77E4-4E15-AA15-D5BDE8D0ED6D}" type="datetimeFigureOut">
              <a:rPr lang="es-ES" smtClean="0"/>
              <a:t>20/08/2018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4F54-5D94-45F3-9E8F-73EE2468D0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323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A41D6-77E4-4E15-AA15-D5BDE8D0ED6D}" type="datetimeFigureOut">
              <a:rPr lang="es-ES" smtClean="0"/>
              <a:t>20/08/2018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4F54-5D94-45F3-9E8F-73EE2468D0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0339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A41D6-77E4-4E15-AA15-D5BDE8D0ED6D}" type="datetimeFigureOut">
              <a:rPr lang="es-ES" smtClean="0"/>
              <a:t>20/08/2018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4F54-5D94-45F3-9E8F-73EE2468D0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7358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A41D6-77E4-4E15-AA15-D5BDE8D0ED6D}" type="datetimeFigureOut">
              <a:rPr lang="es-ES" smtClean="0"/>
              <a:t>20/08/2018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4F54-5D94-45F3-9E8F-73EE2468D0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7361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A41D6-77E4-4E15-AA15-D5BDE8D0ED6D}" type="datetimeFigureOut">
              <a:rPr lang="es-ES" smtClean="0"/>
              <a:t>20/08/2018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A4F54-5D94-45F3-9E8F-73EE2468D0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526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12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27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Resultado de imagen para ESP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" t="8978" r="9366" b="11490"/>
          <a:stretch/>
        </p:blipFill>
        <p:spPr bwMode="auto">
          <a:xfrm>
            <a:off x="2375217" y="260649"/>
            <a:ext cx="4393565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93557" y="1591047"/>
            <a:ext cx="795688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cs typeface="Times New Roman" pitchFamily="18" charset="0"/>
              </a:rPr>
              <a:t>DEPARTAMENTO DE CIENCIAS ECONÓMICAS ADMINISTRATIVAS Y DE COMERCIO</a:t>
            </a:r>
            <a:endParaRPr lang="es-ES" dirty="0">
              <a:cs typeface="Times New Roman" pitchFamily="18" charset="0"/>
            </a:endParaRPr>
          </a:p>
          <a:p>
            <a:pPr algn="ctr"/>
            <a:r>
              <a:rPr lang="es-EC" b="1" dirty="0">
                <a:cs typeface="Times New Roman" pitchFamily="18" charset="0"/>
              </a:rPr>
              <a:t> </a:t>
            </a:r>
            <a:endParaRPr lang="es-ES" dirty="0">
              <a:cs typeface="Times New Roman" pitchFamily="18" charset="0"/>
            </a:endParaRPr>
          </a:p>
          <a:p>
            <a:pPr algn="ctr"/>
            <a:r>
              <a:rPr lang="es-EC" b="1" dirty="0">
                <a:cs typeface="Times New Roman" pitchFamily="18" charset="0"/>
              </a:rPr>
              <a:t>CARRERA DE </a:t>
            </a:r>
            <a:r>
              <a:rPr lang="es-EC" b="1" dirty="0" smtClean="0">
                <a:cs typeface="Times New Roman" pitchFamily="18" charset="0"/>
              </a:rPr>
              <a:t>INGENIERÍA </a:t>
            </a:r>
            <a:r>
              <a:rPr lang="es-EC" b="1" dirty="0">
                <a:cs typeface="Times New Roman" pitchFamily="18" charset="0"/>
              </a:rPr>
              <a:t>EN ADMINISTRACIÓN TURÍSTICA Y HOTELERA</a:t>
            </a:r>
            <a:endParaRPr lang="es-ES" dirty="0">
              <a:cs typeface="Times New Roman" pitchFamily="18" charset="0"/>
            </a:endParaRPr>
          </a:p>
          <a:p>
            <a:pPr algn="ctr"/>
            <a:r>
              <a:rPr lang="es-EC" b="1" dirty="0">
                <a:cs typeface="Times New Roman" pitchFamily="18" charset="0"/>
              </a:rPr>
              <a:t> </a:t>
            </a:r>
            <a:endParaRPr lang="es-ES" dirty="0">
              <a:cs typeface="Times New Roman" pitchFamily="18" charset="0"/>
            </a:endParaRPr>
          </a:p>
          <a:p>
            <a:pPr algn="ctr"/>
            <a:r>
              <a:rPr lang="es-EC" b="1" dirty="0">
                <a:cs typeface="Times New Roman" pitchFamily="18" charset="0"/>
              </a:rPr>
              <a:t>TRABAJO DE TITULACIÓN, PREVIO A LA OBTENCIÓN DEL TÍTULO DE INGENIERAS EN ADMINISTRACIÓN TURÍSTICA Y HOTELERA</a:t>
            </a:r>
            <a:endParaRPr lang="es-ES" dirty="0">
              <a:cs typeface="Times New Roman" pitchFamily="18" charset="0"/>
            </a:endParaRPr>
          </a:p>
          <a:p>
            <a:pPr algn="ctr"/>
            <a:r>
              <a:rPr lang="es-EC" b="1" dirty="0">
                <a:cs typeface="Times New Roman" pitchFamily="18" charset="0"/>
              </a:rPr>
              <a:t> </a:t>
            </a:r>
            <a:endParaRPr lang="es-ES" dirty="0">
              <a:cs typeface="Times New Roman" pitchFamily="18" charset="0"/>
            </a:endParaRPr>
          </a:p>
          <a:p>
            <a:pPr algn="ctr"/>
            <a:r>
              <a:rPr lang="es-EC" b="1" dirty="0">
                <a:cs typeface="Times New Roman" pitchFamily="18" charset="0"/>
              </a:rPr>
              <a:t>TEMA: TÉCNICAS GASTRONÓMICAS ANCESTRALES APLICADAS EN LA COMUNIDAD TIGUA, CANTÓN PUJILÍ COMO APORTE AL DESARROLLO TURÍSTICO.</a:t>
            </a:r>
            <a:endParaRPr lang="es-ES" dirty="0">
              <a:cs typeface="Times New Roman" pitchFamily="18" charset="0"/>
            </a:endParaRPr>
          </a:p>
          <a:p>
            <a:pPr algn="ctr"/>
            <a:r>
              <a:rPr lang="es-EC" b="1" dirty="0">
                <a:cs typeface="Times New Roman" pitchFamily="18" charset="0"/>
              </a:rPr>
              <a:t> </a:t>
            </a:r>
            <a:endParaRPr lang="es-ES" dirty="0">
              <a:cs typeface="Times New Roman" pitchFamily="18" charset="0"/>
            </a:endParaRPr>
          </a:p>
          <a:p>
            <a:pPr algn="ctr"/>
            <a:r>
              <a:rPr lang="es-EC" b="1" dirty="0">
                <a:cs typeface="Times New Roman" pitchFamily="18" charset="0"/>
              </a:rPr>
              <a:t>AUTORAS: </a:t>
            </a:r>
            <a:r>
              <a:rPr lang="es-EC" b="1" dirty="0" smtClean="0">
                <a:cs typeface="Times New Roman" pitchFamily="18" charset="0"/>
              </a:rPr>
              <a:t>CASA </a:t>
            </a:r>
            <a:r>
              <a:rPr lang="es-EC" b="1" dirty="0">
                <a:cs typeface="Times New Roman" pitchFamily="18" charset="0"/>
              </a:rPr>
              <a:t>CHIPUGSI, GRACE YESSENIA</a:t>
            </a:r>
            <a:endParaRPr lang="es-ES" dirty="0">
              <a:cs typeface="Times New Roman" pitchFamily="18" charset="0"/>
            </a:endParaRPr>
          </a:p>
          <a:p>
            <a:pPr algn="ctr"/>
            <a:r>
              <a:rPr lang="es-EC" b="1" dirty="0" smtClean="0">
                <a:cs typeface="Times New Roman" pitchFamily="18" charset="0"/>
              </a:rPr>
              <a:t> 	                RAMOS </a:t>
            </a:r>
            <a:r>
              <a:rPr lang="es-EC" b="1" dirty="0">
                <a:cs typeface="Times New Roman" pitchFamily="18" charset="0"/>
              </a:rPr>
              <a:t>MALDONADO, TANIA ELIZABETH</a:t>
            </a:r>
            <a:endParaRPr lang="es-ES" dirty="0">
              <a:cs typeface="Times New Roman" pitchFamily="18" charset="0"/>
            </a:endParaRPr>
          </a:p>
          <a:p>
            <a:pPr algn="ctr"/>
            <a:r>
              <a:rPr lang="es-EC" b="1" dirty="0">
                <a:cs typeface="Times New Roman" pitchFamily="18" charset="0"/>
              </a:rPr>
              <a:t> </a:t>
            </a:r>
            <a:endParaRPr lang="es-ES" dirty="0">
              <a:cs typeface="Times New Roman" pitchFamily="18" charset="0"/>
            </a:endParaRPr>
          </a:p>
          <a:p>
            <a:pPr algn="ctr"/>
            <a:r>
              <a:rPr lang="es-EC" b="1" dirty="0">
                <a:cs typeface="Times New Roman" pitchFamily="18" charset="0"/>
              </a:rPr>
              <a:t>DIRECTOR: MSC. JÁCOME SIMBAÑA, MARCO FERNANDO</a:t>
            </a:r>
            <a:endParaRPr lang="es-ES" dirty="0">
              <a:cs typeface="Times New Roman" pitchFamily="18" charset="0"/>
            </a:endParaRPr>
          </a:p>
          <a:p>
            <a:pPr algn="ctr"/>
            <a:r>
              <a:rPr lang="es-EC" b="1" dirty="0">
                <a:cs typeface="Times New Roman" pitchFamily="18" charset="0"/>
              </a:rPr>
              <a:t> </a:t>
            </a:r>
            <a:endParaRPr lang="es-ES" dirty="0">
              <a:cs typeface="Times New Roman" pitchFamily="18" charset="0"/>
            </a:endParaRPr>
          </a:p>
          <a:p>
            <a:pPr algn="ctr"/>
            <a:r>
              <a:rPr lang="es-EC" b="1" dirty="0" smtClean="0">
                <a:cs typeface="Times New Roman" pitchFamily="18" charset="0"/>
              </a:rPr>
              <a:t>SANGOLQUÍ</a:t>
            </a:r>
            <a:r>
              <a:rPr lang="es-EC" b="1" dirty="0">
                <a:cs typeface="Times New Roman" pitchFamily="18" charset="0"/>
              </a:rPr>
              <a:t> </a:t>
            </a:r>
            <a:endParaRPr lang="es-ES" dirty="0">
              <a:cs typeface="Times New Roman" pitchFamily="18" charset="0"/>
            </a:endParaRPr>
          </a:p>
          <a:p>
            <a:pPr algn="ctr"/>
            <a:r>
              <a:rPr lang="es-EC" b="1" dirty="0" smtClean="0">
                <a:cs typeface="Times New Roman" pitchFamily="18" charset="0"/>
              </a:rPr>
              <a:t>2018</a:t>
            </a:r>
            <a:endParaRPr lang="es-E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54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915816" y="188640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METODOLOGÍA</a:t>
            </a:r>
            <a:endParaRPr lang="es-E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170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52048"/>
            <a:ext cx="3226539" cy="21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285621630"/>
              </p:ext>
            </p:extLst>
          </p:nvPr>
        </p:nvGraphicFramePr>
        <p:xfrm>
          <a:off x="683568" y="1340768"/>
          <a:ext cx="806489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3389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65" y="5029741"/>
            <a:ext cx="3017757" cy="17492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348" y="4430367"/>
            <a:ext cx="2398652" cy="2398652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45033968"/>
              </p:ext>
            </p:extLst>
          </p:nvPr>
        </p:nvGraphicFramePr>
        <p:xfrm>
          <a:off x="323528" y="1052736"/>
          <a:ext cx="8496944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2" y="855876"/>
            <a:ext cx="2047875" cy="223837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67544" y="332656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HERRAMIENTAS DE RECOLECCIÓN DE INFORMACIÓN 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2018247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979712" y="227227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POBLACIÓN Y MUESTRA</a:t>
            </a:r>
            <a:endParaRPr lang="es-E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462384644"/>
              </p:ext>
            </p:extLst>
          </p:nvPr>
        </p:nvGraphicFramePr>
        <p:xfrm>
          <a:off x="107504" y="-575587"/>
          <a:ext cx="8784976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28738" t="23400" r="55512" b="50000"/>
          <a:stretch/>
        </p:blipFill>
        <p:spPr>
          <a:xfrm>
            <a:off x="251520" y="3738634"/>
            <a:ext cx="3240360" cy="30783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8"/>
          <a:srcRect l="39655" t="58690" r="38704" b="23401"/>
          <a:stretch/>
        </p:blipFill>
        <p:spPr>
          <a:xfrm>
            <a:off x="3995936" y="4437112"/>
            <a:ext cx="5112568" cy="23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30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974830" y="-38295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ESTUDIO MACRO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67838" y="895958"/>
            <a:ext cx="3937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PROVINCIA DE COTOPAXI</a:t>
            </a:r>
            <a:endParaRPr lang="es-ES" sz="2800" b="1" dirty="0"/>
          </a:p>
        </p:txBody>
      </p:sp>
      <p:pic>
        <p:nvPicPr>
          <p:cNvPr id="2052" name="Picture 4" descr="Resultado de imagen para ubicacion de cotopaxi en el ecuad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47600"/>
            <a:ext cx="4248472" cy="378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958401"/>
            <a:ext cx="4320480" cy="3777357"/>
          </a:xfrm>
          <a:prstGeom prst="rect">
            <a:avLst/>
          </a:prstGeom>
        </p:spPr>
      </p:pic>
      <p:sp>
        <p:nvSpPr>
          <p:cNvPr id="6" name="Flecha curvada hacia abajo 5"/>
          <p:cNvSpPr/>
          <p:nvPr/>
        </p:nvSpPr>
        <p:spPr>
          <a:xfrm>
            <a:off x="1907705" y="1645546"/>
            <a:ext cx="6022682" cy="199947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960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MAMA NEGRA VESTIMENT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8"/>
            <a:ext cx="4176464" cy="2946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Resultado de imagen para fotos de las chugchucara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5410835" cy="2937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phot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248472" cy="2946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734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350560" y="1090356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/>
              <a:t>CANTÓN </a:t>
            </a:r>
            <a:r>
              <a:rPr lang="es-EC" sz="2800" b="1" dirty="0" smtClean="0"/>
              <a:t>PUJILÍ</a:t>
            </a:r>
            <a:endParaRPr lang="es-ES" sz="2800" b="1" dirty="0"/>
          </a:p>
        </p:txBody>
      </p:sp>
      <p:pic>
        <p:nvPicPr>
          <p:cNvPr id="3" name="Imagen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9" t="53641" r="30735" b="13430"/>
          <a:stretch/>
        </p:blipFill>
        <p:spPr bwMode="auto">
          <a:xfrm>
            <a:off x="4305454" y="3140968"/>
            <a:ext cx="4854536" cy="3513455"/>
          </a:xfrm>
          <a:prstGeom prst="rect">
            <a:avLst/>
          </a:prstGeom>
          <a:ln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351966"/>
            <a:ext cx="4197950" cy="3502784"/>
          </a:xfrm>
          <a:prstGeom prst="rect">
            <a:avLst/>
          </a:prstGeom>
        </p:spPr>
      </p:pic>
      <p:sp>
        <p:nvSpPr>
          <p:cNvPr id="6" name="Flecha curvada hacia arriba 5"/>
          <p:cNvSpPr/>
          <p:nvPr/>
        </p:nvSpPr>
        <p:spPr>
          <a:xfrm rot="951439">
            <a:off x="913176" y="4859615"/>
            <a:ext cx="4392488" cy="17653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54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os danzantes autÃ³ctonos de la comunidad desfilarÃ¡n el 18 de junio por las calles principales calles de PujilÃ­. Foto: archivo EL COMERCI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3356992"/>
            <a:ext cx="5112568" cy="327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http://3.bp.blogspot.com/-bTDtJSpBj0o/VRC2D4G3woI/AAAAAAAAACI/k9cVOj6JvfY/s1600/961726_739630012824140_715501803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0182"/>
            <a:ext cx="4381253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Resultado de imagen para Mishqu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4" y="453415"/>
            <a:ext cx="4339590" cy="25990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892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3528" y="620688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/>
              <a:t>COMUNIDAD TIGUA</a:t>
            </a:r>
            <a:endParaRPr lang="es-ES" sz="28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350829"/>
              </p:ext>
            </p:extLst>
          </p:nvPr>
        </p:nvGraphicFramePr>
        <p:xfrm>
          <a:off x="3491880" y="116634"/>
          <a:ext cx="5472607" cy="6856165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2024115"/>
                <a:gridCol w="3448492"/>
              </a:tblGrid>
              <a:tr h="31054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NOMBRE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084" marR="45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TIGUA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084" marR="45084" marT="0" marB="0"/>
                </a:tc>
              </a:tr>
              <a:tr h="85264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UBICACIÓN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084" marR="45084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300">
                          <a:effectLst/>
                        </a:rPr>
                        <a:t>Occidente de la Provincia Cotopaxi, Cantón Pujilí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300">
                          <a:effectLst/>
                        </a:rPr>
                        <a:t>4 km de la población de Zumbahua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084" marR="45084" marT="0" marB="0"/>
                </a:tc>
              </a:tr>
              <a:tr h="3025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FUNDACIÓN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084" marR="45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1966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084" marR="45084" marT="0" marB="0"/>
                </a:tc>
              </a:tr>
              <a:tr h="2994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POBLACIÓN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084" marR="450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1 000 a 1 500 personas entre hombres y mujeres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084" marR="45084" marT="0" marB="0"/>
                </a:tc>
              </a:tr>
              <a:tr h="28421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ACTIVIDAD ECONÓMICA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084" marR="450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Agricultura – Ganadería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084" marR="45084" marT="0" marB="0"/>
                </a:tc>
              </a:tr>
              <a:tr h="28421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IDIOMA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084" marR="450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Español – Kichuwa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084" marR="45084" marT="0" marB="0"/>
                </a:tc>
              </a:tr>
              <a:tr h="426323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COMUNIDADES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084" marR="45084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300" dirty="0">
                          <a:effectLst/>
                        </a:rPr>
                        <a:t>Tigua </a:t>
                      </a:r>
                      <a:r>
                        <a:rPr lang="es-EC" sz="1300" dirty="0" err="1">
                          <a:effectLst/>
                        </a:rPr>
                        <a:t>Guayrapungo</a:t>
                      </a:r>
                      <a:endParaRPr lang="es-ES" sz="13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300" dirty="0">
                          <a:effectLst/>
                        </a:rPr>
                        <a:t>Casa Quemada</a:t>
                      </a:r>
                      <a:endParaRPr lang="es-ES" sz="13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300" dirty="0" err="1">
                          <a:effectLst/>
                        </a:rPr>
                        <a:t>Huagha</a:t>
                      </a:r>
                      <a:r>
                        <a:rPr lang="es-EC" sz="1300" dirty="0">
                          <a:effectLst/>
                        </a:rPr>
                        <a:t> Loma Grande</a:t>
                      </a:r>
                      <a:endParaRPr lang="es-ES" sz="13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300" dirty="0" err="1">
                          <a:effectLst/>
                        </a:rPr>
                        <a:t>Sunirrumí</a:t>
                      </a:r>
                      <a:endParaRPr lang="es-ES" sz="13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300" dirty="0">
                          <a:effectLst/>
                        </a:rPr>
                        <a:t>Niño Loma</a:t>
                      </a:r>
                      <a:endParaRPr lang="es-ES" sz="13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300" dirty="0" err="1">
                          <a:effectLst/>
                        </a:rPr>
                        <a:t>Huagha</a:t>
                      </a:r>
                      <a:r>
                        <a:rPr lang="es-EC" sz="1300" dirty="0">
                          <a:effectLst/>
                        </a:rPr>
                        <a:t> Loma Chico</a:t>
                      </a:r>
                      <a:endParaRPr lang="es-ES" sz="13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300" dirty="0">
                          <a:effectLst/>
                        </a:rPr>
                        <a:t>Calera Pamba</a:t>
                      </a:r>
                      <a:endParaRPr lang="es-ES" sz="13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300" dirty="0" err="1">
                          <a:effectLst/>
                        </a:rPr>
                        <a:t>Pactapungo</a:t>
                      </a:r>
                      <a:endParaRPr lang="es-ES" sz="13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300" dirty="0">
                          <a:effectLst/>
                        </a:rPr>
                        <a:t>Tigua Centro Calicanto</a:t>
                      </a:r>
                      <a:endParaRPr lang="es-ES" sz="13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300" dirty="0">
                          <a:effectLst/>
                        </a:rPr>
                        <a:t>Tigua </a:t>
                      </a:r>
                      <a:r>
                        <a:rPr lang="es-EC" sz="1300" dirty="0" err="1">
                          <a:effectLst/>
                        </a:rPr>
                        <a:t>Yaguartoa</a:t>
                      </a:r>
                      <a:endParaRPr lang="es-ES" sz="13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300" dirty="0">
                          <a:effectLst/>
                        </a:rPr>
                        <a:t>Tigua </a:t>
                      </a:r>
                      <a:r>
                        <a:rPr lang="es-EC" sz="1300" dirty="0" err="1">
                          <a:effectLst/>
                        </a:rPr>
                        <a:t>Yatapungo</a:t>
                      </a:r>
                      <a:endParaRPr lang="es-ES" sz="13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300" dirty="0" err="1">
                          <a:effectLst/>
                        </a:rPr>
                        <a:t>Chami</a:t>
                      </a:r>
                      <a:r>
                        <a:rPr lang="es-EC" sz="1300" dirty="0">
                          <a:effectLst/>
                        </a:rPr>
                        <a:t> Cooperativa</a:t>
                      </a:r>
                      <a:endParaRPr lang="es-ES" sz="13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300" dirty="0">
                          <a:effectLst/>
                        </a:rPr>
                        <a:t>Tigua </a:t>
                      </a:r>
                      <a:r>
                        <a:rPr lang="es-EC" sz="1300" dirty="0" err="1">
                          <a:effectLst/>
                        </a:rPr>
                        <a:t>Rumichaca</a:t>
                      </a:r>
                      <a:endParaRPr lang="es-ES" sz="13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300" dirty="0">
                          <a:effectLst/>
                        </a:rPr>
                        <a:t>Tigua </a:t>
                      </a:r>
                      <a:r>
                        <a:rPr lang="es-EC" sz="1300" dirty="0" err="1">
                          <a:effectLst/>
                        </a:rPr>
                        <a:t>Chimbacucho</a:t>
                      </a:r>
                      <a:endParaRPr lang="es-ES" sz="13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300" dirty="0">
                          <a:effectLst/>
                        </a:rPr>
                        <a:t>Tigua </a:t>
                      </a:r>
                      <a:r>
                        <a:rPr lang="es-EC" sz="1300" dirty="0" err="1">
                          <a:effectLst/>
                        </a:rPr>
                        <a:t>Quiloa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084" marR="45084" marT="0" marB="0"/>
                </a:tc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286" t="2138" r="4286" b="3770"/>
          <a:stretch/>
        </p:blipFill>
        <p:spPr>
          <a:xfrm>
            <a:off x="107504" y="1916832"/>
            <a:ext cx="3240360" cy="445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15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sultado de imagen para vestimenta de la poblacion de zumbahua cotopaxi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4" b="4604"/>
          <a:stretch/>
        </p:blipFill>
        <p:spPr bwMode="auto">
          <a:xfrm>
            <a:off x="4648517" y="3861137"/>
            <a:ext cx="2864485" cy="27330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 descr="Resultado de imagen para vestimenta de la poblacion de zumbahua cotopaxi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" t="12558" r="28140"/>
          <a:stretch/>
        </p:blipFill>
        <p:spPr bwMode="auto">
          <a:xfrm>
            <a:off x="1630997" y="3867487"/>
            <a:ext cx="3011170" cy="2729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719307"/>
              </p:ext>
            </p:extLst>
          </p:nvPr>
        </p:nvGraphicFramePr>
        <p:xfrm>
          <a:off x="1630997" y="836712"/>
          <a:ext cx="5537200" cy="2560320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768600"/>
                <a:gridCol w="2768600"/>
              </a:tblGrid>
              <a:tr h="36766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HOMBRES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MUJERES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9763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>
                          <a:effectLst/>
                        </a:rPr>
                        <a:t>Poncho</a:t>
                      </a:r>
                      <a:endParaRPr lang="es-ES" sz="140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>
                          <a:effectLst/>
                        </a:rPr>
                        <a:t>Sombrero con pluma de pavo real</a:t>
                      </a:r>
                      <a:endParaRPr lang="es-ES" sz="140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>
                          <a:effectLst/>
                        </a:rPr>
                        <a:t>Bufanda</a:t>
                      </a:r>
                      <a:endParaRPr lang="es-E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effectLst/>
                        </a:rPr>
                        <a:t>Faldas plisada de terciopelo</a:t>
                      </a:r>
                      <a:endParaRPr lang="es-ES" sz="14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effectLst/>
                        </a:rPr>
                        <a:t>Chal triangular </a:t>
                      </a:r>
                      <a:endParaRPr lang="es-ES" sz="14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effectLst/>
                        </a:rPr>
                        <a:t>Sombrero</a:t>
                      </a:r>
                      <a:endParaRPr lang="es-ES" sz="14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effectLst/>
                        </a:rPr>
                        <a:t>Medias largas de lana </a:t>
                      </a:r>
                      <a:endParaRPr lang="es-ES" sz="14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effectLst/>
                        </a:rPr>
                        <a:t>Collares , aretes e imperdibles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323285" y="78265"/>
            <a:ext cx="2152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/>
              <a:t>VESTIMENTA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934766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884297177"/>
              </p:ext>
            </p:extLst>
          </p:nvPr>
        </p:nvGraphicFramePr>
        <p:xfrm>
          <a:off x="683568" y="2276872"/>
          <a:ext cx="8280920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 descr="Resultado de imagen para curanderos andin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4417"/>
            <a:ext cx="3922830" cy="24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817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915816" y="-27384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INTRODUCCIÓN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628166886"/>
              </p:ext>
            </p:extLst>
          </p:nvPr>
        </p:nvGraphicFramePr>
        <p:xfrm>
          <a:off x="107504" y="1797043"/>
          <a:ext cx="820891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323528" y="965049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GASTRONOMÍA ECUATORIANA</a:t>
            </a:r>
            <a:endParaRPr lang="es-ES" sz="2800" b="1" dirty="0"/>
          </a:p>
        </p:txBody>
      </p:sp>
      <p:pic>
        <p:nvPicPr>
          <p:cNvPr id="3074" name="Picture 2" descr="Resultado de imagen para gastronom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5064"/>
            <a:ext cx="3672408" cy="249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138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sultado de imagen para pinturas de Tigu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608512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http://www.cretertours.com.ec/wp-content/uploads/2017/10/Imbaburafoto1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4032448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https://scontent.fuio13-1.fna.fbcdn.net/v/t1.15752-9/38204271_2554255217936619_7934150342109822976_n.png?_nc_cat=0&amp;oh=bf13493ec896a3e6b6ade591f2b9e7c0&amp;oe=5BCDF00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29000"/>
            <a:ext cx="5688632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954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n para agricultura ancest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09120"/>
            <a:ext cx="3384376" cy="227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265718632"/>
              </p:ext>
            </p:extLst>
          </p:nvPr>
        </p:nvGraphicFramePr>
        <p:xfrm>
          <a:off x="-396552" y="1229182"/>
          <a:ext cx="7344816" cy="5628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691680" y="260648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AGRICULTURA ANCESTRAL</a:t>
            </a:r>
            <a:endParaRPr lang="es-E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44" name="Picture 4" descr="Resultado de imagen para agricultura ancestr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68534"/>
            <a:ext cx="3384375" cy="233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22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288220888"/>
              </p:ext>
            </p:extLst>
          </p:nvPr>
        </p:nvGraphicFramePr>
        <p:xfrm>
          <a:off x="683568" y="1124744"/>
          <a:ext cx="792088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1763688" y="260648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TÉCNICAS DE CULTIVOS ANCESTRALES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3096400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606647988"/>
              </p:ext>
            </p:extLst>
          </p:nvPr>
        </p:nvGraphicFramePr>
        <p:xfrm>
          <a:off x="683568" y="476672"/>
          <a:ext cx="7992888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6203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946565" y="260648"/>
            <a:ext cx="5394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GANADERÍA ANCESTRAL</a:t>
            </a:r>
            <a:endParaRPr lang="es-E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266" name="Picture 2" descr="Resultado de imagen para alpa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68534"/>
            <a:ext cx="3840361" cy="24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Resultado de imagen para cuy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r="28659"/>
          <a:stretch/>
        </p:blipFill>
        <p:spPr bwMode="auto">
          <a:xfrm>
            <a:off x="3203848" y="3284984"/>
            <a:ext cx="3277961" cy="313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sultado de imagen para llam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574" y="983106"/>
            <a:ext cx="3636526" cy="238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90250"/>
            <a:ext cx="3710009" cy="324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Resultado de imagen para perros 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3" t="7457" r="14774" b="17340"/>
          <a:stretch/>
        </p:blipFill>
        <p:spPr bwMode="auto">
          <a:xfrm>
            <a:off x="6268262" y="3808378"/>
            <a:ext cx="2808859" cy="289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378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059832" y="44624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RESULTADOS</a:t>
            </a:r>
            <a:endParaRPr lang="es-EC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951349509"/>
              </p:ext>
            </p:extLst>
          </p:nvPr>
        </p:nvGraphicFramePr>
        <p:xfrm>
          <a:off x="0" y="752510"/>
          <a:ext cx="9036496" cy="6105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77341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939257355"/>
              </p:ext>
            </p:extLst>
          </p:nvPr>
        </p:nvGraphicFramePr>
        <p:xfrm>
          <a:off x="1691680" y="476672"/>
          <a:ext cx="727280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107504" y="122729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PROPUESTA</a:t>
            </a:r>
            <a:endParaRPr lang="es-EC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01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872695725"/>
              </p:ext>
            </p:extLst>
          </p:nvPr>
        </p:nvGraphicFramePr>
        <p:xfrm>
          <a:off x="1259632" y="1196752"/>
          <a:ext cx="6552728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3131840" y="332656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/>
              <a:t>REVALORIZACIÓN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3013271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11560" y="260648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INTERPRETACIÓN </a:t>
            </a:r>
            <a:endParaRPr lang="es-EC" sz="24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2764" t="21987" r="54341" b="7980"/>
          <a:stretch/>
        </p:blipFill>
        <p:spPr>
          <a:xfrm>
            <a:off x="107504" y="722313"/>
            <a:ext cx="4536504" cy="594704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55512" t="21987" r="11413" b="7980"/>
          <a:stretch/>
        </p:blipFill>
        <p:spPr>
          <a:xfrm>
            <a:off x="4644008" y="722313"/>
            <a:ext cx="4499992" cy="594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63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3528" y="332656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/>
              <a:t>DIFUSIÓN</a:t>
            </a:r>
            <a:endParaRPr lang="es-EC" sz="2800" b="1" dirty="0"/>
          </a:p>
        </p:txBody>
      </p:sp>
      <p:pic>
        <p:nvPicPr>
          <p:cNvPr id="3" name="Imagen 2" descr="H:\TESIS\rotulos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5" t="15152" b="2727"/>
          <a:stretch/>
        </p:blipFill>
        <p:spPr bwMode="auto">
          <a:xfrm>
            <a:off x="323528" y="730062"/>
            <a:ext cx="4976528" cy="31309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4" b="4618"/>
          <a:stretch/>
        </p:blipFill>
        <p:spPr bwMode="auto">
          <a:xfrm>
            <a:off x="4644008" y="4005064"/>
            <a:ext cx="4422177" cy="26845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414936" y="1926223"/>
            <a:ext cx="182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Señalización</a:t>
            </a:r>
            <a:endParaRPr lang="es-EC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323528" y="465313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S</a:t>
            </a:r>
            <a:r>
              <a:rPr lang="es-EC" sz="2400" b="1" dirty="0" smtClean="0"/>
              <a:t>eñalética</a:t>
            </a:r>
            <a:endParaRPr lang="es-EC" sz="2400" b="1" dirty="0"/>
          </a:p>
        </p:txBody>
      </p:sp>
    </p:spTree>
    <p:extLst>
      <p:ext uri="{BB962C8B-B14F-4D97-AF65-F5344CB8AC3E}">
        <p14:creationId xmlns:p14="http://schemas.microsoft.com/office/powerpoint/2010/main" val="1262445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253717948"/>
              </p:ext>
            </p:extLst>
          </p:nvPr>
        </p:nvGraphicFramePr>
        <p:xfrm>
          <a:off x="72008" y="188640"/>
          <a:ext cx="8964488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AutoShape 2" descr="Resultado de imagen para cultura aborigen and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54726" t="60781" r="25200" b="17785"/>
          <a:stretch/>
        </p:blipFill>
        <p:spPr>
          <a:xfrm>
            <a:off x="72008" y="188640"/>
            <a:ext cx="3245804" cy="1948517"/>
          </a:xfrm>
          <a:prstGeom prst="rect">
            <a:avLst/>
          </a:prstGeom>
        </p:spPr>
      </p:pic>
      <p:sp>
        <p:nvSpPr>
          <p:cNvPr id="6" name="AutoShape 6" descr="Resultado de imagen para cultura espaÃ±ola conquistado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8"/>
          <a:srcRect l="74025" t="35016" r="3138" b="45374"/>
          <a:stretch/>
        </p:blipFill>
        <p:spPr>
          <a:xfrm>
            <a:off x="72008" y="4653136"/>
            <a:ext cx="324580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38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83768" y="-3865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/>
              <a:t>RUTA GASTRONÓMICA</a:t>
            </a:r>
            <a:endParaRPr lang="es-EC" sz="2800" b="1" dirty="0"/>
          </a:p>
        </p:txBody>
      </p:sp>
      <p:pic>
        <p:nvPicPr>
          <p:cNvPr id="3" name="Imagen 2" descr="C:\Users\Familia\Downloads\Deplegable\deplegable-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327"/>
            <a:ext cx="9144000" cy="62696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129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Familia\Downloads\Deplegable\deplegable-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52381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75855" y="-46548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/>
              <a:t>ITINERARIO</a:t>
            </a:r>
            <a:endParaRPr lang="es-EC" sz="28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645003"/>
              </p:ext>
            </p:extLst>
          </p:nvPr>
        </p:nvGraphicFramePr>
        <p:xfrm>
          <a:off x="611560" y="483570"/>
          <a:ext cx="7776862" cy="719328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82685"/>
                <a:gridCol w="1056118"/>
                <a:gridCol w="6138059"/>
              </a:tblGrid>
              <a:tr h="344167"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RUTA GASTRÓNICA ANCESTRAL DE TIGUA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44167"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DÍA 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1958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 b="1">
                          <a:effectLst/>
                        </a:rPr>
                        <a:t>No.</a:t>
                      </a:r>
                      <a:endParaRPr lang="es-EC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 b="1">
                          <a:effectLst/>
                        </a:rPr>
                        <a:t>HORA</a:t>
                      </a:r>
                      <a:endParaRPr lang="es-EC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 b="1" dirty="0">
                          <a:effectLst/>
                        </a:rPr>
                        <a:t>ACTIVIDAD</a:t>
                      </a:r>
                      <a:endParaRPr lang="es-EC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</a:tr>
              <a:tr h="31958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07:00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 dirty="0">
                          <a:effectLst/>
                        </a:rPr>
                        <a:t>Encuentro en el terminal terrestre de Latacunga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</a:tr>
              <a:tr h="31958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07:15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Salida a la comunidad de Huaghaloma Grande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</a:tr>
              <a:tr h="31958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07:50 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Bienvenida a la comunidad Huaghaloma Grande e indicaciones generales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</a:tr>
              <a:tr h="31958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4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08:00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Desayuno ancestral en la comunidad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</a:tr>
              <a:tr h="31958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5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08:30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Demostración del proceso de elaboración de la chicha de jora y degustación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</a:tr>
              <a:tr h="31958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6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10:00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Salida hacia Yaguartoa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</a:tr>
              <a:tr h="31958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7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10:30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Recorrido por los alrededores de la comunidad – avistamiento de flora y fauna 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</a:tr>
              <a:tr h="31958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8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11:30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Visita  y participación en la elaboración de harinas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</a:tr>
              <a:tr h="31958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9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12:30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Almuerzo ancestral en la comunidad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</a:tr>
              <a:tr h="31958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10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13:30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Salida hacia la comunidad Tigua Centro Calicanto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</a:tr>
              <a:tr h="31958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11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14:45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 Check in en el hospedaje comunitario 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</a:tr>
              <a:tr h="31958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12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15:30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Participación en la realización de la Pachamanka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</a:tr>
              <a:tr h="31958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13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17:00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Cena - Degustación de la Pambamesa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</a:tr>
              <a:tr h="31958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14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20:00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Fogata  de bienvenida – cuento de historias místicas de la comunidad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</a:tr>
              <a:tr h="31958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 dirty="0">
                          <a:effectLst/>
                        </a:rPr>
                        <a:t>15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23:00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300" dirty="0">
                          <a:effectLst/>
                        </a:rPr>
                        <a:t>Descanso 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45" marR="5534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0024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141965"/>
              </p:ext>
            </p:extLst>
          </p:nvPr>
        </p:nvGraphicFramePr>
        <p:xfrm>
          <a:off x="971600" y="476672"/>
          <a:ext cx="7344815" cy="5744913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50314"/>
                <a:gridCol w="997443"/>
                <a:gridCol w="5797058"/>
              </a:tblGrid>
              <a:tr h="43204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DÍA 2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757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No.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1">
                          <a:effectLst/>
                        </a:rPr>
                        <a:t>HORA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1" dirty="0">
                          <a:effectLst/>
                        </a:rPr>
                        <a:t>ACTIVIDAD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57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08:00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Desayuno en la comunidad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57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09:00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Salida  hacia Rumichaca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620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09:30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Visita  a la comunidad – participación en el proceso de la técnica del Chuño- Degustación de productos elaborados en tiesto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57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12:30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Almuerzo ancestral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57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13:30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Salida hacia Chimbacucho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689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14:00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Recorrido  en los talleres artesanales de la comunidad- elaboración de máscaras y pinturas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57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7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16:00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Visita y degustación de la técnica del Charqui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57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8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17:30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Degustación de los inconfundibles cuyes asados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57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9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18:30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Regreso  casa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57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10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19:00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Fin de la ruta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7303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585488505"/>
              </p:ext>
            </p:extLst>
          </p:nvPr>
        </p:nvGraphicFramePr>
        <p:xfrm>
          <a:off x="0" y="116632"/>
          <a:ext cx="8676456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27661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807303906"/>
              </p:ext>
            </p:extLst>
          </p:nvPr>
        </p:nvGraphicFramePr>
        <p:xfrm>
          <a:off x="0" y="0"/>
          <a:ext cx="889248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6962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499392626"/>
              </p:ext>
            </p:extLst>
          </p:nvPr>
        </p:nvGraphicFramePr>
        <p:xfrm>
          <a:off x="611560" y="7459"/>
          <a:ext cx="7920880" cy="4437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4" name="Picture 4" descr="Resultado de imagen para gastronomia ancestr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365104"/>
            <a:ext cx="5184576" cy="241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397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0" y="11663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OBJETIVO GENERAL</a:t>
            </a:r>
            <a:endParaRPr lang="es-ES" dirty="0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455326950"/>
              </p:ext>
            </p:extLst>
          </p:nvPr>
        </p:nvGraphicFramePr>
        <p:xfrm>
          <a:off x="287524" y="2204864"/>
          <a:ext cx="8640960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605023382"/>
              </p:ext>
            </p:extLst>
          </p:nvPr>
        </p:nvGraphicFramePr>
        <p:xfrm>
          <a:off x="539552" y="-387424"/>
          <a:ext cx="7776864" cy="3991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3 CuadroTexto"/>
          <p:cNvSpPr txBox="1"/>
          <p:nvPr/>
        </p:nvSpPr>
        <p:spPr>
          <a:xfrm>
            <a:off x="0" y="267117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OBJETIVOS ESPECÍFICOS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9756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77480" y="92877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TEORÍAS DE SOPORTE</a:t>
            </a:r>
            <a:endParaRPr lang="es-E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146" name="Picture 2" descr="Resultado de imagen para desarroll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 r="18620"/>
          <a:stretch/>
        </p:blipFill>
        <p:spPr bwMode="auto">
          <a:xfrm>
            <a:off x="107504" y="4243399"/>
            <a:ext cx="2592288" cy="247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46503437"/>
              </p:ext>
            </p:extLst>
          </p:nvPr>
        </p:nvGraphicFramePr>
        <p:xfrm>
          <a:off x="971600" y="1628800"/>
          <a:ext cx="9036496" cy="52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8711" y="936302"/>
            <a:ext cx="3347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EVOLUCIÓN DE LA TEORÍA DEL DESARROLLO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1483696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375756" y="260648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TEORÍA DEL DESARROLLO LOCAL</a:t>
            </a:r>
            <a:endParaRPr lang="es-ES" sz="28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625752"/>
            <a:ext cx="2737442" cy="2232248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777524697"/>
              </p:ext>
            </p:extLst>
          </p:nvPr>
        </p:nvGraphicFramePr>
        <p:xfrm>
          <a:off x="1115616" y="1268760"/>
          <a:ext cx="7632848" cy="5330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22716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1256" y="188640"/>
            <a:ext cx="8868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TEORIA DEL DESARROLLO LOCAL CON ENFOQUE CULTURAL</a:t>
            </a:r>
            <a:endParaRPr lang="es-ES" sz="2800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850019299"/>
              </p:ext>
            </p:extLst>
          </p:nvPr>
        </p:nvGraphicFramePr>
        <p:xfrm>
          <a:off x="971600" y="1196752"/>
          <a:ext cx="7704856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488211166"/>
              </p:ext>
            </p:extLst>
          </p:nvPr>
        </p:nvGraphicFramePr>
        <p:xfrm>
          <a:off x="971600" y="3140968"/>
          <a:ext cx="741682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47576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9255501"/>
              </p:ext>
            </p:extLst>
          </p:nvPr>
        </p:nvGraphicFramePr>
        <p:xfrm>
          <a:off x="251520" y="908720"/>
          <a:ext cx="849694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27980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1304</Words>
  <Application>Microsoft Office PowerPoint</Application>
  <PresentationFormat>Presentación en pantalla (4:3)</PresentationFormat>
  <Paragraphs>296</Paragraphs>
  <Slides>35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0" baseType="lpstr">
      <vt:lpstr>Arial</vt:lpstr>
      <vt:lpstr>Calibri</vt:lpstr>
      <vt:lpstr>Symbol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ESPE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Biblioteca</dc:creator>
  <cp:lastModifiedBy>pc-06-user</cp:lastModifiedBy>
  <cp:revision>38</cp:revision>
  <dcterms:created xsi:type="dcterms:W3CDTF">2018-08-06T15:18:21Z</dcterms:created>
  <dcterms:modified xsi:type="dcterms:W3CDTF">2018-08-20T19:37:21Z</dcterms:modified>
</cp:coreProperties>
</file>