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1"/>
    <p:sldMasterId id="2147483812" r:id="rId2"/>
  </p:sldMasterIdLst>
  <p:notesMasterIdLst>
    <p:notesMasterId r:id="rId44"/>
  </p:notesMasterIdLst>
  <p:handoutMasterIdLst>
    <p:handoutMasterId r:id="rId45"/>
  </p:handoutMasterIdLst>
  <p:sldIdLst>
    <p:sldId id="443" r:id="rId3"/>
    <p:sldId id="372" r:id="rId4"/>
    <p:sldId id="396" r:id="rId5"/>
    <p:sldId id="397" r:id="rId6"/>
    <p:sldId id="420" r:id="rId7"/>
    <p:sldId id="336" r:id="rId8"/>
    <p:sldId id="401" r:id="rId9"/>
    <p:sldId id="388" r:id="rId10"/>
    <p:sldId id="421" r:id="rId11"/>
    <p:sldId id="422" r:id="rId12"/>
    <p:sldId id="402" r:id="rId13"/>
    <p:sldId id="406" r:id="rId14"/>
    <p:sldId id="424" r:id="rId15"/>
    <p:sldId id="425" r:id="rId16"/>
    <p:sldId id="391" r:id="rId17"/>
    <p:sldId id="393" r:id="rId18"/>
    <p:sldId id="413" r:id="rId19"/>
    <p:sldId id="426" r:id="rId20"/>
    <p:sldId id="427" r:id="rId21"/>
    <p:sldId id="428" r:id="rId22"/>
    <p:sldId id="429" r:id="rId23"/>
    <p:sldId id="431" r:id="rId24"/>
    <p:sldId id="432" r:id="rId25"/>
    <p:sldId id="394" r:id="rId26"/>
    <p:sldId id="382" r:id="rId27"/>
    <p:sldId id="378" r:id="rId28"/>
    <p:sldId id="381" r:id="rId29"/>
    <p:sldId id="415" r:id="rId30"/>
    <p:sldId id="414" r:id="rId31"/>
    <p:sldId id="439" r:id="rId32"/>
    <p:sldId id="433" r:id="rId33"/>
    <p:sldId id="438" r:id="rId34"/>
    <p:sldId id="434" r:id="rId35"/>
    <p:sldId id="418" r:id="rId36"/>
    <p:sldId id="385" r:id="rId37"/>
    <p:sldId id="435" r:id="rId38"/>
    <p:sldId id="441" r:id="rId39"/>
    <p:sldId id="386" r:id="rId40"/>
    <p:sldId id="387" r:id="rId41"/>
    <p:sldId id="327" r:id="rId42"/>
    <p:sldId id="44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9EF"/>
    <a:srgbClr val="FF9900"/>
    <a:srgbClr val="663300"/>
    <a:srgbClr val="AF2213"/>
    <a:srgbClr val="FF8601"/>
    <a:srgbClr val="47CFFF"/>
    <a:srgbClr val="B9FFDC"/>
    <a:srgbClr val="33FF29"/>
    <a:srgbClr val="FA66EF"/>
    <a:srgbClr val="E1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77455" autoAdjust="0"/>
  </p:normalViewPr>
  <p:slideViewPr>
    <p:cSldViewPr snapToGrid="0">
      <p:cViewPr varScale="1">
        <p:scale>
          <a:sx n="57" d="100"/>
          <a:sy n="57" d="100"/>
        </p:scale>
        <p:origin x="119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9106E-9A7A-4051-BBF4-DF5E418CFED9}"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ES"/>
        </a:p>
      </dgm:t>
    </dgm:pt>
    <dgm:pt modelId="{F40FAF3E-84E5-42E0-8C51-466633CBBDBE}">
      <dgm:prSet phldrT="[Texto]" custT="1"/>
      <dgm:spPr/>
      <dgm:t>
        <a:bodyPr/>
        <a:lstStyle/>
        <a:p>
          <a:r>
            <a:rPr lang="es-EC" sz="2000" noProof="0" dirty="0"/>
            <a:t>Confidencialidad</a:t>
          </a:r>
          <a:endParaRPr lang="es-ES" sz="2000" dirty="0"/>
        </a:p>
      </dgm:t>
    </dgm:pt>
    <dgm:pt modelId="{40B0FC3F-6919-4B30-8226-63C00F8030D2}" type="parTrans" cxnId="{3000AA58-51F9-4B39-8CB4-FCD60BF420E8}">
      <dgm:prSet/>
      <dgm:spPr/>
      <dgm:t>
        <a:bodyPr/>
        <a:lstStyle/>
        <a:p>
          <a:endParaRPr lang="es-ES" sz="1800"/>
        </a:p>
      </dgm:t>
    </dgm:pt>
    <dgm:pt modelId="{43E85A63-DEB7-459D-A198-7619BF274FB3}" type="sibTrans" cxnId="{3000AA58-51F9-4B39-8CB4-FCD60BF420E8}">
      <dgm:prSet/>
      <dgm:spPr/>
      <dgm:t>
        <a:bodyPr/>
        <a:lstStyle/>
        <a:p>
          <a:endParaRPr lang="es-ES" sz="1800"/>
        </a:p>
      </dgm:t>
    </dgm:pt>
    <dgm:pt modelId="{FE47FC5C-7F7E-4A73-A2F5-F73D41E9CAE6}">
      <dgm:prSet phldrT="[Texto]" custT="1"/>
      <dgm:spPr/>
      <dgm:t>
        <a:bodyPr/>
        <a:lstStyle/>
        <a:p>
          <a:r>
            <a:rPr lang="en-US" sz="2000" noProof="0" dirty="0" err="1"/>
            <a:t>Integridad</a:t>
          </a:r>
          <a:endParaRPr lang="en-US" sz="2000" noProof="0" dirty="0"/>
        </a:p>
      </dgm:t>
    </dgm:pt>
    <dgm:pt modelId="{01E5620B-BA47-42C1-AD86-DBDBB158A163}" type="parTrans" cxnId="{612CC423-7B06-43FC-AFB2-B110E26874AD}">
      <dgm:prSet/>
      <dgm:spPr/>
      <dgm:t>
        <a:bodyPr/>
        <a:lstStyle/>
        <a:p>
          <a:endParaRPr lang="es-ES" sz="1800"/>
        </a:p>
      </dgm:t>
    </dgm:pt>
    <dgm:pt modelId="{91EE51B5-A2CB-447D-97D4-879AA9E63E18}" type="sibTrans" cxnId="{612CC423-7B06-43FC-AFB2-B110E26874AD}">
      <dgm:prSet/>
      <dgm:spPr/>
      <dgm:t>
        <a:bodyPr/>
        <a:lstStyle/>
        <a:p>
          <a:endParaRPr lang="es-ES" sz="1800"/>
        </a:p>
      </dgm:t>
    </dgm:pt>
    <dgm:pt modelId="{75A5514F-9471-43F3-A0B7-8EF833D06428}">
      <dgm:prSet phldrT="[Texto]" custT="1"/>
      <dgm:spPr/>
      <dgm:t>
        <a:bodyPr/>
        <a:lstStyle/>
        <a:p>
          <a:r>
            <a:rPr lang="es-EC" sz="2000" noProof="0" dirty="0"/>
            <a:t>Disponibilidad</a:t>
          </a:r>
          <a:endParaRPr lang="en-US" sz="2000" noProof="0" dirty="0"/>
        </a:p>
      </dgm:t>
    </dgm:pt>
    <dgm:pt modelId="{40F9A97D-F33E-4CA2-B255-D44F27716ADF}" type="parTrans" cxnId="{1F7E9AD0-FB44-413C-A61F-A70120689B28}">
      <dgm:prSet/>
      <dgm:spPr/>
      <dgm:t>
        <a:bodyPr/>
        <a:lstStyle/>
        <a:p>
          <a:endParaRPr lang="es-ES" sz="1800"/>
        </a:p>
      </dgm:t>
    </dgm:pt>
    <dgm:pt modelId="{EA90467B-AC9C-4A69-92C2-48E128F5BAE2}" type="sibTrans" cxnId="{1F7E9AD0-FB44-413C-A61F-A70120689B28}">
      <dgm:prSet/>
      <dgm:spPr/>
      <dgm:t>
        <a:bodyPr/>
        <a:lstStyle/>
        <a:p>
          <a:endParaRPr lang="es-ES" sz="1800"/>
        </a:p>
      </dgm:t>
    </dgm:pt>
    <dgm:pt modelId="{1701CCBE-459E-4CE8-8BEF-C7F251A1B39F}">
      <dgm:prSet phldrT="[Texto]" custT="1"/>
      <dgm:spPr/>
      <dgm:t>
        <a:bodyPr/>
        <a:lstStyle/>
        <a:p>
          <a:r>
            <a:rPr lang="es-EC" sz="2000" noProof="0" dirty="0"/>
            <a:t>Trazabilidad</a:t>
          </a:r>
          <a:endParaRPr lang="en-US" sz="2000" noProof="0" dirty="0"/>
        </a:p>
      </dgm:t>
    </dgm:pt>
    <dgm:pt modelId="{749CA251-0517-48AD-9276-C7EF1EB85B5A}" type="parTrans" cxnId="{02BDE6D7-4C32-4F2F-8CD2-AC64DACD0DFE}">
      <dgm:prSet/>
      <dgm:spPr/>
      <dgm:t>
        <a:bodyPr/>
        <a:lstStyle/>
        <a:p>
          <a:endParaRPr lang="es-ES" sz="1800"/>
        </a:p>
      </dgm:t>
    </dgm:pt>
    <dgm:pt modelId="{98F56E88-8EBF-4817-943B-13D6E5695054}" type="sibTrans" cxnId="{02BDE6D7-4C32-4F2F-8CD2-AC64DACD0DFE}">
      <dgm:prSet/>
      <dgm:spPr/>
      <dgm:t>
        <a:bodyPr/>
        <a:lstStyle/>
        <a:p>
          <a:endParaRPr lang="es-ES" sz="1800"/>
        </a:p>
      </dgm:t>
    </dgm:pt>
    <dgm:pt modelId="{B9DF956B-0A29-4061-ABB9-4CC086D6F754}">
      <dgm:prSet phldrT="[Texto]" custT="1"/>
      <dgm:spPr/>
      <dgm:t>
        <a:bodyPr/>
        <a:lstStyle/>
        <a:p>
          <a:r>
            <a:rPr lang="en-SG" sz="2000" dirty="0" err="1"/>
            <a:t>Autenticación</a:t>
          </a:r>
          <a:endParaRPr lang="es-ES" sz="2000" dirty="0"/>
        </a:p>
      </dgm:t>
    </dgm:pt>
    <dgm:pt modelId="{82E918C9-852E-4E04-B039-660DE0AADA0C}" type="parTrans" cxnId="{F2576B4B-F46E-457B-B151-4C6F8759C7CD}">
      <dgm:prSet/>
      <dgm:spPr/>
      <dgm:t>
        <a:bodyPr/>
        <a:lstStyle/>
        <a:p>
          <a:endParaRPr lang="es-ES"/>
        </a:p>
      </dgm:t>
    </dgm:pt>
    <dgm:pt modelId="{1214C366-4CCA-497E-9F2D-87349A7B4CE7}" type="sibTrans" cxnId="{F2576B4B-F46E-457B-B151-4C6F8759C7CD}">
      <dgm:prSet/>
      <dgm:spPr/>
      <dgm:t>
        <a:bodyPr/>
        <a:lstStyle/>
        <a:p>
          <a:endParaRPr lang="es-ES"/>
        </a:p>
      </dgm:t>
    </dgm:pt>
    <dgm:pt modelId="{EBD5736D-512B-49F9-88EC-4E954AB895AB}" type="pres">
      <dgm:prSet presAssocID="{A579106E-9A7A-4051-BBF4-DF5E418CFED9}" presName="rootnode" presStyleCnt="0">
        <dgm:presLayoutVars>
          <dgm:chMax/>
          <dgm:chPref/>
          <dgm:dir/>
          <dgm:animLvl val="lvl"/>
        </dgm:presLayoutVars>
      </dgm:prSet>
      <dgm:spPr/>
      <dgm:t>
        <a:bodyPr/>
        <a:lstStyle/>
        <a:p>
          <a:endParaRPr lang="es-ES"/>
        </a:p>
      </dgm:t>
    </dgm:pt>
    <dgm:pt modelId="{E0A93929-F5DF-43D5-93BB-CFFD1BF7AE48}" type="pres">
      <dgm:prSet presAssocID="{B9DF956B-0A29-4061-ABB9-4CC086D6F754}" presName="composite" presStyleCnt="0"/>
      <dgm:spPr/>
    </dgm:pt>
    <dgm:pt modelId="{14A5C6C5-C15F-4626-BCD5-BF9E39E3B1D7}" type="pres">
      <dgm:prSet presAssocID="{B9DF956B-0A29-4061-ABB9-4CC086D6F754}" presName="bentUpArrow1" presStyleLbl="alignImgPlace1" presStyleIdx="0" presStyleCnt="4"/>
      <dgm:spPr/>
    </dgm:pt>
    <dgm:pt modelId="{D0805513-520D-4090-A1B4-A7F703EBE87F}" type="pres">
      <dgm:prSet presAssocID="{B9DF956B-0A29-4061-ABB9-4CC086D6F754}" presName="ParentText" presStyleLbl="node1" presStyleIdx="0" presStyleCnt="5" custScaleX="331637">
        <dgm:presLayoutVars>
          <dgm:chMax val="1"/>
          <dgm:chPref val="1"/>
          <dgm:bulletEnabled val="1"/>
        </dgm:presLayoutVars>
      </dgm:prSet>
      <dgm:spPr/>
      <dgm:t>
        <a:bodyPr/>
        <a:lstStyle/>
        <a:p>
          <a:endParaRPr lang="es-ES"/>
        </a:p>
      </dgm:t>
    </dgm:pt>
    <dgm:pt modelId="{DF5C8128-6395-4FE4-B62C-F2BDD6CF9092}" type="pres">
      <dgm:prSet presAssocID="{B9DF956B-0A29-4061-ABB9-4CC086D6F754}" presName="ChildText" presStyleLbl="revTx" presStyleIdx="0" presStyleCnt="4">
        <dgm:presLayoutVars>
          <dgm:chMax val="0"/>
          <dgm:chPref val="0"/>
          <dgm:bulletEnabled val="1"/>
        </dgm:presLayoutVars>
      </dgm:prSet>
      <dgm:spPr/>
    </dgm:pt>
    <dgm:pt modelId="{C6759601-9209-4C2F-AE15-0E5C65007BF6}" type="pres">
      <dgm:prSet presAssocID="{1214C366-4CCA-497E-9F2D-87349A7B4CE7}" presName="sibTrans" presStyleCnt="0"/>
      <dgm:spPr/>
    </dgm:pt>
    <dgm:pt modelId="{1F17FD7C-8FA6-4A7A-902C-C93CBFA93619}" type="pres">
      <dgm:prSet presAssocID="{F40FAF3E-84E5-42E0-8C51-466633CBBDBE}" presName="composite" presStyleCnt="0"/>
      <dgm:spPr/>
    </dgm:pt>
    <dgm:pt modelId="{D2975EFB-9049-4A65-9007-E35AF82C6E37}" type="pres">
      <dgm:prSet presAssocID="{F40FAF3E-84E5-42E0-8C51-466633CBBDBE}" presName="bentUpArrow1" presStyleLbl="alignImgPlace1" presStyleIdx="1" presStyleCnt="4"/>
      <dgm:spPr/>
    </dgm:pt>
    <dgm:pt modelId="{D0D8FA7F-436D-432B-82E3-72DCA98D8067}" type="pres">
      <dgm:prSet presAssocID="{F40FAF3E-84E5-42E0-8C51-466633CBBDBE}" presName="ParentText" presStyleLbl="node1" presStyleIdx="1" presStyleCnt="5" custScaleX="292367" custLinFactNeighborY="0">
        <dgm:presLayoutVars>
          <dgm:chMax val="1"/>
          <dgm:chPref val="1"/>
          <dgm:bulletEnabled val="1"/>
        </dgm:presLayoutVars>
      </dgm:prSet>
      <dgm:spPr/>
      <dgm:t>
        <a:bodyPr/>
        <a:lstStyle/>
        <a:p>
          <a:endParaRPr lang="es-ES"/>
        </a:p>
      </dgm:t>
    </dgm:pt>
    <dgm:pt modelId="{F5768C45-A783-4F56-8C5C-830312AC3F25}" type="pres">
      <dgm:prSet presAssocID="{F40FAF3E-84E5-42E0-8C51-466633CBBDBE}" presName="ChildText" presStyleLbl="revTx" presStyleIdx="1" presStyleCnt="4">
        <dgm:presLayoutVars>
          <dgm:chMax val="0"/>
          <dgm:chPref val="0"/>
          <dgm:bulletEnabled val="1"/>
        </dgm:presLayoutVars>
      </dgm:prSet>
      <dgm:spPr/>
    </dgm:pt>
    <dgm:pt modelId="{ACDD1283-4C40-4795-A80D-052216F0C05C}" type="pres">
      <dgm:prSet presAssocID="{43E85A63-DEB7-459D-A198-7619BF274FB3}" presName="sibTrans" presStyleCnt="0"/>
      <dgm:spPr/>
    </dgm:pt>
    <dgm:pt modelId="{172F96CE-C48B-4B2A-BFBE-806E323D4618}" type="pres">
      <dgm:prSet presAssocID="{FE47FC5C-7F7E-4A73-A2F5-F73D41E9CAE6}" presName="composite" presStyleCnt="0"/>
      <dgm:spPr/>
    </dgm:pt>
    <dgm:pt modelId="{A168F441-7524-4992-A4AE-299B04A10E52}" type="pres">
      <dgm:prSet presAssocID="{FE47FC5C-7F7E-4A73-A2F5-F73D41E9CAE6}" presName="bentUpArrow1" presStyleLbl="alignImgPlace1" presStyleIdx="2" presStyleCnt="4"/>
      <dgm:spPr/>
    </dgm:pt>
    <dgm:pt modelId="{6AE116A4-8B67-4B0D-82D9-F133D94D8781}" type="pres">
      <dgm:prSet presAssocID="{FE47FC5C-7F7E-4A73-A2F5-F73D41E9CAE6}" presName="ParentText" presStyleLbl="node1" presStyleIdx="2" presStyleCnt="5" custScaleX="252134">
        <dgm:presLayoutVars>
          <dgm:chMax val="1"/>
          <dgm:chPref val="1"/>
          <dgm:bulletEnabled val="1"/>
        </dgm:presLayoutVars>
      </dgm:prSet>
      <dgm:spPr/>
      <dgm:t>
        <a:bodyPr/>
        <a:lstStyle/>
        <a:p>
          <a:endParaRPr lang="es-ES"/>
        </a:p>
      </dgm:t>
    </dgm:pt>
    <dgm:pt modelId="{3F0C36E4-CD96-445C-9B1F-4E32812DB1D0}" type="pres">
      <dgm:prSet presAssocID="{FE47FC5C-7F7E-4A73-A2F5-F73D41E9CAE6}" presName="ChildText" presStyleLbl="revTx" presStyleIdx="2" presStyleCnt="4" custScaleX="186476">
        <dgm:presLayoutVars>
          <dgm:chMax val="0"/>
          <dgm:chPref val="0"/>
          <dgm:bulletEnabled val="1"/>
        </dgm:presLayoutVars>
      </dgm:prSet>
      <dgm:spPr/>
    </dgm:pt>
    <dgm:pt modelId="{C558DAE4-103C-4913-A1A8-57CDB448A70C}" type="pres">
      <dgm:prSet presAssocID="{91EE51B5-A2CB-447D-97D4-879AA9E63E18}" presName="sibTrans" presStyleCnt="0"/>
      <dgm:spPr/>
    </dgm:pt>
    <dgm:pt modelId="{ED14F81D-73A4-41AF-9BCC-8E9811C1FBF0}" type="pres">
      <dgm:prSet presAssocID="{75A5514F-9471-43F3-A0B7-8EF833D06428}" presName="composite" presStyleCnt="0"/>
      <dgm:spPr/>
    </dgm:pt>
    <dgm:pt modelId="{10BCC7FE-4F50-4663-B616-07A57DC705DE}" type="pres">
      <dgm:prSet presAssocID="{75A5514F-9471-43F3-A0B7-8EF833D06428}" presName="bentUpArrow1" presStyleLbl="alignImgPlace1" presStyleIdx="3" presStyleCnt="4"/>
      <dgm:spPr/>
    </dgm:pt>
    <dgm:pt modelId="{AA75B0C2-4D96-44D0-8B58-39027FD07593}" type="pres">
      <dgm:prSet presAssocID="{75A5514F-9471-43F3-A0B7-8EF833D06428}" presName="ParentText" presStyleLbl="node1" presStyleIdx="3" presStyleCnt="5" custScaleX="244041">
        <dgm:presLayoutVars>
          <dgm:chMax val="1"/>
          <dgm:chPref val="1"/>
          <dgm:bulletEnabled val="1"/>
        </dgm:presLayoutVars>
      </dgm:prSet>
      <dgm:spPr/>
      <dgm:t>
        <a:bodyPr/>
        <a:lstStyle/>
        <a:p>
          <a:endParaRPr lang="es-ES"/>
        </a:p>
      </dgm:t>
    </dgm:pt>
    <dgm:pt modelId="{63996AF4-E2C5-45D8-8C3B-878E1025D317}" type="pres">
      <dgm:prSet presAssocID="{75A5514F-9471-43F3-A0B7-8EF833D06428}" presName="ChildText" presStyleLbl="revTx" presStyleIdx="3" presStyleCnt="4">
        <dgm:presLayoutVars>
          <dgm:chMax val="0"/>
          <dgm:chPref val="0"/>
          <dgm:bulletEnabled val="1"/>
        </dgm:presLayoutVars>
      </dgm:prSet>
      <dgm:spPr/>
    </dgm:pt>
    <dgm:pt modelId="{FFBCE79B-16E4-40F0-990E-0B1DC35F5537}" type="pres">
      <dgm:prSet presAssocID="{EA90467B-AC9C-4A69-92C2-48E128F5BAE2}" presName="sibTrans" presStyleCnt="0"/>
      <dgm:spPr/>
    </dgm:pt>
    <dgm:pt modelId="{3BA80165-1C01-4DEB-8CE0-A59ECA8BEC94}" type="pres">
      <dgm:prSet presAssocID="{1701CCBE-459E-4CE8-8BEF-C7F251A1B39F}" presName="composite" presStyleCnt="0"/>
      <dgm:spPr/>
    </dgm:pt>
    <dgm:pt modelId="{9C49B90F-0D06-4459-9CCC-F467FE2B3899}" type="pres">
      <dgm:prSet presAssocID="{1701CCBE-459E-4CE8-8BEF-C7F251A1B39F}" presName="ParentText" presStyleLbl="node1" presStyleIdx="4" presStyleCnt="5" custScaleX="224562">
        <dgm:presLayoutVars>
          <dgm:chMax val="1"/>
          <dgm:chPref val="1"/>
          <dgm:bulletEnabled val="1"/>
        </dgm:presLayoutVars>
      </dgm:prSet>
      <dgm:spPr/>
      <dgm:t>
        <a:bodyPr/>
        <a:lstStyle/>
        <a:p>
          <a:endParaRPr lang="es-ES"/>
        </a:p>
      </dgm:t>
    </dgm:pt>
  </dgm:ptLst>
  <dgm:cxnLst>
    <dgm:cxn modelId="{3000AA58-51F9-4B39-8CB4-FCD60BF420E8}" srcId="{A579106E-9A7A-4051-BBF4-DF5E418CFED9}" destId="{F40FAF3E-84E5-42E0-8C51-466633CBBDBE}" srcOrd="1" destOrd="0" parTransId="{40B0FC3F-6919-4B30-8226-63C00F8030D2}" sibTransId="{43E85A63-DEB7-459D-A198-7619BF274FB3}"/>
    <dgm:cxn modelId="{3C938B8A-1B05-40BE-B02C-8535841481A2}" type="presOf" srcId="{F40FAF3E-84E5-42E0-8C51-466633CBBDBE}" destId="{D0D8FA7F-436D-432B-82E3-72DCA98D8067}" srcOrd="0" destOrd="0" presId="urn:microsoft.com/office/officeart/2005/8/layout/StepDownProcess"/>
    <dgm:cxn modelId="{02BDE6D7-4C32-4F2F-8CD2-AC64DACD0DFE}" srcId="{A579106E-9A7A-4051-BBF4-DF5E418CFED9}" destId="{1701CCBE-459E-4CE8-8BEF-C7F251A1B39F}" srcOrd="4" destOrd="0" parTransId="{749CA251-0517-48AD-9276-C7EF1EB85B5A}" sibTransId="{98F56E88-8EBF-4817-943B-13D6E5695054}"/>
    <dgm:cxn modelId="{24A495AA-74E3-4166-93DB-EFE921357F6F}" type="presOf" srcId="{B9DF956B-0A29-4061-ABB9-4CC086D6F754}" destId="{D0805513-520D-4090-A1B4-A7F703EBE87F}" srcOrd="0" destOrd="0" presId="urn:microsoft.com/office/officeart/2005/8/layout/StepDownProcess"/>
    <dgm:cxn modelId="{1F7E9AD0-FB44-413C-A61F-A70120689B28}" srcId="{A579106E-9A7A-4051-BBF4-DF5E418CFED9}" destId="{75A5514F-9471-43F3-A0B7-8EF833D06428}" srcOrd="3" destOrd="0" parTransId="{40F9A97D-F33E-4CA2-B255-D44F27716ADF}" sibTransId="{EA90467B-AC9C-4A69-92C2-48E128F5BAE2}"/>
    <dgm:cxn modelId="{B932EABA-152C-407C-850F-02F912CB626B}" type="presOf" srcId="{75A5514F-9471-43F3-A0B7-8EF833D06428}" destId="{AA75B0C2-4D96-44D0-8B58-39027FD07593}" srcOrd="0" destOrd="0" presId="urn:microsoft.com/office/officeart/2005/8/layout/StepDownProcess"/>
    <dgm:cxn modelId="{612CC423-7B06-43FC-AFB2-B110E26874AD}" srcId="{A579106E-9A7A-4051-BBF4-DF5E418CFED9}" destId="{FE47FC5C-7F7E-4A73-A2F5-F73D41E9CAE6}" srcOrd="2" destOrd="0" parTransId="{01E5620B-BA47-42C1-AD86-DBDBB158A163}" sibTransId="{91EE51B5-A2CB-447D-97D4-879AA9E63E18}"/>
    <dgm:cxn modelId="{C79D5E70-58C7-4ACD-9C40-5C2ABE43A357}" type="presOf" srcId="{FE47FC5C-7F7E-4A73-A2F5-F73D41E9CAE6}" destId="{6AE116A4-8B67-4B0D-82D9-F133D94D8781}" srcOrd="0" destOrd="0" presId="urn:microsoft.com/office/officeart/2005/8/layout/StepDownProcess"/>
    <dgm:cxn modelId="{F2576B4B-F46E-457B-B151-4C6F8759C7CD}" srcId="{A579106E-9A7A-4051-BBF4-DF5E418CFED9}" destId="{B9DF956B-0A29-4061-ABB9-4CC086D6F754}" srcOrd="0" destOrd="0" parTransId="{82E918C9-852E-4E04-B039-660DE0AADA0C}" sibTransId="{1214C366-4CCA-497E-9F2D-87349A7B4CE7}"/>
    <dgm:cxn modelId="{54E48617-9B28-41EE-B8AF-319C20B33077}" type="presOf" srcId="{1701CCBE-459E-4CE8-8BEF-C7F251A1B39F}" destId="{9C49B90F-0D06-4459-9CCC-F467FE2B3899}" srcOrd="0" destOrd="0" presId="urn:microsoft.com/office/officeart/2005/8/layout/StepDownProcess"/>
    <dgm:cxn modelId="{9D099967-0362-4F7C-9AAA-DE78A66B7510}" type="presOf" srcId="{A579106E-9A7A-4051-BBF4-DF5E418CFED9}" destId="{EBD5736D-512B-49F9-88EC-4E954AB895AB}" srcOrd="0" destOrd="0" presId="urn:microsoft.com/office/officeart/2005/8/layout/StepDownProcess"/>
    <dgm:cxn modelId="{4FF08B20-BA9B-4CBC-84D6-C1DE2DC86D21}" type="presParOf" srcId="{EBD5736D-512B-49F9-88EC-4E954AB895AB}" destId="{E0A93929-F5DF-43D5-93BB-CFFD1BF7AE48}" srcOrd="0" destOrd="0" presId="urn:microsoft.com/office/officeart/2005/8/layout/StepDownProcess"/>
    <dgm:cxn modelId="{51394E4E-E3FD-4350-A084-F8D0EE2B835B}" type="presParOf" srcId="{E0A93929-F5DF-43D5-93BB-CFFD1BF7AE48}" destId="{14A5C6C5-C15F-4626-BCD5-BF9E39E3B1D7}" srcOrd="0" destOrd="0" presId="urn:microsoft.com/office/officeart/2005/8/layout/StepDownProcess"/>
    <dgm:cxn modelId="{27E9EAEF-E781-4065-8056-9C3E018093BC}" type="presParOf" srcId="{E0A93929-F5DF-43D5-93BB-CFFD1BF7AE48}" destId="{D0805513-520D-4090-A1B4-A7F703EBE87F}" srcOrd="1" destOrd="0" presId="urn:microsoft.com/office/officeart/2005/8/layout/StepDownProcess"/>
    <dgm:cxn modelId="{97CCDA2B-6BCE-4D2B-9094-8193B869EC1D}" type="presParOf" srcId="{E0A93929-F5DF-43D5-93BB-CFFD1BF7AE48}" destId="{DF5C8128-6395-4FE4-B62C-F2BDD6CF9092}" srcOrd="2" destOrd="0" presId="urn:microsoft.com/office/officeart/2005/8/layout/StepDownProcess"/>
    <dgm:cxn modelId="{A1999399-F419-4BBF-9B49-DCF5DF4109FC}" type="presParOf" srcId="{EBD5736D-512B-49F9-88EC-4E954AB895AB}" destId="{C6759601-9209-4C2F-AE15-0E5C65007BF6}" srcOrd="1" destOrd="0" presId="urn:microsoft.com/office/officeart/2005/8/layout/StepDownProcess"/>
    <dgm:cxn modelId="{E3491FB7-818E-40E2-897E-7EC08785654A}" type="presParOf" srcId="{EBD5736D-512B-49F9-88EC-4E954AB895AB}" destId="{1F17FD7C-8FA6-4A7A-902C-C93CBFA93619}" srcOrd="2" destOrd="0" presId="urn:microsoft.com/office/officeart/2005/8/layout/StepDownProcess"/>
    <dgm:cxn modelId="{A8E87623-CEEC-4EBA-BCE8-C5140A4EAAF4}" type="presParOf" srcId="{1F17FD7C-8FA6-4A7A-902C-C93CBFA93619}" destId="{D2975EFB-9049-4A65-9007-E35AF82C6E37}" srcOrd="0" destOrd="0" presId="urn:microsoft.com/office/officeart/2005/8/layout/StepDownProcess"/>
    <dgm:cxn modelId="{1C65A73E-E4E4-4947-AB47-04CD6ED7DB16}" type="presParOf" srcId="{1F17FD7C-8FA6-4A7A-902C-C93CBFA93619}" destId="{D0D8FA7F-436D-432B-82E3-72DCA98D8067}" srcOrd="1" destOrd="0" presId="urn:microsoft.com/office/officeart/2005/8/layout/StepDownProcess"/>
    <dgm:cxn modelId="{E9791429-135C-469F-ACE1-466CA4C1858D}" type="presParOf" srcId="{1F17FD7C-8FA6-4A7A-902C-C93CBFA93619}" destId="{F5768C45-A783-4F56-8C5C-830312AC3F25}" srcOrd="2" destOrd="0" presId="urn:microsoft.com/office/officeart/2005/8/layout/StepDownProcess"/>
    <dgm:cxn modelId="{45DD0403-CF58-4FF4-8241-6B648F1C77DC}" type="presParOf" srcId="{EBD5736D-512B-49F9-88EC-4E954AB895AB}" destId="{ACDD1283-4C40-4795-A80D-052216F0C05C}" srcOrd="3" destOrd="0" presId="urn:microsoft.com/office/officeart/2005/8/layout/StepDownProcess"/>
    <dgm:cxn modelId="{E6C5E894-E598-4390-8FB0-D133DEB626BA}" type="presParOf" srcId="{EBD5736D-512B-49F9-88EC-4E954AB895AB}" destId="{172F96CE-C48B-4B2A-BFBE-806E323D4618}" srcOrd="4" destOrd="0" presId="urn:microsoft.com/office/officeart/2005/8/layout/StepDownProcess"/>
    <dgm:cxn modelId="{6C5B80A0-9146-4421-BA68-3A9F6E518251}" type="presParOf" srcId="{172F96CE-C48B-4B2A-BFBE-806E323D4618}" destId="{A168F441-7524-4992-A4AE-299B04A10E52}" srcOrd="0" destOrd="0" presId="urn:microsoft.com/office/officeart/2005/8/layout/StepDownProcess"/>
    <dgm:cxn modelId="{BC1D00ED-C5F6-46DF-9B58-A3B4E772D3E9}" type="presParOf" srcId="{172F96CE-C48B-4B2A-BFBE-806E323D4618}" destId="{6AE116A4-8B67-4B0D-82D9-F133D94D8781}" srcOrd="1" destOrd="0" presId="urn:microsoft.com/office/officeart/2005/8/layout/StepDownProcess"/>
    <dgm:cxn modelId="{8067F21A-0FA4-41C9-9F7E-A8C650A87CD5}" type="presParOf" srcId="{172F96CE-C48B-4B2A-BFBE-806E323D4618}" destId="{3F0C36E4-CD96-445C-9B1F-4E32812DB1D0}" srcOrd="2" destOrd="0" presId="urn:microsoft.com/office/officeart/2005/8/layout/StepDownProcess"/>
    <dgm:cxn modelId="{B9870D09-C9DC-4D42-983F-2AE4ADDBA939}" type="presParOf" srcId="{EBD5736D-512B-49F9-88EC-4E954AB895AB}" destId="{C558DAE4-103C-4913-A1A8-57CDB448A70C}" srcOrd="5" destOrd="0" presId="urn:microsoft.com/office/officeart/2005/8/layout/StepDownProcess"/>
    <dgm:cxn modelId="{67AF1D45-746F-47AD-BE45-76FE5DD8A873}" type="presParOf" srcId="{EBD5736D-512B-49F9-88EC-4E954AB895AB}" destId="{ED14F81D-73A4-41AF-9BCC-8E9811C1FBF0}" srcOrd="6" destOrd="0" presId="urn:microsoft.com/office/officeart/2005/8/layout/StepDownProcess"/>
    <dgm:cxn modelId="{A671B0B1-9183-4BF0-A0EC-5ACC7DCF6E9B}" type="presParOf" srcId="{ED14F81D-73A4-41AF-9BCC-8E9811C1FBF0}" destId="{10BCC7FE-4F50-4663-B616-07A57DC705DE}" srcOrd="0" destOrd="0" presId="urn:microsoft.com/office/officeart/2005/8/layout/StepDownProcess"/>
    <dgm:cxn modelId="{E46AA620-6DE6-414F-970D-579DF2402751}" type="presParOf" srcId="{ED14F81D-73A4-41AF-9BCC-8E9811C1FBF0}" destId="{AA75B0C2-4D96-44D0-8B58-39027FD07593}" srcOrd="1" destOrd="0" presId="urn:microsoft.com/office/officeart/2005/8/layout/StepDownProcess"/>
    <dgm:cxn modelId="{CC338F6E-CEDB-42C8-ACB8-DCB41DE61C63}" type="presParOf" srcId="{ED14F81D-73A4-41AF-9BCC-8E9811C1FBF0}" destId="{63996AF4-E2C5-45D8-8C3B-878E1025D317}" srcOrd="2" destOrd="0" presId="urn:microsoft.com/office/officeart/2005/8/layout/StepDownProcess"/>
    <dgm:cxn modelId="{BFA8A9C3-E64B-46DC-A4B8-CC7D44DF272A}" type="presParOf" srcId="{EBD5736D-512B-49F9-88EC-4E954AB895AB}" destId="{FFBCE79B-16E4-40F0-990E-0B1DC35F5537}" srcOrd="7" destOrd="0" presId="urn:microsoft.com/office/officeart/2005/8/layout/StepDownProcess"/>
    <dgm:cxn modelId="{0B64F6A8-3A4E-494B-8C87-939673AFF261}" type="presParOf" srcId="{EBD5736D-512B-49F9-88EC-4E954AB895AB}" destId="{3BA80165-1C01-4DEB-8CE0-A59ECA8BEC94}" srcOrd="8" destOrd="0" presId="urn:microsoft.com/office/officeart/2005/8/layout/StepDownProcess"/>
    <dgm:cxn modelId="{21E161D6-055B-4548-A4E4-4660C00999F1}" type="presParOf" srcId="{3BA80165-1C01-4DEB-8CE0-A59ECA8BEC94}" destId="{9C49B90F-0D06-4459-9CCC-F467FE2B3899}"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B47E0E-8D13-4744-97E9-381F0C7D654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C6C71FFA-354C-47AD-B634-198E1BAA777C}">
      <dgm:prSet custT="1"/>
      <dgm:spPr/>
      <dgm:t>
        <a:bodyPr/>
        <a:lstStyle/>
        <a:p>
          <a:pPr algn="just"/>
          <a:r>
            <a:rPr lang="es-ES" sz="2000" dirty="0"/>
            <a:t>Se debe considerar de los peligros que la tecnología Blockchain puede traer.</a:t>
          </a:r>
          <a:endParaRPr lang="es-EC" sz="2000" dirty="0">
            <a:solidFill>
              <a:schemeClr val="tx1"/>
            </a:solidFill>
          </a:endParaRPr>
        </a:p>
      </dgm:t>
    </dgm:pt>
    <dgm:pt modelId="{A997E3FD-475D-45FE-8219-6D29C29894B5}" type="parTrans" cxnId="{D77F217C-B5FF-4C38-86C2-2647ADC003A4}">
      <dgm:prSet/>
      <dgm:spPr/>
      <dgm:t>
        <a:bodyPr/>
        <a:lstStyle/>
        <a:p>
          <a:endParaRPr lang="es-EC" sz="2800">
            <a:solidFill>
              <a:schemeClr val="tx1"/>
            </a:solidFill>
          </a:endParaRPr>
        </a:p>
      </dgm:t>
    </dgm:pt>
    <dgm:pt modelId="{B67496BF-00BC-4542-A25D-45F1D132A1CF}" type="sibTrans" cxnId="{D77F217C-B5FF-4C38-86C2-2647ADC003A4}">
      <dgm:prSet/>
      <dgm:spPr/>
      <dgm:t>
        <a:bodyPr/>
        <a:lstStyle/>
        <a:p>
          <a:endParaRPr lang="es-EC" sz="2800">
            <a:solidFill>
              <a:schemeClr val="tx1"/>
            </a:solidFill>
          </a:endParaRPr>
        </a:p>
      </dgm:t>
    </dgm:pt>
    <dgm:pt modelId="{11BB5819-4347-CC4D-8ABD-B8F3F4F161C9}">
      <dgm:prSet custT="1"/>
      <dgm:spPr/>
      <dgm:t>
        <a:bodyPr/>
        <a:lstStyle/>
        <a:p>
          <a:pPr algn="just"/>
          <a:r>
            <a:rPr lang="es-ES" sz="2000" dirty="0"/>
            <a:t>Se recomienda a la legislación de cada país tomar conciencia de la importancia de la protección de datos.</a:t>
          </a:r>
          <a:endParaRPr lang="es-ES_tradnl" sz="2000" dirty="0">
            <a:solidFill>
              <a:schemeClr val="tx1"/>
            </a:solidFill>
          </a:endParaRPr>
        </a:p>
      </dgm:t>
    </dgm:pt>
    <dgm:pt modelId="{DA4989EF-331E-3146-B84A-0BF6A0A4719A}" type="parTrans" cxnId="{6EEF8D09-D5EE-634C-9EB1-C4101F16CC51}">
      <dgm:prSet/>
      <dgm:spPr/>
      <dgm:t>
        <a:bodyPr/>
        <a:lstStyle/>
        <a:p>
          <a:endParaRPr lang="es-ES_tradnl">
            <a:solidFill>
              <a:schemeClr val="tx1"/>
            </a:solidFill>
          </a:endParaRPr>
        </a:p>
      </dgm:t>
    </dgm:pt>
    <dgm:pt modelId="{DDC71AEC-C7FE-B747-B8E7-344DC4363694}" type="sibTrans" cxnId="{6EEF8D09-D5EE-634C-9EB1-C4101F16CC51}">
      <dgm:prSet/>
      <dgm:spPr/>
      <dgm:t>
        <a:bodyPr/>
        <a:lstStyle/>
        <a:p>
          <a:endParaRPr lang="es-ES_tradnl">
            <a:solidFill>
              <a:schemeClr val="tx1"/>
            </a:solidFill>
          </a:endParaRPr>
        </a:p>
      </dgm:t>
    </dgm:pt>
    <dgm:pt modelId="{EF1EC72A-685F-DC4E-A833-50D0915E3EF5}">
      <dgm:prSet/>
      <dgm:spPr/>
      <dgm:t>
        <a:bodyPr/>
        <a:lstStyle/>
        <a:p>
          <a:pPr algn="just"/>
          <a:r>
            <a:rPr lang="es-ES" dirty="0"/>
            <a:t>Es importante continuar estudiando un método para la formalización de autenticación de los usuarios en sistemas digitales.</a:t>
          </a:r>
          <a:endParaRPr lang="es-ES_tradnl" dirty="0"/>
        </a:p>
      </dgm:t>
    </dgm:pt>
    <dgm:pt modelId="{ACC14DCC-35C1-D04C-83F0-5374C4B37089}" type="parTrans" cxnId="{342ECB6D-D8E4-5741-ABDA-79543FAF68DC}">
      <dgm:prSet/>
      <dgm:spPr/>
      <dgm:t>
        <a:bodyPr/>
        <a:lstStyle/>
        <a:p>
          <a:endParaRPr lang="es-ES_tradnl"/>
        </a:p>
      </dgm:t>
    </dgm:pt>
    <dgm:pt modelId="{6CC000FD-C628-F941-B8F0-89CF797F13E5}" type="sibTrans" cxnId="{342ECB6D-D8E4-5741-ABDA-79543FAF68DC}">
      <dgm:prSet/>
      <dgm:spPr/>
      <dgm:t>
        <a:bodyPr/>
        <a:lstStyle/>
        <a:p>
          <a:endParaRPr lang="es-ES_tradnl"/>
        </a:p>
      </dgm:t>
    </dgm:pt>
    <dgm:pt modelId="{7858B31B-13D0-7640-8EE2-C7E1418E8699}">
      <dgm:prSet/>
      <dgm:spPr/>
      <dgm:t>
        <a:bodyPr/>
        <a:lstStyle/>
        <a:p>
          <a:pPr algn="just"/>
          <a:r>
            <a:rPr lang="es-ES" dirty="0"/>
            <a:t>Se recomienda continuar investigando nuevas aplicación de la tecnología descentralizada que pretende mejorar la seguridad de la información y disminuir entidades intermedias.</a:t>
          </a:r>
          <a:endParaRPr lang="es-ES_tradnl" dirty="0"/>
        </a:p>
      </dgm:t>
    </dgm:pt>
    <dgm:pt modelId="{CAB6A862-A687-C649-B1FE-9E9B1FB26C32}" type="parTrans" cxnId="{0FC8B2EB-CB6B-C74F-A215-A334781F72D8}">
      <dgm:prSet/>
      <dgm:spPr/>
      <dgm:t>
        <a:bodyPr/>
        <a:lstStyle/>
        <a:p>
          <a:endParaRPr lang="es-ES_tradnl"/>
        </a:p>
      </dgm:t>
    </dgm:pt>
    <dgm:pt modelId="{A9500447-92CC-E747-946C-FF68CB110071}" type="sibTrans" cxnId="{0FC8B2EB-CB6B-C74F-A215-A334781F72D8}">
      <dgm:prSet/>
      <dgm:spPr/>
      <dgm:t>
        <a:bodyPr/>
        <a:lstStyle/>
        <a:p>
          <a:endParaRPr lang="es-ES_tradnl"/>
        </a:p>
      </dgm:t>
    </dgm:pt>
    <dgm:pt modelId="{EA43FD97-0F92-403F-B370-AB394D2EC4FE}" type="pres">
      <dgm:prSet presAssocID="{44B47E0E-8D13-4744-97E9-381F0C7D6541}" presName="linear" presStyleCnt="0">
        <dgm:presLayoutVars>
          <dgm:animLvl val="lvl"/>
          <dgm:resizeHandles val="exact"/>
        </dgm:presLayoutVars>
      </dgm:prSet>
      <dgm:spPr/>
      <dgm:t>
        <a:bodyPr/>
        <a:lstStyle/>
        <a:p>
          <a:endParaRPr lang="es-ES"/>
        </a:p>
      </dgm:t>
    </dgm:pt>
    <dgm:pt modelId="{5E5A8C6D-403C-B44C-A7E1-FC02058BFE84}" type="pres">
      <dgm:prSet presAssocID="{11BB5819-4347-CC4D-8ABD-B8F3F4F161C9}" presName="parentText" presStyleLbl="node1" presStyleIdx="0" presStyleCnt="4" custScaleY="65265">
        <dgm:presLayoutVars>
          <dgm:chMax val="0"/>
          <dgm:bulletEnabled val="1"/>
        </dgm:presLayoutVars>
      </dgm:prSet>
      <dgm:spPr/>
      <dgm:t>
        <a:bodyPr/>
        <a:lstStyle/>
        <a:p>
          <a:endParaRPr lang="es-ES"/>
        </a:p>
      </dgm:t>
    </dgm:pt>
    <dgm:pt modelId="{F03530A0-3B7F-344D-A7E9-49F57D3DC318}" type="pres">
      <dgm:prSet presAssocID="{DDC71AEC-C7FE-B747-B8E7-344DC4363694}" presName="spacer" presStyleCnt="0"/>
      <dgm:spPr/>
    </dgm:pt>
    <dgm:pt modelId="{7A562F13-839C-48B4-BD94-A057B1742201}" type="pres">
      <dgm:prSet presAssocID="{C6C71FFA-354C-47AD-B634-198E1BAA777C}" presName="parentText" presStyleLbl="node1" presStyleIdx="1" presStyleCnt="4" custScaleY="56469">
        <dgm:presLayoutVars>
          <dgm:chMax val="0"/>
          <dgm:bulletEnabled val="1"/>
        </dgm:presLayoutVars>
      </dgm:prSet>
      <dgm:spPr/>
      <dgm:t>
        <a:bodyPr/>
        <a:lstStyle/>
        <a:p>
          <a:endParaRPr lang="es-ES"/>
        </a:p>
      </dgm:t>
    </dgm:pt>
    <dgm:pt modelId="{A2C9C236-82CC-EB44-8C00-4766143F92E9}" type="pres">
      <dgm:prSet presAssocID="{B67496BF-00BC-4542-A25D-45F1D132A1CF}" presName="spacer" presStyleCnt="0"/>
      <dgm:spPr/>
    </dgm:pt>
    <dgm:pt modelId="{8CF735D7-945E-5842-9659-93F2D9C8A87E}" type="pres">
      <dgm:prSet presAssocID="{EF1EC72A-685F-DC4E-A833-50D0915E3EF5}" presName="parentText" presStyleLbl="node1" presStyleIdx="2" presStyleCnt="4" custScaleY="67293">
        <dgm:presLayoutVars>
          <dgm:chMax val="0"/>
          <dgm:bulletEnabled val="1"/>
        </dgm:presLayoutVars>
      </dgm:prSet>
      <dgm:spPr/>
      <dgm:t>
        <a:bodyPr/>
        <a:lstStyle/>
        <a:p>
          <a:endParaRPr lang="es-ES"/>
        </a:p>
      </dgm:t>
    </dgm:pt>
    <dgm:pt modelId="{2C13701B-6EFA-5048-8214-2EDA84A9300D}" type="pres">
      <dgm:prSet presAssocID="{6CC000FD-C628-F941-B8F0-89CF797F13E5}" presName="spacer" presStyleCnt="0"/>
      <dgm:spPr/>
    </dgm:pt>
    <dgm:pt modelId="{520F9DA5-954C-D94B-8EF9-FB1805990D23}" type="pres">
      <dgm:prSet presAssocID="{7858B31B-13D0-7640-8EE2-C7E1418E8699}" presName="parentText" presStyleLbl="node1" presStyleIdx="3" presStyleCnt="4" custScaleY="81805">
        <dgm:presLayoutVars>
          <dgm:chMax val="0"/>
          <dgm:bulletEnabled val="1"/>
        </dgm:presLayoutVars>
      </dgm:prSet>
      <dgm:spPr/>
      <dgm:t>
        <a:bodyPr/>
        <a:lstStyle/>
        <a:p>
          <a:endParaRPr lang="es-ES"/>
        </a:p>
      </dgm:t>
    </dgm:pt>
  </dgm:ptLst>
  <dgm:cxnLst>
    <dgm:cxn modelId="{06A1700D-A519-9A47-A8F1-EEA8CD57F426}" type="presOf" srcId="{7858B31B-13D0-7640-8EE2-C7E1418E8699}" destId="{520F9DA5-954C-D94B-8EF9-FB1805990D23}" srcOrd="0" destOrd="0" presId="urn:microsoft.com/office/officeart/2005/8/layout/vList2"/>
    <dgm:cxn modelId="{0FC8B2EB-CB6B-C74F-A215-A334781F72D8}" srcId="{44B47E0E-8D13-4744-97E9-381F0C7D6541}" destId="{7858B31B-13D0-7640-8EE2-C7E1418E8699}" srcOrd="3" destOrd="0" parTransId="{CAB6A862-A687-C649-B1FE-9E9B1FB26C32}" sibTransId="{A9500447-92CC-E747-946C-FF68CB110071}"/>
    <dgm:cxn modelId="{342ECB6D-D8E4-5741-ABDA-79543FAF68DC}" srcId="{44B47E0E-8D13-4744-97E9-381F0C7D6541}" destId="{EF1EC72A-685F-DC4E-A833-50D0915E3EF5}" srcOrd="2" destOrd="0" parTransId="{ACC14DCC-35C1-D04C-83F0-5374C4B37089}" sibTransId="{6CC000FD-C628-F941-B8F0-89CF797F13E5}"/>
    <dgm:cxn modelId="{3368C1E1-F52F-D742-96FF-B260DBA24CA9}" type="presOf" srcId="{EF1EC72A-685F-DC4E-A833-50D0915E3EF5}" destId="{8CF735D7-945E-5842-9659-93F2D9C8A87E}" srcOrd="0" destOrd="0" presId="urn:microsoft.com/office/officeart/2005/8/layout/vList2"/>
    <dgm:cxn modelId="{D77F217C-B5FF-4C38-86C2-2647ADC003A4}" srcId="{44B47E0E-8D13-4744-97E9-381F0C7D6541}" destId="{C6C71FFA-354C-47AD-B634-198E1BAA777C}" srcOrd="1" destOrd="0" parTransId="{A997E3FD-475D-45FE-8219-6D29C29894B5}" sibTransId="{B67496BF-00BC-4542-A25D-45F1D132A1CF}"/>
    <dgm:cxn modelId="{4A23BF5F-9354-6C46-BDC0-5B603020B5D8}" type="presOf" srcId="{C6C71FFA-354C-47AD-B634-198E1BAA777C}" destId="{7A562F13-839C-48B4-BD94-A057B1742201}" srcOrd="0" destOrd="0" presId="urn:microsoft.com/office/officeart/2005/8/layout/vList2"/>
    <dgm:cxn modelId="{0B509D07-C2C5-174D-8517-60CD6F1C1AFB}" type="presOf" srcId="{11BB5819-4347-CC4D-8ABD-B8F3F4F161C9}" destId="{5E5A8C6D-403C-B44C-A7E1-FC02058BFE84}" srcOrd="0" destOrd="0" presId="urn:microsoft.com/office/officeart/2005/8/layout/vList2"/>
    <dgm:cxn modelId="{69A2808B-6BFD-4CF6-AFE6-46C8BCAA568B}" type="presOf" srcId="{44B47E0E-8D13-4744-97E9-381F0C7D6541}" destId="{EA43FD97-0F92-403F-B370-AB394D2EC4FE}" srcOrd="0" destOrd="0" presId="urn:microsoft.com/office/officeart/2005/8/layout/vList2"/>
    <dgm:cxn modelId="{6EEF8D09-D5EE-634C-9EB1-C4101F16CC51}" srcId="{44B47E0E-8D13-4744-97E9-381F0C7D6541}" destId="{11BB5819-4347-CC4D-8ABD-B8F3F4F161C9}" srcOrd="0" destOrd="0" parTransId="{DA4989EF-331E-3146-B84A-0BF6A0A4719A}" sibTransId="{DDC71AEC-C7FE-B747-B8E7-344DC4363694}"/>
    <dgm:cxn modelId="{D4A30941-9348-2B47-B54B-03C7DDE83C33}" type="presParOf" srcId="{EA43FD97-0F92-403F-B370-AB394D2EC4FE}" destId="{5E5A8C6D-403C-B44C-A7E1-FC02058BFE84}" srcOrd="0" destOrd="0" presId="urn:microsoft.com/office/officeart/2005/8/layout/vList2"/>
    <dgm:cxn modelId="{60615891-6849-A647-BC29-C52949588C85}" type="presParOf" srcId="{EA43FD97-0F92-403F-B370-AB394D2EC4FE}" destId="{F03530A0-3B7F-344D-A7E9-49F57D3DC318}" srcOrd="1" destOrd="0" presId="urn:microsoft.com/office/officeart/2005/8/layout/vList2"/>
    <dgm:cxn modelId="{4F4D6301-599B-B34E-9E15-EF9F180FB2FF}" type="presParOf" srcId="{EA43FD97-0F92-403F-B370-AB394D2EC4FE}" destId="{7A562F13-839C-48B4-BD94-A057B1742201}" srcOrd="2" destOrd="0" presId="urn:microsoft.com/office/officeart/2005/8/layout/vList2"/>
    <dgm:cxn modelId="{6192B4A1-E963-0F47-B5D7-AF0B93163C56}" type="presParOf" srcId="{EA43FD97-0F92-403F-B370-AB394D2EC4FE}" destId="{A2C9C236-82CC-EB44-8C00-4766143F92E9}" srcOrd="3" destOrd="0" presId="urn:microsoft.com/office/officeart/2005/8/layout/vList2"/>
    <dgm:cxn modelId="{0AE3376D-BB12-1A44-A910-3F0F70D4C7A9}" type="presParOf" srcId="{EA43FD97-0F92-403F-B370-AB394D2EC4FE}" destId="{8CF735D7-945E-5842-9659-93F2D9C8A87E}" srcOrd="4" destOrd="0" presId="urn:microsoft.com/office/officeart/2005/8/layout/vList2"/>
    <dgm:cxn modelId="{7EB8022E-F88F-424F-A598-34615385C746}" type="presParOf" srcId="{EA43FD97-0F92-403F-B370-AB394D2EC4FE}" destId="{2C13701B-6EFA-5048-8214-2EDA84A9300D}" srcOrd="5" destOrd="0" presId="urn:microsoft.com/office/officeart/2005/8/layout/vList2"/>
    <dgm:cxn modelId="{8AA8734E-257D-0947-8AD3-CEA083B3936D}" type="presParOf" srcId="{EA43FD97-0F92-403F-B370-AB394D2EC4FE}" destId="{520F9DA5-954C-D94B-8EF9-FB1805990D2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BEC51-1220-45B2-B022-9284D0E33E72}"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es-ES"/>
        </a:p>
      </dgm:t>
    </dgm:pt>
    <dgm:pt modelId="{1D970B3E-956E-426A-8409-2D2D339AEFD8}">
      <dgm:prSet phldrT="[Texto]"/>
      <dgm:spPr/>
      <dgm:t>
        <a:bodyPr/>
        <a:lstStyle/>
        <a:p>
          <a:r>
            <a:rPr lang="es-ES" dirty="0" smtClean="0"/>
            <a:t>Encriptación</a:t>
          </a:r>
          <a:endParaRPr lang="es-ES" dirty="0"/>
        </a:p>
      </dgm:t>
    </dgm:pt>
    <dgm:pt modelId="{C7B158DC-4DE1-4C3D-8B35-5EEC95D48B29}" type="parTrans" cxnId="{670AF1E9-2BD3-4462-A2C2-7492C42138BF}">
      <dgm:prSet/>
      <dgm:spPr/>
      <dgm:t>
        <a:bodyPr/>
        <a:lstStyle/>
        <a:p>
          <a:endParaRPr lang="es-ES"/>
        </a:p>
      </dgm:t>
    </dgm:pt>
    <dgm:pt modelId="{E2992487-A749-4226-9B53-1041B4446ED3}" type="sibTrans" cxnId="{670AF1E9-2BD3-4462-A2C2-7492C42138BF}">
      <dgm:prSet/>
      <dgm:spPr/>
      <dgm:t>
        <a:bodyPr/>
        <a:lstStyle/>
        <a:p>
          <a:endParaRPr lang="es-ES"/>
        </a:p>
      </dgm:t>
    </dgm:pt>
    <dgm:pt modelId="{65243EBC-82CF-4299-9F7A-ADB3E044160A}">
      <dgm:prSet phldrT="[Texto]"/>
      <dgm:spPr/>
      <dgm:t>
        <a:bodyPr/>
        <a:lstStyle/>
        <a:p>
          <a:r>
            <a:rPr lang="es-ES" dirty="0" smtClean="0"/>
            <a:t>Red descentralizada</a:t>
          </a:r>
          <a:endParaRPr lang="es-ES" dirty="0"/>
        </a:p>
      </dgm:t>
    </dgm:pt>
    <dgm:pt modelId="{9B1A3058-221A-410F-B367-C2F9B7F5AA1A}" type="parTrans" cxnId="{8E7A44FE-8C4B-43B4-A249-498F53D05802}">
      <dgm:prSet/>
      <dgm:spPr/>
      <dgm:t>
        <a:bodyPr/>
        <a:lstStyle/>
        <a:p>
          <a:endParaRPr lang="es-ES"/>
        </a:p>
      </dgm:t>
    </dgm:pt>
    <dgm:pt modelId="{A40A1D6C-4B05-43A1-BDFB-EACBA242FA4B}" type="sibTrans" cxnId="{8E7A44FE-8C4B-43B4-A249-498F53D05802}">
      <dgm:prSet/>
      <dgm:spPr/>
      <dgm:t>
        <a:bodyPr/>
        <a:lstStyle/>
        <a:p>
          <a:endParaRPr lang="es-ES"/>
        </a:p>
      </dgm:t>
    </dgm:pt>
    <dgm:pt modelId="{3EA00C7B-8BF0-44FD-A579-44DEF3520810}">
      <dgm:prSet phldrT="[Texto]"/>
      <dgm:spPr/>
      <dgm:t>
        <a:bodyPr/>
        <a:lstStyle/>
        <a:p>
          <a:r>
            <a:rPr lang="es-ES" dirty="0" smtClean="0"/>
            <a:t>Registro inmutable</a:t>
          </a:r>
          <a:endParaRPr lang="es-ES" dirty="0"/>
        </a:p>
      </dgm:t>
    </dgm:pt>
    <dgm:pt modelId="{22F469E5-BE51-4D94-85DF-880AE7348961}" type="parTrans" cxnId="{BF88435D-8667-43F3-913A-F72E85447D52}">
      <dgm:prSet/>
      <dgm:spPr/>
      <dgm:t>
        <a:bodyPr/>
        <a:lstStyle/>
        <a:p>
          <a:endParaRPr lang="es-ES"/>
        </a:p>
      </dgm:t>
    </dgm:pt>
    <dgm:pt modelId="{7C590311-0035-4270-96E7-260C72F1AB61}" type="sibTrans" cxnId="{BF88435D-8667-43F3-913A-F72E85447D52}">
      <dgm:prSet/>
      <dgm:spPr/>
      <dgm:t>
        <a:bodyPr/>
        <a:lstStyle/>
        <a:p>
          <a:endParaRPr lang="es-ES"/>
        </a:p>
      </dgm:t>
    </dgm:pt>
    <dgm:pt modelId="{84C50D77-6CAC-4532-B744-709A19132222}" type="pres">
      <dgm:prSet presAssocID="{D95BEC51-1220-45B2-B022-9284D0E33E72}" presName="Name0" presStyleCnt="0">
        <dgm:presLayoutVars>
          <dgm:dir/>
          <dgm:resizeHandles val="exact"/>
        </dgm:presLayoutVars>
      </dgm:prSet>
      <dgm:spPr/>
      <dgm:t>
        <a:bodyPr/>
        <a:lstStyle/>
        <a:p>
          <a:endParaRPr lang="es-ES"/>
        </a:p>
      </dgm:t>
    </dgm:pt>
    <dgm:pt modelId="{25D5F34D-ED87-4471-9397-D2182B821353}" type="pres">
      <dgm:prSet presAssocID="{1D970B3E-956E-426A-8409-2D2D339AEFD8}" presName="composite" presStyleCnt="0"/>
      <dgm:spPr/>
    </dgm:pt>
    <dgm:pt modelId="{DD807368-E8DA-4764-A73E-2E8A7E0AB3AC}" type="pres">
      <dgm:prSet presAssocID="{1D970B3E-956E-426A-8409-2D2D339AEFD8}" presName="rect1" presStyleLbl="trAlignAcc1" presStyleIdx="0" presStyleCnt="3">
        <dgm:presLayoutVars>
          <dgm:bulletEnabled val="1"/>
        </dgm:presLayoutVars>
      </dgm:prSet>
      <dgm:spPr/>
      <dgm:t>
        <a:bodyPr/>
        <a:lstStyle/>
        <a:p>
          <a:endParaRPr lang="es-ES"/>
        </a:p>
      </dgm:t>
    </dgm:pt>
    <dgm:pt modelId="{68815404-FC7C-4F1A-83D6-DDBE1FEBE33B}" type="pres">
      <dgm:prSet presAssocID="{1D970B3E-956E-426A-8409-2D2D339AEFD8}" presName="rect2" presStyleLbl="fgImgPlace1" presStyleIdx="0" presStyleCnt="3"/>
      <dgm:spPr>
        <a:blipFill rotWithShape="1">
          <a:blip xmlns:r="http://schemas.openxmlformats.org/officeDocument/2006/relationships" r:embed="rId1"/>
          <a:stretch>
            <a:fillRect/>
          </a:stretch>
        </a:blipFill>
      </dgm:spPr>
    </dgm:pt>
    <dgm:pt modelId="{C0767FF3-B232-43DD-9FAE-24E3BEDEA6E8}" type="pres">
      <dgm:prSet presAssocID="{E2992487-A749-4226-9B53-1041B4446ED3}" presName="sibTrans" presStyleCnt="0"/>
      <dgm:spPr/>
    </dgm:pt>
    <dgm:pt modelId="{FBAC9DBE-DA44-49EF-8780-2FDBFA5A1DCC}" type="pres">
      <dgm:prSet presAssocID="{65243EBC-82CF-4299-9F7A-ADB3E044160A}" presName="composite" presStyleCnt="0"/>
      <dgm:spPr/>
    </dgm:pt>
    <dgm:pt modelId="{36DC77C1-6B04-4716-8905-0967090F4D0B}" type="pres">
      <dgm:prSet presAssocID="{65243EBC-82CF-4299-9F7A-ADB3E044160A}" presName="rect1" presStyleLbl="trAlignAcc1" presStyleIdx="1" presStyleCnt="3">
        <dgm:presLayoutVars>
          <dgm:bulletEnabled val="1"/>
        </dgm:presLayoutVars>
      </dgm:prSet>
      <dgm:spPr/>
      <dgm:t>
        <a:bodyPr/>
        <a:lstStyle/>
        <a:p>
          <a:endParaRPr lang="es-ES"/>
        </a:p>
      </dgm:t>
    </dgm:pt>
    <dgm:pt modelId="{CCAF23A7-96C1-4693-B96C-8780F6741362}" type="pres">
      <dgm:prSet presAssocID="{65243EBC-82CF-4299-9F7A-ADB3E044160A}" presName="rect2" presStyleLbl="fgImgPlace1" presStyleIdx="1" presStyleCnt="3" custLinFactNeighborX="-7419" custLinFactNeighborY="4497"/>
      <dgm:spPr>
        <a:blipFill rotWithShape="1">
          <a:blip xmlns:r="http://schemas.openxmlformats.org/officeDocument/2006/relationships" r:embed="rId2"/>
          <a:stretch>
            <a:fillRect/>
          </a:stretch>
        </a:blipFill>
      </dgm:spPr>
    </dgm:pt>
    <dgm:pt modelId="{A957F927-22CB-4236-8BC4-B8C54363E656}" type="pres">
      <dgm:prSet presAssocID="{A40A1D6C-4B05-43A1-BDFB-EACBA242FA4B}" presName="sibTrans" presStyleCnt="0"/>
      <dgm:spPr/>
    </dgm:pt>
    <dgm:pt modelId="{ABC72DEB-AFA9-45AD-AEF3-703925068CD6}" type="pres">
      <dgm:prSet presAssocID="{3EA00C7B-8BF0-44FD-A579-44DEF3520810}" presName="composite" presStyleCnt="0"/>
      <dgm:spPr/>
    </dgm:pt>
    <dgm:pt modelId="{77FD6280-2461-4033-9FED-E48DC241CA0F}" type="pres">
      <dgm:prSet presAssocID="{3EA00C7B-8BF0-44FD-A579-44DEF3520810}" presName="rect1" presStyleLbl="trAlignAcc1" presStyleIdx="2" presStyleCnt="3">
        <dgm:presLayoutVars>
          <dgm:bulletEnabled val="1"/>
        </dgm:presLayoutVars>
      </dgm:prSet>
      <dgm:spPr/>
      <dgm:t>
        <a:bodyPr/>
        <a:lstStyle/>
        <a:p>
          <a:endParaRPr lang="es-ES"/>
        </a:p>
      </dgm:t>
    </dgm:pt>
    <dgm:pt modelId="{6B48AEA3-D620-4C11-8A48-4FEF93F5BE20}" type="pres">
      <dgm:prSet presAssocID="{3EA00C7B-8BF0-44FD-A579-44DEF3520810}" presName="rect2" presStyleLbl="fgImgPlace1" presStyleIdx="2" presStyleCnt="3"/>
      <dgm:spPr>
        <a:blipFill rotWithShape="1">
          <a:blip xmlns:r="http://schemas.openxmlformats.org/officeDocument/2006/relationships" r:embed="rId3"/>
          <a:stretch>
            <a:fillRect/>
          </a:stretch>
        </a:blipFill>
      </dgm:spPr>
    </dgm:pt>
  </dgm:ptLst>
  <dgm:cxnLst>
    <dgm:cxn modelId="{BF88435D-8667-43F3-913A-F72E85447D52}" srcId="{D95BEC51-1220-45B2-B022-9284D0E33E72}" destId="{3EA00C7B-8BF0-44FD-A579-44DEF3520810}" srcOrd="2" destOrd="0" parTransId="{22F469E5-BE51-4D94-85DF-880AE7348961}" sibTransId="{7C590311-0035-4270-96E7-260C72F1AB61}"/>
    <dgm:cxn modelId="{307B072C-48AE-4E25-9E6D-E81E076F2EA8}" type="presOf" srcId="{1D970B3E-956E-426A-8409-2D2D339AEFD8}" destId="{DD807368-E8DA-4764-A73E-2E8A7E0AB3AC}" srcOrd="0" destOrd="0" presId="urn:microsoft.com/office/officeart/2008/layout/PictureStrips"/>
    <dgm:cxn modelId="{E9116675-739F-4BEA-B6D9-177E9FAC229B}" type="presOf" srcId="{65243EBC-82CF-4299-9F7A-ADB3E044160A}" destId="{36DC77C1-6B04-4716-8905-0967090F4D0B}" srcOrd="0" destOrd="0" presId="urn:microsoft.com/office/officeart/2008/layout/PictureStrips"/>
    <dgm:cxn modelId="{95E42AD3-56AD-468D-9719-BA6D4762ED5A}" type="presOf" srcId="{3EA00C7B-8BF0-44FD-A579-44DEF3520810}" destId="{77FD6280-2461-4033-9FED-E48DC241CA0F}" srcOrd="0" destOrd="0" presId="urn:microsoft.com/office/officeart/2008/layout/PictureStrips"/>
    <dgm:cxn modelId="{136721DA-ABFF-4C56-A175-E95AB964C9F3}" type="presOf" srcId="{D95BEC51-1220-45B2-B022-9284D0E33E72}" destId="{84C50D77-6CAC-4532-B744-709A19132222}" srcOrd="0" destOrd="0" presId="urn:microsoft.com/office/officeart/2008/layout/PictureStrips"/>
    <dgm:cxn modelId="{8E7A44FE-8C4B-43B4-A249-498F53D05802}" srcId="{D95BEC51-1220-45B2-B022-9284D0E33E72}" destId="{65243EBC-82CF-4299-9F7A-ADB3E044160A}" srcOrd="1" destOrd="0" parTransId="{9B1A3058-221A-410F-B367-C2F9B7F5AA1A}" sibTransId="{A40A1D6C-4B05-43A1-BDFB-EACBA242FA4B}"/>
    <dgm:cxn modelId="{670AF1E9-2BD3-4462-A2C2-7492C42138BF}" srcId="{D95BEC51-1220-45B2-B022-9284D0E33E72}" destId="{1D970B3E-956E-426A-8409-2D2D339AEFD8}" srcOrd="0" destOrd="0" parTransId="{C7B158DC-4DE1-4C3D-8B35-5EEC95D48B29}" sibTransId="{E2992487-A749-4226-9B53-1041B4446ED3}"/>
    <dgm:cxn modelId="{35FB40A6-FA42-497E-AC42-1B4BC89528A4}" type="presParOf" srcId="{84C50D77-6CAC-4532-B744-709A19132222}" destId="{25D5F34D-ED87-4471-9397-D2182B821353}" srcOrd="0" destOrd="0" presId="urn:microsoft.com/office/officeart/2008/layout/PictureStrips"/>
    <dgm:cxn modelId="{D711F16A-47BB-45B5-823A-10BA380BAB99}" type="presParOf" srcId="{25D5F34D-ED87-4471-9397-D2182B821353}" destId="{DD807368-E8DA-4764-A73E-2E8A7E0AB3AC}" srcOrd="0" destOrd="0" presId="urn:microsoft.com/office/officeart/2008/layout/PictureStrips"/>
    <dgm:cxn modelId="{A8C8D91E-1DD1-417A-9E43-C06814F2B16E}" type="presParOf" srcId="{25D5F34D-ED87-4471-9397-D2182B821353}" destId="{68815404-FC7C-4F1A-83D6-DDBE1FEBE33B}" srcOrd="1" destOrd="0" presId="urn:microsoft.com/office/officeart/2008/layout/PictureStrips"/>
    <dgm:cxn modelId="{88A82C67-B977-4A35-B1A6-42646B14A0D4}" type="presParOf" srcId="{84C50D77-6CAC-4532-B744-709A19132222}" destId="{C0767FF3-B232-43DD-9FAE-24E3BEDEA6E8}" srcOrd="1" destOrd="0" presId="urn:microsoft.com/office/officeart/2008/layout/PictureStrips"/>
    <dgm:cxn modelId="{CD7D7D80-BCD0-4ED6-88BB-5B166E1E90B1}" type="presParOf" srcId="{84C50D77-6CAC-4532-B744-709A19132222}" destId="{FBAC9DBE-DA44-49EF-8780-2FDBFA5A1DCC}" srcOrd="2" destOrd="0" presId="urn:microsoft.com/office/officeart/2008/layout/PictureStrips"/>
    <dgm:cxn modelId="{89DFA189-E020-494A-BFF2-ACBCF704145A}" type="presParOf" srcId="{FBAC9DBE-DA44-49EF-8780-2FDBFA5A1DCC}" destId="{36DC77C1-6B04-4716-8905-0967090F4D0B}" srcOrd="0" destOrd="0" presId="urn:microsoft.com/office/officeart/2008/layout/PictureStrips"/>
    <dgm:cxn modelId="{1359A74D-927A-49F8-90F6-3D21F6B8DA7C}" type="presParOf" srcId="{FBAC9DBE-DA44-49EF-8780-2FDBFA5A1DCC}" destId="{CCAF23A7-96C1-4693-B96C-8780F6741362}" srcOrd="1" destOrd="0" presId="urn:microsoft.com/office/officeart/2008/layout/PictureStrips"/>
    <dgm:cxn modelId="{F389B74B-B98D-46F8-A155-96515F9F3641}" type="presParOf" srcId="{84C50D77-6CAC-4532-B744-709A19132222}" destId="{A957F927-22CB-4236-8BC4-B8C54363E656}" srcOrd="3" destOrd="0" presId="urn:microsoft.com/office/officeart/2008/layout/PictureStrips"/>
    <dgm:cxn modelId="{8B8FE039-94E3-41EC-9A8A-2CB0FADB0F02}" type="presParOf" srcId="{84C50D77-6CAC-4532-B744-709A19132222}" destId="{ABC72DEB-AFA9-45AD-AEF3-703925068CD6}" srcOrd="4" destOrd="0" presId="urn:microsoft.com/office/officeart/2008/layout/PictureStrips"/>
    <dgm:cxn modelId="{B7E0B06C-6BD9-48E4-8977-E017F17E6574}" type="presParOf" srcId="{ABC72DEB-AFA9-45AD-AEF3-703925068CD6}" destId="{77FD6280-2461-4033-9FED-E48DC241CA0F}" srcOrd="0" destOrd="0" presId="urn:microsoft.com/office/officeart/2008/layout/PictureStrips"/>
    <dgm:cxn modelId="{750AFF50-6521-4761-9BE9-FAC08A868D4B}" type="presParOf" srcId="{ABC72DEB-AFA9-45AD-AEF3-703925068CD6}" destId="{6B48AEA3-D620-4C11-8A48-4FEF93F5BE2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0D43D3-6F2A-4761-BC9F-08F13AE07682}" type="doc">
      <dgm:prSet loTypeId="urn:microsoft.com/office/officeart/2005/8/layout/hList7" loCatId="list" qsTypeId="urn:microsoft.com/office/officeart/2005/8/quickstyle/simple1" qsCatId="simple" csTypeId="urn:microsoft.com/office/officeart/2005/8/colors/accent3_3" csCatId="accent3" phldr="1"/>
      <dgm:spPr/>
      <dgm:t>
        <a:bodyPr/>
        <a:lstStyle/>
        <a:p>
          <a:endParaRPr lang="es-ES"/>
        </a:p>
      </dgm:t>
    </dgm:pt>
    <dgm:pt modelId="{779F38B0-5C24-4008-8C8E-0546E19EA6DE}">
      <dgm:prSet phldrT="[Texto]"/>
      <dgm:spPr/>
      <dgm:t>
        <a:bodyPr/>
        <a:lstStyle/>
        <a:p>
          <a:r>
            <a:rPr lang="es-ES" dirty="0"/>
            <a:t>Autenticación</a:t>
          </a:r>
        </a:p>
      </dgm:t>
    </dgm:pt>
    <dgm:pt modelId="{554FDEAC-84F4-4F08-88EE-182F37A4EF3C}" type="parTrans" cxnId="{78E277CE-83E5-4B0A-B956-14A8C52DFE9A}">
      <dgm:prSet/>
      <dgm:spPr/>
      <dgm:t>
        <a:bodyPr/>
        <a:lstStyle/>
        <a:p>
          <a:endParaRPr lang="es-ES"/>
        </a:p>
      </dgm:t>
    </dgm:pt>
    <dgm:pt modelId="{FA8081A3-5B60-4331-B592-190AEBBE140D}" type="sibTrans" cxnId="{78E277CE-83E5-4B0A-B956-14A8C52DFE9A}">
      <dgm:prSet/>
      <dgm:spPr/>
      <dgm:t>
        <a:bodyPr/>
        <a:lstStyle/>
        <a:p>
          <a:endParaRPr lang="es-ES"/>
        </a:p>
      </dgm:t>
    </dgm:pt>
    <dgm:pt modelId="{ABA51B09-E954-4DBD-9961-CA7D07911C4D}">
      <dgm:prSet phldrT="[Texto]"/>
      <dgm:spPr/>
      <dgm:t>
        <a:bodyPr/>
        <a:lstStyle/>
        <a:p>
          <a:r>
            <a:rPr lang="es-ES" dirty="0"/>
            <a:t>Demostración</a:t>
          </a:r>
        </a:p>
      </dgm:t>
    </dgm:pt>
    <dgm:pt modelId="{CBE648B3-598A-442D-8604-E872B49A7E03}" type="parTrans" cxnId="{2A047354-B8BB-4EB6-A86B-F4899BCB2262}">
      <dgm:prSet/>
      <dgm:spPr/>
      <dgm:t>
        <a:bodyPr/>
        <a:lstStyle/>
        <a:p>
          <a:endParaRPr lang="es-ES"/>
        </a:p>
      </dgm:t>
    </dgm:pt>
    <dgm:pt modelId="{9B9DA366-F206-4240-A9D7-D29AC50B4E8B}" type="sibTrans" cxnId="{2A047354-B8BB-4EB6-A86B-F4899BCB2262}">
      <dgm:prSet/>
      <dgm:spPr/>
      <dgm:t>
        <a:bodyPr/>
        <a:lstStyle/>
        <a:p>
          <a:endParaRPr lang="es-ES"/>
        </a:p>
      </dgm:t>
    </dgm:pt>
    <dgm:pt modelId="{B405E200-94B2-4A83-A21A-42E9F6984AF7}">
      <dgm:prSet phldrT="[Texto]"/>
      <dgm:spPr/>
      <dgm:t>
        <a:bodyPr/>
        <a:lstStyle/>
        <a:p>
          <a:r>
            <a:rPr lang="es-ES" b="0" dirty="0"/>
            <a:t>Autorización</a:t>
          </a:r>
        </a:p>
      </dgm:t>
    </dgm:pt>
    <dgm:pt modelId="{9DFE652A-1648-4364-A803-ACAABA3EC068}" type="parTrans" cxnId="{59333519-2ED5-4B8C-B8C1-6B29E1A57243}">
      <dgm:prSet/>
      <dgm:spPr/>
      <dgm:t>
        <a:bodyPr/>
        <a:lstStyle/>
        <a:p>
          <a:endParaRPr lang="es-ES"/>
        </a:p>
      </dgm:t>
    </dgm:pt>
    <dgm:pt modelId="{8E630528-B922-4403-AD2D-386B45DB3644}" type="sibTrans" cxnId="{59333519-2ED5-4B8C-B8C1-6B29E1A57243}">
      <dgm:prSet/>
      <dgm:spPr/>
      <dgm:t>
        <a:bodyPr/>
        <a:lstStyle/>
        <a:p>
          <a:endParaRPr lang="es-ES"/>
        </a:p>
      </dgm:t>
    </dgm:pt>
    <dgm:pt modelId="{7B8EBED9-0841-44CF-87AF-FA7230EAC9C2}" type="pres">
      <dgm:prSet presAssocID="{530D43D3-6F2A-4761-BC9F-08F13AE07682}" presName="Name0" presStyleCnt="0">
        <dgm:presLayoutVars>
          <dgm:dir/>
          <dgm:resizeHandles val="exact"/>
        </dgm:presLayoutVars>
      </dgm:prSet>
      <dgm:spPr/>
      <dgm:t>
        <a:bodyPr/>
        <a:lstStyle/>
        <a:p>
          <a:endParaRPr lang="es-ES"/>
        </a:p>
      </dgm:t>
    </dgm:pt>
    <dgm:pt modelId="{15D68E55-A49A-45D0-B2AE-72E84398DD96}" type="pres">
      <dgm:prSet presAssocID="{530D43D3-6F2A-4761-BC9F-08F13AE07682}" presName="fgShape" presStyleLbl="fgShp" presStyleIdx="0" presStyleCnt="1"/>
      <dgm:spPr/>
    </dgm:pt>
    <dgm:pt modelId="{E5F3912E-A4E0-4815-B9B6-D085D4E77FCB}" type="pres">
      <dgm:prSet presAssocID="{530D43D3-6F2A-4761-BC9F-08F13AE07682}" presName="linComp" presStyleCnt="0"/>
      <dgm:spPr/>
    </dgm:pt>
    <dgm:pt modelId="{E180091A-8ABD-46A8-AF1D-35C1ABB058E5}" type="pres">
      <dgm:prSet presAssocID="{779F38B0-5C24-4008-8C8E-0546E19EA6DE}" presName="compNode" presStyleCnt="0"/>
      <dgm:spPr/>
    </dgm:pt>
    <dgm:pt modelId="{31C9A06E-A188-4AF2-9D30-241FA7FA450A}" type="pres">
      <dgm:prSet presAssocID="{779F38B0-5C24-4008-8C8E-0546E19EA6DE}" presName="bkgdShape" presStyleLbl="node1" presStyleIdx="0" presStyleCnt="3"/>
      <dgm:spPr/>
      <dgm:t>
        <a:bodyPr/>
        <a:lstStyle/>
        <a:p>
          <a:endParaRPr lang="es-ES"/>
        </a:p>
      </dgm:t>
    </dgm:pt>
    <dgm:pt modelId="{4094EE5D-ED21-4BF3-B2EA-1F0C424A4B6C}" type="pres">
      <dgm:prSet presAssocID="{779F38B0-5C24-4008-8C8E-0546E19EA6DE}" presName="nodeTx" presStyleLbl="node1" presStyleIdx="0" presStyleCnt="3">
        <dgm:presLayoutVars>
          <dgm:bulletEnabled val="1"/>
        </dgm:presLayoutVars>
      </dgm:prSet>
      <dgm:spPr/>
      <dgm:t>
        <a:bodyPr/>
        <a:lstStyle/>
        <a:p>
          <a:endParaRPr lang="es-ES"/>
        </a:p>
      </dgm:t>
    </dgm:pt>
    <dgm:pt modelId="{545D1D9C-C7B7-4593-BBFD-767AB8A40613}" type="pres">
      <dgm:prSet presAssocID="{779F38B0-5C24-4008-8C8E-0546E19EA6DE}" presName="invisiNode" presStyleLbl="node1" presStyleIdx="0" presStyleCnt="3"/>
      <dgm:spPr/>
    </dgm:pt>
    <dgm:pt modelId="{275EBBDC-4284-465D-A645-D3225D0F8840}" type="pres">
      <dgm:prSet presAssocID="{779F38B0-5C24-4008-8C8E-0546E19EA6DE}" presName="imagNode" presStyleLbl="fgImgPlace1" presStyleIdx="0" presStyleCnt="3" custScaleX="159083" custScaleY="136928" custLinFactNeighborY="2528"/>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B00C9630-823E-4680-967E-415B24438A3A}" type="pres">
      <dgm:prSet presAssocID="{FA8081A3-5B60-4331-B592-190AEBBE140D}" presName="sibTrans" presStyleLbl="sibTrans2D1" presStyleIdx="0" presStyleCnt="0"/>
      <dgm:spPr/>
      <dgm:t>
        <a:bodyPr/>
        <a:lstStyle/>
        <a:p>
          <a:endParaRPr lang="es-ES"/>
        </a:p>
      </dgm:t>
    </dgm:pt>
    <dgm:pt modelId="{EAA30D1A-9E95-49A7-A100-1D2AEE8FD89B}" type="pres">
      <dgm:prSet presAssocID="{ABA51B09-E954-4DBD-9961-CA7D07911C4D}" presName="compNode" presStyleCnt="0"/>
      <dgm:spPr/>
    </dgm:pt>
    <dgm:pt modelId="{307DFBDA-17BD-4A9C-B567-ED88C155E6CA}" type="pres">
      <dgm:prSet presAssocID="{ABA51B09-E954-4DBD-9961-CA7D07911C4D}" presName="bkgdShape" presStyleLbl="node1" presStyleIdx="1" presStyleCnt="3"/>
      <dgm:spPr/>
      <dgm:t>
        <a:bodyPr/>
        <a:lstStyle/>
        <a:p>
          <a:endParaRPr lang="es-ES"/>
        </a:p>
      </dgm:t>
    </dgm:pt>
    <dgm:pt modelId="{3EB711FD-C2F8-490F-B84C-4D9BC78D693A}" type="pres">
      <dgm:prSet presAssocID="{ABA51B09-E954-4DBD-9961-CA7D07911C4D}" presName="nodeTx" presStyleLbl="node1" presStyleIdx="1" presStyleCnt="3">
        <dgm:presLayoutVars>
          <dgm:bulletEnabled val="1"/>
        </dgm:presLayoutVars>
      </dgm:prSet>
      <dgm:spPr/>
      <dgm:t>
        <a:bodyPr/>
        <a:lstStyle/>
        <a:p>
          <a:endParaRPr lang="es-ES"/>
        </a:p>
      </dgm:t>
    </dgm:pt>
    <dgm:pt modelId="{95ED53C1-D4A9-456B-8D68-1EA623071E8B}" type="pres">
      <dgm:prSet presAssocID="{ABA51B09-E954-4DBD-9961-CA7D07911C4D}" presName="invisiNode" presStyleLbl="node1" presStyleIdx="1" presStyleCnt="3"/>
      <dgm:spPr/>
    </dgm:pt>
    <dgm:pt modelId="{F726DDE3-B4CF-4578-9BA8-E93048F86E5F}" type="pres">
      <dgm:prSet presAssocID="{ABA51B09-E954-4DBD-9961-CA7D07911C4D}" presName="imagNode" presStyleLbl="fgImgPlace1" presStyleIdx="1" presStyleCnt="3" custScaleX="157300" custScaleY="14198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6A4B40D5-0058-4093-B32A-275AE017EFDA}" type="pres">
      <dgm:prSet presAssocID="{9B9DA366-F206-4240-A9D7-D29AC50B4E8B}" presName="sibTrans" presStyleLbl="sibTrans2D1" presStyleIdx="0" presStyleCnt="0"/>
      <dgm:spPr/>
      <dgm:t>
        <a:bodyPr/>
        <a:lstStyle/>
        <a:p>
          <a:endParaRPr lang="es-ES"/>
        </a:p>
      </dgm:t>
    </dgm:pt>
    <dgm:pt modelId="{0E1849C1-A38C-45F1-BFEA-4BA4578B7AAC}" type="pres">
      <dgm:prSet presAssocID="{B405E200-94B2-4A83-A21A-42E9F6984AF7}" presName="compNode" presStyleCnt="0"/>
      <dgm:spPr/>
    </dgm:pt>
    <dgm:pt modelId="{325DC96B-C0C8-4761-A24D-ACC77F4DC0BF}" type="pres">
      <dgm:prSet presAssocID="{B405E200-94B2-4A83-A21A-42E9F6984AF7}" presName="bkgdShape" presStyleLbl="node1" presStyleIdx="2" presStyleCnt="3"/>
      <dgm:spPr/>
      <dgm:t>
        <a:bodyPr/>
        <a:lstStyle/>
        <a:p>
          <a:endParaRPr lang="es-ES"/>
        </a:p>
      </dgm:t>
    </dgm:pt>
    <dgm:pt modelId="{2354C742-28C1-4630-B90E-67F19AD7BB9D}" type="pres">
      <dgm:prSet presAssocID="{B405E200-94B2-4A83-A21A-42E9F6984AF7}" presName="nodeTx" presStyleLbl="node1" presStyleIdx="2" presStyleCnt="3">
        <dgm:presLayoutVars>
          <dgm:bulletEnabled val="1"/>
        </dgm:presLayoutVars>
      </dgm:prSet>
      <dgm:spPr/>
      <dgm:t>
        <a:bodyPr/>
        <a:lstStyle/>
        <a:p>
          <a:endParaRPr lang="es-ES"/>
        </a:p>
      </dgm:t>
    </dgm:pt>
    <dgm:pt modelId="{F81898E4-30FA-42B7-9C45-CA78DBA7A4CC}" type="pres">
      <dgm:prSet presAssocID="{B405E200-94B2-4A83-A21A-42E9F6984AF7}" presName="invisiNode" presStyleLbl="node1" presStyleIdx="2" presStyleCnt="3"/>
      <dgm:spPr/>
    </dgm:pt>
    <dgm:pt modelId="{50A5890A-7FBE-4C72-BB5B-93818ED3323F}" type="pres">
      <dgm:prSet presAssocID="{B405E200-94B2-4A83-A21A-42E9F6984AF7}" presName="imagNode" presStyleLbl="fgImgPlace1" presStyleIdx="2" presStyleCnt="3" custScaleX="117910" custScaleY="126816"/>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Lst>
  <dgm:cxnLst>
    <dgm:cxn modelId="{F90D44E6-27EF-4DDA-8288-9DB99D68B43A}" type="presOf" srcId="{ABA51B09-E954-4DBD-9961-CA7D07911C4D}" destId="{307DFBDA-17BD-4A9C-B567-ED88C155E6CA}" srcOrd="0" destOrd="0" presId="urn:microsoft.com/office/officeart/2005/8/layout/hList7"/>
    <dgm:cxn modelId="{2A047354-B8BB-4EB6-A86B-F4899BCB2262}" srcId="{530D43D3-6F2A-4761-BC9F-08F13AE07682}" destId="{ABA51B09-E954-4DBD-9961-CA7D07911C4D}" srcOrd="1" destOrd="0" parTransId="{CBE648B3-598A-442D-8604-E872B49A7E03}" sibTransId="{9B9DA366-F206-4240-A9D7-D29AC50B4E8B}"/>
    <dgm:cxn modelId="{20CE59DE-7D45-449B-A973-81384E886448}" type="presOf" srcId="{ABA51B09-E954-4DBD-9961-CA7D07911C4D}" destId="{3EB711FD-C2F8-490F-B84C-4D9BC78D693A}" srcOrd="1" destOrd="0" presId="urn:microsoft.com/office/officeart/2005/8/layout/hList7"/>
    <dgm:cxn modelId="{A9CECE31-4C03-49C7-A80D-76FF683D0A5E}" type="presOf" srcId="{530D43D3-6F2A-4761-BC9F-08F13AE07682}" destId="{7B8EBED9-0841-44CF-87AF-FA7230EAC9C2}" srcOrd="0" destOrd="0" presId="urn:microsoft.com/office/officeart/2005/8/layout/hList7"/>
    <dgm:cxn modelId="{59333519-2ED5-4B8C-B8C1-6B29E1A57243}" srcId="{530D43D3-6F2A-4761-BC9F-08F13AE07682}" destId="{B405E200-94B2-4A83-A21A-42E9F6984AF7}" srcOrd="2" destOrd="0" parTransId="{9DFE652A-1648-4364-A803-ACAABA3EC068}" sibTransId="{8E630528-B922-4403-AD2D-386B45DB3644}"/>
    <dgm:cxn modelId="{E6C7BA3A-2ABA-44B5-9CEE-462AB5180891}" type="presOf" srcId="{779F38B0-5C24-4008-8C8E-0546E19EA6DE}" destId="{4094EE5D-ED21-4BF3-B2EA-1F0C424A4B6C}" srcOrd="1" destOrd="0" presId="urn:microsoft.com/office/officeart/2005/8/layout/hList7"/>
    <dgm:cxn modelId="{435F8B9F-27D4-4B3D-9CA0-85E3767B81C5}" type="presOf" srcId="{779F38B0-5C24-4008-8C8E-0546E19EA6DE}" destId="{31C9A06E-A188-4AF2-9D30-241FA7FA450A}" srcOrd="0" destOrd="0" presId="urn:microsoft.com/office/officeart/2005/8/layout/hList7"/>
    <dgm:cxn modelId="{61C4E6DE-8903-414B-B3BC-46577F5E2FB4}" type="presOf" srcId="{FA8081A3-5B60-4331-B592-190AEBBE140D}" destId="{B00C9630-823E-4680-967E-415B24438A3A}" srcOrd="0" destOrd="0" presId="urn:microsoft.com/office/officeart/2005/8/layout/hList7"/>
    <dgm:cxn modelId="{2AF8660B-D198-4EF1-9F53-D9EF634A7C9A}" type="presOf" srcId="{B405E200-94B2-4A83-A21A-42E9F6984AF7}" destId="{325DC96B-C0C8-4761-A24D-ACC77F4DC0BF}" srcOrd="0" destOrd="0" presId="urn:microsoft.com/office/officeart/2005/8/layout/hList7"/>
    <dgm:cxn modelId="{DBB8C111-0E03-4376-919D-92EE1353035D}" type="presOf" srcId="{B405E200-94B2-4A83-A21A-42E9F6984AF7}" destId="{2354C742-28C1-4630-B90E-67F19AD7BB9D}" srcOrd="1" destOrd="0" presId="urn:microsoft.com/office/officeart/2005/8/layout/hList7"/>
    <dgm:cxn modelId="{4E726F28-FAAF-4561-BC48-870EDDB1EB19}" type="presOf" srcId="{9B9DA366-F206-4240-A9D7-D29AC50B4E8B}" destId="{6A4B40D5-0058-4093-B32A-275AE017EFDA}" srcOrd="0" destOrd="0" presId="urn:microsoft.com/office/officeart/2005/8/layout/hList7"/>
    <dgm:cxn modelId="{78E277CE-83E5-4B0A-B956-14A8C52DFE9A}" srcId="{530D43D3-6F2A-4761-BC9F-08F13AE07682}" destId="{779F38B0-5C24-4008-8C8E-0546E19EA6DE}" srcOrd="0" destOrd="0" parTransId="{554FDEAC-84F4-4F08-88EE-182F37A4EF3C}" sibTransId="{FA8081A3-5B60-4331-B592-190AEBBE140D}"/>
    <dgm:cxn modelId="{97F9A12B-1586-47EC-85DF-68F9BE1A9ABB}" type="presParOf" srcId="{7B8EBED9-0841-44CF-87AF-FA7230EAC9C2}" destId="{15D68E55-A49A-45D0-B2AE-72E84398DD96}" srcOrd="0" destOrd="0" presId="urn:microsoft.com/office/officeart/2005/8/layout/hList7"/>
    <dgm:cxn modelId="{FC9BE8AF-2E3C-48CD-9820-65BA83A5AD79}" type="presParOf" srcId="{7B8EBED9-0841-44CF-87AF-FA7230EAC9C2}" destId="{E5F3912E-A4E0-4815-B9B6-D085D4E77FCB}" srcOrd="1" destOrd="0" presId="urn:microsoft.com/office/officeart/2005/8/layout/hList7"/>
    <dgm:cxn modelId="{97A2F278-3DB1-463A-9847-7A72F41D4AB3}" type="presParOf" srcId="{E5F3912E-A4E0-4815-B9B6-D085D4E77FCB}" destId="{E180091A-8ABD-46A8-AF1D-35C1ABB058E5}" srcOrd="0" destOrd="0" presId="urn:microsoft.com/office/officeart/2005/8/layout/hList7"/>
    <dgm:cxn modelId="{C3F7EA05-58FA-4C2C-818D-05067F6B3364}" type="presParOf" srcId="{E180091A-8ABD-46A8-AF1D-35C1ABB058E5}" destId="{31C9A06E-A188-4AF2-9D30-241FA7FA450A}" srcOrd="0" destOrd="0" presId="urn:microsoft.com/office/officeart/2005/8/layout/hList7"/>
    <dgm:cxn modelId="{152F56F4-FC61-4791-80E9-5E1054C36F20}" type="presParOf" srcId="{E180091A-8ABD-46A8-AF1D-35C1ABB058E5}" destId="{4094EE5D-ED21-4BF3-B2EA-1F0C424A4B6C}" srcOrd="1" destOrd="0" presId="urn:microsoft.com/office/officeart/2005/8/layout/hList7"/>
    <dgm:cxn modelId="{10813286-E829-4407-8B64-C1038DDD8284}" type="presParOf" srcId="{E180091A-8ABD-46A8-AF1D-35C1ABB058E5}" destId="{545D1D9C-C7B7-4593-BBFD-767AB8A40613}" srcOrd="2" destOrd="0" presId="urn:microsoft.com/office/officeart/2005/8/layout/hList7"/>
    <dgm:cxn modelId="{C53E7580-D97E-4D34-A447-388BC3BA9C85}" type="presParOf" srcId="{E180091A-8ABD-46A8-AF1D-35C1ABB058E5}" destId="{275EBBDC-4284-465D-A645-D3225D0F8840}" srcOrd="3" destOrd="0" presId="urn:microsoft.com/office/officeart/2005/8/layout/hList7"/>
    <dgm:cxn modelId="{2A55C706-01F0-45AA-B204-B0C86B24C091}" type="presParOf" srcId="{E5F3912E-A4E0-4815-B9B6-D085D4E77FCB}" destId="{B00C9630-823E-4680-967E-415B24438A3A}" srcOrd="1" destOrd="0" presId="urn:microsoft.com/office/officeart/2005/8/layout/hList7"/>
    <dgm:cxn modelId="{368CD03A-836D-4EE7-AEC0-4A410D67D6E4}" type="presParOf" srcId="{E5F3912E-A4E0-4815-B9B6-D085D4E77FCB}" destId="{EAA30D1A-9E95-49A7-A100-1D2AEE8FD89B}" srcOrd="2" destOrd="0" presId="urn:microsoft.com/office/officeart/2005/8/layout/hList7"/>
    <dgm:cxn modelId="{29346314-D04D-450E-BB9C-2334C37C690A}" type="presParOf" srcId="{EAA30D1A-9E95-49A7-A100-1D2AEE8FD89B}" destId="{307DFBDA-17BD-4A9C-B567-ED88C155E6CA}" srcOrd="0" destOrd="0" presId="urn:microsoft.com/office/officeart/2005/8/layout/hList7"/>
    <dgm:cxn modelId="{F84C0155-E85D-456F-A869-9A59E467C57F}" type="presParOf" srcId="{EAA30D1A-9E95-49A7-A100-1D2AEE8FD89B}" destId="{3EB711FD-C2F8-490F-B84C-4D9BC78D693A}" srcOrd="1" destOrd="0" presId="urn:microsoft.com/office/officeart/2005/8/layout/hList7"/>
    <dgm:cxn modelId="{0E943322-E7A5-4F81-ADBB-BD9BB0066699}" type="presParOf" srcId="{EAA30D1A-9E95-49A7-A100-1D2AEE8FD89B}" destId="{95ED53C1-D4A9-456B-8D68-1EA623071E8B}" srcOrd="2" destOrd="0" presId="urn:microsoft.com/office/officeart/2005/8/layout/hList7"/>
    <dgm:cxn modelId="{A7027E1B-52F3-4A3F-A4A0-35FE7414F0DA}" type="presParOf" srcId="{EAA30D1A-9E95-49A7-A100-1D2AEE8FD89B}" destId="{F726DDE3-B4CF-4578-9BA8-E93048F86E5F}" srcOrd="3" destOrd="0" presId="urn:microsoft.com/office/officeart/2005/8/layout/hList7"/>
    <dgm:cxn modelId="{ACC82450-1A98-477A-9E7D-B5274BA4CBB7}" type="presParOf" srcId="{E5F3912E-A4E0-4815-B9B6-D085D4E77FCB}" destId="{6A4B40D5-0058-4093-B32A-275AE017EFDA}" srcOrd="3" destOrd="0" presId="urn:microsoft.com/office/officeart/2005/8/layout/hList7"/>
    <dgm:cxn modelId="{4F60E767-9D28-4E3A-88F9-284846679CBE}" type="presParOf" srcId="{E5F3912E-A4E0-4815-B9B6-D085D4E77FCB}" destId="{0E1849C1-A38C-45F1-BFEA-4BA4578B7AAC}" srcOrd="4" destOrd="0" presId="urn:microsoft.com/office/officeart/2005/8/layout/hList7"/>
    <dgm:cxn modelId="{A2915AC5-6749-437D-B4E6-70E1BE1D73AB}" type="presParOf" srcId="{0E1849C1-A38C-45F1-BFEA-4BA4578B7AAC}" destId="{325DC96B-C0C8-4761-A24D-ACC77F4DC0BF}" srcOrd="0" destOrd="0" presId="urn:microsoft.com/office/officeart/2005/8/layout/hList7"/>
    <dgm:cxn modelId="{0C64F4CA-BEAC-46A2-A3A8-B804F14BA177}" type="presParOf" srcId="{0E1849C1-A38C-45F1-BFEA-4BA4578B7AAC}" destId="{2354C742-28C1-4630-B90E-67F19AD7BB9D}" srcOrd="1" destOrd="0" presId="urn:microsoft.com/office/officeart/2005/8/layout/hList7"/>
    <dgm:cxn modelId="{DC19B779-128E-4C37-948E-F1A2F032754E}" type="presParOf" srcId="{0E1849C1-A38C-45F1-BFEA-4BA4578B7AAC}" destId="{F81898E4-30FA-42B7-9C45-CA78DBA7A4CC}" srcOrd="2" destOrd="0" presId="urn:microsoft.com/office/officeart/2005/8/layout/hList7"/>
    <dgm:cxn modelId="{788D8A74-0F2E-4308-882E-609C26DF08B6}" type="presParOf" srcId="{0E1849C1-A38C-45F1-BFEA-4BA4578B7AAC}" destId="{50A5890A-7FBE-4C72-BB5B-93818ED332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72A354-54B5-4FF0-B803-7A15289DC5A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8B2E8787-F7B0-4747-B962-6F927052A055}">
      <dgm:prSet phldrT="[Texto]"/>
      <dgm:spPr/>
      <dgm:t>
        <a:bodyPr/>
        <a:lstStyle/>
        <a:p>
          <a:r>
            <a:rPr lang="es-ES" dirty="0" smtClean="0"/>
            <a:t>Base de datos distribuida</a:t>
          </a:r>
          <a:endParaRPr lang="es-ES" dirty="0"/>
        </a:p>
      </dgm:t>
    </dgm:pt>
    <dgm:pt modelId="{18A10C24-F6AD-417B-AFDB-CD087E872F5C}" type="parTrans" cxnId="{168BC88C-CB03-42D7-B302-6E050132EFF7}">
      <dgm:prSet/>
      <dgm:spPr/>
      <dgm:t>
        <a:bodyPr/>
        <a:lstStyle/>
        <a:p>
          <a:endParaRPr lang="es-ES"/>
        </a:p>
      </dgm:t>
    </dgm:pt>
    <dgm:pt modelId="{DC8A4941-2173-44C5-933F-A7D06E52F488}" type="sibTrans" cxnId="{168BC88C-CB03-42D7-B302-6E050132EFF7}">
      <dgm:prSet/>
      <dgm:spPr/>
      <dgm:t>
        <a:bodyPr/>
        <a:lstStyle/>
        <a:p>
          <a:endParaRPr lang="es-ES"/>
        </a:p>
      </dgm:t>
    </dgm:pt>
    <dgm:pt modelId="{6AABFFD7-4677-40FE-BC16-11DFAAE79F36}">
      <dgm:prSet phldrT="[Texto]"/>
      <dgm:spPr/>
      <dgm:t>
        <a:bodyPr/>
        <a:lstStyle/>
        <a:p>
          <a:r>
            <a:rPr lang="es-ES" dirty="0" smtClean="0"/>
            <a:t>Red descentralizada</a:t>
          </a:r>
          <a:endParaRPr lang="es-ES" dirty="0"/>
        </a:p>
      </dgm:t>
    </dgm:pt>
    <dgm:pt modelId="{C4724ED5-297F-4F34-98E5-3F4CF0C60D9A}" type="parTrans" cxnId="{CDABF7BA-4CB9-432E-B97F-BAA53833004C}">
      <dgm:prSet/>
      <dgm:spPr/>
      <dgm:t>
        <a:bodyPr/>
        <a:lstStyle/>
        <a:p>
          <a:endParaRPr lang="es-ES"/>
        </a:p>
      </dgm:t>
    </dgm:pt>
    <dgm:pt modelId="{BC8C8A7B-294D-49D8-98E4-5D615453F54B}" type="sibTrans" cxnId="{CDABF7BA-4CB9-432E-B97F-BAA53833004C}">
      <dgm:prSet/>
      <dgm:spPr/>
      <dgm:t>
        <a:bodyPr/>
        <a:lstStyle/>
        <a:p>
          <a:endParaRPr lang="es-ES"/>
        </a:p>
      </dgm:t>
    </dgm:pt>
    <dgm:pt modelId="{5A5C71FC-3ECC-40D2-B0D5-AE49A1B48220}">
      <dgm:prSet phldrT="[Texto]"/>
      <dgm:spPr/>
      <dgm:t>
        <a:bodyPr/>
        <a:lstStyle/>
        <a:p>
          <a:r>
            <a:rPr lang="es-ES" dirty="0" smtClean="0"/>
            <a:t>Busca alcanzar un consenso </a:t>
          </a:r>
          <a:endParaRPr lang="es-ES" dirty="0"/>
        </a:p>
      </dgm:t>
    </dgm:pt>
    <dgm:pt modelId="{D36B3095-5D18-4A9D-AAB3-F8A756D09153}" type="parTrans" cxnId="{2FED08E8-ED04-4116-AA1E-F73A5DFD3BF5}">
      <dgm:prSet/>
      <dgm:spPr/>
      <dgm:t>
        <a:bodyPr/>
        <a:lstStyle/>
        <a:p>
          <a:endParaRPr lang="es-ES"/>
        </a:p>
      </dgm:t>
    </dgm:pt>
    <dgm:pt modelId="{AFE61AC3-3659-4D00-A1C5-B993A21C6ED6}" type="sibTrans" cxnId="{2FED08E8-ED04-4116-AA1E-F73A5DFD3BF5}">
      <dgm:prSet/>
      <dgm:spPr/>
      <dgm:t>
        <a:bodyPr/>
        <a:lstStyle/>
        <a:p>
          <a:endParaRPr lang="es-ES"/>
        </a:p>
      </dgm:t>
    </dgm:pt>
    <dgm:pt modelId="{5EEA62D9-F49B-499E-8D64-EBF3D5E8B36F}">
      <dgm:prSet phldrT="[Texto]"/>
      <dgm:spPr/>
      <dgm:t>
        <a:bodyPr/>
        <a:lstStyle/>
        <a:p>
          <a:r>
            <a:rPr lang="es-ES" dirty="0" smtClean="0"/>
            <a:t>Ambiente de desconfianza</a:t>
          </a:r>
          <a:endParaRPr lang="es-ES" dirty="0"/>
        </a:p>
      </dgm:t>
    </dgm:pt>
    <dgm:pt modelId="{3AF5F8C5-5F8D-43D7-9CEF-768D3CE6478F}" type="parTrans" cxnId="{A99404F9-007A-4D44-BC3B-020A7C885886}">
      <dgm:prSet/>
      <dgm:spPr/>
      <dgm:t>
        <a:bodyPr/>
        <a:lstStyle/>
        <a:p>
          <a:endParaRPr lang="es-ES"/>
        </a:p>
      </dgm:t>
    </dgm:pt>
    <dgm:pt modelId="{BF6B9297-C1A5-4908-A21E-92AC26C636F4}" type="sibTrans" cxnId="{A99404F9-007A-4D44-BC3B-020A7C885886}">
      <dgm:prSet/>
      <dgm:spPr/>
      <dgm:t>
        <a:bodyPr/>
        <a:lstStyle/>
        <a:p>
          <a:endParaRPr lang="es-ES"/>
        </a:p>
      </dgm:t>
    </dgm:pt>
    <dgm:pt modelId="{C0E19953-1203-4B89-A136-A937D6913346}" type="pres">
      <dgm:prSet presAssocID="{CC72A354-54B5-4FF0-B803-7A15289DC5A0}" presName="Name0" presStyleCnt="0">
        <dgm:presLayoutVars>
          <dgm:chMax val="7"/>
          <dgm:chPref val="7"/>
          <dgm:dir/>
        </dgm:presLayoutVars>
      </dgm:prSet>
      <dgm:spPr/>
      <dgm:t>
        <a:bodyPr/>
        <a:lstStyle/>
        <a:p>
          <a:endParaRPr lang="es-ES"/>
        </a:p>
      </dgm:t>
    </dgm:pt>
    <dgm:pt modelId="{33CCE709-7B38-4945-B3A0-0A2620148162}" type="pres">
      <dgm:prSet presAssocID="{CC72A354-54B5-4FF0-B803-7A15289DC5A0}" presName="Name1" presStyleCnt="0"/>
      <dgm:spPr/>
    </dgm:pt>
    <dgm:pt modelId="{FB3E334C-D47E-419C-94C1-A0D473028B14}" type="pres">
      <dgm:prSet presAssocID="{CC72A354-54B5-4FF0-B803-7A15289DC5A0}" presName="cycle" presStyleCnt="0"/>
      <dgm:spPr/>
    </dgm:pt>
    <dgm:pt modelId="{85C70E41-C591-43AA-AF9A-BB3E6D84C60C}" type="pres">
      <dgm:prSet presAssocID="{CC72A354-54B5-4FF0-B803-7A15289DC5A0}" presName="srcNode" presStyleLbl="node1" presStyleIdx="0" presStyleCnt="4"/>
      <dgm:spPr/>
    </dgm:pt>
    <dgm:pt modelId="{5EAC986B-7A3A-4787-97D5-0F2D84119655}" type="pres">
      <dgm:prSet presAssocID="{CC72A354-54B5-4FF0-B803-7A15289DC5A0}" presName="conn" presStyleLbl="parChTrans1D2" presStyleIdx="0" presStyleCnt="1"/>
      <dgm:spPr/>
      <dgm:t>
        <a:bodyPr/>
        <a:lstStyle/>
        <a:p>
          <a:endParaRPr lang="es-ES"/>
        </a:p>
      </dgm:t>
    </dgm:pt>
    <dgm:pt modelId="{646A7547-070C-45F9-BE43-0AE45586C12A}" type="pres">
      <dgm:prSet presAssocID="{CC72A354-54B5-4FF0-B803-7A15289DC5A0}" presName="extraNode" presStyleLbl="node1" presStyleIdx="0" presStyleCnt="4"/>
      <dgm:spPr/>
    </dgm:pt>
    <dgm:pt modelId="{04C0B94B-3EC4-4892-AF26-92FE7D27F6F4}" type="pres">
      <dgm:prSet presAssocID="{CC72A354-54B5-4FF0-B803-7A15289DC5A0}" presName="dstNode" presStyleLbl="node1" presStyleIdx="0" presStyleCnt="4"/>
      <dgm:spPr/>
    </dgm:pt>
    <dgm:pt modelId="{C5B7E2ED-CBEA-4828-88EC-A4FE79549FBB}" type="pres">
      <dgm:prSet presAssocID="{8B2E8787-F7B0-4747-B962-6F927052A055}" presName="text_1" presStyleLbl="node1" presStyleIdx="0" presStyleCnt="4">
        <dgm:presLayoutVars>
          <dgm:bulletEnabled val="1"/>
        </dgm:presLayoutVars>
      </dgm:prSet>
      <dgm:spPr/>
      <dgm:t>
        <a:bodyPr/>
        <a:lstStyle/>
        <a:p>
          <a:endParaRPr lang="es-ES"/>
        </a:p>
      </dgm:t>
    </dgm:pt>
    <dgm:pt modelId="{B28EA719-255C-481B-BA5D-F5B69D7C5881}" type="pres">
      <dgm:prSet presAssocID="{8B2E8787-F7B0-4747-B962-6F927052A055}" presName="accent_1" presStyleCnt="0"/>
      <dgm:spPr/>
    </dgm:pt>
    <dgm:pt modelId="{969E23E9-ABDB-4637-87B0-B5D32661E9C6}" type="pres">
      <dgm:prSet presAssocID="{8B2E8787-F7B0-4747-B962-6F927052A055}" presName="accentRepeatNode" presStyleLbl="solidFgAcc1" presStyleIdx="0" presStyleCnt="4"/>
      <dgm:spPr/>
    </dgm:pt>
    <dgm:pt modelId="{FF56A835-63C9-4665-82CE-F94AFC75CFD9}" type="pres">
      <dgm:prSet presAssocID="{6AABFFD7-4677-40FE-BC16-11DFAAE79F36}" presName="text_2" presStyleLbl="node1" presStyleIdx="1" presStyleCnt="4">
        <dgm:presLayoutVars>
          <dgm:bulletEnabled val="1"/>
        </dgm:presLayoutVars>
      </dgm:prSet>
      <dgm:spPr/>
      <dgm:t>
        <a:bodyPr/>
        <a:lstStyle/>
        <a:p>
          <a:endParaRPr lang="es-ES"/>
        </a:p>
      </dgm:t>
    </dgm:pt>
    <dgm:pt modelId="{24BB7497-CCF0-45D5-BD77-C3647D2359BD}" type="pres">
      <dgm:prSet presAssocID="{6AABFFD7-4677-40FE-BC16-11DFAAE79F36}" presName="accent_2" presStyleCnt="0"/>
      <dgm:spPr/>
    </dgm:pt>
    <dgm:pt modelId="{C1D137DE-FC39-4797-B565-95AD99DAB349}" type="pres">
      <dgm:prSet presAssocID="{6AABFFD7-4677-40FE-BC16-11DFAAE79F36}" presName="accentRepeatNode" presStyleLbl="solidFgAcc1" presStyleIdx="1" presStyleCnt="4"/>
      <dgm:spPr/>
    </dgm:pt>
    <dgm:pt modelId="{2F256771-6A4E-40A4-AADC-52BFE6E9BBAC}" type="pres">
      <dgm:prSet presAssocID="{5A5C71FC-3ECC-40D2-B0D5-AE49A1B48220}" presName="text_3" presStyleLbl="node1" presStyleIdx="2" presStyleCnt="4">
        <dgm:presLayoutVars>
          <dgm:bulletEnabled val="1"/>
        </dgm:presLayoutVars>
      </dgm:prSet>
      <dgm:spPr/>
      <dgm:t>
        <a:bodyPr/>
        <a:lstStyle/>
        <a:p>
          <a:endParaRPr lang="es-ES"/>
        </a:p>
      </dgm:t>
    </dgm:pt>
    <dgm:pt modelId="{6E4DD2A0-666C-47B7-9ED1-B4650E7E8331}" type="pres">
      <dgm:prSet presAssocID="{5A5C71FC-3ECC-40D2-B0D5-AE49A1B48220}" presName="accent_3" presStyleCnt="0"/>
      <dgm:spPr/>
    </dgm:pt>
    <dgm:pt modelId="{30E3B284-9A14-4440-A5D2-CA42BDA160B0}" type="pres">
      <dgm:prSet presAssocID="{5A5C71FC-3ECC-40D2-B0D5-AE49A1B48220}" presName="accentRepeatNode" presStyleLbl="solidFgAcc1" presStyleIdx="2" presStyleCnt="4"/>
      <dgm:spPr/>
    </dgm:pt>
    <dgm:pt modelId="{19C1417F-4C1B-4699-BA6C-B9180BD07459}" type="pres">
      <dgm:prSet presAssocID="{5EEA62D9-F49B-499E-8D64-EBF3D5E8B36F}" presName="text_4" presStyleLbl="node1" presStyleIdx="3" presStyleCnt="4">
        <dgm:presLayoutVars>
          <dgm:bulletEnabled val="1"/>
        </dgm:presLayoutVars>
      </dgm:prSet>
      <dgm:spPr/>
      <dgm:t>
        <a:bodyPr/>
        <a:lstStyle/>
        <a:p>
          <a:endParaRPr lang="es-ES"/>
        </a:p>
      </dgm:t>
    </dgm:pt>
    <dgm:pt modelId="{53D0C0A3-D659-4EFC-9C4C-8490643A0027}" type="pres">
      <dgm:prSet presAssocID="{5EEA62D9-F49B-499E-8D64-EBF3D5E8B36F}" presName="accent_4" presStyleCnt="0"/>
      <dgm:spPr/>
    </dgm:pt>
    <dgm:pt modelId="{79942267-B6EB-4915-8F28-B57BD92EEB93}" type="pres">
      <dgm:prSet presAssocID="{5EEA62D9-F49B-499E-8D64-EBF3D5E8B36F}" presName="accentRepeatNode" presStyleLbl="solidFgAcc1" presStyleIdx="3" presStyleCnt="4"/>
      <dgm:spPr/>
    </dgm:pt>
  </dgm:ptLst>
  <dgm:cxnLst>
    <dgm:cxn modelId="{73A9EF4D-CC9C-4DAD-89D0-184FD4DCD68C}" type="presOf" srcId="{DC8A4941-2173-44C5-933F-A7D06E52F488}" destId="{5EAC986B-7A3A-4787-97D5-0F2D84119655}" srcOrd="0" destOrd="0" presId="urn:microsoft.com/office/officeart/2008/layout/VerticalCurvedList"/>
    <dgm:cxn modelId="{EA567708-8695-47EA-9849-36F7C10F12CE}" type="presOf" srcId="{5A5C71FC-3ECC-40D2-B0D5-AE49A1B48220}" destId="{2F256771-6A4E-40A4-AADC-52BFE6E9BBAC}" srcOrd="0" destOrd="0" presId="urn:microsoft.com/office/officeart/2008/layout/VerticalCurvedList"/>
    <dgm:cxn modelId="{4141C237-8A6C-47D0-B85D-84AAABF802ED}" type="presOf" srcId="{5EEA62D9-F49B-499E-8D64-EBF3D5E8B36F}" destId="{19C1417F-4C1B-4699-BA6C-B9180BD07459}" srcOrd="0" destOrd="0" presId="urn:microsoft.com/office/officeart/2008/layout/VerticalCurvedList"/>
    <dgm:cxn modelId="{2FED08E8-ED04-4116-AA1E-F73A5DFD3BF5}" srcId="{CC72A354-54B5-4FF0-B803-7A15289DC5A0}" destId="{5A5C71FC-3ECC-40D2-B0D5-AE49A1B48220}" srcOrd="2" destOrd="0" parTransId="{D36B3095-5D18-4A9D-AAB3-F8A756D09153}" sibTransId="{AFE61AC3-3659-4D00-A1C5-B993A21C6ED6}"/>
    <dgm:cxn modelId="{D0870DB7-235B-40AD-BAFD-6D8F8A3F0932}" type="presOf" srcId="{CC72A354-54B5-4FF0-B803-7A15289DC5A0}" destId="{C0E19953-1203-4B89-A136-A937D6913346}" srcOrd="0" destOrd="0" presId="urn:microsoft.com/office/officeart/2008/layout/VerticalCurvedList"/>
    <dgm:cxn modelId="{FC84575E-AEDE-4D53-ABC3-5641059A3A48}" type="presOf" srcId="{8B2E8787-F7B0-4747-B962-6F927052A055}" destId="{C5B7E2ED-CBEA-4828-88EC-A4FE79549FBB}" srcOrd="0" destOrd="0" presId="urn:microsoft.com/office/officeart/2008/layout/VerticalCurvedList"/>
    <dgm:cxn modelId="{CDABF7BA-4CB9-432E-B97F-BAA53833004C}" srcId="{CC72A354-54B5-4FF0-B803-7A15289DC5A0}" destId="{6AABFFD7-4677-40FE-BC16-11DFAAE79F36}" srcOrd="1" destOrd="0" parTransId="{C4724ED5-297F-4F34-98E5-3F4CF0C60D9A}" sibTransId="{BC8C8A7B-294D-49D8-98E4-5D615453F54B}"/>
    <dgm:cxn modelId="{37447F98-9B3B-40DB-8ABB-DE16C32FB3F4}" type="presOf" srcId="{6AABFFD7-4677-40FE-BC16-11DFAAE79F36}" destId="{FF56A835-63C9-4665-82CE-F94AFC75CFD9}" srcOrd="0" destOrd="0" presId="urn:microsoft.com/office/officeart/2008/layout/VerticalCurvedList"/>
    <dgm:cxn modelId="{168BC88C-CB03-42D7-B302-6E050132EFF7}" srcId="{CC72A354-54B5-4FF0-B803-7A15289DC5A0}" destId="{8B2E8787-F7B0-4747-B962-6F927052A055}" srcOrd="0" destOrd="0" parTransId="{18A10C24-F6AD-417B-AFDB-CD087E872F5C}" sibTransId="{DC8A4941-2173-44C5-933F-A7D06E52F488}"/>
    <dgm:cxn modelId="{A99404F9-007A-4D44-BC3B-020A7C885886}" srcId="{CC72A354-54B5-4FF0-B803-7A15289DC5A0}" destId="{5EEA62D9-F49B-499E-8D64-EBF3D5E8B36F}" srcOrd="3" destOrd="0" parTransId="{3AF5F8C5-5F8D-43D7-9CEF-768D3CE6478F}" sibTransId="{BF6B9297-C1A5-4908-A21E-92AC26C636F4}"/>
    <dgm:cxn modelId="{80DA3FF5-DABF-476F-9DD0-AF152548E899}" type="presParOf" srcId="{C0E19953-1203-4B89-A136-A937D6913346}" destId="{33CCE709-7B38-4945-B3A0-0A2620148162}" srcOrd="0" destOrd="0" presId="urn:microsoft.com/office/officeart/2008/layout/VerticalCurvedList"/>
    <dgm:cxn modelId="{35D5354B-242B-4904-980C-C1AD2FF778D1}" type="presParOf" srcId="{33CCE709-7B38-4945-B3A0-0A2620148162}" destId="{FB3E334C-D47E-419C-94C1-A0D473028B14}" srcOrd="0" destOrd="0" presId="urn:microsoft.com/office/officeart/2008/layout/VerticalCurvedList"/>
    <dgm:cxn modelId="{24655425-50B0-4023-8690-856DCB9D9B9A}" type="presParOf" srcId="{FB3E334C-D47E-419C-94C1-A0D473028B14}" destId="{85C70E41-C591-43AA-AF9A-BB3E6D84C60C}" srcOrd="0" destOrd="0" presId="urn:microsoft.com/office/officeart/2008/layout/VerticalCurvedList"/>
    <dgm:cxn modelId="{8AE0DD6C-83DF-47A6-BB40-65E0A29AB2C2}" type="presParOf" srcId="{FB3E334C-D47E-419C-94C1-A0D473028B14}" destId="{5EAC986B-7A3A-4787-97D5-0F2D84119655}" srcOrd="1" destOrd="0" presId="urn:microsoft.com/office/officeart/2008/layout/VerticalCurvedList"/>
    <dgm:cxn modelId="{0C59743F-D996-4134-A1F7-81A1E788F916}" type="presParOf" srcId="{FB3E334C-D47E-419C-94C1-A0D473028B14}" destId="{646A7547-070C-45F9-BE43-0AE45586C12A}" srcOrd="2" destOrd="0" presId="urn:microsoft.com/office/officeart/2008/layout/VerticalCurvedList"/>
    <dgm:cxn modelId="{AF975992-6C44-4112-9B6F-85EE3027E2BA}" type="presParOf" srcId="{FB3E334C-D47E-419C-94C1-A0D473028B14}" destId="{04C0B94B-3EC4-4892-AF26-92FE7D27F6F4}" srcOrd="3" destOrd="0" presId="urn:microsoft.com/office/officeart/2008/layout/VerticalCurvedList"/>
    <dgm:cxn modelId="{3D089AAA-4F7A-4E7A-B6C2-743E94E2EA8F}" type="presParOf" srcId="{33CCE709-7B38-4945-B3A0-0A2620148162}" destId="{C5B7E2ED-CBEA-4828-88EC-A4FE79549FBB}" srcOrd="1" destOrd="0" presId="urn:microsoft.com/office/officeart/2008/layout/VerticalCurvedList"/>
    <dgm:cxn modelId="{013CDB6D-5F4B-45A8-A8B4-9DF133AF2C59}" type="presParOf" srcId="{33CCE709-7B38-4945-B3A0-0A2620148162}" destId="{B28EA719-255C-481B-BA5D-F5B69D7C5881}" srcOrd="2" destOrd="0" presId="urn:microsoft.com/office/officeart/2008/layout/VerticalCurvedList"/>
    <dgm:cxn modelId="{79BF9FBA-4590-4E17-8D0D-AF7215ADD2C3}" type="presParOf" srcId="{B28EA719-255C-481B-BA5D-F5B69D7C5881}" destId="{969E23E9-ABDB-4637-87B0-B5D32661E9C6}" srcOrd="0" destOrd="0" presId="urn:microsoft.com/office/officeart/2008/layout/VerticalCurvedList"/>
    <dgm:cxn modelId="{6BCDB190-D168-4DDF-98F8-FAF1A1309A9A}" type="presParOf" srcId="{33CCE709-7B38-4945-B3A0-0A2620148162}" destId="{FF56A835-63C9-4665-82CE-F94AFC75CFD9}" srcOrd="3" destOrd="0" presId="urn:microsoft.com/office/officeart/2008/layout/VerticalCurvedList"/>
    <dgm:cxn modelId="{E5EA7D35-79AE-409E-8AEB-48FE933593E1}" type="presParOf" srcId="{33CCE709-7B38-4945-B3A0-0A2620148162}" destId="{24BB7497-CCF0-45D5-BD77-C3647D2359BD}" srcOrd="4" destOrd="0" presId="urn:microsoft.com/office/officeart/2008/layout/VerticalCurvedList"/>
    <dgm:cxn modelId="{AA14BFAB-345C-40E1-AEF1-CBDAAF35DD85}" type="presParOf" srcId="{24BB7497-CCF0-45D5-BD77-C3647D2359BD}" destId="{C1D137DE-FC39-4797-B565-95AD99DAB349}" srcOrd="0" destOrd="0" presId="urn:microsoft.com/office/officeart/2008/layout/VerticalCurvedList"/>
    <dgm:cxn modelId="{6336F2C3-FD7A-44EB-8DEB-EB6842349612}" type="presParOf" srcId="{33CCE709-7B38-4945-B3A0-0A2620148162}" destId="{2F256771-6A4E-40A4-AADC-52BFE6E9BBAC}" srcOrd="5" destOrd="0" presId="urn:microsoft.com/office/officeart/2008/layout/VerticalCurvedList"/>
    <dgm:cxn modelId="{815A22EB-E5BE-4EFD-86D4-54CEB871E6F0}" type="presParOf" srcId="{33CCE709-7B38-4945-B3A0-0A2620148162}" destId="{6E4DD2A0-666C-47B7-9ED1-B4650E7E8331}" srcOrd="6" destOrd="0" presId="urn:microsoft.com/office/officeart/2008/layout/VerticalCurvedList"/>
    <dgm:cxn modelId="{362793D1-6D48-4214-A475-A6401C1BB9B2}" type="presParOf" srcId="{6E4DD2A0-666C-47B7-9ED1-B4650E7E8331}" destId="{30E3B284-9A14-4440-A5D2-CA42BDA160B0}" srcOrd="0" destOrd="0" presId="urn:microsoft.com/office/officeart/2008/layout/VerticalCurvedList"/>
    <dgm:cxn modelId="{E25D6683-EEC6-4FBA-9374-18FC8BEB51EB}" type="presParOf" srcId="{33CCE709-7B38-4945-B3A0-0A2620148162}" destId="{19C1417F-4C1B-4699-BA6C-B9180BD07459}" srcOrd="7" destOrd="0" presId="urn:microsoft.com/office/officeart/2008/layout/VerticalCurvedList"/>
    <dgm:cxn modelId="{5AE216E7-FF20-41FE-8310-DD11E79E74DD}" type="presParOf" srcId="{33CCE709-7B38-4945-B3A0-0A2620148162}" destId="{53D0C0A3-D659-4EFC-9C4C-8490643A0027}" srcOrd="8" destOrd="0" presId="urn:microsoft.com/office/officeart/2008/layout/VerticalCurvedList"/>
    <dgm:cxn modelId="{CBDFEC3A-2593-441B-8245-D6E7332A3D39}" type="presParOf" srcId="{53D0C0A3-D659-4EFC-9C4C-8490643A0027}" destId="{79942267-B6EB-4915-8F28-B57BD92EEB9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8F2091-4DBB-47BC-BABD-00778D234D8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AAFAF522-D7FA-46FD-8D64-DFF56CC5C792}">
      <dgm:prSet phldrT="[Texto]"/>
      <dgm:spPr/>
      <dgm:t>
        <a:bodyPr/>
        <a:lstStyle/>
        <a:p>
          <a:r>
            <a:rPr lang="es-ES" dirty="0"/>
            <a:t>Códigos programables</a:t>
          </a:r>
        </a:p>
      </dgm:t>
    </dgm:pt>
    <dgm:pt modelId="{D6DB165E-457C-4853-B3B1-89FE766FD4D7}" type="parTrans" cxnId="{0A0121F0-68F1-432C-9DC3-B1CE8DF908FC}">
      <dgm:prSet/>
      <dgm:spPr/>
      <dgm:t>
        <a:bodyPr/>
        <a:lstStyle/>
        <a:p>
          <a:endParaRPr lang="es-ES"/>
        </a:p>
      </dgm:t>
    </dgm:pt>
    <dgm:pt modelId="{6ED782CE-69FF-4571-B38A-AA5361083985}" type="sibTrans" cxnId="{0A0121F0-68F1-432C-9DC3-B1CE8DF908FC}">
      <dgm:prSet/>
      <dgm:spPr/>
      <dgm:t>
        <a:bodyPr/>
        <a:lstStyle/>
        <a:p>
          <a:endParaRPr lang="es-ES"/>
        </a:p>
      </dgm:t>
    </dgm:pt>
    <dgm:pt modelId="{ECD63DAB-E149-4C11-9051-AEF6D8377161}">
      <dgm:prSet phldrT="[Texto]"/>
      <dgm:spPr/>
      <dgm:t>
        <a:bodyPr/>
        <a:lstStyle/>
        <a:p>
          <a:r>
            <a:rPr lang="es-ES" dirty="0"/>
            <a:t>Delegados de  cumplimiento</a:t>
          </a:r>
        </a:p>
      </dgm:t>
    </dgm:pt>
    <dgm:pt modelId="{2C2F4EDD-1166-4435-BA81-54782D7F8056}" type="parTrans" cxnId="{ECABDE05-1DA7-401E-8A3F-5AFB8708ACED}">
      <dgm:prSet/>
      <dgm:spPr/>
      <dgm:t>
        <a:bodyPr/>
        <a:lstStyle/>
        <a:p>
          <a:endParaRPr lang="es-ES"/>
        </a:p>
      </dgm:t>
    </dgm:pt>
    <dgm:pt modelId="{0F1F2395-AE93-48E6-8903-DB2AB19C9A56}" type="sibTrans" cxnId="{ECABDE05-1DA7-401E-8A3F-5AFB8708ACED}">
      <dgm:prSet/>
      <dgm:spPr/>
      <dgm:t>
        <a:bodyPr/>
        <a:lstStyle/>
        <a:p>
          <a:endParaRPr lang="es-ES"/>
        </a:p>
      </dgm:t>
    </dgm:pt>
    <dgm:pt modelId="{07B574FC-CB25-4D16-9967-56D4C799F0C4}">
      <dgm:prSet phldrT="[Texto]"/>
      <dgm:spPr/>
      <dgm:t>
        <a:bodyPr/>
        <a:lstStyle/>
        <a:p>
          <a:r>
            <a:rPr lang="es-ES" dirty="0"/>
            <a:t>Transacciones seguras</a:t>
          </a:r>
        </a:p>
      </dgm:t>
    </dgm:pt>
    <dgm:pt modelId="{F6368950-C0D4-44DB-A349-1A213F156753}" type="parTrans" cxnId="{3B62F3C7-9B70-4538-9264-B07081830F76}">
      <dgm:prSet/>
      <dgm:spPr/>
      <dgm:t>
        <a:bodyPr/>
        <a:lstStyle/>
        <a:p>
          <a:endParaRPr lang="es-ES"/>
        </a:p>
      </dgm:t>
    </dgm:pt>
    <dgm:pt modelId="{C3334F58-8F44-44BB-891C-2B379875F7D9}" type="sibTrans" cxnId="{3B62F3C7-9B70-4538-9264-B07081830F76}">
      <dgm:prSet/>
      <dgm:spPr/>
      <dgm:t>
        <a:bodyPr/>
        <a:lstStyle/>
        <a:p>
          <a:endParaRPr lang="es-ES"/>
        </a:p>
      </dgm:t>
    </dgm:pt>
    <dgm:pt modelId="{B53C9C33-7839-41D3-9FA4-A6AC669D8E29}" type="pres">
      <dgm:prSet presAssocID="{B38F2091-4DBB-47BC-BABD-00778D234D8C}" presName="Name0" presStyleCnt="0">
        <dgm:presLayoutVars>
          <dgm:chMax val="7"/>
          <dgm:chPref val="7"/>
          <dgm:dir/>
          <dgm:animLvl val="lvl"/>
        </dgm:presLayoutVars>
      </dgm:prSet>
      <dgm:spPr/>
      <dgm:t>
        <a:bodyPr/>
        <a:lstStyle/>
        <a:p>
          <a:endParaRPr lang="es-ES"/>
        </a:p>
      </dgm:t>
    </dgm:pt>
    <dgm:pt modelId="{DBB57DBD-F3FC-4C3B-9B15-E7F9EDB80867}" type="pres">
      <dgm:prSet presAssocID="{AAFAF522-D7FA-46FD-8D64-DFF56CC5C792}" presName="Accent1" presStyleCnt="0"/>
      <dgm:spPr/>
    </dgm:pt>
    <dgm:pt modelId="{CD968239-7A78-46E6-8ED1-3EE0173BE79A}" type="pres">
      <dgm:prSet presAssocID="{AAFAF522-D7FA-46FD-8D64-DFF56CC5C792}" presName="Accent" presStyleLbl="node1" presStyleIdx="0" presStyleCnt="3"/>
      <dgm:spPr/>
    </dgm:pt>
    <dgm:pt modelId="{945127FF-03C5-47BA-92EB-5F70F66C7902}" type="pres">
      <dgm:prSet presAssocID="{AAFAF522-D7FA-46FD-8D64-DFF56CC5C792}" presName="Parent1" presStyleLbl="revTx" presStyleIdx="0" presStyleCnt="3">
        <dgm:presLayoutVars>
          <dgm:chMax val="1"/>
          <dgm:chPref val="1"/>
          <dgm:bulletEnabled val="1"/>
        </dgm:presLayoutVars>
      </dgm:prSet>
      <dgm:spPr/>
      <dgm:t>
        <a:bodyPr/>
        <a:lstStyle/>
        <a:p>
          <a:endParaRPr lang="es-ES"/>
        </a:p>
      </dgm:t>
    </dgm:pt>
    <dgm:pt modelId="{E22B95A7-F7A1-4EE1-8DAF-571C5384239C}" type="pres">
      <dgm:prSet presAssocID="{ECD63DAB-E149-4C11-9051-AEF6D8377161}" presName="Accent2" presStyleCnt="0"/>
      <dgm:spPr/>
    </dgm:pt>
    <dgm:pt modelId="{BE17DDB6-C522-4E9D-AEA6-0448333E94A8}" type="pres">
      <dgm:prSet presAssocID="{ECD63DAB-E149-4C11-9051-AEF6D8377161}" presName="Accent" presStyleLbl="node1" presStyleIdx="1" presStyleCnt="3"/>
      <dgm:spPr/>
    </dgm:pt>
    <dgm:pt modelId="{7E1EFC06-89A7-4393-AD44-D665AD474B27}" type="pres">
      <dgm:prSet presAssocID="{ECD63DAB-E149-4C11-9051-AEF6D8377161}" presName="Parent2" presStyleLbl="revTx" presStyleIdx="1" presStyleCnt="3">
        <dgm:presLayoutVars>
          <dgm:chMax val="1"/>
          <dgm:chPref val="1"/>
          <dgm:bulletEnabled val="1"/>
        </dgm:presLayoutVars>
      </dgm:prSet>
      <dgm:spPr/>
      <dgm:t>
        <a:bodyPr/>
        <a:lstStyle/>
        <a:p>
          <a:endParaRPr lang="es-ES"/>
        </a:p>
      </dgm:t>
    </dgm:pt>
    <dgm:pt modelId="{43B4D434-3920-4B32-91C4-2A5A444D9901}" type="pres">
      <dgm:prSet presAssocID="{07B574FC-CB25-4D16-9967-56D4C799F0C4}" presName="Accent3" presStyleCnt="0"/>
      <dgm:spPr/>
    </dgm:pt>
    <dgm:pt modelId="{15B142D1-615E-4D82-98CD-A34BC8C3974C}" type="pres">
      <dgm:prSet presAssocID="{07B574FC-CB25-4D16-9967-56D4C799F0C4}" presName="Accent" presStyleLbl="node1" presStyleIdx="2" presStyleCnt="3"/>
      <dgm:spPr/>
    </dgm:pt>
    <dgm:pt modelId="{2AA29889-27C5-4AB3-92CD-9F2119BB99DF}" type="pres">
      <dgm:prSet presAssocID="{07B574FC-CB25-4D16-9967-56D4C799F0C4}" presName="Parent3" presStyleLbl="revTx" presStyleIdx="2" presStyleCnt="3">
        <dgm:presLayoutVars>
          <dgm:chMax val="1"/>
          <dgm:chPref val="1"/>
          <dgm:bulletEnabled val="1"/>
        </dgm:presLayoutVars>
      </dgm:prSet>
      <dgm:spPr/>
      <dgm:t>
        <a:bodyPr/>
        <a:lstStyle/>
        <a:p>
          <a:endParaRPr lang="es-ES"/>
        </a:p>
      </dgm:t>
    </dgm:pt>
  </dgm:ptLst>
  <dgm:cxnLst>
    <dgm:cxn modelId="{ECABDE05-1DA7-401E-8A3F-5AFB8708ACED}" srcId="{B38F2091-4DBB-47BC-BABD-00778D234D8C}" destId="{ECD63DAB-E149-4C11-9051-AEF6D8377161}" srcOrd="1" destOrd="0" parTransId="{2C2F4EDD-1166-4435-BA81-54782D7F8056}" sibTransId="{0F1F2395-AE93-48E6-8903-DB2AB19C9A56}"/>
    <dgm:cxn modelId="{3B62F3C7-9B70-4538-9264-B07081830F76}" srcId="{B38F2091-4DBB-47BC-BABD-00778D234D8C}" destId="{07B574FC-CB25-4D16-9967-56D4C799F0C4}" srcOrd="2" destOrd="0" parTransId="{F6368950-C0D4-44DB-A349-1A213F156753}" sibTransId="{C3334F58-8F44-44BB-891C-2B379875F7D9}"/>
    <dgm:cxn modelId="{70ACD5A1-E8E7-4364-B0B2-706AC5B84404}" type="presOf" srcId="{07B574FC-CB25-4D16-9967-56D4C799F0C4}" destId="{2AA29889-27C5-4AB3-92CD-9F2119BB99DF}" srcOrd="0" destOrd="0" presId="urn:microsoft.com/office/officeart/2009/layout/CircleArrowProcess"/>
    <dgm:cxn modelId="{0A0121F0-68F1-432C-9DC3-B1CE8DF908FC}" srcId="{B38F2091-4DBB-47BC-BABD-00778D234D8C}" destId="{AAFAF522-D7FA-46FD-8D64-DFF56CC5C792}" srcOrd="0" destOrd="0" parTransId="{D6DB165E-457C-4853-B3B1-89FE766FD4D7}" sibTransId="{6ED782CE-69FF-4571-B38A-AA5361083985}"/>
    <dgm:cxn modelId="{4619E144-4549-410B-8454-01D1E2168B84}" type="presOf" srcId="{ECD63DAB-E149-4C11-9051-AEF6D8377161}" destId="{7E1EFC06-89A7-4393-AD44-D665AD474B27}" srcOrd="0" destOrd="0" presId="urn:microsoft.com/office/officeart/2009/layout/CircleArrowProcess"/>
    <dgm:cxn modelId="{0720FEE7-F44C-4B7D-A20F-8410B808469B}" type="presOf" srcId="{B38F2091-4DBB-47BC-BABD-00778D234D8C}" destId="{B53C9C33-7839-41D3-9FA4-A6AC669D8E29}" srcOrd="0" destOrd="0" presId="urn:microsoft.com/office/officeart/2009/layout/CircleArrowProcess"/>
    <dgm:cxn modelId="{F437C9AA-1250-41AD-B6AF-2C4621CB0731}" type="presOf" srcId="{AAFAF522-D7FA-46FD-8D64-DFF56CC5C792}" destId="{945127FF-03C5-47BA-92EB-5F70F66C7902}" srcOrd="0" destOrd="0" presId="urn:microsoft.com/office/officeart/2009/layout/CircleArrowProcess"/>
    <dgm:cxn modelId="{6705E102-88AE-4E2C-94C8-2A885C442CC5}" type="presParOf" srcId="{B53C9C33-7839-41D3-9FA4-A6AC669D8E29}" destId="{DBB57DBD-F3FC-4C3B-9B15-E7F9EDB80867}" srcOrd="0" destOrd="0" presId="urn:microsoft.com/office/officeart/2009/layout/CircleArrowProcess"/>
    <dgm:cxn modelId="{759B41F7-5F72-4933-9FD6-72D0776DD43F}" type="presParOf" srcId="{DBB57DBD-F3FC-4C3B-9B15-E7F9EDB80867}" destId="{CD968239-7A78-46E6-8ED1-3EE0173BE79A}" srcOrd="0" destOrd="0" presId="urn:microsoft.com/office/officeart/2009/layout/CircleArrowProcess"/>
    <dgm:cxn modelId="{9F920F75-F683-4ADC-A336-DC358C428BB2}" type="presParOf" srcId="{B53C9C33-7839-41D3-9FA4-A6AC669D8E29}" destId="{945127FF-03C5-47BA-92EB-5F70F66C7902}" srcOrd="1" destOrd="0" presId="urn:microsoft.com/office/officeart/2009/layout/CircleArrowProcess"/>
    <dgm:cxn modelId="{92B06634-C264-4BC7-8AF4-D274EC5312B5}" type="presParOf" srcId="{B53C9C33-7839-41D3-9FA4-A6AC669D8E29}" destId="{E22B95A7-F7A1-4EE1-8DAF-571C5384239C}" srcOrd="2" destOrd="0" presId="urn:microsoft.com/office/officeart/2009/layout/CircleArrowProcess"/>
    <dgm:cxn modelId="{606CC9C6-6B5A-449B-B582-57F213B20DAF}" type="presParOf" srcId="{E22B95A7-F7A1-4EE1-8DAF-571C5384239C}" destId="{BE17DDB6-C522-4E9D-AEA6-0448333E94A8}" srcOrd="0" destOrd="0" presId="urn:microsoft.com/office/officeart/2009/layout/CircleArrowProcess"/>
    <dgm:cxn modelId="{EC53F3BC-00C0-4219-8E0A-5726CEFD670E}" type="presParOf" srcId="{B53C9C33-7839-41D3-9FA4-A6AC669D8E29}" destId="{7E1EFC06-89A7-4393-AD44-D665AD474B27}" srcOrd="3" destOrd="0" presId="urn:microsoft.com/office/officeart/2009/layout/CircleArrowProcess"/>
    <dgm:cxn modelId="{2EAFF41A-19D2-4567-94A3-05C69FB81775}" type="presParOf" srcId="{B53C9C33-7839-41D3-9FA4-A6AC669D8E29}" destId="{43B4D434-3920-4B32-91C4-2A5A444D9901}" srcOrd="4" destOrd="0" presId="urn:microsoft.com/office/officeart/2009/layout/CircleArrowProcess"/>
    <dgm:cxn modelId="{66F2F584-124F-497C-AEC0-03BF27A7ED93}" type="presParOf" srcId="{43B4D434-3920-4B32-91C4-2A5A444D9901}" destId="{15B142D1-615E-4D82-98CD-A34BC8C3974C}" srcOrd="0" destOrd="0" presId="urn:microsoft.com/office/officeart/2009/layout/CircleArrowProcess"/>
    <dgm:cxn modelId="{96952443-27FC-47E1-8BE8-A1421A54090A}" type="presParOf" srcId="{B53C9C33-7839-41D3-9FA4-A6AC669D8E29}" destId="{2AA29889-27C5-4AB3-92CD-9F2119BB99D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AF6492-FAB7-408E-9E6D-432BF7088DB7}"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S"/>
        </a:p>
      </dgm:t>
    </dgm:pt>
    <dgm:pt modelId="{B9606892-6316-48B6-A96A-B050D275EE47}">
      <dgm:prSet phldrT="[Texto]"/>
      <dgm:spPr/>
      <dgm:t>
        <a:bodyPr/>
        <a:lstStyle/>
        <a:p>
          <a:r>
            <a:rPr lang="es-ES" dirty="0" err="1"/>
            <a:t>Ethereum</a:t>
          </a:r>
          <a:endParaRPr lang="es-ES" dirty="0"/>
        </a:p>
      </dgm:t>
    </dgm:pt>
    <dgm:pt modelId="{55D61077-B1E1-49E6-930F-E8503E353E39}" type="parTrans" cxnId="{C7A85E46-3768-4EF4-AFBD-054C01810524}">
      <dgm:prSet/>
      <dgm:spPr/>
      <dgm:t>
        <a:bodyPr/>
        <a:lstStyle/>
        <a:p>
          <a:endParaRPr lang="es-ES"/>
        </a:p>
      </dgm:t>
    </dgm:pt>
    <dgm:pt modelId="{9DDE4D5A-B70F-4AD0-91B8-58A8EA4D65A9}" type="sibTrans" cxnId="{C7A85E46-3768-4EF4-AFBD-054C01810524}">
      <dgm:prSet/>
      <dgm:spPr/>
      <dgm:t>
        <a:bodyPr/>
        <a:lstStyle/>
        <a:p>
          <a:endParaRPr lang="es-ES"/>
        </a:p>
      </dgm:t>
    </dgm:pt>
    <dgm:pt modelId="{17D8E5A6-2FDE-4B2A-9932-00A6872335C8}">
      <dgm:prSet phldrT="[Texto]" custT="1"/>
      <dgm:spPr/>
      <dgm:t>
        <a:bodyPr/>
        <a:lstStyle/>
        <a:p>
          <a:r>
            <a:rPr lang="es-ES" sz="1900" dirty="0"/>
            <a:t>Propósito general</a:t>
          </a:r>
        </a:p>
      </dgm:t>
    </dgm:pt>
    <dgm:pt modelId="{0B79B324-2215-4D1C-A02B-FB0CDB5F8D46}" type="parTrans" cxnId="{1F9DAE6B-6A5E-466F-844E-0C1EA7AE0AB1}">
      <dgm:prSet/>
      <dgm:spPr/>
      <dgm:t>
        <a:bodyPr/>
        <a:lstStyle/>
        <a:p>
          <a:endParaRPr lang="es-ES"/>
        </a:p>
      </dgm:t>
    </dgm:pt>
    <dgm:pt modelId="{933CC496-703E-4004-A153-173AA5D9B8D2}" type="sibTrans" cxnId="{1F9DAE6B-6A5E-466F-844E-0C1EA7AE0AB1}">
      <dgm:prSet/>
      <dgm:spPr/>
      <dgm:t>
        <a:bodyPr/>
        <a:lstStyle/>
        <a:p>
          <a:endParaRPr lang="es-ES"/>
        </a:p>
      </dgm:t>
    </dgm:pt>
    <dgm:pt modelId="{B2CFC164-2249-49D2-82CB-D5DEF99FC3D9}">
      <dgm:prSet phldrT="[Texto]" custT="1"/>
      <dgm:spPr/>
      <dgm:t>
        <a:bodyPr/>
        <a:lstStyle/>
        <a:p>
          <a:r>
            <a:rPr lang="es-ES" sz="1900" dirty="0" err="1"/>
            <a:t>Ether</a:t>
          </a:r>
          <a:endParaRPr lang="es-ES" sz="1900" dirty="0"/>
        </a:p>
      </dgm:t>
    </dgm:pt>
    <dgm:pt modelId="{9858000B-F37D-4F65-92FA-218B13D78022}" type="parTrans" cxnId="{F265F467-CFA9-43CA-9006-2CB878838954}">
      <dgm:prSet/>
      <dgm:spPr/>
      <dgm:t>
        <a:bodyPr/>
        <a:lstStyle/>
        <a:p>
          <a:endParaRPr lang="es-ES"/>
        </a:p>
      </dgm:t>
    </dgm:pt>
    <dgm:pt modelId="{0F2F97E0-5ED8-4CCC-B68F-E2159316D3CE}" type="sibTrans" cxnId="{F265F467-CFA9-43CA-9006-2CB878838954}">
      <dgm:prSet/>
      <dgm:spPr/>
      <dgm:t>
        <a:bodyPr/>
        <a:lstStyle/>
        <a:p>
          <a:endParaRPr lang="es-ES"/>
        </a:p>
      </dgm:t>
    </dgm:pt>
    <dgm:pt modelId="{3AA1D17E-F7B2-47A0-B837-AA2895E41DFC}">
      <dgm:prSet phldrT="[Texto]"/>
      <dgm:spPr/>
      <dgm:t>
        <a:bodyPr/>
        <a:lstStyle/>
        <a:p>
          <a:r>
            <a:rPr lang="es-ES" dirty="0"/>
            <a:t>Hyperledger</a:t>
          </a:r>
        </a:p>
      </dgm:t>
    </dgm:pt>
    <dgm:pt modelId="{44314D80-0E0E-413A-8832-8518D5910EC6}" type="parTrans" cxnId="{F60D7126-C380-4447-B84A-CEEE5383D5C3}">
      <dgm:prSet/>
      <dgm:spPr/>
      <dgm:t>
        <a:bodyPr/>
        <a:lstStyle/>
        <a:p>
          <a:endParaRPr lang="es-ES"/>
        </a:p>
      </dgm:t>
    </dgm:pt>
    <dgm:pt modelId="{AC8688FC-BD2E-4F23-8309-CB6C8276B6AE}" type="sibTrans" cxnId="{F60D7126-C380-4447-B84A-CEEE5383D5C3}">
      <dgm:prSet/>
      <dgm:spPr/>
      <dgm:t>
        <a:bodyPr/>
        <a:lstStyle/>
        <a:p>
          <a:endParaRPr lang="es-ES"/>
        </a:p>
      </dgm:t>
    </dgm:pt>
    <dgm:pt modelId="{DBEDA2A1-54CB-495F-9E09-60B995FAE015}">
      <dgm:prSet phldrT="[Texto]" custT="1"/>
      <dgm:spPr/>
      <dgm:t>
        <a:bodyPr/>
        <a:lstStyle/>
        <a:p>
          <a:r>
            <a:rPr lang="es-ES" sz="1900" dirty="0"/>
            <a:t>Propósito general</a:t>
          </a:r>
        </a:p>
      </dgm:t>
    </dgm:pt>
    <dgm:pt modelId="{C42021A8-11AB-448D-A9FF-6D3E4621D34B}" type="parTrans" cxnId="{91E900E4-F03A-46D4-ADA4-B7A05BAD831B}">
      <dgm:prSet/>
      <dgm:spPr/>
      <dgm:t>
        <a:bodyPr/>
        <a:lstStyle/>
        <a:p>
          <a:endParaRPr lang="es-ES"/>
        </a:p>
      </dgm:t>
    </dgm:pt>
    <dgm:pt modelId="{5C038951-ED1F-4DF4-87CA-8ADCB2CA62C1}" type="sibTrans" cxnId="{91E900E4-F03A-46D4-ADA4-B7A05BAD831B}">
      <dgm:prSet/>
      <dgm:spPr/>
      <dgm:t>
        <a:bodyPr/>
        <a:lstStyle/>
        <a:p>
          <a:endParaRPr lang="es-ES"/>
        </a:p>
      </dgm:t>
    </dgm:pt>
    <dgm:pt modelId="{0BD39912-5201-45BF-90BE-678A295040CD}">
      <dgm:prSet phldrT="[Texto]" custT="1"/>
      <dgm:spPr/>
      <dgm:t>
        <a:bodyPr/>
        <a:lstStyle/>
        <a:p>
          <a:r>
            <a:rPr lang="es-ES" sz="1900" dirty="0"/>
            <a:t>KAFKA</a:t>
          </a:r>
        </a:p>
      </dgm:t>
    </dgm:pt>
    <dgm:pt modelId="{F12070E5-B773-46D8-811E-FD5490594649}" type="parTrans" cxnId="{7EECEC9F-4E55-466A-9DD8-BC88B255597A}">
      <dgm:prSet/>
      <dgm:spPr/>
      <dgm:t>
        <a:bodyPr/>
        <a:lstStyle/>
        <a:p>
          <a:endParaRPr lang="es-ES"/>
        </a:p>
      </dgm:t>
    </dgm:pt>
    <dgm:pt modelId="{5573BAFD-12F0-4D55-9466-4915CF116D44}" type="sibTrans" cxnId="{7EECEC9F-4E55-466A-9DD8-BC88B255597A}">
      <dgm:prSet/>
      <dgm:spPr/>
      <dgm:t>
        <a:bodyPr/>
        <a:lstStyle/>
        <a:p>
          <a:endParaRPr lang="es-ES"/>
        </a:p>
      </dgm:t>
    </dgm:pt>
    <dgm:pt modelId="{79DEEAA9-13BC-4849-A775-A368D5C822F2}">
      <dgm:prSet phldrT="[Texto]"/>
      <dgm:spPr/>
      <dgm:t>
        <a:bodyPr/>
        <a:lstStyle/>
        <a:p>
          <a:r>
            <a:rPr lang="es-ES" dirty="0" err="1"/>
            <a:t>Corda</a:t>
          </a:r>
          <a:endParaRPr lang="es-ES" dirty="0"/>
        </a:p>
      </dgm:t>
    </dgm:pt>
    <dgm:pt modelId="{A925A65F-ED02-47B8-A548-A365428DCF1E}" type="parTrans" cxnId="{AF0FC6EB-0D85-48BA-A629-71B861247970}">
      <dgm:prSet/>
      <dgm:spPr/>
      <dgm:t>
        <a:bodyPr/>
        <a:lstStyle/>
        <a:p>
          <a:endParaRPr lang="es-ES"/>
        </a:p>
      </dgm:t>
    </dgm:pt>
    <dgm:pt modelId="{62AF9167-BC04-4948-9A3E-BD9A916EF33D}" type="sibTrans" cxnId="{AF0FC6EB-0D85-48BA-A629-71B861247970}">
      <dgm:prSet/>
      <dgm:spPr/>
      <dgm:t>
        <a:bodyPr/>
        <a:lstStyle/>
        <a:p>
          <a:endParaRPr lang="es-ES"/>
        </a:p>
      </dgm:t>
    </dgm:pt>
    <dgm:pt modelId="{8265A6BE-80D4-429B-A28A-DB9706DBF2C5}">
      <dgm:prSet phldrT="[Texto]" custT="1"/>
      <dgm:spPr/>
      <dgm:t>
        <a:bodyPr/>
        <a:lstStyle/>
        <a:p>
          <a:r>
            <a:rPr lang="es-ES" sz="1900" dirty="0"/>
            <a:t>Propósito financiero</a:t>
          </a:r>
        </a:p>
      </dgm:t>
    </dgm:pt>
    <dgm:pt modelId="{53F689F4-BEB6-4FCE-A1E2-565EB6BFC65D}" type="parTrans" cxnId="{418F1604-41F4-402C-83D9-E87AC1A60F28}">
      <dgm:prSet/>
      <dgm:spPr/>
      <dgm:t>
        <a:bodyPr/>
        <a:lstStyle/>
        <a:p>
          <a:endParaRPr lang="es-ES"/>
        </a:p>
      </dgm:t>
    </dgm:pt>
    <dgm:pt modelId="{250536EE-3FF9-41EF-8845-0381105AC84F}" type="sibTrans" cxnId="{418F1604-41F4-402C-83D9-E87AC1A60F28}">
      <dgm:prSet/>
      <dgm:spPr/>
      <dgm:t>
        <a:bodyPr/>
        <a:lstStyle/>
        <a:p>
          <a:endParaRPr lang="es-ES"/>
        </a:p>
      </dgm:t>
    </dgm:pt>
    <dgm:pt modelId="{0EDFFFBA-6E0A-4519-B4D0-E9A0A6106B89}">
      <dgm:prSet phldrT="[Texto]" custT="1"/>
      <dgm:spPr/>
      <dgm:t>
        <a:bodyPr/>
        <a:lstStyle/>
        <a:p>
          <a:r>
            <a:rPr lang="es-ES" sz="1900" dirty="0" err="1" smtClean="0"/>
            <a:t>PoW</a:t>
          </a:r>
          <a:endParaRPr lang="es-ES" sz="1900" dirty="0"/>
        </a:p>
      </dgm:t>
    </dgm:pt>
    <dgm:pt modelId="{D351525B-F542-4962-9BD8-A02D70355B9F}" type="parTrans" cxnId="{96DC6183-FCC4-4572-89FA-CD67EA681F9A}">
      <dgm:prSet/>
      <dgm:spPr/>
      <dgm:t>
        <a:bodyPr/>
        <a:lstStyle/>
        <a:p>
          <a:endParaRPr lang="es-ES"/>
        </a:p>
      </dgm:t>
    </dgm:pt>
    <dgm:pt modelId="{E0B1618C-BEF5-4DDA-B539-269C767E8C88}" type="sibTrans" cxnId="{96DC6183-FCC4-4572-89FA-CD67EA681F9A}">
      <dgm:prSet/>
      <dgm:spPr/>
      <dgm:t>
        <a:bodyPr/>
        <a:lstStyle/>
        <a:p>
          <a:endParaRPr lang="es-ES"/>
        </a:p>
      </dgm:t>
    </dgm:pt>
    <dgm:pt modelId="{0691C11D-F493-4D09-BC23-F61622F91DE4}">
      <dgm:prSet phldrT="[Texto]" custT="1"/>
      <dgm:spPr/>
      <dgm:t>
        <a:bodyPr/>
        <a:lstStyle/>
        <a:p>
          <a:r>
            <a:rPr lang="es-ES" sz="1900" dirty="0"/>
            <a:t>Recompensa minera</a:t>
          </a:r>
        </a:p>
      </dgm:t>
    </dgm:pt>
    <dgm:pt modelId="{6AFA34CC-775A-4BC4-A35B-4E997808AAA6}" type="parTrans" cxnId="{FEF2BD31-1EFA-476F-8555-23A31477DB84}">
      <dgm:prSet/>
      <dgm:spPr/>
      <dgm:t>
        <a:bodyPr/>
        <a:lstStyle/>
        <a:p>
          <a:endParaRPr lang="es-ES"/>
        </a:p>
      </dgm:t>
    </dgm:pt>
    <dgm:pt modelId="{AB6B6E10-C71F-47BE-B685-730482A94DE3}" type="sibTrans" cxnId="{FEF2BD31-1EFA-476F-8555-23A31477DB84}">
      <dgm:prSet/>
      <dgm:spPr/>
      <dgm:t>
        <a:bodyPr/>
        <a:lstStyle/>
        <a:p>
          <a:endParaRPr lang="es-ES"/>
        </a:p>
      </dgm:t>
    </dgm:pt>
    <dgm:pt modelId="{C0A41B7A-5544-447C-AEB5-9F88485A741D}">
      <dgm:prSet phldrT="[Texto]" custT="1"/>
      <dgm:spPr/>
      <dgm:t>
        <a:bodyPr/>
        <a:lstStyle/>
        <a:p>
          <a:r>
            <a:rPr lang="es-ES" sz="1900" dirty="0" err="1"/>
            <a:t>PoW</a:t>
          </a:r>
          <a:r>
            <a:rPr lang="es-ES" sz="1900" dirty="0"/>
            <a:t> </a:t>
          </a:r>
        </a:p>
      </dgm:t>
    </dgm:pt>
    <dgm:pt modelId="{A13062CE-E485-43D5-AEE0-6A9973405103}" type="parTrans" cxnId="{333EF588-CC79-46DA-BEDF-DC24A5A23ED5}">
      <dgm:prSet/>
      <dgm:spPr/>
      <dgm:t>
        <a:bodyPr/>
        <a:lstStyle/>
        <a:p>
          <a:endParaRPr lang="es-ES"/>
        </a:p>
      </dgm:t>
    </dgm:pt>
    <dgm:pt modelId="{FEC350D0-08D9-4806-A396-F35AAAB8E994}" type="sibTrans" cxnId="{333EF588-CC79-46DA-BEDF-DC24A5A23ED5}">
      <dgm:prSet/>
      <dgm:spPr/>
      <dgm:t>
        <a:bodyPr/>
        <a:lstStyle/>
        <a:p>
          <a:endParaRPr lang="es-ES"/>
        </a:p>
      </dgm:t>
    </dgm:pt>
    <dgm:pt modelId="{7BD208AB-EFBA-4CB3-A240-E7A8B043405B}">
      <dgm:prSet phldrT="[Texto]" custT="1"/>
      <dgm:spPr/>
      <dgm:t>
        <a:bodyPr/>
        <a:lstStyle/>
        <a:p>
          <a:r>
            <a:rPr lang="es-ES" sz="1900" dirty="0"/>
            <a:t>Público o privado</a:t>
          </a:r>
        </a:p>
      </dgm:t>
    </dgm:pt>
    <dgm:pt modelId="{3CF7E98E-63A3-4A59-8194-2E3B3F285489}" type="parTrans" cxnId="{EAD5B331-1DC7-4751-A20C-BEACB9ECEE3C}">
      <dgm:prSet/>
      <dgm:spPr/>
      <dgm:t>
        <a:bodyPr/>
        <a:lstStyle/>
        <a:p>
          <a:endParaRPr lang="es-ES"/>
        </a:p>
      </dgm:t>
    </dgm:pt>
    <dgm:pt modelId="{D8D2004B-2499-4596-BBC1-22C1A853F5D7}" type="sibTrans" cxnId="{EAD5B331-1DC7-4751-A20C-BEACB9ECEE3C}">
      <dgm:prSet/>
      <dgm:spPr/>
      <dgm:t>
        <a:bodyPr/>
        <a:lstStyle/>
        <a:p>
          <a:endParaRPr lang="es-ES"/>
        </a:p>
      </dgm:t>
    </dgm:pt>
    <dgm:pt modelId="{A7608037-9866-4176-A7A7-241DD63AE3D0}">
      <dgm:prSet phldrT="[Texto]" custT="1"/>
      <dgm:spPr/>
      <dgm:t>
        <a:bodyPr/>
        <a:lstStyle/>
        <a:p>
          <a:r>
            <a:rPr lang="es-ES" sz="1900" dirty="0"/>
            <a:t>Privado</a:t>
          </a:r>
        </a:p>
      </dgm:t>
    </dgm:pt>
    <dgm:pt modelId="{4EFA5F42-8415-444A-B94F-B56A2058F973}" type="parTrans" cxnId="{90577744-1F56-49B1-8F8A-4D37EBE62E29}">
      <dgm:prSet/>
      <dgm:spPr/>
      <dgm:t>
        <a:bodyPr/>
        <a:lstStyle/>
        <a:p>
          <a:endParaRPr lang="es-ES"/>
        </a:p>
      </dgm:t>
    </dgm:pt>
    <dgm:pt modelId="{E3E9A226-BBC5-49B8-9200-02FE8DDBD4FD}" type="sibTrans" cxnId="{90577744-1F56-49B1-8F8A-4D37EBE62E29}">
      <dgm:prSet/>
      <dgm:spPr/>
      <dgm:t>
        <a:bodyPr/>
        <a:lstStyle/>
        <a:p>
          <a:endParaRPr lang="es-ES"/>
        </a:p>
      </dgm:t>
    </dgm:pt>
    <dgm:pt modelId="{92C0F768-E4C0-46D6-9FC6-082FAF6B9F93}">
      <dgm:prSet phldrT="[Texto]" custT="1"/>
      <dgm:spPr/>
      <dgm:t>
        <a:bodyPr/>
        <a:lstStyle/>
        <a:p>
          <a:r>
            <a:rPr lang="es-ES" sz="1900" dirty="0"/>
            <a:t>Privado</a:t>
          </a:r>
        </a:p>
      </dgm:t>
    </dgm:pt>
    <dgm:pt modelId="{0B84479F-06B9-4049-B788-16030119A30F}" type="parTrans" cxnId="{CCF1E8ED-657B-4E6E-82BC-7CBBEBCD9F3F}">
      <dgm:prSet/>
      <dgm:spPr/>
      <dgm:t>
        <a:bodyPr/>
        <a:lstStyle/>
        <a:p>
          <a:endParaRPr lang="es-ES"/>
        </a:p>
      </dgm:t>
    </dgm:pt>
    <dgm:pt modelId="{AA8B6599-7F0B-4339-A133-B27FCF6598F4}" type="sibTrans" cxnId="{CCF1E8ED-657B-4E6E-82BC-7CBBEBCD9F3F}">
      <dgm:prSet/>
      <dgm:spPr/>
      <dgm:t>
        <a:bodyPr/>
        <a:lstStyle/>
        <a:p>
          <a:endParaRPr lang="es-ES"/>
        </a:p>
      </dgm:t>
    </dgm:pt>
    <dgm:pt modelId="{D5F62521-577A-4127-A3D2-F5235C9FFA85}">
      <dgm:prSet phldrT="[Texto]" custT="1"/>
      <dgm:spPr/>
      <dgm:t>
        <a:bodyPr/>
        <a:lstStyle/>
        <a:p>
          <a:r>
            <a:rPr lang="es-ES" sz="1900" dirty="0"/>
            <a:t>Java, GO, JS</a:t>
          </a:r>
        </a:p>
      </dgm:t>
    </dgm:pt>
    <dgm:pt modelId="{DB1797D1-9AAF-4535-B405-EBA90B891744}" type="parTrans" cxnId="{F0FE08E0-1FC7-4A66-8517-076A6923CF52}">
      <dgm:prSet/>
      <dgm:spPr/>
      <dgm:t>
        <a:bodyPr/>
        <a:lstStyle/>
        <a:p>
          <a:endParaRPr lang="es-ES"/>
        </a:p>
      </dgm:t>
    </dgm:pt>
    <dgm:pt modelId="{8107C888-2510-4CFC-8D38-5F73BFD74F17}" type="sibTrans" cxnId="{F0FE08E0-1FC7-4A66-8517-076A6923CF52}">
      <dgm:prSet/>
      <dgm:spPr/>
      <dgm:t>
        <a:bodyPr/>
        <a:lstStyle/>
        <a:p>
          <a:endParaRPr lang="es-ES"/>
        </a:p>
      </dgm:t>
    </dgm:pt>
    <dgm:pt modelId="{60C38E07-BB6D-4F5D-95FE-7CF2FDBD6D96}">
      <dgm:prSet phldrT="[Texto]" custT="1"/>
      <dgm:spPr/>
      <dgm:t>
        <a:bodyPr/>
        <a:lstStyle/>
        <a:p>
          <a:r>
            <a:rPr lang="es-ES" sz="1900" dirty="0"/>
            <a:t>'</a:t>
          </a:r>
          <a:r>
            <a:rPr lang="es-ES" sz="1900" dirty="0" err="1"/>
            <a:t>Solidity</a:t>
          </a:r>
          <a:r>
            <a:rPr lang="es-ES" sz="1900" dirty="0"/>
            <a:t>'</a:t>
          </a:r>
        </a:p>
      </dgm:t>
    </dgm:pt>
    <dgm:pt modelId="{1160A8AD-D648-4740-9658-13157FBEC0AD}" type="parTrans" cxnId="{765CA4E7-1A30-4E4D-8FED-DFB536C64D81}">
      <dgm:prSet/>
      <dgm:spPr/>
      <dgm:t>
        <a:bodyPr/>
        <a:lstStyle/>
        <a:p>
          <a:endParaRPr lang="es-ES"/>
        </a:p>
      </dgm:t>
    </dgm:pt>
    <dgm:pt modelId="{D3A76A05-5627-4FF7-AB40-DB2B376A80CB}" type="sibTrans" cxnId="{765CA4E7-1A30-4E4D-8FED-DFB536C64D81}">
      <dgm:prSet/>
      <dgm:spPr/>
      <dgm:t>
        <a:bodyPr/>
        <a:lstStyle/>
        <a:p>
          <a:endParaRPr lang="es-ES"/>
        </a:p>
      </dgm:t>
    </dgm:pt>
    <dgm:pt modelId="{0DD0B30B-794F-4CDB-AFEE-CBA6B5A66E08}">
      <dgm:prSet phldrT="[Texto]" custT="1"/>
      <dgm:spPr/>
      <dgm:t>
        <a:bodyPr/>
        <a:lstStyle/>
        <a:p>
          <a:r>
            <a:rPr lang="es-ES" sz="1900" dirty="0" err="1"/>
            <a:t>Kotlin</a:t>
          </a:r>
          <a:r>
            <a:rPr lang="es-ES" sz="1900" dirty="0"/>
            <a:t> y Java</a:t>
          </a:r>
        </a:p>
      </dgm:t>
    </dgm:pt>
    <dgm:pt modelId="{464590BA-3015-45FB-AAE6-4858958FCDF0}" type="parTrans" cxnId="{D8C5293D-2301-45CD-AB14-5B34C9AC7C7C}">
      <dgm:prSet/>
      <dgm:spPr/>
      <dgm:t>
        <a:bodyPr/>
        <a:lstStyle/>
        <a:p>
          <a:endParaRPr lang="es-ES"/>
        </a:p>
      </dgm:t>
    </dgm:pt>
    <dgm:pt modelId="{A1127A50-32A4-46E6-B9A2-FF065077099B}" type="sibTrans" cxnId="{D8C5293D-2301-45CD-AB14-5B34C9AC7C7C}">
      <dgm:prSet/>
      <dgm:spPr/>
      <dgm:t>
        <a:bodyPr/>
        <a:lstStyle/>
        <a:p>
          <a:endParaRPr lang="es-ES"/>
        </a:p>
      </dgm:t>
    </dgm:pt>
    <dgm:pt modelId="{830FB63B-B83B-4EA5-BCB4-8653C32720CF}">
      <dgm:prSet phldrT="[Texto]" custT="1"/>
      <dgm:spPr/>
      <dgm:t>
        <a:bodyPr/>
        <a:lstStyle/>
        <a:p>
          <a:r>
            <a:rPr lang="es-ES" sz="1900" dirty="0"/>
            <a:t>Linux, MAC y Windows</a:t>
          </a:r>
        </a:p>
      </dgm:t>
    </dgm:pt>
    <dgm:pt modelId="{6D4F58EA-BB36-4F3F-8E1A-AF2F4514E143}" type="parTrans" cxnId="{BFD32C45-F4FC-4EDC-B275-D4DD727740CD}">
      <dgm:prSet/>
      <dgm:spPr/>
      <dgm:t>
        <a:bodyPr/>
        <a:lstStyle/>
        <a:p>
          <a:endParaRPr lang="es-ES"/>
        </a:p>
      </dgm:t>
    </dgm:pt>
    <dgm:pt modelId="{60B63079-8036-4453-8959-61F3F9B10610}" type="sibTrans" cxnId="{BFD32C45-F4FC-4EDC-B275-D4DD727740CD}">
      <dgm:prSet/>
      <dgm:spPr/>
      <dgm:t>
        <a:bodyPr/>
        <a:lstStyle/>
        <a:p>
          <a:endParaRPr lang="es-ES"/>
        </a:p>
      </dgm:t>
    </dgm:pt>
    <dgm:pt modelId="{11856AE9-4063-4532-8D81-67569FE69CED}">
      <dgm:prSet phldrT="[Texto]" custT="1"/>
      <dgm:spPr/>
      <dgm:t>
        <a:bodyPr/>
        <a:lstStyle/>
        <a:p>
          <a:r>
            <a:rPr lang="es-ES" sz="1900" dirty="0"/>
            <a:t>Linux, MAC y Windows</a:t>
          </a:r>
        </a:p>
      </dgm:t>
    </dgm:pt>
    <dgm:pt modelId="{8426F313-D55E-4043-9669-2A574853439A}" type="parTrans" cxnId="{46E1AD33-6FBF-4B6B-9D1B-1DF0DB0273B8}">
      <dgm:prSet/>
      <dgm:spPr/>
      <dgm:t>
        <a:bodyPr/>
        <a:lstStyle/>
        <a:p>
          <a:endParaRPr lang="es-ES"/>
        </a:p>
      </dgm:t>
    </dgm:pt>
    <dgm:pt modelId="{7C528FE7-6ECD-45EB-8102-54EB2034AB2E}" type="sibTrans" cxnId="{46E1AD33-6FBF-4B6B-9D1B-1DF0DB0273B8}">
      <dgm:prSet/>
      <dgm:spPr/>
      <dgm:t>
        <a:bodyPr/>
        <a:lstStyle/>
        <a:p>
          <a:endParaRPr lang="es-ES"/>
        </a:p>
      </dgm:t>
    </dgm:pt>
    <dgm:pt modelId="{7BBDF84B-236E-42E0-AEB6-ED2281288BF9}">
      <dgm:prSet phldrT="[Texto]" custT="1"/>
      <dgm:spPr/>
      <dgm:t>
        <a:bodyPr/>
        <a:lstStyle/>
        <a:p>
          <a:r>
            <a:rPr lang="es-ES" sz="1900" dirty="0"/>
            <a:t>MAC y Windows</a:t>
          </a:r>
        </a:p>
      </dgm:t>
    </dgm:pt>
    <dgm:pt modelId="{24A26FF9-2CDA-43F2-8CCF-706905CE6EDE}" type="parTrans" cxnId="{BEB8C88F-2E54-41E3-9E58-5A02CA836C83}">
      <dgm:prSet/>
      <dgm:spPr/>
      <dgm:t>
        <a:bodyPr/>
        <a:lstStyle/>
        <a:p>
          <a:endParaRPr lang="es-ES"/>
        </a:p>
      </dgm:t>
    </dgm:pt>
    <dgm:pt modelId="{77834BE1-BB9E-4E75-9641-E66848EC0736}" type="sibTrans" cxnId="{BEB8C88F-2E54-41E3-9E58-5A02CA836C83}">
      <dgm:prSet/>
      <dgm:spPr/>
      <dgm:t>
        <a:bodyPr/>
        <a:lstStyle/>
        <a:p>
          <a:endParaRPr lang="es-ES"/>
        </a:p>
      </dgm:t>
    </dgm:pt>
    <dgm:pt modelId="{58C0E23C-C0FE-4804-B207-CD9DF51625CF}">
      <dgm:prSet phldrT="[Texto]" custT="1"/>
      <dgm:spPr/>
      <dgm:t>
        <a:bodyPr/>
        <a:lstStyle/>
        <a:p>
          <a:r>
            <a:rPr lang="es-ES" sz="1900" dirty="0"/>
            <a:t>R3</a:t>
          </a:r>
        </a:p>
      </dgm:t>
    </dgm:pt>
    <dgm:pt modelId="{49168F6B-3124-4523-8E4F-976E11B8EABF}" type="parTrans" cxnId="{44724825-DE69-492D-91D5-3FDCC64341F0}">
      <dgm:prSet/>
      <dgm:spPr/>
      <dgm:t>
        <a:bodyPr/>
        <a:lstStyle/>
        <a:p>
          <a:endParaRPr lang="es-ES"/>
        </a:p>
      </dgm:t>
    </dgm:pt>
    <dgm:pt modelId="{CAD15B30-E8B3-4317-85BA-9B448CABDC6C}" type="sibTrans" cxnId="{44724825-DE69-492D-91D5-3FDCC64341F0}">
      <dgm:prSet/>
      <dgm:spPr/>
      <dgm:t>
        <a:bodyPr/>
        <a:lstStyle/>
        <a:p>
          <a:endParaRPr lang="es-ES"/>
        </a:p>
      </dgm:t>
    </dgm:pt>
    <dgm:pt modelId="{73D546ED-35E0-4BE6-BC26-4398CE1CE17A}">
      <dgm:prSet phldrT="[Texto]" custT="1"/>
      <dgm:spPr/>
      <dgm:t>
        <a:bodyPr/>
        <a:lstStyle/>
        <a:p>
          <a:r>
            <a:rPr lang="es-ES" sz="1900" dirty="0"/>
            <a:t>Fundación Linux</a:t>
          </a:r>
        </a:p>
      </dgm:t>
    </dgm:pt>
    <dgm:pt modelId="{8E855910-DF37-4594-AA73-145E7959ADEC}" type="parTrans" cxnId="{687E769B-588D-478B-AD98-818421CFE8C2}">
      <dgm:prSet/>
      <dgm:spPr/>
      <dgm:t>
        <a:bodyPr/>
        <a:lstStyle/>
        <a:p>
          <a:endParaRPr lang="es-ES"/>
        </a:p>
      </dgm:t>
    </dgm:pt>
    <dgm:pt modelId="{C8D4DAC4-DFF8-4B06-BD36-936D7914417E}" type="sibTrans" cxnId="{687E769B-588D-478B-AD98-818421CFE8C2}">
      <dgm:prSet/>
      <dgm:spPr/>
      <dgm:t>
        <a:bodyPr/>
        <a:lstStyle/>
        <a:p>
          <a:endParaRPr lang="es-ES"/>
        </a:p>
      </dgm:t>
    </dgm:pt>
    <dgm:pt modelId="{689A85C0-14E3-42E7-B1BD-E8FF6ED2C00E}" type="pres">
      <dgm:prSet presAssocID="{CCAF6492-FAB7-408E-9E6D-432BF7088DB7}" presName="Name0" presStyleCnt="0">
        <dgm:presLayoutVars>
          <dgm:dir/>
          <dgm:animLvl val="lvl"/>
          <dgm:resizeHandles val="exact"/>
        </dgm:presLayoutVars>
      </dgm:prSet>
      <dgm:spPr/>
      <dgm:t>
        <a:bodyPr/>
        <a:lstStyle/>
        <a:p>
          <a:endParaRPr lang="es-ES"/>
        </a:p>
      </dgm:t>
    </dgm:pt>
    <dgm:pt modelId="{88A32AC4-E832-4619-9847-ED85EBDE4DCD}" type="pres">
      <dgm:prSet presAssocID="{CCAF6492-FAB7-408E-9E6D-432BF7088DB7}" presName="tSp" presStyleCnt="0"/>
      <dgm:spPr/>
    </dgm:pt>
    <dgm:pt modelId="{0F2D20BA-FA0D-4539-8DE3-B445C0BEFCDD}" type="pres">
      <dgm:prSet presAssocID="{CCAF6492-FAB7-408E-9E6D-432BF7088DB7}" presName="bSp" presStyleCnt="0"/>
      <dgm:spPr/>
    </dgm:pt>
    <dgm:pt modelId="{E415724D-480A-4D5B-A2C1-33FD1A756E75}" type="pres">
      <dgm:prSet presAssocID="{CCAF6492-FAB7-408E-9E6D-432BF7088DB7}" presName="process" presStyleCnt="0"/>
      <dgm:spPr/>
    </dgm:pt>
    <dgm:pt modelId="{415F073B-7993-43A7-86BB-749AE397BD0F}" type="pres">
      <dgm:prSet presAssocID="{B9606892-6316-48B6-A96A-B050D275EE47}" presName="composite1" presStyleCnt="0"/>
      <dgm:spPr/>
    </dgm:pt>
    <dgm:pt modelId="{D92C4908-A4E8-45DD-8AB6-C39283B87421}" type="pres">
      <dgm:prSet presAssocID="{B9606892-6316-48B6-A96A-B050D275EE47}" presName="dummyNode1" presStyleLbl="node1" presStyleIdx="0" presStyleCnt="3"/>
      <dgm:spPr/>
    </dgm:pt>
    <dgm:pt modelId="{DE49063A-C95B-4AB8-9942-6FB318082035}" type="pres">
      <dgm:prSet presAssocID="{B9606892-6316-48B6-A96A-B050D275EE47}" presName="childNode1" presStyleLbl="bgAcc1" presStyleIdx="0" presStyleCnt="3" custScaleX="109727" custScaleY="144310" custLinFactNeighborX="-1888" custLinFactNeighborY="-3816">
        <dgm:presLayoutVars>
          <dgm:bulletEnabled val="1"/>
        </dgm:presLayoutVars>
      </dgm:prSet>
      <dgm:spPr/>
      <dgm:t>
        <a:bodyPr/>
        <a:lstStyle/>
        <a:p>
          <a:endParaRPr lang="es-ES"/>
        </a:p>
      </dgm:t>
    </dgm:pt>
    <dgm:pt modelId="{B6BD3540-8CCD-4B45-B21A-295CDF7A3199}" type="pres">
      <dgm:prSet presAssocID="{B9606892-6316-48B6-A96A-B050D275EE47}" presName="childNode1tx" presStyleLbl="bgAcc1" presStyleIdx="0" presStyleCnt="3">
        <dgm:presLayoutVars>
          <dgm:bulletEnabled val="1"/>
        </dgm:presLayoutVars>
      </dgm:prSet>
      <dgm:spPr/>
      <dgm:t>
        <a:bodyPr/>
        <a:lstStyle/>
        <a:p>
          <a:endParaRPr lang="es-ES"/>
        </a:p>
      </dgm:t>
    </dgm:pt>
    <dgm:pt modelId="{FED6B8DB-915E-4B57-A397-503CD759FD04}" type="pres">
      <dgm:prSet presAssocID="{B9606892-6316-48B6-A96A-B050D275EE47}" presName="parentNode1" presStyleLbl="node1" presStyleIdx="0" presStyleCnt="3">
        <dgm:presLayoutVars>
          <dgm:chMax val="1"/>
          <dgm:bulletEnabled val="1"/>
        </dgm:presLayoutVars>
      </dgm:prSet>
      <dgm:spPr/>
      <dgm:t>
        <a:bodyPr/>
        <a:lstStyle/>
        <a:p>
          <a:endParaRPr lang="es-ES"/>
        </a:p>
      </dgm:t>
    </dgm:pt>
    <dgm:pt modelId="{837C7927-E42C-4BE3-B112-269EF0158AF9}" type="pres">
      <dgm:prSet presAssocID="{B9606892-6316-48B6-A96A-B050D275EE47}" presName="connSite1" presStyleCnt="0"/>
      <dgm:spPr/>
    </dgm:pt>
    <dgm:pt modelId="{2FD1F303-C4DA-488C-BA48-2200EDF75192}" type="pres">
      <dgm:prSet presAssocID="{9DDE4D5A-B70F-4AD0-91B8-58A8EA4D65A9}" presName="Name9" presStyleLbl="sibTrans2D1" presStyleIdx="0" presStyleCnt="2"/>
      <dgm:spPr/>
      <dgm:t>
        <a:bodyPr/>
        <a:lstStyle/>
        <a:p>
          <a:endParaRPr lang="es-ES"/>
        </a:p>
      </dgm:t>
    </dgm:pt>
    <dgm:pt modelId="{4A3546E4-7801-4C98-BFBB-10EF3B6BE54E}" type="pres">
      <dgm:prSet presAssocID="{3AA1D17E-F7B2-47A0-B837-AA2895E41DFC}" presName="composite2" presStyleCnt="0"/>
      <dgm:spPr/>
    </dgm:pt>
    <dgm:pt modelId="{2D349322-0EF8-45A1-8B26-3DAA561B0ADE}" type="pres">
      <dgm:prSet presAssocID="{3AA1D17E-F7B2-47A0-B837-AA2895E41DFC}" presName="dummyNode2" presStyleLbl="node1" presStyleIdx="0" presStyleCnt="3"/>
      <dgm:spPr/>
    </dgm:pt>
    <dgm:pt modelId="{D50D5108-1F41-41B3-9A13-414C1BCDA2FC}" type="pres">
      <dgm:prSet presAssocID="{3AA1D17E-F7B2-47A0-B837-AA2895E41DFC}" presName="childNode2" presStyleLbl="bgAcc1" presStyleIdx="1" presStyleCnt="3" custScaleY="131248" custLinFactNeighborX="1259" custLinFactNeighborY="6783">
        <dgm:presLayoutVars>
          <dgm:bulletEnabled val="1"/>
        </dgm:presLayoutVars>
      </dgm:prSet>
      <dgm:spPr/>
      <dgm:t>
        <a:bodyPr/>
        <a:lstStyle/>
        <a:p>
          <a:endParaRPr lang="es-ES"/>
        </a:p>
      </dgm:t>
    </dgm:pt>
    <dgm:pt modelId="{65D06DD3-1B8A-43F8-A7AD-70AE9A9BE435}" type="pres">
      <dgm:prSet presAssocID="{3AA1D17E-F7B2-47A0-B837-AA2895E41DFC}" presName="childNode2tx" presStyleLbl="bgAcc1" presStyleIdx="1" presStyleCnt="3">
        <dgm:presLayoutVars>
          <dgm:bulletEnabled val="1"/>
        </dgm:presLayoutVars>
      </dgm:prSet>
      <dgm:spPr/>
      <dgm:t>
        <a:bodyPr/>
        <a:lstStyle/>
        <a:p>
          <a:endParaRPr lang="es-ES"/>
        </a:p>
      </dgm:t>
    </dgm:pt>
    <dgm:pt modelId="{A29F0129-997E-4BC7-8CD7-3C60AE28CEF9}" type="pres">
      <dgm:prSet presAssocID="{3AA1D17E-F7B2-47A0-B837-AA2895E41DFC}" presName="parentNode2" presStyleLbl="node1" presStyleIdx="1" presStyleCnt="3">
        <dgm:presLayoutVars>
          <dgm:chMax val="0"/>
          <dgm:bulletEnabled val="1"/>
        </dgm:presLayoutVars>
      </dgm:prSet>
      <dgm:spPr/>
      <dgm:t>
        <a:bodyPr/>
        <a:lstStyle/>
        <a:p>
          <a:endParaRPr lang="es-ES"/>
        </a:p>
      </dgm:t>
    </dgm:pt>
    <dgm:pt modelId="{B307D914-8315-41B3-9E81-B2737C63DAA0}" type="pres">
      <dgm:prSet presAssocID="{3AA1D17E-F7B2-47A0-B837-AA2895E41DFC}" presName="connSite2" presStyleCnt="0"/>
      <dgm:spPr/>
    </dgm:pt>
    <dgm:pt modelId="{442125E1-E5DC-41D5-A883-0315C1AF741F}" type="pres">
      <dgm:prSet presAssocID="{AC8688FC-BD2E-4F23-8309-CB6C8276B6AE}" presName="Name18" presStyleLbl="sibTrans2D1" presStyleIdx="1" presStyleCnt="2"/>
      <dgm:spPr/>
      <dgm:t>
        <a:bodyPr/>
        <a:lstStyle/>
        <a:p>
          <a:endParaRPr lang="es-ES"/>
        </a:p>
      </dgm:t>
    </dgm:pt>
    <dgm:pt modelId="{9D244782-A453-40A4-98F0-40C01D9353CA}" type="pres">
      <dgm:prSet presAssocID="{79DEEAA9-13BC-4849-A775-A368D5C822F2}" presName="composite1" presStyleCnt="0"/>
      <dgm:spPr/>
    </dgm:pt>
    <dgm:pt modelId="{922E17F9-C634-4962-B70E-BCC671B2F2E2}" type="pres">
      <dgm:prSet presAssocID="{79DEEAA9-13BC-4849-A775-A368D5C822F2}" presName="dummyNode1" presStyleLbl="node1" presStyleIdx="1" presStyleCnt="3"/>
      <dgm:spPr/>
    </dgm:pt>
    <dgm:pt modelId="{F3D9E165-2A2B-4B18-A33B-C3766A42F897}" type="pres">
      <dgm:prSet presAssocID="{79DEEAA9-13BC-4849-A775-A368D5C822F2}" presName="childNode1" presStyleLbl="bgAcc1" presStyleIdx="2" presStyleCnt="3" custScaleY="121045">
        <dgm:presLayoutVars>
          <dgm:bulletEnabled val="1"/>
        </dgm:presLayoutVars>
      </dgm:prSet>
      <dgm:spPr/>
      <dgm:t>
        <a:bodyPr/>
        <a:lstStyle/>
        <a:p>
          <a:endParaRPr lang="es-ES"/>
        </a:p>
      </dgm:t>
    </dgm:pt>
    <dgm:pt modelId="{FF09CF33-4DE9-4690-9D7E-8BC7EC3B94E5}" type="pres">
      <dgm:prSet presAssocID="{79DEEAA9-13BC-4849-A775-A368D5C822F2}" presName="childNode1tx" presStyleLbl="bgAcc1" presStyleIdx="2" presStyleCnt="3">
        <dgm:presLayoutVars>
          <dgm:bulletEnabled val="1"/>
        </dgm:presLayoutVars>
      </dgm:prSet>
      <dgm:spPr/>
      <dgm:t>
        <a:bodyPr/>
        <a:lstStyle/>
        <a:p>
          <a:endParaRPr lang="es-ES"/>
        </a:p>
      </dgm:t>
    </dgm:pt>
    <dgm:pt modelId="{D5F52ED5-2F58-4308-86D3-118CAF51CB62}" type="pres">
      <dgm:prSet presAssocID="{79DEEAA9-13BC-4849-A775-A368D5C822F2}" presName="parentNode1" presStyleLbl="node1" presStyleIdx="2" presStyleCnt="3">
        <dgm:presLayoutVars>
          <dgm:chMax val="1"/>
          <dgm:bulletEnabled val="1"/>
        </dgm:presLayoutVars>
      </dgm:prSet>
      <dgm:spPr/>
      <dgm:t>
        <a:bodyPr/>
        <a:lstStyle/>
        <a:p>
          <a:endParaRPr lang="es-ES"/>
        </a:p>
      </dgm:t>
    </dgm:pt>
    <dgm:pt modelId="{BDCAEEDA-FDA6-4C52-A7B4-6A6DB1546FB3}" type="pres">
      <dgm:prSet presAssocID="{79DEEAA9-13BC-4849-A775-A368D5C822F2}" presName="connSite1" presStyleCnt="0"/>
      <dgm:spPr/>
    </dgm:pt>
  </dgm:ptLst>
  <dgm:cxnLst>
    <dgm:cxn modelId="{BFD32C45-F4FC-4EDC-B275-D4DD727740CD}" srcId="{B9606892-6316-48B6-A96A-B050D275EE47}" destId="{830FB63B-B83B-4EA5-BCB4-8653C32720CF}" srcOrd="6" destOrd="0" parTransId="{6D4F58EA-BB36-4F3F-8E1A-AF2F4514E143}" sibTransId="{60B63079-8036-4453-8959-61F3F9B10610}"/>
    <dgm:cxn modelId="{097EE514-700C-4F62-B475-35B9CF3E101D}" type="presOf" srcId="{0691C11D-F493-4D09-BC23-F61622F91DE4}" destId="{DE49063A-C95B-4AB8-9942-6FB318082035}" srcOrd="0" destOrd="2" presId="urn:microsoft.com/office/officeart/2005/8/layout/hProcess4"/>
    <dgm:cxn modelId="{C7A85E46-3768-4EF4-AFBD-054C01810524}" srcId="{CCAF6492-FAB7-408E-9E6D-432BF7088DB7}" destId="{B9606892-6316-48B6-A96A-B050D275EE47}" srcOrd="0" destOrd="0" parTransId="{55D61077-B1E1-49E6-930F-E8503E353E39}" sibTransId="{9DDE4D5A-B70F-4AD0-91B8-58A8EA4D65A9}"/>
    <dgm:cxn modelId="{C2477558-9F03-4B81-83EC-3568C7206C3F}" type="presOf" srcId="{8265A6BE-80D4-429B-A28A-DB9706DBF2C5}" destId="{FF09CF33-4DE9-4690-9D7E-8BC7EC3B94E5}" srcOrd="1" destOrd="0" presId="urn:microsoft.com/office/officeart/2005/8/layout/hProcess4"/>
    <dgm:cxn modelId="{A70B6DF0-F07E-4622-A60B-F1075F07309B}" type="presOf" srcId="{CCAF6492-FAB7-408E-9E6D-432BF7088DB7}" destId="{689A85C0-14E3-42E7-B1BD-E8FF6ED2C00E}" srcOrd="0" destOrd="0" presId="urn:microsoft.com/office/officeart/2005/8/layout/hProcess4"/>
    <dgm:cxn modelId="{24564380-B72A-46CC-B6B6-7D59FE43501F}" type="presOf" srcId="{0DD0B30B-794F-4CDB-AFEE-CBA6B5A66E08}" destId="{FF09CF33-4DE9-4690-9D7E-8BC7EC3B94E5}" srcOrd="1" destOrd="4" presId="urn:microsoft.com/office/officeart/2005/8/layout/hProcess4"/>
    <dgm:cxn modelId="{7E05AF7F-0A7B-48CD-AE03-705A19F2AC51}" type="presOf" srcId="{17D8E5A6-2FDE-4B2A-9932-00A6872335C8}" destId="{DE49063A-C95B-4AB8-9942-6FB318082035}" srcOrd="0" destOrd="0" presId="urn:microsoft.com/office/officeart/2005/8/layout/hProcess4"/>
    <dgm:cxn modelId="{AF0FC6EB-0D85-48BA-A629-71B861247970}" srcId="{CCAF6492-FAB7-408E-9E6D-432BF7088DB7}" destId="{79DEEAA9-13BC-4849-A775-A368D5C822F2}" srcOrd="2" destOrd="0" parTransId="{A925A65F-ED02-47B8-A548-A365428DCF1E}" sibTransId="{62AF9167-BC04-4948-9A3E-BD9A916EF33D}"/>
    <dgm:cxn modelId="{72B0DBC1-119D-48FC-9AE3-42B53A1CC255}" type="presOf" srcId="{0691C11D-F493-4D09-BC23-F61622F91DE4}" destId="{B6BD3540-8CCD-4B45-B21A-295CDF7A3199}" srcOrd="1" destOrd="2" presId="urn:microsoft.com/office/officeart/2005/8/layout/hProcess4"/>
    <dgm:cxn modelId="{F60D7126-C380-4447-B84A-CEEE5383D5C3}" srcId="{CCAF6492-FAB7-408E-9E6D-432BF7088DB7}" destId="{3AA1D17E-F7B2-47A0-B837-AA2895E41DFC}" srcOrd="1" destOrd="0" parTransId="{44314D80-0E0E-413A-8832-8518D5910EC6}" sibTransId="{AC8688FC-BD2E-4F23-8309-CB6C8276B6AE}"/>
    <dgm:cxn modelId="{B1F63BB7-F6A2-48DB-BDBC-8410ABCBE323}" type="presOf" srcId="{C0A41B7A-5544-447C-AEB5-9F88485A741D}" destId="{B6BD3540-8CCD-4B45-B21A-295CDF7A3199}" srcOrd="1" destOrd="3" presId="urn:microsoft.com/office/officeart/2005/8/layout/hProcess4"/>
    <dgm:cxn modelId="{40DDC00F-3FEE-4CE9-925F-15C066A58886}" type="presOf" srcId="{A7608037-9866-4176-A7A7-241DD63AE3D0}" destId="{D50D5108-1F41-41B3-9A13-414C1BCDA2FC}" srcOrd="0" destOrd="3" presId="urn:microsoft.com/office/officeart/2005/8/layout/hProcess4"/>
    <dgm:cxn modelId="{D8C5293D-2301-45CD-AB14-5B34C9AC7C7C}" srcId="{79DEEAA9-13BC-4849-A775-A368D5C822F2}" destId="{0DD0B30B-794F-4CDB-AFEE-CBA6B5A66E08}" srcOrd="4" destOrd="0" parTransId="{464590BA-3015-45FB-AAE6-4858958FCDF0}" sibTransId="{A1127A50-32A4-46E6-B9A2-FF065077099B}"/>
    <dgm:cxn modelId="{CCF1E8ED-657B-4E6E-82BC-7CBBEBCD9F3F}" srcId="{79DEEAA9-13BC-4849-A775-A368D5C822F2}" destId="{92C0F768-E4C0-46D6-9FC6-082FAF6B9F93}" srcOrd="3" destOrd="0" parTransId="{0B84479F-06B9-4049-B788-16030119A30F}" sibTransId="{AA8B6599-7F0B-4339-A133-B27FCF6598F4}"/>
    <dgm:cxn modelId="{9627BE74-0C0B-4E60-B9F5-2064D74BE6A7}" type="presOf" srcId="{79DEEAA9-13BC-4849-A775-A368D5C822F2}" destId="{D5F52ED5-2F58-4308-86D3-118CAF51CB62}" srcOrd="0" destOrd="0" presId="urn:microsoft.com/office/officeart/2005/8/layout/hProcess4"/>
    <dgm:cxn modelId="{D2880276-7B22-4C7B-AAC2-0BA3A3F158FF}" type="presOf" srcId="{0DD0B30B-794F-4CDB-AFEE-CBA6B5A66E08}" destId="{F3D9E165-2A2B-4B18-A33B-C3766A42F897}" srcOrd="0" destOrd="4" presId="urn:microsoft.com/office/officeart/2005/8/layout/hProcess4"/>
    <dgm:cxn modelId="{F265F467-CFA9-43CA-9006-2CB878838954}" srcId="{B9606892-6316-48B6-A96A-B050D275EE47}" destId="{B2CFC164-2249-49D2-82CB-D5DEF99FC3D9}" srcOrd="1" destOrd="0" parTransId="{9858000B-F37D-4F65-92FA-218B13D78022}" sibTransId="{0F2F97E0-5ED8-4CCC-B68F-E2159316D3CE}"/>
    <dgm:cxn modelId="{1F9DAE6B-6A5E-466F-844E-0C1EA7AE0AB1}" srcId="{B9606892-6316-48B6-A96A-B050D275EE47}" destId="{17D8E5A6-2FDE-4B2A-9932-00A6872335C8}" srcOrd="0" destOrd="0" parTransId="{0B79B324-2215-4D1C-A02B-FB0CDB5F8D46}" sibTransId="{933CC496-703E-4004-A153-173AA5D9B8D2}"/>
    <dgm:cxn modelId="{F0FE08E0-1FC7-4A66-8517-076A6923CF52}" srcId="{3AA1D17E-F7B2-47A0-B837-AA2895E41DFC}" destId="{D5F62521-577A-4127-A3D2-F5235C9FFA85}" srcOrd="4" destOrd="0" parTransId="{DB1797D1-9AAF-4535-B405-EBA90B891744}" sibTransId="{8107C888-2510-4CFC-8D38-5F73BFD74F17}"/>
    <dgm:cxn modelId="{10F94188-FE87-4BA1-A45C-0E4942D1D110}" type="presOf" srcId="{60C38E07-BB6D-4F5D-95FE-7CF2FDBD6D96}" destId="{DE49063A-C95B-4AB8-9942-6FB318082035}" srcOrd="0" destOrd="5" presId="urn:microsoft.com/office/officeart/2005/8/layout/hProcess4"/>
    <dgm:cxn modelId="{71188F0D-24CB-4DF3-971B-463D048E7EB8}" type="presOf" srcId="{92C0F768-E4C0-46D6-9FC6-082FAF6B9F93}" destId="{F3D9E165-2A2B-4B18-A33B-C3766A42F897}" srcOrd="0" destOrd="3" presId="urn:microsoft.com/office/officeart/2005/8/layout/hProcess4"/>
    <dgm:cxn modelId="{BEB8C88F-2E54-41E3-9E58-5A02CA836C83}" srcId="{79DEEAA9-13BC-4849-A775-A368D5C822F2}" destId="{7BBDF84B-236E-42E0-AEB6-ED2281288BF9}" srcOrd="5" destOrd="0" parTransId="{24A26FF9-2CDA-43F2-8CCF-706905CE6EDE}" sibTransId="{77834BE1-BB9E-4E75-9641-E66848EC0736}"/>
    <dgm:cxn modelId="{76F3313D-6F95-4C1C-A6CB-004940D5A9AD}" type="presOf" srcId="{0EDFFFBA-6E0A-4519-B4D0-E9A0A6106B89}" destId="{F3D9E165-2A2B-4B18-A33B-C3766A42F897}" srcOrd="0" destOrd="2" presId="urn:microsoft.com/office/officeart/2005/8/layout/hProcess4"/>
    <dgm:cxn modelId="{8D565735-DA2D-4F30-8FFA-723C0A45A94B}" type="presOf" srcId="{0BD39912-5201-45BF-90BE-678A295040CD}" destId="{D50D5108-1F41-41B3-9A13-414C1BCDA2FC}" srcOrd="0" destOrd="2" presId="urn:microsoft.com/office/officeart/2005/8/layout/hProcess4"/>
    <dgm:cxn modelId="{EAD5B331-1DC7-4751-A20C-BEACB9ECEE3C}" srcId="{B9606892-6316-48B6-A96A-B050D275EE47}" destId="{7BD208AB-EFBA-4CB3-A240-E7A8B043405B}" srcOrd="4" destOrd="0" parTransId="{3CF7E98E-63A3-4A59-8194-2E3B3F285489}" sibTransId="{D8D2004B-2499-4596-BBC1-22C1A853F5D7}"/>
    <dgm:cxn modelId="{84D9188B-5F0B-4F95-9969-DF9808C71B65}" type="presOf" srcId="{92C0F768-E4C0-46D6-9FC6-082FAF6B9F93}" destId="{FF09CF33-4DE9-4690-9D7E-8BC7EC3B94E5}" srcOrd="1" destOrd="3" presId="urn:microsoft.com/office/officeart/2005/8/layout/hProcess4"/>
    <dgm:cxn modelId="{2093A865-D1C6-4CB6-A3A7-D2EC026F89D2}" type="presOf" srcId="{D5F62521-577A-4127-A3D2-F5235C9FFA85}" destId="{D50D5108-1F41-41B3-9A13-414C1BCDA2FC}" srcOrd="0" destOrd="4" presId="urn:microsoft.com/office/officeart/2005/8/layout/hProcess4"/>
    <dgm:cxn modelId="{82CDCDD0-D424-4754-8D29-33D322AF22C5}" type="presOf" srcId="{830FB63B-B83B-4EA5-BCB4-8653C32720CF}" destId="{B6BD3540-8CCD-4B45-B21A-295CDF7A3199}" srcOrd="1" destOrd="6" presId="urn:microsoft.com/office/officeart/2005/8/layout/hProcess4"/>
    <dgm:cxn modelId="{46E1AD33-6FBF-4B6B-9D1B-1DF0DB0273B8}" srcId="{3AA1D17E-F7B2-47A0-B837-AA2895E41DFC}" destId="{11856AE9-4063-4532-8D81-67569FE69CED}" srcOrd="5" destOrd="0" parTransId="{8426F313-D55E-4043-9669-2A574853439A}" sibTransId="{7C528FE7-6ECD-45EB-8102-54EB2034AB2E}"/>
    <dgm:cxn modelId="{A3254BDD-984C-4C95-AEE3-489D5AD9786F}" type="presOf" srcId="{73D546ED-35E0-4BE6-BC26-4398CE1CE17A}" destId="{D50D5108-1F41-41B3-9A13-414C1BCDA2FC}" srcOrd="0" destOrd="1" presId="urn:microsoft.com/office/officeart/2005/8/layout/hProcess4"/>
    <dgm:cxn modelId="{BB0B7BD7-C31D-456D-8F3C-CE646FE304EF}" type="presOf" srcId="{DBEDA2A1-54CB-495F-9E09-60B995FAE015}" destId="{65D06DD3-1B8A-43F8-A7AD-70AE9A9BE435}" srcOrd="1" destOrd="0" presId="urn:microsoft.com/office/officeart/2005/8/layout/hProcess4"/>
    <dgm:cxn modelId="{333EF588-CC79-46DA-BEDF-DC24A5A23ED5}" srcId="{B9606892-6316-48B6-A96A-B050D275EE47}" destId="{C0A41B7A-5544-447C-AEB5-9F88485A741D}" srcOrd="3" destOrd="0" parTransId="{A13062CE-E485-43D5-AEE0-6A9973405103}" sibTransId="{FEC350D0-08D9-4806-A396-F35AAAB8E994}"/>
    <dgm:cxn modelId="{5B7147FA-1134-40B7-B72B-92CD9C27C81E}" type="presOf" srcId="{58C0E23C-C0FE-4804-B207-CD9DF51625CF}" destId="{FF09CF33-4DE9-4690-9D7E-8BC7EC3B94E5}" srcOrd="1" destOrd="1" presId="urn:microsoft.com/office/officeart/2005/8/layout/hProcess4"/>
    <dgm:cxn modelId="{A351A740-D217-45FE-8465-3F824BE054E0}" type="presOf" srcId="{B2CFC164-2249-49D2-82CB-D5DEF99FC3D9}" destId="{DE49063A-C95B-4AB8-9942-6FB318082035}" srcOrd="0" destOrd="1" presId="urn:microsoft.com/office/officeart/2005/8/layout/hProcess4"/>
    <dgm:cxn modelId="{D2237F24-7A90-4EBD-92EA-8C2A73B768C1}" type="presOf" srcId="{0EDFFFBA-6E0A-4519-B4D0-E9A0A6106B89}" destId="{FF09CF33-4DE9-4690-9D7E-8BC7EC3B94E5}" srcOrd="1" destOrd="2" presId="urn:microsoft.com/office/officeart/2005/8/layout/hProcess4"/>
    <dgm:cxn modelId="{0FD90567-4BC7-4336-A627-E1F0A8912A63}" type="presOf" srcId="{9DDE4D5A-B70F-4AD0-91B8-58A8EA4D65A9}" destId="{2FD1F303-C4DA-488C-BA48-2200EDF75192}" srcOrd="0" destOrd="0" presId="urn:microsoft.com/office/officeart/2005/8/layout/hProcess4"/>
    <dgm:cxn modelId="{F1B1C2F5-C23B-4B8B-A4F0-938C745E6D21}" type="presOf" srcId="{830FB63B-B83B-4EA5-BCB4-8653C32720CF}" destId="{DE49063A-C95B-4AB8-9942-6FB318082035}" srcOrd="0" destOrd="6" presId="urn:microsoft.com/office/officeart/2005/8/layout/hProcess4"/>
    <dgm:cxn modelId="{E8AA11C8-3978-4761-BB9C-1BB62D4F0C17}" type="presOf" srcId="{0BD39912-5201-45BF-90BE-678A295040CD}" destId="{65D06DD3-1B8A-43F8-A7AD-70AE9A9BE435}" srcOrd="1" destOrd="2" presId="urn:microsoft.com/office/officeart/2005/8/layout/hProcess4"/>
    <dgm:cxn modelId="{D4BB55E5-FB48-4E88-9B13-B1BE930729C1}" type="presOf" srcId="{73D546ED-35E0-4BE6-BC26-4398CE1CE17A}" destId="{65D06DD3-1B8A-43F8-A7AD-70AE9A9BE435}" srcOrd="1" destOrd="1" presId="urn:microsoft.com/office/officeart/2005/8/layout/hProcess4"/>
    <dgm:cxn modelId="{79104F6E-F4F6-47CB-912C-1760D9258B9B}" type="presOf" srcId="{DBEDA2A1-54CB-495F-9E09-60B995FAE015}" destId="{D50D5108-1F41-41B3-9A13-414C1BCDA2FC}" srcOrd="0" destOrd="0" presId="urn:microsoft.com/office/officeart/2005/8/layout/hProcess4"/>
    <dgm:cxn modelId="{7EECEC9F-4E55-466A-9DD8-BC88B255597A}" srcId="{3AA1D17E-F7B2-47A0-B837-AA2895E41DFC}" destId="{0BD39912-5201-45BF-90BE-678A295040CD}" srcOrd="2" destOrd="0" parTransId="{F12070E5-B773-46D8-811E-FD5490594649}" sibTransId="{5573BAFD-12F0-4D55-9466-4915CF116D44}"/>
    <dgm:cxn modelId="{A0B2814A-2972-4E24-A4E5-FEC0FF36F867}" type="presOf" srcId="{B9606892-6316-48B6-A96A-B050D275EE47}" destId="{FED6B8DB-915E-4B57-A397-503CD759FD04}" srcOrd="0" destOrd="0" presId="urn:microsoft.com/office/officeart/2005/8/layout/hProcess4"/>
    <dgm:cxn modelId="{E782C3CE-76EC-4ED6-87E2-5030B372C4BC}" type="presOf" srcId="{8265A6BE-80D4-429B-A28A-DB9706DBF2C5}" destId="{F3D9E165-2A2B-4B18-A33B-C3766A42F897}" srcOrd="0" destOrd="0" presId="urn:microsoft.com/office/officeart/2005/8/layout/hProcess4"/>
    <dgm:cxn modelId="{0E450D8A-6B56-48CC-973A-05599F71C05C}" type="presOf" srcId="{D5F62521-577A-4127-A3D2-F5235C9FFA85}" destId="{65D06DD3-1B8A-43F8-A7AD-70AE9A9BE435}" srcOrd="1" destOrd="4" presId="urn:microsoft.com/office/officeart/2005/8/layout/hProcess4"/>
    <dgm:cxn modelId="{FEF2BD31-1EFA-476F-8555-23A31477DB84}" srcId="{B9606892-6316-48B6-A96A-B050D275EE47}" destId="{0691C11D-F493-4D09-BC23-F61622F91DE4}" srcOrd="2" destOrd="0" parTransId="{6AFA34CC-775A-4BC4-A35B-4E997808AAA6}" sibTransId="{AB6B6E10-C71F-47BE-B685-730482A94DE3}"/>
    <dgm:cxn modelId="{765CA4E7-1A30-4E4D-8FED-DFB536C64D81}" srcId="{B9606892-6316-48B6-A96A-B050D275EE47}" destId="{60C38E07-BB6D-4F5D-95FE-7CF2FDBD6D96}" srcOrd="5" destOrd="0" parTransId="{1160A8AD-D648-4740-9658-13157FBEC0AD}" sibTransId="{D3A76A05-5627-4FF7-AB40-DB2B376A80CB}"/>
    <dgm:cxn modelId="{687E769B-588D-478B-AD98-818421CFE8C2}" srcId="{3AA1D17E-F7B2-47A0-B837-AA2895E41DFC}" destId="{73D546ED-35E0-4BE6-BC26-4398CE1CE17A}" srcOrd="1" destOrd="0" parTransId="{8E855910-DF37-4594-AA73-145E7959ADEC}" sibTransId="{C8D4DAC4-DFF8-4B06-BD36-936D7914417E}"/>
    <dgm:cxn modelId="{BC0D2255-06BB-40CA-B916-4CAED28108CC}" type="presOf" srcId="{7BBDF84B-236E-42E0-AEB6-ED2281288BF9}" destId="{F3D9E165-2A2B-4B18-A33B-C3766A42F897}" srcOrd="0" destOrd="5" presId="urn:microsoft.com/office/officeart/2005/8/layout/hProcess4"/>
    <dgm:cxn modelId="{69E2994C-02AB-4C2D-8D08-6884E02C453C}" type="presOf" srcId="{7BD208AB-EFBA-4CB3-A240-E7A8B043405B}" destId="{DE49063A-C95B-4AB8-9942-6FB318082035}" srcOrd="0" destOrd="4" presId="urn:microsoft.com/office/officeart/2005/8/layout/hProcess4"/>
    <dgm:cxn modelId="{DEF7A68C-F02F-454F-A40A-4D8CC0F351B1}" type="presOf" srcId="{3AA1D17E-F7B2-47A0-B837-AA2895E41DFC}" destId="{A29F0129-997E-4BC7-8CD7-3C60AE28CEF9}" srcOrd="0" destOrd="0" presId="urn:microsoft.com/office/officeart/2005/8/layout/hProcess4"/>
    <dgm:cxn modelId="{02EB61B7-B172-4AC8-99F0-DB920112DDF2}" type="presOf" srcId="{A7608037-9866-4176-A7A7-241DD63AE3D0}" destId="{65D06DD3-1B8A-43F8-A7AD-70AE9A9BE435}" srcOrd="1" destOrd="3" presId="urn:microsoft.com/office/officeart/2005/8/layout/hProcess4"/>
    <dgm:cxn modelId="{6EC22C6F-31C9-4DA9-B13C-5EB8215722D9}" type="presOf" srcId="{11856AE9-4063-4532-8D81-67569FE69CED}" destId="{65D06DD3-1B8A-43F8-A7AD-70AE9A9BE435}" srcOrd="1" destOrd="5" presId="urn:microsoft.com/office/officeart/2005/8/layout/hProcess4"/>
    <dgm:cxn modelId="{1F545349-3E34-4048-93A9-1E180CD05FCA}" type="presOf" srcId="{B2CFC164-2249-49D2-82CB-D5DEF99FC3D9}" destId="{B6BD3540-8CCD-4B45-B21A-295CDF7A3199}" srcOrd="1" destOrd="1" presId="urn:microsoft.com/office/officeart/2005/8/layout/hProcess4"/>
    <dgm:cxn modelId="{90A360B9-D39A-497D-B559-B1902B7908F9}" type="presOf" srcId="{17D8E5A6-2FDE-4B2A-9932-00A6872335C8}" destId="{B6BD3540-8CCD-4B45-B21A-295CDF7A3199}" srcOrd="1" destOrd="0" presId="urn:microsoft.com/office/officeart/2005/8/layout/hProcess4"/>
    <dgm:cxn modelId="{37620B89-CFEF-42AA-B516-91CF33455BC4}" type="presOf" srcId="{7BBDF84B-236E-42E0-AEB6-ED2281288BF9}" destId="{FF09CF33-4DE9-4690-9D7E-8BC7EC3B94E5}" srcOrd="1" destOrd="5" presId="urn:microsoft.com/office/officeart/2005/8/layout/hProcess4"/>
    <dgm:cxn modelId="{90577744-1F56-49B1-8F8A-4D37EBE62E29}" srcId="{3AA1D17E-F7B2-47A0-B837-AA2895E41DFC}" destId="{A7608037-9866-4176-A7A7-241DD63AE3D0}" srcOrd="3" destOrd="0" parTransId="{4EFA5F42-8415-444A-B94F-B56A2058F973}" sibTransId="{E3E9A226-BBC5-49B8-9200-02FE8DDBD4FD}"/>
    <dgm:cxn modelId="{9A3D897A-F3BB-4D9F-91C6-EAB1C8A9F5CA}" type="presOf" srcId="{C0A41B7A-5544-447C-AEB5-9F88485A741D}" destId="{DE49063A-C95B-4AB8-9942-6FB318082035}" srcOrd="0" destOrd="3" presId="urn:microsoft.com/office/officeart/2005/8/layout/hProcess4"/>
    <dgm:cxn modelId="{AB303383-A8E9-4CEF-A98C-2E84B05B397B}" type="presOf" srcId="{60C38E07-BB6D-4F5D-95FE-7CF2FDBD6D96}" destId="{B6BD3540-8CCD-4B45-B21A-295CDF7A3199}" srcOrd="1" destOrd="5" presId="urn:microsoft.com/office/officeart/2005/8/layout/hProcess4"/>
    <dgm:cxn modelId="{96DC6183-FCC4-4572-89FA-CD67EA681F9A}" srcId="{79DEEAA9-13BC-4849-A775-A368D5C822F2}" destId="{0EDFFFBA-6E0A-4519-B4D0-E9A0A6106B89}" srcOrd="2" destOrd="0" parTransId="{D351525B-F542-4962-9BD8-A02D70355B9F}" sibTransId="{E0B1618C-BEF5-4DDA-B539-269C767E8C88}"/>
    <dgm:cxn modelId="{418F1604-41F4-402C-83D9-E87AC1A60F28}" srcId="{79DEEAA9-13BC-4849-A775-A368D5C822F2}" destId="{8265A6BE-80D4-429B-A28A-DB9706DBF2C5}" srcOrd="0" destOrd="0" parTransId="{53F689F4-BEB6-4FCE-A1E2-565EB6BFC65D}" sibTransId="{250536EE-3FF9-41EF-8845-0381105AC84F}"/>
    <dgm:cxn modelId="{319796A0-8CCE-4D2A-9DB7-A57D1381445F}" type="presOf" srcId="{11856AE9-4063-4532-8D81-67569FE69CED}" destId="{D50D5108-1F41-41B3-9A13-414C1BCDA2FC}" srcOrd="0" destOrd="5" presId="urn:microsoft.com/office/officeart/2005/8/layout/hProcess4"/>
    <dgm:cxn modelId="{37759F03-5586-4896-BD6A-B33BA8E133AC}" type="presOf" srcId="{58C0E23C-C0FE-4804-B207-CD9DF51625CF}" destId="{F3D9E165-2A2B-4B18-A33B-C3766A42F897}" srcOrd="0" destOrd="1" presId="urn:microsoft.com/office/officeart/2005/8/layout/hProcess4"/>
    <dgm:cxn modelId="{68814F9E-3531-498D-BF86-7C13E39B812D}" type="presOf" srcId="{AC8688FC-BD2E-4F23-8309-CB6C8276B6AE}" destId="{442125E1-E5DC-41D5-A883-0315C1AF741F}" srcOrd="0" destOrd="0" presId="urn:microsoft.com/office/officeart/2005/8/layout/hProcess4"/>
    <dgm:cxn modelId="{44724825-DE69-492D-91D5-3FDCC64341F0}" srcId="{79DEEAA9-13BC-4849-A775-A368D5C822F2}" destId="{58C0E23C-C0FE-4804-B207-CD9DF51625CF}" srcOrd="1" destOrd="0" parTransId="{49168F6B-3124-4523-8E4F-976E11B8EABF}" sibTransId="{CAD15B30-E8B3-4317-85BA-9B448CABDC6C}"/>
    <dgm:cxn modelId="{C56EADAB-33A8-4B11-AA8E-CD87549F214A}" type="presOf" srcId="{7BD208AB-EFBA-4CB3-A240-E7A8B043405B}" destId="{B6BD3540-8CCD-4B45-B21A-295CDF7A3199}" srcOrd="1" destOrd="4" presId="urn:microsoft.com/office/officeart/2005/8/layout/hProcess4"/>
    <dgm:cxn modelId="{91E900E4-F03A-46D4-ADA4-B7A05BAD831B}" srcId="{3AA1D17E-F7B2-47A0-B837-AA2895E41DFC}" destId="{DBEDA2A1-54CB-495F-9E09-60B995FAE015}" srcOrd="0" destOrd="0" parTransId="{C42021A8-11AB-448D-A9FF-6D3E4621D34B}" sibTransId="{5C038951-ED1F-4DF4-87CA-8ADCB2CA62C1}"/>
    <dgm:cxn modelId="{A55F1BC2-A7FF-4109-B221-DD814ABC4EB2}" type="presParOf" srcId="{689A85C0-14E3-42E7-B1BD-E8FF6ED2C00E}" destId="{88A32AC4-E832-4619-9847-ED85EBDE4DCD}" srcOrd="0" destOrd="0" presId="urn:microsoft.com/office/officeart/2005/8/layout/hProcess4"/>
    <dgm:cxn modelId="{952757F7-0E6F-4664-B383-1C5404BC0F20}" type="presParOf" srcId="{689A85C0-14E3-42E7-B1BD-E8FF6ED2C00E}" destId="{0F2D20BA-FA0D-4539-8DE3-B445C0BEFCDD}" srcOrd="1" destOrd="0" presId="urn:microsoft.com/office/officeart/2005/8/layout/hProcess4"/>
    <dgm:cxn modelId="{60380770-EA4D-4D64-A62A-BC4092A66722}" type="presParOf" srcId="{689A85C0-14E3-42E7-B1BD-E8FF6ED2C00E}" destId="{E415724D-480A-4D5B-A2C1-33FD1A756E75}" srcOrd="2" destOrd="0" presId="urn:microsoft.com/office/officeart/2005/8/layout/hProcess4"/>
    <dgm:cxn modelId="{AF281509-DDE5-492B-8512-BCCADF904B85}" type="presParOf" srcId="{E415724D-480A-4D5B-A2C1-33FD1A756E75}" destId="{415F073B-7993-43A7-86BB-749AE397BD0F}" srcOrd="0" destOrd="0" presId="urn:microsoft.com/office/officeart/2005/8/layout/hProcess4"/>
    <dgm:cxn modelId="{58C2F45A-ACD6-4E85-898D-214E9A3B0690}" type="presParOf" srcId="{415F073B-7993-43A7-86BB-749AE397BD0F}" destId="{D92C4908-A4E8-45DD-8AB6-C39283B87421}" srcOrd="0" destOrd="0" presId="urn:microsoft.com/office/officeart/2005/8/layout/hProcess4"/>
    <dgm:cxn modelId="{442B78DF-A53C-44F5-881C-0B5653E42E66}" type="presParOf" srcId="{415F073B-7993-43A7-86BB-749AE397BD0F}" destId="{DE49063A-C95B-4AB8-9942-6FB318082035}" srcOrd="1" destOrd="0" presId="urn:microsoft.com/office/officeart/2005/8/layout/hProcess4"/>
    <dgm:cxn modelId="{C5FD4CC1-1964-4B61-98BC-BAD9D54F236D}" type="presParOf" srcId="{415F073B-7993-43A7-86BB-749AE397BD0F}" destId="{B6BD3540-8CCD-4B45-B21A-295CDF7A3199}" srcOrd="2" destOrd="0" presId="urn:microsoft.com/office/officeart/2005/8/layout/hProcess4"/>
    <dgm:cxn modelId="{EEFB38CC-64E8-420C-8E2F-2CB7D06845FA}" type="presParOf" srcId="{415F073B-7993-43A7-86BB-749AE397BD0F}" destId="{FED6B8DB-915E-4B57-A397-503CD759FD04}" srcOrd="3" destOrd="0" presId="urn:microsoft.com/office/officeart/2005/8/layout/hProcess4"/>
    <dgm:cxn modelId="{A74F9600-F2AD-4A2E-BDBB-CA241A1B1D36}" type="presParOf" srcId="{415F073B-7993-43A7-86BB-749AE397BD0F}" destId="{837C7927-E42C-4BE3-B112-269EF0158AF9}" srcOrd="4" destOrd="0" presId="urn:microsoft.com/office/officeart/2005/8/layout/hProcess4"/>
    <dgm:cxn modelId="{E6832A04-0E59-49AD-B62F-3CF1B9A20600}" type="presParOf" srcId="{E415724D-480A-4D5B-A2C1-33FD1A756E75}" destId="{2FD1F303-C4DA-488C-BA48-2200EDF75192}" srcOrd="1" destOrd="0" presId="urn:microsoft.com/office/officeart/2005/8/layout/hProcess4"/>
    <dgm:cxn modelId="{F67581DF-64DA-4353-AEB6-829D42746385}" type="presParOf" srcId="{E415724D-480A-4D5B-A2C1-33FD1A756E75}" destId="{4A3546E4-7801-4C98-BFBB-10EF3B6BE54E}" srcOrd="2" destOrd="0" presId="urn:microsoft.com/office/officeart/2005/8/layout/hProcess4"/>
    <dgm:cxn modelId="{B00F5CE9-9038-48DE-BC08-5BDA4185913B}" type="presParOf" srcId="{4A3546E4-7801-4C98-BFBB-10EF3B6BE54E}" destId="{2D349322-0EF8-45A1-8B26-3DAA561B0ADE}" srcOrd="0" destOrd="0" presId="urn:microsoft.com/office/officeart/2005/8/layout/hProcess4"/>
    <dgm:cxn modelId="{C5BDBCAB-0935-4E3D-BAE4-5168A05374EE}" type="presParOf" srcId="{4A3546E4-7801-4C98-BFBB-10EF3B6BE54E}" destId="{D50D5108-1F41-41B3-9A13-414C1BCDA2FC}" srcOrd="1" destOrd="0" presId="urn:microsoft.com/office/officeart/2005/8/layout/hProcess4"/>
    <dgm:cxn modelId="{E9E250D1-C653-427B-922E-210CF4E051BE}" type="presParOf" srcId="{4A3546E4-7801-4C98-BFBB-10EF3B6BE54E}" destId="{65D06DD3-1B8A-43F8-A7AD-70AE9A9BE435}" srcOrd="2" destOrd="0" presId="urn:microsoft.com/office/officeart/2005/8/layout/hProcess4"/>
    <dgm:cxn modelId="{398DB67E-4E0E-4116-AD27-D3125CF88BF5}" type="presParOf" srcId="{4A3546E4-7801-4C98-BFBB-10EF3B6BE54E}" destId="{A29F0129-997E-4BC7-8CD7-3C60AE28CEF9}" srcOrd="3" destOrd="0" presId="urn:microsoft.com/office/officeart/2005/8/layout/hProcess4"/>
    <dgm:cxn modelId="{12F595C1-5FC7-49AA-9DB7-90D851973418}" type="presParOf" srcId="{4A3546E4-7801-4C98-BFBB-10EF3B6BE54E}" destId="{B307D914-8315-41B3-9E81-B2737C63DAA0}" srcOrd="4" destOrd="0" presId="urn:microsoft.com/office/officeart/2005/8/layout/hProcess4"/>
    <dgm:cxn modelId="{01EFB418-8EB6-4902-9D1B-3B68B941A656}" type="presParOf" srcId="{E415724D-480A-4D5B-A2C1-33FD1A756E75}" destId="{442125E1-E5DC-41D5-A883-0315C1AF741F}" srcOrd="3" destOrd="0" presId="urn:microsoft.com/office/officeart/2005/8/layout/hProcess4"/>
    <dgm:cxn modelId="{05583AEC-0E70-4D83-BACF-095B89A40FEA}" type="presParOf" srcId="{E415724D-480A-4D5B-A2C1-33FD1A756E75}" destId="{9D244782-A453-40A4-98F0-40C01D9353CA}" srcOrd="4" destOrd="0" presId="urn:microsoft.com/office/officeart/2005/8/layout/hProcess4"/>
    <dgm:cxn modelId="{82FDCEE4-384B-4783-8C83-24C1E55FE468}" type="presParOf" srcId="{9D244782-A453-40A4-98F0-40C01D9353CA}" destId="{922E17F9-C634-4962-B70E-BCC671B2F2E2}" srcOrd="0" destOrd="0" presId="urn:microsoft.com/office/officeart/2005/8/layout/hProcess4"/>
    <dgm:cxn modelId="{73C8A7F6-DBDF-4D8C-B6F0-2A8D299BB70F}" type="presParOf" srcId="{9D244782-A453-40A4-98F0-40C01D9353CA}" destId="{F3D9E165-2A2B-4B18-A33B-C3766A42F897}" srcOrd="1" destOrd="0" presId="urn:microsoft.com/office/officeart/2005/8/layout/hProcess4"/>
    <dgm:cxn modelId="{EDA9C024-0571-43CC-8960-BC7DD28070A0}" type="presParOf" srcId="{9D244782-A453-40A4-98F0-40C01D9353CA}" destId="{FF09CF33-4DE9-4690-9D7E-8BC7EC3B94E5}" srcOrd="2" destOrd="0" presId="urn:microsoft.com/office/officeart/2005/8/layout/hProcess4"/>
    <dgm:cxn modelId="{CDD5F392-7852-4BC1-99D6-2F2D31B4E2F6}" type="presParOf" srcId="{9D244782-A453-40A4-98F0-40C01D9353CA}" destId="{D5F52ED5-2F58-4308-86D3-118CAF51CB62}" srcOrd="3" destOrd="0" presId="urn:microsoft.com/office/officeart/2005/8/layout/hProcess4"/>
    <dgm:cxn modelId="{8417685C-E1F8-4EB9-83EF-9614100588D2}" type="presParOf" srcId="{9D244782-A453-40A4-98F0-40C01D9353CA}" destId="{BDCAEEDA-FDA6-4C52-A7B4-6A6DB1546FB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D42EAD-4B42-456F-9F30-085CD5A41D90}"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ES"/>
        </a:p>
      </dgm:t>
    </dgm:pt>
    <dgm:pt modelId="{1BA92454-8A36-468F-8357-A777BB1B89E7}">
      <dgm:prSet phldrT="[Texto]" custT="1"/>
      <dgm:spPr/>
      <dgm:t>
        <a:bodyPr/>
        <a:lstStyle/>
        <a:p>
          <a:r>
            <a:rPr lang="es-ES" sz="1800" dirty="0" smtClean="0"/>
            <a:t>Lógica JS</a:t>
          </a:r>
          <a:endParaRPr lang="es-ES" sz="1800" dirty="0"/>
        </a:p>
      </dgm:t>
    </dgm:pt>
    <dgm:pt modelId="{8E97E8DF-1690-4B2B-8151-42C1F2B6E530}" type="parTrans" cxnId="{9DB45FF2-DAA5-4461-90D5-0B2013D59D42}">
      <dgm:prSet/>
      <dgm:spPr/>
      <dgm:t>
        <a:bodyPr/>
        <a:lstStyle/>
        <a:p>
          <a:endParaRPr lang="es-ES" sz="1800"/>
        </a:p>
      </dgm:t>
    </dgm:pt>
    <dgm:pt modelId="{C872D362-B54F-4E4A-B99C-2FD89471A3A9}" type="sibTrans" cxnId="{9DB45FF2-DAA5-4461-90D5-0B2013D59D42}">
      <dgm:prSet custT="1"/>
      <dgm:spPr/>
      <dgm:t>
        <a:bodyPr/>
        <a:lstStyle/>
        <a:p>
          <a:endParaRPr lang="es-ES" sz="1800"/>
        </a:p>
      </dgm:t>
    </dgm:pt>
    <dgm:pt modelId="{D24C222B-AD59-4842-B3F8-BC74BA864590}">
      <dgm:prSet phldrT="[Texto]" custT="1"/>
      <dgm:spPr/>
      <dgm:t>
        <a:bodyPr/>
        <a:lstStyle/>
        <a:p>
          <a:r>
            <a:rPr lang="es-ES" sz="1800" dirty="0" smtClean="0"/>
            <a:t>Permisos ACL</a:t>
          </a:r>
          <a:endParaRPr lang="es-ES" sz="1800" dirty="0"/>
        </a:p>
      </dgm:t>
    </dgm:pt>
    <dgm:pt modelId="{7C35DAE3-5B2D-45C0-B709-58F2A4430825}" type="parTrans" cxnId="{37EB3F6A-C204-45BE-9A8A-BF71C0153942}">
      <dgm:prSet/>
      <dgm:spPr/>
      <dgm:t>
        <a:bodyPr/>
        <a:lstStyle/>
        <a:p>
          <a:endParaRPr lang="es-ES" sz="1800"/>
        </a:p>
      </dgm:t>
    </dgm:pt>
    <dgm:pt modelId="{0F478F5B-704C-4EC2-85B5-C5F9E700F166}" type="sibTrans" cxnId="{37EB3F6A-C204-45BE-9A8A-BF71C0153942}">
      <dgm:prSet custT="1"/>
      <dgm:spPr/>
      <dgm:t>
        <a:bodyPr/>
        <a:lstStyle/>
        <a:p>
          <a:endParaRPr lang="es-ES" sz="1800"/>
        </a:p>
      </dgm:t>
    </dgm:pt>
    <dgm:pt modelId="{D0640ED3-DC49-419E-9996-871FA399B4E9}">
      <dgm:prSet phldrT="[Texto]" custT="1"/>
      <dgm:spPr/>
      <dgm:t>
        <a:bodyPr/>
        <a:lstStyle/>
        <a:p>
          <a:r>
            <a:rPr lang="es-ES" sz="1800" dirty="0" smtClean="0"/>
            <a:t>Modelo CTO</a:t>
          </a:r>
          <a:endParaRPr lang="es-ES" sz="1800" dirty="0"/>
        </a:p>
      </dgm:t>
    </dgm:pt>
    <dgm:pt modelId="{08E4EFB4-73C6-4087-A0CA-D883D7412ED1}" type="parTrans" cxnId="{FF103D46-9189-44CF-8D79-DFB92B3B4D44}">
      <dgm:prSet/>
      <dgm:spPr/>
      <dgm:t>
        <a:bodyPr/>
        <a:lstStyle/>
        <a:p>
          <a:endParaRPr lang="es-ES" sz="1800"/>
        </a:p>
      </dgm:t>
    </dgm:pt>
    <dgm:pt modelId="{47740E72-C719-4B92-B829-8D53D836F6F3}" type="sibTrans" cxnId="{FF103D46-9189-44CF-8D79-DFB92B3B4D44}">
      <dgm:prSet custT="1"/>
      <dgm:spPr/>
      <dgm:t>
        <a:bodyPr/>
        <a:lstStyle/>
        <a:p>
          <a:endParaRPr lang="es-ES" sz="1800"/>
        </a:p>
      </dgm:t>
    </dgm:pt>
    <dgm:pt modelId="{DC75425D-1450-47A7-B9D8-7D2A01E3D461}">
      <dgm:prSet phldrT="[Texto]" custT="1"/>
      <dgm:spPr/>
      <dgm:t>
        <a:bodyPr/>
        <a:lstStyle/>
        <a:p>
          <a:r>
            <a:rPr lang="es-ES" sz="1800" dirty="0" err="1" smtClean="0"/>
            <a:t>Querys</a:t>
          </a:r>
          <a:endParaRPr lang="es-ES" sz="1800" dirty="0"/>
        </a:p>
      </dgm:t>
    </dgm:pt>
    <dgm:pt modelId="{D74E79AA-7690-4A82-A506-4C8C27CF4C7B}" type="parTrans" cxnId="{4B892392-7D93-4FAE-B30F-60DE5FAD2A28}">
      <dgm:prSet/>
      <dgm:spPr/>
    </dgm:pt>
    <dgm:pt modelId="{EFD33A53-C2E0-457D-8721-18D5FF24E0CC}" type="sibTrans" cxnId="{4B892392-7D93-4FAE-B30F-60DE5FAD2A28}">
      <dgm:prSet/>
      <dgm:spPr/>
      <dgm:t>
        <a:bodyPr/>
        <a:lstStyle/>
        <a:p>
          <a:endParaRPr lang="es-ES"/>
        </a:p>
      </dgm:t>
    </dgm:pt>
    <dgm:pt modelId="{AB00CE8C-3F42-4FA3-9FF2-25EB0E479037}" type="pres">
      <dgm:prSet presAssocID="{D6D42EAD-4B42-456F-9F30-085CD5A41D90}" presName="Name0" presStyleCnt="0">
        <dgm:presLayoutVars>
          <dgm:chMax/>
          <dgm:chPref/>
          <dgm:dir/>
          <dgm:animLvl val="lvl"/>
        </dgm:presLayoutVars>
      </dgm:prSet>
      <dgm:spPr/>
      <dgm:t>
        <a:bodyPr/>
        <a:lstStyle/>
        <a:p>
          <a:endParaRPr lang="es-ES"/>
        </a:p>
      </dgm:t>
    </dgm:pt>
    <dgm:pt modelId="{E52BDC3A-4CB8-441D-BD42-A8C0D07D00B3}" type="pres">
      <dgm:prSet presAssocID="{1BA92454-8A36-468F-8357-A777BB1B89E7}" presName="composite" presStyleCnt="0"/>
      <dgm:spPr/>
    </dgm:pt>
    <dgm:pt modelId="{DB5E142E-1269-42AB-9E1E-B09095591927}" type="pres">
      <dgm:prSet presAssocID="{1BA92454-8A36-468F-8357-A777BB1B89E7}" presName="Parent1" presStyleLbl="node1" presStyleIdx="0" presStyleCnt="8" custScaleX="128981" custScaleY="88578" custLinFactNeighborY="0">
        <dgm:presLayoutVars>
          <dgm:chMax val="1"/>
          <dgm:chPref val="1"/>
          <dgm:bulletEnabled val="1"/>
        </dgm:presLayoutVars>
      </dgm:prSet>
      <dgm:spPr/>
      <dgm:t>
        <a:bodyPr/>
        <a:lstStyle/>
        <a:p>
          <a:endParaRPr lang="es-ES"/>
        </a:p>
      </dgm:t>
    </dgm:pt>
    <dgm:pt modelId="{7FA0E87E-E55A-4F96-8A7E-1BD339C61F98}" type="pres">
      <dgm:prSet presAssocID="{1BA92454-8A36-468F-8357-A777BB1B89E7}" presName="Childtext1" presStyleLbl="revTx" presStyleIdx="0" presStyleCnt="4">
        <dgm:presLayoutVars>
          <dgm:chMax val="0"/>
          <dgm:chPref val="0"/>
          <dgm:bulletEnabled val="1"/>
        </dgm:presLayoutVars>
      </dgm:prSet>
      <dgm:spPr/>
      <dgm:t>
        <a:bodyPr/>
        <a:lstStyle/>
        <a:p>
          <a:endParaRPr lang="es-ES"/>
        </a:p>
      </dgm:t>
    </dgm:pt>
    <dgm:pt modelId="{16BD8886-C5B6-4DD2-8BAC-8E92E27C5347}" type="pres">
      <dgm:prSet presAssocID="{1BA92454-8A36-468F-8357-A777BB1B89E7}" presName="BalanceSpacing" presStyleCnt="0"/>
      <dgm:spPr/>
    </dgm:pt>
    <dgm:pt modelId="{439D8CCB-7BA8-487E-9767-897119B5369D}" type="pres">
      <dgm:prSet presAssocID="{1BA92454-8A36-468F-8357-A777BB1B89E7}" presName="BalanceSpacing1" presStyleCnt="0"/>
      <dgm:spPr/>
    </dgm:pt>
    <dgm:pt modelId="{11AFFCD5-C836-488C-BB03-D3B78767A947}" type="pres">
      <dgm:prSet presAssocID="{C872D362-B54F-4E4A-B99C-2FD89471A3A9}" presName="Accent1Text" presStyleLbl="node1" presStyleIdx="1" presStyleCnt="8" custScaleX="144666" custLinFactNeighborX="-43115"/>
      <dgm:spPr/>
      <dgm:t>
        <a:bodyPr/>
        <a:lstStyle/>
        <a:p>
          <a:endParaRPr lang="es-ES"/>
        </a:p>
      </dgm:t>
    </dgm:pt>
    <dgm:pt modelId="{5C9B4179-C8A0-41B6-8BE4-DC9BA530E940}" type="pres">
      <dgm:prSet presAssocID="{C872D362-B54F-4E4A-B99C-2FD89471A3A9}" presName="spaceBetweenRectangles" presStyleCnt="0"/>
      <dgm:spPr/>
    </dgm:pt>
    <dgm:pt modelId="{51D67F3C-3B0B-40F7-887D-918D52559B39}" type="pres">
      <dgm:prSet presAssocID="{D24C222B-AD59-4842-B3F8-BC74BA864590}" presName="composite" presStyleCnt="0"/>
      <dgm:spPr/>
    </dgm:pt>
    <dgm:pt modelId="{4ACEAC2B-2423-4862-B064-D301AA28C98F}" type="pres">
      <dgm:prSet presAssocID="{D24C222B-AD59-4842-B3F8-BC74BA864590}" presName="Parent1" presStyleLbl="node1" presStyleIdx="2" presStyleCnt="8" custScaleX="159866" custScaleY="88578" custLinFactNeighborY="0">
        <dgm:presLayoutVars>
          <dgm:chMax val="1"/>
          <dgm:chPref val="1"/>
          <dgm:bulletEnabled val="1"/>
        </dgm:presLayoutVars>
      </dgm:prSet>
      <dgm:spPr/>
      <dgm:t>
        <a:bodyPr/>
        <a:lstStyle/>
        <a:p>
          <a:endParaRPr lang="es-ES"/>
        </a:p>
      </dgm:t>
    </dgm:pt>
    <dgm:pt modelId="{DBF6F557-9781-4101-93B5-5520235ED5F6}" type="pres">
      <dgm:prSet presAssocID="{D24C222B-AD59-4842-B3F8-BC74BA864590}" presName="Childtext1" presStyleLbl="revTx" presStyleIdx="1" presStyleCnt="4">
        <dgm:presLayoutVars>
          <dgm:chMax val="0"/>
          <dgm:chPref val="0"/>
          <dgm:bulletEnabled val="1"/>
        </dgm:presLayoutVars>
      </dgm:prSet>
      <dgm:spPr/>
      <dgm:t>
        <a:bodyPr/>
        <a:lstStyle/>
        <a:p>
          <a:endParaRPr lang="es-ES"/>
        </a:p>
      </dgm:t>
    </dgm:pt>
    <dgm:pt modelId="{58C506CF-D886-4CC4-9B23-650ACD5D4B70}" type="pres">
      <dgm:prSet presAssocID="{D24C222B-AD59-4842-B3F8-BC74BA864590}" presName="BalanceSpacing" presStyleCnt="0"/>
      <dgm:spPr/>
    </dgm:pt>
    <dgm:pt modelId="{12BEFDA3-7FCF-44C1-8FD8-3ABFEE283588}" type="pres">
      <dgm:prSet presAssocID="{D24C222B-AD59-4842-B3F8-BC74BA864590}" presName="BalanceSpacing1" presStyleCnt="0"/>
      <dgm:spPr/>
    </dgm:pt>
    <dgm:pt modelId="{073FF07F-DBB8-4588-B408-3E953D58B88C}" type="pres">
      <dgm:prSet presAssocID="{0F478F5B-704C-4EC2-85B5-C5F9E700F166}" presName="Accent1Text" presStyleLbl="node1" presStyleIdx="3" presStyleCnt="8" custScaleX="144666" custLinFactNeighborX="56926"/>
      <dgm:spPr/>
      <dgm:t>
        <a:bodyPr/>
        <a:lstStyle/>
        <a:p>
          <a:endParaRPr lang="es-ES"/>
        </a:p>
      </dgm:t>
    </dgm:pt>
    <dgm:pt modelId="{C5B13960-179A-4109-AC7A-A782AF29BC6B}" type="pres">
      <dgm:prSet presAssocID="{0F478F5B-704C-4EC2-85B5-C5F9E700F166}" presName="spaceBetweenRectangles" presStyleCnt="0"/>
      <dgm:spPr/>
    </dgm:pt>
    <dgm:pt modelId="{84CE43A2-A10C-4746-B802-A7E120FA5FB4}" type="pres">
      <dgm:prSet presAssocID="{D0640ED3-DC49-419E-9996-871FA399B4E9}" presName="composite" presStyleCnt="0"/>
      <dgm:spPr/>
    </dgm:pt>
    <dgm:pt modelId="{8A2CE4B9-8931-49FE-818F-C4D0E0898584}" type="pres">
      <dgm:prSet presAssocID="{D0640ED3-DC49-419E-9996-871FA399B4E9}" presName="Parent1" presStyleLbl="node1" presStyleIdx="4" presStyleCnt="8" custScaleX="128981" custScaleY="88578" custLinFactNeighborX="9240">
        <dgm:presLayoutVars>
          <dgm:chMax val="1"/>
          <dgm:chPref val="1"/>
          <dgm:bulletEnabled val="1"/>
        </dgm:presLayoutVars>
      </dgm:prSet>
      <dgm:spPr/>
      <dgm:t>
        <a:bodyPr/>
        <a:lstStyle/>
        <a:p>
          <a:endParaRPr lang="es-ES"/>
        </a:p>
      </dgm:t>
    </dgm:pt>
    <dgm:pt modelId="{50767318-3462-4115-9AAE-0E19AA0143E9}" type="pres">
      <dgm:prSet presAssocID="{D0640ED3-DC49-419E-9996-871FA399B4E9}" presName="Childtext1" presStyleLbl="revTx" presStyleIdx="2" presStyleCnt="4">
        <dgm:presLayoutVars>
          <dgm:chMax val="0"/>
          <dgm:chPref val="0"/>
          <dgm:bulletEnabled val="1"/>
        </dgm:presLayoutVars>
      </dgm:prSet>
      <dgm:spPr/>
    </dgm:pt>
    <dgm:pt modelId="{9ABD7EC0-FCF4-450C-B168-62485EFE28E9}" type="pres">
      <dgm:prSet presAssocID="{D0640ED3-DC49-419E-9996-871FA399B4E9}" presName="BalanceSpacing" presStyleCnt="0"/>
      <dgm:spPr/>
    </dgm:pt>
    <dgm:pt modelId="{C943F53B-A6D4-4BB2-90AE-BFF09F4E3F85}" type="pres">
      <dgm:prSet presAssocID="{D0640ED3-DC49-419E-9996-871FA399B4E9}" presName="BalanceSpacing1" presStyleCnt="0"/>
      <dgm:spPr/>
    </dgm:pt>
    <dgm:pt modelId="{13713C94-8387-462D-BC65-3985D734D322}" type="pres">
      <dgm:prSet presAssocID="{47740E72-C719-4B92-B829-8D53D836F6F3}" presName="Accent1Text" presStyleLbl="node1" presStyleIdx="5" presStyleCnt="8" custScaleX="144666" custLinFactNeighborX="-30800"/>
      <dgm:spPr/>
      <dgm:t>
        <a:bodyPr/>
        <a:lstStyle/>
        <a:p>
          <a:endParaRPr lang="es-ES"/>
        </a:p>
      </dgm:t>
    </dgm:pt>
    <dgm:pt modelId="{27A783BA-3821-4360-9A3C-BD9DC18E899E}" type="pres">
      <dgm:prSet presAssocID="{47740E72-C719-4B92-B829-8D53D836F6F3}" presName="spaceBetweenRectangles" presStyleCnt="0"/>
      <dgm:spPr/>
    </dgm:pt>
    <dgm:pt modelId="{01AA6065-1AC8-4D0F-A059-7C7CC2BAF410}" type="pres">
      <dgm:prSet presAssocID="{DC75425D-1450-47A7-B9D8-7D2A01E3D461}" presName="composite" presStyleCnt="0"/>
      <dgm:spPr/>
    </dgm:pt>
    <dgm:pt modelId="{C680B010-BE09-4797-93B8-F226D1389CAC}" type="pres">
      <dgm:prSet presAssocID="{DC75425D-1450-47A7-B9D8-7D2A01E3D461}" presName="Parent1" presStyleLbl="node1" presStyleIdx="6" presStyleCnt="8" custScaleX="146635">
        <dgm:presLayoutVars>
          <dgm:chMax val="1"/>
          <dgm:chPref val="1"/>
          <dgm:bulletEnabled val="1"/>
        </dgm:presLayoutVars>
      </dgm:prSet>
      <dgm:spPr/>
      <dgm:t>
        <a:bodyPr/>
        <a:lstStyle/>
        <a:p>
          <a:endParaRPr lang="es-ES"/>
        </a:p>
      </dgm:t>
    </dgm:pt>
    <dgm:pt modelId="{5A8DA20C-821F-48A2-BAA6-08E60B167CF4}" type="pres">
      <dgm:prSet presAssocID="{DC75425D-1450-47A7-B9D8-7D2A01E3D461}" presName="Childtext1" presStyleLbl="revTx" presStyleIdx="3" presStyleCnt="4">
        <dgm:presLayoutVars>
          <dgm:chMax val="0"/>
          <dgm:chPref val="0"/>
          <dgm:bulletEnabled val="1"/>
        </dgm:presLayoutVars>
      </dgm:prSet>
      <dgm:spPr/>
    </dgm:pt>
    <dgm:pt modelId="{75AA0E2C-9710-487C-8C8E-9D44EA90A1D3}" type="pres">
      <dgm:prSet presAssocID="{DC75425D-1450-47A7-B9D8-7D2A01E3D461}" presName="BalanceSpacing" presStyleCnt="0"/>
      <dgm:spPr/>
    </dgm:pt>
    <dgm:pt modelId="{D21727DB-4016-4562-A020-80A11E0BB293}" type="pres">
      <dgm:prSet presAssocID="{DC75425D-1450-47A7-B9D8-7D2A01E3D461}" presName="BalanceSpacing1" presStyleCnt="0"/>
      <dgm:spPr/>
    </dgm:pt>
    <dgm:pt modelId="{B277D4FC-4A0A-4CA7-B5A0-DEED7C193D8F}" type="pres">
      <dgm:prSet presAssocID="{EFD33A53-C2E0-457D-8721-18D5FF24E0CC}" presName="Accent1Text" presStyleLbl="node1" presStyleIdx="7" presStyleCnt="8" custLinFactNeighborX="31964" custLinFactNeighborY="-4587"/>
      <dgm:spPr/>
      <dgm:t>
        <a:bodyPr/>
        <a:lstStyle/>
        <a:p>
          <a:endParaRPr lang="es-ES"/>
        </a:p>
      </dgm:t>
    </dgm:pt>
  </dgm:ptLst>
  <dgm:cxnLst>
    <dgm:cxn modelId="{61EC3847-5C11-4A85-86AB-AAB577D14073}" type="presOf" srcId="{1BA92454-8A36-468F-8357-A777BB1B89E7}" destId="{DB5E142E-1269-42AB-9E1E-B09095591927}" srcOrd="0" destOrd="0" presId="urn:microsoft.com/office/officeart/2008/layout/AlternatingHexagons"/>
    <dgm:cxn modelId="{DDC898DD-AA58-4393-AA65-F37EA676E8E7}" type="presOf" srcId="{D24C222B-AD59-4842-B3F8-BC74BA864590}" destId="{4ACEAC2B-2423-4862-B064-D301AA28C98F}" srcOrd="0" destOrd="0" presId="urn:microsoft.com/office/officeart/2008/layout/AlternatingHexagons"/>
    <dgm:cxn modelId="{CEDC3EDC-0DB6-4D43-8826-F24FE8DFB35C}" type="presOf" srcId="{0F478F5B-704C-4EC2-85B5-C5F9E700F166}" destId="{073FF07F-DBB8-4588-B408-3E953D58B88C}" srcOrd="0" destOrd="0" presId="urn:microsoft.com/office/officeart/2008/layout/AlternatingHexagons"/>
    <dgm:cxn modelId="{08CB2535-85AD-4EE4-A7C2-072F9279F977}" type="presOf" srcId="{EFD33A53-C2E0-457D-8721-18D5FF24E0CC}" destId="{B277D4FC-4A0A-4CA7-B5A0-DEED7C193D8F}" srcOrd="0" destOrd="0" presId="urn:microsoft.com/office/officeart/2008/layout/AlternatingHexagons"/>
    <dgm:cxn modelId="{4B892392-7D93-4FAE-B30F-60DE5FAD2A28}" srcId="{D6D42EAD-4B42-456F-9F30-085CD5A41D90}" destId="{DC75425D-1450-47A7-B9D8-7D2A01E3D461}" srcOrd="3" destOrd="0" parTransId="{D74E79AA-7690-4A82-A506-4C8C27CF4C7B}" sibTransId="{EFD33A53-C2E0-457D-8721-18D5FF24E0CC}"/>
    <dgm:cxn modelId="{37EB3F6A-C204-45BE-9A8A-BF71C0153942}" srcId="{D6D42EAD-4B42-456F-9F30-085CD5A41D90}" destId="{D24C222B-AD59-4842-B3F8-BC74BA864590}" srcOrd="1" destOrd="0" parTransId="{7C35DAE3-5B2D-45C0-B709-58F2A4430825}" sibTransId="{0F478F5B-704C-4EC2-85B5-C5F9E700F166}"/>
    <dgm:cxn modelId="{A6A9E431-5BDB-4E33-A3C2-11DDB390D806}" type="presOf" srcId="{D0640ED3-DC49-419E-9996-871FA399B4E9}" destId="{8A2CE4B9-8931-49FE-818F-C4D0E0898584}" srcOrd="0" destOrd="0" presId="urn:microsoft.com/office/officeart/2008/layout/AlternatingHexagons"/>
    <dgm:cxn modelId="{6D18FDE7-8206-43D0-BB09-7DBB689F7977}" type="presOf" srcId="{47740E72-C719-4B92-B829-8D53D836F6F3}" destId="{13713C94-8387-462D-BC65-3985D734D322}" srcOrd="0" destOrd="0" presId="urn:microsoft.com/office/officeart/2008/layout/AlternatingHexagons"/>
    <dgm:cxn modelId="{150FEC90-5A2B-451D-8FAF-E0A180EE2CEA}" type="presOf" srcId="{D6D42EAD-4B42-456F-9F30-085CD5A41D90}" destId="{AB00CE8C-3F42-4FA3-9FF2-25EB0E479037}" srcOrd="0" destOrd="0" presId="urn:microsoft.com/office/officeart/2008/layout/AlternatingHexagons"/>
    <dgm:cxn modelId="{9DB45FF2-DAA5-4461-90D5-0B2013D59D42}" srcId="{D6D42EAD-4B42-456F-9F30-085CD5A41D90}" destId="{1BA92454-8A36-468F-8357-A777BB1B89E7}" srcOrd="0" destOrd="0" parTransId="{8E97E8DF-1690-4B2B-8151-42C1F2B6E530}" sibTransId="{C872D362-B54F-4E4A-B99C-2FD89471A3A9}"/>
    <dgm:cxn modelId="{CA852463-DBBF-4A0E-A03C-8FA9FFF76E0E}" type="presOf" srcId="{DC75425D-1450-47A7-B9D8-7D2A01E3D461}" destId="{C680B010-BE09-4797-93B8-F226D1389CAC}" srcOrd="0" destOrd="0" presId="urn:microsoft.com/office/officeart/2008/layout/AlternatingHexagons"/>
    <dgm:cxn modelId="{457D7A19-CEB5-42F4-8BBA-235001E43260}" type="presOf" srcId="{C872D362-B54F-4E4A-B99C-2FD89471A3A9}" destId="{11AFFCD5-C836-488C-BB03-D3B78767A947}" srcOrd="0" destOrd="0" presId="urn:microsoft.com/office/officeart/2008/layout/AlternatingHexagons"/>
    <dgm:cxn modelId="{FF103D46-9189-44CF-8D79-DFB92B3B4D44}" srcId="{D6D42EAD-4B42-456F-9F30-085CD5A41D90}" destId="{D0640ED3-DC49-419E-9996-871FA399B4E9}" srcOrd="2" destOrd="0" parTransId="{08E4EFB4-73C6-4087-A0CA-D883D7412ED1}" sibTransId="{47740E72-C719-4B92-B829-8D53D836F6F3}"/>
    <dgm:cxn modelId="{1A47A466-B98F-4E77-ACD0-91D5234EFBB2}" type="presParOf" srcId="{AB00CE8C-3F42-4FA3-9FF2-25EB0E479037}" destId="{E52BDC3A-4CB8-441D-BD42-A8C0D07D00B3}" srcOrd="0" destOrd="0" presId="urn:microsoft.com/office/officeart/2008/layout/AlternatingHexagons"/>
    <dgm:cxn modelId="{88A7968D-039C-4DDF-A49C-CBADCF057EA2}" type="presParOf" srcId="{E52BDC3A-4CB8-441D-BD42-A8C0D07D00B3}" destId="{DB5E142E-1269-42AB-9E1E-B09095591927}" srcOrd="0" destOrd="0" presId="urn:microsoft.com/office/officeart/2008/layout/AlternatingHexagons"/>
    <dgm:cxn modelId="{AC8C3817-A5DF-482F-8EB4-08E4A63EF067}" type="presParOf" srcId="{E52BDC3A-4CB8-441D-BD42-A8C0D07D00B3}" destId="{7FA0E87E-E55A-4F96-8A7E-1BD339C61F98}" srcOrd="1" destOrd="0" presId="urn:microsoft.com/office/officeart/2008/layout/AlternatingHexagons"/>
    <dgm:cxn modelId="{A33642AD-FECE-4410-A439-60AF8175D61B}" type="presParOf" srcId="{E52BDC3A-4CB8-441D-BD42-A8C0D07D00B3}" destId="{16BD8886-C5B6-4DD2-8BAC-8E92E27C5347}" srcOrd="2" destOrd="0" presId="urn:microsoft.com/office/officeart/2008/layout/AlternatingHexagons"/>
    <dgm:cxn modelId="{AB9C0757-3D03-4EDA-ADC1-A963A1B3779C}" type="presParOf" srcId="{E52BDC3A-4CB8-441D-BD42-A8C0D07D00B3}" destId="{439D8CCB-7BA8-487E-9767-897119B5369D}" srcOrd="3" destOrd="0" presId="urn:microsoft.com/office/officeart/2008/layout/AlternatingHexagons"/>
    <dgm:cxn modelId="{97EBE57D-ECDD-4D22-92E4-CBBB59730C9D}" type="presParOf" srcId="{E52BDC3A-4CB8-441D-BD42-A8C0D07D00B3}" destId="{11AFFCD5-C836-488C-BB03-D3B78767A947}" srcOrd="4" destOrd="0" presId="urn:microsoft.com/office/officeart/2008/layout/AlternatingHexagons"/>
    <dgm:cxn modelId="{6D24C041-63CB-4536-8E7C-44592AE27530}" type="presParOf" srcId="{AB00CE8C-3F42-4FA3-9FF2-25EB0E479037}" destId="{5C9B4179-C8A0-41B6-8BE4-DC9BA530E940}" srcOrd="1" destOrd="0" presId="urn:microsoft.com/office/officeart/2008/layout/AlternatingHexagons"/>
    <dgm:cxn modelId="{575330A0-3982-41B1-A9DF-7E5B18B86F93}" type="presParOf" srcId="{AB00CE8C-3F42-4FA3-9FF2-25EB0E479037}" destId="{51D67F3C-3B0B-40F7-887D-918D52559B39}" srcOrd="2" destOrd="0" presId="urn:microsoft.com/office/officeart/2008/layout/AlternatingHexagons"/>
    <dgm:cxn modelId="{7A1A1B28-A496-435F-B55C-8E3FF26CF3D2}" type="presParOf" srcId="{51D67F3C-3B0B-40F7-887D-918D52559B39}" destId="{4ACEAC2B-2423-4862-B064-D301AA28C98F}" srcOrd="0" destOrd="0" presId="urn:microsoft.com/office/officeart/2008/layout/AlternatingHexagons"/>
    <dgm:cxn modelId="{C60A2141-C907-497A-AC69-D74CE0BA3B8F}" type="presParOf" srcId="{51D67F3C-3B0B-40F7-887D-918D52559B39}" destId="{DBF6F557-9781-4101-93B5-5520235ED5F6}" srcOrd="1" destOrd="0" presId="urn:microsoft.com/office/officeart/2008/layout/AlternatingHexagons"/>
    <dgm:cxn modelId="{C541074F-7C8D-4C37-96C5-02A5A276ACE9}" type="presParOf" srcId="{51D67F3C-3B0B-40F7-887D-918D52559B39}" destId="{58C506CF-D886-4CC4-9B23-650ACD5D4B70}" srcOrd="2" destOrd="0" presId="urn:microsoft.com/office/officeart/2008/layout/AlternatingHexagons"/>
    <dgm:cxn modelId="{40A242E1-E03B-42D9-B093-209172A0C797}" type="presParOf" srcId="{51D67F3C-3B0B-40F7-887D-918D52559B39}" destId="{12BEFDA3-7FCF-44C1-8FD8-3ABFEE283588}" srcOrd="3" destOrd="0" presId="urn:microsoft.com/office/officeart/2008/layout/AlternatingHexagons"/>
    <dgm:cxn modelId="{E2D94830-0EAC-4883-AFF6-E28DA4EBFD5E}" type="presParOf" srcId="{51D67F3C-3B0B-40F7-887D-918D52559B39}" destId="{073FF07F-DBB8-4588-B408-3E953D58B88C}" srcOrd="4" destOrd="0" presId="urn:microsoft.com/office/officeart/2008/layout/AlternatingHexagons"/>
    <dgm:cxn modelId="{F27F94B2-90DC-4FF5-B850-984345BD9436}" type="presParOf" srcId="{AB00CE8C-3F42-4FA3-9FF2-25EB0E479037}" destId="{C5B13960-179A-4109-AC7A-A782AF29BC6B}" srcOrd="3" destOrd="0" presId="urn:microsoft.com/office/officeart/2008/layout/AlternatingHexagons"/>
    <dgm:cxn modelId="{458BF014-6E62-4B30-9A4D-B78D4138563A}" type="presParOf" srcId="{AB00CE8C-3F42-4FA3-9FF2-25EB0E479037}" destId="{84CE43A2-A10C-4746-B802-A7E120FA5FB4}" srcOrd="4" destOrd="0" presId="urn:microsoft.com/office/officeart/2008/layout/AlternatingHexagons"/>
    <dgm:cxn modelId="{928EBBF9-6B67-4E67-BC0D-7883E8E960D0}" type="presParOf" srcId="{84CE43A2-A10C-4746-B802-A7E120FA5FB4}" destId="{8A2CE4B9-8931-49FE-818F-C4D0E0898584}" srcOrd="0" destOrd="0" presId="urn:microsoft.com/office/officeart/2008/layout/AlternatingHexagons"/>
    <dgm:cxn modelId="{463D85F8-5AC7-416B-AA7F-C2493948E77C}" type="presParOf" srcId="{84CE43A2-A10C-4746-B802-A7E120FA5FB4}" destId="{50767318-3462-4115-9AAE-0E19AA0143E9}" srcOrd="1" destOrd="0" presId="urn:microsoft.com/office/officeart/2008/layout/AlternatingHexagons"/>
    <dgm:cxn modelId="{3BE7B43A-D7F8-49C6-8127-5027AF909D67}" type="presParOf" srcId="{84CE43A2-A10C-4746-B802-A7E120FA5FB4}" destId="{9ABD7EC0-FCF4-450C-B168-62485EFE28E9}" srcOrd="2" destOrd="0" presId="urn:microsoft.com/office/officeart/2008/layout/AlternatingHexagons"/>
    <dgm:cxn modelId="{1319A659-69F2-42C9-884A-C71B6EED5CCB}" type="presParOf" srcId="{84CE43A2-A10C-4746-B802-A7E120FA5FB4}" destId="{C943F53B-A6D4-4BB2-90AE-BFF09F4E3F85}" srcOrd="3" destOrd="0" presId="urn:microsoft.com/office/officeart/2008/layout/AlternatingHexagons"/>
    <dgm:cxn modelId="{9D8EFC99-1234-48B2-811D-23B0EAF019E5}" type="presParOf" srcId="{84CE43A2-A10C-4746-B802-A7E120FA5FB4}" destId="{13713C94-8387-462D-BC65-3985D734D322}" srcOrd="4" destOrd="0" presId="urn:microsoft.com/office/officeart/2008/layout/AlternatingHexagons"/>
    <dgm:cxn modelId="{BF198465-9BBF-440A-A91D-D0AC43739D6A}" type="presParOf" srcId="{AB00CE8C-3F42-4FA3-9FF2-25EB0E479037}" destId="{27A783BA-3821-4360-9A3C-BD9DC18E899E}" srcOrd="5" destOrd="0" presId="urn:microsoft.com/office/officeart/2008/layout/AlternatingHexagons"/>
    <dgm:cxn modelId="{F9266B78-21FD-4D8F-9C84-C430E5E8242E}" type="presParOf" srcId="{AB00CE8C-3F42-4FA3-9FF2-25EB0E479037}" destId="{01AA6065-1AC8-4D0F-A059-7C7CC2BAF410}" srcOrd="6" destOrd="0" presId="urn:microsoft.com/office/officeart/2008/layout/AlternatingHexagons"/>
    <dgm:cxn modelId="{E6FC6FD4-CCFF-49C9-8EEB-A349F8F6E90F}" type="presParOf" srcId="{01AA6065-1AC8-4D0F-A059-7C7CC2BAF410}" destId="{C680B010-BE09-4797-93B8-F226D1389CAC}" srcOrd="0" destOrd="0" presId="urn:microsoft.com/office/officeart/2008/layout/AlternatingHexagons"/>
    <dgm:cxn modelId="{B89E955D-9779-4FFF-A7D0-712C00F71C87}" type="presParOf" srcId="{01AA6065-1AC8-4D0F-A059-7C7CC2BAF410}" destId="{5A8DA20C-821F-48A2-BAA6-08E60B167CF4}" srcOrd="1" destOrd="0" presId="urn:microsoft.com/office/officeart/2008/layout/AlternatingHexagons"/>
    <dgm:cxn modelId="{F50C997A-8DF9-4057-B61E-91B5690D2CC0}" type="presParOf" srcId="{01AA6065-1AC8-4D0F-A059-7C7CC2BAF410}" destId="{75AA0E2C-9710-487C-8C8E-9D44EA90A1D3}" srcOrd="2" destOrd="0" presId="urn:microsoft.com/office/officeart/2008/layout/AlternatingHexagons"/>
    <dgm:cxn modelId="{0885CA19-5B9B-4C0F-9A80-3DC422FE5393}" type="presParOf" srcId="{01AA6065-1AC8-4D0F-A059-7C7CC2BAF410}" destId="{D21727DB-4016-4562-A020-80A11E0BB293}" srcOrd="3" destOrd="0" presId="urn:microsoft.com/office/officeart/2008/layout/AlternatingHexagons"/>
    <dgm:cxn modelId="{FA08ED7D-C010-4F9C-BE75-2E871B1840CE}" type="presParOf" srcId="{01AA6065-1AC8-4D0F-A059-7C7CC2BAF410}" destId="{B277D4FC-4A0A-4CA7-B5A0-DEED7C193D8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79106E-9A7A-4051-BBF4-DF5E418CFED9}"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F40FAF3E-84E5-42E0-8C51-466633CBBDBE}">
      <dgm:prSet phldrT="[Texto]" custT="1"/>
      <dgm:spPr/>
      <dgm:t>
        <a:bodyPr/>
        <a:lstStyle/>
        <a:p>
          <a:r>
            <a:rPr lang="es-EC" sz="2000" noProof="0" dirty="0"/>
            <a:t>Confidencialidad</a:t>
          </a:r>
          <a:endParaRPr lang="es-ES" sz="2000" dirty="0"/>
        </a:p>
      </dgm:t>
    </dgm:pt>
    <dgm:pt modelId="{40B0FC3F-6919-4B30-8226-63C00F8030D2}" type="parTrans" cxnId="{3000AA58-51F9-4B39-8CB4-FCD60BF420E8}">
      <dgm:prSet/>
      <dgm:spPr/>
      <dgm:t>
        <a:bodyPr/>
        <a:lstStyle/>
        <a:p>
          <a:endParaRPr lang="es-ES" sz="1800"/>
        </a:p>
      </dgm:t>
    </dgm:pt>
    <dgm:pt modelId="{43E85A63-DEB7-459D-A198-7619BF274FB3}" type="sibTrans" cxnId="{3000AA58-51F9-4B39-8CB4-FCD60BF420E8}">
      <dgm:prSet/>
      <dgm:spPr/>
      <dgm:t>
        <a:bodyPr/>
        <a:lstStyle/>
        <a:p>
          <a:endParaRPr lang="es-ES" sz="1800"/>
        </a:p>
      </dgm:t>
    </dgm:pt>
    <dgm:pt modelId="{FE47FC5C-7F7E-4A73-A2F5-F73D41E9CAE6}">
      <dgm:prSet phldrT="[Texto]" custT="1"/>
      <dgm:spPr/>
      <dgm:t>
        <a:bodyPr/>
        <a:lstStyle/>
        <a:p>
          <a:r>
            <a:rPr lang="en-US" sz="2000" noProof="0" dirty="0" err="1"/>
            <a:t>Integridad</a:t>
          </a:r>
          <a:endParaRPr lang="en-US" sz="2000" noProof="0" dirty="0"/>
        </a:p>
      </dgm:t>
    </dgm:pt>
    <dgm:pt modelId="{01E5620B-BA47-42C1-AD86-DBDBB158A163}" type="parTrans" cxnId="{612CC423-7B06-43FC-AFB2-B110E26874AD}">
      <dgm:prSet/>
      <dgm:spPr/>
      <dgm:t>
        <a:bodyPr/>
        <a:lstStyle/>
        <a:p>
          <a:endParaRPr lang="es-ES" sz="1800"/>
        </a:p>
      </dgm:t>
    </dgm:pt>
    <dgm:pt modelId="{91EE51B5-A2CB-447D-97D4-879AA9E63E18}" type="sibTrans" cxnId="{612CC423-7B06-43FC-AFB2-B110E26874AD}">
      <dgm:prSet/>
      <dgm:spPr/>
      <dgm:t>
        <a:bodyPr/>
        <a:lstStyle/>
        <a:p>
          <a:endParaRPr lang="es-ES" sz="1800"/>
        </a:p>
      </dgm:t>
    </dgm:pt>
    <dgm:pt modelId="{75A5514F-9471-43F3-A0B7-8EF833D06428}">
      <dgm:prSet phldrT="[Texto]" custT="1"/>
      <dgm:spPr/>
      <dgm:t>
        <a:bodyPr/>
        <a:lstStyle/>
        <a:p>
          <a:r>
            <a:rPr lang="es-EC" sz="2000" noProof="0" dirty="0"/>
            <a:t>Disponibilidad</a:t>
          </a:r>
          <a:endParaRPr lang="en-US" sz="2000" noProof="0" dirty="0"/>
        </a:p>
      </dgm:t>
    </dgm:pt>
    <dgm:pt modelId="{40F9A97D-F33E-4CA2-B255-D44F27716ADF}" type="parTrans" cxnId="{1F7E9AD0-FB44-413C-A61F-A70120689B28}">
      <dgm:prSet/>
      <dgm:spPr/>
      <dgm:t>
        <a:bodyPr/>
        <a:lstStyle/>
        <a:p>
          <a:endParaRPr lang="es-ES" sz="1800"/>
        </a:p>
      </dgm:t>
    </dgm:pt>
    <dgm:pt modelId="{EA90467B-AC9C-4A69-92C2-48E128F5BAE2}" type="sibTrans" cxnId="{1F7E9AD0-FB44-413C-A61F-A70120689B28}">
      <dgm:prSet/>
      <dgm:spPr/>
      <dgm:t>
        <a:bodyPr/>
        <a:lstStyle/>
        <a:p>
          <a:endParaRPr lang="es-ES" sz="1800"/>
        </a:p>
      </dgm:t>
    </dgm:pt>
    <dgm:pt modelId="{1701CCBE-459E-4CE8-8BEF-C7F251A1B39F}">
      <dgm:prSet phldrT="[Texto]" custT="1"/>
      <dgm:spPr/>
      <dgm:t>
        <a:bodyPr/>
        <a:lstStyle/>
        <a:p>
          <a:r>
            <a:rPr lang="es-EC" sz="2000" noProof="0" dirty="0"/>
            <a:t>Trazabilidad</a:t>
          </a:r>
          <a:endParaRPr lang="en-US" sz="2000" noProof="0" dirty="0"/>
        </a:p>
      </dgm:t>
    </dgm:pt>
    <dgm:pt modelId="{749CA251-0517-48AD-9276-C7EF1EB85B5A}" type="parTrans" cxnId="{02BDE6D7-4C32-4F2F-8CD2-AC64DACD0DFE}">
      <dgm:prSet/>
      <dgm:spPr/>
      <dgm:t>
        <a:bodyPr/>
        <a:lstStyle/>
        <a:p>
          <a:endParaRPr lang="es-ES" sz="1800"/>
        </a:p>
      </dgm:t>
    </dgm:pt>
    <dgm:pt modelId="{98F56E88-8EBF-4817-943B-13D6E5695054}" type="sibTrans" cxnId="{02BDE6D7-4C32-4F2F-8CD2-AC64DACD0DFE}">
      <dgm:prSet/>
      <dgm:spPr/>
      <dgm:t>
        <a:bodyPr/>
        <a:lstStyle/>
        <a:p>
          <a:endParaRPr lang="es-ES" sz="1800"/>
        </a:p>
      </dgm:t>
    </dgm:pt>
    <dgm:pt modelId="{25F1D968-FC7F-4901-A781-5DFA5E1F79CB}">
      <dgm:prSet phldrT="[Texto]" custT="1"/>
      <dgm:spPr/>
      <dgm:t>
        <a:bodyPr/>
        <a:lstStyle/>
        <a:p>
          <a:r>
            <a:rPr lang="es-US" sz="2000"/>
            <a:t>TLS</a:t>
          </a:r>
          <a:endParaRPr lang="es-ES" sz="2000" dirty="0"/>
        </a:p>
      </dgm:t>
    </dgm:pt>
    <dgm:pt modelId="{DA0B9600-0831-4C11-87CB-7A2F3A1513FD}" type="parTrans" cxnId="{4EADD605-5BE2-4DC4-B35D-8A06DC86938A}">
      <dgm:prSet/>
      <dgm:spPr/>
      <dgm:t>
        <a:bodyPr/>
        <a:lstStyle/>
        <a:p>
          <a:endParaRPr lang="es-ES"/>
        </a:p>
      </dgm:t>
    </dgm:pt>
    <dgm:pt modelId="{65A9808E-794A-477C-B938-72AD8B7D3D86}" type="sibTrans" cxnId="{4EADD605-5BE2-4DC4-B35D-8A06DC86938A}">
      <dgm:prSet/>
      <dgm:spPr/>
      <dgm:t>
        <a:bodyPr/>
        <a:lstStyle/>
        <a:p>
          <a:endParaRPr lang="es-ES"/>
        </a:p>
      </dgm:t>
    </dgm:pt>
    <dgm:pt modelId="{31DAFB17-5A6F-4126-8A00-D04E9E84634A}">
      <dgm:prSet phldrT="[Texto]" custT="1"/>
      <dgm:spPr/>
      <dgm:t>
        <a:bodyPr/>
        <a:lstStyle/>
        <a:p>
          <a:r>
            <a:rPr lang="es-ES" sz="2000" dirty="0"/>
            <a:t>Control de acceso</a:t>
          </a:r>
        </a:p>
      </dgm:t>
    </dgm:pt>
    <dgm:pt modelId="{28862525-89C0-4AD6-A903-2E85F9409FD2}" type="parTrans" cxnId="{A901BBB2-69D1-4193-869E-5EE436910067}">
      <dgm:prSet/>
      <dgm:spPr/>
      <dgm:t>
        <a:bodyPr/>
        <a:lstStyle/>
        <a:p>
          <a:endParaRPr lang="es-ES"/>
        </a:p>
      </dgm:t>
    </dgm:pt>
    <dgm:pt modelId="{B87DCC50-21DE-400E-93BE-E165FD9A6E97}" type="sibTrans" cxnId="{A901BBB2-69D1-4193-869E-5EE436910067}">
      <dgm:prSet/>
      <dgm:spPr/>
      <dgm:t>
        <a:bodyPr/>
        <a:lstStyle/>
        <a:p>
          <a:endParaRPr lang="es-ES"/>
        </a:p>
      </dgm:t>
    </dgm:pt>
    <dgm:pt modelId="{70CE38FD-2C82-4C7F-949B-5C91CABE3D23}">
      <dgm:prSet phldrT="[Texto]" custT="1"/>
      <dgm:spPr/>
      <dgm:t>
        <a:bodyPr/>
        <a:lstStyle/>
        <a:p>
          <a:r>
            <a:rPr lang="es-EC" sz="2000" noProof="0" dirty="0"/>
            <a:t>Cadena de bloques</a:t>
          </a:r>
          <a:endParaRPr lang="en-US" sz="2000" noProof="0" dirty="0"/>
        </a:p>
      </dgm:t>
    </dgm:pt>
    <dgm:pt modelId="{902CF1A2-3C83-45DD-BED4-2CEFBAE9FED3}" type="parTrans" cxnId="{94CCD9F6-5960-4D85-BCDD-2E5F1B8B7252}">
      <dgm:prSet/>
      <dgm:spPr/>
      <dgm:t>
        <a:bodyPr/>
        <a:lstStyle/>
        <a:p>
          <a:endParaRPr lang="es-ES"/>
        </a:p>
      </dgm:t>
    </dgm:pt>
    <dgm:pt modelId="{8FB66D64-A2B7-4DBD-AEFE-9594B4EFB133}" type="sibTrans" cxnId="{94CCD9F6-5960-4D85-BCDD-2E5F1B8B7252}">
      <dgm:prSet/>
      <dgm:spPr/>
      <dgm:t>
        <a:bodyPr/>
        <a:lstStyle/>
        <a:p>
          <a:endParaRPr lang="es-ES"/>
        </a:p>
      </dgm:t>
    </dgm:pt>
    <dgm:pt modelId="{382F0DFB-41E4-4CE2-A385-E6C1C2E8A924}">
      <dgm:prSet phldrT="[Texto]" custT="1"/>
      <dgm:spPr/>
      <dgm:t>
        <a:bodyPr/>
        <a:lstStyle/>
        <a:p>
          <a:r>
            <a:rPr lang="es-EC" sz="2000" noProof="0" dirty="0"/>
            <a:t>Algoritmo de consenso</a:t>
          </a:r>
          <a:endParaRPr lang="en-US" sz="2000" noProof="0" dirty="0"/>
        </a:p>
      </dgm:t>
    </dgm:pt>
    <dgm:pt modelId="{CE924A58-7920-4748-9E08-475F1B8C182B}" type="parTrans" cxnId="{FB33DD7A-77AF-4313-B627-C89A487B6CC1}">
      <dgm:prSet/>
      <dgm:spPr/>
      <dgm:t>
        <a:bodyPr/>
        <a:lstStyle/>
        <a:p>
          <a:endParaRPr lang="es-ES"/>
        </a:p>
      </dgm:t>
    </dgm:pt>
    <dgm:pt modelId="{3F40A6F2-4C71-45C3-9952-B72BDD65A727}" type="sibTrans" cxnId="{FB33DD7A-77AF-4313-B627-C89A487B6CC1}">
      <dgm:prSet/>
      <dgm:spPr/>
      <dgm:t>
        <a:bodyPr/>
        <a:lstStyle/>
        <a:p>
          <a:endParaRPr lang="es-ES"/>
        </a:p>
      </dgm:t>
    </dgm:pt>
    <dgm:pt modelId="{7E16813C-77BB-4E16-8F16-A9F6D70B5EFE}">
      <dgm:prSet phldrT="[Texto]" custT="1"/>
      <dgm:spPr/>
      <dgm:t>
        <a:bodyPr/>
        <a:lstStyle/>
        <a:p>
          <a:r>
            <a:rPr lang="es-EC" sz="2000" noProof="0" dirty="0"/>
            <a:t>Red descentralizada</a:t>
          </a:r>
          <a:endParaRPr lang="en-US" sz="2000" noProof="0" dirty="0"/>
        </a:p>
      </dgm:t>
    </dgm:pt>
    <dgm:pt modelId="{AF492E72-CB62-4E40-946C-D5D9C5EC24A2}" type="parTrans" cxnId="{3072915F-829E-4764-8571-3D6D4C89BFDA}">
      <dgm:prSet/>
      <dgm:spPr/>
      <dgm:t>
        <a:bodyPr/>
        <a:lstStyle/>
        <a:p>
          <a:endParaRPr lang="es-ES"/>
        </a:p>
      </dgm:t>
    </dgm:pt>
    <dgm:pt modelId="{837F966A-7E86-4A75-902A-9B657CD19E43}" type="sibTrans" cxnId="{3072915F-829E-4764-8571-3D6D4C89BFDA}">
      <dgm:prSet/>
      <dgm:spPr/>
      <dgm:t>
        <a:bodyPr/>
        <a:lstStyle/>
        <a:p>
          <a:endParaRPr lang="es-ES"/>
        </a:p>
      </dgm:t>
    </dgm:pt>
    <dgm:pt modelId="{7DAC7E19-E935-4B79-A76A-AC962956935B}">
      <dgm:prSet phldrT="[Texto]" custT="1"/>
      <dgm:spPr/>
      <dgm:t>
        <a:bodyPr/>
        <a:lstStyle/>
        <a:p>
          <a:r>
            <a:rPr lang="es-EC" sz="2000" noProof="0" dirty="0" err="1"/>
            <a:t>Ledger</a:t>
          </a:r>
          <a:endParaRPr lang="en-US" sz="2000" noProof="0" dirty="0"/>
        </a:p>
      </dgm:t>
    </dgm:pt>
    <dgm:pt modelId="{E9BD55D5-E0A9-4FC6-BD09-6C5CBFEC45C0}" type="parTrans" cxnId="{5B351514-CC69-498F-BF86-D025573D4173}">
      <dgm:prSet/>
      <dgm:spPr/>
      <dgm:t>
        <a:bodyPr/>
        <a:lstStyle/>
        <a:p>
          <a:endParaRPr lang="es-ES"/>
        </a:p>
      </dgm:t>
    </dgm:pt>
    <dgm:pt modelId="{BC5F4E5D-80E6-40E7-AFCF-DF0FF025E48D}" type="sibTrans" cxnId="{5B351514-CC69-498F-BF86-D025573D4173}">
      <dgm:prSet/>
      <dgm:spPr/>
      <dgm:t>
        <a:bodyPr/>
        <a:lstStyle/>
        <a:p>
          <a:endParaRPr lang="es-ES"/>
        </a:p>
      </dgm:t>
    </dgm:pt>
    <dgm:pt modelId="{C28DBECD-BF7D-42F5-A4C4-19DE58D8B417}">
      <dgm:prSet phldrT="[Texto]" custT="1"/>
      <dgm:spPr/>
      <dgm:t>
        <a:bodyPr/>
        <a:lstStyle/>
        <a:p>
          <a:r>
            <a:rPr lang="es-ES" sz="2000" dirty="0"/>
            <a:t>Fecha, hora, tipo y el participante </a:t>
          </a:r>
          <a:endParaRPr lang="en-US" sz="2000" noProof="0" dirty="0"/>
        </a:p>
      </dgm:t>
    </dgm:pt>
    <dgm:pt modelId="{A7D24673-D722-48FF-A848-BEAA1314EF23}" type="parTrans" cxnId="{595E25F7-15EE-47B9-A8DF-3B3349FF6885}">
      <dgm:prSet/>
      <dgm:spPr/>
      <dgm:t>
        <a:bodyPr/>
        <a:lstStyle/>
        <a:p>
          <a:endParaRPr lang="es-ES"/>
        </a:p>
      </dgm:t>
    </dgm:pt>
    <dgm:pt modelId="{5C68AA9D-9BF5-4632-859B-1F9A4497A5D0}" type="sibTrans" cxnId="{595E25F7-15EE-47B9-A8DF-3B3349FF6885}">
      <dgm:prSet/>
      <dgm:spPr/>
      <dgm:t>
        <a:bodyPr/>
        <a:lstStyle/>
        <a:p>
          <a:endParaRPr lang="es-ES"/>
        </a:p>
      </dgm:t>
    </dgm:pt>
    <dgm:pt modelId="{AF6B14C1-2280-4BAB-B54F-91785969EB30}">
      <dgm:prSet phldrT="[Texto]" custT="1"/>
      <dgm:spPr/>
      <dgm:t>
        <a:bodyPr/>
        <a:lstStyle/>
        <a:p>
          <a:r>
            <a:rPr lang="es-EC" sz="2000" noProof="0" dirty="0"/>
            <a:t>Certificado digital</a:t>
          </a:r>
          <a:endParaRPr lang="en-US" sz="2000" noProof="0" dirty="0"/>
        </a:p>
      </dgm:t>
    </dgm:pt>
    <dgm:pt modelId="{F65234EE-240E-4736-A830-DC9D4D96394D}" type="parTrans" cxnId="{8DC90ACC-AD33-40B3-9167-54BB347C4BE1}">
      <dgm:prSet/>
      <dgm:spPr/>
      <dgm:t>
        <a:bodyPr/>
        <a:lstStyle/>
        <a:p>
          <a:endParaRPr lang="es-ES"/>
        </a:p>
      </dgm:t>
    </dgm:pt>
    <dgm:pt modelId="{F44B7B33-E2C5-4105-AF16-52DA80C8E600}" type="sibTrans" cxnId="{8DC90ACC-AD33-40B3-9167-54BB347C4BE1}">
      <dgm:prSet/>
      <dgm:spPr/>
      <dgm:t>
        <a:bodyPr/>
        <a:lstStyle/>
        <a:p>
          <a:endParaRPr lang="es-ES"/>
        </a:p>
      </dgm:t>
    </dgm:pt>
    <dgm:pt modelId="{FB39C425-C1E2-4C49-AF7E-4604FBC0188A}">
      <dgm:prSet phldrT="[Texto]" custT="1"/>
      <dgm:spPr/>
      <dgm:t>
        <a:bodyPr/>
        <a:lstStyle/>
        <a:p>
          <a:r>
            <a:rPr lang="es-EC" sz="2000" noProof="0" dirty="0" smtClean="0"/>
            <a:t>Autenticación</a:t>
          </a:r>
          <a:endParaRPr lang="en-US" sz="2000" noProof="0" dirty="0"/>
        </a:p>
      </dgm:t>
    </dgm:pt>
    <dgm:pt modelId="{76D96999-6BBF-469C-88FC-FF4B9CC8396F}" type="parTrans" cxnId="{28CE90FB-E25E-4A50-A553-6569EF2FDBCD}">
      <dgm:prSet/>
      <dgm:spPr/>
      <dgm:t>
        <a:bodyPr/>
        <a:lstStyle/>
        <a:p>
          <a:endParaRPr lang="es-ES"/>
        </a:p>
      </dgm:t>
    </dgm:pt>
    <dgm:pt modelId="{233EC577-3873-4FFC-8C3A-3F0C4F52E1AB}" type="sibTrans" cxnId="{28CE90FB-E25E-4A50-A553-6569EF2FDBCD}">
      <dgm:prSet/>
      <dgm:spPr/>
      <dgm:t>
        <a:bodyPr/>
        <a:lstStyle/>
        <a:p>
          <a:endParaRPr lang="es-ES"/>
        </a:p>
      </dgm:t>
    </dgm:pt>
    <dgm:pt modelId="{9492EDB8-B244-4BE7-806F-3EBE67BC8413}" type="pres">
      <dgm:prSet presAssocID="{A579106E-9A7A-4051-BBF4-DF5E418CFED9}" presName="Name0" presStyleCnt="0">
        <dgm:presLayoutVars>
          <dgm:dir/>
          <dgm:animOne val="branch"/>
          <dgm:animLvl val="lvl"/>
        </dgm:presLayoutVars>
      </dgm:prSet>
      <dgm:spPr/>
      <dgm:t>
        <a:bodyPr/>
        <a:lstStyle/>
        <a:p>
          <a:endParaRPr lang="es-ES"/>
        </a:p>
      </dgm:t>
    </dgm:pt>
    <dgm:pt modelId="{84D28045-F47B-4D76-829B-28E1140C9509}" type="pres">
      <dgm:prSet presAssocID="{F40FAF3E-84E5-42E0-8C51-466633CBBDBE}" presName="chaos" presStyleCnt="0"/>
      <dgm:spPr/>
    </dgm:pt>
    <dgm:pt modelId="{1E1A4679-F1C2-47EE-B494-872CC618132F}" type="pres">
      <dgm:prSet presAssocID="{F40FAF3E-84E5-42E0-8C51-466633CBBDBE}" presName="parTx1" presStyleLbl="revTx" presStyleIdx="0" presStyleCnt="9" custScaleX="140347"/>
      <dgm:spPr/>
      <dgm:t>
        <a:bodyPr/>
        <a:lstStyle/>
        <a:p>
          <a:endParaRPr lang="es-ES"/>
        </a:p>
      </dgm:t>
    </dgm:pt>
    <dgm:pt modelId="{8EABEED4-5A81-4DF0-8BDD-EF305E07CEFD}" type="pres">
      <dgm:prSet presAssocID="{F40FAF3E-84E5-42E0-8C51-466633CBBDBE}" presName="desTx1" presStyleLbl="revTx" presStyleIdx="1" presStyleCnt="9">
        <dgm:presLayoutVars>
          <dgm:bulletEnabled val="1"/>
        </dgm:presLayoutVars>
      </dgm:prSet>
      <dgm:spPr/>
      <dgm:t>
        <a:bodyPr/>
        <a:lstStyle/>
        <a:p>
          <a:endParaRPr lang="es-ES"/>
        </a:p>
      </dgm:t>
    </dgm:pt>
    <dgm:pt modelId="{9B7526E5-A1AC-44AA-B4EA-146031B881F9}" type="pres">
      <dgm:prSet presAssocID="{F40FAF3E-84E5-42E0-8C51-466633CBBDBE}" presName="c1" presStyleLbl="node1" presStyleIdx="0" presStyleCnt="19"/>
      <dgm:spPr/>
    </dgm:pt>
    <dgm:pt modelId="{5357506D-EBBB-421B-BE54-98533FE0E94D}" type="pres">
      <dgm:prSet presAssocID="{F40FAF3E-84E5-42E0-8C51-466633CBBDBE}" presName="c2" presStyleLbl="node1" presStyleIdx="1" presStyleCnt="19"/>
      <dgm:spPr/>
    </dgm:pt>
    <dgm:pt modelId="{3AA4F29E-CC3F-405F-96D7-B61611465947}" type="pres">
      <dgm:prSet presAssocID="{F40FAF3E-84E5-42E0-8C51-466633CBBDBE}" presName="c3" presStyleLbl="node1" presStyleIdx="2" presStyleCnt="19"/>
      <dgm:spPr/>
    </dgm:pt>
    <dgm:pt modelId="{0968813E-BDAE-4D47-99B7-D49ECD92F66F}" type="pres">
      <dgm:prSet presAssocID="{F40FAF3E-84E5-42E0-8C51-466633CBBDBE}" presName="c4" presStyleLbl="node1" presStyleIdx="3" presStyleCnt="19"/>
      <dgm:spPr/>
    </dgm:pt>
    <dgm:pt modelId="{AEFFE9D2-2156-4073-9F9B-0FF420A34514}" type="pres">
      <dgm:prSet presAssocID="{F40FAF3E-84E5-42E0-8C51-466633CBBDBE}" presName="c5" presStyleLbl="node1" presStyleIdx="4" presStyleCnt="19"/>
      <dgm:spPr/>
    </dgm:pt>
    <dgm:pt modelId="{795C2F71-8CB7-4C04-B9B1-427E1B9C2689}" type="pres">
      <dgm:prSet presAssocID="{F40FAF3E-84E5-42E0-8C51-466633CBBDBE}" presName="c6" presStyleLbl="node1" presStyleIdx="5" presStyleCnt="19"/>
      <dgm:spPr/>
    </dgm:pt>
    <dgm:pt modelId="{430B570C-48C1-48C9-8C56-ED2BA0D40AD8}" type="pres">
      <dgm:prSet presAssocID="{F40FAF3E-84E5-42E0-8C51-466633CBBDBE}" presName="c7" presStyleLbl="node1" presStyleIdx="6" presStyleCnt="19"/>
      <dgm:spPr/>
    </dgm:pt>
    <dgm:pt modelId="{FE6F0EF5-1AE7-42B8-8829-008163BCB84B}" type="pres">
      <dgm:prSet presAssocID="{F40FAF3E-84E5-42E0-8C51-466633CBBDBE}" presName="c8" presStyleLbl="node1" presStyleIdx="7" presStyleCnt="19"/>
      <dgm:spPr/>
    </dgm:pt>
    <dgm:pt modelId="{E6F7D04A-5CD9-4C1F-A0A9-A73E0A1D4797}" type="pres">
      <dgm:prSet presAssocID="{F40FAF3E-84E5-42E0-8C51-466633CBBDBE}" presName="c9" presStyleLbl="node1" presStyleIdx="8" presStyleCnt="19"/>
      <dgm:spPr/>
    </dgm:pt>
    <dgm:pt modelId="{F1F4182B-6D57-43E5-A1E1-3D708F6988C8}" type="pres">
      <dgm:prSet presAssocID="{F40FAF3E-84E5-42E0-8C51-466633CBBDBE}" presName="c10" presStyleLbl="node1" presStyleIdx="9" presStyleCnt="19"/>
      <dgm:spPr/>
    </dgm:pt>
    <dgm:pt modelId="{EDCB9AC3-7519-4EAB-8C36-117662C4F122}" type="pres">
      <dgm:prSet presAssocID="{F40FAF3E-84E5-42E0-8C51-466633CBBDBE}" presName="c11" presStyleLbl="node1" presStyleIdx="10" presStyleCnt="19"/>
      <dgm:spPr/>
    </dgm:pt>
    <dgm:pt modelId="{5708D239-016F-4A54-A612-0CCD30E48969}" type="pres">
      <dgm:prSet presAssocID="{F40FAF3E-84E5-42E0-8C51-466633CBBDBE}" presName="c12" presStyleLbl="node1" presStyleIdx="11" presStyleCnt="19"/>
      <dgm:spPr/>
    </dgm:pt>
    <dgm:pt modelId="{93355107-7834-482B-B02B-EAEB3EC38600}" type="pres">
      <dgm:prSet presAssocID="{F40FAF3E-84E5-42E0-8C51-466633CBBDBE}" presName="c13" presStyleLbl="node1" presStyleIdx="12" presStyleCnt="19"/>
      <dgm:spPr/>
    </dgm:pt>
    <dgm:pt modelId="{EC4A2877-9788-4A8C-AE45-D785BC932A19}" type="pres">
      <dgm:prSet presAssocID="{F40FAF3E-84E5-42E0-8C51-466633CBBDBE}" presName="c14" presStyleLbl="node1" presStyleIdx="13" presStyleCnt="19"/>
      <dgm:spPr/>
    </dgm:pt>
    <dgm:pt modelId="{042F3710-4BF6-4A1B-B5DA-53C7CA059C94}" type="pres">
      <dgm:prSet presAssocID="{F40FAF3E-84E5-42E0-8C51-466633CBBDBE}" presName="c15" presStyleLbl="node1" presStyleIdx="14" presStyleCnt="19"/>
      <dgm:spPr/>
    </dgm:pt>
    <dgm:pt modelId="{249DC5AE-395C-4063-B894-6CB0E2DAE26E}" type="pres">
      <dgm:prSet presAssocID="{F40FAF3E-84E5-42E0-8C51-466633CBBDBE}" presName="c16" presStyleLbl="node1" presStyleIdx="15" presStyleCnt="19"/>
      <dgm:spPr/>
    </dgm:pt>
    <dgm:pt modelId="{28FA3CDA-472A-4EA7-A36B-4C23FDFCF0E9}" type="pres">
      <dgm:prSet presAssocID="{F40FAF3E-84E5-42E0-8C51-466633CBBDBE}" presName="c17" presStyleLbl="node1" presStyleIdx="16" presStyleCnt="19"/>
      <dgm:spPr/>
    </dgm:pt>
    <dgm:pt modelId="{8AE806CA-E0DB-4F95-B50B-68CE0FF331B7}" type="pres">
      <dgm:prSet presAssocID="{F40FAF3E-84E5-42E0-8C51-466633CBBDBE}" presName="c18" presStyleLbl="node1" presStyleIdx="17" presStyleCnt="19"/>
      <dgm:spPr/>
    </dgm:pt>
    <dgm:pt modelId="{1EC3E4F6-2FD8-4C6C-B4C7-9BE30D708E21}" type="pres">
      <dgm:prSet presAssocID="{43E85A63-DEB7-459D-A198-7619BF274FB3}" presName="chevronComposite1" presStyleCnt="0"/>
      <dgm:spPr/>
    </dgm:pt>
    <dgm:pt modelId="{45588226-AAD8-4187-B899-8850F9E4F9A3}" type="pres">
      <dgm:prSet presAssocID="{43E85A63-DEB7-459D-A198-7619BF274FB3}" presName="chevron1" presStyleLbl="sibTrans2D1" presStyleIdx="0" presStyleCnt="4"/>
      <dgm:spPr/>
    </dgm:pt>
    <dgm:pt modelId="{624FC4D5-67A4-41C1-B8F9-205A489F32E5}" type="pres">
      <dgm:prSet presAssocID="{43E85A63-DEB7-459D-A198-7619BF274FB3}" presName="spChevron1" presStyleCnt="0"/>
      <dgm:spPr/>
    </dgm:pt>
    <dgm:pt modelId="{374BBFBA-AFFA-4FE4-B0F7-2333F733FD3D}" type="pres">
      <dgm:prSet presAssocID="{FE47FC5C-7F7E-4A73-A2F5-F73D41E9CAE6}" presName="middle" presStyleCnt="0"/>
      <dgm:spPr/>
    </dgm:pt>
    <dgm:pt modelId="{F99EF9B4-800C-417D-8E32-7B46B9C3D5EC}" type="pres">
      <dgm:prSet presAssocID="{FE47FC5C-7F7E-4A73-A2F5-F73D41E9CAE6}" presName="parTxMid" presStyleLbl="revTx" presStyleIdx="2" presStyleCnt="9"/>
      <dgm:spPr/>
      <dgm:t>
        <a:bodyPr/>
        <a:lstStyle/>
        <a:p>
          <a:endParaRPr lang="es-ES"/>
        </a:p>
      </dgm:t>
    </dgm:pt>
    <dgm:pt modelId="{152E96BB-1756-48F3-B2A7-22B9B0415B2F}" type="pres">
      <dgm:prSet presAssocID="{FE47FC5C-7F7E-4A73-A2F5-F73D41E9CAE6}" presName="desTxMid" presStyleLbl="revTx" presStyleIdx="3" presStyleCnt="9">
        <dgm:presLayoutVars>
          <dgm:bulletEnabled val="1"/>
        </dgm:presLayoutVars>
      </dgm:prSet>
      <dgm:spPr/>
      <dgm:t>
        <a:bodyPr/>
        <a:lstStyle/>
        <a:p>
          <a:endParaRPr lang="es-ES"/>
        </a:p>
      </dgm:t>
    </dgm:pt>
    <dgm:pt modelId="{C79E7F99-016B-4D18-80CB-79E35D10F34A}" type="pres">
      <dgm:prSet presAssocID="{FE47FC5C-7F7E-4A73-A2F5-F73D41E9CAE6}" presName="spMid" presStyleCnt="0"/>
      <dgm:spPr/>
    </dgm:pt>
    <dgm:pt modelId="{CFA50E11-25EE-4B51-A2A8-9D0FAC05964D}" type="pres">
      <dgm:prSet presAssocID="{91EE51B5-A2CB-447D-97D4-879AA9E63E18}" presName="chevronComposite1" presStyleCnt="0"/>
      <dgm:spPr/>
    </dgm:pt>
    <dgm:pt modelId="{0D4669A2-2D88-4770-A249-E4249AA1BB00}" type="pres">
      <dgm:prSet presAssocID="{91EE51B5-A2CB-447D-97D4-879AA9E63E18}" presName="chevron1" presStyleLbl="sibTrans2D1" presStyleIdx="1" presStyleCnt="4"/>
      <dgm:spPr/>
    </dgm:pt>
    <dgm:pt modelId="{CF362B3F-31D9-4CF1-A5AC-532AA1C4BF3C}" type="pres">
      <dgm:prSet presAssocID="{91EE51B5-A2CB-447D-97D4-879AA9E63E18}" presName="spChevron1" presStyleCnt="0"/>
      <dgm:spPr/>
    </dgm:pt>
    <dgm:pt modelId="{B96BD1CE-C5C0-458A-BAEB-4A24B9561241}" type="pres">
      <dgm:prSet presAssocID="{75A5514F-9471-43F3-A0B7-8EF833D06428}" presName="middle" presStyleCnt="0"/>
      <dgm:spPr/>
    </dgm:pt>
    <dgm:pt modelId="{0057581E-4907-4B46-BD92-D5947CA2529B}" type="pres">
      <dgm:prSet presAssocID="{75A5514F-9471-43F3-A0B7-8EF833D06428}" presName="parTxMid" presStyleLbl="revTx" presStyleIdx="4" presStyleCnt="9"/>
      <dgm:spPr/>
      <dgm:t>
        <a:bodyPr/>
        <a:lstStyle/>
        <a:p>
          <a:endParaRPr lang="es-ES"/>
        </a:p>
      </dgm:t>
    </dgm:pt>
    <dgm:pt modelId="{A4BE081A-9E56-4BEC-B028-054FE46B6B34}" type="pres">
      <dgm:prSet presAssocID="{75A5514F-9471-43F3-A0B7-8EF833D06428}" presName="desTxMid" presStyleLbl="revTx" presStyleIdx="5" presStyleCnt="9" custScaleX="131290">
        <dgm:presLayoutVars>
          <dgm:bulletEnabled val="1"/>
        </dgm:presLayoutVars>
      </dgm:prSet>
      <dgm:spPr/>
      <dgm:t>
        <a:bodyPr/>
        <a:lstStyle/>
        <a:p>
          <a:endParaRPr lang="es-ES"/>
        </a:p>
      </dgm:t>
    </dgm:pt>
    <dgm:pt modelId="{803157C1-C80D-4008-AAC3-72749E4FC20D}" type="pres">
      <dgm:prSet presAssocID="{75A5514F-9471-43F3-A0B7-8EF833D06428}" presName="spMid" presStyleCnt="0"/>
      <dgm:spPr/>
    </dgm:pt>
    <dgm:pt modelId="{8C32E7DE-CFA9-4A9E-829C-1DC75FD7D98A}" type="pres">
      <dgm:prSet presAssocID="{EA90467B-AC9C-4A69-92C2-48E128F5BAE2}" presName="chevronComposite1" presStyleCnt="0"/>
      <dgm:spPr/>
    </dgm:pt>
    <dgm:pt modelId="{3E2760DE-CC1F-460D-B385-8340A85C6B2A}" type="pres">
      <dgm:prSet presAssocID="{EA90467B-AC9C-4A69-92C2-48E128F5BAE2}" presName="chevron1" presStyleLbl="sibTrans2D1" presStyleIdx="2" presStyleCnt="4"/>
      <dgm:spPr/>
    </dgm:pt>
    <dgm:pt modelId="{C1D3491F-FD6D-4598-946D-CD430159954D}" type="pres">
      <dgm:prSet presAssocID="{EA90467B-AC9C-4A69-92C2-48E128F5BAE2}" presName="spChevron1" presStyleCnt="0"/>
      <dgm:spPr/>
    </dgm:pt>
    <dgm:pt modelId="{9963F228-6707-470C-9EC6-14343205398E}" type="pres">
      <dgm:prSet presAssocID="{1701CCBE-459E-4CE8-8BEF-C7F251A1B39F}" presName="middle" presStyleCnt="0"/>
      <dgm:spPr/>
    </dgm:pt>
    <dgm:pt modelId="{519062B4-E811-499A-BBEA-A49F410694FF}" type="pres">
      <dgm:prSet presAssocID="{1701CCBE-459E-4CE8-8BEF-C7F251A1B39F}" presName="parTxMid" presStyleLbl="revTx" presStyleIdx="6" presStyleCnt="9"/>
      <dgm:spPr/>
      <dgm:t>
        <a:bodyPr/>
        <a:lstStyle/>
        <a:p>
          <a:endParaRPr lang="es-ES"/>
        </a:p>
      </dgm:t>
    </dgm:pt>
    <dgm:pt modelId="{BA27354A-47DD-4152-B2E0-DCADEB60DCC3}" type="pres">
      <dgm:prSet presAssocID="{1701CCBE-459E-4CE8-8BEF-C7F251A1B39F}" presName="desTxMid" presStyleLbl="revTx" presStyleIdx="7" presStyleCnt="9">
        <dgm:presLayoutVars>
          <dgm:bulletEnabled val="1"/>
        </dgm:presLayoutVars>
      </dgm:prSet>
      <dgm:spPr/>
      <dgm:t>
        <a:bodyPr/>
        <a:lstStyle/>
        <a:p>
          <a:endParaRPr lang="es-ES"/>
        </a:p>
      </dgm:t>
    </dgm:pt>
    <dgm:pt modelId="{0AD49B9C-47B5-4C0F-8F1E-BA3FC8A5B95B}" type="pres">
      <dgm:prSet presAssocID="{1701CCBE-459E-4CE8-8BEF-C7F251A1B39F}" presName="spMid" presStyleCnt="0"/>
      <dgm:spPr/>
    </dgm:pt>
    <dgm:pt modelId="{29569A58-55D0-4A1F-BACD-2F20CD36E008}" type="pres">
      <dgm:prSet presAssocID="{98F56E88-8EBF-4817-943B-13D6E5695054}" presName="chevronComposite1" presStyleCnt="0"/>
      <dgm:spPr/>
    </dgm:pt>
    <dgm:pt modelId="{33DACB9C-9D59-4040-93A1-7F254AC63DB5}" type="pres">
      <dgm:prSet presAssocID="{98F56E88-8EBF-4817-943B-13D6E5695054}" presName="chevron1" presStyleLbl="sibTrans2D1" presStyleIdx="3" presStyleCnt="4"/>
      <dgm:spPr/>
    </dgm:pt>
    <dgm:pt modelId="{EB93442B-DD11-400A-901D-56A62B7956FC}" type="pres">
      <dgm:prSet presAssocID="{98F56E88-8EBF-4817-943B-13D6E5695054}" presName="spChevron1" presStyleCnt="0"/>
      <dgm:spPr/>
    </dgm:pt>
    <dgm:pt modelId="{D20403E5-592C-4681-A153-E7974B24012C}" type="pres">
      <dgm:prSet presAssocID="{FB39C425-C1E2-4C49-AF7E-4604FBC0188A}" presName="last" presStyleCnt="0"/>
      <dgm:spPr/>
    </dgm:pt>
    <dgm:pt modelId="{E07C0D4E-4CB3-4F77-B881-489D5B514AC8}" type="pres">
      <dgm:prSet presAssocID="{FB39C425-C1E2-4C49-AF7E-4604FBC0188A}" presName="circleTx" presStyleLbl="node1" presStyleIdx="18" presStyleCnt="19" custScaleX="154367"/>
      <dgm:spPr/>
      <dgm:t>
        <a:bodyPr/>
        <a:lstStyle/>
        <a:p>
          <a:endParaRPr lang="es-ES"/>
        </a:p>
      </dgm:t>
    </dgm:pt>
    <dgm:pt modelId="{54B70CF0-FDAD-4C4C-99A9-B5C52EEAA4F2}" type="pres">
      <dgm:prSet presAssocID="{FB39C425-C1E2-4C49-AF7E-4604FBC0188A}" presName="desTxN" presStyleLbl="revTx" presStyleIdx="8" presStyleCnt="9">
        <dgm:presLayoutVars>
          <dgm:bulletEnabled val="1"/>
        </dgm:presLayoutVars>
      </dgm:prSet>
      <dgm:spPr/>
      <dgm:t>
        <a:bodyPr/>
        <a:lstStyle/>
        <a:p>
          <a:endParaRPr lang="es-ES"/>
        </a:p>
      </dgm:t>
    </dgm:pt>
    <dgm:pt modelId="{9EB34FDB-9208-4B38-8EDB-7E1DEB55510B}" type="pres">
      <dgm:prSet presAssocID="{FB39C425-C1E2-4C49-AF7E-4604FBC0188A}" presName="spN" presStyleCnt="0"/>
      <dgm:spPr/>
    </dgm:pt>
  </dgm:ptLst>
  <dgm:cxnLst>
    <dgm:cxn modelId="{249B6659-46C8-4046-8112-3BABCE82D276}" type="presOf" srcId="{31DAFB17-5A6F-4126-8A00-D04E9E84634A}" destId="{8EABEED4-5A81-4DF0-8BDD-EF305E07CEFD}" srcOrd="0" destOrd="1" presId="urn:microsoft.com/office/officeart/2009/3/layout/RandomtoResultProcess"/>
    <dgm:cxn modelId="{A901BBB2-69D1-4193-869E-5EE436910067}" srcId="{F40FAF3E-84E5-42E0-8C51-466633CBBDBE}" destId="{31DAFB17-5A6F-4126-8A00-D04E9E84634A}" srcOrd="1" destOrd="0" parTransId="{28862525-89C0-4AD6-A903-2E85F9409FD2}" sibTransId="{B87DCC50-21DE-400E-93BE-E165FD9A6E97}"/>
    <dgm:cxn modelId="{00A2066C-045C-4D9F-92D0-D66FF8037884}" type="presOf" srcId="{382F0DFB-41E4-4CE2-A385-E6C1C2E8A924}" destId="{152E96BB-1756-48F3-B2A7-22B9B0415B2F}" srcOrd="0" destOrd="1" presId="urn:microsoft.com/office/officeart/2009/3/layout/RandomtoResultProcess"/>
    <dgm:cxn modelId="{981B35B2-4DE9-4C51-B9F9-714E629F38AE}" type="presOf" srcId="{FE47FC5C-7F7E-4A73-A2F5-F73D41E9CAE6}" destId="{F99EF9B4-800C-417D-8E32-7B46B9C3D5EC}" srcOrd="0" destOrd="0" presId="urn:microsoft.com/office/officeart/2009/3/layout/RandomtoResultProcess"/>
    <dgm:cxn modelId="{595E25F7-15EE-47B9-A8DF-3B3349FF6885}" srcId="{1701CCBE-459E-4CE8-8BEF-C7F251A1B39F}" destId="{C28DBECD-BF7D-42F5-A4C4-19DE58D8B417}" srcOrd="1" destOrd="0" parTransId="{A7D24673-D722-48FF-A848-BEAA1314EF23}" sibTransId="{5C68AA9D-9BF5-4632-859B-1F9A4497A5D0}"/>
    <dgm:cxn modelId="{12F41C13-E45A-40B5-A69D-6789ABCBA9F6}" type="presOf" srcId="{C28DBECD-BF7D-42F5-A4C4-19DE58D8B417}" destId="{BA27354A-47DD-4152-B2E0-DCADEB60DCC3}" srcOrd="0" destOrd="1" presId="urn:microsoft.com/office/officeart/2009/3/layout/RandomtoResultProcess"/>
    <dgm:cxn modelId="{4EADD605-5BE2-4DC4-B35D-8A06DC86938A}" srcId="{F40FAF3E-84E5-42E0-8C51-466633CBBDBE}" destId="{25F1D968-FC7F-4901-A781-5DFA5E1F79CB}" srcOrd="0" destOrd="0" parTransId="{DA0B9600-0831-4C11-87CB-7A2F3A1513FD}" sibTransId="{65A9808E-794A-477C-B938-72AD8B7D3D86}"/>
    <dgm:cxn modelId="{E1182035-6D21-462C-9D93-5992BA84D7ED}" type="presOf" srcId="{75A5514F-9471-43F3-A0B7-8EF833D06428}" destId="{0057581E-4907-4B46-BD92-D5947CA2529B}" srcOrd="0" destOrd="0" presId="urn:microsoft.com/office/officeart/2009/3/layout/RandomtoResultProcess"/>
    <dgm:cxn modelId="{3000AA58-51F9-4B39-8CB4-FCD60BF420E8}" srcId="{A579106E-9A7A-4051-BBF4-DF5E418CFED9}" destId="{F40FAF3E-84E5-42E0-8C51-466633CBBDBE}" srcOrd="0" destOrd="0" parTransId="{40B0FC3F-6919-4B30-8226-63C00F8030D2}" sibTransId="{43E85A63-DEB7-459D-A198-7619BF274FB3}"/>
    <dgm:cxn modelId="{208F5F28-ADA9-410D-8891-7C8A7DA504F1}" type="presOf" srcId="{1701CCBE-459E-4CE8-8BEF-C7F251A1B39F}" destId="{519062B4-E811-499A-BBEA-A49F410694FF}" srcOrd="0" destOrd="0" presId="urn:microsoft.com/office/officeart/2009/3/layout/RandomtoResultProcess"/>
    <dgm:cxn modelId="{1F7E9AD0-FB44-413C-A61F-A70120689B28}" srcId="{A579106E-9A7A-4051-BBF4-DF5E418CFED9}" destId="{75A5514F-9471-43F3-A0B7-8EF833D06428}" srcOrd="2" destOrd="0" parTransId="{40F9A97D-F33E-4CA2-B255-D44F27716ADF}" sibTransId="{EA90467B-AC9C-4A69-92C2-48E128F5BAE2}"/>
    <dgm:cxn modelId="{188213CA-F7B5-46DD-A627-EAB8E5C81619}" type="presOf" srcId="{25F1D968-FC7F-4901-A781-5DFA5E1F79CB}" destId="{8EABEED4-5A81-4DF0-8BDD-EF305E07CEFD}" srcOrd="0" destOrd="0" presId="urn:microsoft.com/office/officeart/2009/3/layout/RandomtoResultProcess"/>
    <dgm:cxn modelId="{28CE90FB-E25E-4A50-A553-6569EF2FDBCD}" srcId="{A579106E-9A7A-4051-BBF4-DF5E418CFED9}" destId="{FB39C425-C1E2-4C49-AF7E-4604FBC0188A}" srcOrd="4" destOrd="0" parTransId="{76D96999-6BBF-469C-88FC-FF4B9CC8396F}" sibTransId="{233EC577-3873-4FFC-8C3A-3F0C4F52E1AB}"/>
    <dgm:cxn modelId="{75DE5C22-2374-49DE-B3B2-8EB496885F18}" type="presOf" srcId="{FB39C425-C1E2-4C49-AF7E-4604FBC0188A}" destId="{E07C0D4E-4CB3-4F77-B881-489D5B514AC8}" srcOrd="0" destOrd="0" presId="urn:microsoft.com/office/officeart/2009/3/layout/RandomtoResultProcess"/>
    <dgm:cxn modelId="{13A04B99-9BDB-4724-8410-3771DEE2989F}" type="presOf" srcId="{AF6B14C1-2280-4BAB-B54F-91785969EB30}" destId="{54B70CF0-FDAD-4C4C-99A9-B5C52EEAA4F2}" srcOrd="0" destOrd="0" presId="urn:microsoft.com/office/officeart/2009/3/layout/RandomtoResultProcess"/>
    <dgm:cxn modelId="{94CCD9F6-5960-4D85-BCDD-2E5F1B8B7252}" srcId="{FE47FC5C-7F7E-4A73-A2F5-F73D41E9CAE6}" destId="{70CE38FD-2C82-4C7F-949B-5C91CABE3D23}" srcOrd="0" destOrd="0" parTransId="{902CF1A2-3C83-45DD-BED4-2CEFBAE9FED3}" sibTransId="{8FB66D64-A2B7-4DBD-AEFE-9594B4EFB133}"/>
    <dgm:cxn modelId="{8DC90ACC-AD33-40B3-9167-54BB347C4BE1}" srcId="{FB39C425-C1E2-4C49-AF7E-4604FBC0188A}" destId="{AF6B14C1-2280-4BAB-B54F-91785969EB30}" srcOrd="0" destOrd="0" parTransId="{F65234EE-240E-4736-A830-DC9D4D96394D}" sibTransId="{F44B7B33-E2C5-4105-AF16-52DA80C8E600}"/>
    <dgm:cxn modelId="{612CC423-7B06-43FC-AFB2-B110E26874AD}" srcId="{A579106E-9A7A-4051-BBF4-DF5E418CFED9}" destId="{FE47FC5C-7F7E-4A73-A2F5-F73D41E9CAE6}" srcOrd="1" destOrd="0" parTransId="{01E5620B-BA47-42C1-AD86-DBDBB158A163}" sibTransId="{91EE51B5-A2CB-447D-97D4-879AA9E63E18}"/>
    <dgm:cxn modelId="{B91B941F-6486-4FAA-8DA4-CB1C02169B45}" type="presOf" srcId="{7DAC7E19-E935-4B79-A76A-AC962956935B}" destId="{BA27354A-47DD-4152-B2E0-DCADEB60DCC3}" srcOrd="0" destOrd="0" presId="urn:microsoft.com/office/officeart/2009/3/layout/RandomtoResultProcess"/>
    <dgm:cxn modelId="{B3213C2B-ED89-40F6-844B-BD064DAFCD82}" type="presOf" srcId="{7E16813C-77BB-4E16-8F16-A9F6D70B5EFE}" destId="{A4BE081A-9E56-4BEC-B028-054FE46B6B34}" srcOrd="0" destOrd="0" presId="urn:microsoft.com/office/officeart/2009/3/layout/RandomtoResultProcess"/>
    <dgm:cxn modelId="{5B351514-CC69-498F-BF86-D025573D4173}" srcId="{1701CCBE-459E-4CE8-8BEF-C7F251A1B39F}" destId="{7DAC7E19-E935-4B79-A76A-AC962956935B}" srcOrd="0" destOrd="0" parTransId="{E9BD55D5-E0A9-4FC6-BD09-6C5CBFEC45C0}" sibTransId="{BC5F4E5D-80E6-40E7-AFCF-DF0FF025E48D}"/>
    <dgm:cxn modelId="{EE6259FD-42D9-4547-82F5-29C44E7025B5}" type="presOf" srcId="{70CE38FD-2C82-4C7F-949B-5C91CABE3D23}" destId="{152E96BB-1756-48F3-B2A7-22B9B0415B2F}" srcOrd="0" destOrd="0" presId="urn:microsoft.com/office/officeart/2009/3/layout/RandomtoResultProcess"/>
    <dgm:cxn modelId="{FB33DD7A-77AF-4313-B627-C89A487B6CC1}" srcId="{FE47FC5C-7F7E-4A73-A2F5-F73D41E9CAE6}" destId="{382F0DFB-41E4-4CE2-A385-E6C1C2E8A924}" srcOrd="1" destOrd="0" parTransId="{CE924A58-7920-4748-9E08-475F1B8C182B}" sibTransId="{3F40A6F2-4C71-45C3-9952-B72BDD65A727}"/>
    <dgm:cxn modelId="{B5C8EA31-CC96-4024-BD9C-14BAF8FD82B9}" type="presOf" srcId="{F40FAF3E-84E5-42E0-8C51-466633CBBDBE}" destId="{1E1A4679-F1C2-47EE-B494-872CC618132F}" srcOrd="0" destOrd="0" presId="urn:microsoft.com/office/officeart/2009/3/layout/RandomtoResultProcess"/>
    <dgm:cxn modelId="{3072915F-829E-4764-8571-3D6D4C89BFDA}" srcId="{75A5514F-9471-43F3-A0B7-8EF833D06428}" destId="{7E16813C-77BB-4E16-8F16-A9F6D70B5EFE}" srcOrd="0" destOrd="0" parTransId="{AF492E72-CB62-4E40-946C-D5D9C5EC24A2}" sibTransId="{837F966A-7E86-4A75-902A-9B657CD19E43}"/>
    <dgm:cxn modelId="{02BDE6D7-4C32-4F2F-8CD2-AC64DACD0DFE}" srcId="{A579106E-9A7A-4051-BBF4-DF5E418CFED9}" destId="{1701CCBE-459E-4CE8-8BEF-C7F251A1B39F}" srcOrd="3" destOrd="0" parTransId="{749CA251-0517-48AD-9276-C7EF1EB85B5A}" sibTransId="{98F56E88-8EBF-4817-943B-13D6E5695054}"/>
    <dgm:cxn modelId="{DDED1EE7-9651-47C5-9BF6-6B350374ECDE}" type="presOf" srcId="{A579106E-9A7A-4051-BBF4-DF5E418CFED9}" destId="{9492EDB8-B244-4BE7-806F-3EBE67BC8413}" srcOrd="0" destOrd="0" presId="urn:microsoft.com/office/officeart/2009/3/layout/RandomtoResultProcess"/>
    <dgm:cxn modelId="{3482499F-E640-43DC-A0E0-AEF951E12238}" type="presParOf" srcId="{9492EDB8-B244-4BE7-806F-3EBE67BC8413}" destId="{84D28045-F47B-4D76-829B-28E1140C9509}" srcOrd="0" destOrd="0" presId="urn:microsoft.com/office/officeart/2009/3/layout/RandomtoResultProcess"/>
    <dgm:cxn modelId="{A0B85B9A-C9A2-4EAC-BBEC-2D29AE801355}" type="presParOf" srcId="{84D28045-F47B-4D76-829B-28E1140C9509}" destId="{1E1A4679-F1C2-47EE-B494-872CC618132F}" srcOrd="0" destOrd="0" presId="urn:microsoft.com/office/officeart/2009/3/layout/RandomtoResultProcess"/>
    <dgm:cxn modelId="{42496771-2A3D-49D0-9298-5112DAB0C8E3}" type="presParOf" srcId="{84D28045-F47B-4D76-829B-28E1140C9509}" destId="{8EABEED4-5A81-4DF0-8BDD-EF305E07CEFD}" srcOrd="1" destOrd="0" presId="urn:microsoft.com/office/officeart/2009/3/layout/RandomtoResultProcess"/>
    <dgm:cxn modelId="{47D7CF53-255F-4693-8C77-CCA1AC08C577}" type="presParOf" srcId="{84D28045-F47B-4D76-829B-28E1140C9509}" destId="{9B7526E5-A1AC-44AA-B4EA-146031B881F9}" srcOrd="2" destOrd="0" presId="urn:microsoft.com/office/officeart/2009/3/layout/RandomtoResultProcess"/>
    <dgm:cxn modelId="{0283D631-4CFD-4A5C-9C24-D46C0D3E4180}" type="presParOf" srcId="{84D28045-F47B-4D76-829B-28E1140C9509}" destId="{5357506D-EBBB-421B-BE54-98533FE0E94D}" srcOrd="3" destOrd="0" presId="urn:microsoft.com/office/officeart/2009/3/layout/RandomtoResultProcess"/>
    <dgm:cxn modelId="{A1EAA731-624E-43E1-86C0-CEB2FC70B180}" type="presParOf" srcId="{84D28045-F47B-4D76-829B-28E1140C9509}" destId="{3AA4F29E-CC3F-405F-96D7-B61611465947}" srcOrd="4" destOrd="0" presId="urn:microsoft.com/office/officeart/2009/3/layout/RandomtoResultProcess"/>
    <dgm:cxn modelId="{A387BC24-9793-4EA4-A623-17E2E2FBA015}" type="presParOf" srcId="{84D28045-F47B-4D76-829B-28E1140C9509}" destId="{0968813E-BDAE-4D47-99B7-D49ECD92F66F}" srcOrd="5" destOrd="0" presId="urn:microsoft.com/office/officeart/2009/3/layout/RandomtoResultProcess"/>
    <dgm:cxn modelId="{B0CAFB0C-DADE-43B9-A47B-D8CFA7AB4898}" type="presParOf" srcId="{84D28045-F47B-4D76-829B-28E1140C9509}" destId="{AEFFE9D2-2156-4073-9F9B-0FF420A34514}" srcOrd="6" destOrd="0" presId="urn:microsoft.com/office/officeart/2009/3/layout/RandomtoResultProcess"/>
    <dgm:cxn modelId="{07F93EF6-D892-4D99-B01D-169172F9BBF6}" type="presParOf" srcId="{84D28045-F47B-4D76-829B-28E1140C9509}" destId="{795C2F71-8CB7-4C04-B9B1-427E1B9C2689}" srcOrd="7" destOrd="0" presId="urn:microsoft.com/office/officeart/2009/3/layout/RandomtoResultProcess"/>
    <dgm:cxn modelId="{A902B4F8-BE62-4BC5-B199-B2F3FDC6C30F}" type="presParOf" srcId="{84D28045-F47B-4D76-829B-28E1140C9509}" destId="{430B570C-48C1-48C9-8C56-ED2BA0D40AD8}" srcOrd="8" destOrd="0" presId="urn:microsoft.com/office/officeart/2009/3/layout/RandomtoResultProcess"/>
    <dgm:cxn modelId="{19D76911-8E87-456C-9B4A-DA1ED0D23A26}" type="presParOf" srcId="{84D28045-F47B-4D76-829B-28E1140C9509}" destId="{FE6F0EF5-1AE7-42B8-8829-008163BCB84B}" srcOrd="9" destOrd="0" presId="urn:microsoft.com/office/officeart/2009/3/layout/RandomtoResultProcess"/>
    <dgm:cxn modelId="{D8792123-DAFD-4F76-9A67-F139FAB081D8}" type="presParOf" srcId="{84D28045-F47B-4D76-829B-28E1140C9509}" destId="{E6F7D04A-5CD9-4C1F-A0A9-A73E0A1D4797}" srcOrd="10" destOrd="0" presId="urn:microsoft.com/office/officeart/2009/3/layout/RandomtoResultProcess"/>
    <dgm:cxn modelId="{7F6492F9-5700-48CC-A83C-5711541CCBDD}" type="presParOf" srcId="{84D28045-F47B-4D76-829B-28E1140C9509}" destId="{F1F4182B-6D57-43E5-A1E1-3D708F6988C8}" srcOrd="11" destOrd="0" presId="urn:microsoft.com/office/officeart/2009/3/layout/RandomtoResultProcess"/>
    <dgm:cxn modelId="{5930B8F3-A91B-425D-A288-EC5853C013A4}" type="presParOf" srcId="{84D28045-F47B-4D76-829B-28E1140C9509}" destId="{EDCB9AC3-7519-4EAB-8C36-117662C4F122}" srcOrd="12" destOrd="0" presId="urn:microsoft.com/office/officeart/2009/3/layout/RandomtoResultProcess"/>
    <dgm:cxn modelId="{169B0727-1C6D-43B0-851E-72EA234D67AC}" type="presParOf" srcId="{84D28045-F47B-4D76-829B-28E1140C9509}" destId="{5708D239-016F-4A54-A612-0CCD30E48969}" srcOrd="13" destOrd="0" presId="urn:microsoft.com/office/officeart/2009/3/layout/RandomtoResultProcess"/>
    <dgm:cxn modelId="{8DFEAEAE-2C0E-4D03-920C-438104999EA2}" type="presParOf" srcId="{84D28045-F47B-4D76-829B-28E1140C9509}" destId="{93355107-7834-482B-B02B-EAEB3EC38600}" srcOrd="14" destOrd="0" presId="urn:microsoft.com/office/officeart/2009/3/layout/RandomtoResultProcess"/>
    <dgm:cxn modelId="{E54A6927-C5A0-4A78-9206-67290134FCF6}" type="presParOf" srcId="{84D28045-F47B-4D76-829B-28E1140C9509}" destId="{EC4A2877-9788-4A8C-AE45-D785BC932A19}" srcOrd="15" destOrd="0" presId="urn:microsoft.com/office/officeart/2009/3/layout/RandomtoResultProcess"/>
    <dgm:cxn modelId="{83BDDF82-6349-407C-BC6C-CC72F173A4DE}" type="presParOf" srcId="{84D28045-F47B-4D76-829B-28E1140C9509}" destId="{042F3710-4BF6-4A1B-B5DA-53C7CA059C94}" srcOrd="16" destOrd="0" presId="urn:microsoft.com/office/officeart/2009/3/layout/RandomtoResultProcess"/>
    <dgm:cxn modelId="{BB237791-E8A4-41AE-AFF6-22FE7E0D97AA}" type="presParOf" srcId="{84D28045-F47B-4D76-829B-28E1140C9509}" destId="{249DC5AE-395C-4063-B894-6CB0E2DAE26E}" srcOrd="17" destOrd="0" presId="urn:microsoft.com/office/officeart/2009/3/layout/RandomtoResultProcess"/>
    <dgm:cxn modelId="{D6A4B2F8-FC57-45EA-96D0-2D979ED0FDF1}" type="presParOf" srcId="{84D28045-F47B-4D76-829B-28E1140C9509}" destId="{28FA3CDA-472A-4EA7-A36B-4C23FDFCF0E9}" srcOrd="18" destOrd="0" presId="urn:microsoft.com/office/officeart/2009/3/layout/RandomtoResultProcess"/>
    <dgm:cxn modelId="{AA214EB6-F9FB-4C02-A583-391BB66F114D}" type="presParOf" srcId="{84D28045-F47B-4D76-829B-28E1140C9509}" destId="{8AE806CA-E0DB-4F95-B50B-68CE0FF331B7}" srcOrd="19" destOrd="0" presId="urn:microsoft.com/office/officeart/2009/3/layout/RandomtoResultProcess"/>
    <dgm:cxn modelId="{D4A63149-1FEF-4130-B291-405F56893C9C}" type="presParOf" srcId="{9492EDB8-B244-4BE7-806F-3EBE67BC8413}" destId="{1EC3E4F6-2FD8-4C6C-B4C7-9BE30D708E21}" srcOrd="1" destOrd="0" presId="urn:microsoft.com/office/officeart/2009/3/layout/RandomtoResultProcess"/>
    <dgm:cxn modelId="{C27AA0C8-30AE-4B5E-89E1-A731BEDBA647}" type="presParOf" srcId="{1EC3E4F6-2FD8-4C6C-B4C7-9BE30D708E21}" destId="{45588226-AAD8-4187-B899-8850F9E4F9A3}" srcOrd="0" destOrd="0" presId="urn:microsoft.com/office/officeart/2009/3/layout/RandomtoResultProcess"/>
    <dgm:cxn modelId="{9EC76AC1-6EB8-4611-B5A4-CA93C695A8F8}" type="presParOf" srcId="{1EC3E4F6-2FD8-4C6C-B4C7-9BE30D708E21}" destId="{624FC4D5-67A4-41C1-B8F9-205A489F32E5}" srcOrd="1" destOrd="0" presId="urn:microsoft.com/office/officeart/2009/3/layout/RandomtoResultProcess"/>
    <dgm:cxn modelId="{2B17FF8C-028A-4935-9B99-FD1E2266C97C}" type="presParOf" srcId="{9492EDB8-B244-4BE7-806F-3EBE67BC8413}" destId="{374BBFBA-AFFA-4FE4-B0F7-2333F733FD3D}" srcOrd="2" destOrd="0" presId="urn:microsoft.com/office/officeart/2009/3/layout/RandomtoResultProcess"/>
    <dgm:cxn modelId="{3EE5620E-4B85-4AAE-AF47-652C89CED95D}" type="presParOf" srcId="{374BBFBA-AFFA-4FE4-B0F7-2333F733FD3D}" destId="{F99EF9B4-800C-417D-8E32-7B46B9C3D5EC}" srcOrd="0" destOrd="0" presId="urn:microsoft.com/office/officeart/2009/3/layout/RandomtoResultProcess"/>
    <dgm:cxn modelId="{F3A8434B-5DE9-465D-81F7-24371403F66B}" type="presParOf" srcId="{374BBFBA-AFFA-4FE4-B0F7-2333F733FD3D}" destId="{152E96BB-1756-48F3-B2A7-22B9B0415B2F}" srcOrd="1" destOrd="0" presId="urn:microsoft.com/office/officeart/2009/3/layout/RandomtoResultProcess"/>
    <dgm:cxn modelId="{C2722242-6A18-40C6-8305-163C2AE2ADE1}" type="presParOf" srcId="{374BBFBA-AFFA-4FE4-B0F7-2333F733FD3D}" destId="{C79E7F99-016B-4D18-80CB-79E35D10F34A}" srcOrd="2" destOrd="0" presId="urn:microsoft.com/office/officeart/2009/3/layout/RandomtoResultProcess"/>
    <dgm:cxn modelId="{71F61F11-6BBC-4960-8EF1-03E915ADA323}" type="presParOf" srcId="{9492EDB8-B244-4BE7-806F-3EBE67BC8413}" destId="{CFA50E11-25EE-4B51-A2A8-9D0FAC05964D}" srcOrd="3" destOrd="0" presId="urn:microsoft.com/office/officeart/2009/3/layout/RandomtoResultProcess"/>
    <dgm:cxn modelId="{B17D09FF-92C0-476D-B787-EAB06544E192}" type="presParOf" srcId="{CFA50E11-25EE-4B51-A2A8-9D0FAC05964D}" destId="{0D4669A2-2D88-4770-A249-E4249AA1BB00}" srcOrd="0" destOrd="0" presId="urn:microsoft.com/office/officeart/2009/3/layout/RandomtoResultProcess"/>
    <dgm:cxn modelId="{766F943B-75AE-46DF-BCF1-4527CA39BF64}" type="presParOf" srcId="{CFA50E11-25EE-4B51-A2A8-9D0FAC05964D}" destId="{CF362B3F-31D9-4CF1-A5AC-532AA1C4BF3C}" srcOrd="1" destOrd="0" presId="urn:microsoft.com/office/officeart/2009/3/layout/RandomtoResultProcess"/>
    <dgm:cxn modelId="{7C37F142-403E-4E2A-BED2-97F18F12CC52}" type="presParOf" srcId="{9492EDB8-B244-4BE7-806F-3EBE67BC8413}" destId="{B96BD1CE-C5C0-458A-BAEB-4A24B9561241}" srcOrd="4" destOrd="0" presId="urn:microsoft.com/office/officeart/2009/3/layout/RandomtoResultProcess"/>
    <dgm:cxn modelId="{BDBD6A23-842B-4BEB-82E4-9793215898DD}" type="presParOf" srcId="{B96BD1CE-C5C0-458A-BAEB-4A24B9561241}" destId="{0057581E-4907-4B46-BD92-D5947CA2529B}" srcOrd="0" destOrd="0" presId="urn:microsoft.com/office/officeart/2009/3/layout/RandomtoResultProcess"/>
    <dgm:cxn modelId="{094242EE-0D2F-4719-A0C7-9D6379AA456F}" type="presParOf" srcId="{B96BD1CE-C5C0-458A-BAEB-4A24B9561241}" destId="{A4BE081A-9E56-4BEC-B028-054FE46B6B34}" srcOrd="1" destOrd="0" presId="urn:microsoft.com/office/officeart/2009/3/layout/RandomtoResultProcess"/>
    <dgm:cxn modelId="{48DDB00C-ECE4-4E7B-AB4C-8A82E40A8449}" type="presParOf" srcId="{B96BD1CE-C5C0-458A-BAEB-4A24B9561241}" destId="{803157C1-C80D-4008-AAC3-72749E4FC20D}" srcOrd="2" destOrd="0" presId="urn:microsoft.com/office/officeart/2009/3/layout/RandomtoResultProcess"/>
    <dgm:cxn modelId="{530FF459-4E36-41AA-AC9F-229CC8013073}" type="presParOf" srcId="{9492EDB8-B244-4BE7-806F-3EBE67BC8413}" destId="{8C32E7DE-CFA9-4A9E-829C-1DC75FD7D98A}" srcOrd="5" destOrd="0" presId="urn:microsoft.com/office/officeart/2009/3/layout/RandomtoResultProcess"/>
    <dgm:cxn modelId="{70793F1F-B2E4-42B3-85D7-99AACEB91E0F}" type="presParOf" srcId="{8C32E7DE-CFA9-4A9E-829C-1DC75FD7D98A}" destId="{3E2760DE-CC1F-460D-B385-8340A85C6B2A}" srcOrd="0" destOrd="0" presId="urn:microsoft.com/office/officeart/2009/3/layout/RandomtoResultProcess"/>
    <dgm:cxn modelId="{BBD9246C-2030-4C24-988D-BAA48DA559B8}" type="presParOf" srcId="{8C32E7DE-CFA9-4A9E-829C-1DC75FD7D98A}" destId="{C1D3491F-FD6D-4598-946D-CD430159954D}" srcOrd="1" destOrd="0" presId="urn:microsoft.com/office/officeart/2009/3/layout/RandomtoResultProcess"/>
    <dgm:cxn modelId="{320D29EC-9353-4936-A064-0C4B4F4D217B}" type="presParOf" srcId="{9492EDB8-B244-4BE7-806F-3EBE67BC8413}" destId="{9963F228-6707-470C-9EC6-14343205398E}" srcOrd="6" destOrd="0" presId="urn:microsoft.com/office/officeart/2009/3/layout/RandomtoResultProcess"/>
    <dgm:cxn modelId="{4D3EE4EC-E809-4095-83CE-E7F05D8539A8}" type="presParOf" srcId="{9963F228-6707-470C-9EC6-14343205398E}" destId="{519062B4-E811-499A-BBEA-A49F410694FF}" srcOrd="0" destOrd="0" presId="urn:microsoft.com/office/officeart/2009/3/layout/RandomtoResultProcess"/>
    <dgm:cxn modelId="{FB7941EB-5FD0-406B-A676-35D726FCCF6F}" type="presParOf" srcId="{9963F228-6707-470C-9EC6-14343205398E}" destId="{BA27354A-47DD-4152-B2E0-DCADEB60DCC3}" srcOrd="1" destOrd="0" presId="urn:microsoft.com/office/officeart/2009/3/layout/RandomtoResultProcess"/>
    <dgm:cxn modelId="{A0EF9978-6944-47A7-90FB-FABF97F9E4A6}" type="presParOf" srcId="{9963F228-6707-470C-9EC6-14343205398E}" destId="{0AD49B9C-47B5-4C0F-8F1E-BA3FC8A5B95B}" srcOrd="2" destOrd="0" presId="urn:microsoft.com/office/officeart/2009/3/layout/RandomtoResultProcess"/>
    <dgm:cxn modelId="{874A7C53-9CFE-4282-AE6F-AAE7808D1AC9}" type="presParOf" srcId="{9492EDB8-B244-4BE7-806F-3EBE67BC8413}" destId="{29569A58-55D0-4A1F-BACD-2F20CD36E008}" srcOrd="7" destOrd="0" presId="urn:microsoft.com/office/officeart/2009/3/layout/RandomtoResultProcess"/>
    <dgm:cxn modelId="{F09883CA-D112-4B47-8971-290C10A75698}" type="presParOf" srcId="{29569A58-55D0-4A1F-BACD-2F20CD36E008}" destId="{33DACB9C-9D59-4040-93A1-7F254AC63DB5}" srcOrd="0" destOrd="0" presId="urn:microsoft.com/office/officeart/2009/3/layout/RandomtoResultProcess"/>
    <dgm:cxn modelId="{366D3F49-BCFA-4681-B0E8-ED4D324E85E6}" type="presParOf" srcId="{29569A58-55D0-4A1F-BACD-2F20CD36E008}" destId="{EB93442B-DD11-400A-901D-56A62B7956FC}" srcOrd="1" destOrd="0" presId="urn:microsoft.com/office/officeart/2009/3/layout/RandomtoResultProcess"/>
    <dgm:cxn modelId="{9E5074D1-57B7-4E04-86BA-55F42A28D580}" type="presParOf" srcId="{9492EDB8-B244-4BE7-806F-3EBE67BC8413}" destId="{D20403E5-592C-4681-A153-E7974B24012C}" srcOrd="8" destOrd="0" presId="urn:microsoft.com/office/officeart/2009/3/layout/RandomtoResultProcess"/>
    <dgm:cxn modelId="{F4864573-4914-41BE-9B57-22603D494E5A}" type="presParOf" srcId="{D20403E5-592C-4681-A153-E7974B24012C}" destId="{E07C0D4E-4CB3-4F77-B881-489D5B514AC8}" srcOrd="0" destOrd="0" presId="urn:microsoft.com/office/officeart/2009/3/layout/RandomtoResultProcess"/>
    <dgm:cxn modelId="{16B6F13C-FD4D-4510-A40B-7A4D819FD80B}" type="presParOf" srcId="{D20403E5-592C-4681-A153-E7974B24012C}" destId="{54B70CF0-FDAD-4C4C-99A9-B5C52EEAA4F2}" srcOrd="1" destOrd="0" presId="urn:microsoft.com/office/officeart/2009/3/layout/RandomtoResultProcess"/>
    <dgm:cxn modelId="{7E51034E-7D04-4C1A-9894-DCCB5CF5A263}" type="presParOf" srcId="{D20403E5-592C-4681-A153-E7974B24012C}" destId="{9EB34FDB-9208-4B38-8EDB-7E1DEB55510B}"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853BD6-2612-4BED-B01F-1DF59A877D4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F21C838D-2A65-4456-AAC6-70833CABC6B9}">
      <dgm:prSet phldrT="[Texto]"/>
      <dgm:spPr/>
      <dgm:t>
        <a:bodyPr/>
        <a:lstStyle/>
        <a:p>
          <a:r>
            <a:rPr lang="es-ES" dirty="0" smtClean="0"/>
            <a:t>API BLOCKCHAIN</a:t>
          </a:r>
          <a:endParaRPr lang="es-ES" dirty="0"/>
        </a:p>
      </dgm:t>
    </dgm:pt>
    <dgm:pt modelId="{F7842E53-B0C7-4702-93B2-CADD299C4D4A}" type="parTrans" cxnId="{9E66644D-BC30-44AA-8911-373813DC4A83}">
      <dgm:prSet/>
      <dgm:spPr/>
      <dgm:t>
        <a:bodyPr/>
        <a:lstStyle/>
        <a:p>
          <a:endParaRPr lang="es-ES"/>
        </a:p>
      </dgm:t>
    </dgm:pt>
    <dgm:pt modelId="{48103FFC-244E-4933-BDC9-44E61E22EC9C}" type="sibTrans" cxnId="{9E66644D-BC30-44AA-8911-373813DC4A83}">
      <dgm:prSet/>
      <dgm:spPr/>
      <dgm:t>
        <a:bodyPr/>
        <a:lstStyle/>
        <a:p>
          <a:endParaRPr lang="es-ES"/>
        </a:p>
      </dgm:t>
    </dgm:pt>
    <dgm:pt modelId="{0AE2E80A-C332-44E6-B360-24EEBD3691D5}">
      <dgm:prSet phldrT="[Texto]"/>
      <dgm:spPr/>
      <dgm:t>
        <a:bodyPr/>
        <a:lstStyle/>
        <a:p>
          <a:r>
            <a:rPr lang="es-US" dirty="0" smtClean="0"/>
            <a:t>JavaScript</a:t>
          </a:r>
          <a:endParaRPr lang="es-ES" dirty="0"/>
        </a:p>
      </dgm:t>
    </dgm:pt>
    <dgm:pt modelId="{76491D32-5F90-4D67-A9DF-D342DEC4EFD7}" type="parTrans" cxnId="{A68901B9-8120-431C-9C62-6691EBDAB7A4}">
      <dgm:prSet/>
      <dgm:spPr/>
      <dgm:t>
        <a:bodyPr/>
        <a:lstStyle/>
        <a:p>
          <a:endParaRPr lang="es-ES"/>
        </a:p>
      </dgm:t>
    </dgm:pt>
    <dgm:pt modelId="{B91E76E5-438A-483A-AE43-04CA7C4BB6BE}" type="sibTrans" cxnId="{A68901B9-8120-431C-9C62-6691EBDAB7A4}">
      <dgm:prSet/>
      <dgm:spPr/>
      <dgm:t>
        <a:bodyPr/>
        <a:lstStyle/>
        <a:p>
          <a:endParaRPr lang="es-ES"/>
        </a:p>
      </dgm:t>
    </dgm:pt>
    <dgm:pt modelId="{427BAC02-BD41-4C95-A55A-657369A9C1D9}">
      <dgm:prSet phldrT="[Texto]"/>
      <dgm:spPr/>
      <dgm:t>
        <a:bodyPr/>
        <a:lstStyle/>
        <a:p>
          <a:r>
            <a:rPr lang="es-ES" dirty="0" smtClean="0"/>
            <a:t>API TRADICIONAL</a:t>
          </a:r>
          <a:endParaRPr lang="es-ES" dirty="0"/>
        </a:p>
      </dgm:t>
    </dgm:pt>
    <dgm:pt modelId="{5535F584-7492-414D-B723-061A387C60B7}" type="parTrans" cxnId="{81B5B60E-5610-4EC1-85F2-ACBC14B5D994}">
      <dgm:prSet/>
      <dgm:spPr/>
      <dgm:t>
        <a:bodyPr/>
        <a:lstStyle/>
        <a:p>
          <a:endParaRPr lang="es-ES"/>
        </a:p>
      </dgm:t>
    </dgm:pt>
    <dgm:pt modelId="{7C8FF04F-B66B-4F38-806B-C38F12FD0FC6}" type="sibTrans" cxnId="{81B5B60E-5610-4EC1-85F2-ACBC14B5D994}">
      <dgm:prSet/>
      <dgm:spPr/>
      <dgm:t>
        <a:bodyPr/>
        <a:lstStyle/>
        <a:p>
          <a:endParaRPr lang="es-ES"/>
        </a:p>
      </dgm:t>
    </dgm:pt>
    <dgm:pt modelId="{89E36AD0-6748-4EBD-964E-0EB381A85682}">
      <dgm:prSet phldrT="[Texto]"/>
      <dgm:spPr/>
      <dgm:t>
        <a:bodyPr/>
        <a:lstStyle/>
        <a:p>
          <a:r>
            <a:rPr lang="es-US" dirty="0" smtClean="0"/>
            <a:t>JAVA V 9 </a:t>
          </a:r>
          <a:endParaRPr lang="es-ES" dirty="0"/>
        </a:p>
      </dgm:t>
    </dgm:pt>
    <dgm:pt modelId="{824EB519-C3DF-4B66-ADED-9E1276810BE5}" type="parTrans" cxnId="{8E7DBD5E-9D9F-4163-AC09-57181B1DA6BC}">
      <dgm:prSet/>
      <dgm:spPr/>
      <dgm:t>
        <a:bodyPr/>
        <a:lstStyle/>
        <a:p>
          <a:endParaRPr lang="es-ES"/>
        </a:p>
      </dgm:t>
    </dgm:pt>
    <dgm:pt modelId="{05A652DF-06C0-4ACD-ABEB-E668DA6796C9}" type="sibTrans" cxnId="{8E7DBD5E-9D9F-4163-AC09-57181B1DA6BC}">
      <dgm:prSet/>
      <dgm:spPr/>
      <dgm:t>
        <a:bodyPr/>
        <a:lstStyle/>
        <a:p>
          <a:endParaRPr lang="es-ES"/>
        </a:p>
      </dgm:t>
    </dgm:pt>
    <dgm:pt modelId="{5D85B18B-1CEB-47D6-BA3E-6DE4F322E0FE}">
      <dgm:prSet phldrT="[Texto]"/>
      <dgm:spPr/>
      <dgm:t>
        <a:bodyPr/>
        <a:lstStyle/>
        <a:p>
          <a:r>
            <a:rPr lang="es-US" dirty="0" err="1" smtClean="0"/>
            <a:t>Tomcat</a:t>
          </a:r>
          <a:r>
            <a:rPr lang="es-US" dirty="0" smtClean="0"/>
            <a:t> 9</a:t>
          </a:r>
          <a:endParaRPr lang="es-ES" dirty="0"/>
        </a:p>
      </dgm:t>
    </dgm:pt>
    <dgm:pt modelId="{01F3D7D5-0162-4043-A27C-F0BBEFFC3DCB}" type="parTrans" cxnId="{CF7A0C53-712B-4F04-9925-CDDAF6CFC0B9}">
      <dgm:prSet/>
      <dgm:spPr/>
      <dgm:t>
        <a:bodyPr/>
        <a:lstStyle/>
        <a:p>
          <a:endParaRPr lang="es-ES"/>
        </a:p>
      </dgm:t>
    </dgm:pt>
    <dgm:pt modelId="{AA893B06-322B-49ED-931E-BCFBE618D92F}" type="sibTrans" cxnId="{CF7A0C53-712B-4F04-9925-CDDAF6CFC0B9}">
      <dgm:prSet/>
      <dgm:spPr/>
      <dgm:t>
        <a:bodyPr/>
        <a:lstStyle/>
        <a:p>
          <a:endParaRPr lang="es-ES"/>
        </a:p>
      </dgm:t>
    </dgm:pt>
    <dgm:pt modelId="{603AA23A-85C5-4E07-AD1E-34277F1152C0}">
      <dgm:prSet phldrT="[Texto]"/>
      <dgm:spPr/>
      <dgm:t>
        <a:bodyPr/>
        <a:lstStyle/>
        <a:p>
          <a:r>
            <a:rPr lang="es-US" dirty="0" err="1" smtClean="0"/>
            <a:t>NodeJS</a:t>
          </a:r>
          <a:r>
            <a:rPr lang="es-US" dirty="0" smtClean="0"/>
            <a:t>, </a:t>
          </a:r>
          <a:endParaRPr lang="es-ES" dirty="0"/>
        </a:p>
      </dgm:t>
    </dgm:pt>
    <dgm:pt modelId="{A7E30B7F-5AEB-4736-A16D-413989B3E3C0}" type="parTrans" cxnId="{09BA41F2-DC92-4A54-9567-F50F1910E0AC}">
      <dgm:prSet/>
      <dgm:spPr/>
      <dgm:t>
        <a:bodyPr/>
        <a:lstStyle/>
        <a:p>
          <a:endParaRPr lang="es-ES"/>
        </a:p>
      </dgm:t>
    </dgm:pt>
    <dgm:pt modelId="{66B83404-A512-4776-A73F-D2FEF3FFD588}" type="sibTrans" cxnId="{09BA41F2-DC92-4A54-9567-F50F1910E0AC}">
      <dgm:prSet/>
      <dgm:spPr/>
      <dgm:t>
        <a:bodyPr/>
        <a:lstStyle/>
        <a:p>
          <a:endParaRPr lang="es-ES"/>
        </a:p>
      </dgm:t>
    </dgm:pt>
    <dgm:pt modelId="{CF4658A5-7793-43CB-AA98-5BF665619A33}">
      <dgm:prSet phldrT="[Texto]"/>
      <dgm:spPr/>
      <dgm:t>
        <a:bodyPr/>
        <a:lstStyle/>
        <a:p>
          <a:r>
            <a:rPr lang="es-US" dirty="0" err="1" smtClean="0"/>
            <a:t>CouchDB</a:t>
          </a:r>
          <a:endParaRPr lang="es-ES" dirty="0"/>
        </a:p>
      </dgm:t>
    </dgm:pt>
    <dgm:pt modelId="{A44015ED-A836-42C6-9F0C-30C6DDC1AE36}" type="parTrans" cxnId="{99E9D908-EAA9-46AA-A446-DD3DE6ADF4AD}">
      <dgm:prSet/>
      <dgm:spPr/>
      <dgm:t>
        <a:bodyPr/>
        <a:lstStyle/>
        <a:p>
          <a:endParaRPr lang="es-ES"/>
        </a:p>
      </dgm:t>
    </dgm:pt>
    <dgm:pt modelId="{00661F55-BA3A-4F5F-916A-542AA963D3F7}" type="sibTrans" cxnId="{99E9D908-EAA9-46AA-A446-DD3DE6ADF4AD}">
      <dgm:prSet/>
      <dgm:spPr/>
      <dgm:t>
        <a:bodyPr/>
        <a:lstStyle/>
        <a:p>
          <a:endParaRPr lang="es-ES"/>
        </a:p>
      </dgm:t>
    </dgm:pt>
    <dgm:pt modelId="{09DCD86B-50B9-450E-833C-FAE7370D7389}">
      <dgm:prSet phldrT="[Texto]"/>
      <dgm:spPr/>
      <dgm:t>
        <a:bodyPr/>
        <a:lstStyle/>
        <a:p>
          <a:r>
            <a:rPr lang="es-US" dirty="0" err="1" smtClean="0"/>
            <a:t>MariaDB</a:t>
          </a:r>
          <a:r>
            <a:rPr lang="es-US" dirty="0" smtClean="0"/>
            <a:t> V 10.3</a:t>
          </a:r>
          <a:endParaRPr lang="es-ES" dirty="0"/>
        </a:p>
      </dgm:t>
    </dgm:pt>
    <dgm:pt modelId="{70137D51-6446-4AEB-A233-624834F6C996}" type="parTrans" cxnId="{3E1732DC-5311-400D-8FA5-DA1D684E363A}">
      <dgm:prSet/>
      <dgm:spPr/>
    </dgm:pt>
    <dgm:pt modelId="{7F12742E-F3D3-44DF-B329-84FF0B32552A}" type="sibTrans" cxnId="{3E1732DC-5311-400D-8FA5-DA1D684E363A}">
      <dgm:prSet/>
      <dgm:spPr/>
    </dgm:pt>
    <dgm:pt modelId="{420F1E6A-20EB-4315-A45B-F54D4D51C290}" type="pres">
      <dgm:prSet presAssocID="{6D853BD6-2612-4BED-B01F-1DF59A877D42}" presName="Name0" presStyleCnt="0">
        <dgm:presLayoutVars>
          <dgm:dir/>
          <dgm:animLvl val="lvl"/>
          <dgm:resizeHandles val="exact"/>
        </dgm:presLayoutVars>
      </dgm:prSet>
      <dgm:spPr/>
      <dgm:t>
        <a:bodyPr/>
        <a:lstStyle/>
        <a:p>
          <a:endParaRPr lang="es-ES"/>
        </a:p>
      </dgm:t>
    </dgm:pt>
    <dgm:pt modelId="{EE2C1159-8338-4C25-A3A3-E56F5C5D372F}" type="pres">
      <dgm:prSet presAssocID="{F21C838D-2A65-4456-AAC6-70833CABC6B9}" presName="composite" presStyleCnt="0"/>
      <dgm:spPr/>
    </dgm:pt>
    <dgm:pt modelId="{42B38624-F735-4D39-85CA-3BB46B512960}" type="pres">
      <dgm:prSet presAssocID="{F21C838D-2A65-4456-AAC6-70833CABC6B9}" presName="parTx" presStyleLbl="alignNode1" presStyleIdx="0" presStyleCnt="2">
        <dgm:presLayoutVars>
          <dgm:chMax val="0"/>
          <dgm:chPref val="0"/>
          <dgm:bulletEnabled val="1"/>
        </dgm:presLayoutVars>
      </dgm:prSet>
      <dgm:spPr/>
      <dgm:t>
        <a:bodyPr/>
        <a:lstStyle/>
        <a:p>
          <a:endParaRPr lang="es-ES"/>
        </a:p>
      </dgm:t>
    </dgm:pt>
    <dgm:pt modelId="{AE4CCA0A-68D2-4D35-B7C0-FCC308A99119}" type="pres">
      <dgm:prSet presAssocID="{F21C838D-2A65-4456-AAC6-70833CABC6B9}" presName="desTx" presStyleLbl="alignAccFollowNode1" presStyleIdx="0" presStyleCnt="2">
        <dgm:presLayoutVars>
          <dgm:bulletEnabled val="1"/>
        </dgm:presLayoutVars>
      </dgm:prSet>
      <dgm:spPr/>
      <dgm:t>
        <a:bodyPr/>
        <a:lstStyle/>
        <a:p>
          <a:endParaRPr lang="es-ES"/>
        </a:p>
      </dgm:t>
    </dgm:pt>
    <dgm:pt modelId="{F0CEB528-7CAA-40AB-A9F2-E728B94AE8F3}" type="pres">
      <dgm:prSet presAssocID="{48103FFC-244E-4933-BDC9-44E61E22EC9C}" presName="space" presStyleCnt="0"/>
      <dgm:spPr/>
    </dgm:pt>
    <dgm:pt modelId="{439661C3-2C5A-4409-B923-A89E93EB423B}" type="pres">
      <dgm:prSet presAssocID="{427BAC02-BD41-4C95-A55A-657369A9C1D9}" presName="composite" presStyleCnt="0"/>
      <dgm:spPr/>
    </dgm:pt>
    <dgm:pt modelId="{35876CB1-E3F6-43D1-AE84-5EC67B996E5A}" type="pres">
      <dgm:prSet presAssocID="{427BAC02-BD41-4C95-A55A-657369A9C1D9}" presName="parTx" presStyleLbl="alignNode1" presStyleIdx="1" presStyleCnt="2">
        <dgm:presLayoutVars>
          <dgm:chMax val="0"/>
          <dgm:chPref val="0"/>
          <dgm:bulletEnabled val="1"/>
        </dgm:presLayoutVars>
      </dgm:prSet>
      <dgm:spPr/>
      <dgm:t>
        <a:bodyPr/>
        <a:lstStyle/>
        <a:p>
          <a:endParaRPr lang="es-ES"/>
        </a:p>
      </dgm:t>
    </dgm:pt>
    <dgm:pt modelId="{B32EAEDF-BF4E-48B7-A3A2-6AD5B098127E}" type="pres">
      <dgm:prSet presAssocID="{427BAC02-BD41-4C95-A55A-657369A9C1D9}" presName="desTx" presStyleLbl="alignAccFollowNode1" presStyleIdx="1" presStyleCnt="2">
        <dgm:presLayoutVars>
          <dgm:bulletEnabled val="1"/>
        </dgm:presLayoutVars>
      </dgm:prSet>
      <dgm:spPr/>
      <dgm:t>
        <a:bodyPr/>
        <a:lstStyle/>
        <a:p>
          <a:endParaRPr lang="es-ES"/>
        </a:p>
      </dgm:t>
    </dgm:pt>
  </dgm:ptLst>
  <dgm:cxnLst>
    <dgm:cxn modelId="{7DBB9CB1-B353-4BF5-B39C-17056B91E0F9}" type="presOf" srcId="{5D85B18B-1CEB-47D6-BA3E-6DE4F322E0FE}" destId="{B32EAEDF-BF4E-48B7-A3A2-6AD5B098127E}" srcOrd="0" destOrd="1" presId="urn:microsoft.com/office/officeart/2005/8/layout/hList1"/>
    <dgm:cxn modelId="{A68901B9-8120-431C-9C62-6691EBDAB7A4}" srcId="{F21C838D-2A65-4456-AAC6-70833CABC6B9}" destId="{0AE2E80A-C332-44E6-B360-24EEBD3691D5}" srcOrd="0" destOrd="0" parTransId="{76491D32-5F90-4D67-A9DF-D342DEC4EFD7}" sibTransId="{B91E76E5-438A-483A-AE43-04CA7C4BB6BE}"/>
    <dgm:cxn modelId="{6D891296-A265-469D-8597-DA724F82772D}" type="presOf" srcId="{09DCD86B-50B9-450E-833C-FAE7370D7389}" destId="{B32EAEDF-BF4E-48B7-A3A2-6AD5B098127E}" srcOrd="0" destOrd="2" presId="urn:microsoft.com/office/officeart/2005/8/layout/hList1"/>
    <dgm:cxn modelId="{FC6AF7CA-9FA0-417A-849C-D7497D7292B1}" type="presOf" srcId="{6D853BD6-2612-4BED-B01F-1DF59A877D42}" destId="{420F1E6A-20EB-4315-A45B-F54D4D51C290}" srcOrd="0" destOrd="0" presId="urn:microsoft.com/office/officeart/2005/8/layout/hList1"/>
    <dgm:cxn modelId="{DDF0F5BC-C0A9-4729-849A-E4FA1FECF2C7}" type="presOf" srcId="{89E36AD0-6748-4EBD-964E-0EB381A85682}" destId="{B32EAEDF-BF4E-48B7-A3A2-6AD5B098127E}" srcOrd="0" destOrd="0" presId="urn:microsoft.com/office/officeart/2005/8/layout/hList1"/>
    <dgm:cxn modelId="{CF7A0C53-712B-4F04-9925-CDDAF6CFC0B9}" srcId="{427BAC02-BD41-4C95-A55A-657369A9C1D9}" destId="{5D85B18B-1CEB-47D6-BA3E-6DE4F322E0FE}" srcOrd="1" destOrd="0" parTransId="{01F3D7D5-0162-4043-A27C-F0BBEFFC3DCB}" sibTransId="{AA893B06-322B-49ED-931E-BCFBE618D92F}"/>
    <dgm:cxn modelId="{9E66644D-BC30-44AA-8911-373813DC4A83}" srcId="{6D853BD6-2612-4BED-B01F-1DF59A877D42}" destId="{F21C838D-2A65-4456-AAC6-70833CABC6B9}" srcOrd="0" destOrd="0" parTransId="{F7842E53-B0C7-4702-93B2-CADD299C4D4A}" sibTransId="{48103FFC-244E-4933-BDC9-44E61E22EC9C}"/>
    <dgm:cxn modelId="{09BA41F2-DC92-4A54-9567-F50F1910E0AC}" srcId="{F21C838D-2A65-4456-AAC6-70833CABC6B9}" destId="{603AA23A-85C5-4E07-AD1E-34277F1152C0}" srcOrd="1" destOrd="0" parTransId="{A7E30B7F-5AEB-4736-A16D-413989B3E3C0}" sibTransId="{66B83404-A512-4776-A73F-D2FEF3FFD588}"/>
    <dgm:cxn modelId="{99E9D908-EAA9-46AA-A446-DD3DE6ADF4AD}" srcId="{F21C838D-2A65-4456-AAC6-70833CABC6B9}" destId="{CF4658A5-7793-43CB-AA98-5BF665619A33}" srcOrd="2" destOrd="0" parTransId="{A44015ED-A836-42C6-9F0C-30C6DDC1AE36}" sibTransId="{00661F55-BA3A-4F5F-916A-542AA963D3F7}"/>
    <dgm:cxn modelId="{3E1732DC-5311-400D-8FA5-DA1D684E363A}" srcId="{427BAC02-BD41-4C95-A55A-657369A9C1D9}" destId="{09DCD86B-50B9-450E-833C-FAE7370D7389}" srcOrd="2" destOrd="0" parTransId="{70137D51-6446-4AEB-A233-624834F6C996}" sibTransId="{7F12742E-F3D3-44DF-B329-84FF0B32552A}"/>
    <dgm:cxn modelId="{DCB03267-BB3A-4097-9CE9-B63F690987E7}" type="presOf" srcId="{427BAC02-BD41-4C95-A55A-657369A9C1D9}" destId="{35876CB1-E3F6-43D1-AE84-5EC67B996E5A}" srcOrd="0" destOrd="0" presId="urn:microsoft.com/office/officeart/2005/8/layout/hList1"/>
    <dgm:cxn modelId="{8E7DBD5E-9D9F-4163-AC09-57181B1DA6BC}" srcId="{427BAC02-BD41-4C95-A55A-657369A9C1D9}" destId="{89E36AD0-6748-4EBD-964E-0EB381A85682}" srcOrd="0" destOrd="0" parTransId="{824EB519-C3DF-4B66-ADED-9E1276810BE5}" sibTransId="{05A652DF-06C0-4ACD-ABEB-E668DA6796C9}"/>
    <dgm:cxn modelId="{54009EC8-A566-4093-BE0F-13D6C6513280}" type="presOf" srcId="{603AA23A-85C5-4E07-AD1E-34277F1152C0}" destId="{AE4CCA0A-68D2-4D35-B7C0-FCC308A99119}" srcOrd="0" destOrd="1" presId="urn:microsoft.com/office/officeart/2005/8/layout/hList1"/>
    <dgm:cxn modelId="{81B5B60E-5610-4EC1-85F2-ACBC14B5D994}" srcId="{6D853BD6-2612-4BED-B01F-1DF59A877D42}" destId="{427BAC02-BD41-4C95-A55A-657369A9C1D9}" srcOrd="1" destOrd="0" parTransId="{5535F584-7492-414D-B723-061A387C60B7}" sibTransId="{7C8FF04F-B66B-4F38-806B-C38F12FD0FC6}"/>
    <dgm:cxn modelId="{5CEF6E51-6845-40A9-8A9A-F8B5D07B15BE}" type="presOf" srcId="{F21C838D-2A65-4456-AAC6-70833CABC6B9}" destId="{42B38624-F735-4D39-85CA-3BB46B512960}" srcOrd="0" destOrd="0" presId="urn:microsoft.com/office/officeart/2005/8/layout/hList1"/>
    <dgm:cxn modelId="{05F2A020-D978-481D-BA03-99495C6EFE13}" type="presOf" srcId="{CF4658A5-7793-43CB-AA98-5BF665619A33}" destId="{AE4CCA0A-68D2-4D35-B7C0-FCC308A99119}" srcOrd="0" destOrd="2" presId="urn:microsoft.com/office/officeart/2005/8/layout/hList1"/>
    <dgm:cxn modelId="{B4E5C45F-64F5-4A9F-A560-8BCB1BEF803E}" type="presOf" srcId="{0AE2E80A-C332-44E6-B360-24EEBD3691D5}" destId="{AE4CCA0A-68D2-4D35-B7C0-FCC308A99119}" srcOrd="0" destOrd="0" presId="urn:microsoft.com/office/officeart/2005/8/layout/hList1"/>
    <dgm:cxn modelId="{9E3579FA-E84E-4907-B779-F113E9405FA4}" type="presParOf" srcId="{420F1E6A-20EB-4315-A45B-F54D4D51C290}" destId="{EE2C1159-8338-4C25-A3A3-E56F5C5D372F}" srcOrd="0" destOrd="0" presId="urn:microsoft.com/office/officeart/2005/8/layout/hList1"/>
    <dgm:cxn modelId="{D820BD63-CE3C-4300-8DBE-04B5CC9FF881}" type="presParOf" srcId="{EE2C1159-8338-4C25-A3A3-E56F5C5D372F}" destId="{42B38624-F735-4D39-85CA-3BB46B512960}" srcOrd="0" destOrd="0" presId="urn:microsoft.com/office/officeart/2005/8/layout/hList1"/>
    <dgm:cxn modelId="{E9555B71-D28B-4B22-BA35-678E19DA4C84}" type="presParOf" srcId="{EE2C1159-8338-4C25-A3A3-E56F5C5D372F}" destId="{AE4CCA0A-68D2-4D35-B7C0-FCC308A99119}" srcOrd="1" destOrd="0" presId="urn:microsoft.com/office/officeart/2005/8/layout/hList1"/>
    <dgm:cxn modelId="{45909FB5-4891-4A7E-ADA0-FA9482C4BB43}" type="presParOf" srcId="{420F1E6A-20EB-4315-A45B-F54D4D51C290}" destId="{F0CEB528-7CAA-40AB-A9F2-E728B94AE8F3}" srcOrd="1" destOrd="0" presId="urn:microsoft.com/office/officeart/2005/8/layout/hList1"/>
    <dgm:cxn modelId="{B49E6FC3-ACCB-4ECD-9DBC-1BAA3C8DFAC4}" type="presParOf" srcId="{420F1E6A-20EB-4315-A45B-F54D4D51C290}" destId="{439661C3-2C5A-4409-B923-A89E93EB423B}" srcOrd="2" destOrd="0" presId="urn:microsoft.com/office/officeart/2005/8/layout/hList1"/>
    <dgm:cxn modelId="{41C73D77-EEB1-4D02-AF70-6431883AE919}" type="presParOf" srcId="{439661C3-2C5A-4409-B923-A89E93EB423B}" destId="{35876CB1-E3F6-43D1-AE84-5EC67B996E5A}" srcOrd="0" destOrd="0" presId="urn:microsoft.com/office/officeart/2005/8/layout/hList1"/>
    <dgm:cxn modelId="{0FC1E534-6021-469F-A651-A8980F91A344}" type="presParOf" srcId="{439661C3-2C5A-4409-B923-A89E93EB423B}" destId="{B32EAEDF-BF4E-48B7-A3A2-6AD5B098127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5C6C5-C15F-4626-BCD5-BF9E39E3B1D7}">
      <dsp:nvSpPr>
        <dsp:cNvPr id="0" name=""/>
        <dsp:cNvSpPr/>
      </dsp:nvSpPr>
      <dsp:spPr>
        <a:xfrm rot="5400000">
          <a:off x="1513783" y="794038"/>
          <a:ext cx="683151" cy="777744"/>
        </a:xfrm>
        <a:prstGeom prst="bentUpArrow">
          <a:avLst>
            <a:gd name="adj1" fmla="val 32840"/>
            <a:gd name="adj2" fmla="val 25000"/>
            <a:gd name="adj3" fmla="val 3578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05513-520D-4090-A1B4-A7F703EBE87F}">
      <dsp:nvSpPr>
        <dsp:cNvPr id="0" name=""/>
        <dsp:cNvSpPr/>
      </dsp:nvSpPr>
      <dsp:spPr>
        <a:xfrm>
          <a:off x="847" y="36750"/>
          <a:ext cx="3813910" cy="804980"/>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SG" sz="2000" kern="1200" dirty="0" err="1"/>
            <a:t>Autenticación</a:t>
          </a:r>
          <a:endParaRPr lang="es-ES" sz="2000" kern="1200" dirty="0"/>
        </a:p>
      </dsp:txBody>
      <dsp:txXfrm>
        <a:off x="40150" y="76053"/>
        <a:ext cx="3735304" cy="726374"/>
      </dsp:txXfrm>
    </dsp:sp>
    <dsp:sp modelId="{DF5C8128-6395-4FE4-B62C-F2BDD6CF9092}">
      <dsp:nvSpPr>
        <dsp:cNvPr id="0" name=""/>
        <dsp:cNvSpPr/>
      </dsp:nvSpPr>
      <dsp:spPr>
        <a:xfrm>
          <a:off x="2482815" y="113524"/>
          <a:ext cx="836419" cy="650620"/>
        </a:xfrm>
        <a:prstGeom prst="rect">
          <a:avLst/>
        </a:prstGeom>
        <a:noFill/>
        <a:ln>
          <a:noFill/>
        </a:ln>
        <a:effectLst/>
      </dsp:spPr>
      <dsp:style>
        <a:lnRef idx="0">
          <a:scrgbClr r="0" g="0" b="0"/>
        </a:lnRef>
        <a:fillRef idx="0">
          <a:scrgbClr r="0" g="0" b="0"/>
        </a:fillRef>
        <a:effectRef idx="0">
          <a:scrgbClr r="0" g="0" b="0"/>
        </a:effectRef>
        <a:fontRef idx="minor"/>
      </dsp:style>
    </dsp:sp>
    <dsp:sp modelId="{D2975EFB-9049-4A65-9007-E35AF82C6E37}">
      <dsp:nvSpPr>
        <dsp:cNvPr id="0" name=""/>
        <dsp:cNvSpPr/>
      </dsp:nvSpPr>
      <dsp:spPr>
        <a:xfrm rot="5400000">
          <a:off x="3118653" y="1698297"/>
          <a:ext cx="683151" cy="777744"/>
        </a:xfrm>
        <a:prstGeom prst="bentUpArrow">
          <a:avLst>
            <a:gd name="adj1" fmla="val 32840"/>
            <a:gd name="adj2" fmla="val 25000"/>
            <a:gd name="adj3" fmla="val 35780"/>
          </a:avLst>
        </a:prstGeom>
        <a:solidFill>
          <a:schemeClr val="accent3">
            <a:tint val="50000"/>
            <a:hueOff val="347645"/>
            <a:satOff val="3172"/>
            <a:lumOff val="45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8FA7F-436D-432B-82E3-72DCA98D8067}">
      <dsp:nvSpPr>
        <dsp:cNvPr id="0" name=""/>
        <dsp:cNvSpPr/>
      </dsp:nvSpPr>
      <dsp:spPr>
        <a:xfrm>
          <a:off x="1831524" y="941009"/>
          <a:ext cx="3362295" cy="804980"/>
        </a:xfrm>
        <a:prstGeom prst="roundRect">
          <a:avLst>
            <a:gd name="adj" fmla="val 16670"/>
          </a:avLst>
        </a:prstGeom>
        <a:solidFill>
          <a:schemeClr val="accent3">
            <a:hueOff val="233978"/>
            <a:satOff val="-63"/>
            <a:lumOff val="19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noProof="0" dirty="0"/>
            <a:t>Confidencialidad</a:t>
          </a:r>
          <a:endParaRPr lang="es-ES" sz="2000" kern="1200" dirty="0"/>
        </a:p>
      </dsp:txBody>
      <dsp:txXfrm>
        <a:off x="1870827" y="980312"/>
        <a:ext cx="3283689" cy="726374"/>
      </dsp:txXfrm>
    </dsp:sp>
    <dsp:sp modelId="{F5768C45-A783-4F56-8C5C-830312AC3F25}">
      <dsp:nvSpPr>
        <dsp:cNvPr id="0" name=""/>
        <dsp:cNvSpPr/>
      </dsp:nvSpPr>
      <dsp:spPr>
        <a:xfrm>
          <a:off x="4087685" y="1017783"/>
          <a:ext cx="836419" cy="650620"/>
        </a:xfrm>
        <a:prstGeom prst="rect">
          <a:avLst/>
        </a:prstGeom>
        <a:noFill/>
        <a:ln>
          <a:noFill/>
        </a:ln>
        <a:effectLst/>
      </dsp:spPr>
      <dsp:style>
        <a:lnRef idx="0">
          <a:scrgbClr r="0" g="0" b="0"/>
        </a:lnRef>
        <a:fillRef idx="0">
          <a:scrgbClr r="0" g="0" b="0"/>
        </a:fillRef>
        <a:effectRef idx="0">
          <a:scrgbClr r="0" g="0" b="0"/>
        </a:effectRef>
        <a:fontRef idx="minor"/>
      </dsp:style>
    </dsp:sp>
    <dsp:sp modelId="{A168F441-7524-4992-A4AE-299B04A10E52}">
      <dsp:nvSpPr>
        <dsp:cNvPr id="0" name=""/>
        <dsp:cNvSpPr/>
      </dsp:nvSpPr>
      <dsp:spPr>
        <a:xfrm rot="5400000">
          <a:off x="4717985" y="2602556"/>
          <a:ext cx="683151" cy="777744"/>
        </a:xfrm>
        <a:prstGeom prst="bentUpArrow">
          <a:avLst>
            <a:gd name="adj1" fmla="val 32840"/>
            <a:gd name="adj2" fmla="val 25000"/>
            <a:gd name="adj3" fmla="val 35780"/>
          </a:avLst>
        </a:prstGeom>
        <a:solidFill>
          <a:schemeClr val="accent3">
            <a:tint val="50000"/>
            <a:hueOff val="695289"/>
            <a:satOff val="6344"/>
            <a:lumOff val="90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116A4-8B67-4B0D-82D9-F133D94D8781}">
      <dsp:nvSpPr>
        <dsp:cNvPr id="0" name=""/>
        <dsp:cNvSpPr/>
      </dsp:nvSpPr>
      <dsp:spPr>
        <a:xfrm>
          <a:off x="3662201" y="1845268"/>
          <a:ext cx="2899605" cy="804980"/>
        </a:xfrm>
        <a:prstGeom prst="roundRect">
          <a:avLst>
            <a:gd name="adj" fmla="val 16670"/>
          </a:avLst>
        </a:prstGeom>
        <a:solidFill>
          <a:schemeClr val="accent3">
            <a:hueOff val="467956"/>
            <a:satOff val="-126"/>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err="1"/>
            <a:t>Integridad</a:t>
          </a:r>
          <a:endParaRPr lang="en-US" sz="2000" kern="1200" noProof="0" dirty="0"/>
        </a:p>
      </dsp:txBody>
      <dsp:txXfrm>
        <a:off x="3701504" y="1884571"/>
        <a:ext cx="2820999" cy="726374"/>
      </dsp:txXfrm>
    </dsp:sp>
    <dsp:sp modelId="{3F0C36E4-CD96-445C-9B1F-4E32812DB1D0}">
      <dsp:nvSpPr>
        <dsp:cNvPr id="0" name=""/>
        <dsp:cNvSpPr/>
      </dsp:nvSpPr>
      <dsp:spPr>
        <a:xfrm>
          <a:off x="5325366" y="1922041"/>
          <a:ext cx="1559720" cy="650620"/>
        </a:xfrm>
        <a:prstGeom prst="rect">
          <a:avLst/>
        </a:prstGeom>
        <a:noFill/>
        <a:ln>
          <a:noFill/>
        </a:ln>
        <a:effectLst/>
      </dsp:spPr>
      <dsp:style>
        <a:lnRef idx="0">
          <a:scrgbClr r="0" g="0" b="0"/>
        </a:lnRef>
        <a:fillRef idx="0">
          <a:scrgbClr r="0" g="0" b="0"/>
        </a:fillRef>
        <a:effectRef idx="0">
          <a:scrgbClr r="0" g="0" b="0"/>
        </a:effectRef>
        <a:fontRef idx="minor"/>
      </dsp:style>
    </dsp:sp>
    <dsp:sp modelId="{10BCC7FE-4F50-4663-B616-07A57DC705DE}">
      <dsp:nvSpPr>
        <dsp:cNvPr id="0" name=""/>
        <dsp:cNvSpPr/>
      </dsp:nvSpPr>
      <dsp:spPr>
        <a:xfrm rot="5400000">
          <a:off x="6502126" y="3506815"/>
          <a:ext cx="683151" cy="777744"/>
        </a:xfrm>
        <a:prstGeom prst="bentUpArrow">
          <a:avLst>
            <a:gd name="adj1" fmla="val 32840"/>
            <a:gd name="adj2" fmla="val 25000"/>
            <a:gd name="adj3" fmla="val 35780"/>
          </a:avLst>
        </a:prstGeom>
        <a:solidFill>
          <a:schemeClr val="accent3">
            <a:tint val="50000"/>
            <a:hueOff val="1042934"/>
            <a:satOff val="9516"/>
            <a:lumOff val="135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5B0C2-4D96-44D0-8B58-39027FD07593}">
      <dsp:nvSpPr>
        <dsp:cNvPr id="0" name=""/>
        <dsp:cNvSpPr/>
      </dsp:nvSpPr>
      <dsp:spPr>
        <a:xfrm>
          <a:off x="5492878" y="2749527"/>
          <a:ext cx="2806534" cy="804980"/>
        </a:xfrm>
        <a:prstGeom prst="roundRect">
          <a:avLst>
            <a:gd name="adj" fmla="val 16670"/>
          </a:avLst>
        </a:prstGeom>
        <a:solidFill>
          <a:schemeClr val="accent3">
            <a:hueOff val="701934"/>
            <a:satOff val="-189"/>
            <a:lumOff val="57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noProof="0" dirty="0"/>
            <a:t>Disponibilidad</a:t>
          </a:r>
          <a:endParaRPr lang="en-US" sz="2000" kern="1200" noProof="0" dirty="0"/>
        </a:p>
      </dsp:txBody>
      <dsp:txXfrm>
        <a:off x="5532181" y="2788830"/>
        <a:ext cx="2727928" cy="726374"/>
      </dsp:txXfrm>
    </dsp:sp>
    <dsp:sp modelId="{63996AF4-E2C5-45D8-8C3B-878E1025D317}">
      <dsp:nvSpPr>
        <dsp:cNvPr id="0" name=""/>
        <dsp:cNvSpPr/>
      </dsp:nvSpPr>
      <dsp:spPr>
        <a:xfrm>
          <a:off x="7471158" y="2826300"/>
          <a:ext cx="836419" cy="650620"/>
        </a:xfrm>
        <a:prstGeom prst="rect">
          <a:avLst/>
        </a:prstGeom>
        <a:noFill/>
        <a:ln>
          <a:noFill/>
        </a:ln>
        <a:effectLst/>
      </dsp:spPr>
      <dsp:style>
        <a:lnRef idx="0">
          <a:scrgbClr r="0" g="0" b="0"/>
        </a:lnRef>
        <a:fillRef idx="0">
          <a:scrgbClr r="0" g="0" b="0"/>
        </a:fillRef>
        <a:effectRef idx="0">
          <a:scrgbClr r="0" g="0" b="0"/>
        </a:effectRef>
        <a:fontRef idx="minor"/>
      </dsp:style>
    </dsp:sp>
    <dsp:sp modelId="{9C49B90F-0D06-4459-9CCC-F467FE2B3899}">
      <dsp:nvSpPr>
        <dsp:cNvPr id="0" name=""/>
        <dsp:cNvSpPr/>
      </dsp:nvSpPr>
      <dsp:spPr>
        <a:xfrm>
          <a:off x="7323555" y="3653786"/>
          <a:ext cx="2582520" cy="804980"/>
        </a:xfrm>
        <a:prstGeom prst="roundRect">
          <a:avLst>
            <a:gd name="adj" fmla="val 16670"/>
          </a:avLst>
        </a:prstGeom>
        <a:solidFill>
          <a:schemeClr val="accent3">
            <a:hueOff val="935912"/>
            <a:satOff val="-252"/>
            <a:lumOff val="7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noProof="0" dirty="0"/>
            <a:t>Trazabilidad</a:t>
          </a:r>
          <a:endParaRPr lang="en-US" sz="2000" kern="1200" noProof="0" dirty="0"/>
        </a:p>
      </dsp:txBody>
      <dsp:txXfrm>
        <a:off x="7362858" y="3693089"/>
        <a:ext cx="2503914" cy="726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A8C6D-403C-B44C-A7E1-FC02058BFE84}">
      <dsp:nvSpPr>
        <dsp:cNvPr id="0" name=""/>
        <dsp:cNvSpPr/>
      </dsp:nvSpPr>
      <dsp:spPr>
        <a:xfrm>
          <a:off x="0" y="387146"/>
          <a:ext cx="8924320" cy="93560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a:t>Se recomienda a la legislación de cada país tomar conciencia de la importancia de la protección de datos.</a:t>
          </a:r>
          <a:endParaRPr lang="es-ES_tradnl" sz="2000" kern="1200" dirty="0">
            <a:solidFill>
              <a:schemeClr val="tx1"/>
            </a:solidFill>
          </a:endParaRPr>
        </a:p>
      </dsp:txBody>
      <dsp:txXfrm>
        <a:off x="45672" y="432818"/>
        <a:ext cx="8832976" cy="844257"/>
      </dsp:txXfrm>
    </dsp:sp>
    <dsp:sp modelId="{7A562F13-839C-48B4-BD94-A057B1742201}">
      <dsp:nvSpPr>
        <dsp:cNvPr id="0" name=""/>
        <dsp:cNvSpPr/>
      </dsp:nvSpPr>
      <dsp:spPr>
        <a:xfrm>
          <a:off x="0" y="1397627"/>
          <a:ext cx="8924320" cy="809507"/>
        </a:xfrm>
        <a:prstGeom prst="roundRect">
          <a:avLst/>
        </a:prstGeom>
        <a:solidFill>
          <a:schemeClr val="accent4">
            <a:hueOff val="548478"/>
            <a:satOff val="2377"/>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a:t>Se debe considerar de los peligros que la tecnología Blockchain puede traer.</a:t>
          </a:r>
          <a:endParaRPr lang="es-EC" sz="2000" kern="1200" dirty="0">
            <a:solidFill>
              <a:schemeClr val="tx1"/>
            </a:solidFill>
          </a:endParaRPr>
        </a:p>
      </dsp:txBody>
      <dsp:txXfrm>
        <a:off x="39517" y="1437144"/>
        <a:ext cx="8845286" cy="730473"/>
      </dsp:txXfrm>
    </dsp:sp>
    <dsp:sp modelId="{8CF735D7-945E-5842-9659-93F2D9C8A87E}">
      <dsp:nvSpPr>
        <dsp:cNvPr id="0" name=""/>
        <dsp:cNvSpPr/>
      </dsp:nvSpPr>
      <dsp:spPr>
        <a:xfrm>
          <a:off x="0" y="2282014"/>
          <a:ext cx="8924320" cy="964673"/>
        </a:xfrm>
        <a:prstGeom prst="roundRect">
          <a:avLst/>
        </a:prstGeom>
        <a:solidFill>
          <a:schemeClr val="accent4">
            <a:hueOff val="1096956"/>
            <a:satOff val="4755"/>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S" sz="2100" kern="1200" dirty="0"/>
            <a:t>Es importante continuar estudiando un método para la formalización de autenticación de los usuarios en sistemas digitales.</a:t>
          </a:r>
          <a:endParaRPr lang="es-ES_tradnl" sz="2100" kern="1200" dirty="0"/>
        </a:p>
      </dsp:txBody>
      <dsp:txXfrm>
        <a:off x="47091" y="2329105"/>
        <a:ext cx="8830138" cy="870491"/>
      </dsp:txXfrm>
    </dsp:sp>
    <dsp:sp modelId="{520F9DA5-954C-D94B-8EF9-FB1805990D23}">
      <dsp:nvSpPr>
        <dsp:cNvPr id="0" name=""/>
        <dsp:cNvSpPr/>
      </dsp:nvSpPr>
      <dsp:spPr>
        <a:xfrm>
          <a:off x="0" y="3321568"/>
          <a:ext cx="8924320" cy="1172709"/>
        </a:xfrm>
        <a:prstGeom prst="round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S" sz="2100" kern="1200" dirty="0"/>
            <a:t>Se recomienda continuar investigando nuevas aplicación de la tecnología descentralizada que pretende mejorar la seguridad de la información y disminuir entidades intermedias.</a:t>
          </a:r>
          <a:endParaRPr lang="es-ES_tradnl" sz="2100" kern="1200" dirty="0"/>
        </a:p>
      </dsp:txBody>
      <dsp:txXfrm>
        <a:off x="57247" y="3378815"/>
        <a:ext cx="8809826" cy="1058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7368-E8DA-4764-A73E-2E8A7E0AB3AC}">
      <dsp:nvSpPr>
        <dsp:cNvPr id="0" name=""/>
        <dsp:cNvSpPr/>
      </dsp:nvSpPr>
      <dsp:spPr>
        <a:xfrm>
          <a:off x="701060" y="330427"/>
          <a:ext cx="3189124" cy="996601"/>
        </a:xfrm>
        <a:prstGeom prst="rect">
          <a:avLst/>
        </a:prstGeom>
        <a:solidFill>
          <a:schemeClr val="accent3">
            <a:alpha val="4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5031"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Encriptación</a:t>
          </a:r>
          <a:endParaRPr lang="es-ES" sz="2800" kern="1200" dirty="0"/>
        </a:p>
      </dsp:txBody>
      <dsp:txXfrm>
        <a:off x="701060" y="330427"/>
        <a:ext cx="3189124" cy="996601"/>
      </dsp:txXfrm>
    </dsp:sp>
    <dsp:sp modelId="{68815404-FC7C-4F1A-83D6-DDBE1FEBE33B}">
      <dsp:nvSpPr>
        <dsp:cNvPr id="0" name=""/>
        <dsp:cNvSpPr/>
      </dsp:nvSpPr>
      <dsp:spPr>
        <a:xfrm>
          <a:off x="568180" y="186473"/>
          <a:ext cx="697621" cy="1046431"/>
        </a:xfrm>
        <a:prstGeom prst="rect">
          <a:avLst/>
        </a:prstGeom>
        <a:blipFill rotWithShape="1">
          <a:blip xmlns:r="http://schemas.openxmlformats.org/officeDocument/2006/relationships" r:embed="rId1"/>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DC77C1-6B04-4716-8905-0967090F4D0B}">
      <dsp:nvSpPr>
        <dsp:cNvPr id="0" name=""/>
        <dsp:cNvSpPr/>
      </dsp:nvSpPr>
      <dsp:spPr>
        <a:xfrm>
          <a:off x="701060" y="1585038"/>
          <a:ext cx="3189124" cy="996601"/>
        </a:xfrm>
        <a:prstGeom prst="rect">
          <a:avLst/>
        </a:prstGeom>
        <a:solidFill>
          <a:schemeClr val="accent3">
            <a:alpha val="4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5031"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Red descentralizada</a:t>
          </a:r>
          <a:endParaRPr lang="es-ES" sz="2800" kern="1200" dirty="0"/>
        </a:p>
      </dsp:txBody>
      <dsp:txXfrm>
        <a:off x="701060" y="1585038"/>
        <a:ext cx="3189124" cy="996601"/>
      </dsp:txXfrm>
    </dsp:sp>
    <dsp:sp modelId="{CCAF23A7-96C1-4693-B96C-8780F6741362}">
      <dsp:nvSpPr>
        <dsp:cNvPr id="0" name=""/>
        <dsp:cNvSpPr/>
      </dsp:nvSpPr>
      <dsp:spPr>
        <a:xfrm>
          <a:off x="516423" y="1488142"/>
          <a:ext cx="697621" cy="1046431"/>
        </a:xfrm>
        <a:prstGeom prst="rect">
          <a:avLst/>
        </a:prstGeom>
        <a:blipFill rotWithShape="1">
          <a:blip xmlns:r="http://schemas.openxmlformats.org/officeDocument/2006/relationships" r:embed="rId2"/>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D6280-2461-4033-9FED-E48DC241CA0F}">
      <dsp:nvSpPr>
        <dsp:cNvPr id="0" name=""/>
        <dsp:cNvSpPr/>
      </dsp:nvSpPr>
      <dsp:spPr>
        <a:xfrm>
          <a:off x="701060" y="2839648"/>
          <a:ext cx="3189124" cy="996601"/>
        </a:xfrm>
        <a:prstGeom prst="rect">
          <a:avLst/>
        </a:prstGeom>
        <a:solidFill>
          <a:schemeClr val="accent3">
            <a:alpha val="4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5031"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Registro inmutable</a:t>
          </a:r>
          <a:endParaRPr lang="es-ES" sz="2800" kern="1200" dirty="0"/>
        </a:p>
      </dsp:txBody>
      <dsp:txXfrm>
        <a:off x="701060" y="2839648"/>
        <a:ext cx="3189124" cy="996601"/>
      </dsp:txXfrm>
    </dsp:sp>
    <dsp:sp modelId="{6B48AEA3-D620-4C11-8A48-4FEF93F5BE20}">
      <dsp:nvSpPr>
        <dsp:cNvPr id="0" name=""/>
        <dsp:cNvSpPr/>
      </dsp:nvSpPr>
      <dsp:spPr>
        <a:xfrm>
          <a:off x="568180" y="2695695"/>
          <a:ext cx="697621" cy="1046431"/>
        </a:xfrm>
        <a:prstGeom prst="rect">
          <a:avLst/>
        </a:prstGeom>
        <a:blipFill rotWithShape="1">
          <a:blip xmlns:r="http://schemas.openxmlformats.org/officeDocument/2006/relationships" r:embed="rId3"/>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9A06E-A188-4AF2-9D30-241FA7FA450A}">
      <dsp:nvSpPr>
        <dsp:cNvPr id="0" name=""/>
        <dsp:cNvSpPr/>
      </dsp:nvSpPr>
      <dsp:spPr>
        <a:xfrm>
          <a:off x="2111" y="2987"/>
          <a:ext cx="3285678" cy="4022725"/>
        </a:xfrm>
        <a:prstGeom prst="roundRect">
          <a:avLst>
            <a:gd name="adj" fmla="val 10000"/>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S" sz="3800" kern="1200" dirty="0"/>
            <a:t>Autenticación</a:t>
          </a:r>
        </a:p>
      </dsp:txBody>
      <dsp:txXfrm>
        <a:off x="2111" y="1612077"/>
        <a:ext cx="3285678" cy="1609090"/>
      </dsp:txXfrm>
    </dsp:sp>
    <dsp:sp modelId="{275EBBDC-4284-465D-A645-D3225D0F8840}">
      <dsp:nvSpPr>
        <dsp:cNvPr id="0" name=""/>
        <dsp:cNvSpPr/>
      </dsp:nvSpPr>
      <dsp:spPr>
        <a:xfrm>
          <a:off x="579439" y="30877"/>
          <a:ext cx="2131024" cy="18342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DFBDA-17BD-4A9C-B567-ED88C155E6CA}">
      <dsp:nvSpPr>
        <dsp:cNvPr id="0" name=""/>
        <dsp:cNvSpPr/>
      </dsp:nvSpPr>
      <dsp:spPr>
        <a:xfrm>
          <a:off x="3386360" y="19922"/>
          <a:ext cx="3285678" cy="4022725"/>
        </a:xfrm>
        <a:prstGeom prst="roundRect">
          <a:avLst>
            <a:gd name="adj" fmla="val 10000"/>
          </a:avLst>
        </a:prstGeom>
        <a:solidFill>
          <a:schemeClr val="accent3">
            <a:shade val="80000"/>
            <a:hueOff val="-207231"/>
            <a:satOff val="-11427"/>
            <a:lumOff val="150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S" sz="3800" kern="1200" dirty="0"/>
            <a:t>Demostración</a:t>
          </a:r>
        </a:p>
      </dsp:txBody>
      <dsp:txXfrm>
        <a:off x="3386360" y="1629012"/>
        <a:ext cx="3285678" cy="1609090"/>
      </dsp:txXfrm>
    </dsp:sp>
    <dsp:sp modelId="{F726DDE3-B4CF-4578-9BA8-E93048F86E5F}">
      <dsp:nvSpPr>
        <dsp:cNvPr id="0" name=""/>
        <dsp:cNvSpPr/>
      </dsp:nvSpPr>
      <dsp:spPr>
        <a:xfrm>
          <a:off x="3975630" y="-19922"/>
          <a:ext cx="2107139" cy="190198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DC96B-C0C8-4761-A24D-ACC77F4DC0BF}">
      <dsp:nvSpPr>
        <dsp:cNvPr id="0" name=""/>
        <dsp:cNvSpPr/>
      </dsp:nvSpPr>
      <dsp:spPr>
        <a:xfrm>
          <a:off x="6770609" y="0"/>
          <a:ext cx="3285678" cy="4022725"/>
        </a:xfrm>
        <a:prstGeom prst="roundRect">
          <a:avLst>
            <a:gd name="adj" fmla="val 10000"/>
          </a:avLst>
        </a:prstGeom>
        <a:solidFill>
          <a:schemeClr val="accent3">
            <a:shade val="80000"/>
            <a:hueOff val="-414462"/>
            <a:satOff val="-22853"/>
            <a:lumOff val="301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S" sz="3800" b="0" kern="1200" dirty="0"/>
            <a:t>Autorización</a:t>
          </a:r>
        </a:p>
      </dsp:txBody>
      <dsp:txXfrm>
        <a:off x="6770609" y="1609089"/>
        <a:ext cx="3285678" cy="1609090"/>
      </dsp:txXfrm>
    </dsp:sp>
    <dsp:sp modelId="{50A5890A-7FBE-4C72-BB5B-93818ED3323F}">
      <dsp:nvSpPr>
        <dsp:cNvPr id="0" name=""/>
        <dsp:cNvSpPr/>
      </dsp:nvSpPr>
      <dsp:spPr>
        <a:xfrm>
          <a:off x="7623706" y="61754"/>
          <a:ext cx="1579483" cy="16987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D68E55-A49A-45D0-B2AE-72E84398DD96}">
      <dsp:nvSpPr>
        <dsp:cNvPr id="0" name=""/>
        <dsp:cNvSpPr/>
      </dsp:nvSpPr>
      <dsp:spPr>
        <a:xfrm>
          <a:off x="402335" y="3218180"/>
          <a:ext cx="9253728" cy="603408"/>
        </a:xfrm>
        <a:prstGeom prst="leftRightArrow">
          <a:avLst/>
        </a:prstGeom>
        <a:solidFill>
          <a:schemeClr val="accent3">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C986B-7A3A-4787-97D5-0F2D84119655}">
      <dsp:nvSpPr>
        <dsp:cNvPr id="0" name=""/>
        <dsp:cNvSpPr/>
      </dsp:nvSpPr>
      <dsp:spPr>
        <a:xfrm>
          <a:off x="-3172934" y="-488317"/>
          <a:ext cx="3784293" cy="3784293"/>
        </a:xfrm>
        <a:prstGeom prst="blockArc">
          <a:avLst>
            <a:gd name="adj1" fmla="val 18900000"/>
            <a:gd name="adj2" fmla="val 2700000"/>
            <a:gd name="adj3" fmla="val 571"/>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7E2ED-CBEA-4828-88EC-A4FE79549FBB}">
      <dsp:nvSpPr>
        <dsp:cNvPr id="0" name=""/>
        <dsp:cNvSpPr/>
      </dsp:nvSpPr>
      <dsp:spPr>
        <a:xfrm>
          <a:off x="320667" y="215852"/>
          <a:ext cx="3877320" cy="43193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45"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Base de datos distribuida</a:t>
          </a:r>
          <a:endParaRPr lang="es-ES" sz="2200" kern="1200" dirty="0"/>
        </a:p>
      </dsp:txBody>
      <dsp:txXfrm>
        <a:off x="320667" y="215852"/>
        <a:ext cx="3877320" cy="431930"/>
      </dsp:txXfrm>
    </dsp:sp>
    <dsp:sp modelId="{969E23E9-ABDB-4637-87B0-B5D32661E9C6}">
      <dsp:nvSpPr>
        <dsp:cNvPr id="0" name=""/>
        <dsp:cNvSpPr/>
      </dsp:nvSpPr>
      <dsp:spPr>
        <a:xfrm>
          <a:off x="50710" y="161861"/>
          <a:ext cx="539912" cy="539912"/>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56A835-63C9-4665-82CE-F94AFC75CFD9}">
      <dsp:nvSpPr>
        <dsp:cNvPr id="0" name=""/>
        <dsp:cNvSpPr/>
      </dsp:nvSpPr>
      <dsp:spPr>
        <a:xfrm>
          <a:off x="568302" y="863860"/>
          <a:ext cx="3629685" cy="431930"/>
        </a:xfrm>
        <a:prstGeom prst="rect">
          <a:avLst/>
        </a:prstGeom>
        <a:solidFill>
          <a:schemeClr val="accent4">
            <a:hueOff val="548478"/>
            <a:satOff val="2377"/>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45"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Red descentralizada</a:t>
          </a:r>
          <a:endParaRPr lang="es-ES" sz="2200" kern="1200" dirty="0"/>
        </a:p>
      </dsp:txBody>
      <dsp:txXfrm>
        <a:off x="568302" y="863860"/>
        <a:ext cx="3629685" cy="431930"/>
      </dsp:txXfrm>
    </dsp:sp>
    <dsp:sp modelId="{C1D137DE-FC39-4797-B565-95AD99DAB349}">
      <dsp:nvSpPr>
        <dsp:cNvPr id="0" name=""/>
        <dsp:cNvSpPr/>
      </dsp:nvSpPr>
      <dsp:spPr>
        <a:xfrm>
          <a:off x="298346" y="809869"/>
          <a:ext cx="539912" cy="539912"/>
        </a:xfrm>
        <a:prstGeom prst="ellipse">
          <a:avLst/>
        </a:prstGeom>
        <a:solidFill>
          <a:schemeClr val="lt1">
            <a:hueOff val="0"/>
            <a:satOff val="0"/>
            <a:lumOff val="0"/>
            <a:alphaOff val="0"/>
          </a:schemeClr>
        </a:solidFill>
        <a:ln w="15875" cap="flat" cmpd="sng" algn="ctr">
          <a:solidFill>
            <a:schemeClr val="accent4">
              <a:hueOff val="548478"/>
              <a:satOff val="2377"/>
              <a:lumOff val="1569"/>
              <a:alphaOff val="0"/>
            </a:schemeClr>
          </a:solidFill>
          <a:prstDash val="solid"/>
        </a:ln>
        <a:effectLst/>
      </dsp:spPr>
      <dsp:style>
        <a:lnRef idx="2">
          <a:scrgbClr r="0" g="0" b="0"/>
        </a:lnRef>
        <a:fillRef idx="1">
          <a:scrgbClr r="0" g="0" b="0"/>
        </a:fillRef>
        <a:effectRef idx="0">
          <a:scrgbClr r="0" g="0" b="0"/>
        </a:effectRef>
        <a:fontRef idx="minor"/>
      </dsp:style>
    </dsp:sp>
    <dsp:sp modelId="{2F256771-6A4E-40A4-AADC-52BFE6E9BBAC}">
      <dsp:nvSpPr>
        <dsp:cNvPr id="0" name=""/>
        <dsp:cNvSpPr/>
      </dsp:nvSpPr>
      <dsp:spPr>
        <a:xfrm>
          <a:off x="568302" y="1511868"/>
          <a:ext cx="3629685" cy="431930"/>
        </a:xfrm>
        <a:prstGeom prst="rect">
          <a:avLst/>
        </a:prstGeom>
        <a:solidFill>
          <a:schemeClr val="accent4">
            <a:hueOff val="1096956"/>
            <a:satOff val="4755"/>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45"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Busca alcanzar un consenso </a:t>
          </a:r>
          <a:endParaRPr lang="es-ES" sz="2200" kern="1200" dirty="0"/>
        </a:p>
      </dsp:txBody>
      <dsp:txXfrm>
        <a:off x="568302" y="1511868"/>
        <a:ext cx="3629685" cy="431930"/>
      </dsp:txXfrm>
    </dsp:sp>
    <dsp:sp modelId="{30E3B284-9A14-4440-A5D2-CA42BDA160B0}">
      <dsp:nvSpPr>
        <dsp:cNvPr id="0" name=""/>
        <dsp:cNvSpPr/>
      </dsp:nvSpPr>
      <dsp:spPr>
        <a:xfrm>
          <a:off x="298346" y="1457876"/>
          <a:ext cx="539912" cy="539912"/>
        </a:xfrm>
        <a:prstGeom prst="ellipse">
          <a:avLst/>
        </a:prstGeom>
        <a:solidFill>
          <a:schemeClr val="lt1">
            <a:hueOff val="0"/>
            <a:satOff val="0"/>
            <a:lumOff val="0"/>
            <a:alphaOff val="0"/>
          </a:schemeClr>
        </a:solidFill>
        <a:ln w="15875" cap="flat" cmpd="sng" algn="ctr">
          <a:solidFill>
            <a:schemeClr val="accent4">
              <a:hueOff val="1096956"/>
              <a:satOff val="4755"/>
              <a:lumOff val="3137"/>
              <a:alphaOff val="0"/>
            </a:schemeClr>
          </a:solidFill>
          <a:prstDash val="solid"/>
        </a:ln>
        <a:effectLst/>
      </dsp:spPr>
      <dsp:style>
        <a:lnRef idx="2">
          <a:scrgbClr r="0" g="0" b="0"/>
        </a:lnRef>
        <a:fillRef idx="1">
          <a:scrgbClr r="0" g="0" b="0"/>
        </a:fillRef>
        <a:effectRef idx="0">
          <a:scrgbClr r="0" g="0" b="0"/>
        </a:effectRef>
        <a:fontRef idx="minor"/>
      </dsp:style>
    </dsp:sp>
    <dsp:sp modelId="{19C1417F-4C1B-4699-BA6C-B9180BD07459}">
      <dsp:nvSpPr>
        <dsp:cNvPr id="0" name=""/>
        <dsp:cNvSpPr/>
      </dsp:nvSpPr>
      <dsp:spPr>
        <a:xfrm>
          <a:off x="320667" y="2159875"/>
          <a:ext cx="3877320" cy="431930"/>
        </a:xfrm>
        <a:prstGeom prst="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45"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Ambiente de desconfianza</a:t>
          </a:r>
          <a:endParaRPr lang="es-ES" sz="2200" kern="1200" dirty="0"/>
        </a:p>
      </dsp:txBody>
      <dsp:txXfrm>
        <a:off x="320667" y="2159875"/>
        <a:ext cx="3877320" cy="431930"/>
      </dsp:txXfrm>
    </dsp:sp>
    <dsp:sp modelId="{79942267-B6EB-4915-8F28-B57BD92EEB93}">
      <dsp:nvSpPr>
        <dsp:cNvPr id="0" name=""/>
        <dsp:cNvSpPr/>
      </dsp:nvSpPr>
      <dsp:spPr>
        <a:xfrm>
          <a:off x="50710" y="2105884"/>
          <a:ext cx="539912" cy="539912"/>
        </a:xfrm>
        <a:prstGeom prst="ellipse">
          <a:avLst/>
        </a:prstGeom>
        <a:solidFill>
          <a:schemeClr val="lt1">
            <a:hueOff val="0"/>
            <a:satOff val="0"/>
            <a:lumOff val="0"/>
            <a:alphaOff val="0"/>
          </a:schemeClr>
        </a:solidFill>
        <a:ln w="15875" cap="flat" cmpd="sng" algn="ctr">
          <a:solidFill>
            <a:schemeClr val="accent4">
              <a:hueOff val="1645434"/>
              <a:satOff val="7132"/>
              <a:lumOff val="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68239-7A78-46E6-8ED1-3EE0173BE79A}">
      <dsp:nvSpPr>
        <dsp:cNvPr id="0" name=""/>
        <dsp:cNvSpPr/>
      </dsp:nvSpPr>
      <dsp:spPr>
        <a:xfrm>
          <a:off x="1202687" y="199116"/>
          <a:ext cx="2081349" cy="208166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127FF-03C5-47BA-92EB-5F70F66C7902}">
      <dsp:nvSpPr>
        <dsp:cNvPr id="0" name=""/>
        <dsp:cNvSpPr/>
      </dsp:nvSpPr>
      <dsp:spPr>
        <a:xfrm>
          <a:off x="1662734" y="950661"/>
          <a:ext cx="1156565" cy="57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Códigos programables</a:t>
          </a:r>
        </a:p>
      </dsp:txBody>
      <dsp:txXfrm>
        <a:off x="1662734" y="950661"/>
        <a:ext cx="1156565" cy="578144"/>
      </dsp:txXfrm>
    </dsp:sp>
    <dsp:sp modelId="{BE17DDB6-C522-4E9D-AEA6-0448333E94A8}">
      <dsp:nvSpPr>
        <dsp:cNvPr id="0" name=""/>
        <dsp:cNvSpPr/>
      </dsp:nvSpPr>
      <dsp:spPr>
        <a:xfrm>
          <a:off x="624600" y="1395188"/>
          <a:ext cx="2081349" cy="208166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EFC06-89A7-4393-AD44-D665AD474B27}">
      <dsp:nvSpPr>
        <dsp:cNvPr id="0" name=""/>
        <dsp:cNvSpPr/>
      </dsp:nvSpPr>
      <dsp:spPr>
        <a:xfrm>
          <a:off x="1086991" y="2153651"/>
          <a:ext cx="1156565" cy="57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Delegados de  cumplimiento</a:t>
          </a:r>
        </a:p>
      </dsp:txBody>
      <dsp:txXfrm>
        <a:off x="1086991" y="2153651"/>
        <a:ext cx="1156565" cy="578144"/>
      </dsp:txXfrm>
    </dsp:sp>
    <dsp:sp modelId="{15B142D1-615E-4D82-98CD-A34BC8C3974C}">
      <dsp:nvSpPr>
        <dsp:cNvPr id="0" name=""/>
        <dsp:cNvSpPr/>
      </dsp:nvSpPr>
      <dsp:spPr>
        <a:xfrm>
          <a:off x="1350824" y="2734390"/>
          <a:ext cx="1788201" cy="1788918"/>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29889-27C5-4AB3-92CD-9F2119BB99DF}">
      <dsp:nvSpPr>
        <dsp:cNvPr id="0" name=""/>
        <dsp:cNvSpPr/>
      </dsp:nvSpPr>
      <dsp:spPr>
        <a:xfrm>
          <a:off x="1665470" y="3358371"/>
          <a:ext cx="1156565" cy="57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Transacciones seguras</a:t>
          </a:r>
        </a:p>
      </dsp:txBody>
      <dsp:txXfrm>
        <a:off x="1665470" y="3358371"/>
        <a:ext cx="1156565" cy="578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9063A-C95B-4AB8-9942-6FB318082035}">
      <dsp:nvSpPr>
        <dsp:cNvPr id="0" name=""/>
        <dsp:cNvSpPr/>
      </dsp:nvSpPr>
      <dsp:spPr>
        <a:xfrm>
          <a:off x="886824" y="578412"/>
          <a:ext cx="2951682" cy="320181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44550">
            <a:lnSpc>
              <a:spcPct val="90000"/>
            </a:lnSpc>
            <a:spcBef>
              <a:spcPct val="0"/>
            </a:spcBef>
            <a:spcAft>
              <a:spcPct val="15000"/>
            </a:spcAft>
            <a:buChar char="••"/>
          </a:pPr>
          <a:r>
            <a:rPr lang="es-ES" sz="1900" kern="1200" dirty="0"/>
            <a:t>Propósito general</a:t>
          </a:r>
        </a:p>
        <a:p>
          <a:pPr marL="171450" lvl="1" indent="-171450" algn="l" defTabSz="844550">
            <a:lnSpc>
              <a:spcPct val="90000"/>
            </a:lnSpc>
            <a:spcBef>
              <a:spcPct val="0"/>
            </a:spcBef>
            <a:spcAft>
              <a:spcPct val="15000"/>
            </a:spcAft>
            <a:buChar char="••"/>
          </a:pPr>
          <a:r>
            <a:rPr lang="es-ES" sz="1900" kern="1200" dirty="0" err="1"/>
            <a:t>Ether</a:t>
          </a:r>
          <a:endParaRPr lang="es-ES" sz="1900" kern="1200" dirty="0"/>
        </a:p>
        <a:p>
          <a:pPr marL="171450" lvl="1" indent="-171450" algn="l" defTabSz="844550">
            <a:lnSpc>
              <a:spcPct val="90000"/>
            </a:lnSpc>
            <a:spcBef>
              <a:spcPct val="0"/>
            </a:spcBef>
            <a:spcAft>
              <a:spcPct val="15000"/>
            </a:spcAft>
            <a:buChar char="••"/>
          </a:pPr>
          <a:r>
            <a:rPr lang="es-ES" sz="1900" kern="1200" dirty="0"/>
            <a:t>Recompensa minera</a:t>
          </a:r>
        </a:p>
        <a:p>
          <a:pPr marL="171450" lvl="1" indent="-171450" algn="l" defTabSz="844550">
            <a:lnSpc>
              <a:spcPct val="90000"/>
            </a:lnSpc>
            <a:spcBef>
              <a:spcPct val="0"/>
            </a:spcBef>
            <a:spcAft>
              <a:spcPct val="15000"/>
            </a:spcAft>
            <a:buChar char="••"/>
          </a:pPr>
          <a:r>
            <a:rPr lang="es-ES" sz="1900" kern="1200" dirty="0" err="1"/>
            <a:t>PoW</a:t>
          </a:r>
          <a:r>
            <a:rPr lang="es-ES" sz="1900" kern="1200" dirty="0"/>
            <a:t> </a:t>
          </a:r>
        </a:p>
        <a:p>
          <a:pPr marL="171450" lvl="1" indent="-171450" algn="l" defTabSz="844550">
            <a:lnSpc>
              <a:spcPct val="90000"/>
            </a:lnSpc>
            <a:spcBef>
              <a:spcPct val="0"/>
            </a:spcBef>
            <a:spcAft>
              <a:spcPct val="15000"/>
            </a:spcAft>
            <a:buChar char="••"/>
          </a:pPr>
          <a:r>
            <a:rPr lang="es-ES" sz="1900" kern="1200" dirty="0"/>
            <a:t>Público o privado</a:t>
          </a:r>
        </a:p>
        <a:p>
          <a:pPr marL="171450" lvl="1" indent="-171450" algn="l" defTabSz="844550">
            <a:lnSpc>
              <a:spcPct val="90000"/>
            </a:lnSpc>
            <a:spcBef>
              <a:spcPct val="0"/>
            </a:spcBef>
            <a:spcAft>
              <a:spcPct val="15000"/>
            </a:spcAft>
            <a:buChar char="••"/>
          </a:pPr>
          <a:r>
            <a:rPr lang="es-ES" sz="1900" kern="1200" dirty="0"/>
            <a:t>'</a:t>
          </a:r>
          <a:r>
            <a:rPr lang="es-ES" sz="1900" kern="1200" dirty="0" err="1"/>
            <a:t>Solidity</a:t>
          </a:r>
          <a:r>
            <a:rPr lang="es-ES" sz="1900" kern="1200" dirty="0"/>
            <a:t>'</a:t>
          </a:r>
        </a:p>
        <a:p>
          <a:pPr marL="171450" lvl="1" indent="-171450" algn="l" defTabSz="844550">
            <a:lnSpc>
              <a:spcPct val="90000"/>
            </a:lnSpc>
            <a:spcBef>
              <a:spcPct val="0"/>
            </a:spcBef>
            <a:spcAft>
              <a:spcPct val="15000"/>
            </a:spcAft>
            <a:buChar char="••"/>
          </a:pPr>
          <a:r>
            <a:rPr lang="es-ES" sz="1900" kern="1200" dirty="0"/>
            <a:t>Linux, MAC y Windows</a:t>
          </a:r>
        </a:p>
      </dsp:txBody>
      <dsp:txXfrm>
        <a:off x="960507" y="652095"/>
        <a:ext cx="2804316" cy="2368346"/>
      </dsp:txXfrm>
    </dsp:sp>
    <dsp:sp modelId="{2FD1F303-C4DA-488C-BA48-2200EDF75192}">
      <dsp:nvSpPr>
        <dsp:cNvPr id="0" name=""/>
        <dsp:cNvSpPr/>
      </dsp:nvSpPr>
      <dsp:spPr>
        <a:xfrm>
          <a:off x="2568867" y="1549699"/>
          <a:ext cx="3273923" cy="3273923"/>
        </a:xfrm>
        <a:prstGeom prst="leftCircularArrow">
          <a:avLst>
            <a:gd name="adj1" fmla="val 3910"/>
            <a:gd name="adj2" fmla="val 489962"/>
            <a:gd name="adj3" fmla="val 2467406"/>
            <a:gd name="adj4" fmla="val 9226423"/>
            <a:gd name="adj5" fmla="val 456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D6B8DB-915E-4B57-A397-503CD759FD04}">
      <dsp:nvSpPr>
        <dsp:cNvPr id="0" name=""/>
        <dsp:cNvSpPr/>
      </dsp:nvSpPr>
      <dsp:spPr>
        <a:xfrm>
          <a:off x="1666224" y="2897902"/>
          <a:ext cx="2391131" cy="95087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kern="1200" dirty="0" err="1"/>
            <a:t>Ethereum</a:t>
          </a:r>
          <a:endParaRPr lang="es-ES" sz="3400" kern="1200" dirty="0"/>
        </a:p>
      </dsp:txBody>
      <dsp:txXfrm>
        <a:off x="1694074" y="2925752"/>
        <a:ext cx="2335431" cy="895174"/>
      </dsp:txXfrm>
    </dsp:sp>
    <dsp:sp modelId="{D50D5108-1F41-41B3-9A13-414C1BCDA2FC}">
      <dsp:nvSpPr>
        <dsp:cNvPr id="0" name=""/>
        <dsp:cNvSpPr/>
      </dsp:nvSpPr>
      <dsp:spPr>
        <a:xfrm>
          <a:off x="4700824" y="956001"/>
          <a:ext cx="2690023" cy="291200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87884"/>
              <a:satOff val="18001"/>
              <a:lumOff val="4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44550">
            <a:lnSpc>
              <a:spcPct val="90000"/>
            </a:lnSpc>
            <a:spcBef>
              <a:spcPct val="0"/>
            </a:spcBef>
            <a:spcAft>
              <a:spcPct val="15000"/>
            </a:spcAft>
            <a:buChar char="••"/>
          </a:pPr>
          <a:r>
            <a:rPr lang="es-ES" sz="1900" kern="1200" dirty="0"/>
            <a:t>Propósito general</a:t>
          </a:r>
        </a:p>
        <a:p>
          <a:pPr marL="171450" lvl="1" indent="-171450" algn="l" defTabSz="844550">
            <a:lnSpc>
              <a:spcPct val="90000"/>
            </a:lnSpc>
            <a:spcBef>
              <a:spcPct val="0"/>
            </a:spcBef>
            <a:spcAft>
              <a:spcPct val="15000"/>
            </a:spcAft>
            <a:buChar char="••"/>
          </a:pPr>
          <a:r>
            <a:rPr lang="es-ES" sz="1900" kern="1200" dirty="0"/>
            <a:t>Fundación Linux</a:t>
          </a:r>
        </a:p>
        <a:p>
          <a:pPr marL="171450" lvl="1" indent="-171450" algn="l" defTabSz="844550">
            <a:lnSpc>
              <a:spcPct val="90000"/>
            </a:lnSpc>
            <a:spcBef>
              <a:spcPct val="0"/>
            </a:spcBef>
            <a:spcAft>
              <a:spcPct val="15000"/>
            </a:spcAft>
            <a:buChar char="••"/>
          </a:pPr>
          <a:r>
            <a:rPr lang="es-ES" sz="1900" kern="1200" dirty="0"/>
            <a:t>KAFKA</a:t>
          </a:r>
        </a:p>
        <a:p>
          <a:pPr marL="171450" lvl="1" indent="-171450" algn="l" defTabSz="844550">
            <a:lnSpc>
              <a:spcPct val="90000"/>
            </a:lnSpc>
            <a:spcBef>
              <a:spcPct val="0"/>
            </a:spcBef>
            <a:spcAft>
              <a:spcPct val="15000"/>
            </a:spcAft>
            <a:buChar char="••"/>
          </a:pPr>
          <a:r>
            <a:rPr lang="es-ES" sz="1900" kern="1200" dirty="0"/>
            <a:t>Privado</a:t>
          </a:r>
        </a:p>
        <a:p>
          <a:pPr marL="171450" lvl="1" indent="-171450" algn="l" defTabSz="844550">
            <a:lnSpc>
              <a:spcPct val="90000"/>
            </a:lnSpc>
            <a:spcBef>
              <a:spcPct val="0"/>
            </a:spcBef>
            <a:spcAft>
              <a:spcPct val="15000"/>
            </a:spcAft>
            <a:buChar char="••"/>
          </a:pPr>
          <a:r>
            <a:rPr lang="es-ES" sz="1900" kern="1200" dirty="0"/>
            <a:t>Java, GO, JS</a:t>
          </a:r>
        </a:p>
        <a:p>
          <a:pPr marL="171450" lvl="1" indent="-171450" algn="l" defTabSz="844550">
            <a:lnSpc>
              <a:spcPct val="90000"/>
            </a:lnSpc>
            <a:spcBef>
              <a:spcPct val="0"/>
            </a:spcBef>
            <a:spcAft>
              <a:spcPct val="15000"/>
            </a:spcAft>
            <a:buChar char="••"/>
          </a:pPr>
          <a:r>
            <a:rPr lang="es-ES" sz="1900" kern="1200" dirty="0"/>
            <a:t>Linux, MAC y Windows</a:t>
          </a:r>
        </a:p>
      </dsp:txBody>
      <dsp:txXfrm>
        <a:off x="4767837" y="1647015"/>
        <a:ext cx="2555997" cy="2153980"/>
      </dsp:txXfrm>
    </dsp:sp>
    <dsp:sp modelId="{442125E1-E5DC-41D5-A883-0315C1AF741F}">
      <dsp:nvSpPr>
        <dsp:cNvPr id="0" name=""/>
        <dsp:cNvSpPr/>
      </dsp:nvSpPr>
      <dsp:spPr>
        <a:xfrm>
          <a:off x="6106424" y="-295789"/>
          <a:ext cx="3573533" cy="3573533"/>
        </a:xfrm>
        <a:prstGeom prst="circularArrow">
          <a:avLst>
            <a:gd name="adj1" fmla="val 3582"/>
            <a:gd name="adj2" fmla="val 445360"/>
            <a:gd name="adj3" fmla="val 19380099"/>
            <a:gd name="adj4" fmla="val 12576480"/>
            <a:gd name="adj5" fmla="val 4179"/>
          </a:avLst>
        </a:prstGeom>
        <a:solidFill>
          <a:schemeClr val="accent5">
            <a:hueOff val="375767"/>
            <a:satOff val="36001"/>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9F0129-997E-4BC7-8CD7-3C60AE28CEF9}">
      <dsp:nvSpPr>
        <dsp:cNvPr id="0" name=""/>
        <dsp:cNvSpPr/>
      </dsp:nvSpPr>
      <dsp:spPr>
        <a:xfrm>
          <a:off x="5264739" y="676719"/>
          <a:ext cx="2391131" cy="950874"/>
        </a:xfrm>
        <a:prstGeom prst="roundRect">
          <a:avLst>
            <a:gd name="adj" fmla="val 10000"/>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kern="1200" dirty="0"/>
            <a:t>Hyperledger</a:t>
          </a:r>
        </a:p>
      </dsp:txBody>
      <dsp:txXfrm>
        <a:off x="5292589" y="704569"/>
        <a:ext cx="2335431" cy="895174"/>
      </dsp:txXfrm>
    </dsp:sp>
    <dsp:sp modelId="{F3D9E165-2A2B-4B18-A33B-C3766A42F897}">
      <dsp:nvSpPr>
        <dsp:cNvPr id="0" name=""/>
        <dsp:cNvSpPr/>
      </dsp:nvSpPr>
      <dsp:spPr>
        <a:xfrm>
          <a:off x="8265471" y="922837"/>
          <a:ext cx="2690023" cy="268563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44550">
            <a:lnSpc>
              <a:spcPct val="90000"/>
            </a:lnSpc>
            <a:spcBef>
              <a:spcPct val="0"/>
            </a:spcBef>
            <a:spcAft>
              <a:spcPct val="15000"/>
            </a:spcAft>
            <a:buChar char="••"/>
          </a:pPr>
          <a:r>
            <a:rPr lang="es-ES" sz="1900" kern="1200" dirty="0"/>
            <a:t>Propósito financiero</a:t>
          </a:r>
        </a:p>
        <a:p>
          <a:pPr marL="171450" lvl="1" indent="-171450" algn="l" defTabSz="844550">
            <a:lnSpc>
              <a:spcPct val="90000"/>
            </a:lnSpc>
            <a:spcBef>
              <a:spcPct val="0"/>
            </a:spcBef>
            <a:spcAft>
              <a:spcPct val="15000"/>
            </a:spcAft>
            <a:buChar char="••"/>
          </a:pPr>
          <a:r>
            <a:rPr lang="es-ES" sz="1900" kern="1200" dirty="0"/>
            <a:t>R3</a:t>
          </a:r>
        </a:p>
        <a:p>
          <a:pPr marL="171450" lvl="1" indent="-171450" algn="l" defTabSz="844550">
            <a:lnSpc>
              <a:spcPct val="90000"/>
            </a:lnSpc>
            <a:spcBef>
              <a:spcPct val="0"/>
            </a:spcBef>
            <a:spcAft>
              <a:spcPct val="15000"/>
            </a:spcAft>
            <a:buChar char="••"/>
          </a:pPr>
          <a:r>
            <a:rPr lang="es-ES" sz="1900" kern="1200" dirty="0" err="1" smtClean="0"/>
            <a:t>PoW</a:t>
          </a:r>
          <a:endParaRPr lang="es-ES" sz="1900" kern="1200" dirty="0"/>
        </a:p>
        <a:p>
          <a:pPr marL="171450" lvl="1" indent="-171450" algn="l" defTabSz="844550">
            <a:lnSpc>
              <a:spcPct val="90000"/>
            </a:lnSpc>
            <a:spcBef>
              <a:spcPct val="0"/>
            </a:spcBef>
            <a:spcAft>
              <a:spcPct val="15000"/>
            </a:spcAft>
            <a:buChar char="••"/>
          </a:pPr>
          <a:r>
            <a:rPr lang="es-ES" sz="1900" kern="1200" dirty="0"/>
            <a:t>Privado</a:t>
          </a:r>
        </a:p>
        <a:p>
          <a:pPr marL="171450" lvl="1" indent="-171450" algn="l" defTabSz="844550">
            <a:lnSpc>
              <a:spcPct val="90000"/>
            </a:lnSpc>
            <a:spcBef>
              <a:spcPct val="0"/>
            </a:spcBef>
            <a:spcAft>
              <a:spcPct val="15000"/>
            </a:spcAft>
            <a:buChar char="••"/>
          </a:pPr>
          <a:r>
            <a:rPr lang="es-ES" sz="1900" kern="1200" dirty="0" err="1"/>
            <a:t>Kotlin</a:t>
          </a:r>
          <a:r>
            <a:rPr lang="es-ES" sz="1900" kern="1200" dirty="0"/>
            <a:t> y Java</a:t>
          </a:r>
        </a:p>
        <a:p>
          <a:pPr marL="171450" lvl="1" indent="-171450" algn="l" defTabSz="844550">
            <a:lnSpc>
              <a:spcPct val="90000"/>
            </a:lnSpc>
            <a:spcBef>
              <a:spcPct val="0"/>
            </a:spcBef>
            <a:spcAft>
              <a:spcPct val="15000"/>
            </a:spcAft>
            <a:buChar char="••"/>
          </a:pPr>
          <a:r>
            <a:rPr lang="es-ES" sz="1900" kern="1200" dirty="0"/>
            <a:t>MAC y Windows</a:t>
          </a:r>
        </a:p>
      </dsp:txBody>
      <dsp:txXfrm>
        <a:off x="8327275" y="984641"/>
        <a:ext cx="2566415" cy="1986532"/>
      </dsp:txXfrm>
    </dsp:sp>
    <dsp:sp modelId="{D5F52ED5-2F58-4308-86D3-118CAF51CB62}">
      <dsp:nvSpPr>
        <dsp:cNvPr id="0" name=""/>
        <dsp:cNvSpPr/>
      </dsp:nvSpPr>
      <dsp:spPr>
        <a:xfrm>
          <a:off x="8863254" y="2899570"/>
          <a:ext cx="2391131" cy="950874"/>
        </a:xfrm>
        <a:prstGeom prst="roundRect">
          <a:avLst>
            <a:gd name="adj" fmla="val 10000"/>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kern="1200" dirty="0" err="1"/>
            <a:t>Corda</a:t>
          </a:r>
          <a:endParaRPr lang="es-ES" sz="3400" kern="1200" dirty="0"/>
        </a:p>
      </dsp:txBody>
      <dsp:txXfrm>
        <a:off x="8891104" y="2927420"/>
        <a:ext cx="2335431" cy="895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142E-1269-42AB-9E1E-B09095591927}">
      <dsp:nvSpPr>
        <dsp:cNvPr id="0" name=""/>
        <dsp:cNvSpPr/>
      </dsp:nvSpPr>
      <dsp:spPr>
        <a:xfrm rot="5400000">
          <a:off x="1829660" y="139845"/>
          <a:ext cx="1024791" cy="1298238"/>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Lógica JS</a:t>
          </a:r>
          <a:endParaRPr lang="es-ES" sz="1800" kern="1200" dirty="0"/>
        </a:p>
      </dsp:txBody>
      <dsp:txXfrm rot="-5400000">
        <a:off x="1909310" y="447368"/>
        <a:ext cx="865492" cy="683194"/>
      </dsp:txXfrm>
    </dsp:sp>
    <dsp:sp modelId="{7FA0E87E-E55A-4F96-8A7E-1BD339C61F98}">
      <dsp:nvSpPr>
        <dsp:cNvPr id="0" name=""/>
        <dsp:cNvSpPr/>
      </dsp:nvSpPr>
      <dsp:spPr>
        <a:xfrm>
          <a:off x="2875866" y="441883"/>
          <a:ext cx="1291141" cy="694162"/>
        </a:xfrm>
        <a:prstGeom prst="rect">
          <a:avLst/>
        </a:prstGeom>
        <a:noFill/>
        <a:ln>
          <a:noFill/>
        </a:ln>
        <a:effectLst/>
      </dsp:spPr>
      <dsp:style>
        <a:lnRef idx="0">
          <a:scrgbClr r="0" g="0" b="0"/>
        </a:lnRef>
        <a:fillRef idx="0">
          <a:scrgbClr r="0" g="0" b="0"/>
        </a:fillRef>
        <a:effectRef idx="0">
          <a:scrgbClr r="0" g="0" b="0"/>
        </a:effectRef>
        <a:fontRef idx="minor"/>
      </dsp:style>
    </dsp:sp>
    <dsp:sp modelId="{11AFFCD5-C836-488C-BB03-D3B78767A947}">
      <dsp:nvSpPr>
        <dsp:cNvPr id="0" name=""/>
        <dsp:cNvSpPr/>
      </dsp:nvSpPr>
      <dsp:spPr>
        <a:xfrm rot="5400000">
          <a:off x="242562" y="60907"/>
          <a:ext cx="1156936" cy="1456114"/>
        </a:xfrm>
        <a:prstGeom prst="hexagon">
          <a:avLst>
            <a:gd name="adj" fmla="val 25000"/>
            <a:gd name="vf" fmla="val 115470"/>
          </a:avLst>
        </a:prstGeom>
        <a:solidFill>
          <a:schemeClr val="accent5">
            <a:hueOff val="53681"/>
            <a:satOff val="5143"/>
            <a:lumOff val="12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335659" y="403319"/>
        <a:ext cx="970742" cy="771290"/>
      </dsp:txXfrm>
    </dsp:sp>
    <dsp:sp modelId="{4ACEAC2B-2423-4862-B064-D301AA28C98F}">
      <dsp:nvSpPr>
        <dsp:cNvPr id="0" name=""/>
        <dsp:cNvSpPr/>
      </dsp:nvSpPr>
      <dsp:spPr>
        <a:xfrm rot="5400000">
          <a:off x="1284048" y="966419"/>
          <a:ext cx="1024791" cy="1609107"/>
        </a:xfrm>
        <a:prstGeom prst="hexagon">
          <a:avLst>
            <a:gd name="adj" fmla="val 25000"/>
            <a:gd name="vf" fmla="val 115470"/>
          </a:avLst>
        </a:prstGeom>
        <a:solidFill>
          <a:schemeClr val="accent5">
            <a:hueOff val="107362"/>
            <a:satOff val="10286"/>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Permisos ACL</a:t>
          </a:r>
          <a:endParaRPr lang="es-ES" sz="1800" kern="1200" dirty="0"/>
        </a:p>
      </dsp:txBody>
      <dsp:txXfrm rot="-5400000">
        <a:off x="1260074" y="1429376"/>
        <a:ext cx="1072738" cy="683194"/>
      </dsp:txXfrm>
    </dsp:sp>
    <dsp:sp modelId="{DBF6F557-9781-4101-93B5-5520235ED5F6}">
      <dsp:nvSpPr>
        <dsp:cNvPr id="0" name=""/>
        <dsp:cNvSpPr/>
      </dsp:nvSpPr>
      <dsp:spPr>
        <a:xfrm>
          <a:off x="2035" y="1423891"/>
          <a:ext cx="1249491" cy="694162"/>
        </a:xfrm>
        <a:prstGeom prst="rect">
          <a:avLst/>
        </a:prstGeom>
        <a:noFill/>
        <a:ln>
          <a:noFill/>
        </a:ln>
        <a:effectLst/>
      </dsp:spPr>
      <dsp:style>
        <a:lnRef idx="0">
          <a:scrgbClr r="0" g="0" b="0"/>
        </a:lnRef>
        <a:fillRef idx="0">
          <a:scrgbClr r="0" g="0" b="0"/>
        </a:fillRef>
        <a:effectRef idx="0">
          <a:scrgbClr r="0" g="0" b="0"/>
        </a:effectRef>
        <a:fontRef idx="minor"/>
      </dsp:style>
    </dsp:sp>
    <dsp:sp modelId="{073FF07F-DBB8-4588-B408-3E953D58B88C}">
      <dsp:nvSpPr>
        <dsp:cNvPr id="0" name=""/>
        <dsp:cNvSpPr/>
      </dsp:nvSpPr>
      <dsp:spPr>
        <a:xfrm rot="5400000">
          <a:off x="2862518" y="1042915"/>
          <a:ext cx="1156936" cy="1456114"/>
        </a:xfrm>
        <a:prstGeom prst="hexagon">
          <a:avLst>
            <a:gd name="adj" fmla="val 25000"/>
            <a:gd name="vf" fmla="val 115470"/>
          </a:avLst>
        </a:prstGeom>
        <a:solidFill>
          <a:schemeClr val="accent5">
            <a:hueOff val="161043"/>
            <a:satOff val="15429"/>
            <a:lumOff val="37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2955615" y="1385327"/>
        <a:ext cx="970742" cy="771290"/>
      </dsp:txXfrm>
    </dsp:sp>
    <dsp:sp modelId="{8A2CE4B9-8931-49FE-818F-C4D0E0898584}">
      <dsp:nvSpPr>
        <dsp:cNvPr id="0" name=""/>
        <dsp:cNvSpPr/>
      </dsp:nvSpPr>
      <dsp:spPr>
        <a:xfrm rot="5400000">
          <a:off x="1922664" y="2103861"/>
          <a:ext cx="1024791" cy="1298238"/>
        </a:xfrm>
        <a:prstGeom prst="hexagon">
          <a:avLst>
            <a:gd name="adj" fmla="val 25000"/>
            <a:gd name="vf" fmla="val 115470"/>
          </a:avLst>
        </a:prstGeom>
        <a:solidFill>
          <a:schemeClr val="accent5">
            <a:hueOff val="214724"/>
            <a:satOff val="20572"/>
            <a:lumOff val="5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Modelo CTO</a:t>
          </a:r>
          <a:endParaRPr lang="es-ES" sz="1800" kern="1200" dirty="0"/>
        </a:p>
      </dsp:txBody>
      <dsp:txXfrm rot="-5400000">
        <a:off x="2002314" y="2411384"/>
        <a:ext cx="865492" cy="683194"/>
      </dsp:txXfrm>
    </dsp:sp>
    <dsp:sp modelId="{50767318-3462-4115-9AAE-0E19AA0143E9}">
      <dsp:nvSpPr>
        <dsp:cNvPr id="0" name=""/>
        <dsp:cNvSpPr/>
      </dsp:nvSpPr>
      <dsp:spPr>
        <a:xfrm>
          <a:off x="2875866" y="2405899"/>
          <a:ext cx="1291141" cy="694162"/>
        </a:xfrm>
        <a:prstGeom prst="rect">
          <a:avLst/>
        </a:prstGeom>
        <a:noFill/>
        <a:ln>
          <a:noFill/>
        </a:ln>
        <a:effectLst/>
      </dsp:spPr>
      <dsp:style>
        <a:lnRef idx="0">
          <a:scrgbClr r="0" g="0" b="0"/>
        </a:lnRef>
        <a:fillRef idx="0">
          <a:scrgbClr r="0" g="0" b="0"/>
        </a:fillRef>
        <a:effectRef idx="0">
          <a:scrgbClr r="0" g="0" b="0"/>
        </a:effectRef>
        <a:fontRef idx="minor"/>
      </dsp:style>
    </dsp:sp>
    <dsp:sp modelId="{13713C94-8387-462D-BC65-3985D734D322}">
      <dsp:nvSpPr>
        <dsp:cNvPr id="0" name=""/>
        <dsp:cNvSpPr/>
      </dsp:nvSpPr>
      <dsp:spPr>
        <a:xfrm rot="5400000">
          <a:off x="366517" y="2024923"/>
          <a:ext cx="1156936" cy="1456114"/>
        </a:xfrm>
        <a:prstGeom prst="hexagon">
          <a:avLst>
            <a:gd name="adj" fmla="val 25000"/>
            <a:gd name="vf" fmla="val 115470"/>
          </a:avLst>
        </a:prstGeom>
        <a:solidFill>
          <a:schemeClr val="accent5">
            <a:hueOff val="268405"/>
            <a:satOff val="25715"/>
            <a:lumOff val="63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459614" y="2367335"/>
        <a:ext cx="970742" cy="771290"/>
      </dsp:txXfrm>
    </dsp:sp>
    <dsp:sp modelId="{C680B010-BE09-4797-93B8-F226D1389CAC}">
      <dsp:nvSpPr>
        <dsp:cNvPr id="0" name=""/>
        <dsp:cNvSpPr/>
      </dsp:nvSpPr>
      <dsp:spPr>
        <a:xfrm rot="5400000">
          <a:off x="1217976" y="2997022"/>
          <a:ext cx="1156936" cy="1475932"/>
        </a:xfrm>
        <a:prstGeom prst="hexagon">
          <a:avLst>
            <a:gd name="adj" fmla="val 25000"/>
            <a:gd name="vf" fmla="val 115470"/>
          </a:avLst>
        </a:prstGeom>
        <a:solidFill>
          <a:schemeClr val="accent5">
            <a:hueOff val="322086"/>
            <a:satOff val="30858"/>
            <a:lumOff val="75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err="1" smtClean="0"/>
            <a:t>Querys</a:t>
          </a:r>
          <a:endParaRPr lang="es-ES" sz="1800" kern="1200" dirty="0"/>
        </a:p>
      </dsp:txBody>
      <dsp:txXfrm rot="-5400000">
        <a:off x="1304467" y="3349343"/>
        <a:ext cx="983954" cy="771290"/>
      </dsp:txXfrm>
    </dsp:sp>
    <dsp:sp modelId="{5A8DA20C-821F-48A2-BAA6-08E60B167CF4}">
      <dsp:nvSpPr>
        <dsp:cNvPr id="0" name=""/>
        <dsp:cNvSpPr/>
      </dsp:nvSpPr>
      <dsp:spPr>
        <a:xfrm>
          <a:off x="2035" y="3387907"/>
          <a:ext cx="1249491" cy="694162"/>
        </a:xfrm>
        <a:prstGeom prst="rect">
          <a:avLst/>
        </a:prstGeom>
        <a:noFill/>
        <a:ln>
          <a:noFill/>
        </a:ln>
        <a:effectLst/>
      </dsp:spPr>
      <dsp:style>
        <a:lnRef idx="0">
          <a:scrgbClr r="0" g="0" b="0"/>
        </a:lnRef>
        <a:fillRef idx="0">
          <a:scrgbClr r="0" g="0" b="0"/>
        </a:fillRef>
        <a:effectRef idx="0">
          <a:scrgbClr r="0" g="0" b="0"/>
        </a:effectRef>
        <a:fontRef idx="minor"/>
      </dsp:style>
    </dsp:sp>
    <dsp:sp modelId="{B277D4FC-4A0A-4CA7-B5A0-DEED7C193D8F}">
      <dsp:nvSpPr>
        <dsp:cNvPr id="0" name=""/>
        <dsp:cNvSpPr/>
      </dsp:nvSpPr>
      <dsp:spPr>
        <a:xfrm rot="5400000">
          <a:off x="2626763" y="3178652"/>
          <a:ext cx="1156936" cy="1006535"/>
        </a:xfrm>
        <a:prstGeom prst="hexagon">
          <a:avLst>
            <a:gd name="adj" fmla="val 25000"/>
            <a:gd name="vf" fmla="val 115470"/>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858815" y="3283741"/>
        <a:ext cx="692831" cy="796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A4679-F1C2-47EE-B494-872CC618132F}">
      <dsp:nvSpPr>
        <dsp:cNvPr id="0" name=""/>
        <dsp:cNvSpPr/>
      </dsp:nvSpPr>
      <dsp:spPr>
        <a:xfrm>
          <a:off x="7301" y="1374822"/>
          <a:ext cx="2154456" cy="505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noProof="0" dirty="0"/>
            <a:t>Confidencialidad</a:t>
          </a:r>
          <a:endParaRPr lang="es-ES" sz="2000" kern="1200" dirty="0"/>
        </a:p>
      </dsp:txBody>
      <dsp:txXfrm>
        <a:off x="7301" y="1374822"/>
        <a:ext cx="2154456" cy="505882"/>
      </dsp:txXfrm>
    </dsp:sp>
    <dsp:sp modelId="{8EABEED4-5A81-4DF0-8BDD-EF305E07CEFD}">
      <dsp:nvSpPr>
        <dsp:cNvPr id="0" name=""/>
        <dsp:cNvSpPr/>
      </dsp:nvSpPr>
      <dsp:spPr>
        <a:xfrm>
          <a:off x="316983" y="2441555"/>
          <a:ext cx="1535092" cy="9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228600" lvl="1" indent="-228600" algn="l" defTabSz="889000">
            <a:lnSpc>
              <a:spcPct val="90000"/>
            </a:lnSpc>
            <a:spcBef>
              <a:spcPct val="0"/>
            </a:spcBef>
            <a:spcAft>
              <a:spcPct val="15000"/>
            </a:spcAft>
            <a:buChar char="••"/>
          </a:pPr>
          <a:r>
            <a:rPr lang="es-US" sz="2000" kern="1200"/>
            <a:t>TLS</a:t>
          </a:r>
          <a:endParaRPr lang="es-ES" sz="2000" kern="1200" dirty="0"/>
        </a:p>
        <a:p>
          <a:pPr marL="228600" lvl="1" indent="-228600" algn="l" defTabSz="889000">
            <a:lnSpc>
              <a:spcPct val="90000"/>
            </a:lnSpc>
            <a:spcBef>
              <a:spcPct val="0"/>
            </a:spcBef>
            <a:spcAft>
              <a:spcPct val="15000"/>
            </a:spcAft>
            <a:buChar char="••"/>
          </a:pPr>
          <a:r>
            <a:rPr lang="es-ES" sz="2000" kern="1200" dirty="0"/>
            <a:t>Control de acceso</a:t>
          </a:r>
        </a:p>
      </dsp:txBody>
      <dsp:txXfrm>
        <a:off x="316983" y="2441555"/>
        <a:ext cx="1535092" cy="947777"/>
      </dsp:txXfrm>
    </dsp:sp>
    <dsp:sp modelId="{9B7526E5-A1AC-44AA-B4EA-146031B881F9}">
      <dsp:nvSpPr>
        <dsp:cNvPr id="0" name=""/>
        <dsp:cNvSpPr/>
      </dsp:nvSpPr>
      <dsp:spPr>
        <a:xfrm>
          <a:off x="315239" y="1220964"/>
          <a:ext cx="122109" cy="12210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7506D-EBBB-421B-BE54-98533FE0E94D}">
      <dsp:nvSpPr>
        <dsp:cNvPr id="0" name=""/>
        <dsp:cNvSpPr/>
      </dsp:nvSpPr>
      <dsp:spPr>
        <a:xfrm>
          <a:off x="400716" y="1050011"/>
          <a:ext cx="122109" cy="122109"/>
        </a:xfrm>
        <a:prstGeom prst="ellipse">
          <a:avLst/>
        </a:prstGeom>
        <a:solidFill>
          <a:schemeClr val="accent5">
            <a:hueOff val="20876"/>
            <a:satOff val="2000"/>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4F29E-CC3F-405F-96D7-B61611465947}">
      <dsp:nvSpPr>
        <dsp:cNvPr id="0" name=""/>
        <dsp:cNvSpPr/>
      </dsp:nvSpPr>
      <dsp:spPr>
        <a:xfrm>
          <a:off x="605860" y="1084201"/>
          <a:ext cx="191886" cy="191886"/>
        </a:xfrm>
        <a:prstGeom prst="ellipse">
          <a:avLst/>
        </a:prstGeom>
        <a:solidFill>
          <a:schemeClr val="accent5">
            <a:hueOff val="41752"/>
            <a:satOff val="4000"/>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8813E-BDAE-4D47-99B7-D49ECD92F66F}">
      <dsp:nvSpPr>
        <dsp:cNvPr id="0" name=""/>
        <dsp:cNvSpPr/>
      </dsp:nvSpPr>
      <dsp:spPr>
        <a:xfrm>
          <a:off x="776813" y="896152"/>
          <a:ext cx="122109" cy="122109"/>
        </a:xfrm>
        <a:prstGeom prst="ellipse">
          <a:avLst/>
        </a:prstGeom>
        <a:solidFill>
          <a:schemeClr val="accent5">
            <a:hueOff val="62628"/>
            <a:satOff val="6000"/>
            <a:lumOff val="1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FE9D2-2156-4073-9F9B-0FF420A34514}">
      <dsp:nvSpPr>
        <dsp:cNvPr id="0" name=""/>
        <dsp:cNvSpPr/>
      </dsp:nvSpPr>
      <dsp:spPr>
        <a:xfrm>
          <a:off x="999053" y="827771"/>
          <a:ext cx="122109" cy="122109"/>
        </a:xfrm>
        <a:prstGeom prst="ellipse">
          <a:avLst/>
        </a:prstGeom>
        <a:solidFill>
          <a:schemeClr val="accent5">
            <a:hueOff val="83504"/>
            <a:satOff val="8000"/>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C2F71-8CB7-4C04-B9B1-427E1B9C2689}">
      <dsp:nvSpPr>
        <dsp:cNvPr id="0" name=""/>
        <dsp:cNvSpPr/>
      </dsp:nvSpPr>
      <dsp:spPr>
        <a:xfrm>
          <a:off x="1272579" y="947439"/>
          <a:ext cx="122109" cy="122109"/>
        </a:xfrm>
        <a:prstGeom prst="ellipse">
          <a:avLst/>
        </a:prstGeom>
        <a:solidFill>
          <a:schemeClr val="accent5">
            <a:hueOff val="104380"/>
            <a:satOff val="10000"/>
            <a:lumOff val="24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B570C-48C1-48C9-8C56-ED2BA0D40AD8}">
      <dsp:nvSpPr>
        <dsp:cNvPr id="0" name=""/>
        <dsp:cNvSpPr/>
      </dsp:nvSpPr>
      <dsp:spPr>
        <a:xfrm>
          <a:off x="1443532" y="1032915"/>
          <a:ext cx="191886" cy="191886"/>
        </a:xfrm>
        <a:prstGeom prst="ellipse">
          <a:avLst/>
        </a:prstGeom>
        <a:solidFill>
          <a:schemeClr val="accent5">
            <a:hueOff val="125256"/>
            <a:satOff val="12000"/>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F0EF5-1AE7-42B8-8829-008163BCB84B}">
      <dsp:nvSpPr>
        <dsp:cNvPr id="0" name=""/>
        <dsp:cNvSpPr/>
      </dsp:nvSpPr>
      <dsp:spPr>
        <a:xfrm>
          <a:off x="1682867" y="1220964"/>
          <a:ext cx="122109" cy="122109"/>
        </a:xfrm>
        <a:prstGeom prst="ellipse">
          <a:avLst/>
        </a:prstGeom>
        <a:solidFill>
          <a:schemeClr val="accent5">
            <a:hueOff val="146132"/>
            <a:satOff val="14000"/>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7D04A-5CD9-4C1F-A0A9-A73E0A1D4797}">
      <dsp:nvSpPr>
        <dsp:cNvPr id="0" name=""/>
        <dsp:cNvSpPr/>
      </dsp:nvSpPr>
      <dsp:spPr>
        <a:xfrm>
          <a:off x="1785439" y="1409013"/>
          <a:ext cx="122109" cy="122109"/>
        </a:xfrm>
        <a:prstGeom prst="ellipse">
          <a:avLst/>
        </a:prstGeom>
        <a:solidFill>
          <a:schemeClr val="accent5">
            <a:hueOff val="167008"/>
            <a:satOff val="16000"/>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4182B-6D57-43E5-A1E1-3D708F6988C8}">
      <dsp:nvSpPr>
        <dsp:cNvPr id="0" name=""/>
        <dsp:cNvSpPr/>
      </dsp:nvSpPr>
      <dsp:spPr>
        <a:xfrm>
          <a:off x="896481" y="1050011"/>
          <a:ext cx="313996" cy="313996"/>
        </a:xfrm>
        <a:prstGeom prst="ellipse">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B9AC3-7519-4EAB-8C36-117662C4F122}">
      <dsp:nvSpPr>
        <dsp:cNvPr id="0" name=""/>
        <dsp:cNvSpPr/>
      </dsp:nvSpPr>
      <dsp:spPr>
        <a:xfrm>
          <a:off x="229762" y="1699634"/>
          <a:ext cx="122109" cy="122109"/>
        </a:xfrm>
        <a:prstGeom prst="ellipse">
          <a:avLst/>
        </a:prstGeom>
        <a:solidFill>
          <a:schemeClr val="accent5">
            <a:hueOff val="208760"/>
            <a:satOff val="20001"/>
            <a:lumOff val="49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8D239-016F-4A54-A612-0CCD30E48969}">
      <dsp:nvSpPr>
        <dsp:cNvPr id="0" name=""/>
        <dsp:cNvSpPr/>
      </dsp:nvSpPr>
      <dsp:spPr>
        <a:xfrm>
          <a:off x="332334" y="1853492"/>
          <a:ext cx="191886" cy="191886"/>
        </a:xfrm>
        <a:prstGeom prst="ellipse">
          <a:avLst/>
        </a:prstGeom>
        <a:solidFill>
          <a:schemeClr val="accent5">
            <a:hueOff val="229636"/>
            <a:satOff val="22001"/>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55107-7834-482B-B02B-EAEB3EC38600}">
      <dsp:nvSpPr>
        <dsp:cNvPr id="0" name=""/>
        <dsp:cNvSpPr/>
      </dsp:nvSpPr>
      <dsp:spPr>
        <a:xfrm>
          <a:off x="588765" y="1990255"/>
          <a:ext cx="279107" cy="279107"/>
        </a:xfrm>
        <a:prstGeom prst="ellipse">
          <a:avLst/>
        </a:prstGeom>
        <a:solidFill>
          <a:schemeClr val="accent5">
            <a:hueOff val="250511"/>
            <a:satOff val="24001"/>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A2877-9788-4A8C-AE45-D785BC932A19}">
      <dsp:nvSpPr>
        <dsp:cNvPr id="0" name=""/>
        <dsp:cNvSpPr/>
      </dsp:nvSpPr>
      <dsp:spPr>
        <a:xfrm>
          <a:off x="947767" y="2212495"/>
          <a:ext cx="122109" cy="122109"/>
        </a:xfrm>
        <a:prstGeom prst="ellipse">
          <a:avLst/>
        </a:prstGeom>
        <a:solidFill>
          <a:schemeClr val="accent5">
            <a:hueOff val="271387"/>
            <a:satOff val="26001"/>
            <a:lumOff val="6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F3710-4BF6-4A1B-B5DA-53C7CA059C94}">
      <dsp:nvSpPr>
        <dsp:cNvPr id="0" name=""/>
        <dsp:cNvSpPr/>
      </dsp:nvSpPr>
      <dsp:spPr>
        <a:xfrm>
          <a:off x="1016148" y="1990255"/>
          <a:ext cx="191886" cy="191886"/>
        </a:xfrm>
        <a:prstGeom prst="ellipse">
          <a:avLst/>
        </a:prstGeom>
        <a:solidFill>
          <a:schemeClr val="accent5">
            <a:hueOff val="292263"/>
            <a:satOff val="28001"/>
            <a:lumOff val="68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DC5AE-395C-4063-B894-6CB0E2DAE26E}">
      <dsp:nvSpPr>
        <dsp:cNvPr id="0" name=""/>
        <dsp:cNvSpPr/>
      </dsp:nvSpPr>
      <dsp:spPr>
        <a:xfrm>
          <a:off x="1187102" y="2229590"/>
          <a:ext cx="122109" cy="122109"/>
        </a:xfrm>
        <a:prstGeom prst="ellipse">
          <a:avLst/>
        </a:prstGeom>
        <a:solidFill>
          <a:schemeClr val="accent5">
            <a:hueOff val="313139"/>
            <a:satOff val="30001"/>
            <a:lumOff val="7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FA3CDA-472A-4EA7-A36B-4C23FDFCF0E9}">
      <dsp:nvSpPr>
        <dsp:cNvPr id="0" name=""/>
        <dsp:cNvSpPr/>
      </dsp:nvSpPr>
      <dsp:spPr>
        <a:xfrm>
          <a:off x="1340960" y="1956064"/>
          <a:ext cx="279107" cy="279107"/>
        </a:xfrm>
        <a:prstGeom prst="ellipse">
          <a:avLst/>
        </a:prstGeom>
        <a:solidFill>
          <a:schemeClr val="accent5">
            <a:hueOff val="334015"/>
            <a:satOff val="32001"/>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806CA-E0DB-4F95-B50B-68CE0FF331B7}">
      <dsp:nvSpPr>
        <dsp:cNvPr id="0" name=""/>
        <dsp:cNvSpPr/>
      </dsp:nvSpPr>
      <dsp:spPr>
        <a:xfrm>
          <a:off x="1717058" y="1887683"/>
          <a:ext cx="191886" cy="191886"/>
        </a:xfrm>
        <a:prstGeom prst="ellipse">
          <a:avLst/>
        </a:prstGeom>
        <a:solidFill>
          <a:schemeClr val="accent5">
            <a:hueOff val="354891"/>
            <a:satOff val="34001"/>
            <a:lumOff val="8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88226-AAD8-4187-B899-8850F9E4F9A3}">
      <dsp:nvSpPr>
        <dsp:cNvPr id="0" name=""/>
        <dsp:cNvSpPr/>
      </dsp:nvSpPr>
      <dsp:spPr>
        <a:xfrm>
          <a:off x="2161758" y="1083917"/>
          <a:ext cx="563543" cy="1075866"/>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9EF9B4-800C-417D-8E32-7B46B9C3D5EC}">
      <dsp:nvSpPr>
        <dsp:cNvPr id="0" name=""/>
        <dsp:cNvSpPr/>
      </dsp:nvSpPr>
      <dsp:spPr>
        <a:xfrm>
          <a:off x="2725302" y="1084440"/>
          <a:ext cx="1536937" cy="107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err="1"/>
            <a:t>Integridad</a:t>
          </a:r>
          <a:endParaRPr lang="en-US" sz="2000" kern="1200" noProof="0" dirty="0"/>
        </a:p>
      </dsp:txBody>
      <dsp:txXfrm>
        <a:off x="2725302" y="1084440"/>
        <a:ext cx="1536937" cy="1075855"/>
      </dsp:txXfrm>
    </dsp:sp>
    <dsp:sp modelId="{152E96BB-1756-48F3-B2A7-22B9B0415B2F}">
      <dsp:nvSpPr>
        <dsp:cNvPr id="0" name=""/>
        <dsp:cNvSpPr/>
      </dsp:nvSpPr>
      <dsp:spPr>
        <a:xfrm>
          <a:off x="2725302" y="2441555"/>
          <a:ext cx="1536937" cy="9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228600" lvl="1" indent="-228600" algn="l" defTabSz="889000">
            <a:lnSpc>
              <a:spcPct val="90000"/>
            </a:lnSpc>
            <a:spcBef>
              <a:spcPct val="0"/>
            </a:spcBef>
            <a:spcAft>
              <a:spcPct val="15000"/>
            </a:spcAft>
            <a:buChar char="••"/>
          </a:pPr>
          <a:r>
            <a:rPr lang="es-EC" sz="2000" kern="1200" noProof="0" dirty="0"/>
            <a:t>Cadena de bloques</a:t>
          </a:r>
          <a:endParaRPr lang="en-US" sz="2000" kern="1200" noProof="0" dirty="0"/>
        </a:p>
        <a:p>
          <a:pPr marL="228600" lvl="1" indent="-228600" algn="l" defTabSz="889000">
            <a:lnSpc>
              <a:spcPct val="90000"/>
            </a:lnSpc>
            <a:spcBef>
              <a:spcPct val="0"/>
            </a:spcBef>
            <a:spcAft>
              <a:spcPct val="15000"/>
            </a:spcAft>
            <a:buChar char="••"/>
          </a:pPr>
          <a:r>
            <a:rPr lang="es-EC" sz="2000" kern="1200" noProof="0" dirty="0"/>
            <a:t>Algoritmo de consenso</a:t>
          </a:r>
          <a:endParaRPr lang="en-US" sz="2000" kern="1200" noProof="0" dirty="0"/>
        </a:p>
      </dsp:txBody>
      <dsp:txXfrm>
        <a:off x="2725302" y="2441555"/>
        <a:ext cx="1536937" cy="947777"/>
      </dsp:txXfrm>
    </dsp:sp>
    <dsp:sp modelId="{0D4669A2-2D88-4770-A249-E4249AA1BB00}">
      <dsp:nvSpPr>
        <dsp:cNvPr id="0" name=""/>
        <dsp:cNvSpPr/>
      </dsp:nvSpPr>
      <dsp:spPr>
        <a:xfrm>
          <a:off x="4262239" y="1083917"/>
          <a:ext cx="563543" cy="1075866"/>
        </a:xfrm>
        <a:prstGeom prst="chevron">
          <a:avLst>
            <a:gd name="adj" fmla="val 62310"/>
          </a:avLst>
        </a:prstGeom>
        <a:solidFill>
          <a:schemeClr val="accent5">
            <a:hueOff val="125256"/>
            <a:satOff val="12000"/>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57581E-4907-4B46-BD92-D5947CA2529B}">
      <dsp:nvSpPr>
        <dsp:cNvPr id="0" name=""/>
        <dsp:cNvSpPr/>
      </dsp:nvSpPr>
      <dsp:spPr>
        <a:xfrm>
          <a:off x="5066236" y="1084440"/>
          <a:ext cx="1536937" cy="107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noProof="0" dirty="0"/>
            <a:t>Disponibilidad</a:t>
          </a:r>
          <a:endParaRPr lang="en-US" sz="2000" kern="1200" noProof="0" dirty="0"/>
        </a:p>
      </dsp:txBody>
      <dsp:txXfrm>
        <a:off x="5066236" y="1084440"/>
        <a:ext cx="1536937" cy="1075855"/>
      </dsp:txXfrm>
    </dsp:sp>
    <dsp:sp modelId="{A4BE081A-9E56-4BEC-B028-054FE46B6B34}">
      <dsp:nvSpPr>
        <dsp:cNvPr id="0" name=""/>
        <dsp:cNvSpPr/>
      </dsp:nvSpPr>
      <dsp:spPr>
        <a:xfrm>
          <a:off x="4825782" y="2441555"/>
          <a:ext cx="2017844" cy="9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noProof="0" dirty="0"/>
            <a:t>Red descentralizada</a:t>
          </a:r>
          <a:endParaRPr lang="en-US" sz="2000" kern="1200" noProof="0" dirty="0"/>
        </a:p>
      </dsp:txBody>
      <dsp:txXfrm>
        <a:off x="4825782" y="2441555"/>
        <a:ext cx="2017844" cy="947777"/>
      </dsp:txXfrm>
    </dsp:sp>
    <dsp:sp modelId="{3E2760DE-CC1F-460D-B385-8340A85C6B2A}">
      <dsp:nvSpPr>
        <dsp:cNvPr id="0" name=""/>
        <dsp:cNvSpPr/>
      </dsp:nvSpPr>
      <dsp:spPr>
        <a:xfrm>
          <a:off x="6843627" y="1083917"/>
          <a:ext cx="563543" cy="1075866"/>
        </a:xfrm>
        <a:prstGeom prst="chevron">
          <a:avLst>
            <a:gd name="adj" fmla="val 62310"/>
          </a:avLst>
        </a:prstGeom>
        <a:solidFill>
          <a:schemeClr val="accent5">
            <a:hueOff val="250511"/>
            <a:satOff val="24001"/>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9062B4-E811-499A-BBEA-A49F410694FF}">
      <dsp:nvSpPr>
        <dsp:cNvPr id="0" name=""/>
        <dsp:cNvSpPr/>
      </dsp:nvSpPr>
      <dsp:spPr>
        <a:xfrm>
          <a:off x="7407171" y="1084440"/>
          <a:ext cx="1536937" cy="107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noProof="0" dirty="0"/>
            <a:t>Trazabilidad</a:t>
          </a:r>
          <a:endParaRPr lang="en-US" sz="2000" kern="1200" noProof="0" dirty="0"/>
        </a:p>
      </dsp:txBody>
      <dsp:txXfrm>
        <a:off x="7407171" y="1084440"/>
        <a:ext cx="1536937" cy="1075855"/>
      </dsp:txXfrm>
    </dsp:sp>
    <dsp:sp modelId="{BA27354A-47DD-4152-B2E0-DCADEB60DCC3}">
      <dsp:nvSpPr>
        <dsp:cNvPr id="0" name=""/>
        <dsp:cNvSpPr/>
      </dsp:nvSpPr>
      <dsp:spPr>
        <a:xfrm>
          <a:off x="7407171" y="2441555"/>
          <a:ext cx="1536937" cy="9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228600" lvl="1" indent="-228600" algn="l" defTabSz="889000">
            <a:lnSpc>
              <a:spcPct val="90000"/>
            </a:lnSpc>
            <a:spcBef>
              <a:spcPct val="0"/>
            </a:spcBef>
            <a:spcAft>
              <a:spcPct val="15000"/>
            </a:spcAft>
            <a:buChar char="••"/>
          </a:pPr>
          <a:r>
            <a:rPr lang="es-EC" sz="2000" kern="1200" noProof="0" dirty="0" err="1"/>
            <a:t>Ledger</a:t>
          </a:r>
          <a:endParaRPr lang="en-US" sz="2000" kern="1200" noProof="0" dirty="0"/>
        </a:p>
        <a:p>
          <a:pPr marL="228600" lvl="1" indent="-228600" algn="l" defTabSz="889000">
            <a:lnSpc>
              <a:spcPct val="90000"/>
            </a:lnSpc>
            <a:spcBef>
              <a:spcPct val="0"/>
            </a:spcBef>
            <a:spcAft>
              <a:spcPct val="15000"/>
            </a:spcAft>
            <a:buChar char="••"/>
          </a:pPr>
          <a:r>
            <a:rPr lang="es-ES" sz="2000" kern="1200" dirty="0"/>
            <a:t>Fecha, hora, tipo y el participante </a:t>
          </a:r>
          <a:endParaRPr lang="en-US" sz="2000" kern="1200" noProof="0" dirty="0"/>
        </a:p>
      </dsp:txBody>
      <dsp:txXfrm>
        <a:off x="7407171" y="2441555"/>
        <a:ext cx="1536937" cy="947777"/>
      </dsp:txXfrm>
    </dsp:sp>
    <dsp:sp modelId="{33DACB9C-9D59-4040-93A1-7F254AC63DB5}">
      <dsp:nvSpPr>
        <dsp:cNvPr id="0" name=""/>
        <dsp:cNvSpPr/>
      </dsp:nvSpPr>
      <dsp:spPr>
        <a:xfrm>
          <a:off x="8944108" y="1083917"/>
          <a:ext cx="563543" cy="1075866"/>
        </a:xfrm>
        <a:prstGeom prst="chevron">
          <a:avLst>
            <a:gd name="adj" fmla="val 62310"/>
          </a:avLst>
        </a:prstGeom>
        <a:solidFill>
          <a:schemeClr val="accent5">
            <a:hueOff val="375767"/>
            <a:satOff val="36001"/>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C0D4E-4CB3-4F77-B881-489D5B514AC8}">
      <dsp:nvSpPr>
        <dsp:cNvPr id="0" name=""/>
        <dsp:cNvSpPr/>
      </dsp:nvSpPr>
      <dsp:spPr>
        <a:xfrm>
          <a:off x="9507651" y="1007593"/>
          <a:ext cx="2016645" cy="1306396"/>
        </a:xfrm>
        <a:prstGeom prst="ellipse">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noProof="0" dirty="0" smtClean="0"/>
            <a:t>Autenticación</a:t>
          </a:r>
          <a:endParaRPr lang="en-US" sz="2000" kern="1200" noProof="0" dirty="0"/>
        </a:p>
      </dsp:txBody>
      <dsp:txXfrm>
        <a:off x="9802982" y="1198910"/>
        <a:ext cx="1425983" cy="923762"/>
      </dsp:txXfrm>
    </dsp:sp>
    <dsp:sp modelId="{54B70CF0-FDAD-4C4C-99A9-B5C52EEAA4F2}">
      <dsp:nvSpPr>
        <dsp:cNvPr id="0" name=""/>
        <dsp:cNvSpPr/>
      </dsp:nvSpPr>
      <dsp:spPr>
        <a:xfrm>
          <a:off x="9747505" y="2441555"/>
          <a:ext cx="1536937" cy="9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noProof="0" dirty="0"/>
            <a:t>Certificado digital</a:t>
          </a:r>
          <a:endParaRPr lang="en-US" sz="2000" kern="1200" noProof="0" dirty="0"/>
        </a:p>
      </dsp:txBody>
      <dsp:txXfrm>
        <a:off x="9747505" y="2441555"/>
        <a:ext cx="1536937" cy="9477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38624-F735-4D39-85CA-3BB46B512960}">
      <dsp:nvSpPr>
        <dsp:cNvPr id="0" name=""/>
        <dsp:cNvSpPr/>
      </dsp:nvSpPr>
      <dsp:spPr>
        <a:xfrm>
          <a:off x="40" y="286604"/>
          <a:ext cx="3853482" cy="137377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s-ES" sz="3800" kern="1200" dirty="0" smtClean="0"/>
            <a:t>API BLOCKCHAIN</a:t>
          </a:r>
          <a:endParaRPr lang="es-ES" sz="3800" kern="1200" dirty="0"/>
        </a:p>
      </dsp:txBody>
      <dsp:txXfrm>
        <a:off x="40" y="286604"/>
        <a:ext cx="3853482" cy="1373770"/>
      </dsp:txXfrm>
    </dsp:sp>
    <dsp:sp modelId="{AE4CCA0A-68D2-4D35-B7C0-FCC308A99119}">
      <dsp:nvSpPr>
        <dsp:cNvPr id="0" name=""/>
        <dsp:cNvSpPr/>
      </dsp:nvSpPr>
      <dsp:spPr>
        <a:xfrm>
          <a:off x="40" y="1660375"/>
          <a:ext cx="3853482" cy="229481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s-US" sz="3800" kern="1200" dirty="0" smtClean="0"/>
            <a:t>JavaScript</a:t>
          </a:r>
          <a:endParaRPr lang="es-ES" sz="3800" kern="1200" dirty="0"/>
        </a:p>
        <a:p>
          <a:pPr marL="285750" lvl="1" indent="-285750" algn="l" defTabSz="1689100">
            <a:lnSpc>
              <a:spcPct val="90000"/>
            </a:lnSpc>
            <a:spcBef>
              <a:spcPct val="0"/>
            </a:spcBef>
            <a:spcAft>
              <a:spcPct val="15000"/>
            </a:spcAft>
            <a:buChar char="••"/>
          </a:pPr>
          <a:r>
            <a:rPr lang="es-US" sz="3800" kern="1200" dirty="0" err="1" smtClean="0"/>
            <a:t>NodeJS</a:t>
          </a:r>
          <a:r>
            <a:rPr lang="es-US" sz="3800" kern="1200" dirty="0" smtClean="0"/>
            <a:t>, </a:t>
          </a:r>
          <a:endParaRPr lang="es-ES" sz="3800" kern="1200" dirty="0"/>
        </a:p>
        <a:p>
          <a:pPr marL="285750" lvl="1" indent="-285750" algn="l" defTabSz="1689100">
            <a:lnSpc>
              <a:spcPct val="90000"/>
            </a:lnSpc>
            <a:spcBef>
              <a:spcPct val="0"/>
            </a:spcBef>
            <a:spcAft>
              <a:spcPct val="15000"/>
            </a:spcAft>
            <a:buChar char="••"/>
          </a:pPr>
          <a:r>
            <a:rPr lang="es-US" sz="3800" kern="1200" dirty="0" err="1" smtClean="0"/>
            <a:t>CouchDB</a:t>
          </a:r>
          <a:endParaRPr lang="es-ES" sz="3800" kern="1200" dirty="0"/>
        </a:p>
      </dsp:txBody>
      <dsp:txXfrm>
        <a:off x="40" y="1660375"/>
        <a:ext cx="3853482" cy="2294819"/>
      </dsp:txXfrm>
    </dsp:sp>
    <dsp:sp modelId="{35876CB1-E3F6-43D1-AE84-5EC67B996E5A}">
      <dsp:nvSpPr>
        <dsp:cNvPr id="0" name=""/>
        <dsp:cNvSpPr/>
      </dsp:nvSpPr>
      <dsp:spPr>
        <a:xfrm>
          <a:off x="4393010" y="286604"/>
          <a:ext cx="3853482" cy="1373770"/>
        </a:xfrm>
        <a:prstGeom prst="rect">
          <a:avLst/>
        </a:prstGeom>
        <a:solidFill>
          <a:schemeClr val="accent4">
            <a:hueOff val="1645434"/>
            <a:satOff val="7132"/>
            <a:lumOff val="4706"/>
            <a:alphaOff val="0"/>
          </a:schemeClr>
        </a:solidFill>
        <a:ln w="15875" cap="flat" cmpd="sng" algn="ctr">
          <a:solidFill>
            <a:schemeClr val="accent4">
              <a:hueOff val="1645434"/>
              <a:satOff val="713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s-ES" sz="3800" kern="1200" dirty="0" smtClean="0"/>
            <a:t>API TRADICIONAL</a:t>
          </a:r>
          <a:endParaRPr lang="es-ES" sz="3800" kern="1200" dirty="0"/>
        </a:p>
      </dsp:txBody>
      <dsp:txXfrm>
        <a:off x="4393010" y="286604"/>
        <a:ext cx="3853482" cy="1373770"/>
      </dsp:txXfrm>
    </dsp:sp>
    <dsp:sp modelId="{B32EAEDF-BF4E-48B7-A3A2-6AD5B098127E}">
      <dsp:nvSpPr>
        <dsp:cNvPr id="0" name=""/>
        <dsp:cNvSpPr/>
      </dsp:nvSpPr>
      <dsp:spPr>
        <a:xfrm>
          <a:off x="4393010" y="1660375"/>
          <a:ext cx="3853482" cy="2294819"/>
        </a:xfrm>
        <a:prstGeom prst="rect">
          <a:avLst/>
        </a:prstGeom>
        <a:solidFill>
          <a:schemeClr val="accent4">
            <a:tint val="40000"/>
            <a:alpha val="90000"/>
            <a:hueOff val="2274726"/>
            <a:satOff val="8522"/>
            <a:lumOff val="1100"/>
            <a:alphaOff val="0"/>
          </a:schemeClr>
        </a:solidFill>
        <a:ln w="15875" cap="flat"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s-US" sz="3800" kern="1200" dirty="0" smtClean="0"/>
            <a:t>JAVA V 9 </a:t>
          </a:r>
          <a:endParaRPr lang="es-ES" sz="3800" kern="1200" dirty="0"/>
        </a:p>
        <a:p>
          <a:pPr marL="285750" lvl="1" indent="-285750" algn="l" defTabSz="1689100">
            <a:lnSpc>
              <a:spcPct val="90000"/>
            </a:lnSpc>
            <a:spcBef>
              <a:spcPct val="0"/>
            </a:spcBef>
            <a:spcAft>
              <a:spcPct val="15000"/>
            </a:spcAft>
            <a:buChar char="••"/>
          </a:pPr>
          <a:r>
            <a:rPr lang="es-US" sz="3800" kern="1200" dirty="0" err="1" smtClean="0"/>
            <a:t>Tomcat</a:t>
          </a:r>
          <a:r>
            <a:rPr lang="es-US" sz="3800" kern="1200" dirty="0" smtClean="0"/>
            <a:t> 9</a:t>
          </a:r>
          <a:endParaRPr lang="es-ES" sz="3800" kern="1200" dirty="0"/>
        </a:p>
        <a:p>
          <a:pPr marL="285750" lvl="1" indent="-285750" algn="l" defTabSz="1689100">
            <a:lnSpc>
              <a:spcPct val="90000"/>
            </a:lnSpc>
            <a:spcBef>
              <a:spcPct val="0"/>
            </a:spcBef>
            <a:spcAft>
              <a:spcPct val="15000"/>
            </a:spcAft>
            <a:buChar char="••"/>
          </a:pPr>
          <a:r>
            <a:rPr lang="es-US" sz="3800" kern="1200" dirty="0" err="1" smtClean="0"/>
            <a:t>MariaDB</a:t>
          </a:r>
          <a:r>
            <a:rPr lang="es-US" sz="3800" kern="1200" dirty="0" smtClean="0"/>
            <a:t> V 10.3</a:t>
          </a:r>
          <a:endParaRPr lang="es-ES" sz="3800" kern="1200" dirty="0"/>
        </a:p>
      </dsp:txBody>
      <dsp:txXfrm>
        <a:off x="4393010" y="1660375"/>
        <a:ext cx="3853482" cy="229481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BACB38-4DCB-4B61-832F-33FD4668DAF4}" type="datetimeFigureOut">
              <a:rPr lang="es-EC" smtClean="0"/>
              <a:t>4/9/2018</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5873D-99FA-4AEE-8AEF-795DEC68525C}" type="slidenum">
              <a:rPr lang="es-EC" smtClean="0"/>
              <a:t>‹Nº›</a:t>
            </a:fld>
            <a:endParaRPr lang="es-EC"/>
          </a:p>
        </p:txBody>
      </p:sp>
    </p:spTree>
    <p:extLst>
      <p:ext uri="{BB962C8B-B14F-4D97-AF65-F5344CB8AC3E}">
        <p14:creationId xmlns:p14="http://schemas.microsoft.com/office/powerpoint/2010/main" val="285261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06AE0-6C6C-4858-AB9D-5BE8F9C23727}" type="datetimeFigureOut">
              <a:rPr lang="es-EC" smtClean="0"/>
              <a:t>4/9/2018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1747D-4662-451F-BA58-82D5929F7F5D}" type="slidenum">
              <a:rPr lang="es-EC" smtClean="0"/>
              <a:t>‹Nº›</a:t>
            </a:fld>
            <a:endParaRPr lang="es-EC"/>
          </a:p>
        </p:txBody>
      </p:sp>
    </p:spTree>
    <p:extLst>
      <p:ext uri="{BB962C8B-B14F-4D97-AF65-F5344CB8AC3E}">
        <p14:creationId xmlns:p14="http://schemas.microsoft.com/office/powerpoint/2010/main" val="371248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s.wikipedia.org/wiki/Protocolo_criptogr%C3%A1fico"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es.wikipedia.org/wiki/Red_de_computadoras" TargetMode="External"/><Relationship Id="rId4" Type="http://schemas.openxmlformats.org/officeDocument/2006/relationships/hyperlink" Target="https://es.wikipedia.org/wiki/Seguridad"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2</a:t>
            </a:fld>
            <a:endParaRPr lang="en-US"/>
          </a:p>
        </p:txBody>
      </p:sp>
    </p:spTree>
    <p:extLst>
      <p:ext uri="{BB962C8B-B14F-4D97-AF65-F5344CB8AC3E}">
        <p14:creationId xmlns:p14="http://schemas.microsoft.com/office/powerpoint/2010/main" val="306939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Anabel</a:t>
            </a:r>
          </a:p>
          <a:p>
            <a:endParaRPr lang="es-ES" dirty="0"/>
          </a:p>
          <a:p>
            <a:r>
              <a:rPr lang="es-ES" dirty="0"/>
              <a:t>Es una base de datos distribuida en una red descentralizada, </a:t>
            </a:r>
            <a:r>
              <a:rPr lang="es-ES" dirty="0" smtClean="0"/>
              <a:t>conformada por nodos que</a:t>
            </a:r>
            <a:r>
              <a:rPr lang="es-ES" baseline="0" dirty="0" smtClean="0"/>
              <a:t> son una réplica exacta el uno del otro. Así que cada nueva transacción se la encripta en un bloque y los </a:t>
            </a:r>
            <a:r>
              <a:rPr lang="es-ES" dirty="0" smtClean="0"/>
              <a:t>nodos </a:t>
            </a:r>
            <a:r>
              <a:rPr lang="es-ES" dirty="0"/>
              <a:t>buscan alcanzar un consenso sobre la legitimidad de los datos bajo un ambiente de mutua desconfianza.</a:t>
            </a:r>
          </a:p>
          <a:p>
            <a:endParaRPr lang="es-ES" dirty="0"/>
          </a:p>
          <a:p>
            <a:r>
              <a:rPr lang="es-ES" dirty="0"/>
              <a:t>http://lacriptoguia.org/que-es-el-blockchain/  (Casino)</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11</a:t>
            </a:fld>
            <a:endParaRPr lang="es-EC"/>
          </a:p>
        </p:txBody>
      </p:sp>
    </p:spTree>
    <p:extLst>
      <p:ext uri="{BB962C8B-B14F-4D97-AF65-F5344CB8AC3E}">
        <p14:creationId xmlns:p14="http://schemas.microsoft.com/office/powerpoint/2010/main" val="336955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Anabel: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Vamos hablar un poco sobre</a:t>
            </a:r>
            <a:r>
              <a:rPr lang="es-ES" baseline="0" dirty="0" smtClean="0"/>
              <a:t> </a:t>
            </a:r>
            <a:r>
              <a:rPr lang="es-ES" baseline="0" dirty="0" err="1" smtClean="0"/>
              <a:t>Bitcoin</a:t>
            </a:r>
            <a:r>
              <a:rPr lang="es-ES" baseline="0" dirty="0" smtClean="0"/>
              <a:t> ya que  es </a:t>
            </a:r>
            <a:r>
              <a:rPr lang="es-ES" dirty="0" smtClean="0"/>
              <a:t>“la mejor carta de presentación del </a:t>
            </a:r>
            <a:r>
              <a:rPr lang="es-ES" dirty="0" err="1" smtClean="0"/>
              <a:t>blockchain</a:t>
            </a:r>
            <a:r>
              <a:rPr lang="es-ES" dirty="0" smtClean="0"/>
              <a:t>” (Público). La mayoría de nosotros tal vez</a:t>
            </a:r>
            <a:r>
              <a:rPr lang="es-ES" baseline="0" dirty="0" smtClean="0"/>
              <a:t> escucho hablar sobre esta </a:t>
            </a:r>
            <a:r>
              <a:rPr lang="es-ES" baseline="0" dirty="0" err="1" smtClean="0"/>
              <a:t>criptomoneda</a:t>
            </a:r>
            <a:r>
              <a:rPr lang="es-ES" baseline="0" dirty="0" smtClean="0"/>
              <a:t>.</a:t>
            </a:r>
            <a:endParaRPr lang="es-ES" dirty="0" smtClean="0"/>
          </a:p>
          <a:p>
            <a:r>
              <a:rPr lang="es-ES" dirty="0" smtClean="0"/>
              <a:t>Aparece en 2008 por </a:t>
            </a:r>
            <a:r>
              <a:rPr lang="es-ES" dirty="0" err="1" smtClean="0"/>
              <a:t>Satoshi</a:t>
            </a:r>
            <a:r>
              <a:rPr lang="es-ES" dirty="0" smtClean="0"/>
              <a:t> </a:t>
            </a:r>
            <a:r>
              <a:rPr lang="es-ES" dirty="0" err="1" smtClean="0"/>
              <a:t>Nakamoto</a:t>
            </a:r>
            <a:r>
              <a:rPr lang="es-ES" dirty="0" smtClean="0"/>
              <a:t>, que propone transacciones</a:t>
            </a:r>
            <a:r>
              <a:rPr lang="es-ES" baseline="0" dirty="0" smtClean="0"/>
              <a:t> sin intermediarios. Su primera transacción fue por 2 pizzas, empezó a popularizarse en la Deep web por su anonimato, hasta que a finales de 2017 </a:t>
            </a:r>
            <a:r>
              <a:rPr lang="es-ES" dirty="0" smtClean="0"/>
              <a:t> llega ha costar sobre 18 mil dólares. Lo que hizo ganar</a:t>
            </a:r>
            <a:r>
              <a:rPr lang="es-ES" baseline="0" dirty="0" smtClean="0"/>
              <a:t> dinero a varias personas,</a:t>
            </a:r>
            <a:r>
              <a:rPr lang="es-ES" dirty="0" smtClean="0"/>
              <a:t> creo</a:t>
            </a:r>
            <a:r>
              <a:rPr lang="es-ES" baseline="0" dirty="0" smtClean="0"/>
              <a:t> especulaciones, se crean negocios a su alrededor y algunos estafadores aparecen lo que le ha ganado mala fama.</a:t>
            </a:r>
          </a:p>
          <a:p>
            <a:r>
              <a:rPr lang="es-ES" baseline="0" dirty="0" smtClean="0"/>
              <a:t>Sin embargo lo interesante de </a:t>
            </a:r>
            <a:r>
              <a:rPr lang="es-ES" baseline="0" dirty="0" err="1" smtClean="0"/>
              <a:t>Bitcoin</a:t>
            </a:r>
            <a:r>
              <a:rPr lang="es-ES" baseline="0" dirty="0" smtClean="0"/>
              <a:t> es la tecnología que esta detrás que promete ser el futuro, ya que varias organizaciones están estudiando como aprovecharla en otras áreas. Su</a:t>
            </a:r>
            <a:r>
              <a:rPr lang="es-ES" dirty="0" smtClean="0"/>
              <a:t> algoritmo de consenso POW, creado por.</a:t>
            </a:r>
            <a:r>
              <a:rPr lang="es-ES" baseline="0" dirty="0" smtClean="0"/>
              <a:t> Intercambiado por primera vez por 2</a:t>
            </a:r>
            <a:r>
              <a:rPr lang="es-ES" dirty="0" smtClean="0"/>
              <a:t> pizzas</a:t>
            </a:r>
            <a:r>
              <a:rPr lang="es-ES" baseline="0" dirty="0" smtClean="0"/>
              <a:t> hasta llegar a finales de 2017 a </a:t>
            </a:r>
            <a:r>
              <a:rPr lang="es-ES" dirty="0" smtClean="0"/>
              <a:t>18 </a:t>
            </a:r>
            <a:r>
              <a:rPr lang="es-ES" dirty="0"/>
              <a:t>mil </a:t>
            </a:r>
            <a:r>
              <a:rPr lang="es-ES" dirty="0" smtClean="0"/>
              <a:t>dólares.</a:t>
            </a:r>
            <a:r>
              <a:rPr lang="es-ES" baseline="0" dirty="0" smtClean="0"/>
              <a:t> N</a:t>
            </a:r>
            <a:r>
              <a:rPr lang="es-ES" dirty="0" smtClean="0"/>
              <a:t>o </a:t>
            </a:r>
            <a:r>
              <a:rPr lang="es-ES" dirty="0"/>
              <a:t>hay intermediarios </a:t>
            </a:r>
            <a:r>
              <a:rPr lang="es-ES" dirty="0" smtClean="0"/>
              <a:t>en </a:t>
            </a:r>
            <a:r>
              <a:rPr lang="es-ES" dirty="0"/>
              <a:t>las </a:t>
            </a:r>
            <a:r>
              <a:rPr lang="es-ES" dirty="0" smtClean="0"/>
              <a:t>transacciones sin embargo utiliza</a:t>
            </a:r>
            <a:r>
              <a:rPr lang="es-ES" baseline="0" dirty="0" smtClean="0"/>
              <a:t> una</a:t>
            </a:r>
            <a:r>
              <a:rPr lang="es-ES" dirty="0" smtClean="0"/>
              <a:t> recompensa minera.</a:t>
            </a:r>
          </a:p>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12</a:t>
            </a:fld>
            <a:endParaRPr lang="es-EC"/>
          </a:p>
        </p:txBody>
      </p:sp>
    </p:spTree>
    <p:extLst>
      <p:ext uri="{BB962C8B-B14F-4D97-AF65-F5344CB8AC3E}">
        <p14:creationId xmlns:p14="http://schemas.microsoft.com/office/powerpoint/2010/main" val="346661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Ronnie:</a:t>
            </a:r>
          </a:p>
          <a:p>
            <a:r>
              <a:rPr lang="es-ES" dirty="0"/>
              <a:t>Agentes bizantinos.</a:t>
            </a:r>
          </a:p>
          <a:p>
            <a:r>
              <a:rPr lang="es-ES" dirty="0"/>
              <a:t>Imaginemos a cuatro ejércitos que desean atacar una ciudad, cada uno comandado por un general. Para poder ganar la batalla al menos 3 ejércitos deben atacar al mismo tiempo. Los generales deben comunicarse a través de la ciudad para ponerse de acuerdo cuando atacar o retirarse.</a:t>
            </a:r>
          </a:p>
          <a:p>
            <a:r>
              <a:rPr lang="es-ES" dirty="0"/>
              <a:t>Hay dos problemas principales:</a:t>
            </a:r>
          </a:p>
          <a:p>
            <a:r>
              <a:rPr lang="es-ES" dirty="0"/>
              <a:t>¿Cómo identificar si un general es un traidor o no?</a:t>
            </a:r>
          </a:p>
          <a:p>
            <a:r>
              <a:rPr lang="es-ES" dirty="0"/>
              <a:t>¿Cómo enviar un mensaje de un general a otro sin que el mensaje sea alterado en la ciudad?</a:t>
            </a:r>
          </a:p>
          <a:p>
            <a:endParaRPr lang="es-ES" dirty="0"/>
          </a:p>
          <a:p>
            <a:r>
              <a:rPr lang="es-ES" dirty="0"/>
              <a:t>El problema de los traidores se soluciona al establecer sólo un tipo de mensaje: "atacar un </a:t>
            </a:r>
            <a:r>
              <a:rPr lang="es-ES" dirty="0" err="1"/>
              <a:t>dia</a:t>
            </a:r>
            <a:r>
              <a:rPr lang="es-ES" dirty="0"/>
              <a:t> y hora específico", ya que no hay un mal momento para atacar y no hay cabida para la retirada. Para solucionar el problema de que los mensajes no sean alterados en el camino los generales deciden que enviarán el mensaje junto con un número</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13</a:t>
            </a:fld>
            <a:endParaRPr lang="es-EC"/>
          </a:p>
        </p:txBody>
      </p:sp>
    </p:spTree>
    <p:extLst>
      <p:ext uri="{BB962C8B-B14F-4D97-AF65-F5344CB8AC3E}">
        <p14:creationId xmlns:p14="http://schemas.microsoft.com/office/powerpoint/2010/main" val="158822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POW (Prueba de trabajo)</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14</a:t>
            </a:fld>
            <a:endParaRPr lang="es-EC"/>
          </a:p>
        </p:txBody>
      </p:sp>
    </p:spTree>
    <p:extLst>
      <p:ext uri="{BB962C8B-B14F-4D97-AF65-F5344CB8AC3E}">
        <p14:creationId xmlns:p14="http://schemas.microsoft.com/office/powerpoint/2010/main" val="143307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Ronnie:’</a:t>
            </a:r>
          </a:p>
          <a:p>
            <a:r>
              <a:rPr lang="es-ES" sz="1200" kern="1200" dirty="0" err="1">
                <a:solidFill>
                  <a:schemeClr val="tx1"/>
                </a:solidFill>
                <a:effectLst/>
                <a:latin typeface="+mn-lt"/>
                <a:ea typeface="+mn-ea"/>
                <a:cs typeface="+mn-cs"/>
              </a:rPr>
              <a:t>Tambien</a:t>
            </a:r>
            <a:r>
              <a:rPr lang="es-ES" sz="1200" kern="1200" dirty="0">
                <a:solidFill>
                  <a:schemeClr val="tx1"/>
                </a:solidFill>
                <a:effectLst/>
                <a:latin typeface="+mn-lt"/>
                <a:ea typeface="+mn-ea"/>
                <a:cs typeface="+mn-cs"/>
              </a:rPr>
              <a:t> hablar de la diferencia entre bitcoin y lo que es un Blockchain de contratos </a:t>
            </a:r>
            <a:r>
              <a:rPr lang="es-ES" sz="1200" kern="1200" dirty="0" err="1">
                <a:solidFill>
                  <a:schemeClr val="tx1"/>
                </a:solidFill>
                <a:effectLst/>
                <a:latin typeface="+mn-lt"/>
                <a:ea typeface="+mn-ea"/>
                <a:cs typeface="+mn-cs"/>
              </a:rPr>
              <a:t>itneligentes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El código de contrato inteligente se refiere a software escrito en un lenguaje de programación. Actúa como un agente de software o delegado con la intención de que cumpla con ciertas obligaciones, ejerza los derechos y pueda tomar el control de los activos dentro de un libro mayor distribuido de manera automatizada. De forma que los contratos inteligentes permiten realizar transacciones de forma segura sin terceros de confianza.</a:t>
            </a:r>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15</a:t>
            </a:fld>
            <a:endParaRPr lang="es-EC"/>
          </a:p>
        </p:txBody>
      </p:sp>
    </p:spTree>
    <p:extLst>
      <p:ext uri="{BB962C8B-B14F-4D97-AF65-F5344CB8AC3E}">
        <p14:creationId xmlns:p14="http://schemas.microsoft.com/office/powerpoint/2010/main" val="218017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a:solidFill>
                  <a:schemeClr val="tx1"/>
                </a:solidFill>
                <a:effectLst/>
                <a:latin typeface="+mn-lt"/>
                <a:ea typeface="+mn-ea"/>
                <a:cs typeface="+mn-cs"/>
              </a:rPr>
              <a:t>Anabel:</a:t>
            </a:r>
          </a:p>
          <a:p>
            <a:r>
              <a:rPr lang="es-ES" sz="1200" b="1" i="0" kern="1200" dirty="0" err="1">
                <a:solidFill>
                  <a:schemeClr val="tx1"/>
                </a:solidFill>
                <a:effectLst/>
                <a:latin typeface="+mn-lt"/>
                <a:ea typeface="+mn-ea"/>
                <a:cs typeface="+mn-cs"/>
              </a:rPr>
              <a:t>Solidity</a:t>
            </a:r>
            <a:r>
              <a:rPr lang="es-ES" sz="1200" b="0" i="0" kern="1200" dirty="0">
                <a:solidFill>
                  <a:schemeClr val="tx1"/>
                </a:solidFill>
                <a:effectLst/>
                <a:latin typeface="+mn-lt"/>
                <a:ea typeface="+mn-ea"/>
                <a:cs typeface="+mn-cs"/>
              </a:rPr>
              <a:t> es un lenguaje de alto nivel orientado a contratos.</a:t>
            </a:r>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16</a:t>
            </a:fld>
            <a:endParaRPr lang="es-EC"/>
          </a:p>
        </p:txBody>
      </p:sp>
    </p:spTree>
    <p:extLst>
      <p:ext uri="{BB962C8B-B14F-4D97-AF65-F5344CB8AC3E}">
        <p14:creationId xmlns:p14="http://schemas.microsoft.com/office/powerpoint/2010/main" val="339865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SG" dirty="0"/>
              <a:t>Ronnie: </a:t>
            </a:r>
            <a:r>
              <a:rPr lang="en-SG" dirty="0" err="1"/>
              <a:t>Poco</a:t>
            </a:r>
            <a:r>
              <a:rPr lang="en-SG" dirty="0"/>
              <a:t> de Hyperledger</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18</a:t>
            </a:fld>
            <a:endParaRPr lang="es-EC"/>
          </a:p>
        </p:txBody>
      </p:sp>
    </p:spTree>
    <p:extLst>
      <p:ext uri="{BB962C8B-B14F-4D97-AF65-F5344CB8AC3E}">
        <p14:creationId xmlns:p14="http://schemas.microsoft.com/office/powerpoint/2010/main" val="139748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SG" dirty="0"/>
              <a:t>Ronnie: </a:t>
            </a:r>
            <a:r>
              <a:rPr lang="en-SG" dirty="0" err="1"/>
              <a:t>Poco</a:t>
            </a:r>
            <a:r>
              <a:rPr lang="en-SG" dirty="0"/>
              <a:t> de Hyperledger</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19</a:t>
            </a:fld>
            <a:endParaRPr lang="es-EC"/>
          </a:p>
        </p:txBody>
      </p:sp>
    </p:spTree>
    <p:extLst>
      <p:ext uri="{BB962C8B-B14F-4D97-AF65-F5344CB8AC3E}">
        <p14:creationId xmlns:p14="http://schemas.microsoft.com/office/powerpoint/2010/main" val="19766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Burrow </a:t>
            </a:r>
            <a:r>
              <a:rPr lang="mr-IN" dirty="0"/>
              <a:t>–</a:t>
            </a:r>
            <a:r>
              <a:rPr lang="en-US" dirty="0"/>
              <a:t> </a:t>
            </a:r>
            <a:r>
              <a:rPr lang="es-ES" dirty="0" smtClean="0"/>
              <a:t>basado en </a:t>
            </a:r>
            <a:r>
              <a:rPr lang="es-ES" dirty="0" err="1" smtClean="0"/>
              <a:t>Ethereum</a:t>
            </a:r>
            <a:r>
              <a:rPr lang="es-ES" dirty="0" smtClean="0"/>
              <a:t> Virtual Machine &amp; modular</a:t>
            </a:r>
            <a:endParaRPr lang="en-US" dirty="0"/>
          </a:p>
          <a:p>
            <a:r>
              <a:rPr lang="en-US" dirty="0"/>
              <a:t>Fabric </a:t>
            </a:r>
            <a:r>
              <a:rPr lang="mr-IN" dirty="0"/>
              <a:t>–</a:t>
            </a:r>
            <a:r>
              <a:rPr lang="en-US" dirty="0"/>
              <a:t> </a:t>
            </a:r>
            <a:r>
              <a:rPr lang="es-ES" dirty="0"/>
              <a:t>Fundación para desarrollar aplicaciones modulares Blockchain</a:t>
            </a:r>
          </a:p>
          <a:p>
            <a:r>
              <a:rPr lang="en-US" dirty="0" err="1"/>
              <a:t>Iroha</a:t>
            </a:r>
            <a:r>
              <a:rPr lang="en-US" dirty="0"/>
              <a:t> </a:t>
            </a:r>
            <a:r>
              <a:rPr lang="mr-IN" dirty="0"/>
              <a:t>–</a:t>
            </a:r>
            <a:r>
              <a:rPr lang="en-US" dirty="0"/>
              <a:t> </a:t>
            </a:r>
            <a:r>
              <a:rPr lang="es-ES" dirty="0"/>
              <a:t>diseñado para proyectos de infraestructura</a:t>
            </a:r>
            <a:endParaRPr lang="en-US" dirty="0"/>
          </a:p>
          <a:p>
            <a:r>
              <a:rPr lang="en-US" dirty="0"/>
              <a:t>Indy </a:t>
            </a:r>
            <a:r>
              <a:rPr lang="mr-IN" dirty="0"/>
              <a:t>–</a:t>
            </a:r>
            <a:r>
              <a:rPr lang="en-US" dirty="0"/>
              <a:t> </a:t>
            </a:r>
            <a:r>
              <a:rPr lang="es-ES" dirty="0"/>
              <a:t>Herramientas, bibliotecas y componentes para Identidades</a:t>
            </a:r>
            <a:endParaRPr lang="en-US" dirty="0"/>
          </a:p>
          <a:p>
            <a:r>
              <a:rPr lang="en-US" dirty="0"/>
              <a:t>Sawtooth </a:t>
            </a:r>
            <a:r>
              <a:rPr lang="mr-IN" dirty="0"/>
              <a:t>–</a:t>
            </a:r>
            <a:r>
              <a:rPr lang="en-US" dirty="0"/>
              <a:t> </a:t>
            </a:r>
            <a:r>
              <a:rPr lang="es-ES" dirty="0"/>
              <a:t>Prueba del tiempo transcurrido y excelente para </a:t>
            </a:r>
            <a:r>
              <a:rPr lang="es-ES" dirty="0" err="1"/>
              <a:t>IoT</a:t>
            </a:r>
            <a:endParaRPr lang="en-US" dirty="0"/>
          </a:p>
          <a:p>
            <a:endParaRPr lang="en-US" dirty="0"/>
          </a:p>
          <a:p>
            <a:r>
              <a:rPr lang="en-US" dirty="0"/>
              <a:t>Cello</a:t>
            </a:r>
            <a:r>
              <a:rPr lang="en-US" baseline="0" dirty="0"/>
              <a:t> </a:t>
            </a:r>
            <a:r>
              <a:rPr lang="mr-IN" baseline="0" dirty="0"/>
              <a:t>–</a:t>
            </a:r>
            <a:r>
              <a:rPr lang="en-US" baseline="0" dirty="0"/>
              <a:t> Creating, managing and terminating</a:t>
            </a:r>
          </a:p>
          <a:p>
            <a:r>
              <a:rPr lang="en-US" dirty="0"/>
              <a:t>Explorer </a:t>
            </a:r>
            <a:r>
              <a:rPr lang="mr-IN" dirty="0"/>
              <a:t>–</a:t>
            </a:r>
            <a:r>
              <a:rPr lang="en-US" dirty="0"/>
              <a:t> View</a:t>
            </a:r>
            <a:r>
              <a:rPr lang="en-US" baseline="0" dirty="0"/>
              <a:t> and monitor (similar to blockchain.info)</a:t>
            </a:r>
          </a:p>
          <a:p>
            <a:r>
              <a:rPr lang="en-US" baseline="0" dirty="0"/>
              <a:t>Composer </a:t>
            </a:r>
            <a:r>
              <a:rPr lang="mr-IN" baseline="0" dirty="0"/>
              <a:t>–</a:t>
            </a:r>
            <a:r>
              <a:rPr lang="en-US" baseline="0" dirty="0"/>
              <a:t> Build business networks, help write smart contracts, deploy</a:t>
            </a:r>
            <a:endParaRPr lang="en-US" dirty="0"/>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20</a:t>
            </a:fld>
            <a:endParaRPr lang="es-EC"/>
          </a:p>
        </p:txBody>
      </p:sp>
    </p:spTree>
    <p:extLst>
      <p:ext uri="{BB962C8B-B14F-4D97-AF65-F5344CB8AC3E}">
        <p14:creationId xmlns:p14="http://schemas.microsoft.com/office/powerpoint/2010/main" val="223519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a:t>Hyperledger es el proyecto de más rápido crecimiento en la historia de Linux </a:t>
            </a:r>
            <a:r>
              <a:rPr lang="es-ES" dirty="0" err="1"/>
              <a:t>Foundation</a:t>
            </a:r>
            <a:r>
              <a:rPr lang="es-ES" dirty="0"/>
              <a:t> y cuenta con una gran cantidad de soporte de la industria.</a:t>
            </a:r>
            <a:endParaRPr lang="en-US" dirty="0"/>
          </a:p>
        </p:txBody>
      </p:sp>
      <p:sp>
        <p:nvSpPr>
          <p:cNvPr id="4" name="Slide Number Placeholder 3"/>
          <p:cNvSpPr>
            <a:spLocks noGrp="1"/>
          </p:cNvSpPr>
          <p:nvPr>
            <p:ph type="sldNum" sz="quarter" idx="10"/>
          </p:nvPr>
        </p:nvSpPr>
        <p:spPr/>
        <p:txBody>
          <a:bodyPr/>
          <a:lstStyle/>
          <a:p>
            <a:fld id="{3D89152D-EE5E-1943-9F5A-552F82390F6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659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Anabel: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los últimos </a:t>
            </a:r>
            <a:r>
              <a:rPr lang="es-EC" sz="1200" kern="1200" dirty="0" smtClean="0">
                <a:solidFill>
                  <a:schemeClr val="tx1"/>
                </a:solidFill>
                <a:effectLst/>
                <a:latin typeface="+mn-lt"/>
                <a:ea typeface="+mn-ea"/>
                <a:cs typeface="+mn-cs"/>
              </a:rPr>
              <a:t>años</a:t>
            </a:r>
            <a:r>
              <a:rPr lang="es-EC" sz="1200" kern="1200" dirty="0">
                <a:solidFill>
                  <a:schemeClr val="tx1"/>
                </a:solidFill>
                <a:effectLst/>
                <a:latin typeface="+mn-lt"/>
                <a:ea typeface="+mn-ea"/>
                <a:cs typeface="+mn-cs"/>
              </a:rPr>
              <a:t>, la sociedad se ha </a:t>
            </a:r>
            <a:r>
              <a:rPr lang="es-EC" sz="1200" kern="1200" dirty="0" smtClean="0">
                <a:solidFill>
                  <a:schemeClr val="tx1"/>
                </a:solidFill>
                <a:effectLst/>
                <a:latin typeface="+mn-lt"/>
                <a:ea typeface="+mn-ea"/>
                <a:cs typeface="+mn-cs"/>
              </a:rPr>
              <a:t>trasladado  </a:t>
            </a:r>
            <a:r>
              <a:rPr lang="es-EC" sz="1200" kern="1200" dirty="0">
                <a:solidFill>
                  <a:schemeClr val="tx1"/>
                </a:solidFill>
                <a:effectLst/>
                <a:latin typeface="+mn-lt"/>
                <a:ea typeface="+mn-ea"/>
                <a:cs typeface="+mn-cs"/>
              </a:rPr>
              <a:t>a </a:t>
            </a:r>
            <a:r>
              <a:rPr lang="es-EC" sz="1200" kern="1200" dirty="0" smtClean="0">
                <a:solidFill>
                  <a:schemeClr val="tx1"/>
                </a:solidFill>
                <a:effectLst/>
                <a:latin typeface="+mn-lt"/>
                <a:ea typeface="+mn-ea"/>
                <a:cs typeface="+mn-cs"/>
              </a:rPr>
              <a:t>plataformas </a:t>
            </a:r>
            <a:r>
              <a:rPr lang="es-EC" sz="1200" kern="1200" dirty="0">
                <a:solidFill>
                  <a:schemeClr val="tx1"/>
                </a:solidFill>
                <a:effectLst/>
                <a:latin typeface="+mn-lt"/>
                <a:ea typeface="+mn-ea"/>
                <a:cs typeface="+mn-cs"/>
              </a:rPr>
              <a:t>digitales, empezando por el correo electrónico, redes sociales, sitios web de instituciones educativas</a:t>
            </a:r>
            <a:r>
              <a:rPr lang="es-EC" sz="1200" kern="1200" dirty="0" smtClean="0">
                <a:solidFill>
                  <a:schemeClr val="tx1"/>
                </a:solidFill>
                <a:effectLst/>
                <a:latin typeface="+mn-lt"/>
                <a:ea typeface="+mn-ea"/>
                <a:cs typeface="+mn-cs"/>
              </a:rPr>
              <a:t>, </a:t>
            </a:r>
            <a:r>
              <a:rPr lang="es-EC" sz="1200" kern="1200" dirty="0">
                <a:solidFill>
                  <a:schemeClr val="tx1"/>
                </a:solidFill>
                <a:effectLst/>
                <a:latin typeface="+mn-lt"/>
                <a:ea typeface="+mn-ea"/>
                <a:cs typeface="+mn-cs"/>
              </a:rPr>
              <a:t>seguro social, entidades bancarias, </a:t>
            </a:r>
            <a:r>
              <a:rPr lang="es-EC" sz="1200" kern="1200" dirty="0" smtClean="0">
                <a:solidFill>
                  <a:schemeClr val="tx1"/>
                </a:solidFill>
                <a:effectLst/>
                <a:latin typeface="+mn-lt"/>
                <a:ea typeface="+mn-ea"/>
                <a:cs typeface="+mn-cs"/>
              </a:rPr>
              <a:t>etc. Esto</a:t>
            </a:r>
            <a:r>
              <a:rPr lang="es-EC" sz="1200" kern="1200" baseline="0" dirty="0" smtClean="0">
                <a:solidFill>
                  <a:schemeClr val="tx1"/>
                </a:solidFill>
                <a:effectLst/>
                <a:latin typeface="+mn-lt"/>
                <a:ea typeface="+mn-ea"/>
                <a:cs typeface="+mn-cs"/>
              </a:rPr>
              <a:t> ha traído beneficios en cuanto tiempo, distancia, y costos. Ya que no es necesario trasladarnos físicamente para realizar procesos que se han digitalizado. </a:t>
            </a:r>
            <a:r>
              <a:rPr lang="es-EC" sz="1200" kern="1200" dirty="0" smtClean="0">
                <a:solidFill>
                  <a:schemeClr val="tx1"/>
                </a:solidFill>
                <a:effectLst/>
                <a:latin typeface="+mn-lt"/>
                <a:ea typeface="+mn-ea"/>
                <a:cs typeface="+mn-cs"/>
              </a:rPr>
              <a:t>Para el uso</a:t>
            </a:r>
            <a:r>
              <a:rPr lang="es-EC" sz="1200" kern="1200" baseline="0" dirty="0" smtClean="0">
                <a:solidFill>
                  <a:schemeClr val="tx1"/>
                </a:solidFill>
                <a:effectLst/>
                <a:latin typeface="+mn-lt"/>
                <a:ea typeface="+mn-ea"/>
                <a:cs typeface="+mn-cs"/>
              </a:rPr>
              <a:t> de estas plataformas</a:t>
            </a:r>
            <a:r>
              <a:rPr lang="es-EC" sz="1200" kern="1200" dirty="0" smtClean="0">
                <a:solidFill>
                  <a:schemeClr val="tx1"/>
                </a:solidFill>
                <a:effectLst/>
                <a:latin typeface="+mn-lt"/>
                <a:ea typeface="+mn-ea"/>
                <a:cs typeface="+mn-cs"/>
              </a:rPr>
              <a:t> se han usado e</a:t>
            </a:r>
            <a:r>
              <a:rPr lang="es-ES" sz="1200" b="0" i="0" kern="1200" dirty="0" err="1" smtClean="0">
                <a:solidFill>
                  <a:schemeClr val="tx1"/>
                </a:solidFill>
                <a:effectLst/>
                <a:latin typeface="+mn-lt"/>
                <a:ea typeface="+mn-ea"/>
                <a:cs typeface="+mn-cs"/>
              </a:rPr>
              <a:t>squemas</a:t>
            </a:r>
            <a:r>
              <a:rPr lang="es-ES" sz="1200" b="0" i="0" kern="1200" dirty="0" smtClean="0">
                <a:solidFill>
                  <a:schemeClr val="tx1"/>
                </a:solidFill>
                <a:effectLst/>
                <a:latin typeface="+mn-lt"/>
                <a:ea typeface="+mn-ea"/>
                <a:cs typeface="+mn-cs"/>
              </a:rPr>
              <a:t> </a:t>
            </a:r>
            <a:r>
              <a:rPr lang="es-ES" sz="1200" b="0" i="0" kern="1200" dirty="0">
                <a:solidFill>
                  <a:schemeClr val="tx1"/>
                </a:solidFill>
                <a:effectLst/>
                <a:latin typeface="+mn-lt"/>
                <a:ea typeface="+mn-ea"/>
                <a:cs typeface="+mn-cs"/>
              </a:rPr>
              <a:t>de autenticación basados ​​en el nombre de usuario-contraseña que se han vuelto obsoletos y se les ha intentado mejorar, aumentando la forma de autentificación por ejemplo en 2 pasos (APP, SMS, Llamada de verificación,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a:t>
            </a:fld>
            <a:endParaRPr lang="es-EC"/>
          </a:p>
        </p:txBody>
      </p:sp>
    </p:spTree>
    <p:extLst>
      <p:ext uri="{BB962C8B-B14F-4D97-AF65-F5344CB8AC3E}">
        <p14:creationId xmlns:p14="http://schemas.microsoft.com/office/powerpoint/2010/main" val="105159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a:t>Hyperledger </a:t>
            </a:r>
            <a:r>
              <a:rPr lang="es-ES" dirty="0" err="1"/>
              <a:t>Fabric</a:t>
            </a:r>
            <a:r>
              <a:rPr lang="es-ES" dirty="0"/>
              <a:t> es uno de los dos proyectos de Hyperledger en los que IBM está invirtiendo significativamente, aunque es importante tener en cuenta que </a:t>
            </a:r>
            <a:r>
              <a:rPr lang="es-ES" dirty="0" err="1"/>
              <a:t>Fabric</a:t>
            </a:r>
            <a:r>
              <a:rPr lang="es-ES" dirty="0"/>
              <a:t> NO es un proyecto de IBM. V1 fue lanzado el 11 de julio de 2017 con desarrolladores que representan a 27 organizaciones diferentes.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https://www.hyperledger.org/blog/2017/07/11/hyperledger-fabric-1-0-is-released.</a:t>
            </a:r>
          </a:p>
          <a:p>
            <a:endParaRPr lang="en-US" dirty="0"/>
          </a:p>
        </p:txBody>
      </p:sp>
      <p:sp>
        <p:nvSpPr>
          <p:cNvPr id="4" name="Slide Number Placeholder 3"/>
          <p:cNvSpPr>
            <a:spLocks noGrp="1"/>
          </p:cNvSpPr>
          <p:nvPr>
            <p:ph type="sldNum" sz="quarter" idx="10"/>
          </p:nvPr>
        </p:nvSpPr>
        <p:spPr/>
        <p:txBody>
          <a:bodyPr/>
          <a:lstStyle/>
          <a:p>
            <a:fld id="{3D89152D-EE5E-1943-9F5A-552F82390F6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4404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mj-lt"/>
              <a:buNone/>
            </a:pPr>
            <a:r>
              <a:rPr lang="en-US" dirty="0"/>
              <a:t>Ronnie</a:t>
            </a:r>
          </a:p>
          <a:p>
            <a:pPr marL="0" indent="0" eaLnBrk="1" hangingPunct="1">
              <a:spcBef>
                <a:spcPct val="0"/>
              </a:spcBef>
              <a:buFont typeface="+mj-lt"/>
              <a:buNone/>
            </a:pPr>
            <a:endParaRPr lang="es-ES" dirty="0"/>
          </a:p>
          <a:p>
            <a:pPr marL="0" indent="0" eaLnBrk="1" hangingPunct="1">
              <a:spcBef>
                <a:spcPct val="0"/>
              </a:spcBef>
              <a:buFont typeface="+mj-lt"/>
              <a:buNone/>
            </a:pPr>
            <a:r>
              <a:rPr lang="es-ES" dirty="0"/>
              <a:t>Hyperledger </a:t>
            </a:r>
            <a:r>
              <a:rPr lang="es-ES" dirty="0" err="1"/>
              <a:t>Composer</a:t>
            </a:r>
            <a:r>
              <a:rPr lang="es-ES" dirty="0"/>
              <a:t> pretende cerrar la brecha entre las abstracciones de alto nivel que se han descrito en esta presentación (es decir, activos, participantes y transacciones) y las realidades técnicas de Hyperledger </a:t>
            </a:r>
            <a:r>
              <a:rPr lang="es-ES" dirty="0" err="1"/>
              <a:t>Fabric</a:t>
            </a:r>
            <a:r>
              <a:rPr lang="es-ES" dirty="0"/>
              <a:t> (es decir, invocar el código en un sistema de procesamiento distribuido).</a:t>
            </a:r>
            <a:br>
              <a:rPr lang="es-ES" dirty="0"/>
            </a:br>
            <a:r>
              <a:rPr lang="es-ES" dirty="0"/>
              <a:t/>
            </a:r>
            <a:br>
              <a:rPr lang="es-ES" dirty="0"/>
            </a:br>
            <a:r>
              <a:rPr lang="es-ES" dirty="0"/>
              <a:t>Al exponer un lenguaje específico de dominio y funciones de procesador de transacción en </a:t>
            </a:r>
            <a:r>
              <a:rPr lang="es-ES" dirty="0" err="1"/>
              <a:t>Javascript</a:t>
            </a:r>
            <a:r>
              <a:rPr lang="es-ES" dirty="0"/>
              <a:t>, el efecto de </a:t>
            </a:r>
            <a:r>
              <a:rPr lang="es-ES" dirty="0" err="1"/>
              <a:t>Composer</a:t>
            </a:r>
            <a:r>
              <a:rPr lang="es-ES" dirty="0"/>
              <a:t> es que le permite desarrollar aplicaciones de </a:t>
            </a:r>
            <a:r>
              <a:rPr lang="es-ES" dirty="0" err="1"/>
              <a:t>blockchain</a:t>
            </a:r>
            <a:r>
              <a:rPr lang="es-ES" dirty="0"/>
              <a:t> muy rápidamente. Ahorra tiempo y aumenta la flexibilidad.</a:t>
            </a:r>
            <a:br>
              <a:rPr lang="es-ES" dirty="0"/>
            </a:br>
            <a:r>
              <a:rPr lang="es-ES" dirty="0"/>
              <a:t/>
            </a:r>
            <a:br>
              <a:rPr lang="es-ES" dirty="0"/>
            </a:br>
            <a:r>
              <a:rPr lang="es-ES" dirty="0"/>
              <a:t>Hyperledger </a:t>
            </a:r>
            <a:r>
              <a:rPr lang="es-ES" dirty="0" err="1"/>
              <a:t>Composer</a:t>
            </a:r>
            <a:r>
              <a:rPr lang="es-ES" dirty="0"/>
              <a:t> ahora es un proyecto de Linux </a:t>
            </a:r>
            <a:r>
              <a:rPr lang="es-ES" dirty="0" err="1"/>
              <a:t>Foundation</a:t>
            </a:r>
            <a:r>
              <a:rPr lang="es-ES" dirty="0"/>
              <a:t> Hyperledger. Requiere Hyperledger </a:t>
            </a:r>
            <a:r>
              <a:rPr lang="es-ES" dirty="0" err="1"/>
              <a:t>Fabric</a:t>
            </a:r>
            <a:r>
              <a:rPr lang="es-ES" dirty="0"/>
              <a:t>.</a:t>
            </a:r>
            <a:endParaRPr lang="en-US" dirty="0"/>
          </a:p>
        </p:txBody>
      </p:sp>
      <p:sp>
        <p:nvSpPr>
          <p:cNvPr id="4" name="Slide Number Placeholder 3"/>
          <p:cNvSpPr>
            <a:spLocks noGrp="1"/>
          </p:cNvSpPr>
          <p:nvPr>
            <p:ph type="sldNum" sz="quarter" idx="10"/>
          </p:nvPr>
        </p:nvSpPr>
        <p:spPr/>
        <p:txBody>
          <a:bodyPr/>
          <a:lstStyle/>
          <a:p>
            <a:fld id="{3D89152D-EE5E-1943-9F5A-552F82390F6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60281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SG" dirty="0" smtClean="0"/>
              <a:t>Anabel</a:t>
            </a:r>
          </a:p>
          <a:p>
            <a:r>
              <a:rPr lang="en-SG" sz="1200" kern="1200" dirty="0" smtClean="0">
                <a:solidFill>
                  <a:schemeClr val="tx1"/>
                </a:solidFill>
                <a:effectLst/>
                <a:latin typeface="+mn-lt"/>
                <a:ea typeface="+mn-ea"/>
                <a:cs typeface="+mn-cs"/>
              </a:rPr>
              <a:t>El</a:t>
            </a:r>
            <a:r>
              <a:rPr lang="en-SG"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usuario necesita una tarjeta de red para acceder al Blockchain a través de un canal, que permite la interacción con los nodos. Cada nodo cuenta con un </a:t>
            </a:r>
            <a:r>
              <a:rPr lang="es-ES" sz="1200" kern="1200" dirty="0" err="1" smtClean="0">
                <a:solidFill>
                  <a:schemeClr val="tx1"/>
                </a:solidFill>
                <a:effectLst/>
                <a:latin typeface="+mn-lt"/>
                <a:ea typeface="+mn-ea"/>
                <a:cs typeface="+mn-cs"/>
              </a:rPr>
              <a:t>Ledger</a:t>
            </a:r>
            <a:r>
              <a:rPr lang="es-ES" sz="1200" kern="1200" dirty="0" smtClean="0">
                <a:solidFill>
                  <a:schemeClr val="tx1"/>
                </a:solidFill>
                <a:effectLst/>
                <a:latin typeface="+mn-lt"/>
                <a:ea typeface="+mn-ea"/>
                <a:cs typeface="+mn-cs"/>
              </a:rPr>
              <a:t>, una base de datos </a:t>
            </a:r>
            <a:r>
              <a:rPr lang="es-ES" sz="1200" kern="1200" dirty="0" err="1" smtClean="0">
                <a:solidFill>
                  <a:schemeClr val="tx1"/>
                </a:solidFill>
                <a:effectLst/>
                <a:latin typeface="+mn-lt"/>
                <a:ea typeface="+mn-ea"/>
                <a:cs typeface="+mn-cs"/>
              </a:rPr>
              <a:t>CouchDB</a:t>
            </a:r>
            <a:r>
              <a:rPr lang="es-ES" sz="1200" kern="1200" dirty="0" smtClean="0">
                <a:solidFill>
                  <a:schemeClr val="tx1"/>
                </a:solidFill>
                <a:effectLst/>
                <a:latin typeface="+mn-lt"/>
                <a:ea typeface="+mn-ea"/>
                <a:cs typeface="+mn-cs"/>
              </a:rPr>
              <a:t>, y un contrato inteligente, que se lo interpreta como un contrato inteligente. Composer maneja todos estos elementos a través de lo que denomina Red Empresarial. </a:t>
            </a:r>
          </a:p>
          <a:p>
            <a:r>
              <a:rPr lang="es-ES" sz="1200" kern="1200" dirty="0" smtClean="0">
                <a:solidFill>
                  <a:schemeClr val="tx1"/>
                </a:solidFill>
                <a:effectLst/>
                <a:latin typeface="+mn-lt"/>
                <a:ea typeface="+mn-ea"/>
                <a:cs typeface="+mn-cs"/>
              </a:rPr>
              <a:t>. Las tarjetas de red constan de un perfil de conexión, un certificado digital y metadatos. Un perfil de conexión es un documento JSON, que contiene la información necesaria para conectarse a la red. El certificado debe ser emitido por una Autoridad Certificadora.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Un nodo puede ser cualquier dispositivo electrónico activo</a:t>
            </a:r>
            <a:r>
              <a:rPr lang="es-ES" sz="1200" kern="1200" dirty="0" smtClean="0">
                <a:solidFill>
                  <a:schemeClr val="tx1"/>
                </a:solidFill>
                <a:effectLst/>
                <a:latin typeface="+mn-lt"/>
                <a:ea typeface="+mn-ea"/>
                <a:cs typeface="+mn-cs"/>
              </a:rPr>
              <a:t>. La función de un nodo es respaldar la red manteniendo una copia de una cadena de bloques y, en algunos casos, procesando las transacciones. Los nodos son las partes individuales de la estructura de datos más grande que es una cadena de bloques.</a:t>
            </a:r>
            <a:endParaRPr lang="en-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24</a:t>
            </a:fld>
            <a:endParaRPr lang="es-EC"/>
          </a:p>
        </p:txBody>
      </p:sp>
    </p:spTree>
    <p:extLst>
      <p:ext uri="{BB962C8B-B14F-4D97-AF65-F5344CB8AC3E}">
        <p14:creationId xmlns:p14="http://schemas.microsoft.com/office/powerpoint/2010/main" val="87803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SG" dirty="0" smtClean="0"/>
              <a:t>Anabel</a:t>
            </a:r>
          </a:p>
          <a:p>
            <a:r>
              <a:rPr lang="en-SG" dirty="0" smtClean="0"/>
              <a:t>Se </a:t>
            </a:r>
            <a:r>
              <a:rPr lang="en-SG" dirty="0" err="1" smtClean="0"/>
              <a:t>han</a:t>
            </a:r>
            <a:r>
              <a:rPr lang="en-SG" dirty="0" smtClean="0"/>
              <a:t> </a:t>
            </a:r>
            <a:r>
              <a:rPr lang="en-SG" dirty="0" err="1" smtClean="0"/>
              <a:t>definido</a:t>
            </a:r>
            <a:r>
              <a:rPr lang="en-SG" dirty="0" smtClean="0"/>
              <a:t> 3</a:t>
            </a:r>
            <a:r>
              <a:rPr lang="en-SG" baseline="0" dirty="0" smtClean="0"/>
              <a:t> </a:t>
            </a:r>
            <a:r>
              <a:rPr lang="en-SG" baseline="0" dirty="0" err="1" smtClean="0"/>
              <a:t>actores</a:t>
            </a:r>
            <a:r>
              <a:rPr lang="en-SG" baseline="0" dirty="0" smtClean="0"/>
              <a:t>, </a:t>
            </a:r>
            <a:r>
              <a:rPr lang="en-SG" baseline="0" dirty="0" err="1" smtClean="0"/>
              <a:t>Administrador</a:t>
            </a:r>
            <a:r>
              <a:rPr lang="en-SG" baseline="0" dirty="0" smtClean="0"/>
              <a:t>, Persona y </a:t>
            </a:r>
            <a:r>
              <a:rPr lang="en-SG" baseline="0" dirty="0" err="1" smtClean="0"/>
              <a:t>Empresa</a:t>
            </a:r>
            <a:r>
              <a:rPr lang="en-SG" baseline="0" dirty="0" smtClean="0"/>
              <a:t> con sus </a:t>
            </a:r>
            <a:r>
              <a:rPr lang="en-SG" baseline="0" dirty="0" err="1" smtClean="0"/>
              <a:t>siguientes</a:t>
            </a:r>
            <a:r>
              <a:rPr lang="en-SG" baseline="0" dirty="0" smtClean="0"/>
              <a:t> </a:t>
            </a:r>
            <a:r>
              <a:rPr lang="en-SG" baseline="0" dirty="0" err="1" smtClean="0"/>
              <a:t>casos</a:t>
            </a:r>
            <a:r>
              <a:rPr lang="en-SG" baseline="0" dirty="0" smtClean="0"/>
              <a:t> de </a:t>
            </a:r>
            <a:r>
              <a:rPr lang="en-SG" baseline="0" dirty="0" err="1" smtClean="0"/>
              <a:t>uso</a:t>
            </a:r>
            <a:r>
              <a:rPr lang="en-SG" baseline="0" dirty="0" smtClean="0"/>
              <a:t>.</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25</a:t>
            </a:fld>
            <a:endParaRPr lang="es-EC"/>
          </a:p>
        </p:txBody>
      </p:sp>
    </p:spTree>
    <p:extLst>
      <p:ext uri="{BB962C8B-B14F-4D97-AF65-F5344CB8AC3E}">
        <p14:creationId xmlns:p14="http://schemas.microsoft.com/office/powerpoint/2010/main" val="306134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 typeface="Calibri" pitchFamily="34" charset="0"/>
              <a:buNone/>
            </a:pPr>
            <a:r>
              <a:rPr lang="en-US" dirty="0"/>
              <a:t>Anabel</a:t>
            </a:r>
          </a:p>
        </p:txBody>
      </p:sp>
    </p:spTree>
    <p:extLst>
      <p:ext uri="{BB962C8B-B14F-4D97-AF65-F5344CB8AC3E}">
        <p14:creationId xmlns:p14="http://schemas.microsoft.com/office/powerpoint/2010/main" val="3970831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SG" dirty="0" smtClean="0"/>
              <a:t>Anabel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Este archivo está escrito usando el lenguaje de modelado Hyperledger Composer denominado CTO. El modelo contiene las definiciones de cada activo, transacción, participante y evento. Consta con la información básica de 3 tipos de participantes: Administrador, Persona y Empresa. También contiene transacciones para permitir que una persona o empresa acceda a la información de un participante, así como también la opción de revocar este permiso. Los eventos definidos lanzan las transacciones antes mencionadas.</a:t>
            </a:r>
            <a:endParaRPr lang="en-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27</a:t>
            </a:fld>
            <a:endParaRPr lang="es-EC"/>
          </a:p>
        </p:txBody>
      </p:sp>
    </p:spTree>
    <p:extLst>
      <p:ext uri="{BB962C8B-B14F-4D97-AF65-F5344CB8AC3E}">
        <p14:creationId xmlns:p14="http://schemas.microsoft.com/office/powerpoint/2010/main" val="128275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archivo de lógica define el comportamiento de las transacciones descritas en el modelo. Para identidades digitales el archivo está escrito en el lenguaje de programación JavaScript, describe el funcionamiento de las transacciones de autorización para leer la información de un participante y la revocación de la misma. Para otorgar el acceso a la información del participante primero se verifica que no posea estos permisos, se añade la cédula del participante al arreglo de cédulas, que es el identificador de la persona, se genera el evento y finalmente se almacena en el Blockchain. Para revocar una autorización se valida que el participante haya tenido esa autorización, se elimina el elemento del </a:t>
            </a:r>
            <a:r>
              <a:rPr lang="es-ES" sz="1200" kern="1200" dirty="0" err="1" smtClean="0">
                <a:solidFill>
                  <a:schemeClr val="tx1"/>
                </a:solidFill>
                <a:effectLst/>
                <a:latin typeface="+mn-lt"/>
                <a:ea typeface="+mn-ea"/>
                <a:cs typeface="+mn-cs"/>
              </a:rPr>
              <a:t>array</a:t>
            </a:r>
            <a:r>
              <a:rPr lang="es-ES" sz="1200" kern="1200" dirty="0" smtClean="0">
                <a:solidFill>
                  <a:schemeClr val="tx1"/>
                </a:solidFill>
                <a:effectLst/>
                <a:latin typeface="+mn-lt"/>
                <a:ea typeface="+mn-ea"/>
                <a:cs typeface="+mn-cs"/>
              </a:rPr>
              <a:t> que almacena las cédulas de los participantes que hayan dado autorización, se genera el evento, y finalmente se registra esta transacción en el Blockchain.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reglas de control de acceso permiten una revisión detallada sobre lo qué los participantes tienen acceso, a qué activos en la red y bajo qué condiciones. En el siguiente fragmento de código, se visualizan los controles de acceso propuestos para la gestión de identidades digitales. Cada regla consta de un nombre, una descripción operación, recurso y acción. </a:t>
            </a:r>
          </a:p>
          <a:p>
            <a:r>
              <a:rPr lang="es-ES" sz="1200" kern="1200" dirty="0" smtClean="0">
                <a:solidFill>
                  <a:schemeClr val="tx1"/>
                </a:solidFill>
                <a:effectLst/>
                <a:latin typeface="+mn-lt"/>
                <a:ea typeface="+mn-ea"/>
                <a:cs typeface="+mn-cs"/>
              </a:rPr>
              <a:t>Las reglas de control de acceso permiten una revisión detallada sobre lo qué los participantes tienen acceso, a qué activos en la red y bajo qué condiciones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vez se ha definido la red empresarial; los archivos de:  modelo (.</a:t>
            </a:r>
            <a:r>
              <a:rPr lang="es-ES" sz="1200" kern="1200" dirty="0" err="1" smtClean="0">
                <a:solidFill>
                  <a:schemeClr val="tx1"/>
                </a:solidFill>
                <a:effectLst/>
                <a:latin typeface="+mn-lt"/>
                <a:ea typeface="+mn-ea"/>
                <a:cs typeface="+mn-cs"/>
              </a:rPr>
              <a:t>cto</a:t>
            </a:r>
            <a:r>
              <a:rPr lang="es-ES" sz="1200" kern="1200" dirty="0" smtClean="0">
                <a:solidFill>
                  <a:schemeClr val="tx1"/>
                </a:solidFill>
                <a:effectLst/>
                <a:latin typeface="+mn-lt"/>
                <a:ea typeface="+mn-ea"/>
                <a:cs typeface="+mn-cs"/>
              </a:rPr>
              <a:t>), lógica (.</a:t>
            </a:r>
            <a:r>
              <a:rPr lang="es-ES" sz="1200" kern="1200" dirty="0" err="1" smtClean="0">
                <a:solidFill>
                  <a:schemeClr val="tx1"/>
                </a:solidFill>
                <a:effectLst/>
                <a:latin typeface="+mn-lt"/>
                <a:ea typeface="+mn-ea"/>
                <a:cs typeface="+mn-cs"/>
              </a:rPr>
              <a:t>js</a:t>
            </a:r>
            <a:r>
              <a:rPr lang="es-ES" sz="1200" kern="1200" dirty="0" smtClean="0">
                <a:solidFill>
                  <a:schemeClr val="tx1"/>
                </a:solidFill>
                <a:effectLst/>
                <a:latin typeface="+mn-lt"/>
                <a:ea typeface="+mn-ea"/>
                <a:cs typeface="+mn-cs"/>
              </a:rPr>
              <a:t>) y control de acceso (.</a:t>
            </a:r>
            <a:r>
              <a:rPr lang="es-ES" sz="1200" kern="1200" dirty="0" err="1" smtClean="0">
                <a:solidFill>
                  <a:schemeClr val="tx1"/>
                </a:solidFill>
                <a:effectLst/>
                <a:latin typeface="+mn-lt"/>
                <a:ea typeface="+mn-ea"/>
                <a:cs typeface="+mn-cs"/>
              </a:rPr>
              <a:t>acl</a:t>
            </a:r>
            <a:r>
              <a:rPr lang="es-ES" sz="1200" kern="1200" dirty="0" smtClean="0">
                <a:solidFill>
                  <a:schemeClr val="tx1"/>
                </a:solidFill>
                <a:effectLst/>
                <a:latin typeface="+mn-lt"/>
                <a:ea typeface="+mn-ea"/>
                <a:cs typeface="+mn-cs"/>
              </a:rPr>
              <a:t>); pasan por un proceso de verificación y empaquetamiento, que de ser satisfactorios genera un fichero de extensión </a:t>
            </a:r>
            <a:r>
              <a:rPr lang="es-ES" sz="1200" kern="1200" dirty="0" err="1" smtClean="0">
                <a:solidFill>
                  <a:schemeClr val="tx1"/>
                </a:solidFill>
                <a:effectLst/>
                <a:latin typeface="+mn-lt"/>
                <a:ea typeface="+mn-ea"/>
                <a:cs typeface="+mn-cs"/>
              </a:rPr>
              <a:t>bna</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28</a:t>
            </a:fld>
            <a:endParaRPr lang="es-EC"/>
          </a:p>
        </p:txBody>
      </p:sp>
    </p:spTree>
    <p:extLst>
      <p:ext uri="{BB962C8B-B14F-4D97-AF65-F5344CB8AC3E}">
        <p14:creationId xmlns:p14="http://schemas.microsoft.com/office/powerpoint/2010/main" val="3813151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SG" dirty="0" smtClean="0"/>
              <a:t>Ronnie</a:t>
            </a:r>
          </a:p>
          <a:p>
            <a:r>
              <a:rPr lang="es-ES" sz="1200" kern="1200" dirty="0" smtClean="0">
                <a:solidFill>
                  <a:schemeClr val="tx1"/>
                </a:solidFill>
                <a:effectLst/>
                <a:latin typeface="+mn-lt"/>
                <a:ea typeface="+mn-ea"/>
                <a:cs typeface="+mn-cs"/>
              </a:rPr>
              <a:t>A través de Hyperledger Composer se creó un API REST (Transferencia de Estado Representacional) basado en la red empresarial definida anteriormente, cuya lógica está basada en los requerimientos señalados para el manejo de identidades digitales.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rgbClr val="5A5A5A"/>
                </a:solidFill>
                <a:latin typeface="IBM Plex Sans Regular" charset="0"/>
              </a:rPr>
              <a:t>Permite Agregar, eliminar, actualizar, consultar.</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rgbClr val="5A5A5A"/>
                </a:solidFill>
                <a:latin typeface="IBM Plex Sans Regular" charset="0"/>
              </a:rPr>
              <a:t>Además</a:t>
            </a:r>
            <a:r>
              <a:rPr lang="es-EC" sz="1200" baseline="0" dirty="0" smtClean="0">
                <a:solidFill>
                  <a:srgbClr val="5A5A5A"/>
                </a:solidFill>
                <a:latin typeface="IBM Plex Sans Regular" charset="0"/>
              </a:rPr>
              <a:t> de crear identidades, otorgar y revocar permisos.</a:t>
            </a:r>
            <a:endParaRPr lang="en-US" sz="1200" dirty="0" smtClean="0">
              <a:solidFill>
                <a:srgbClr val="5A5A5A"/>
              </a:solidFill>
              <a:latin typeface="IBM Plex Sans Regular" charset="0"/>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29</a:t>
            </a:fld>
            <a:endParaRPr lang="es-EC"/>
          </a:p>
        </p:txBody>
      </p:sp>
    </p:spTree>
    <p:extLst>
      <p:ext uri="{BB962C8B-B14F-4D97-AF65-F5344CB8AC3E}">
        <p14:creationId xmlns:p14="http://schemas.microsoft.com/office/powerpoint/2010/main" val="1931477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Ronnie</a:t>
            </a:r>
          </a:p>
          <a:p>
            <a:r>
              <a:rPr lang="es-ES" dirty="0"/>
              <a:t>Propósito: Mostrar que las herramientas con las que se está trabajando son familiares para muchos desarrolladores</a:t>
            </a:r>
            <a:br>
              <a:rPr lang="es-ES" dirty="0"/>
            </a:br>
            <a:r>
              <a:rPr lang="es-ES" dirty="0"/>
              <a:t/>
            </a:r>
            <a:br>
              <a:rPr lang="es-ES" dirty="0"/>
            </a:br>
            <a:r>
              <a:rPr lang="es-ES" dirty="0"/>
              <a:t>Diga: La mayoría de estas herramientas se enseñan comúnmente en la universidad, por lo que hay una gran base de habilidades para hacer al hacer </a:t>
            </a:r>
            <a:r>
              <a:rPr lang="es-ES" dirty="0" err="1"/>
              <a:t>blockchain</a:t>
            </a:r>
            <a:r>
              <a:rPr lang="es-ES" dirty="0"/>
              <a:t/>
            </a:r>
            <a:br>
              <a:rPr lang="es-ES" dirty="0"/>
            </a:br>
            <a:r>
              <a:rPr lang="es-ES" dirty="0"/>
              <a:t>MODELADO DE DATOS: el lenguaje es un nuevo lenguaje que se analiza con más detalle en algunas diapositivas, pero que coincide con las realidades de la empresa. Más sobre esto más tarde.</a:t>
            </a:r>
            <a:br>
              <a:rPr lang="es-ES" dirty="0"/>
            </a:br>
            <a:r>
              <a:rPr lang="es-ES" dirty="0"/>
              <a:t>JAVA SCRIPT: uno de los 10 idiomas más populares y todos los graduados de informática decentes tendrán algunos conocimientos sobre cómo programar en este, también popular entre los desarrolladores más experimentados</a:t>
            </a:r>
            <a:br>
              <a:rPr lang="es-ES" dirty="0"/>
            </a:br>
            <a:r>
              <a:rPr lang="es-ES" dirty="0" err="1"/>
              <a:t>Playground</a:t>
            </a:r>
            <a:r>
              <a:rPr lang="es-ES" dirty="0"/>
              <a:t>: el patio de recreo es una página web que simula tener un entorno </a:t>
            </a:r>
            <a:r>
              <a:rPr lang="es-ES" dirty="0" err="1"/>
              <a:t>blockchain</a:t>
            </a:r>
            <a:r>
              <a:rPr lang="es-ES" dirty="0"/>
              <a:t> y </a:t>
            </a:r>
            <a:r>
              <a:rPr lang="es-ES" dirty="0" err="1"/>
              <a:t>dev</a:t>
            </a:r>
            <a:r>
              <a:rPr lang="es-ES" dirty="0"/>
              <a:t> para usted sin necesidad de instalar nada. Cargue la página y comience. Esto está diseñado para desarrolladores o analistas de negocios que quieran ponerse manos a la obra rápidamente para saber si esto es algo que pueden usar, luego instalar la versión local para usar editores y conectarse a bloques reales. Más sobre esto más adelante en el paquete. El NPM se está volviendo muy popular y un marco modular fácil de usar para los desarrolladores. Varias opciones disponibles según su persona y lo que necesita la herramienta para hacer</a:t>
            </a:r>
            <a:br>
              <a:rPr lang="es-ES" dirty="0"/>
            </a:br>
            <a:r>
              <a:rPr lang="es-ES" dirty="0"/>
              <a:t>EDITOR: El marco funcionará para permitir el uso de cualquier editor, hasta el momento se admiten </a:t>
            </a:r>
            <a:r>
              <a:rPr lang="es-ES" dirty="0" err="1"/>
              <a:t>Atom</a:t>
            </a:r>
            <a:r>
              <a:rPr lang="es-ES" dirty="0"/>
              <a:t> &amp; </a:t>
            </a:r>
            <a:r>
              <a:rPr lang="es-ES" dirty="0" err="1"/>
              <a:t>VisualStudio</a:t>
            </a:r>
            <a:r>
              <a:rPr lang="es-ES" dirty="0"/>
              <a:t> </a:t>
            </a:r>
            <a:r>
              <a:rPr lang="es-ES" dirty="0" err="1"/>
              <a:t>Code</a:t>
            </a:r>
            <a:r>
              <a:rPr lang="es-ES" dirty="0"/>
              <a:t>, más vendrán cuando la comunidad abierta agregue sus conectores - ver anécdotas</a:t>
            </a:r>
            <a:br>
              <a:rPr lang="es-ES" dirty="0"/>
            </a:br>
            <a:r>
              <a:rPr lang="es-ES" dirty="0"/>
              <a:t>CLI: un método popular de conexión, administración y funcionamiento de sistemas. Esto está disponible completo con guías de ayuda completas como estándar en otras utilidades de CLI.</a:t>
            </a:r>
            <a:br>
              <a:rPr lang="es-ES" dirty="0"/>
            </a:br>
            <a:r>
              <a:rPr lang="es-ES" dirty="0"/>
              <a:t>YO: </a:t>
            </a:r>
            <a:r>
              <a:rPr lang="es-ES" dirty="0" err="1"/>
              <a:t>Yoeman</a:t>
            </a:r>
            <a:r>
              <a:rPr lang="es-ES" dirty="0"/>
              <a:t> es una herramienta de andamiaje para aplicaciones web modernas. Puede escribir su configuración de compilación (por ejemplo, </a:t>
            </a:r>
            <a:r>
              <a:rPr lang="es-ES" dirty="0" err="1"/>
              <a:t>Gulpfile</a:t>
            </a:r>
            <a:r>
              <a:rPr lang="es-ES" dirty="0"/>
              <a:t>) y extraer las tareas de compilación pertinentes y administrar el paquete</a:t>
            </a:r>
            <a:br>
              <a:rPr lang="es-ES" dirty="0"/>
            </a:br>
            <a:r>
              <a:rPr lang="es-ES" dirty="0"/>
              <a:t>SISTEMAS EXISTENTES: </a:t>
            </a:r>
            <a:r>
              <a:rPr lang="es-ES" dirty="0" err="1"/>
              <a:t>Loopback</a:t>
            </a:r>
            <a:r>
              <a:rPr lang="es-ES" dirty="0"/>
              <a:t> y </a:t>
            </a:r>
            <a:r>
              <a:rPr lang="es-ES" dirty="0" err="1"/>
              <a:t>Swagger</a:t>
            </a:r>
            <a:r>
              <a:rPr lang="es-ES" dirty="0"/>
              <a:t> (logotipo verde redondo) también son proyectos de código abierto. </a:t>
            </a:r>
            <a:r>
              <a:rPr lang="es-ES" dirty="0" err="1"/>
              <a:t>Loopback</a:t>
            </a:r>
            <a:r>
              <a:rPr lang="es-ES" dirty="0"/>
              <a:t> crea un conjunto completo de API basado en lo que se ha hecho en </a:t>
            </a:r>
            <a:r>
              <a:rPr lang="es-ES" dirty="0" err="1"/>
              <a:t>Fabric</a:t>
            </a:r>
            <a:r>
              <a:rPr lang="es-ES" dirty="0"/>
              <a:t> </a:t>
            </a:r>
            <a:r>
              <a:rPr lang="es-ES" dirty="0" err="1"/>
              <a:t>Composer</a:t>
            </a:r>
            <a:r>
              <a:rPr lang="es-ES" dirty="0"/>
              <a:t>. </a:t>
            </a:r>
            <a:r>
              <a:rPr lang="es-ES" dirty="0" err="1"/>
              <a:t>Swagger</a:t>
            </a:r>
            <a:r>
              <a:rPr lang="es-ES" dirty="0"/>
              <a:t> es el marco más popular para las API que representa visualmente la definición de </a:t>
            </a:r>
            <a:r>
              <a:rPr lang="es-ES" dirty="0" err="1"/>
              <a:t>Swagger</a:t>
            </a:r>
            <a:r>
              <a:rPr lang="es-ES" dirty="0"/>
              <a:t> con retroalimentación concisa, en tiempo real y manejo de errores</a:t>
            </a:r>
            <a:br>
              <a:rPr lang="es-ES" dirty="0"/>
            </a:br>
            <a:r>
              <a:rPr lang="es-ES" dirty="0"/>
              <a:t/>
            </a:r>
            <a:br>
              <a:rPr lang="es-ES" dirty="0"/>
            </a:br>
            <a:r>
              <a:rPr lang="es-ES" dirty="0"/>
              <a:t/>
            </a:r>
            <a:br>
              <a:rPr lang="es-ES" dirty="0"/>
            </a:br>
            <a:r>
              <a:rPr lang="es-ES" dirty="0"/>
              <a:t>Referencias y anécdotas: </a:t>
            </a:r>
            <a:r>
              <a:rPr lang="es-ES" dirty="0" err="1"/>
              <a:t>Atom</a:t>
            </a:r>
            <a:r>
              <a:rPr lang="es-ES" dirty="0"/>
              <a:t> fue planeado para ser nuestro único editor inicial compatible, VS </a:t>
            </a:r>
            <a:r>
              <a:rPr lang="es-ES" dirty="0" err="1"/>
              <a:t>Code</a:t>
            </a:r>
            <a:r>
              <a:rPr lang="es-ES" dirty="0"/>
              <a:t> fue agregado por uno de nuestros equipos familiarizados con el código VS pero no como parte del equipo de desarrollo de </a:t>
            </a:r>
            <a:r>
              <a:rPr lang="es-ES" dirty="0" err="1"/>
              <a:t>Composer</a:t>
            </a:r>
            <a:r>
              <a:rPr lang="es-ES" dirty="0"/>
              <a:t>. En un corto período de tiempo que tenía</a:t>
            </a:r>
            <a:endParaRPr lang="en-US" dirty="0"/>
          </a:p>
          <a:p>
            <a:endParaRPr lang="en-US" dirty="0"/>
          </a:p>
          <a:p>
            <a:endParaRPr lang="en-US" dirty="0"/>
          </a:p>
          <a:p>
            <a:endParaRPr lang="en-US" dirty="0"/>
          </a:p>
          <a:p>
            <a:endParaRPr lang="en-US" dirty="0"/>
          </a:p>
          <a:p>
            <a:r>
              <a:rPr lang="en-US" dirty="0"/>
              <a:t>Purpose:</a:t>
            </a:r>
            <a:r>
              <a:rPr lang="en-US" baseline="0" dirty="0"/>
              <a:t> Show the tools being worked with are familiar to many dev</a:t>
            </a:r>
          </a:p>
          <a:p>
            <a:endParaRPr lang="en-US" baseline="0" dirty="0"/>
          </a:p>
          <a:p>
            <a:r>
              <a:rPr lang="en-US" baseline="0" dirty="0"/>
              <a:t>Say: Most of these tools are commonly taught at </a:t>
            </a:r>
            <a:r>
              <a:rPr lang="en-US" baseline="0" dirty="0" err="1"/>
              <a:t>uni</a:t>
            </a:r>
            <a:r>
              <a:rPr lang="en-US" baseline="0" dirty="0"/>
              <a:t> so there is a large skill base to make use of when making </a:t>
            </a:r>
            <a:r>
              <a:rPr lang="en-US" baseline="0" dirty="0" err="1"/>
              <a:t>blockchain</a:t>
            </a:r>
            <a:endParaRPr lang="en-US" baseline="0" dirty="0"/>
          </a:p>
          <a:p>
            <a:r>
              <a:rPr lang="en-US" baseline="0" dirty="0"/>
              <a:t>DATA MODELING: language is new language being looked at in more detail in a few slides but closely matches the realities of business. More on this later.</a:t>
            </a:r>
          </a:p>
          <a:p>
            <a:r>
              <a:rPr lang="en-US" baseline="0" dirty="0"/>
              <a:t>JAVA SCRIPT: one of the top 10 most popular languages and all decent computer science graduate will have some knowledge on how to program in this, also popular with more experienced developers</a:t>
            </a:r>
          </a:p>
          <a:p>
            <a:r>
              <a:rPr lang="en-US" baseline="0" dirty="0"/>
              <a:t>WEB PLAYGROUND: The playground is a web page that simulates having a </a:t>
            </a:r>
            <a:r>
              <a:rPr lang="en-US" baseline="0" dirty="0" err="1"/>
              <a:t>blockchain</a:t>
            </a:r>
            <a:r>
              <a:rPr lang="en-US" baseline="0" dirty="0"/>
              <a:t> and dev </a:t>
            </a:r>
            <a:r>
              <a:rPr lang="en-US" baseline="0" dirty="0" err="1"/>
              <a:t>environement</a:t>
            </a:r>
            <a:r>
              <a:rPr lang="en-US" baseline="0" dirty="0"/>
              <a:t> for you without needing to install anything. Load the page and get going. This is designed for developers or business analysts who want to get going quick to understand if this is something they can use, then later install the local version to use editors and connect to real </a:t>
            </a:r>
            <a:r>
              <a:rPr lang="en-US" baseline="0" dirty="0" err="1"/>
              <a:t>blockchains</a:t>
            </a:r>
            <a:r>
              <a:rPr lang="en-US" baseline="0" dirty="0"/>
              <a:t>. More on this later in pack.</a:t>
            </a:r>
            <a:br>
              <a:rPr lang="en-US" baseline="0" dirty="0"/>
            </a:br>
            <a:r>
              <a:rPr lang="en-US" baseline="0" dirty="0"/>
              <a:t>NPM is becoming very popular and an easy modular framework for developers to build upon. Various options available depending on your persona and what you need the tool to do</a:t>
            </a:r>
          </a:p>
          <a:p>
            <a:r>
              <a:rPr lang="en-US" baseline="0" dirty="0"/>
              <a:t>EDITOR: The framework will work allow any editor to be used, so far Atom &amp; </a:t>
            </a:r>
            <a:r>
              <a:rPr lang="en-US" baseline="0" dirty="0" err="1"/>
              <a:t>VisualStudio</a:t>
            </a:r>
            <a:r>
              <a:rPr lang="en-US" baseline="0" dirty="0"/>
              <a:t> Code are supported, more will come as the open community adds their connectors </a:t>
            </a:r>
            <a:r>
              <a:rPr lang="mr-IN" baseline="0" dirty="0"/>
              <a:t>–</a:t>
            </a:r>
            <a:r>
              <a:rPr lang="en-US" baseline="0" dirty="0"/>
              <a:t> see anecdotes</a:t>
            </a:r>
          </a:p>
          <a:p>
            <a:r>
              <a:rPr lang="en-US" baseline="0" dirty="0"/>
              <a:t>CLI: a popular method of connecting to, managing and </a:t>
            </a:r>
            <a:r>
              <a:rPr lang="en-US" baseline="0" dirty="0" err="1"/>
              <a:t>opperating</a:t>
            </a:r>
            <a:r>
              <a:rPr lang="en-US" baseline="0" dirty="0"/>
              <a:t> systems o this is available complete with full help guides as standard in other CLI utilities</a:t>
            </a:r>
          </a:p>
          <a:p>
            <a:r>
              <a:rPr lang="en-US" baseline="0" dirty="0"/>
              <a:t>YO: </a:t>
            </a:r>
            <a:r>
              <a:rPr lang="en-US" baseline="0" dirty="0" err="1"/>
              <a:t>Yoeman</a:t>
            </a:r>
            <a:r>
              <a:rPr lang="en-US" baseline="0" dirty="0"/>
              <a:t> is a scaffolding tool for modern web apps. It can </a:t>
            </a:r>
            <a:r>
              <a:rPr lang="en-US" dirty="0"/>
              <a:t>writing your build configuration (</a:t>
            </a:r>
            <a:r>
              <a:rPr lang="en-US" dirty="0" err="1"/>
              <a:t>e.g</a:t>
            </a:r>
            <a:r>
              <a:rPr lang="en-US" dirty="0"/>
              <a:t> </a:t>
            </a:r>
            <a:r>
              <a:rPr lang="en-US" dirty="0" err="1"/>
              <a:t>Gulpfile</a:t>
            </a:r>
            <a:r>
              <a:rPr lang="en-US" dirty="0"/>
              <a:t>) and pulling in relevant build tasks and package manage</a:t>
            </a:r>
            <a:endParaRPr lang="en-US" baseline="0" dirty="0"/>
          </a:p>
          <a:p>
            <a:r>
              <a:rPr lang="en-US" baseline="0" dirty="0"/>
              <a:t>EXISTING SYSTEMS: Loopback &amp; Swagger (round green logo) are also open source projects. Loopback creates a full set of APIs for you based upon what have been made in Fabric Composer. Swagger is the most popular framework for APIs </a:t>
            </a:r>
            <a:r>
              <a:rPr lang="en-US" dirty="0"/>
              <a:t>which visually renders your Swagger definition with concise, real time feedback and error handling</a:t>
            </a:r>
            <a:endParaRPr lang="en-US" baseline="0" dirty="0"/>
          </a:p>
          <a:p>
            <a:endParaRPr lang="en-US" baseline="0" dirty="0"/>
          </a:p>
          <a:p>
            <a:endParaRPr lang="en-US" baseline="0" dirty="0"/>
          </a:p>
          <a:p>
            <a:r>
              <a:rPr lang="en-US" baseline="0" dirty="0"/>
              <a:t>References &amp; Anecdotes: Atom was planned to be our only initial editor supported, VS Code was added by one of our team familiar with VS code but not part of Composer dev team. Within a short amount of time he had </a:t>
            </a:r>
            <a:endParaRPr lang="en-US" dirty="0"/>
          </a:p>
        </p:txBody>
      </p:sp>
      <p:sp>
        <p:nvSpPr>
          <p:cNvPr id="4" name="Slide Number Placeholder 3"/>
          <p:cNvSpPr>
            <a:spLocks noGrp="1"/>
          </p:cNvSpPr>
          <p:nvPr>
            <p:ph type="sldNum" sz="quarter" idx="10"/>
          </p:nvPr>
        </p:nvSpPr>
        <p:spPr/>
        <p:txBody>
          <a:bodyPr/>
          <a:lstStyle/>
          <a:p>
            <a:fld id="{45C8F735-2258-884A-BAD8-BB4BE87DECB7}" type="slidenum">
              <a:rPr lang="en-US" smtClean="0"/>
              <a:pPr/>
              <a:t>31</a:t>
            </a:fld>
            <a:endParaRPr lang="en-US"/>
          </a:p>
        </p:txBody>
      </p:sp>
    </p:spTree>
    <p:extLst>
      <p:ext uri="{BB962C8B-B14F-4D97-AF65-F5344CB8AC3E}">
        <p14:creationId xmlns:p14="http://schemas.microsoft.com/office/powerpoint/2010/main" val="1910998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Ronnie</a:t>
            </a:r>
            <a:r>
              <a:rPr lang="es-EC" dirty="0" smtClean="0"/>
              <a:t> </a:t>
            </a:r>
          </a:p>
          <a:p>
            <a:r>
              <a:rPr lang="es-EC" dirty="0" err="1" smtClean="0"/>
              <a:t>Hyperledger</a:t>
            </a:r>
            <a:r>
              <a:rPr lang="es-EC" dirty="0" smtClean="0"/>
              <a:t> </a:t>
            </a:r>
            <a:r>
              <a:rPr lang="es-EC" dirty="0" err="1" smtClean="0"/>
              <a:t>composer</a:t>
            </a:r>
            <a:r>
              <a:rPr lang="es-EC" dirty="0" smtClean="0"/>
              <a:t> provee de un entorno para desplegar nuestras aplicaciones de </a:t>
            </a:r>
            <a:r>
              <a:rPr lang="es-EC" dirty="0" err="1" smtClean="0"/>
              <a:t>blockchain</a:t>
            </a:r>
            <a:r>
              <a:rPr lang="es-EC" dirty="0" smtClean="0"/>
              <a:t>.</a:t>
            </a:r>
            <a:r>
              <a:rPr lang="es-EC" baseline="0" dirty="0" smtClean="0"/>
              <a:t> Para acceder a nuestra red empresarial, necesitamos de una tarjeta de red, que se representa como la figura de la derecha,</a:t>
            </a:r>
            <a:endParaRPr lang="es-EC"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32</a:t>
            </a:fld>
            <a:endParaRPr lang="es-EC"/>
          </a:p>
        </p:txBody>
      </p:sp>
    </p:spTree>
    <p:extLst>
      <p:ext uri="{BB962C8B-B14F-4D97-AF65-F5344CB8AC3E}">
        <p14:creationId xmlns:p14="http://schemas.microsoft.com/office/powerpoint/2010/main" val="47226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Anabel: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La </a:t>
            </a:r>
            <a:r>
              <a:rPr lang="en-SG" sz="1200" kern="1200" dirty="0" err="1">
                <a:solidFill>
                  <a:schemeClr val="tx1"/>
                </a:solidFill>
                <a:effectLst/>
                <a:latin typeface="+mn-lt"/>
                <a:ea typeface="+mn-ea"/>
                <a:cs typeface="+mn-cs"/>
              </a:rPr>
              <a:t>autenticac</a:t>
            </a:r>
            <a:r>
              <a:rPr lang="en-US" sz="1200" kern="1200" dirty="0" err="1">
                <a:solidFill>
                  <a:schemeClr val="tx1"/>
                </a:solidFill>
                <a:effectLst/>
                <a:latin typeface="+mn-lt"/>
                <a:ea typeface="+mn-ea"/>
                <a:cs typeface="+mn-cs"/>
              </a:rPr>
              <a:t>i</a:t>
            </a:r>
            <a:r>
              <a:rPr lang="es-ES" sz="1200" kern="1200" dirty="0" err="1">
                <a:solidFill>
                  <a:schemeClr val="tx1"/>
                </a:solidFill>
                <a:effectLst/>
                <a:latin typeface="+mn-lt"/>
                <a:ea typeface="+mn-ea"/>
                <a:cs typeface="+mn-cs"/>
              </a:rPr>
              <a:t>ón</a:t>
            </a:r>
            <a:r>
              <a:rPr lang="es-ES" sz="1200" kern="1200" dirty="0">
                <a:solidFill>
                  <a:schemeClr val="tx1"/>
                </a:solidFill>
                <a:effectLst/>
                <a:latin typeface="+mn-lt"/>
                <a:ea typeface="+mn-ea"/>
                <a:cs typeface="+mn-cs"/>
              </a:rPr>
              <a:t> actual ha  ocasionado, que no tengamos certeza de quien esta detrás del computador, especialmente en redes </a:t>
            </a:r>
            <a:r>
              <a:rPr lang="es-ES" sz="1200" kern="1200" dirty="0" smtClean="0">
                <a:solidFill>
                  <a:schemeClr val="tx1"/>
                </a:solidFill>
                <a:effectLst/>
                <a:latin typeface="+mn-lt"/>
                <a:ea typeface="+mn-ea"/>
                <a:cs typeface="+mn-cs"/>
              </a:rPr>
              <a:t>sociales no estamos</a:t>
            </a:r>
            <a:r>
              <a:rPr lang="es-ES" sz="1200" kern="1200" baseline="0" dirty="0" smtClean="0">
                <a:solidFill>
                  <a:schemeClr val="tx1"/>
                </a:solidFill>
                <a:effectLst/>
                <a:latin typeface="+mn-lt"/>
                <a:ea typeface="+mn-ea"/>
                <a:cs typeface="+mn-cs"/>
              </a:rPr>
              <a:t> seguros que una persona es quien dice ser.</a:t>
            </a:r>
            <a:r>
              <a:rPr lang="es-ES" sz="1200" kern="1200" dirty="0" smtClean="0">
                <a:solidFill>
                  <a:schemeClr val="tx1"/>
                </a:solidFill>
                <a:effectLst/>
                <a:latin typeface="+mn-lt"/>
                <a:ea typeface="+mn-ea"/>
                <a:cs typeface="+mn-cs"/>
              </a:rPr>
              <a:t> </a:t>
            </a:r>
            <a:r>
              <a:rPr lang="es-ES" sz="1200" kern="1200" dirty="0">
                <a:solidFill>
                  <a:schemeClr val="tx1"/>
                </a:solidFill>
                <a:effectLst/>
                <a:latin typeface="+mn-lt"/>
                <a:ea typeface="+mn-ea"/>
                <a:cs typeface="+mn-cs"/>
              </a:rPr>
              <a:t>T</a:t>
            </a:r>
            <a:r>
              <a:rPr lang="es-ES" sz="1200" kern="1200" dirty="0" smtClean="0">
                <a:solidFill>
                  <a:schemeClr val="tx1"/>
                </a:solidFill>
                <a:effectLst/>
                <a:latin typeface="+mn-lt"/>
                <a:ea typeface="+mn-ea"/>
                <a:cs typeface="+mn-cs"/>
              </a:rPr>
              <a:t>ampoco se controla que </a:t>
            </a:r>
            <a:r>
              <a:rPr lang="es-ES" sz="1200" kern="1200" dirty="0">
                <a:solidFill>
                  <a:schemeClr val="tx1"/>
                </a:solidFill>
                <a:effectLst/>
                <a:latin typeface="+mn-lt"/>
                <a:ea typeface="+mn-ea"/>
                <a:cs typeface="+mn-cs"/>
              </a:rPr>
              <a:t>los menores de edad ingresen a portales </a:t>
            </a:r>
            <a:r>
              <a:rPr lang="es-ES" sz="1200" kern="1200" dirty="0" smtClean="0">
                <a:solidFill>
                  <a:schemeClr val="tx1"/>
                </a:solidFill>
                <a:effectLst/>
                <a:latin typeface="+mn-lt"/>
                <a:ea typeface="+mn-ea"/>
                <a:cs typeface="+mn-cs"/>
              </a:rPr>
              <a:t>inadecuados. </a:t>
            </a:r>
            <a:r>
              <a:rPr lang="es-ES" sz="1200" kern="1200" dirty="0">
                <a:solidFill>
                  <a:schemeClr val="tx1"/>
                </a:solidFill>
                <a:effectLst/>
                <a:latin typeface="+mn-lt"/>
                <a:ea typeface="+mn-ea"/>
                <a:cs typeface="+mn-cs"/>
              </a:rPr>
              <a:t>D</a:t>
            </a:r>
            <a:r>
              <a:rPr lang="es-ES" sz="1200" kern="1200" dirty="0" smtClean="0">
                <a:solidFill>
                  <a:schemeClr val="tx1"/>
                </a:solidFill>
                <a:effectLst/>
                <a:latin typeface="+mn-lt"/>
                <a:ea typeface="+mn-ea"/>
                <a:cs typeface="+mn-cs"/>
              </a:rPr>
              <a:t>esencadenando problemas sociales,</a:t>
            </a:r>
            <a:r>
              <a:rPr lang="es-ES" sz="1200" kern="1200" baseline="0" dirty="0" smtClean="0">
                <a:solidFill>
                  <a:schemeClr val="tx1"/>
                </a:solidFill>
                <a:effectLst/>
                <a:latin typeface="+mn-lt"/>
                <a:ea typeface="+mn-ea"/>
                <a:cs typeface="+mn-cs"/>
              </a:rPr>
              <a:t> con casos extremos que han llegado a noticieros como </a:t>
            </a:r>
            <a:r>
              <a:rPr lang="es-ES" sz="1200" kern="1200" dirty="0" smtClean="0">
                <a:solidFill>
                  <a:schemeClr val="tx1"/>
                </a:solidFill>
                <a:effectLst/>
                <a:latin typeface="+mn-lt"/>
                <a:ea typeface="+mn-ea"/>
                <a:cs typeface="+mn-cs"/>
              </a:rPr>
              <a:t>desapariciones</a:t>
            </a:r>
            <a:r>
              <a:rPr lang="es-ES" sz="1200" kern="1200" baseline="0" dirty="0">
                <a:solidFill>
                  <a:schemeClr val="tx1"/>
                </a:solidFill>
                <a:effectLst/>
                <a:latin typeface="+mn-lt"/>
                <a:ea typeface="+mn-ea"/>
                <a:cs typeface="+mn-cs"/>
              </a:rPr>
              <a:t> </a:t>
            </a:r>
            <a:r>
              <a:rPr lang="es-ES" sz="1200" kern="1200" baseline="0" dirty="0" smtClean="0">
                <a:solidFill>
                  <a:schemeClr val="tx1"/>
                </a:solidFill>
                <a:effectLst/>
                <a:latin typeface="+mn-lt"/>
                <a:ea typeface="+mn-ea"/>
                <a:cs typeface="+mn-cs"/>
              </a:rPr>
              <a:t>y algún tipo de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crímen</a:t>
            </a:r>
            <a:r>
              <a:rPr lang="es-ES" sz="1200" kern="1200" dirty="0" smtClean="0">
                <a:solidFill>
                  <a:schemeClr val="tx1"/>
                </a:solidFill>
                <a:effectLst/>
                <a:latin typeface="+mn-lt"/>
                <a:ea typeface="+mn-ea"/>
                <a:cs typeface="+mn-cs"/>
              </a:rPr>
              <a:t>. </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4</a:t>
            </a:fld>
            <a:endParaRPr lang="es-EC"/>
          </a:p>
        </p:txBody>
      </p:sp>
    </p:spTree>
    <p:extLst>
      <p:ext uri="{BB962C8B-B14F-4D97-AF65-F5344CB8AC3E}">
        <p14:creationId xmlns:p14="http://schemas.microsoft.com/office/powerpoint/2010/main" val="130392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administrador</a:t>
            </a:r>
            <a:r>
              <a:rPr lang="es-EC" baseline="0" dirty="0" smtClean="0"/>
              <a:t>, puede visualizar, editar su información, la de los clientes y las empresas registradas. También puede crear nuevas identidades a los participantes y tiene acceso al registro inmutable de las transacciones. Que registra </a:t>
            </a:r>
            <a:r>
              <a:rPr lang="es-ES" sz="1200" kern="1200" dirty="0" smtClean="0">
                <a:solidFill>
                  <a:schemeClr val="tx1"/>
                </a:solidFill>
                <a:effectLst/>
                <a:latin typeface="+mn-lt"/>
                <a:ea typeface="+mn-ea"/>
                <a:cs typeface="+mn-cs"/>
              </a:rPr>
              <a:t>la fecha, hora, tipo de</a:t>
            </a:r>
            <a:r>
              <a:rPr lang="es-ES" sz="1200" kern="1200" baseline="0" dirty="0" smtClean="0">
                <a:solidFill>
                  <a:schemeClr val="tx1"/>
                </a:solidFill>
                <a:effectLst/>
                <a:latin typeface="+mn-lt"/>
                <a:ea typeface="+mn-ea"/>
                <a:cs typeface="+mn-cs"/>
              </a:rPr>
              <a:t> transacción</a:t>
            </a:r>
            <a:r>
              <a:rPr lang="es-ES" sz="1200" kern="1200" dirty="0" smtClean="0">
                <a:solidFill>
                  <a:schemeClr val="tx1"/>
                </a:solidFill>
                <a:effectLst/>
                <a:latin typeface="+mn-lt"/>
                <a:ea typeface="+mn-ea"/>
                <a:cs typeface="+mn-cs"/>
              </a:rPr>
              <a:t> y el participante que la ejecutó</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33</a:t>
            </a:fld>
            <a:endParaRPr lang="es-EC"/>
          </a:p>
        </p:txBody>
      </p:sp>
    </p:spTree>
    <p:extLst>
      <p:ext uri="{BB962C8B-B14F-4D97-AF65-F5344CB8AC3E}">
        <p14:creationId xmlns:p14="http://schemas.microsoft.com/office/powerpoint/2010/main" val="1585172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Anabel</a:t>
            </a:r>
          </a:p>
          <a:p>
            <a:r>
              <a:rPr lang="es-ES" sz="1200" b="1" i="0" kern="1200" dirty="0" smtClean="0">
                <a:solidFill>
                  <a:schemeClr val="tx1"/>
                </a:solidFill>
                <a:effectLst/>
                <a:latin typeface="+mn-lt"/>
                <a:ea typeface="+mn-ea"/>
                <a:cs typeface="+mn-cs"/>
              </a:rPr>
              <a:t>seguridad de la capa de transporte:</a:t>
            </a: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3" tooltip="Protocolo criptográfico"/>
              </a:rPr>
              <a:t>protocolos criptográficos</a:t>
            </a:r>
            <a:r>
              <a:rPr lang="es-ES" sz="1200" b="0" i="0" kern="1200" dirty="0" smtClean="0">
                <a:solidFill>
                  <a:schemeClr val="tx1"/>
                </a:solidFill>
                <a:effectLst/>
                <a:latin typeface="+mn-lt"/>
                <a:ea typeface="+mn-ea"/>
                <a:cs typeface="+mn-cs"/>
              </a:rPr>
              <a:t>, que proporcionan comunicaciones </a:t>
            </a:r>
            <a:r>
              <a:rPr lang="es-ES" sz="1200" b="0" i="0" u="none" strike="noStrike" kern="1200" dirty="0" smtClean="0">
                <a:solidFill>
                  <a:schemeClr val="tx1"/>
                </a:solidFill>
                <a:effectLst/>
                <a:latin typeface="+mn-lt"/>
                <a:ea typeface="+mn-ea"/>
                <a:cs typeface="+mn-cs"/>
                <a:hlinkClick r:id="rId4" tooltip="Seguridad"/>
              </a:rPr>
              <a:t>seguras</a:t>
            </a:r>
            <a:r>
              <a:rPr lang="es-ES" sz="1200" b="0" i="0" kern="1200" dirty="0" smtClean="0">
                <a:solidFill>
                  <a:schemeClr val="tx1"/>
                </a:solidFill>
                <a:effectLst/>
                <a:latin typeface="+mn-lt"/>
                <a:ea typeface="+mn-ea"/>
                <a:cs typeface="+mn-cs"/>
              </a:rPr>
              <a:t> por una </a:t>
            </a:r>
            <a:r>
              <a:rPr lang="es-ES" sz="1200" b="0" i="0" u="none" strike="noStrike" kern="1200" dirty="0" smtClean="0">
                <a:solidFill>
                  <a:schemeClr val="tx1"/>
                </a:solidFill>
                <a:effectLst/>
                <a:latin typeface="+mn-lt"/>
                <a:ea typeface="+mn-ea"/>
                <a:cs typeface="+mn-cs"/>
                <a:hlinkClick r:id="rId5" tooltip="Red de computadoras"/>
              </a:rPr>
              <a:t>red</a:t>
            </a:r>
            <a:r>
              <a:rPr lang="es-ES" sz="1200" b="0" i="0" u="none" strike="noStrike" kern="1200" dirty="0" smtClean="0">
                <a:solidFill>
                  <a:schemeClr val="tx1"/>
                </a:solidFill>
                <a:effectLst/>
                <a:latin typeface="+mn-lt"/>
                <a:ea typeface="+mn-ea"/>
                <a:cs typeface="+mn-cs"/>
              </a:rPr>
              <a:t>.</a:t>
            </a:r>
          </a:p>
          <a:p>
            <a:r>
              <a:rPr lang="es-US" sz="1200" b="1" kern="1200" dirty="0" smtClean="0">
                <a:solidFill>
                  <a:schemeClr val="tx1"/>
                </a:solidFill>
                <a:effectLst/>
                <a:latin typeface="+mn-lt"/>
                <a:ea typeface="+mn-ea"/>
                <a:cs typeface="+mn-cs"/>
              </a:rPr>
              <a:t>Integridad</a:t>
            </a:r>
            <a:r>
              <a:rPr lang="es-US" sz="1200" b="1"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debido a que cada bloque está vinculado al anterior mediante los hashes que se generan al cifrar cada transacción. Así que si se pretende alterar un registro debe modificarse todos los hashes anteriores y posteriores lo que resultaría ser demasiado complejo, esto se explicó en la sección 3.21. También los algoritmos de consenso están diseñados específicamente para detectar inconsistencias y rechazarlas de inmediato.</a:t>
            </a:r>
            <a:endParaRPr lang="en-U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Ledger</a:t>
            </a:r>
            <a:r>
              <a:rPr lang="es-ES" sz="1200" kern="1200" dirty="0" smtClean="0">
                <a:solidFill>
                  <a:schemeClr val="tx1"/>
                </a:solidFill>
                <a:effectLst/>
                <a:latin typeface="+mn-lt"/>
                <a:ea typeface="+mn-ea"/>
                <a:cs typeface="+mn-cs"/>
              </a:rPr>
              <a:t> contiene todas las transacciones realizadas por los usuarios sin ninguna excepción, mostrando un registro histórico inmutable que da trazabilidad al sistema de manejo de identidades digitales.</a:t>
            </a:r>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35</a:t>
            </a:fld>
            <a:endParaRPr lang="es-EC"/>
          </a:p>
        </p:txBody>
      </p:sp>
    </p:spTree>
    <p:extLst>
      <p:ext uri="{BB962C8B-B14F-4D97-AF65-F5344CB8AC3E}">
        <p14:creationId xmlns:p14="http://schemas.microsoft.com/office/powerpoint/2010/main" val="1554037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Ronnie</a:t>
            </a:r>
          </a:p>
          <a:p>
            <a:endParaRPr lang="es-ES" dirty="0"/>
          </a:p>
          <a:p>
            <a:r>
              <a:rPr lang="es-ES" dirty="0"/>
              <a:t>Caja blanca (Unitarias) Mocha  y chai</a:t>
            </a:r>
          </a:p>
          <a:p>
            <a:endParaRPr lang="es-ES" dirty="0"/>
          </a:p>
          <a:p>
            <a:r>
              <a:rPr lang="es-ES" dirty="0"/>
              <a:t>Caja negra en los </a:t>
            </a:r>
            <a:r>
              <a:rPr lang="es-ES" dirty="0" err="1"/>
              <a:t>modulos</a:t>
            </a:r>
            <a:r>
              <a:rPr lang="es-ES" dirty="0"/>
              <a:t> como por ejemplo: </a:t>
            </a:r>
            <a:r>
              <a:rPr lang="es-ES" dirty="0" smtClean="0"/>
              <a:t>Crear </a:t>
            </a:r>
            <a:r>
              <a:rPr lang="es-ES" dirty="0"/>
              <a:t>la identidad para una persona, empresa, etc.</a:t>
            </a:r>
          </a:p>
          <a:p>
            <a:endParaRPr lang="es-ES" dirty="0"/>
          </a:p>
          <a:p>
            <a:r>
              <a:rPr lang="es-ES" dirty="0"/>
              <a:t>Mocha y Chai nos permiten crear pruebas unitarias muy completas para nuestro desarrollo en JavaScript. Estas pruebas nos ayudarán a darle un plus de calidad al proyecto.</a:t>
            </a:r>
          </a:p>
          <a:p>
            <a:endParaRPr lang="es-ES" dirty="0"/>
          </a:p>
          <a:p>
            <a:r>
              <a:rPr lang="es-ES" b="0" dirty="0">
                <a:effectLst/>
              </a:rPr>
              <a:t>Mocha es un </a:t>
            </a:r>
            <a:r>
              <a:rPr lang="es-ES" b="0" dirty="0" err="1">
                <a:effectLst/>
              </a:rPr>
              <a:t>framework</a:t>
            </a:r>
            <a:r>
              <a:rPr lang="es-ES" b="0" dirty="0">
                <a:effectLst/>
              </a:rPr>
              <a:t> de pruebas de JavaScript que se ejecuta en Node.js. Nos da la posibilidad de crear tanto </a:t>
            </a:r>
            <a:r>
              <a:rPr lang="es-ES" b="0" dirty="0" err="1">
                <a:effectLst/>
              </a:rPr>
              <a:t>tests</a:t>
            </a:r>
            <a:r>
              <a:rPr lang="es-ES" b="0" dirty="0">
                <a:effectLst/>
              </a:rPr>
              <a:t> síncronos como asíncronos de una forma muy sencilla. Nos proporciona muchas utilidades para la ejecución y el reporte de los </a:t>
            </a:r>
            <a:r>
              <a:rPr lang="es-ES" b="0" dirty="0" err="1">
                <a:effectLst/>
              </a:rPr>
              <a:t>tests</a:t>
            </a:r>
            <a:r>
              <a:rPr lang="es-ES" b="0" dirty="0">
                <a:effectLst/>
              </a:rPr>
              <a:t>.</a:t>
            </a:r>
          </a:p>
          <a:p>
            <a:endParaRPr lang="es-ES" b="0" dirty="0">
              <a:effectLst/>
            </a:endParaRPr>
          </a:p>
          <a:p>
            <a:r>
              <a:rPr lang="es-ES" b="0" dirty="0">
                <a:effectLst/>
              </a:rPr>
              <a:t>Es un librería de aserciones, la cual se puede emparejar con cualquier marco de pruebas de </a:t>
            </a:r>
            <a:r>
              <a:rPr lang="es-ES" b="0" dirty="0" err="1">
                <a:effectLst/>
              </a:rPr>
              <a:t>Javascript</a:t>
            </a:r>
            <a:r>
              <a:rPr lang="es-ES" b="0" dirty="0">
                <a:effectLst/>
              </a:rPr>
              <a:t>. Chai tiene varias interfaces: </a:t>
            </a:r>
            <a:r>
              <a:rPr lang="es-ES" b="1" dirty="0" err="1"/>
              <a:t>assert</a:t>
            </a:r>
            <a:r>
              <a:rPr lang="es-ES" b="0" dirty="0">
                <a:effectLst/>
              </a:rPr>
              <a:t>, </a:t>
            </a:r>
            <a:r>
              <a:rPr lang="es-ES" b="1" dirty="0" err="1"/>
              <a:t>expect</a:t>
            </a:r>
            <a:r>
              <a:rPr lang="es-ES" dirty="0"/>
              <a:t> </a:t>
            </a:r>
            <a:r>
              <a:rPr lang="es-ES" b="0" dirty="0">
                <a:effectLst/>
              </a:rPr>
              <a:t>y </a:t>
            </a:r>
            <a:r>
              <a:rPr lang="es-ES" b="1" dirty="0" err="1"/>
              <a:t>should</a:t>
            </a:r>
            <a:r>
              <a:rPr lang="es-ES" dirty="0"/>
              <a:t>,</a:t>
            </a:r>
            <a:r>
              <a:rPr lang="es-ES" b="1" dirty="0"/>
              <a:t> </a:t>
            </a:r>
            <a:r>
              <a:rPr lang="es-ES" b="0" dirty="0">
                <a:effectLst/>
              </a:rPr>
              <a:t>que permiten al desarrollador elegir el estilo que le resulte más legible y cómodo a la hora de desarrollar sus </a:t>
            </a:r>
            <a:r>
              <a:rPr lang="es-ES" b="0" dirty="0" err="1">
                <a:effectLst/>
              </a:rPr>
              <a:t>tests</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36</a:t>
            </a:fld>
            <a:endParaRPr lang="es-EC"/>
          </a:p>
        </p:txBody>
      </p:sp>
    </p:spTree>
    <p:extLst>
      <p:ext uri="{BB962C8B-B14F-4D97-AF65-F5344CB8AC3E}">
        <p14:creationId xmlns:p14="http://schemas.microsoft.com/office/powerpoint/2010/main" val="1043018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Con la finalidad de evaluar el desempeño del prototipo basado en Blockchain se ha realizado una comparativa entre la API generada en este proyecto y una API tradicional. La de Blockchain está desarrollada en lenguaje JavaScript con servidor </a:t>
            </a:r>
            <a:r>
              <a:rPr lang="es-US" sz="1200" kern="1200" dirty="0" err="1" smtClean="0">
                <a:solidFill>
                  <a:schemeClr val="tx1"/>
                </a:solidFill>
                <a:effectLst/>
                <a:latin typeface="+mn-lt"/>
                <a:ea typeface="+mn-ea"/>
                <a:cs typeface="+mn-cs"/>
              </a:rPr>
              <a:t>NodeJS</a:t>
            </a:r>
            <a:r>
              <a:rPr lang="es-US" sz="1200" kern="1200" dirty="0" smtClean="0">
                <a:solidFill>
                  <a:schemeClr val="tx1"/>
                </a:solidFill>
                <a:effectLst/>
                <a:latin typeface="+mn-lt"/>
                <a:ea typeface="+mn-ea"/>
                <a:cs typeface="+mn-cs"/>
              </a:rPr>
              <a:t>, y como base de datos </a:t>
            </a:r>
            <a:r>
              <a:rPr lang="es-US" sz="1200" kern="1200" dirty="0" err="1" smtClean="0">
                <a:solidFill>
                  <a:schemeClr val="tx1"/>
                </a:solidFill>
                <a:effectLst/>
                <a:latin typeface="+mn-lt"/>
                <a:ea typeface="+mn-ea"/>
                <a:cs typeface="+mn-cs"/>
              </a:rPr>
              <a:t>CouchDB</a:t>
            </a:r>
            <a:r>
              <a:rPr lang="es-US" sz="1200" kern="1200" dirty="0" smtClean="0">
                <a:solidFill>
                  <a:schemeClr val="tx1"/>
                </a:solidFill>
                <a:effectLst/>
                <a:latin typeface="+mn-lt"/>
                <a:ea typeface="+mn-ea"/>
                <a:cs typeface="+mn-cs"/>
              </a:rPr>
              <a:t>. La tradicional fue creada en lenguaje JAVA en su versión 9, con base de datos </a:t>
            </a:r>
            <a:r>
              <a:rPr lang="es-US" sz="1200" kern="1200" dirty="0" err="1" smtClean="0">
                <a:solidFill>
                  <a:schemeClr val="tx1"/>
                </a:solidFill>
                <a:effectLst/>
                <a:latin typeface="+mn-lt"/>
                <a:ea typeface="+mn-ea"/>
                <a:cs typeface="+mn-cs"/>
              </a:rPr>
              <a:t>MariaDB</a:t>
            </a:r>
            <a:r>
              <a:rPr lang="es-US" sz="1200" kern="1200" dirty="0" smtClean="0">
                <a:solidFill>
                  <a:schemeClr val="tx1"/>
                </a:solidFill>
                <a:effectLst/>
                <a:latin typeface="+mn-lt"/>
                <a:ea typeface="+mn-ea"/>
                <a:cs typeface="+mn-cs"/>
              </a:rPr>
              <a:t> versión 10.3 y servidor </a:t>
            </a:r>
            <a:r>
              <a:rPr lang="es-US" sz="1200" kern="1200" dirty="0" err="1" smtClean="0">
                <a:solidFill>
                  <a:schemeClr val="tx1"/>
                </a:solidFill>
                <a:effectLst/>
                <a:latin typeface="+mn-lt"/>
                <a:ea typeface="+mn-ea"/>
                <a:cs typeface="+mn-cs"/>
              </a:rPr>
              <a:t>Tomcat</a:t>
            </a:r>
            <a:r>
              <a:rPr lang="es-US" sz="1200" kern="1200" dirty="0" smtClean="0">
                <a:solidFill>
                  <a:schemeClr val="tx1"/>
                </a:solidFill>
                <a:effectLst/>
                <a:latin typeface="+mn-lt"/>
                <a:ea typeface="+mn-ea"/>
                <a:cs typeface="+mn-cs"/>
              </a:rPr>
              <a:t> 9.</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En la API de </a:t>
            </a:r>
            <a:r>
              <a:rPr lang="es-US" sz="1200" kern="1200" dirty="0" err="1" smtClean="0">
                <a:solidFill>
                  <a:schemeClr val="tx1"/>
                </a:solidFill>
                <a:effectLst/>
                <a:latin typeface="+mn-lt"/>
                <a:ea typeface="+mn-ea"/>
                <a:cs typeface="+mn-cs"/>
              </a:rPr>
              <a:t>Tomcat</a:t>
            </a:r>
            <a:r>
              <a:rPr lang="es-US" sz="1200" kern="1200" dirty="0" smtClean="0">
                <a:solidFill>
                  <a:schemeClr val="tx1"/>
                </a:solidFill>
                <a:effectLst/>
                <a:latin typeface="+mn-lt"/>
                <a:ea typeface="+mn-ea"/>
                <a:cs typeface="+mn-cs"/>
              </a:rPr>
              <a:t> se ha procurado aplicar la misma lógica de negocios que la de Blockchain. En esta segunda API los permisos se han manejado a través de la base datos a fin de cumplir con los requerimientos funcionales establecidos. Desde el punto de vista del usuario las dos </a:t>
            </a:r>
            <a:r>
              <a:rPr lang="es-US" sz="1200" kern="1200" dirty="0" err="1" smtClean="0">
                <a:solidFill>
                  <a:schemeClr val="tx1"/>
                </a:solidFill>
                <a:effectLst/>
                <a:latin typeface="+mn-lt"/>
                <a:ea typeface="+mn-ea"/>
                <a:cs typeface="+mn-cs"/>
              </a:rPr>
              <a:t>APIs</a:t>
            </a:r>
            <a:r>
              <a:rPr lang="es-US" sz="1200" kern="1200" dirty="0" smtClean="0">
                <a:solidFill>
                  <a:schemeClr val="tx1"/>
                </a:solidFill>
                <a:effectLst/>
                <a:latin typeface="+mn-lt"/>
                <a:ea typeface="+mn-ea"/>
                <a:cs typeface="+mn-cs"/>
              </a:rPr>
              <a:t> interactúan de la misma forma. Sin embargo, su seguridad difiere.</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37</a:t>
            </a:fld>
            <a:endParaRPr lang="es-EC"/>
          </a:p>
        </p:txBody>
      </p:sp>
    </p:spTree>
    <p:extLst>
      <p:ext uri="{BB962C8B-B14F-4D97-AF65-F5344CB8AC3E}">
        <p14:creationId xmlns:p14="http://schemas.microsoft.com/office/powerpoint/2010/main" val="247947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Anabel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 través del análisis realizado se ha argumentado como el Blockchain desarrollado mejora la seguridad de la información. Sin embargo, esta seguridad significa un sacrificio en cuanto a los recursos computacionales,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 que es comprensible ante los procesos que el sistema de Blockchain ejecuta para mantener la confidencialidad e integridad de los datos. </a:t>
            </a:r>
            <a:endParaRPr lang="en-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38</a:t>
            </a:fld>
            <a:endParaRPr lang="es-EC"/>
          </a:p>
        </p:txBody>
      </p:sp>
    </p:spTree>
    <p:extLst>
      <p:ext uri="{BB962C8B-B14F-4D97-AF65-F5344CB8AC3E}">
        <p14:creationId xmlns:p14="http://schemas.microsoft.com/office/powerpoint/2010/main" val="3498528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Anabel</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39</a:t>
            </a:fld>
            <a:endParaRPr lang="es-EC"/>
          </a:p>
        </p:txBody>
      </p:sp>
    </p:spTree>
    <p:extLst>
      <p:ext uri="{BB962C8B-B14F-4D97-AF65-F5344CB8AC3E}">
        <p14:creationId xmlns:p14="http://schemas.microsoft.com/office/powerpoint/2010/main" val="2055458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charset="0"/>
              <a:buChar char="•"/>
            </a:pPr>
            <a:r>
              <a:rPr lang="es-ES_tradnl" sz="1200" kern="1200" dirty="0">
                <a:solidFill>
                  <a:schemeClr val="tx1"/>
                </a:solidFill>
                <a:effectLst/>
                <a:latin typeface="+mn-lt"/>
                <a:ea typeface="+mn-ea"/>
                <a:cs typeface="+mn-cs"/>
              </a:rPr>
              <a:t>Ronnie</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40</a:t>
            </a:fld>
            <a:endParaRPr lang="es-EC"/>
          </a:p>
        </p:txBody>
      </p:sp>
    </p:spTree>
    <p:extLst>
      <p:ext uri="{BB962C8B-B14F-4D97-AF65-F5344CB8AC3E}">
        <p14:creationId xmlns:p14="http://schemas.microsoft.com/office/powerpoint/2010/main" val="946017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41</a:t>
            </a:fld>
            <a:endParaRPr lang="en-US"/>
          </a:p>
        </p:txBody>
      </p:sp>
    </p:spTree>
    <p:extLst>
      <p:ext uri="{BB962C8B-B14F-4D97-AF65-F5344CB8AC3E}">
        <p14:creationId xmlns:p14="http://schemas.microsoft.com/office/powerpoint/2010/main" val="114930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Ronnie: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Otro problema que se tiene aparte de la autenticación, es el de la privacidad de los datos y el consentimiento de los mismos, ya que un negocio es la venta de bases de datos de personas para distintos fines como comerciales, verificación de datos, etc. Por ejemplo casos mundiales alarmantes fueron: </a:t>
            </a:r>
            <a:r>
              <a:rPr lang="en-SG" sz="1200" b="0" i="0" kern="1200" dirty="0" err="1">
                <a:solidFill>
                  <a:schemeClr val="tx1"/>
                </a:solidFill>
                <a:effectLst/>
                <a:latin typeface="+mn-lt"/>
                <a:ea typeface="+mn-ea"/>
                <a:cs typeface="+mn-cs"/>
              </a:rPr>
              <a:t>Hackeo</a:t>
            </a:r>
            <a:r>
              <a:rPr lang="en-SG" sz="1200" b="0" i="0" kern="1200" dirty="0">
                <a:solidFill>
                  <a:schemeClr val="tx1"/>
                </a:solidFill>
                <a:effectLst/>
                <a:latin typeface="+mn-lt"/>
                <a:ea typeface="+mn-ea"/>
                <a:cs typeface="+mn-cs"/>
              </a:rPr>
              <a:t> Equifax  y Cambridge Analytica </a:t>
            </a:r>
            <a:r>
              <a:rPr lang="es-ES" sz="1200" b="0" i="0" kern="1200" dirty="0">
                <a:solidFill>
                  <a:schemeClr val="tx1"/>
                </a:solidFill>
                <a:effectLst/>
                <a:latin typeface="+mn-lt"/>
                <a:ea typeface="+mn-ea"/>
                <a:cs typeface="+mn-cs"/>
              </a:rPr>
              <a:t>donde el valor principal fue la información que se obtuvo, recordando que el activo principal de una organización es la información.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a:t>
            </a:r>
            <a:r>
              <a:rPr lang="es-ES" sz="1200" b="0" i="0" kern="1200" dirty="0" err="1">
                <a:solidFill>
                  <a:schemeClr val="tx1"/>
                </a:solidFill>
                <a:effectLst/>
                <a:latin typeface="+mn-lt"/>
                <a:ea typeface="+mn-ea"/>
                <a:cs typeface="+mn-cs"/>
              </a:rPr>
              <a:t>ackeo</a:t>
            </a:r>
            <a:r>
              <a:rPr lang="es-ES" sz="1200" b="0" i="0" kern="1200" dirty="0">
                <a:solidFill>
                  <a:schemeClr val="tx1"/>
                </a:solidFill>
                <a:effectLst/>
                <a:latin typeface="+mn-lt"/>
                <a:ea typeface="+mn-ea"/>
                <a:cs typeface="+mn-cs"/>
              </a:rPr>
              <a:t> de Equifax: Los datos de 143 millones de personas filtrados ante el hackeo a Equifax, una de las mayores agencias crediticias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Equifax es la responsable de calcular el riesgo crediticio de los consumidores, lo que determina el acceso a préstamos o calificar para la compra de un coche o una casa. Por esta razón, la compañía posee información privilegiada de millones de clientes, como nombres completos, direcciones, números telefónicos, historial crediticio, números de tarjetas de crédito, fecha de nacimiento, números de seguridad social y hasta números de licencias de conducir. Pues todo esto ha sido robado de los servidores de Equifax, Según la compañía, que ya confirmó el ataque y el robo, los datos fueron extraídos por medio de una vulnerabilidad dentro su aplicación web, la cual fue explotada desde mayo de este año hasta el 29 de julio.</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Facebook: </a:t>
            </a:r>
            <a:r>
              <a:rPr lang="es-ES" sz="1200" b="0" i="0" kern="1200" dirty="0">
                <a:solidFill>
                  <a:schemeClr val="tx1"/>
                </a:solidFill>
                <a:effectLst/>
                <a:latin typeface="+mn-lt"/>
                <a:ea typeface="+mn-ea"/>
                <a:cs typeface="+mn-cs"/>
              </a:rPr>
              <a:t>Facebook está envuelto en lo que ya se considera la mayor filtración de datos de la red social, luego de que se difundiera que Cambridge </a:t>
            </a:r>
            <a:r>
              <a:rPr lang="es-ES" sz="1200" b="0" i="0" kern="1200" dirty="0" err="1">
                <a:solidFill>
                  <a:schemeClr val="tx1"/>
                </a:solidFill>
                <a:effectLst/>
                <a:latin typeface="+mn-lt"/>
                <a:ea typeface="+mn-ea"/>
                <a:cs typeface="+mn-cs"/>
              </a:rPr>
              <a:t>Analytica</a:t>
            </a:r>
            <a:r>
              <a:rPr lang="es-ES" sz="1200" b="0" i="0" kern="1200" dirty="0">
                <a:solidFill>
                  <a:schemeClr val="tx1"/>
                </a:solidFill>
                <a:effectLst/>
                <a:latin typeface="+mn-lt"/>
                <a:ea typeface="+mn-ea"/>
                <a:cs typeface="+mn-cs"/>
              </a:rPr>
              <a:t> habría empleado información de 87 millones de usuarios de la red, sin permiso.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En 2014, </a:t>
            </a:r>
            <a:r>
              <a:rPr lang="es-ES" sz="1200" b="0" i="0" kern="1200" dirty="0" err="1">
                <a:solidFill>
                  <a:schemeClr val="tx1"/>
                </a:solidFill>
                <a:effectLst/>
                <a:latin typeface="+mn-lt"/>
                <a:ea typeface="+mn-ea"/>
                <a:cs typeface="+mn-cs"/>
              </a:rPr>
              <a:t>Wylie</a:t>
            </a:r>
            <a:r>
              <a:rPr lang="es-ES" sz="1200" b="0" i="0" kern="1200" dirty="0">
                <a:solidFill>
                  <a:schemeClr val="tx1"/>
                </a:solidFill>
                <a:effectLst/>
                <a:latin typeface="+mn-lt"/>
                <a:ea typeface="+mn-ea"/>
                <a:cs typeface="+mn-cs"/>
              </a:rPr>
              <a:t>, que por entonces trabajaba en Cambridge </a:t>
            </a:r>
            <a:r>
              <a:rPr lang="es-ES" sz="1200" b="0" i="0" kern="1200" dirty="0" err="1">
                <a:solidFill>
                  <a:schemeClr val="tx1"/>
                </a:solidFill>
                <a:effectLst/>
                <a:latin typeface="+mn-lt"/>
                <a:ea typeface="+mn-ea"/>
                <a:cs typeface="+mn-cs"/>
              </a:rPr>
              <a:t>Analytica</a:t>
            </a:r>
            <a:r>
              <a:rPr lang="es-ES" sz="1200" b="0" i="0" kern="1200" dirty="0">
                <a:solidFill>
                  <a:schemeClr val="tx1"/>
                </a:solidFill>
                <a:effectLst/>
                <a:latin typeface="+mn-lt"/>
                <a:ea typeface="+mn-ea"/>
                <a:cs typeface="+mn-cs"/>
              </a:rPr>
              <a:t>, contactó al profesor de la Universidad de Cambridge </a:t>
            </a:r>
            <a:r>
              <a:rPr lang="es-ES" sz="1200" b="0" i="0" kern="1200" dirty="0" err="1">
                <a:solidFill>
                  <a:schemeClr val="tx1"/>
                </a:solidFill>
                <a:effectLst/>
                <a:latin typeface="+mn-lt"/>
                <a:ea typeface="+mn-ea"/>
                <a:cs typeface="+mn-cs"/>
              </a:rPr>
              <a:t>Aleksandr</a:t>
            </a:r>
            <a:r>
              <a:rPr lang="es-ES" sz="1200" b="0" i="0" kern="1200" dirty="0">
                <a:solidFill>
                  <a:schemeClr val="tx1"/>
                </a:solidFill>
                <a:effectLst/>
                <a:latin typeface="+mn-lt"/>
                <a:ea typeface="+mn-ea"/>
                <a:cs typeface="+mn-cs"/>
              </a:rPr>
              <a:t> Kogan para idear un sistema que les permitiera obtener información relevante de un gran número de usuarios.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Kogan creó una aplicación llamada </a:t>
            </a:r>
            <a:r>
              <a:rPr lang="es-ES" sz="1200" b="0" i="0" kern="1200" dirty="0" err="1">
                <a:solidFill>
                  <a:schemeClr val="tx1"/>
                </a:solidFill>
                <a:effectLst/>
                <a:latin typeface="+mn-lt"/>
                <a:ea typeface="+mn-ea"/>
                <a:cs typeface="+mn-cs"/>
              </a:rPr>
              <a:t>This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your</a:t>
            </a:r>
            <a:r>
              <a:rPr lang="es-ES" sz="1200" b="0" i="0" kern="1200" dirty="0">
                <a:solidFill>
                  <a:schemeClr val="tx1"/>
                </a:solidFill>
                <a:effectLst/>
                <a:latin typeface="+mn-lt"/>
                <a:ea typeface="+mn-ea"/>
                <a:cs typeface="+mn-cs"/>
              </a:rPr>
              <a:t> digital </a:t>
            </a:r>
            <a:r>
              <a:rPr lang="es-ES" sz="1200" b="0" i="0" kern="1200" dirty="0" err="1">
                <a:solidFill>
                  <a:schemeClr val="tx1"/>
                </a:solidFill>
                <a:effectLst/>
                <a:latin typeface="+mn-lt"/>
                <a:ea typeface="+mn-ea"/>
                <a:cs typeface="+mn-cs"/>
              </a:rPr>
              <a:t>life</a:t>
            </a:r>
            <a:r>
              <a:rPr lang="es-ES" sz="1200" b="0" i="0" kern="1200" dirty="0">
                <a:solidFill>
                  <a:schemeClr val="tx1"/>
                </a:solidFill>
                <a:effectLst/>
                <a:latin typeface="+mn-lt"/>
                <a:ea typeface="+mn-ea"/>
                <a:cs typeface="+mn-cs"/>
              </a:rPr>
              <a:t> que funcionaba como un test online, y que se presentaba solo como una herramienta de investigación. Pero al parecer había mucho más detrás.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A los usuarios se les pagó entre 2 y 5 dólares para tomar este detallado cuestionario sobre personalidad e intereses políticos. Para completarlo se requería iniciar sesión en Facebook y otorgarle algunos permisos a la app, como recoger información sobre la actividad del usuario, acceder a la ubicación y a los contactos en la red.</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Donald </a:t>
            </a:r>
            <a:r>
              <a:rPr lang="es-ES" sz="1200" b="1" i="0" kern="1200" dirty="0">
                <a:solidFill>
                  <a:schemeClr val="tx1"/>
                </a:solidFill>
                <a:effectLst/>
                <a:latin typeface="+mn-lt"/>
                <a:ea typeface="+mn-ea"/>
                <a:cs typeface="+mn-cs"/>
              </a:rPr>
              <a:t>Trump contrató los servicios de la consultora en 2016 por más de 6,2 millones de dólares</a:t>
            </a:r>
            <a:r>
              <a:rPr lang="es-ES" sz="1200" b="0" i="0" kern="1200" dirty="0">
                <a:solidFill>
                  <a:schemeClr val="tx1"/>
                </a:solidFill>
                <a:effectLst/>
                <a:latin typeface="+mn-lt"/>
                <a:ea typeface="+mn-ea"/>
                <a:cs typeface="+mn-cs"/>
              </a:rPr>
              <a:t>, según datos de la Comisión Electoral Federal. Cambridge </a:t>
            </a:r>
            <a:r>
              <a:rPr lang="es-ES" sz="1200" b="0" i="0" kern="1200" dirty="0" err="1">
                <a:solidFill>
                  <a:schemeClr val="tx1"/>
                </a:solidFill>
                <a:effectLst/>
                <a:latin typeface="+mn-lt"/>
                <a:ea typeface="+mn-ea"/>
                <a:cs typeface="+mn-cs"/>
              </a:rPr>
              <a:t>Analytica</a:t>
            </a:r>
            <a:r>
              <a:rPr lang="es-ES" sz="1200" b="0" i="0" kern="1200" dirty="0">
                <a:solidFill>
                  <a:schemeClr val="tx1"/>
                </a:solidFill>
                <a:effectLst/>
                <a:latin typeface="+mn-lt"/>
                <a:ea typeface="+mn-ea"/>
                <a:cs typeface="+mn-cs"/>
              </a:rPr>
              <a:t> menciona en su sitio que "aportó a la campaña presidencial de Donald J. Trump la experiencia y el conocimiento que le ayudaron a ganar la Casa Blanca".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https://www.infobae.com/america/tecno/2018/03/20/7-datos-para-entender-el-escandalo-de-facebook-y-cambridge-analytica/ </a:t>
            </a: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5</a:t>
            </a:fld>
            <a:endParaRPr lang="es-EC"/>
          </a:p>
        </p:txBody>
      </p:sp>
    </p:spTree>
    <p:extLst>
      <p:ext uri="{BB962C8B-B14F-4D97-AF65-F5344CB8AC3E}">
        <p14:creationId xmlns:p14="http://schemas.microsoft.com/office/powerpoint/2010/main" val="206235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Anabel</a:t>
            </a:r>
          </a:p>
          <a:p>
            <a:r>
              <a:rPr lang="es-ES_tradnl" sz="1200" kern="1200" dirty="0">
                <a:solidFill>
                  <a:schemeClr val="tx1"/>
                </a:solidFill>
                <a:effectLst/>
                <a:latin typeface="+mn-lt"/>
                <a:ea typeface="+mn-ea"/>
                <a:cs typeface="+mn-cs"/>
              </a:rPr>
              <a:t>Por problemas antes mencionados, necesitamos sistemas que mejoren </a:t>
            </a:r>
            <a:r>
              <a:rPr lang="es-ES_tradnl" sz="1200" kern="1200" dirty="0" smtClean="0">
                <a:solidFill>
                  <a:schemeClr val="tx1"/>
                </a:solidFill>
                <a:effectLst/>
                <a:latin typeface="+mn-lt"/>
                <a:ea typeface="+mn-ea"/>
                <a:cs typeface="+mn-cs"/>
              </a:rPr>
              <a:t>en cuanto</a:t>
            </a:r>
            <a:r>
              <a:rPr lang="es-ES_tradnl" sz="1200" kern="1200" baseline="0" dirty="0" smtClean="0">
                <a:solidFill>
                  <a:schemeClr val="tx1"/>
                </a:solidFill>
                <a:effectLst/>
                <a:latin typeface="+mn-lt"/>
                <a:ea typeface="+mn-ea"/>
                <a:cs typeface="+mn-cs"/>
              </a:rPr>
              <a:t> a</a:t>
            </a:r>
            <a:r>
              <a:rPr lang="es-ES_tradnl" sz="1200" kern="1200" dirty="0" smtClean="0">
                <a:solidFill>
                  <a:schemeClr val="tx1"/>
                </a:solidFill>
                <a:effectLst/>
                <a:latin typeface="+mn-lt"/>
                <a:ea typeface="+mn-ea"/>
                <a:cs typeface="+mn-cs"/>
              </a:rPr>
              <a:t>: </a:t>
            </a:r>
          </a:p>
          <a:p>
            <a:r>
              <a:rPr lang="es-US" sz="1200" kern="1200" dirty="0" smtClean="0">
                <a:solidFill>
                  <a:schemeClr val="tx1"/>
                </a:solidFill>
                <a:effectLst/>
                <a:latin typeface="+mn-lt"/>
                <a:ea typeface="+mn-ea"/>
                <a:cs typeface="+mn-cs"/>
              </a:rPr>
              <a:t>No repudio quiere decir que cuando se reciba un mensaje el remitente no pueda negar haberlo enviado ni el destinatario haberlo recibido</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6</a:t>
            </a:fld>
            <a:endParaRPr lang="es-EC"/>
          </a:p>
        </p:txBody>
      </p:sp>
    </p:spTree>
    <p:extLst>
      <p:ext uri="{BB962C8B-B14F-4D97-AF65-F5344CB8AC3E}">
        <p14:creationId xmlns:p14="http://schemas.microsoft.com/office/powerpoint/2010/main" val="48811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Anabel</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Blockchain</a:t>
            </a:r>
            <a:r>
              <a:rPr lang="es-MX" sz="1200" kern="1200" dirty="0" smtClean="0">
                <a:solidFill>
                  <a:schemeClr val="tx1"/>
                </a:solidFill>
                <a:effectLst/>
                <a:latin typeface="+mn-lt"/>
                <a:ea typeface="+mn-ea"/>
                <a:cs typeface="+mn-cs"/>
              </a:rPr>
              <a:t> es una</a:t>
            </a:r>
            <a:r>
              <a:rPr lang="es-MX" sz="1200" kern="1200" baseline="0" dirty="0" smtClean="0">
                <a:solidFill>
                  <a:schemeClr val="tx1"/>
                </a:solidFill>
                <a:effectLst/>
                <a:latin typeface="+mn-lt"/>
                <a:ea typeface="+mn-ea"/>
                <a:cs typeface="+mn-cs"/>
              </a:rPr>
              <a:t> de las tecnologías que promete cumplir los puntos anteriores </a:t>
            </a: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Entre las características de Blockchain se encuentra la encriptación de la información, la cual ayuda a mantener la integridad de los datos debido a que guarda las transacciones en bloques encriptados y cada bloque contiene el Hash del anterior. Se aplica el concepto de disponibilidad ya que utiliza una red descentralizada peer to peer. También trazabilidad al mantener un sistema de registros inmutables a través del tiempo, además utiliza una tecnología </a:t>
            </a:r>
            <a:r>
              <a:rPr lang="es-MX" sz="1200" kern="1200" dirty="0" err="1" smtClean="0">
                <a:solidFill>
                  <a:schemeClr val="tx1"/>
                </a:solidFill>
                <a:effectLst/>
                <a:latin typeface="+mn-lt"/>
                <a:ea typeface="+mn-ea"/>
                <a:cs typeface="+mn-cs"/>
              </a:rPr>
              <a:t>Ledger</a:t>
            </a:r>
            <a:r>
              <a:rPr lang="es-MX" sz="1200" kern="1200" dirty="0" smtClean="0">
                <a:solidFill>
                  <a:schemeClr val="tx1"/>
                </a:solidFill>
                <a:effectLst/>
                <a:latin typeface="+mn-lt"/>
                <a:ea typeface="+mn-ea"/>
                <a:cs typeface="+mn-cs"/>
              </a:rPr>
              <a:t> distribuida, que cuenta con varios nodos donde se encuentran una réplica exacta de la información, aplicando el concepto de redundancia. Según estas características la tecnología Blockchain es ideal para aplicarse en identidades digitales.</a:t>
            </a:r>
            <a:endParaRPr lang="en-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7</a:t>
            </a:fld>
            <a:endParaRPr lang="es-EC"/>
          </a:p>
        </p:txBody>
      </p:sp>
    </p:spTree>
    <p:extLst>
      <p:ext uri="{BB962C8B-B14F-4D97-AF65-F5344CB8AC3E}">
        <p14:creationId xmlns:p14="http://schemas.microsoft.com/office/powerpoint/2010/main" val="139598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Anabel</a:t>
            </a:r>
          </a:p>
          <a:p>
            <a:r>
              <a:rPr lang="en-US" dirty="0"/>
              <a:t>Con </a:t>
            </a:r>
            <a:r>
              <a:rPr lang="en-US" dirty="0" err="1" smtClean="0"/>
              <a:t>estos</a:t>
            </a:r>
            <a:r>
              <a:rPr lang="en-US" baseline="0" dirty="0" smtClean="0"/>
              <a:t> </a:t>
            </a:r>
            <a:r>
              <a:rPr lang="en-US" baseline="0" dirty="0" err="1" smtClean="0"/>
              <a:t>antecedentes</a:t>
            </a:r>
            <a:r>
              <a:rPr lang="en-US" baseline="0" dirty="0" smtClean="0"/>
              <a:t> </a:t>
            </a:r>
            <a:r>
              <a:rPr lang="en-US" dirty="0" err="1" smtClean="0"/>
              <a:t>los</a:t>
            </a:r>
            <a:r>
              <a:rPr lang="en-US" dirty="0" smtClean="0"/>
              <a:t> </a:t>
            </a:r>
            <a:r>
              <a:rPr lang="en-US" dirty="0" err="1"/>
              <a:t>objetivos</a:t>
            </a:r>
            <a:r>
              <a:rPr lang="en-US" dirty="0"/>
              <a:t> </a:t>
            </a:r>
            <a:r>
              <a:rPr lang="en-US" dirty="0" err="1" smtClean="0"/>
              <a:t>planteados</a:t>
            </a:r>
            <a:r>
              <a:rPr lang="en-US" dirty="0" smtClean="0"/>
              <a:t> son </a:t>
            </a:r>
            <a:r>
              <a:rPr lang="en-US" dirty="0" err="1" smtClean="0"/>
              <a:t>los</a:t>
            </a:r>
            <a:r>
              <a:rPr lang="en-US" dirty="0" smtClean="0"/>
              <a:t> </a:t>
            </a:r>
            <a:r>
              <a:rPr lang="en-US" dirty="0" err="1" smtClean="0"/>
              <a:t>siguientes</a:t>
            </a:r>
            <a:r>
              <a:rPr lang="en-US" dirty="0" smtClean="0"/>
              <a:t>:</a:t>
            </a:r>
            <a:endParaRPr lang="en-US" dirty="0"/>
          </a:p>
          <a:p>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8</a:t>
            </a:fld>
            <a:endParaRPr lang="es-EC"/>
          </a:p>
        </p:txBody>
      </p:sp>
    </p:spTree>
    <p:extLst>
      <p:ext uri="{BB962C8B-B14F-4D97-AF65-F5344CB8AC3E}">
        <p14:creationId xmlns:p14="http://schemas.microsoft.com/office/powerpoint/2010/main" val="364992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a:p>
            <a:r>
              <a:rPr lang="es-EC" dirty="0"/>
              <a:t>Con estos antecedentes, podemos decir que el manejo actual de la identidad digital es obsoleto, pero `Que es la identidad digital?</a:t>
            </a:r>
          </a:p>
          <a:p>
            <a:endParaRPr lang="es-EC" dirty="0"/>
          </a:p>
          <a:p>
            <a:r>
              <a:rPr lang="es-EC" dirty="0"/>
              <a:t>Definir quien soy</a:t>
            </a:r>
          </a:p>
          <a:p>
            <a:r>
              <a:rPr lang="es-EC" dirty="0"/>
              <a:t>Lugar en la sociedad</a:t>
            </a:r>
          </a:p>
          <a:p>
            <a:r>
              <a:rPr lang="es-EC" dirty="0"/>
              <a:t>Varias plataformas</a:t>
            </a:r>
          </a:p>
          <a:p>
            <a:r>
              <a:rPr lang="es-EC" dirty="0"/>
              <a:t>Diferente</a:t>
            </a:r>
            <a:r>
              <a:rPr lang="es-EC" baseline="0" dirty="0"/>
              <a:t> información </a:t>
            </a:r>
          </a:p>
          <a:p>
            <a:endParaRPr lang="es-EC" baseline="0" dirty="0"/>
          </a:p>
          <a:p>
            <a:r>
              <a:rPr lang="es-ES" sz="1200" b="0" i="0" kern="1200" dirty="0">
                <a:solidFill>
                  <a:schemeClr val="tx1"/>
                </a:solidFill>
                <a:effectLst/>
                <a:latin typeface="+mn-lt"/>
                <a:ea typeface="+mn-ea"/>
                <a:cs typeface="+mn-cs"/>
              </a:rPr>
              <a:t>“la suma de atributos asociados a una persona (edad, altura, fecha de nacimiento, datos biométricos, etc.), atributos acumulados a lo largo del tiempo (información médica, preferencias, metadatos de comunicación, etc.) y atributos designados (número de teléfono, correo electrónico, números de pasaporte, etc.), </a:t>
            </a:r>
          </a:p>
          <a:p>
            <a:endParaRPr lang="en-U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Muchos de estos atributos son los que comúnmente se usan para identificar a un individuo en el mundo digital, y que terminan duplicándose en múltiples bases de datos de sitios web</a:t>
            </a:r>
          </a:p>
          <a:p>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9</a:t>
            </a:fld>
            <a:endParaRPr lang="es-EC"/>
          </a:p>
        </p:txBody>
      </p:sp>
    </p:spTree>
    <p:extLst>
      <p:ext uri="{BB962C8B-B14F-4D97-AF65-F5344CB8AC3E}">
        <p14:creationId xmlns:p14="http://schemas.microsoft.com/office/powerpoint/2010/main" val="173456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Ronnie:</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Hablo de las 3 cosas de </a:t>
            </a:r>
            <a:r>
              <a:rPr lang="es-EC" dirty="0" err="1"/>
              <a:t>aca</a:t>
            </a:r>
            <a:r>
              <a:rPr lang="es-EC" dirty="0"/>
              <a:t> https://medium.com/@igmata/que-es-la-identidad-digital-f02261caa2e4 </a:t>
            </a:r>
          </a:p>
          <a:p>
            <a:endParaRPr lang="en-US" dirty="0"/>
          </a:p>
          <a:p>
            <a:r>
              <a:rPr lang="es-ES" b="1" dirty="0"/>
              <a:t>Autentificación</a:t>
            </a:r>
            <a:r>
              <a:rPr lang="es-ES" dirty="0"/>
              <a:t>: Toda identidad digital debe permitir a los usuarios demostrar , de forma unívoca, que son realmente ellos, y por tanto, pueden también exigir esta identificación a los demás usuarios. Con los mecanismos de autentificación, la identidad digital permite a los usuarios acceder a toda aquello que pueden hacer por ser ellos.</a:t>
            </a:r>
          </a:p>
          <a:p>
            <a:r>
              <a:rPr lang="es-ES" b="1" dirty="0"/>
              <a:t>Demostración</a:t>
            </a:r>
            <a:r>
              <a:rPr lang="es-ES" dirty="0"/>
              <a:t>: Uno de los pilares de la identidad es la capacidad de demostrar los atributos del usuario, es decir, una identidad demuestra que un usuario es como dice ser y cuenta con los atributos para ello.</a:t>
            </a:r>
          </a:p>
          <a:p>
            <a:r>
              <a:rPr lang="es-ES" b="1" dirty="0"/>
              <a:t>Autorización</a:t>
            </a:r>
            <a:r>
              <a:rPr lang="es-ES" dirty="0"/>
              <a:t>: Como parte asociada a cualquier identidad, esta la capacidad de autorizar y de ser autorizada para distintas acciones. Esta autorización puede ser implícita o explicita según lo que se puede demostrar de la identidad y si es capaz de autenticarse.</a:t>
            </a:r>
          </a:p>
          <a:p>
            <a:endParaRPr lang="en-U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10</a:t>
            </a:fld>
            <a:endParaRPr lang="es-EC"/>
          </a:p>
        </p:txBody>
      </p:sp>
    </p:spTree>
    <p:extLst>
      <p:ext uri="{BB962C8B-B14F-4D97-AF65-F5344CB8AC3E}">
        <p14:creationId xmlns:p14="http://schemas.microsoft.com/office/powerpoint/2010/main" val="6799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BCAC5A-FB2B-443F-994D-4D0A4F8AB0DC}"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98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260821-7DFA-46B2-8EBE-E9807BD2D911}"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676784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847D99-873B-41A8-8F17-341FE4154F20}"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8105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ic slide">
    <p:bg>
      <p:bgPr>
        <a:solidFill>
          <a:srgbClr val="FFFFFF"/>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1781368" y="6560961"/>
            <a:ext cx="410633" cy="123111"/>
          </a:xfrm>
          <a:prstGeom prst="rect">
            <a:avLst/>
          </a:prstGeom>
          <a:noFill/>
          <a:ln w="9525">
            <a:noFill/>
            <a:miter lim="800000"/>
            <a:headEnd/>
            <a:tailEnd/>
          </a:ln>
        </p:spPr>
        <p:txBody>
          <a:bodyPr lIns="0" tIns="0" rIns="0" bIns="0">
            <a:spAutoFit/>
          </a:bodyPr>
          <a:lstStyle/>
          <a:p>
            <a:pPr defTabSz="1219170" fontAlgn="base">
              <a:spcBef>
                <a:spcPct val="0"/>
              </a:spcBef>
              <a:spcAft>
                <a:spcPct val="0"/>
              </a:spcAft>
              <a:defRPr/>
            </a:pPr>
            <a:fld id="{1C337AAC-EE4A-44E1-AA1C-47EAC237B301}" type="slidenum">
              <a:rPr lang="en-US" sz="800" b="0" i="0" smtClean="0">
                <a:solidFill>
                  <a:srgbClr val="5A5A5A"/>
                </a:solidFill>
                <a:ea typeface="MS PGothic" pitchFamily="34" charset="-128"/>
                <a:cs typeface="IBM Plex Sans Regular" charset="0"/>
              </a:rPr>
              <a:pPr defTabSz="1219170" fontAlgn="base">
                <a:spcBef>
                  <a:spcPct val="0"/>
                </a:spcBef>
                <a:spcAft>
                  <a:spcPct val="0"/>
                </a:spcAft>
                <a:defRPr/>
              </a:pPr>
              <a:t>‹Nº›</a:t>
            </a:fld>
            <a:endParaRPr lang="en-US" sz="800" b="0" i="0" dirty="0">
              <a:solidFill>
                <a:srgbClr val="5A5A5A"/>
              </a:solidFill>
              <a:ea typeface="MS PGothic" pitchFamily="34" charset="-128"/>
              <a:cs typeface="IBM Plex Sans Regular" charset="0"/>
            </a:endParaRPr>
          </a:p>
        </p:txBody>
      </p:sp>
      <p:sp>
        <p:nvSpPr>
          <p:cNvPr id="5" name="Rectangle 4"/>
          <p:cNvSpPr>
            <a:spLocks noChangeArrowheads="1"/>
          </p:cNvSpPr>
          <p:nvPr/>
        </p:nvSpPr>
        <p:spPr bwMode="auto">
          <a:xfrm>
            <a:off x="817034" y="6489701"/>
            <a:ext cx="1589617" cy="123111"/>
          </a:xfrm>
          <a:prstGeom prst="rect">
            <a:avLst/>
          </a:prstGeom>
          <a:noFill/>
          <a:ln w="9525">
            <a:noFill/>
            <a:miter lim="800000"/>
            <a:headEnd/>
            <a:tailEnd/>
          </a:ln>
        </p:spPr>
        <p:txBody>
          <a:bodyPr lIns="0" tIns="0" rIns="0" bIns="0">
            <a:spAutoFit/>
          </a:bodyPr>
          <a:lstStyle/>
          <a:p>
            <a:pPr defTabSz="1219170" fontAlgn="base">
              <a:spcBef>
                <a:spcPct val="0"/>
              </a:spcBef>
              <a:spcAft>
                <a:spcPct val="0"/>
              </a:spcAft>
              <a:defRPr/>
            </a:pPr>
            <a:r>
              <a:rPr lang="en-US" sz="800" b="0" i="0" dirty="0">
                <a:solidFill>
                  <a:srgbClr val="5A5A5A"/>
                </a:solidFill>
                <a:ea typeface="MS PGothic" pitchFamily="34" charset="-128"/>
                <a:cs typeface="IBM Plex Sans Regular" charset="0"/>
              </a:rPr>
              <a:t>© 2017 IBM Corporation</a:t>
            </a:r>
          </a:p>
        </p:txBody>
      </p:sp>
      <p:sp>
        <p:nvSpPr>
          <p:cNvPr id="2" name="Title 1"/>
          <p:cNvSpPr>
            <a:spLocks noGrp="1"/>
          </p:cNvSpPr>
          <p:nvPr>
            <p:ph type="title"/>
          </p:nvPr>
        </p:nvSpPr>
        <p:spPr>
          <a:xfrm>
            <a:off x="790577" y="795409"/>
            <a:ext cx="5283200" cy="523220"/>
          </a:xfrm>
        </p:spPr>
        <p:txBody>
          <a:bodyPr/>
          <a:lstStyle>
            <a:lvl1pPr>
              <a:lnSpc>
                <a:spcPts val="4000"/>
              </a:lnSpc>
              <a:defRPr sz="3733" baseline="0">
                <a:solidFill>
                  <a:schemeClr val="accent5"/>
                </a:solidFill>
              </a:defRPr>
            </a:lvl1pPr>
          </a:lstStyle>
          <a:p>
            <a:r>
              <a:rPr lang="en-US" dirty="0"/>
              <a:t>Click to edit Master title</a:t>
            </a:r>
          </a:p>
        </p:txBody>
      </p:sp>
    </p:spTree>
    <p:extLst>
      <p:ext uri="{BB962C8B-B14F-4D97-AF65-F5344CB8AC3E}">
        <p14:creationId xmlns:p14="http://schemas.microsoft.com/office/powerpoint/2010/main" val="4243726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42EDFA8D-5C31-4C6B-BF95-A3CF6EC4B300}" type="datetimeFigureOut">
              <a:rPr lang="en-US" smtClean="0"/>
              <a:t>9/4/2018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2769255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2EDFA8D-5C31-4C6B-BF95-A3CF6EC4B300}" type="datetimeFigureOut">
              <a:rPr lang="en-US" smtClean="0"/>
              <a:t>9/4/2018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112452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2EDFA8D-5C31-4C6B-BF95-A3CF6EC4B300}" type="datetimeFigureOut">
              <a:rPr lang="en-US" smtClean="0"/>
              <a:t>9/4/2018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215940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42EDFA8D-5C31-4C6B-BF95-A3CF6EC4B300}" type="datetimeFigureOut">
              <a:rPr lang="en-US" smtClean="0"/>
              <a:t>9/4/2018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3817674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42EDFA8D-5C31-4C6B-BF95-A3CF6EC4B300}" type="datetimeFigureOut">
              <a:rPr lang="en-US" smtClean="0"/>
              <a:t>9/4/2018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94779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42EDFA8D-5C31-4C6B-BF95-A3CF6EC4B300}" type="datetimeFigureOut">
              <a:rPr lang="en-US" smtClean="0"/>
              <a:t>9/4/2018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35882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2EDFA8D-5C31-4C6B-BF95-A3CF6EC4B300}" type="datetimeFigureOut">
              <a:rPr lang="en-US" smtClean="0"/>
              <a:t>9/4/2018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317281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01E010-E4B5-44B9-A506-B715F1A17F55}"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357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2EDFA8D-5C31-4C6B-BF95-A3CF6EC4B300}" type="datetimeFigureOut">
              <a:rPr lang="en-US" smtClean="0"/>
              <a:t>9/4/2018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3724904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2EDFA8D-5C31-4C6B-BF95-A3CF6EC4B300}" type="datetimeFigureOut">
              <a:rPr lang="en-US" smtClean="0"/>
              <a:t>9/4/2018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330629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2EDFA8D-5C31-4C6B-BF95-A3CF6EC4B300}" type="datetimeFigureOut">
              <a:rPr lang="en-US" smtClean="0"/>
              <a:t>9/4/2018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3042248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2EDFA8D-5C31-4C6B-BF95-A3CF6EC4B300}" type="datetimeFigureOut">
              <a:rPr lang="en-US" smtClean="0"/>
              <a:t>9/4/2018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0103AE-5EE3-48C9-802E-8F1033058609}" type="slidenum">
              <a:rPr lang="en-US" smtClean="0"/>
              <a:t>‹Nº›</a:t>
            </a:fld>
            <a:endParaRPr lang="en-US"/>
          </a:p>
        </p:txBody>
      </p:sp>
    </p:spTree>
    <p:extLst>
      <p:ext uri="{BB962C8B-B14F-4D97-AF65-F5344CB8AC3E}">
        <p14:creationId xmlns:p14="http://schemas.microsoft.com/office/powerpoint/2010/main" val="92906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63C30-6778-43E7-80CF-62155ED1657C}"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34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DB0FB5E-4BA0-4255-A8B7-95639C8F1EA1}" type="datetime1">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241481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902571-D6D9-4C3F-A576-35F5E4CD6970}" type="datetime1">
              <a:rPr lang="en-US" smtClean="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9752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030B9D-17CC-426F-B3A2-713B77430EE8}" type="datetime1">
              <a:rPr lang="en-US" smtClean="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2211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932C8F-146B-4CCF-9CB8-BBC8E0DE36B5}" type="datetime1">
              <a:rPr lang="en-US" smtClean="0"/>
              <a:t>9/4/2018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52119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DD9865-C9A4-4F37-96F5-76F35660DBA0}" type="datetime1">
              <a:rPr lang="en-US" smtClean="0"/>
              <a:t>9/4/2018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6913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92CBD49-2A78-4ACB-84AC-31AA1012506D}" type="datetime1">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4681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BF7DEE-24FC-4D46-8FB3-DB0AD6A3B375}" type="datetime1">
              <a:rPr lang="en-US" smtClean="0"/>
              <a:t>9/4/2018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34222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FA8D-5C31-4C6B-BF95-A3CF6EC4B300}" type="datetimeFigureOut">
              <a:rPr lang="en-US" smtClean="0"/>
              <a:t>9/4/2018</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103AE-5EE3-48C9-802E-8F1033058609}" type="slidenum">
              <a:rPr lang="en-US" smtClean="0"/>
              <a:t>‹Nº›</a:t>
            </a:fld>
            <a:endParaRPr lang="en-US"/>
          </a:p>
        </p:txBody>
      </p:sp>
    </p:spTree>
    <p:extLst>
      <p:ext uri="{BB962C8B-B14F-4D97-AF65-F5344CB8AC3E}">
        <p14:creationId xmlns:p14="http://schemas.microsoft.com/office/powerpoint/2010/main" val="9527271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4.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hyperledger.github.io/compos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hyperlink" Target="http://178.128.65.248:3000/explorer/#/"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67.tiff"/><Relationship Id="rId3" Type="http://schemas.openxmlformats.org/officeDocument/2006/relationships/image" Target="../media/image62.png"/><Relationship Id="rId7" Type="http://schemas.openxmlformats.org/officeDocument/2006/relationships/image" Target="../media/image66.tif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5.tiff"/><Relationship Id="rId11" Type="http://schemas.openxmlformats.org/officeDocument/2006/relationships/image" Target="../media/image70.png"/><Relationship Id="rId5" Type="http://schemas.openxmlformats.org/officeDocument/2006/relationships/image" Target="../media/image64.tiff"/><Relationship Id="rId10" Type="http://schemas.openxmlformats.org/officeDocument/2006/relationships/image" Target="../media/image69.tiff"/><Relationship Id="rId4" Type="http://schemas.openxmlformats.org/officeDocument/2006/relationships/image" Target="../media/image63.tiff"/><Relationship Id="rId9" Type="http://schemas.openxmlformats.org/officeDocument/2006/relationships/image" Target="../media/image68.tiff"/></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0.jpeg"/><Relationship Id="rId7" Type="http://schemas.openxmlformats.org/officeDocument/2006/relationships/diagramColors" Target="../diagrams/colors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81.pn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6.png"/><Relationship Id="rId4" Type="http://schemas.openxmlformats.org/officeDocument/2006/relationships/diagramData" Target="../diagrams/data1.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95" b="1999"/>
          <a:stretch/>
        </p:blipFill>
        <p:spPr bwMode="auto">
          <a:xfrm>
            <a:off x="-51595" y="2363"/>
            <a:ext cx="4844522" cy="687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descr="Resultado de imagen para decc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267" y="357122"/>
            <a:ext cx="1320801" cy="132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7 CuadroTexto"/>
          <p:cNvSpPr txBox="1"/>
          <p:nvPr/>
        </p:nvSpPr>
        <p:spPr>
          <a:xfrm>
            <a:off x="1997455" y="2938412"/>
            <a:ext cx="8444977" cy="11233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es-E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SISTEMA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MEJORAR LA SEGURIDAD DE LA INFORMACIÓN EN IDENTIDADES DIGITALES APLICANDO TECNOLOGÍA BLOCKCHAIN</a:t>
            </a:r>
            <a:endPar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8 CuadroTexto"/>
          <p:cNvSpPr txBox="1"/>
          <p:nvPr/>
        </p:nvSpPr>
        <p:spPr>
          <a:xfrm>
            <a:off x="274320" y="4112596"/>
            <a:ext cx="1191768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AUTORES: TUNALA LLUMIUGSI, MARILYN ANABEL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MONCAYO FELICITA, RONNIE EDUARDO</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DIRECTOR</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ING. FUERTES DÍAZ, WALTER MARCELO PhD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SANGOLQUÍ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2018</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EC"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ángulo 7"/>
          <p:cNvSpPr/>
          <p:nvPr/>
        </p:nvSpPr>
        <p:spPr>
          <a:xfrm>
            <a:off x="0" y="1552377"/>
            <a:ext cx="1217167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DEPARTAMENTO DE CIENCIAS DE LA COMPUTACIÓN</a:t>
            </a:r>
          </a:p>
        </p:txBody>
      </p:sp>
      <p:sp>
        <p:nvSpPr>
          <p:cNvPr id="9" name="Rectángulo 8"/>
          <p:cNvSpPr/>
          <p:nvPr/>
        </p:nvSpPr>
        <p:spPr>
          <a:xfrm>
            <a:off x="1405468" y="2092090"/>
            <a:ext cx="10007600" cy="701731"/>
          </a:xfrm>
          <a:prstGeom prst="rect">
            <a:avLst/>
          </a:prstGeom>
        </p:spPr>
        <p:txBody>
          <a:bodyPr wrap="square">
            <a:spAutoFit/>
          </a:bodyPr>
          <a:lstStyle/>
          <a:p>
            <a:pPr marL="0" marR="0" lvl="0" indent="0" algn="ctr" defTabSz="914400" rtl="0" eaLnBrk="1" fontAlgn="auto" latinLnBrk="0" hangingPunct="1">
              <a:lnSpc>
                <a:spcPct val="99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TRABAJO DE TITULACIÓN, PREVIO LA OBTENCIÓN DEL TÍTULO DE INGENIERO EN SISTEMAS E INFORMÁTICA</a:t>
            </a: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937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Identidad digital</a:t>
            </a:r>
            <a:endParaRPr lang="en-US" dirty="0"/>
          </a:p>
        </p:txBody>
      </p:sp>
      <p:graphicFrame>
        <p:nvGraphicFramePr>
          <p:cNvPr id="5" name="Marcador de contenido 4"/>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89420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9B342A7-E604-436B-B7E9-2CFAD2B0D02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ítulo 5">
            <a:extLst>
              <a:ext uri="{FF2B5EF4-FFF2-40B4-BE49-F238E27FC236}">
                <a16:creationId xmlns:a16="http://schemas.microsoft.com/office/drawing/2014/main" id="{0FDC6041-005D-4B2C-94A8-452EE5381CAF}"/>
              </a:ext>
            </a:extLst>
          </p:cNvPr>
          <p:cNvSpPr>
            <a:spLocks noGrp="1"/>
          </p:cNvSpPr>
          <p:nvPr>
            <p:ph type="title"/>
          </p:nvPr>
        </p:nvSpPr>
        <p:spPr/>
        <p:txBody>
          <a:bodyPr/>
          <a:lstStyle/>
          <a:p>
            <a:r>
              <a:rPr lang="es-ES" dirty="0" smtClean="0"/>
              <a:t>Blockchain</a:t>
            </a:r>
            <a:endParaRPr lang="es-ES" dirty="0"/>
          </a:p>
        </p:txBody>
      </p:sp>
      <p:pic>
        <p:nvPicPr>
          <p:cNvPr id="5122" name="Picture 2" descr="_images / basic_net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54" y="3346270"/>
            <a:ext cx="4710853" cy="3230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3215890025"/>
              </p:ext>
            </p:extLst>
          </p:nvPr>
        </p:nvGraphicFramePr>
        <p:xfrm>
          <a:off x="7653867" y="2153807"/>
          <a:ext cx="4233332" cy="2807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Resultado de imagen para blockchain cadena de bloqu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614" y="2036733"/>
            <a:ext cx="4270587" cy="191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72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C1FF8-5C65-444F-BBCF-183C9CC7B5B8}"/>
              </a:ext>
            </a:extLst>
          </p:cNvPr>
          <p:cNvSpPr>
            <a:spLocks noGrp="1"/>
          </p:cNvSpPr>
          <p:nvPr>
            <p:ph type="title"/>
          </p:nvPr>
        </p:nvSpPr>
        <p:spPr/>
        <p:txBody>
          <a:bodyPr/>
          <a:lstStyle/>
          <a:p>
            <a:r>
              <a:rPr lang="es-ES" dirty="0" smtClean="0"/>
              <a:t>BITCOIN </a:t>
            </a:r>
            <a:r>
              <a:rPr lang="es-EC" dirty="0" smtClean="0"/>
              <a:t>2008</a:t>
            </a:r>
            <a:endParaRPr lang="es-ES" dirty="0"/>
          </a:p>
        </p:txBody>
      </p:sp>
      <p:sp>
        <p:nvSpPr>
          <p:cNvPr id="4" name="Marcador de número de diapositiva 3">
            <a:extLst>
              <a:ext uri="{FF2B5EF4-FFF2-40B4-BE49-F238E27FC236}">
                <a16:creationId xmlns:a16="http://schemas.microsoft.com/office/drawing/2014/main" id="{2C9DB34D-1CB3-4159-BEB0-90A6E65F589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AutoShape 4" descr="Resultado de imagen para bitco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Resultado de imagen para bit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042278"/>
            <a:ext cx="53721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n para mineria bitco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29" y="3940452"/>
            <a:ext cx="3021577" cy="181854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Resultado de imagen para pizz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1869463"/>
            <a:ext cx="2882093" cy="2070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Flecha derecha 8"/>
          <p:cNvSpPr/>
          <p:nvPr/>
        </p:nvSpPr>
        <p:spPr>
          <a:xfrm>
            <a:off x="8715414" y="2651469"/>
            <a:ext cx="860296" cy="50697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CuadroTexto 9"/>
          <p:cNvSpPr txBox="1"/>
          <p:nvPr/>
        </p:nvSpPr>
        <p:spPr>
          <a:xfrm>
            <a:off x="9737045" y="2573671"/>
            <a:ext cx="2088162" cy="707886"/>
          </a:xfrm>
          <a:prstGeom prst="rect">
            <a:avLst/>
          </a:prstGeom>
          <a:noFill/>
        </p:spPr>
        <p:txBody>
          <a:bodyPr wrap="square" rtlCol="0">
            <a:spAutoFit/>
          </a:bodyPr>
          <a:lstStyle/>
          <a:p>
            <a:r>
              <a:rPr lang="es-EC"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$18,000</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p:cNvSpPr txBox="1"/>
          <p:nvPr/>
        </p:nvSpPr>
        <p:spPr>
          <a:xfrm>
            <a:off x="1097280" y="5435828"/>
            <a:ext cx="2710678"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EC" sz="2000" dirty="0" smtClean="0"/>
              <a:t>Transacciones anónimas</a:t>
            </a:r>
          </a:p>
          <a:p>
            <a:r>
              <a:rPr lang="es-EC" sz="2000" dirty="0" smtClean="0"/>
              <a:t>Sin intermediarios</a:t>
            </a:r>
            <a:endParaRPr lang="es-EC" sz="2000" dirty="0"/>
          </a:p>
        </p:txBody>
      </p:sp>
    </p:spTree>
    <p:extLst>
      <p:ext uri="{BB962C8B-B14F-4D97-AF65-F5344CB8AC3E}">
        <p14:creationId xmlns:p14="http://schemas.microsoft.com/office/powerpoint/2010/main" val="827932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D1123-FB59-4D99-A55E-14E3DFC2FAD9}"/>
              </a:ext>
            </a:extLst>
          </p:cNvPr>
          <p:cNvSpPr>
            <a:spLocks noGrp="1"/>
          </p:cNvSpPr>
          <p:nvPr>
            <p:ph type="title"/>
          </p:nvPr>
        </p:nvSpPr>
        <p:spPr/>
        <p:txBody>
          <a:bodyPr/>
          <a:lstStyle/>
          <a:p>
            <a:r>
              <a:rPr lang="es-ES" dirty="0" smtClean="0"/>
              <a:t>Consenso y Ambientes </a:t>
            </a:r>
            <a:r>
              <a:rPr lang="es-ES" dirty="0"/>
              <a:t>de desconfianza</a:t>
            </a:r>
          </a:p>
        </p:txBody>
      </p:sp>
      <p:pic>
        <p:nvPicPr>
          <p:cNvPr id="6" name="Marcador de contenido 5">
            <a:extLst>
              <a:ext uri="{FF2B5EF4-FFF2-40B4-BE49-F238E27FC236}">
                <a16:creationId xmlns:a16="http://schemas.microsoft.com/office/drawing/2014/main" id="{8B833775-DCA9-4798-9AF2-36AC578DA1A5}"/>
              </a:ext>
            </a:extLst>
          </p:cNvPr>
          <p:cNvPicPr>
            <a:picLocks noGrp="1" noChangeAspect="1"/>
          </p:cNvPicPr>
          <p:nvPr>
            <p:ph idx="1"/>
          </p:nvPr>
        </p:nvPicPr>
        <p:blipFill>
          <a:blip r:embed="rId3"/>
          <a:stretch>
            <a:fillRect/>
          </a:stretch>
        </p:blipFill>
        <p:spPr>
          <a:xfrm>
            <a:off x="4418402" y="1846263"/>
            <a:ext cx="3415521" cy="4022725"/>
          </a:xfrm>
        </p:spPr>
      </p:pic>
      <p:sp>
        <p:nvSpPr>
          <p:cNvPr id="4" name="Marcador de número de diapositiva 3">
            <a:extLst>
              <a:ext uri="{FF2B5EF4-FFF2-40B4-BE49-F238E27FC236}">
                <a16:creationId xmlns:a16="http://schemas.microsoft.com/office/drawing/2014/main" id="{378FAAEB-8899-4F75-BA06-9FFF05C6BD2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257798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2AB236D-0C08-4A7C-B0CB-332EFC6C19C4}"/>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Imagen 4">
            <a:extLst>
              <a:ext uri="{FF2B5EF4-FFF2-40B4-BE49-F238E27FC236}">
                <a16:creationId xmlns:a16="http://schemas.microsoft.com/office/drawing/2014/main" id="{86B594ED-E986-43D9-A251-9D2FF38FDE5F}"/>
              </a:ext>
            </a:extLst>
          </p:cNvPr>
          <p:cNvPicPr>
            <a:picLocks noChangeAspect="1"/>
          </p:cNvPicPr>
          <p:nvPr/>
        </p:nvPicPr>
        <p:blipFill>
          <a:blip r:embed="rId3"/>
          <a:stretch>
            <a:fillRect/>
          </a:stretch>
        </p:blipFill>
        <p:spPr>
          <a:xfrm>
            <a:off x="2085861" y="1030817"/>
            <a:ext cx="8020277" cy="4083050"/>
          </a:xfrm>
          <a:prstGeom prst="rect">
            <a:avLst/>
          </a:prstGeom>
        </p:spPr>
      </p:pic>
    </p:spTree>
    <p:extLst>
      <p:ext uri="{BB962C8B-B14F-4D97-AF65-F5344CB8AC3E}">
        <p14:creationId xmlns:p14="http://schemas.microsoft.com/office/powerpoint/2010/main" val="1195050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Contratos Inteligentes</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176" name="Picture 8" descr="Resultado de imagen para contratos intelig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971675"/>
            <a:ext cx="6457950" cy="362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8" name="Diagrama 7"/>
          <p:cNvGraphicFramePr/>
          <p:nvPr>
            <p:extLst>
              <p:ext uri="{D42A27DB-BD31-4B8C-83A1-F6EECF244321}">
                <p14:modId xmlns:p14="http://schemas.microsoft.com/office/powerpoint/2010/main" val="544357681"/>
              </p:ext>
            </p:extLst>
          </p:nvPr>
        </p:nvGraphicFramePr>
        <p:xfrm>
          <a:off x="7555229" y="1737360"/>
          <a:ext cx="3908637" cy="4722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3355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a:t>Frameworks</a:t>
            </a:r>
            <a:r>
              <a:rPr lang="es-EC" dirty="0"/>
              <a:t> de Blockchain</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01775845"/>
              </p:ext>
            </p:extLst>
          </p:nvPr>
        </p:nvGraphicFramePr>
        <p:xfrm>
          <a:off x="0" y="1737360"/>
          <a:ext cx="12191999" cy="4527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463551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C68F2-0FF0-4E2D-932F-A96A58FBE9F2}"/>
              </a:ext>
            </a:extLst>
          </p:cNvPr>
          <p:cNvSpPr>
            <a:spLocks noGrp="1"/>
          </p:cNvSpPr>
          <p:nvPr>
            <p:ph type="ctrTitle"/>
          </p:nvPr>
        </p:nvSpPr>
        <p:spPr>
          <a:xfrm>
            <a:off x="1097280" y="1394847"/>
            <a:ext cx="10058400" cy="2503386"/>
          </a:xfrm>
        </p:spPr>
        <p:txBody>
          <a:bodyPr>
            <a:normAutofit fontScale="90000"/>
          </a:bodyPr>
          <a:lstStyle/>
          <a:p>
            <a:r>
              <a:rPr lang="es-EC"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Diseño e implementación del manejo de la identidad digital con </a:t>
            </a:r>
            <a:r>
              <a:rPr lang="es-EC" b="1"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Blockchain</a:t>
            </a:r>
            <a:endParaRPr lang="es-ES"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675" y="3384883"/>
            <a:ext cx="3279006" cy="35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20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D472AD0-C406-42D4-842F-2EE9F3610F5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Rounded Rectangle 5">
            <a:extLst>
              <a:ext uri="{FF2B5EF4-FFF2-40B4-BE49-F238E27FC236}">
                <a16:creationId xmlns:a16="http://schemas.microsoft.com/office/drawing/2014/main" id="{198FB4AF-6D3C-496A-B5A1-BFE0FAEB0926}"/>
              </a:ext>
            </a:extLst>
          </p:cNvPr>
          <p:cNvSpPr/>
          <p:nvPr/>
        </p:nvSpPr>
        <p:spPr>
          <a:xfrm>
            <a:off x="1919704" y="1327417"/>
            <a:ext cx="7625348" cy="4203165"/>
          </a:xfrm>
          <a:prstGeom prst="roundRect">
            <a:avLst/>
          </a:prstGeom>
          <a:noFill/>
          <a:ln>
            <a:solidFill>
              <a:srgbClr val="100A5D"/>
            </a:solid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oAutofit/>
          </a:bodyPr>
          <a:lstStyle/>
          <a:p>
            <a:pPr algn="ctr"/>
            <a:r>
              <a:rPr lang="es-ES" sz="3733" dirty="0">
                <a:solidFill>
                  <a:srgbClr val="0500FF"/>
                </a:solidFill>
              </a:rPr>
              <a:t>Hyperledger es un proyecto colaborativo de código abierto que busca avanzar en el desarrollo de la tecnología Blockchain entre industrias. </a:t>
            </a:r>
            <a:endParaRPr lang="en-US" sz="3733" dirty="0">
              <a:solidFill>
                <a:srgbClr val="0500FF"/>
              </a:solidFill>
              <a:latin typeface="Arial"/>
              <a:cs typeface="Arial"/>
            </a:endParaRPr>
          </a:p>
        </p:txBody>
      </p:sp>
      <p:pic>
        <p:nvPicPr>
          <p:cNvPr id="11" name="Picture 10" descr="https://www.linuxfoundation.org/wp-content/uploads/2017/05/hyperledger_logo.png">
            <a:extLst>
              <a:ext uri="{FF2B5EF4-FFF2-40B4-BE49-F238E27FC236}">
                <a16:creationId xmlns:a16="http://schemas.microsoft.com/office/drawing/2014/main" id="{C54479FE-79F4-49A3-B0A2-2CAFB1B06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470" y="-105163"/>
            <a:ext cx="2860956" cy="175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31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D472AD0-C406-42D4-842F-2EE9F3610F5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2" descr="https://www.linuxfoundation.org/wp-content/uploads/2017/05/nodejs_logo.png">
            <a:extLst>
              <a:ext uri="{FF2B5EF4-FFF2-40B4-BE49-F238E27FC236}">
                <a16:creationId xmlns:a16="http://schemas.microsoft.com/office/drawing/2014/main" id="{3CD20BCB-BFD2-4B85-9D3D-33BE36BA0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883" y="996965"/>
            <a:ext cx="1832292" cy="1122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linuxfoundation.org/wp-content/uploads/2017/05/kubernetes_logo-1.png">
            <a:extLst>
              <a:ext uri="{FF2B5EF4-FFF2-40B4-BE49-F238E27FC236}">
                <a16:creationId xmlns:a16="http://schemas.microsoft.com/office/drawing/2014/main" id="{C9464BD1-3CB5-46F2-A1A8-DEF01DF5A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4807" y="2106586"/>
            <a:ext cx="2297675" cy="1407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linuxfoundation.org/wp-content/uploads/2017/05/xen_logo.png">
            <a:extLst>
              <a:ext uri="{FF2B5EF4-FFF2-40B4-BE49-F238E27FC236}">
                <a16:creationId xmlns:a16="http://schemas.microsoft.com/office/drawing/2014/main" id="{ECFF27A4-7D78-43FC-A1B5-C50D7A777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3492" y="3333195"/>
            <a:ext cx="1881676" cy="1152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www.linuxfoundation.org/wp-content/uploads/2017/05/openapi_logo.png">
            <a:extLst>
              <a:ext uri="{FF2B5EF4-FFF2-40B4-BE49-F238E27FC236}">
                <a16:creationId xmlns:a16="http://schemas.microsoft.com/office/drawing/2014/main" id="{E1E643C6-975F-4F7A-A444-69B1A8BC1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4883" y="4073073"/>
            <a:ext cx="1832291" cy="11222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www.linuxfoundation.org/wp-content/uploads/2017/05/linux_logo.png">
            <a:extLst>
              <a:ext uri="{FF2B5EF4-FFF2-40B4-BE49-F238E27FC236}">
                <a16:creationId xmlns:a16="http://schemas.microsoft.com/office/drawing/2014/main" id="{EE94B6E6-2F08-40E1-80BD-2526545702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5716" y="4889177"/>
            <a:ext cx="1848283" cy="113207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4">
            <a:extLst>
              <a:ext uri="{FF2B5EF4-FFF2-40B4-BE49-F238E27FC236}">
                <a16:creationId xmlns:a16="http://schemas.microsoft.com/office/drawing/2014/main" id="{7B9AE06A-B282-46F5-BFBA-D5C2FF2F24F4}"/>
              </a:ext>
            </a:extLst>
          </p:cNvPr>
          <p:cNvSpPr/>
          <p:nvPr/>
        </p:nvSpPr>
        <p:spPr>
          <a:xfrm>
            <a:off x="8570879" y="483382"/>
            <a:ext cx="2641604" cy="5602036"/>
          </a:xfrm>
          <a:prstGeom prst="roundRect">
            <a:avLst/>
          </a:prstGeom>
          <a:noFill/>
          <a:ln>
            <a:solidFill>
              <a:srgbClr val="100A5D"/>
            </a:solid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oAutofit/>
          </a:bodyPr>
          <a:lstStyle/>
          <a:p>
            <a:pPr algn="ctr"/>
            <a:endParaRPr lang="en-US" sz="1600" dirty="0" err="1">
              <a:solidFill>
                <a:srgbClr val="FFFFFF"/>
              </a:solidFill>
              <a:latin typeface="Arial"/>
              <a:cs typeface="Arial"/>
            </a:endParaRPr>
          </a:p>
        </p:txBody>
      </p:sp>
      <p:sp>
        <p:nvSpPr>
          <p:cNvPr id="13" name="TextBox 8">
            <a:extLst>
              <a:ext uri="{FF2B5EF4-FFF2-40B4-BE49-F238E27FC236}">
                <a16:creationId xmlns:a16="http://schemas.microsoft.com/office/drawing/2014/main" id="{1C67220D-E589-4AE0-AB21-295B4DE3F9EC}"/>
              </a:ext>
            </a:extLst>
          </p:cNvPr>
          <p:cNvSpPr txBox="1"/>
          <p:nvPr/>
        </p:nvSpPr>
        <p:spPr>
          <a:xfrm>
            <a:off x="9075498" y="483382"/>
            <a:ext cx="2136984" cy="584775"/>
          </a:xfrm>
          <a:prstGeom prst="rect">
            <a:avLst/>
          </a:prstGeom>
          <a:noFill/>
        </p:spPr>
        <p:txBody>
          <a:bodyPr wrap="square" rtlCol="0">
            <a:spAutoFit/>
          </a:bodyPr>
          <a:lstStyle/>
          <a:p>
            <a:r>
              <a:rPr lang="en-US" sz="1600" dirty="0"/>
              <a:t>Uno de los 67 </a:t>
            </a:r>
            <a:r>
              <a:rPr lang="en-US" sz="1600" dirty="0" err="1"/>
              <a:t>proyectos</a:t>
            </a:r>
            <a:r>
              <a:rPr lang="en-US" sz="1600" dirty="0"/>
              <a:t> </a:t>
            </a:r>
            <a:r>
              <a:rPr lang="en-US" sz="1600" dirty="0" err="1" smtClean="0"/>
              <a:t>incluidos</a:t>
            </a:r>
            <a:endParaRPr lang="en-US" sz="1600" dirty="0"/>
          </a:p>
        </p:txBody>
      </p:sp>
      <p:pic>
        <p:nvPicPr>
          <p:cNvPr id="19" name="Imagen 18">
            <a:extLst>
              <a:ext uri="{FF2B5EF4-FFF2-40B4-BE49-F238E27FC236}">
                <a16:creationId xmlns:a16="http://schemas.microsoft.com/office/drawing/2014/main" id="{DEF4364E-B56B-4A4E-A351-03EC7D48B035}"/>
              </a:ext>
            </a:extLst>
          </p:cNvPr>
          <p:cNvPicPr>
            <a:picLocks noChangeAspect="1"/>
          </p:cNvPicPr>
          <p:nvPr/>
        </p:nvPicPr>
        <p:blipFill>
          <a:blip r:embed="rId8"/>
          <a:stretch>
            <a:fillRect/>
          </a:stretch>
        </p:blipFill>
        <p:spPr>
          <a:xfrm>
            <a:off x="668372" y="117849"/>
            <a:ext cx="4733361" cy="1824634"/>
          </a:xfrm>
          <a:prstGeom prst="rect">
            <a:avLst/>
          </a:prstGeom>
        </p:spPr>
      </p:pic>
      <p:pic>
        <p:nvPicPr>
          <p:cNvPr id="21" name="Imagen 20">
            <a:extLst>
              <a:ext uri="{FF2B5EF4-FFF2-40B4-BE49-F238E27FC236}">
                <a16:creationId xmlns:a16="http://schemas.microsoft.com/office/drawing/2014/main" id="{CBE3CA9F-4976-4BA9-9A7A-3B2C844D906D}"/>
              </a:ext>
            </a:extLst>
          </p:cNvPr>
          <p:cNvPicPr>
            <a:picLocks noChangeAspect="1"/>
          </p:cNvPicPr>
          <p:nvPr/>
        </p:nvPicPr>
        <p:blipFill>
          <a:blip r:embed="rId9"/>
          <a:stretch>
            <a:fillRect/>
          </a:stretch>
        </p:blipFill>
        <p:spPr>
          <a:xfrm>
            <a:off x="582647" y="1791835"/>
            <a:ext cx="6076950" cy="4562475"/>
          </a:xfrm>
          <a:prstGeom prst="rect">
            <a:avLst/>
          </a:prstGeom>
        </p:spPr>
      </p:pic>
    </p:spTree>
    <p:extLst>
      <p:ext uri="{BB962C8B-B14F-4D97-AF65-F5344CB8AC3E}">
        <p14:creationId xmlns:p14="http://schemas.microsoft.com/office/powerpoint/2010/main" val="1140441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Agenda</a:t>
            </a:r>
          </a:p>
        </p:txBody>
      </p:sp>
      <p:sp>
        <p:nvSpPr>
          <p:cNvPr id="3" name="2 Marcador de contenido"/>
          <p:cNvSpPr>
            <a:spLocks noGrp="1"/>
          </p:cNvSpPr>
          <p:nvPr>
            <p:ph sz="quarter" idx="1"/>
          </p:nvPr>
        </p:nvSpPr>
        <p:spPr>
          <a:xfrm>
            <a:off x="1732559" y="1806619"/>
            <a:ext cx="8153400" cy="3845024"/>
          </a:xfrm>
        </p:spPr>
        <p:txBody>
          <a:bodyPr>
            <a:noAutofit/>
          </a:bodyPr>
          <a:lstStyle/>
          <a:p>
            <a:r>
              <a:rPr lang="es-EC" dirty="0"/>
              <a:t>Antecedente</a:t>
            </a:r>
          </a:p>
          <a:p>
            <a:r>
              <a:rPr lang="es-EC" dirty="0"/>
              <a:t>Problemática</a:t>
            </a:r>
          </a:p>
          <a:p>
            <a:r>
              <a:rPr lang="es-EC" dirty="0"/>
              <a:t>Justificación</a:t>
            </a:r>
          </a:p>
          <a:p>
            <a:r>
              <a:rPr lang="es-EC" dirty="0"/>
              <a:t>Objetivos</a:t>
            </a:r>
          </a:p>
          <a:p>
            <a:r>
              <a:rPr lang="es-EC" dirty="0"/>
              <a:t>Marco teórico</a:t>
            </a:r>
          </a:p>
          <a:p>
            <a:pPr lvl="1"/>
            <a:r>
              <a:rPr lang="es-EC" sz="2000" dirty="0"/>
              <a:t>Identidad digital</a:t>
            </a:r>
          </a:p>
          <a:p>
            <a:pPr lvl="1"/>
            <a:r>
              <a:rPr lang="es-EC" sz="2000" dirty="0"/>
              <a:t>Revolución de Blockchain</a:t>
            </a:r>
          </a:p>
          <a:p>
            <a:r>
              <a:rPr lang="es-EC" dirty="0"/>
              <a:t>Diseño e implementación del manejo de la identidad digital con Blockchain</a:t>
            </a:r>
          </a:p>
          <a:p>
            <a:r>
              <a:rPr lang="es-EC" dirty="0" smtClean="0"/>
              <a:t>Pruebas y Evaluación de resultados</a:t>
            </a:r>
            <a:endParaRPr lang="es-EC" dirty="0"/>
          </a:p>
          <a:p>
            <a:r>
              <a:rPr lang="es-EC" dirty="0"/>
              <a:t>Conclusiones</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38" y="355862"/>
            <a:ext cx="2539442" cy="65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5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C11ECDE-09C5-4FF7-8C04-8B5498C0261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Imagen 6">
            <a:extLst>
              <a:ext uri="{FF2B5EF4-FFF2-40B4-BE49-F238E27FC236}">
                <a16:creationId xmlns:a16="http://schemas.microsoft.com/office/drawing/2014/main" id="{463535D0-6608-4C4A-8993-506E07A50366}"/>
              </a:ext>
            </a:extLst>
          </p:cNvPr>
          <p:cNvPicPr>
            <a:picLocks noChangeAspect="1"/>
          </p:cNvPicPr>
          <p:nvPr/>
        </p:nvPicPr>
        <p:blipFill>
          <a:blip r:embed="rId3"/>
          <a:stretch>
            <a:fillRect/>
          </a:stretch>
        </p:blipFill>
        <p:spPr>
          <a:xfrm>
            <a:off x="0" y="1000125"/>
            <a:ext cx="12192000" cy="4857750"/>
          </a:xfrm>
          <a:prstGeom prst="rect">
            <a:avLst/>
          </a:prstGeom>
        </p:spPr>
      </p:pic>
    </p:spTree>
    <p:extLst>
      <p:ext uri="{BB962C8B-B14F-4D97-AF65-F5344CB8AC3E}">
        <p14:creationId xmlns:p14="http://schemas.microsoft.com/office/powerpoint/2010/main" val="1331294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a:xfrm>
            <a:off x="9900458" y="5765518"/>
            <a:ext cx="1312025" cy="365125"/>
          </a:xfrm>
        </p:spPr>
        <p:txBody>
          <a:bodyPr/>
          <a:lstStyle/>
          <a:p>
            <a:fld id="{08BF69C1-739F-1B47-B5E3-FA651BCAB105}" type="slidenum">
              <a:rPr lang="en-US" smtClean="0">
                <a:solidFill>
                  <a:srgbClr val="000E5E">
                    <a:lumMod val="50000"/>
                  </a:srgbClr>
                </a:solidFill>
              </a:rPr>
              <a:pPr/>
              <a:t>21</a:t>
            </a:fld>
            <a:endParaRPr lang="en-US" dirty="0">
              <a:solidFill>
                <a:srgbClr val="000E5E">
                  <a:lumMod val="50000"/>
                </a:srgbClr>
              </a:solidFill>
            </a:endParaRPr>
          </a:p>
        </p:txBody>
      </p:sp>
      <p:sp>
        <p:nvSpPr>
          <p:cNvPr id="4" name="Text Placeholder 3"/>
          <p:cNvSpPr>
            <a:spLocks noGrp="1"/>
          </p:cNvSpPr>
          <p:nvPr>
            <p:ph type="body" sz="quarter" idx="4294967295"/>
          </p:nvPr>
        </p:nvSpPr>
        <p:spPr>
          <a:xfrm>
            <a:off x="0" y="-502179"/>
            <a:ext cx="9517063" cy="762000"/>
          </a:xfrm>
        </p:spPr>
        <p:txBody>
          <a:bodyPr/>
          <a:lstStyle/>
          <a:p>
            <a:r>
              <a:rPr lang="en-US" dirty="0">
                <a:latin typeface="+mj-lt"/>
              </a:rPr>
              <a:t>Hyperledger members</a:t>
            </a:r>
          </a:p>
        </p:txBody>
      </p:sp>
      <p:sp>
        <p:nvSpPr>
          <p:cNvPr id="6" name="Rectangle 5"/>
          <p:cNvSpPr/>
          <p:nvPr/>
        </p:nvSpPr>
        <p:spPr>
          <a:xfrm>
            <a:off x="147639" y="607340"/>
            <a:ext cx="3993541" cy="3931240"/>
          </a:xfrm>
          <a:prstGeom prst="rect">
            <a:avLst/>
          </a:prstGeom>
          <a:solidFill>
            <a:srgbClr val="F9FAF9"/>
          </a:solidFill>
          <a:ln>
            <a:solidFill>
              <a:srgbClr val="056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E5E"/>
              </a:solidFill>
            </a:endParaRPr>
          </a:p>
        </p:txBody>
      </p:sp>
      <p:sp>
        <p:nvSpPr>
          <p:cNvPr id="7" name="Rectangle 6"/>
          <p:cNvSpPr/>
          <p:nvPr/>
        </p:nvSpPr>
        <p:spPr>
          <a:xfrm>
            <a:off x="150452" y="4622677"/>
            <a:ext cx="3990728" cy="1464273"/>
          </a:xfrm>
          <a:prstGeom prst="rect">
            <a:avLst/>
          </a:prstGeom>
          <a:solidFill>
            <a:srgbClr val="F9FAF9"/>
          </a:solidFill>
          <a:ln>
            <a:solidFill>
              <a:srgbClr val="056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E5E"/>
              </a:solidFill>
            </a:endParaRPr>
          </a:p>
        </p:txBody>
      </p:sp>
      <p:sp>
        <p:nvSpPr>
          <p:cNvPr id="8" name="Rectangle 7"/>
          <p:cNvSpPr/>
          <p:nvPr/>
        </p:nvSpPr>
        <p:spPr>
          <a:xfrm>
            <a:off x="4203988" y="600594"/>
            <a:ext cx="7955501" cy="4671743"/>
          </a:xfrm>
          <a:prstGeom prst="rect">
            <a:avLst/>
          </a:prstGeom>
          <a:solidFill>
            <a:srgbClr val="F9FAF9"/>
          </a:solidFill>
          <a:ln>
            <a:solidFill>
              <a:srgbClr val="056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E5E"/>
              </a:solidFill>
            </a:endParaRPr>
          </a:p>
        </p:txBody>
      </p:sp>
      <p:sp>
        <p:nvSpPr>
          <p:cNvPr id="10" name="Title 1"/>
          <p:cNvSpPr txBox="1">
            <a:spLocks/>
          </p:cNvSpPr>
          <p:nvPr/>
        </p:nvSpPr>
        <p:spPr>
          <a:xfrm>
            <a:off x="0" y="164727"/>
            <a:ext cx="1465952" cy="323756"/>
          </a:xfrm>
          <a:prstGeom prst="rect">
            <a:avLst/>
          </a:prstGeom>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1867" b="1" dirty="0" err="1">
                <a:solidFill>
                  <a:srgbClr val="0164FF"/>
                </a:solidFill>
                <a:latin typeface="IBM Plex Sans"/>
                <a:ea typeface="IBM Plex Sans Regular" charset="0"/>
                <a:cs typeface="IBM Plex Sans Regular" charset="0"/>
              </a:rPr>
              <a:t>Principales</a:t>
            </a:r>
            <a:endParaRPr lang="en-US" sz="1867" b="1" dirty="0">
              <a:solidFill>
                <a:srgbClr val="0164FF"/>
              </a:solidFill>
              <a:latin typeface="IBM Plex Sans"/>
              <a:ea typeface="IBM Plex Sans Regular" charset="0"/>
              <a:cs typeface="IBM Plex Sans Regular" charset="0"/>
            </a:endParaRPr>
          </a:p>
        </p:txBody>
      </p:sp>
      <p:sp>
        <p:nvSpPr>
          <p:cNvPr id="11" name="Title 1"/>
          <p:cNvSpPr txBox="1">
            <a:spLocks/>
          </p:cNvSpPr>
          <p:nvPr/>
        </p:nvSpPr>
        <p:spPr>
          <a:xfrm>
            <a:off x="4039130" y="164727"/>
            <a:ext cx="3050911" cy="323756"/>
          </a:xfrm>
          <a:prstGeom prst="rect">
            <a:avLst/>
          </a:prstGeom>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1867" b="1" dirty="0">
                <a:solidFill>
                  <a:srgbClr val="0164FF"/>
                </a:solidFill>
                <a:latin typeface="IBM Plex Sans"/>
                <a:ea typeface="IBM Plex Sans Regular" charset="0"/>
                <a:cs typeface="IBM Plex Sans Regular" charset="0"/>
              </a:rPr>
              <a:t>General</a:t>
            </a:r>
          </a:p>
        </p:txBody>
      </p:sp>
      <p:sp>
        <p:nvSpPr>
          <p:cNvPr id="12" name="Title 1"/>
          <p:cNvSpPr txBox="1">
            <a:spLocks/>
          </p:cNvSpPr>
          <p:nvPr/>
        </p:nvSpPr>
        <p:spPr>
          <a:xfrm>
            <a:off x="4203988" y="5371067"/>
            <a:ext cx="1198791" cy="323756"/>
          </a:xfrm>
          <a:prstGeom prst="rect">
            <a:avLst/>
          </a:prstGeom>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n-US" sz="1600" b="1" dirty="0" err="1">
                <a:solidFill>
                  <a:srgbClr val="0164FF"/>
                </a:solidFill>
                <a:latin typeface="IBM Plex Sans"/>
                <a:ea typeface="IBM Plex Sans Regular" charset="0"/>
                <a:cs typeface="IBM Plex Sans Regular" charset="0"/>
              </a:rPr>
              <a:t>Asociados</a:t>
            </a:r>
            <a:endParaRPr lang="en-US" sz="1600" b="1" dirty="0">
              <a:solidFill>
                <a:srgbClr val="0164FF"/>
              </a:solidFill>
              <a:latin typeface="IBM Plex Sans"/>
              <a:ea typeface="IBM Plex Sans Regular" charset="0"/>
              <a:cs typeface="IBM Plex Sans Regular" charset="0"/>
            </a:endParaRPr>
          </a:p>
        </p:txBody>
      </p:sp>
      <p:pic>
        <p:nvPicPr>
          <p:cNvPr id="13" name="Picture 12"/>
          <p:cNvPicPr>
            <a:picLocks noChangeAspect="1"/>
          </p:cNvPicPr>
          <p:nvPr/>
        </p:nvPicPr>
        <p:blipFill>
          <a:blip r:embed="rId3"/>
          <a:stretch>
            <a:fillRect/>
          </a:stretch>
        </p:blipFill>
        <p:spPr>
          <a:xfrm>
            <a:off x="166709" y="608717"/>
            <a:ext cx="3975400" cy="3882680"/>
          </a:xfrm>
          <a:prstGeom prst="rect">
            <a:avLst/>
          </a:prstGeom>
        </p:spPr>
      </p:pic>
      <p:pic>
        <p:nvPicPr>
          <p:cNvPr id="14" name="Picture 13"/>
          <p:cNvPicPr>
            <a:picLocks noChangeAspect="1"/>
          </p:cNvPicPr>
          <p:nvPr/>
        </p:nvPicPr>
        <p:blipFill>
          <a:blip r:embed="rId4"/>
          <a:stretch>
            <a:fillRect/>
          </a:stretch>
        </p:blipFill>
        <p:spPr>
          <a:xfrm>
            <a:off x="166709" y="4674258"/>
            <a:ext cx="3959145" cy="1393619"/>
          </a:xfrm>
          <a:prstGeom prst="rect">
            <a:avLst/>
          </a:prstGeom>
        </p:spPr>
      </p:pic>
      <p:pic>
        <p:nvPicPr>
          <p:cNvPr id="15" name="Picture 14"/>
          <p:cNvPicPr>
            <a:picLocks noChangeAspect="1"/>
          </p:cNvPicPr>
          <p:nvPr/>
        </p:nvPicPr>
        <p:blipFill>
          <a:blip r:embed="rId5"/>
          <a:stretch>
            <a:fillRect/>
          </a:stretch>
        </p:blipFill>
        <p:spPr>
          <a:xfrm>
            <a:off x="4293412" y="640144"/>
            <a:ext cx="3940041" cy="4562480"/>
          </a:xfrm>
          <a:prstGeom prst="rect">
            <a:avLst/>
          </a:prstGeom>
        </p:spPr>
      </p:pic>
      <p:pic>
        <p:nvPicPr>
          <p:cNvPr id="16" name="Picture 15"/>
          <p:cNvPicPr>
            <a:picLocks noChangeAspect="1"/>
          </p:cNvPicPr>
          <p:nvPr/>
        </p:nvPicPr>
        <p:blipFill>
          <a:blip r:embed="rId6"/>
          <a:stretch>
            <a:fillRect/>
          </a:stretch>
        </p:blipFill>
        <p:spPr>
          <a:xfrm>
            <a:off x="8159147" y="640145"/>
            <a:ext cx="3900319" cy="4168465"/>
          </a:xfrm>
          <a:prstGeom prst="rect">
            <a:avLst/>
          </a:prstGeom>
        </p:spPr>
      </p:pic>
      <p:sp>
        <p:nvSpPr>
          <p:cNvPr id="5" name="Rectangle 4"/>
          <p:cNvSpPr/>
          <p:nvPr/>
        </p:nvSpPr>
        <p:spPr>
          <a:xfrm>
            <a:off x="11398905" y="5418996"/>
            <a:ext cx="660561" cy="243088"/>
          </a:xfrm>
          <a:prstGeom prst="rect">
            <a:avLst/>
          </a:prstGeom>
          <a:solidFill>
            <a:schemeClr val="bg2"/>
          </a:solidFill>
        </p:spPr>
        <p:txBody>
          <a:bodyPr wrap="square" lIns="0" tIns="0" rIns="0" bIns="0" rtlCol="0" anchor="ctr">
            <a:noAutofit/>
          </a:bodyPr>
          <a:lstStyle/>
          <a:p>
            <a:pPr algn="ctr"/>
            <a:endParaRPr lang="en-US" sz="1600" dirty="0">
              <a:solidFill>
                <a:srgbClr val="FFFFFF"/>
              </a:solidFill>
              <a:latin typeface="Arial"/>
              <a:cs typeface="Arial"/>
            </a:endParaRPr>
          </a:p>
        </p:txBody>
      </p:sp>
      <p:sp>
        <p:nvSpPr>
          <p:cNvPr id="9" name="Title 1"/>
          <p:cNvSpPr txBox="1">
            <a:spLocks/>
          </p:cNvSpPr>
          <p:nvPr/>
        </p:nvSpPr>
        <p:spPr>
          <a:xfrm>
            <a:off x="6597098" y="5415642"/>
            <a:ext cx="3959372" cy="394936"/>
          </a:xfrm>
          <a:prstGeom prst="rect">
            <a:avLst/>
          </a:prstGeom>
        </p:spPr>
        <p:txBody>
          <a:bodyPr/>
          <a:lst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a:lstStyle>
          <a:p>
            <a:r>
              <a:rPr lang="es-ES" b="1" kern="0" dirty="0">
                <a:solidFill>
                  <a:srgbClr val="FFFFFF">
                    <a:lumMod val="50000"/>
                  </a:srgbClr>
                </a:solidFill>
                <a:latin typeface="IBM Plex Sans Regular" charset="0"/>
                <a:cs typeface="IBM Plex Sans Regular" charset="0"/>
              </a:rPr>
              <a:t>Miembros</a:t>
            </a:r>
          </a:p>
        </p:txBody>
      </p:sp>
    </p:spTree>
    <p:extLst>
      <p:ext uri="{BB962C8B-B14F-4D97-AF65-F5344CB8AC3E}">
        <p14:creationId xmlns:p14="http://schemas.microsoft.com/office/powerpoint/2010/main" val="3814982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52923-8460-4341-8C58-BEEDFD922503}"/>
              </a:ext>
            </a:extLst>
          </p:cNvPr>
          <p:cNvSpPr>
            <a:spLocks noGrp="1"/>
          </p:cNvSpPr>
          <p:nvPr>
            <p:ph type="title"/>
          </p:nvPr>
        </p:nvSpPr>
        <p:spPr>
          <a:xfrm>
            <a:off x="1097280" y="286603"/>
            <a:ext cx="10942320" cy="1450757"/>
          </a:xfrm>
        </p:spPr>
        <p:txBody>
          <a:bodyPr>
            <a:normAutofit/>
          </a:bodyPr>
          <a:lstStyle/>
          <a:p>
            <a:r>
              <a:rPr lang="en-US" dirty="0"/>
              <a:t>Hyperledger Fabric: </a:t>
            </a:r>
            <a:r>
              <a:rPr lang="en-US" dirty="0" err="1"/>
              <a:t>Plataforma</a:t>
            </a:r>
            <a:r>
              <a:rPr lang="en-US" dirty="0"/>
              <a:t> de </a:t>
            </a:r>
            <a:r>
              <a:rPr lang="en-US" dirty="0" err="1"/>
              <a:t>contabilidad</a:t>
            </a:r>
            <a:r>
              <a:rPr lang="en-US" dirty="0"/>
              <a:t> </a:t>
            </a:r>
            <a:r>
              <a:rPr lang="en-US" dirty="0" err="1" smtClean="0"/>
              <a:t>distribuida</a:t>
            </a:r>
            <a:endParaRPr lang="es-ES" dirty="0"/>
          </a:p>
        </p:txBody>
      </p:sp>
      <p:sp>
        <p:nvSpPr>
          <p:cNvPr id="5" name="Slide Number Placeholder 4"/>
          <p:cNvSpPr>
            <a:spLocks noGrp="1"/>
          </p:cNvSpPr>
          <p:nvPr>
            <p:ph type="sldNum" sz="quarter" idx="12"/>
          </p:nvPr>
        </p:nvSpPr>
        <p:spPr/>
        <p:txBody>
          <a:bodyPr/>
          <a:lstStyle/>
          <a:p>
            <a:fld id="{08BF69C1-739F-1B47-B5E3-FA651BCAB105}" type="slidenum">
              <a:rPr lang="en-US" smtClean="0">
                <a:solidFill>
                  <a:srgbClr val="000E5E">
                    <a:lumMod val="50000"/>
                  </a:srgbClr>
                </a:solidFill>
              </a:rPr>
              <a:pPr/>
              <a:t>22</a:t>
            </a:fld>
            <a:endParaRPr lang="en-US" dirty="0">
              <a:solidFill>
                <a:srgbClr val="000E5E">
                  <a:lumMod val="50000"/>
                </a:srgbClr>
              </a:solidFill>
            </a:endParaRPr>
          </a:p>
        </p:txBody>
      </p:sp>
      <p:sp>
        <p:nvSpPr>
          <p:cNvPr id="6" name="Content Placeholder 2"/>
          <p:cNvSpPr>
            <a:spLocks/>
          </p:cNvSpPr>
          <p:nvPr/>
        </p:nvSpPr>
        <p:spPr bwMode="auto">
          <a:xfrm>
            <a:off x="5241829" y="1737360"/>
            <a:ext cx="6623125" cy="3824627"/>
          </a:xfrm>
          <a:prstGeom prst="rect">
            <a:avLst/>
          </a:prstGeom>
          <a:noFill/>
          <a:ln w="9525">
            <a:noFill/>
            <a:miter lim="800000"/>
            <a:headEnd/>
            <a:tailEnd/>
          </a:ln>
        </p:spPr>
        <p:txBody>
          <a:bodyPr/>
          <a:lstStyle/>
          <a:p>
            <a:pPr marL="380990" indent="-380990">
              <a:spcBef>
                <a:spcPct val="20000"/>
              </a:spcBef>
              <a:spcAft>
                <a:spcPct val="50000"/>
              </a:spcAft>
              <a:buFont typeface="Arial" panose="020B0604020202020204" pitchFamily="34" charset="0"/>
              <a:buChar char="•"/>
            </a:pPr>
            <a:r>
              <a:rPr lang="es-ES" sz="2133" dirty="0">
                <a:solidFill>
                  <a:srgbClr val="000000"/>
                </a:solidFill>
                <a:latin typeface="IBM Plex Sans Regular" charset="0"/>
                <a:cs typeface="IBM Plex Sans Regular" charset="0"/>
              </a:rPr>
              <a:t>Una implementación de la tecnología </a:t>
            </a:r>
            <a:r>
              <a:rPr lang="es-ES" sz="2133" dirty="0" err="1">
                <a:solidFill>
                  <a:srgbClr val="000000"/>
                </a:solidFill>
                <a:latin typeface="IBM Plex Sans Regular" charset="0"/>
                <a:cs typeface="IBM Plex Sans Regular" charset="0"/>
              </a:rPr>
              <a:t>blockchain</a:t>
            </a:r>
            <a:r>
              <a:rPr lang="es-ES" sz="2133" dirty="0">
                <a:solidFill>
                  <a:srgbClr val="000000"/>
                </a:solidFill>
                <a:latin typeface="IBM Plex Sans Regular" charset="0"/>
                <a:cs typeface="IBM Plex Sans Regular" charset="0"/>
              </a:rPr>
              <a:t> que es una base para el desarrollo de aplicaciones Blockchain</a:t>
            </a:r>
          </a:p>
          <a:p>
            <a:pPr marL="380990" indent="-380990">
              <a:spcBef>
                <a:spcPct val="20000"/>
              </a:spcBef>
              <a:spcAft>
                <a:spcPct val="50000"/>
              </a:spcAft>
              <a:buFont typeface="Arial" panose="020B0604020202020204" pitchFamily="34" charset="0"/>
              <a:buChar char="•"/>
            </a:pPr>
            <a:r>
              <a:rPr lang="es-ES" sz="2133" dirty="0">
                <a:solidFill>
                  <a:srgbClr val="000000"/>
                </a:solidFill>
                <a:latin typeface="IBM Plex Sans Regular" charset="0"/>
                <a:cs typeface="IBM Plex Sans Regular" charset="0"/>
              </a:rPr>
              <a:t>Énfasis en el libro mayor, contratos inteligentes, consenso, confidencialidad, resiliencia y escalabilidad.</a:t>
            </a:r>
          </a:p>
          <a:p>
            <a:pPr marL="380990" indent="-380990">
              <a:spcBef>
                <a:spcPct val="20000"/>
              </a:spcBef>
              <a:spcAft>
                <a:spcPct val="50000"/>
              </a:spcAft>
              <a:buFont typeface="Arial" panose="020B0604020202020204" pitchFamily="34" charset="0"/>
              <a:buChar char="•"/>
            </a:pPr>
            <a:r>
              <a:rPr lang="es-ES" sz="2133" dirty="0">
                <a:solidFill>
                  <a:srgbClr val="000000"/>
                </a:solidFill>
                <a:latin typeface="IBM Plex Sans Regular" charset="0"/>
                <a:cs typeface="IBM Plex Sans Regular" charset="0"/>
              </a:rPr>
              <a:t>V1.0 lanzada en julio de 2017</a:t>
            </a:r>
            <a:endParaRPr lang="en-US" sz="2133" dirty="0">
              <a:solidFill>
                <a:srgbClr val="000000"/>
              </a:solidFill>
              <a:latin typeface="IBM Plex Sans Regular" charset="0"/>
              <a:cs typeface="IBM Plex Sans Regular" charset="0"/>
            </a:endParaRPr>
          </a:p>
          <a:p>
            <a:pPr marL="914377" lvl="1" indent="-304792">
              <a:spcBef>
                <a:spcPct val="20000"/>
              </a:spcBef>
              <a:spcAft>
                <a:spcPct val="50000"/>
              </a:spcAft>
              <a:buFont typeface="Arial" pitchFamily="34" charset="0"/>
              <a:buChar char="–"/>
            </a:pPr>
            <a:r>
              <a:rPr lang="en-US" sz="2133" dirty="0">
                <a:solidFill>
                  <a:srgbClr val="000000"/>
                </a:solidFill>
                <a:latin typeface="IBM Plex Sans Regular" charset="0"/>
                <a:cs typeface="IBM Plex Sans Regular" charset="0"/>
              </a:rPr>
              <a:t>159 </a:t>
            </a:r>
            <a:r>
              <a:rPr lang="en-US" sz="2133" dirty="0" err="1">
                <a:solidFill>
                  <a:srgbClr val="000000"/>
                </a:solidFill>
                <a:latin typeface="IBM Plex Sans Regular" charset="0"/>
                <a:cs typeface="IBM Plex Sans Regular" charset="0"/>
              </a:rPr>
              <a:t>desarrolladores</a:t>
            </a:r>
            <a:r>
              <a:rPr lang="en-US" sz="2133" dirty="0">
                <a:solidFill>
                  <a:srgbClr val="000000"/>
                </a:solidFill>
                <a:latin typeface="IBM Plex Sans Regular" charset="0"/>
                <a:cs typeface="IBM Plex Sans Regular" charset="0"/>
              </a:rPr>
              <a:t> de27 </a:t>
            </a:r>
            <a:r>
              <a:rPr lang="en-US" sz="2133" dirty="0" err="1">
                <a:solidFill>
                  <a:srgbClr val="000000"/>
                </a:solidFill>
                <a:latin typeface="IBM Plex Sans Regular" charset="0"/>
                <a:cs typeface="IBM Plex Sans Regular" charset="0"/>
              </a:rPr>
              <a:t>organizaciones</a:t>
            </a:r>
            <a:endParaRPr lang="en-US" sz="2133" dirty="0">
              <a:solidFill>
                <a:srgbClr val="000000"/>
              </a:solidFill>
              <a:latin typeface="IBM Plex Sans Regular" charset="0"/>
              <a:cs typeface="IBM Plex Sans Regular" charset="0"/>
            </a:endParaRPr>
          </a:p>
          <a:p>
            <a:pPr marL="914377" lvl="1" indent="-304792">
              <a:spcBef>
                <a:spcPct val="20000"/>
              </a:spcBef>
              <a:spcAft>
                <a:spcPct val="50000"/>
              </a:spcAft>
              <a:buFont typeface="Arial" pitchFamily="34" charset="0"/>
              <a:buChar char="–"/>
            </a:pPr>
            <a:r>
              <a:rPr lang="en-US" sz="2133" dirty="0">
                <a:solidFill>
                  <a:srgbClr val="000000"/>
                </a:solidFill>
                <a:latin typeface="IBM Plex Sans Regular" charset="0"/>
                <a:cs typeface="IBM Plex Sans Regular" charset="0"/>
              </a:rPr>
              <a:t>IBM es </a:t>
            </a:r>
            <a:r>
              <a:rPr lang="en-US" sz="2133" dirty="0" err="1">
                <a:solidFill>
                  <a:srgbClr val="000000"/>
                </a:solidFill>
                <a:latin typeface="IBM Plex Sans Regular" charset="0"/>
                <a:cs typeface="IBM Plex Sans Regular" charset="0"/>
              </a:rPr>
              <a:t>uno</a:t>
            </a:r>
            <a:r>
              <a:rPr lang="en-US" sz="2133" dirty="0">
                <a:solidFill>
                  <a:srgbClr val="000000"/>
                </a:solidFill>
                <a:latin typeface="IBM Plex Sans Regular" charset="0"/>
                <a:cs typeface="IBM Plex Sans Regular" charset="0"/>
              </a:rPr>
              <a:t> de los </a:t>
            </a:r>
            <a:r>
              <a:rPr lang="en-US" sz="2133" dirty="0" err="1">
                <a:solidFill>
                  <a:srgbClr val="000000"/>
                </a:solidFill>
                <a:latin typeface="IBM Plex Sans Regular" charset="0"/>
                <a:cs typeface="IBM Plex Sans Regular" charset="0"/>
              </a:rPr>
              <a:t>mayores</a:t>
            </a:r>
            <a:r>
              <a:rPr lang="en-US" sz="2133" dirty="0">
                <a:solidFill>
                  <a:srgbClr val="000000"/>
                </a:solidFill>
                <a:latin typeface="IBM Plex Sans Regular" charset="0"/>
                <a:cs typeface="IBM Plex Sans Regular" charset="0"/>
              </a:rPr>
              <a:t> </a:t>
            </a:r>
            <a:r>
              <a:rPr lang="en-US" sz="2133" dirty="0" err="1">
                <a:solidFill>
                  <a:srgbClr val="000000"/>
                </a:solidFill>
                <a:latin typeface="IBM Plex Sans Regular" charset="0"/>
                <a:cs typeface="IBM Plex Sans Regular" charset="0"/>
              </a:rPr>
              <a:t>colaboradores</a:t>
            </a:r>
            <a:r>
              <a:rPr lang="en-US" sz="2133" dirty="0">
                <a:solidFill>
                  <a:srgbClr val="000000"/>
                </a:solidFill>
                <a:latin typeface="IBM Plex Sans Regular" charset="0"/>
                <a:cs typeface="IBM Plex Sans Regular" charset="0"/>
              </a:rPr>
              <a:t>.</a:t>
            </a:r>
          </a:p>
        </p:txBody>
      </p:sp>
      <p:pic>
        <p:nvPicPr>
          <p:cNvPr id="8" name="Picture 7"/>
          <p:cNvPicPr>
            <a:picLocks noChangeAspect="1"/>
          </p:cNvPicPr>
          <p:nvPr/>
        </p:nvPicPr>
        <p:blipFill>
          <a:blip r:embed="rId3"/>
          <a:stretch>
            <a:fillRect/>
          </a:stretch>
        </p:blipFill>
        <p:spPr>
          <a:xfrm>
            <a:off x="342472" y="1320800"/>
            <a:ext cx="4899357" cy="4778723"/>
          </a:xfrm>
          <a:prstGeom prst="rect">
            <a:avLst/>
          </a:prstGeom>
        </p:spPr>
      </p:pic>
    </p:spTree>
    <p:extLst>
      <p:ext uri="{BB962C8B-B14F-4D97-AF65-F5344CB8AC3E}">
        <p14:creationId xmlns:p14="http://schemas.microsoft.com/office/powerpoint/2010/main" val="2576748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FACFB20-0CEF-4FA8-8816-5FA2053D6A8C}"/>
              </a:ext>
            </a:extLst>
          </p:cNvPr>
          <p:cNvSpPr>
            <a:spLocks noGrp="1"/>
          </p:cNvSpPr>
          <p:nvPr>
            <p:ph type="title"/>
          </p:nvPr>
        </p:nvSpPr>
        <p:spPr/>
        <p:txBody>
          <a:bodyPr/>
          <a:lstStyle/>
          <a:p>
            <a:r>
              <a:rPr lang="en-US" dirty="0"/>
              <a:t>Hyperledger Composer</a:t>
            </a:r>
            <a:endParaRPr lang="es-ES" dirty="0"/>
          </a:p>
        </p:txBody>
      </p:sp>
      <p:sp>
        <p:nvSpPr>
          <p:cNvPr id="5" name="Slide Number Placeholder 4"/>
          <p:cNvSpPr>
            <a:spLocks noGrp="1"/>
          </p:cNvSpPr>
          <p:nvPr>
            <p:ph type="sldNum" sz="quarter" idx="12"/>
          </p:nvPr>
        </p:nvSpPr>
        <p:spPr/>
        <p:txBody>
          <a:bodyPr/>
          <a:lstStyle/>
          <a:p>
            <a:fld id="{08BF69C1-739F-1B47-B5E3-FA651BCAB105}" type="slidenum">
              <a:rPr lang="en-US" smtClean="0">
                <a:solidFill>
                  <a:srgbClr val="000E5E">
                    <a:lumMod val="50000"/>
                  </a:srgbClr>
                </a:solidFill>
              </a:rPr>
              <a:pPr/>
              <a:t>23</a:t>
            </a:fld>
            <a:endParaRPr lang="en-US" dirty="0">
              <a:solidFill>
                <a:srgbClr val="000E5E">
                  <a:lumMod val="50000"/>
                </a:srgbClr>
              </a:solidFill>
            </a:endParaRPr>
          </a:p>
        </p:txBody>
      </p:sp>
      <p:pic>
        <p:nvPicPr>
          <p:cNvPr id="8" name="Picture 7"/>
          <p:cNvPicPr>
            <a:picLocks noChangeAspect="1"/>
          </p:cNvPicPr>
          <p:nvPr/>
        </p:nvPicPr>
        <p:blipFill>
          <a:blip r:embed="rId3"/>
          <a:stretch>
            <a:fillRect/>
          </a:stretch>
        </p:blipFill>
        <p:spPr>
          <a:xfrm>
            <a:off x="2634099" y="2795990"/>
            <a:ext cx="2784132" cy="2784132"/>
          </a:xfrm>
          <a:prstGeom prst="rect">
            <a:avLst/>
          </a:prstGeom>
        </p:spPr>
      </p:pic>
      <p:sp>
        <p:nvSpPr>
          <p:cNvPr id="9" name="Rectangle 8"/>
          <p:cNvSpPr/>
          <p:nvPr/>
        </p:nvSpPr>
        <p:spPr>
          <a:xfrm>
            <a:off x="810450" y="1876331"/>
            <a:ext cx="5285550" cy="461665"/>
          </a:xfrm>
          <a:prstGeom prst="rect">
            <a:avLst/>
          </a:prstGeom>
        </p:spPr>
        <p:txBody>
          <a:bodyPr wrap="none">
            <a:spAutoFit/>
          </a:bodyPr>
          <a:lstStyle/>
          <a:p>
            <a:r>
              <a:rPr lang="en-US" sz="2400" dirty="0">
                <a:solidFill>
                  <a:srgbClr val="000000"/>
                </a:solidFill>
                <a:latin typeface="IBM Plex Sans Regular" charset="0"/>
                <a:cs typeface="IBM Plex Sans Regular" charset="0"/>
                <a:hlinkClick r:id="rId4"/>
              </a:rPr>
              <a:t>https://hyperledger.github.io/composer/</a:t>
            </a:r>
            <a:endParaRPr lang="en-US" sz="2400" dirty="0">
              <a:solidFill>
                <a:srgbClr val="000000"/>
              </a:solidFill>
              <a:latin typeface="IBM Plex Sans Regular" charset="0"/>
              <a:cs typeface="IBM Plex Sans Regular" charset="0"/>
            </a:endParaRPr>
          </a:p>
        </p:txBody>
      </p:sp>
      <p:grpSp>
        <p:nvGrpSpPr>
          <p:cNvPr id="2" name="Group 1"/>
          <p:cNvGrpSpPr/>
          <p:nvPr/>
        </p:nvGrpSpPr>
        <p:grpSpPr>
          <a:xfrm>
            <a:off x="6767765" y="2218728"/>
            <a:ext cx="3526741" cy="3337132"/>
            <a:chOff x="5794408" y="500935"/>
            <a:chExt cx="2177280" cy="2502849"/>
          </a:xfrm>
        </p:grpSpPr>
        <p:sp>
          <p:nvSpPr>
            <p:cNvPr id="37" name="Rectangle: Rounded Corners 36"/>
            <p:cNvSpPr/>
            <p:nvPr/>
          </p:nvSpPr>
          <p:spPr>
            <a:xfrm>
              <a:off x="5794408" y="500935"/>
              <a:ext cx="2173573" cy="692184"/>
            </a:xfrm>
            <a:prstGeom prst="roundRect">
              <a:avLst/>
            </a:prstGeom>
            <a:solidFill>
              <a:schemeClr val="bg1"/>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600" dirty="0">
                <a:solidFill>
                  <a:srgbClr val="FFFFFF"/>
                </a:solidFill>
                <a:latin typeface="Arial"/>
                <a:cs typeface="Arial"/>
              </a:endParaRPr>
            </a:p>
          </p:txBody>
        </p:sp>
        <p:sp>
          <p:nvSpPr>
            <p:cNvPr id="38" name="Rectangle: Rounded Corners 37"/>
            <p:cNvSpPr/>
            <p:nvPr/>
          </p:nvSpPr>
          <p:spPr>
            <a:xfrm>
              <a:off x="5794408" y="1407056"/>
              <a:ext cx="2173573" cy="692184"/>
            </a:xfrm>
            <a:prstGeom prst="roundRect">
              <a:avLst/>
            </a:prstGeom>
            <a:gradFill flip="none" rotWithShape="1">
              <a:gsLst>
                <a:gs pos="0">
                  <a:srgbClr val="003BCA">
                    <a:shade val="30000"/>
                    <a:satMod val="115000"/>
                  </a:srgbClr>
                </a:gs>
                <a:gs pos="50000">
                  <a:srgbClr val="003BCA">
                    <a:shade val="67500"/>
                    <a:satMod val="115000"/>
                  </a:srgbClr>
                </a:gs>
                <a:gs pos="100000">
                  <a:srgbClr val="003BCA">
                    <a:shade val="100000"/>
                    <a:satMod val="115000"/>
                  </a:srgbClr>
                </a:gs>
              </a:gsLst>
              <a:lin ang="5400000" scaled="1"/>
              <a:tileRect/>
            </a:gra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600" dirty="0">
                <a:solidFill>
                  <a:srgbClr val="FFFFFF"/>
                </a:solidFill>
                <a:latin typeface="Arial"/>
                <a:cs typeface="Arial"/>
              </a:endParaRPr>
            </a:p>
          </p:txBody>
        </p:sp>
        <p:sp>
          <p:nvSpPr>
            <p:cNvPr id="39" name="Rectangle: Rounded Corners 38"/>
            <p:cNvSpPr/>
            <p:nvPr/>
          </p:nvSpPr>
          <p:spPr>
            <a:xfrm>
              <a:off x="5798115" y="2311600"/>
              <a:ext cx="2173573" cy="692184"/>
            </a:xfrm>
            <a:prstGeom prst="roundRect">
              <a:avLst/>
            </a:prstGeom>
            <a:gradFill flip="none" rotWithShape="1">
              <a:gsLst>
                <a:gs pos="0">
                  <a:srgbClr val="5FC8F1">
                    <a:shade val="30000"/>
                    <a:satMod val="115000"/>
                  </a:srgbClr>
                </a:gs>
                <a:gs pos="50000">
                  <a:srgbClr val="5FC8F1">
                    <a:shade val="67500"/>
                    <a:satMod val="115000"/>
                  </a:srgbClr>
                </a:gs>
                <a:gs pos="100000">
                  <a:srgbClr val="5FC8F1">
                    <a:shade val="100000"/>
                    <a:satMod val="115000"/>
                  </a:srgbClr>
                </a:gs>
              </a:gsLst>
              <a:lin ang="16200000" scaled="1"/>
              <a:tileRect/>
            </a:gra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600" dirty="0">
                <a:solidFill>
                  <a:srgbClr val="FFFFFF"/>
                </a:solidFill>
                <a:latin typeface="Arial"/>
                <a:cs typeface="Arial"/>
              </a:endParaRPr>
            </a:p>
          </p:txBody>
        </p:sp>
        <p:sp>
          <p:nvSpPr>
            <p:cNvPr id="40" name="Arrow: Down 39"/>
            <p:cNvSpPr/>
            <p:nvPr/>
          </p:nvSpPr>
          <p:spPr>
            <a:xfrm>
              <a:off x="6536420" y="1076025"/>
              <a:ext cx="689548" cy="314793"/>
            </a:xfrm>
            <a:prstGeom prst="downArrow">
              <a:avLst/>
            </a:prstGeom>
            <a:solidFill>
              <a:schemeClr val="bg2"/>
            </a:solidFill>
          </p:spPr>
          <p:txBody>
            <a:bodyPr wrap="square" lIns="0" tIns="0" rIns="0" bIns="0" rtlCol="0" anchor="ctr">
              <a:noAutofit/>
            </a:bodyPr>
            <a:lstStyle/>
            <a:p>
              <a:pPr algn="ctr"/>
              <a:endParaRPr lang="en-US" sz="1600" dirty="0">
                <a:solidFill>
                  <a:srgbClr val="FFFFFF"/>
                </a:solidFill>
                <a:latin typeface="Arial"/>
                <a:cs typeface="Arial"/>
              </a:endParaRPr>
            </a:p>
          </p:txBody>
        </p:sp>
        <p:sp>
          <p:nvSpPr>
            <p:cNvPr id="41" name="Arrow: Down 40"/>
            <p:cNvSpPr/>
            <p:nvPr/>
          </p:nvSpPr>
          <p:spPr>
            <a:xfrm>
              <a:off x="6523930" y="1977931"/>
              <a:ext cx="689548" cy="314793"/>
            </a:xfrm>
            <a:prstGeom prst="downArrow">
              <a:avLst/>
            </a:prstGeom>
            <a:solidFill>
              <a:srgbClr val="003BCA"/>
            </a:solidFill>
          </p:spPr>
          <p:txBody>
            <a:bodyPr wrap="square" lIns="0" tIns="0" rIns="0" bIns="0" rtlCol="0" anchor="ctr">
              <a:noAutofit/>
            </a:bodyPr>
            <a:lstStyle/>
            <a:p>
              <a:pPr algn="ctr"/>
              <a:endParaRPr lang="en-US" sz="1600" dirty="0">
                <a:solidFill>
                  <a:srgbClr val="FFFFFF"/>
                </a:solidFill>
                <a:latin typeface="Arial"/>
                <a:cs typeface="Arial"/>
              </a:endParaRPr>
            </a:p>
          </p:txBody>
        </p:sp>
        <p:sp>
          <p:nvSpPr>
            <p:cNvPr id="34" name="TextBox 33"/>
            <p:cNvSpPr txBox="1"/>
            <p:nvPr/>
          </p:nvSpPr>
          <p:spPr>
            <a:xfrm>
              <a:off x="5977995" y="684892"/>
              <a:ext cx="1786626" cy="284742"/>
            </a:xfrm>
            <a:prstGeom prst="rect">
              <a:avLst/>
            </a:prstGeom>
            <a:noFill/>
          </p:spPr>
          <p:txBody>
            <a:bodyPr wrap="square" rtlCol="0">
              <a:spAutoFit/>
            </a:bodyPr>
            <a:lstStyle/>
            <a:p>
              <a:pPr algn="ctr"/>
              <a:r>
                <a:rPr lang="en-US" sz="1867" dirty="0">
                  <a:latin typeface="IBM Plex Sans Regular" charset="0"/>
                  <a:cs typeface="IBM Plex Sans Regular" charset="0"/>
                </a:rPr>
                <a:t>Business Application</a:t>
              </a:r>
            </a:p>
          </p:txBody>
        </p:sp>
        <p:sp>
          <p:nvSpPr>
            <p:cNvPr id="35" name="TextBox 34"/>
            <p:cNvSpPr txBox="1"/>
            <p:nvPr/>
          </p:nvSpPr>
          <p:spPr>
            <a:xfrm>
              <a:off x="5971085" y="1603292"/>
              <a:ext cx="1786626" cy="284742"/>
            </a:xfrm>
            <a:prstGeom prst="rect">
              <a:avLst/>
            </a:prstGeom>
            <a:noFill/>
          </p:spPr>
          <p:txBody>
            <a:bodyPr wrap="square" rtlCol="0">
              <a:spAutoFit/>
            </a:bodyPr>
            <a:lstStyle/>
            <a:p>
              <a:pPr algn="ctr"/>
              <a:r>
                <a:rPr lang="en-US" sz="1867" dirty="0">
                  <a:solidFill>
                    <a:srgbClr val="FFFFFF"/>
                  </a:solidFill>
                  <a:latin typeface="IBM Plex Sans Regular" charset="0"/>
                  <a:cs typeface="IBM Plex Sans Regular" charset="0"/>
                </a:rPr>
                <a:t>Hyperledger Composer</a:t>
              </a:r>
            </a:p>
          </p:txBody>
        </p:sp>
        <p:sp>
          <p:nvSpPr>
            <p:cNvPr id="36" name="TextBox 35"/>
            <p:cNvSpPr txBox="1"/>
            <p:nvPr/>
          </p:nvSpPr>
          <p:spPr>
            <a:xfrm>
              <a:off x="5982995" y="2398767"/>
              <a:ext cx="1786626" cy="500233"/>
            </a:xfrm>
            <a:prstGeom prst="rect">
              <a:avLst/>
            </a:prstGeom>
            <a:noFill/>
          </p:spPr>
          <p:txBody>
            <a:bodyPr wrap="square" rtlCol="0">
              <a:spAutoFit/>
            </a:bodyPr>
            <a:lstStyle/>
            <a:p>
              <a:pPr algn="ctr"/>
              <a:r>
                <a:rPr lang="en-US" sz="1867" dirty="0">
                  <a:solidFill>
                    <a:srgbClr val="FFFFFF"/>
                  </a:solidFill>
                  <a:latin typeface="IBM Plex Sans Regular" charset="0"/>
                  <a:cs typeface="IBM Plex Sans Regular" charset="0"/>
                </a:rPr>
                <a:t>Blockchain</a:t>
              </a:r>
              <a:br>
                <a:rPr lang="en-US" sz="1867" dirty="0">
                  <a:solidFill>
                    <a:srgbClr val="FFFFFF"/>
                  </a:solidFill>
                  <a:latin typeface="IBM Plex Sans Regular" charset="0"/>
                  <a:cs typeface="IBM Plex Sans Regular" charset="0"/>
                </a:rPr>
              </a:br>
              <a:r>
                <a:rPr lang="en-US" sz="1867" dirty="0">
                  <a:solidFill>
                    <a:srgbClr val="FFFFFF"/>
                  </a:solidFill>
                  <a:latin typeface="IBM Plex Sans Regular" charset="0"/>
                  <a:cs typeface="IBM Plex Sans Regular" charset="0"/>
                </a:rPr>
                <a:t> (Hyperledger Fabric)</a:t>
              </a:r>
            </a:p>
          </p:txBody>
        </p:sp>
      </p:grpSp>
    </p:spTree>
    <p:extLst>
      <p:ext uri="{BB962C8B-B14F-4D97-AF65-F5344CB8AC3E}">
        <p14:creationId xmlns:p14="http://schemas.microsoft.com/office/powerpoint/2010/main" val="1006301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Modelo de identidad digital propuesto con Hyperledger Composer</a:t>
            </a:r>
            <a:endParaRPr lang="en-US"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Imagen 4"/>
          <p:cNvPicPr/>
          <p:nvPr/>
        </p:nvPicPr>
        <p:blipFill>
          <a:blip r:embed="rId3"/>
          <a:stretch>
            <a:fillRect/>
          </a:stretch>
        </p:blipFill>
        <p:spPr>
          <a:xfrm>
            <a:off x="2945784" y="2111623"/>
            <a:ext cx="6361391" cy="3628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134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spc="0" dirty="0">
                <a:ln w="9525">
                  <a:solidFill>
                    <a:schemeClr val="bg1"/>
                  </a:solidFill>
                  <a:prstDash val="solid"/>
                </a:ln>
                <a:solidFill>
                  <a:schemeClr val="accent5"/>
                </a:solidFill>
                <a:effectLst>
                  <a:glow rad="101600">
                    <a:schemeClr val="accent3">
                      <a:satMod val="175000"/>
                      <a:alpha val="40000"/>
                    </a:schemeClr>
                  </a:glow>
                  <a:outerShdw blurRad="12700" dist="38100" dir="2700000" algn="tl" rotWithShape="0">
                    <a:schemeClr val="accent5">
                      <a:lumMod val="60000"/>
                      <a:lumOff val="40000"/>
                    </a:schemeClr>
                  </a:outerShdw>
                </a:effectLst>
              </a:rPr>
              <a:t>Diseño</a:t>
            </a:r>
            <a:endParaRPr lang="en-US" b="1" spc="0" dirty="0">
              <a:ln w="9525">
                <a:solidFill>
                  <a:schemeClr val="bg1"/>
                </a:solidFill>
                <a:prstDash val="solid"/>
              </a:ln>
              <a:solidFill>
                <a:schemeClr val="accent5"/>
              </a:solidFill>
              <a:effectLst>
                <a:glow rad="101600">
                  <a:schemeClr val="accent3">
                    <a:satMod val="175000"/>
                    <a:alpha val="40000"/>
                  </a:schemeClr>
                </a:glow>
                <a:outerShdw blurRad="12700" dist="38100" dir="2700000" algn="tl" rotWithShape="0">
                  <a:schemeClr val="accent5">
                    <a:lumMod val="60000"/>
                    <a:lumOff val="40000"/>
                  </a:schemeClr>
                </a:outerShdw>
              </a:effectLst>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Imagen 4"/>
          <p:cNvPicPr/>
          <p:nvPr/>
        </p:nvPicPr>
        <p:blipFill>
          <a:blip r:embed="rId3"/>
          <a:stretch>
            <a:fillRect/>
          </a:stretch>
        </p:blipFill>
        <p:spPr>
          <a:xfrm>
            <a:off x="288713" y="1951355"/>
            <a:ext cx="3926840" cy="3971290"/>
          </a:xfrm>
          <a:prstGeom prst="rect">
            <a:avLst/>
          </a:prstGeom>
        </p:spPr>
      </p:pic>
      <p:pic>
        <p:nvPicPr>
          <p:cNvPr id="6" name="Imagen 5"/>
          <p:cNvPicPr/>
          <p:nvPr/>
        </p:nvPicPr>
        <p:blipFill>
          <a:blip r:embed="rId4"/>
          <a:stretch>
            <a:fillRect/>
          </a:stretch>
        </p:blipFill>
        <p:spPr>
          <a:xfrm>
            <a:off x="4415366" y="1850672"/>
            <a:ext cx="3733800" cy="4495800"/>
          </a:xfrm>
          <a:prstGeom prst="rect">
            <a:avLst/>
          </a:prstGeom>
        </p:spPr>
      </p:pic>
      <p:pic>
        <p:nvPicPr>
          <p:cNvPr id="7" name="Imagen 6"/>
          <p:cNvPicPr/>
          <p:nvPr/>
        </p:nvPicPr>
        <p:blipFill>
          <a:blip r:embed="rId5"/>
          <a:stretch>
            <a:fillRect/>
          </a:stretch>
        </p:blipFill>
        <p:spPr>
          <a:xfrm>
            <a:off x="8348979" y="2432050"/>
            <a:ext cx="3724275" cy="3009900"/>
          </a:xfrm>
          <a:prstGeom prst="rect">
            <a:avLst/>
          </a:prstGeom>
        </p:spPr>
      </p:pic>
    </p:spTree>
    <p:extLst>
      <p:ext uri="{BB962C8B-B14F-4D97-AF65-F5344CB8AC3E}">
        <p14:creationId xmlns:p14="http://schemas.microsoft.com/office/powerpoint/2010/main" val="2961211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p:cNvSpPr>
          <p:nvPr/>
        </p:nvSpPr>
        <p:spPr bwMode="auto">
          <a:xfrm>
            <a:off x="1188877" y="325096"/>
            <a:ext cx="10384367" cy="492443"/>
          </a:xfrm>
          <a:prstGeom prst="rect">
            <a:avLst/>
          </a:prstGeom>
          <a:noFill/>
          <a:ln w="9525">
            <a:noFill/>
            <a:miter lim="800000"/>
            <a:headEnd/>
            <a:tailEnd/>
          </a:ln>
        </p:spPr>
        <p:txBody>
          <a:bodyPr lIns="0" tIns="0" rIns="0" bIns="0">
            <a:spAutoFit/>
          </a:bodyPr>
          <a:lstStyle/>
          <a:p>
            <a:pPr>
              <a:spcBef>
                <a:spcPts val="1467"/>
              </a:spcBef>
            </a:pPr>
            <a:r>
              <a:rPr lang="en-US" sz="3200" b="1" dirty="0" err="1">
                <a:solidFill>
                  <a:srgbClr val="0164FF"/>
                </a:solidFill>
                <a:ea typeface="IBM Plex Sans Regular" charset="0"/>
                <a:cs typeface="IBM Plex Sans Regular" charset="0"/>
              </a:rPr>
              <a:t>Diseño</a:t>
            </a:r>
            <a:endParaRPr lang="en-US" sz="3200" b="1" dirty="0">
              <a:solidFill>
                <a:srgbClr val="0164FF"/>
              </a:solidFill>
              <a:ea typeface="IBM Plex Sans Regular" charset="0"/>
              <a:cs typeface="IBM Plex Sans Regular" charset="0"/>
            </a:endParaRPr>
          </a:p>
        </p:txBody>
      </p:sp>
      <p:sp>
        <p:nvSpPr>
          <p:cNvPr id="14" name="TextBox 13"/>
          <p:cNvSpPr txBox="1"/>
          <p:nvPr/>
        </p:nvSpPr>
        <p:spPr>
          <a:xfrm>
            <a:off x="112843" y="2626780"/>
            <a:ext cx="3978096" cy="1902444"/>
          </a:xfrm>
          <a:prstGeom prst="rect">
            <a:avLst/>
          </a:prstGeom>
          <a:noFill/>
        </p:spPr>
        <p:txBody>
          <a:bodyPr wrap="square" rtlCol="0">
            <a:spAutoFit/>
          </a:bodyPr>
          <a:lstStyle/>
          <a:p>
            <a:pPr marL="457189" indent="-457189" algn="just">
              <a:spcBef>
                <a:spcPct val="5000"/>
              </a:spcBef>
              <a:spcAft>
                <a:spcPct val="5000"/>
              </a:spcAft>
              <a:buFont typeface="Arial" charset="0"/>
              <a:buChar char="•"/>
            </a:pPr>
            <a:r>
              <a:rPr lang="es-ES" sz="1867" dirty="0">
                <a:solidFill>
                  <a:srgbClr val="5A5A5A"/>
                </a:solidFill>
                <a:latin typeface="IBM Plex Sans Regular" charset="0"/>
              </a:rPr>
              <a:t>Un lenguaje específico de dominio (.CTO) que define la estructura </a:t>
            </a:r>
            <a:r>
              <a:rPr lang="es-ES" sz="1867" dirty="0" smtClean="0">
                <a:solidFill>
                  <a:srgbClr val="5A5A5A"/>
                </a:solidFill>
                <a:latin typeface="IBM Plex Sans Regular" charset="0"/>
              </a:rPr>
              <a:t>de tipo:</a:t>
            </a:r>
          </a:p>
          <a:p>
            <a:pPr marL="914389" lvl="1" indent="-457189" algn="just">
              <a:spcBef>
                <a:spcPct val="5000"/>
              </a:spcBef>
              <a:spcAft>
                <a:spcPct val="5000"/>
              </a:spcAft>
              <a:buFont typeface="Arial" charset="0"/>
              <a:buChar char="•"/>
            </a:pPr>
            <a:r>
              <a:rPr lang="es-ES" sz="1867" dirty="0" smtClean="0">
                <a:solidFill>
                  <a:srgbClr val="5A5A5A"/>
                </a:solidFill>
                <a:latin typeface="IBM Plex Sans Regular" charset="0"/>
              </a:rPr>
              <a:t>Activos</a:t>
            </a:r>
            <a:endParaRPr lang="es-ES" sz="1867" dirty="0">
              <a:solidFill>
                <a:srgbClr val="5A5A5A"/>
              </a:solidFill>
              <a:latin typeface="IBM Plex Sans Regular" charset="0"/>
            </a:endParaRPr>
          </a:p>
          <a:p>
            <a:pPr marL="914389" lvl="1" indent="-457189" algn="just">
              <a:spcBef>
                <a:spcPct val="5000"/>
              </a:spcBef>
              <a:spcAft>
                <a:spcPct val="5000"/>
              </a:spcAft>
              <a:buFont typeface="Arial" charset="0"/>
              <a:buChar char="•"/>
            </a:pPr>
            <a:r>
              <a:rPr lang="es-ES" sz="1867" dirty="0">
                <a:solidFill>
                  <a:srgbClr val="5A5A5A"/>
                </a:solidFill>
                <a:latin typeface="IBM Plex Sans Regular" charset="0"/>
              </a:rPr>
              <a:t>Participantes</a:t>
            </a:r>
          </a:p>
          <a:p>
            <a:pPr marL="914389" lvl="1" indent="-457189" algn="just">
              <a:spcBef>
                <a:spcPct val="5000"/>
              </a:spcBef>
              <a:spcAft>
                <a:spcPct val="5000"/>
              </a:spcAft>
              <a:buFont typeface="Arial" charset="0"/>
              <a:buChar char="•"/>
            </a:pPr>
            <a:r>
              <a:rPr lang="es-ES" sz="1867" dirty="0" smtClean="0">
                <a:solidFill>
                  <a:srgbClr val="5A5A5A"/>
                </a:solidFill>
                <a:latin typeface="IBM Plex Sans Regular" charset="0"/>
              </a:rPr>
              <a:t>Transacciones</a:t>
            </a:r>
            <a:endParaRPr lang="en-US" sz="1867" dirty="0">
              <a:solidFill>
                <a:srgbClr val="5A5A5A"/>
              </a:solidFill>
              <a:latin typeface="IBM Plex Sans Regular" charset="0"/>
            </a:endParaRPr>
          </a:p>
        </p:txBody>
      </p:sp>
      <p:sp>
        <p:nvSpPr>
          <p:cNvPr id="15" name="TextBox 14"/>
          <p:cNvSpPr txBox="1"/>
          <p:nvPr/>
        </p:nvSpPr>
        <p:spPr>
          <a:xfrm>
            <a:off x="4026761" y="2626780"/>
            <a:ext cx="3744068" cy="2505814"/>
          </a:xfrm>
          <a:prstGeom prst="rect">
            <a:avLst/>
          </a:prstGeom>
          <a:noFill/>
        </p:spPr>
        <p:txBody>
          <a:bodyPr wrap="square" rtlCol="0">
            <a:spAutoFit/>
          </a:bodyPr>
          <a:lstStyle/>
          <a:p>
            <a:pPr marL="457189" indent="-457189" algn="just">
              <a:spcBef>
                <a:spcPct val="5000"/>
              </a:spcBef>
              <a:spcAft>
                <a:spcPct val="5000"/>
              </a:spcAft>
              <a:buFont typeface="Arial" charset="0"/>
              <a:buChar char="•"/>
            </a:pPr>
            <a:r>
              <a:rPr lang="es-ES" sz="1867" dirty="0">
                <a:solidFill>
                  <a:srgbClr val="5A5A5A"/>
                </a:solidFill>
                <a:latin typeface="IBM Plex Sans Regular" charset="0"/>
                <a:ea typeface="IBM Plex Sans Regular" charset="0"/>
                <a:cs typeface="IBM Plex Sans Regular" charset="0"/>
              </a:rPr>
              <a:t>Los scripts proporcionan la implementación de la lógica del procesador de transacciones.</a:t>
            </a:r>
          </a:p>
          <a:p>
            <a:pPr marL="914389" lvl="1" indent="-457189" algn="just">
              <a:spcBef>
                <a:spcPct val="5000"/>
              </a:spcBef>
              <a:spcAft>
                <a:spcPct val="5000"/>
              </a:spcAft>
              <a:buFont typeface="Arial" charset="0"/>
              <a:buChar char="•"/>
            </a:pPr>
            <a:r>
              <a:rPr lang="es-ES" sz="1867" dirty="0">
                <a:solidFill>
                  <a:srgbClr val="5A5A5A"/>
                </a:solidFill>
                <a:latin typeface="IBM Plex Sans Regular" charset="0"/>
              </a:rPr>
              <a:t>Logica.js</a:t>
            </a:r>
          </a:p>
          <a:p>
            <a:pPr marL="914389" lvl="1" indent="-457189" algn="just">
              <a:spcBef>
                <a:spcPct val="5000"/>
              </a:spcBef>
              <a:spcAft>
                <a:spcPct val="5000"/>
              </a:spcAft>
              <a:buFont typeface="Arial" charset="0"/>
              <a:buChar char="•"/>
            </a:pPr>
            <a:r>
              <a:rPr lang="es-ES" sz="1867" dirty="0" err="1">
                <a:solidFill>
                  <a:srgbClr val="5A5A5A"/>
                </a:solidFill>
                <a:latin typeface="IBM Plex Sans Regular" charset="0"/>
              </a:rPr>
              <a:t>Permissions.acl</a:t>
            </a:r>
            <a:endParaRPr lang="es-ES" sz="1867" dirty="0">
              <a:solidFill>
                <a:srgbClr val="5A5A5A"/>
              </a:solidFill>
              <a:latin typeface="IBM Plex Sans Regular" charset="0"/>
            </a:endParaRPr>
          </a:p>
          <a:p>
            <a:pPr marL="914389" lvl="1" indent="-457189" algn="just">
              <a:spcBef>
                <a:spcPct val="5000"/>
              </a:spcBef>
              <a:spcAft>
                <a:spcPct val="5000"/>
              </a:spcAft>
              <a:buFont typeface="Arial" charset="0"/>
              <a:buChar char="•"/>
            </a:pPr>
            <a:r>
              <a:rPr lang="es-ES" sz="1867" dirty="0" err="1" smtClean="0">
                <a:solidFill>
                  <a:srgbClr val="5A5A5A"/>
                </a:solidFill>
                <a:latin typeface="IBM Plex Sans Regular" charset="0"/>
              </a:rPr>
              <a:t>Queries.qry</a:t>
            </a:r>
            <a:endParaRPr lang="en-US" sz="1867" dirty="0" smtClean="0">
              <a:solidFill>
                <a:srgbClr val="5A5A5A"/>
              </a:solidFill>
              <a:latin typeface="IBM Plex Sans Regular" charset="0"/>
            </a:endParaRPr>
          </a:p>
          <a:p>
            <a:pPr>
              <a:spcBef>
                <a:spcPct val="5000"/>
              </a:spcBef>
              <a:spcAft>
                <a:spcPct val="5000"/>
              </a:spcAft>
            </a:pPr>
            <a:endParaRPr lang="en-US" sz="1867" dirty="0">
              <a:solidFill>
                <a:srgbClr val="5A5A5A"/>
              </a:solidFill>
              <a:latin typeface="IBM Plex Sans Regular" charset="0"/>
            </a:endParaRPr>
          </a:p>
        </p:txBody>
      </p:sp>
      <p:grpSp>
        <p:nvGrpSpPr>
          <p:cNvPr id="13" name="Group 12"/>
          <p:cNvGrpSpPr/>
          <p:nvPr/>
        </p:nvGrpSpPr>
        <p:grpSpPr>
          <a:xfrm>
            <a:off x="298805" y="1064442"/>
            <a:ext cx="3552017" cy="1361274"/>
            <a:chOff x="3350344" y="933366"/>
            <a:chExt cx="2664013" cy="1020955"/>
          </a:xfrm>
        </p:grpSpPr>
        <p:sp>
          <p:nvSpPr>
            <p:cNvPr id="60" name="Rounded Rectangle 59"/>
            <p:cNvSpPr/>
            <p:nvPr/>
          </p:nvSpPr>
          <p:spPr>
            <a:xfrm>
              <a:off x="3775397" y="1188596"/>
              <a:ext cx="2238960" cy="522515"/>
            </a:xfrm>
            <a:prstGeom prst="roundRect">
              <a:avLst/>
            </a:prstGeom>
            <a:solidFill>
              <a:srgbClr val="B4EABD"/>
            </a:solidFill>
            <a:ln>
              <a:noFill/>
            </a:ln>
          </p:spPr>
          <p:txBody>
            <a:bodyPr wrap="square" lIns="0" tIns="0" rIns="0" bIns="0" rtlCol="0" anchor="ctr">
              <a:noAutofit/>
            </a:bodyPr>
            <a:lstStyle/>
            <a:p>
              <a:pPr algn="ctr"/>
              <a:endParaRPr lang="en-US" sz="1600" dirty="0" err="1">
                <a:solidFill>
                  <a:srgbClr val="FFFFFF"/>
                </a:solidFill>
                <a:latin typeface="IBM Plex Sans Regular" charset="0"/>
                <a:cs typeface="IBM Plex Sans Regular"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344" y="933366"/>
              <a:ext cx="965013" cy="1020955"/>
            </a:xfrm>
            <a:prstGeom prst="rect">
              <a:avLst/>
            </a:prstGeom>
          </p:spPr>
        </p:pic>
        <p:sp>
          <p:nvSpPr>
            <p:cNvPr id="61" name="TextBox 60"/>
            <p:cNvSpPr txBox="1"/>
            <p:nvPr/>
          </p:nvSpPr>
          <p:spPr>
            <a:xfrm>
              <a:off x="4628586" y="1266941"/>
              <a:ext cx="1006608" cy="346249"/>
            </a:xfrm>
            <a:prstGeom prst="rect">
              <a:avLst/>
            </a:prstGeom>
            <a:noFill/>
          </p:spPr>
          <p:txBody>
            <a:bodyPr wrap="square" rtlCol="0">
              <a:spAutoFit/>
            </a:bodyPr>
            <a:lstStyle/>
            <a:p>
              <a:r>
                <a:rPr lang="en-US" sz="2400" dirty="0" err="1" smtClean="0"/>
                <a:t>Modelo</a:t>
              </a:r>
              <a:endParaRPr lang="en-US" sz="2400" dirty="0"/>
            </a:p>
          </p:txBody>
        </p:sp>
      </p:grpSp>
      <p:grpSp>
        <p:nvGrpSpPr>
          <p:cNvPr id="12" name="Group 11"/>
          <p:cNvGrpSpPr/>
          <p:nvPr/>
        </p:nvGrpSpPr>
        <p:grpSpPr>
          <a:xfrm>
            <a:off x="4311111" y="1047964"/>
            <a:ext cx="3555384" cy="1388789"/>
            <a:chOff x="6335948" y="912729"/>
            <a:chExt cx="2666538" cy="1041592"/>
          </a:xfrm>
        </p:grpSpPr>
        <p:sp>
          <p:nvSpPr>
            <p:cNvPr id="62" name="Rounded Rectangle 61"/>
            <p:cNvSpPr/>
            <p:nvPr/>
          </p:nvSpPr>
          <p:spPr>
            <a:xfrm>
              <a:off x="6763526" y="1183821"/>
              <a:ext cx="2238960" cy="522515"/>
            </a:xfrm>
            <a:prstGeom prst="roundRect">
              <a:avLst/>
            </a:prstGeom>
            <a:solidFill>
              <a:schemeClr val="accent5">
                <a:lumMod val="20000"/>
                <a:lumOff val="80000"/>
              </a:schemeClr>
            </a:solidFill>
            <a:ln>
              <a:noFill/>
            </a:ln>
          </p:spPr>
          <p:txBody>
            <a:bodyPr wrap="square" lIns="0" tIns="0" rIns="0" bIns="0" rtlCol="0" anchor="ctr">
              <a:noAutofit/>
            </a:bodyPr>
            <a:lstStyle/>
            <a:p>
              <a:pPr algn="ctr"/>
              <a:endParaRPr lang="en-US" sz="1600" dirty="0" err="1">
                <a:solidFill>
                  <a:srgbClr val="FFFFFF"/>
                </a:solidFill>
                <a:latin typeface="IBM Plex Sans Regular" charset="0"/>
                <a:cs typeface="IBM Plex Sans Regular"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35948" y="912729"/>
              <a:ext cx="975669" cy="1041592"/>
            </a:xfrm>
            <a:prstGeom prst="rect">
              <a:avLst/>
            </a:prstGeom>
          </p:spPr>
        </p:pic>
        <p:sp>
          <p:nvSpPr>
            <p:cNvPr id="63" name="TextBox 62"/>
            <p:cNvSpPr txBox="1"/>
            <p:nvPr/>
          </p:nvSpPr>
          <p:spPr>
            <a:xfrm>
              <a:off x="7658742" y="1273351"/>
              <a:ext cx="947634" cy="346249"/>
            </a:xfrm>
            <a:prstGeom prst="rect">
              <a:avLst/>
            </a:prstGeom>
            <a:noFill/>
          </p:spPr>
          <p:txBody>
            <a:bodyPr wrap="square" rtlCol="0">
              <a:spAutoFit/>
            </a:bodyPr>
            <a:lstStyle/>
            <a:p>
              <a:r>
                <a:rPr lang="en-US" sz="2400"/>
                <a:t>Scripts</a:t>
              </a:r>
            </a:p>
          </p:txBody>
        </p:sp>
      </p:grpSp>
      <p:sp>
        <p:nvSpPr>
          <p:cNvPr id="18" name="TextBox 15"/>
          <p:cNvSpPr txBox="1"/>
          <p:nvPr/>
        </p:nvSpPr>
        <p:spPr>
          <a:xfrm>
            <a:off x="7808445" y="2626780"/>
            <a:ext cx="4083930" cy="1873718"/>
          </a:xfrm>
          <a:prstGeom prst="rect">
            <a:avLst/>
          </a:prstGeom>
          <a:noFill/>
        </p:spPr>
        <p:txBody>
          <a:bodyPr wrap="square" rtlCol="0">
            <a:spAutoFit/>
          </a:bodyPr>
          <a:lstStyle/>
          <a:p>
            <a:pPr marL="457189" indent="-457189" algn="just">
              <a:spcBef>
                <a:spcPct val="5000"/>
              </a:spcBef>
              <a:spcAft>
                <a:spcPct val="5000"/>
              </a:spcAft>
              <a:buFont typeface="Arial" charset="0"/>
              <a:buChar char="•"/>
            </a:pPr>
            <a:r>
              <a:rPr lang="en-US" sz="1867" dirty="0">
                <a:solidFill>
                  <a:srgbClr val="5A5A5A"/>
                </a:solidFill>
                <a:latin typeface="IBM Plex Sans Regular" charset="0"/>
              </a:rPr>
              <a:t>Se </a:t>
            </a:r>
            <a:r>
              <a:rPr lang="en-US" sz="1867" dirty="0" err="1">
                <a:solidFill>
                  <a:srgbClr val="5A5A5A"/>
                </a:solidFill>
                <a:latin typeface="IBM Plex Sans Regular" charset="0"/>
              </a:rPr>
              <a:t>conecta</a:t>
            </a:r>
            <a:r>
              <a:rPr lang="en-US" sz="1867" dirty="0">
                <a:solidFill>
                  <a:srgbClr val="5A5A5A"/>
                </a:solidFill>
                <a:latin typeface="IBM Plex Sans Regular" charset="0"/>
              </a:rPr>
              <a:t> a </a:t>
            </a:r>
            <a:r>
              <a:rPr lang="en-US" sz="1867" dirty="0" err="1">
                <a:solidFill>
                  <a:srgbClr val="5A5A5A"/>
                </a:solidFill>
                <a:latin typeface="IBM Plex Sans Regular" charset="0"/>
              </a:rPr>
              <a:t>blockchain</a:t>
            </a:r>
            <a:r>
              <a:rPr lang="en-US" sz="1867" dirty="0">
                <a:solidFill>
                  <a:srgbClr val="5A5A5A"/>
                </a:solidFill>
                <a:latin typeface="IBM Plex Sans Regular" charset="0"/>
              </a:rPr>
              <a:t> a </a:t>
            </a:r>
            <a:r>
              <a:rPr lang="en-US" sz="1867" dirty="0" err="1">
                <a:solidFill>
                  <a:srgbClr val="5A5A5A"/>
                </a:solidFill>
                <a:latin typeface="IBM Plex Sans Regular" charset="0"/>
              </a:rPr>
              <a:t>través</a:t>
            </a:r>
            <a:r>
              <a:rPr lang="en-US" sz="1867" dirty="0">
                <a:solidFill>
                  <a:srgbClr val="5A5A5A"/>
                </a:solidFill>
                <a:latin typeface="IBM Plex Sans Regular" charset="0"/>
              </a:rPr>
              <a:t> de </a:t>
            </a:r>
            <a:r>
              <a:rPr lang="en-US" sz="1867" dirty="0" err="1">
                <a:solidFill>
                  <a:srgbClr val="5A5A5A"/>
                </a:solidFill>
                <a:latin typeface="IBM Plex Sans Regular" charset="0"/>
              </a:rPr>
              <a:t>bibliotecas</a:t>
            </a:r>
            <a:r>
              <a:rPr lang="en-US" sz="1867" dirty="0">
                <a:solidFill>
                  <a:srgbClr val="5A5A5A"/>
                </a:solidFill>
                <a:latin typeface="IBM Plex Sans Regular" charset="0"/>
              </a:rPr>
              <a:t> de </a:t>
            </a:r>
            <a:r>
              <a:rPr lang="en-US" sz="1867" dirty="0" err="1">
                <a:solidFill>
                  <a:srgbClr val="5A5A5A"/>
                </a:solidFill>
                <a:latin typeface="IBM Plex Sans Regular" charset="0"/>
              </a:rPr>
              <a:t>cliente</a:t>
            </a:r>
            <a:r>
              <a:rPr lang="en-US" sz="1867" dirty="0">
                <a:solidFill>
                  <a:srgbClr val="5A5A5A"/>
                </a:solidFill>
                <a:latin typeface="IBM Plex Sans Regular" charset="0"/>
              </a:rPr>
              <a:t> JavaScript (SDK) o </a:t>
            </a:r>
            <a:r>
              <a:rPr lang="en-US" sz="1867" dirty="0" smtClean="0">
                <a:solidFill>
                  <a:srgbClr val="5A5A5A"/>
                </a:solidFill>
                <a:latin typeface="IBM Plex Sans Regular" charset="0"/>
              </a:rPr>
              <a:t>REST.</a:t>
            </a:r>
          </a:p>
          <a:p>
            <a:pPr marL="457189" indent="-457189" algn="just">
              <a:spcBef>
                <a:spcPct val="5000"/>
              </a:spcBef>
              <a:spcAft>
                <a:spcPct val="5000"/>
              </a:spcAft>
              <a:buFont typeface="Arial" charset="0"/>
              <a:buChar char="•"/>
            </a:pPr>
            <a:endParaRPr lang="es-EC" sz="1867" dirty="0">
              <a:solidFill>
                <a:srgbClr val="5A5A5A"/>
              </a:solidFill>
              <a:latin typeface="IBM Plex Sans Regular" charset="0"/>
            </a:endParaRPr>
          </a:p>
          <a:p>
            <a:pPr marL="457189" indent="-457189" algn="just">
              <a:spcBef>
                <a:spcPct val="5000"/>
              </a:spcBef>
              <a:spcAft>
                <a:spcPct val="5000"/>
              </a:spcAft>
              <a:buFont typeface="Arial" charset="0"/>
              <a:buChar char="•"/>
            </a:pPr>
            <a:r>
              <a:rPr lang="es-EC" sz="1867" dirty="0">
                <a:solidFill>
                  <a:srgbClr val="5A5A5A"/>
                </a:solidFill>
                <a:latin typeface="IBM Plex Sans Regular" charset="0"/>
              </a:rPr>
              <a:t>Permite Agregar, eliminar, actualizar, </a:t>
            </a:r>
            <a:r>
              <a:rPr lang="es-EC" sz="1867" dirty="0" smtClean="0">
                <a:solidFill>
                  <a:srgbClr val="5A5A5A"/>
                </a:solidFill>
                <a:latin typeface="IBM Plex Sans Regular" charset="0"/>
              </a:rPr>
              <a:t>consultar.</a:t>
            </a:r>
            <a:endParaRPr lang="en-US" sz="1867" dirty="0">
              <a:solidFill>
                <a:srgbClr val="5A5A5A"/>
              </a:solidFill>
              <a:latin typeface="IBM Plex Sans Regular" charset="0"/>
            </a:endParaRPr>
          </a:p>
        </p:txBody>
      </p:sp>
      <p:grpSp>
        <p:nvGrpSpPr>
          <p:cNvPr id="19" name="Group 10"/>
          <p:cNvGrpSpPr/>
          <p:nvPr/>
        </p:nvGrpSpPr>
        <p:grpSpPr>
          <a:xfrm>
            <a:off x="8326785" y="1061451"/>
            <a:ext cx="3865215" cy="1340571"/>
            <a:chOff x="138204" y="948893"/>
            <a:chExt cx="2898911" cy="1005428"/>
          </a:xfrm>
        </p:grpSpPr>
        <p:sp>
          <p:nvSpPr>
            <p:cNvPr id="20" name="Rounded Rectangle 7"/>
            <p:cNvSpPr/>
            <p:nvPr/>
          </p:nvSpPr>
          <p:spPr>
            <a:xfrm>
              <a:off x="798155" y="1183821"/>
              <a:ext cx="2238960" cy="522515"/>
            </a:xfrm>
            <a:prstGeom prst="roundRect">
              <a:avLst/>
            </a:prstGeom>
            <a:solidFill>
              <a:schemeClr val="accent1">
                <a:lumMod val="20000"/>
                <a:lumOff val="80000"/>
              </a:schemeClr>
            </a:solidFill>
            <a:ln>
              <a:noFill/>
            </a:ln>
          </p:spPr>
          <p:txBody>
            <a:bodyPr wrap="square" lIns="0" tIns="0" rIns="0" bIns="0" rtlCol="0" anchor="ctr">
              <a:noAutofit/>
            </a:bodyPr>
            <a:lstStyle/>
            <a:p>
              <a:pPr algn="ctr"/>
              <a:endParaRPr lang="en-US" sz="1600" dirty="0" err="1">
                <a:solidFill>
                  <a:srgbClr val="FFFFFF"/>
                </a:solidFill>
                <a:latin typeface="IBM Plex Sans Regular" charset="0"/>
                <a:cs typeface="IBM Plex Sans Regular" charset="0"/>
              </a:endParaRPr>
            </a:p>
          </p:txBody>
        </p:sp>
        <p:pic>
          <p:nvPicPr>
            <p:cNvPr id="21"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04" y="948893"/>
              <a:ext cx="949852" cy="1005428"/>
            </a:xfrm>
            <a:prstGeom prst="rect">
              <a:avLst/>
            </a:prstGeom>
          </p:spPr>
        </p:pic>
        <p:sp>
          <p:nvSpPr>
            <p:cNvPr id="22" name="TextBox 9"/>
            <p:cNvSpPr txBox="1"/>
            <p:nvPr/>
          </p:nvSpPr>
          <p:spPr>
            <a:xfrm>
              <a:off x="1315553" y="1259177"/>
              <a:ext cx="1494064" cy="346249"/>
            </a:xfrm>
            <a:prstGeom prst="rect">
              <a:avLst/>
            </a:prstGeom>
            <a:noFill/>
          </p:spPr>
          <p:txBody>
            <a:bodyPr wrap="square" rtlCol="0">
              <a:spAutoFit/>
            </a:bodyPr>
            <a:lstStyle/>
            <a:p>
              <a:r>
                <a:rPr lang="en-US" sz="2400" dirty="0" err="1" smtClean="0"/>
                <a:t>Aplicación</a:t>
              </a:r>
              <a:endParaRPr lang="en-US" sz="2400" dirty="0"/>
            </a:p>
          </p:txBody>
        </p:sp>
      </p:grpSp>
    </p:spTree>
    <p:extLst>
      <p:ext uri="{BB962C8B-B14F-4D97-AF65-F5344CB8AC3E}">
        <p14:creationId xmlns:p14="http://schemas.microsoft.com/office/powerpoint/2010/main" val="1865381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3" name="Marcador de contenido 2"/>
          <p:cNvSpPr>
            <a:spLocks noGrp="1"/>
          </p:cNvSpPr>
          <p:nvPr>
            <p:ph idx="4294967295"/>
          </p:nvPr>
        </p:nvSpPr>
        <p:spPr>
          <a:xfrm>
            <a:off x="419946" y="355338"/>
            <a:ext cx="11245455" cy="189679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3200" b="1" dirty="0">
                <a:ln/>
                <a:solidFill>
                  <a:schemeClr val="accent3"/>
                </a:solidFill>
              </a:rPr>
              <a:t>Modelado de </a:t>
            </a:r>
            <a:r>
              <a:rPr lang="es-ES" sz="3200" b="1" dirty="0" smtClean="0">
                <a:ln/>
                <a:solidFill>
                  <a:schemeClr val="accent3"/>
                </a:solidFill>
              </a:rPr>
              <a:t>participantes, activos</a:t>
            </a:r>
            <a:r>
              <a:rPr lang="es-ES" sz="3200" b="1" dirty="0">
                <a:ln/>
                <a:solidFill>
                  <a:schemeClr val="accent3"/>
                </a:solidFill>
              </a:rPr>
              <a:t>, </a:t>
            </a:r>
            <a:r>
              <a:rPr lang="es-ES" sz="3200" b="1" dirty="0" smtClean="0">
                <a:ln/>
                <a:solidFill>
                  <a:schemeClr val="accent3"/>
                </a:solidFill>
              </a:rPr>
              <a:t>y transacciones (CTO)</a:t>
            </a:r>
            <a:endParaRPr lang="en-US" sz="3200" b="1" dirty="0">
              <a:ln/>
              <a:solidFill>
                <a:schemeClr val="accent3"/>
              </a:solidFill>
            </a:endParaRPr>
          </a:p>
        </p:txBody>
      </p:sp>
      <p:pic>
        <p:nvPicPr>
          <p:cNvPr id="5" name="Imagen36"/>
          <p:cNvPicPr/>
          <p:nvPr/>
        </p:nvPicPr>
        <p:blipFill rotWithShape="1">
          <a:blip r:embed="rId3"/>
          <a:srcRect t="11011"/>
          <a:stretch/>
        </p:blipFill>
        <p:spPr>
          <a:xfrm>
            <a:off x="419946" y="1574801"/>
            <a:ext cx="11043921" cy="4294294"/>
          </a:xfrm>
          <a:prstGeom prst="rect">
            <a:avLst/>
          </a:prstGeom>
          <a:noFill/>
          <a:ln w="12700">
            <a:noFill/>
          </a:ln>
        </p:spPr>
      </p:pic>
    </p:spTree>
    <p:extLst>
      <p:ext uri="{BB962C8B-B14F-4D97-AF65-F5344CB8AC3E}">
        <p14:creationId xmlns:p14="http://schemas.microsoft.com/office/powerpoint/2010/main" val="2638434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E8340-9713-494E-8A6F-66221B2B6E94}"/>
              </a:ext>
            </a:extLst>
          </p:cNvPr>
          <p:cNvSpPr>
            <a:spLocks noGrp="1"/>
          </p:cNvSpPr>
          <p:nvPr>
            <p:ph type="title"/>
          </p:nvPr>
        </p:nvSpPr>
        <p:spPr/>
        <p:txBody>
          <a:bodyPr/>
          <a:lstStyle/>
          <a:p>
            <a:r>
              <a:rPr lang="en-SG" dirty="0"/>
              <a:t>SCRIPTS</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88587767"/>
              </p:ext>
            </p:extLst>
          </p:nvPr>
        </p:nvGraphicFramePr>
        <p:xfrm>
          <a:off x="1007390" y="1751242"/>
          <a:ext cx="4169044" cy="452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41A02659-E446-45E6-AEF1-7FC42BC7DADF}"/>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Flecha derecha 5"/>
          <p:cNvSpPr/>
          <p:nvPr/>
        </p:nvSpPr>
        <p:spPr>
          <a:xfrm>
            <a:off x="5667501" y="2650209"/>
            <a:ext cx="1720312" cy="1053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36"/>
          <p:cNvPicPr/>
          <p:nvPr/>
        </p:nvPicPr>
        <p:blipFill rotWithShape="1">
          <a:blip r:embed="rId8"/>
          <a:srcRect b="22449"/>
          <a:stretch/>
        </p:blipFill>
        <p:spPr bwMode="auto">
          <a:xfrm>
            <a:off x="8208209" y="2276635"/>
            <a:ext cx="2625106" cy="1427459"/>
          </a:xfrm>
          <a:prstGeom prst="rect">
            <a:avLst/>
          </a:prstGeom>
          <a:noFill/>
          <a:ln>
            <a:noFill/>
          </a:ln>
          <a:extLst>
            <a:ext uri="{53640926-AAD7-44D8-BBD7-CCE9431645EC}">
              <a14:shadowObscured xmlns:a14="http://schemas.microsoft.com/office/drawing/2010/main"/>
            </a:ext>
          </a:extLst>
        </p:spPr>
      </p:pic>
      <p:pic>
        <p:nvPicPr>
          <p:cNvPr id="8" name="Imagen35"/>
          <p:cNvPicPr/>
          <p:nvPr/>
        </p:nvPicPr>
        <p:blipFill>
          <a:blip r:embed="rId9"/>
          <a:stretch>
            <a:fillRect/>
          </a:stretch>
        </p:blipFill>
        <p:spPr>
          <a:xfrm>
            <a:off x="6322340" y="4243369"/>
            <a:ext cx="5642352" cy="1768264"/>
          </a:xfrm>
          <a:prstGeom prst="rect">
            <a:avLst/>
          </a:prstGeom>
          <a:noFill/>
          <a:ln w="12700">
            <a:noFill/>
          </a:ln>
        </p:spPr>
      </p:pic>
    </p:spTree>
    <p:extLst>
      <p:ext uri="{BB962C8B-B14F-4D97-AF65-F5344CB8AC3E}">
        <p14:creationId xmlns:p14="http://schemas.microsoft.com/office/powerpoint/2010/main" val="2149671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8F98A-165A-4973-8092-8831D5FF2586}"/>
              </a:ext>
            </a:extLst>
          </p:cNvPr>
          <p:cNvSpPr>
            <a:spLocks noGrp="1"/>
          </p:cNvSpPr>
          <p:nvPr>
            <p:ph type="title"/>
          </p:nvPr>
        </p:nvSpPr>
        <p:spPr>
          <a:xfrm>
            <a:off x="1048463" y="379563"/>
            <a:ext cx="9026283" cy="1328468"/>
          </a:xfrm>
        </p:spPr>
        <p:txBody>
          <a:bodyPr>
            <a:normAutofit/>
          </a:bodyPr>
          <a:lstStyle/>
          <a:p>
            <a:r>
              <a:rPr lang="en-SG" b="1" dirty="0"/>
              <a:t>API REST FULL</a:t>
            </a:r>
            <a:r>
              <a:rPr lang="en-SG" dirty="0"/>
              <a:t/>
            </a:r>
            <a:br>
              <a:rPr lang="en-SG" dirty="0"/>
            </a:br>
            <a:r>
              <a:rPr lang="en-SG" sz="2400" dirty="0">
                <a:hlinkClick r:id="rId3"/>
              </a:rPr>
              <a:t>http://178.128.65.248:3000/explorer</a:t>
            </a:r>
            <a:r>
              <a:rPr lang="en-SG" sz="2400" dirty="0" smtClean="0">
                <a:hlinkClick r:id="rId3"/>
              </a:rPr>
              <a:t>/#/</a:t>
            </a:r>
            <a:r>
              <a:rPr lang="en-SG" sz="2400" dirty="0" smtClean="0"/>
              <a:t> </a:t>
            </a:r>
            <a:endParaRPr lang="es-ES" sz="2400" dirty="0"/>
          </a:p>
        </p:txBody>
      </p:sp>
      <p:pic>
        <p:nvPicPr>
          <p:cNvPr id="4" name="Imagen 3"/>
          <p:cNvPicPr>
            <a:picLocks noChangeAspect="1"/>
          </p:cNvPicPr>
          <p:nvPr/>
        </p:nvPicPr>
        <p:blipFill>
          <a:blip r:embed="rId4"/>
          <a:stretch>
            <a:fillRect/>
          </a:stretch>
        </p:blipFill>
        <p:spPr>
          <a:xfrm>
            <a:off x="1173193" y="1855313"/>
            <a:ext cx="10496460" cy="4201867"/>
          </a:xfrm>
          <a:prstGeom prst="rect">
            <a:avLst/>
          </a:prstGeom>
        </p:spPr>
      </p:pic>
    </p:spTree>
    <p:extLst>
      <p:ext uri="{BB962C8B-B14F-4D97-AF65-F5344CB8AC3E}">
        <p14:creationId xmlns:p14="http://schemas.microsoft.com/office/powerpoint/2010/main" val="544545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SG" b="1" spc="0" dirty="0" smtClean="0">
                <a:ln w="22225">
                  <a:solidFill>
                    <a:schemeClr val="accent2"/>
                  </a:solidFill>
                  <a:prstDash val="solid"/>
                </a:ln>
                <a:solidFill>
                  <a:schemeClr val="accent2">
                    <a:lumMod val="40000"/>
                    <a:lumOff val="60000"/>
                  </a:schemeClr>
                </a:solidFill>
              </a:rPr>
              <a:t>ANTECEDENTES</a:t>
            </a:r>
            <a:endParaRPr lang="es-ES" b="1" spc="0" dirty="0">
              <a:ln w="22225">
                <a:solidFill>
                  <a:schemeClr val="accent2"/>
                </a:solidFill>
                <a:prstDash val="solid"/>
              </a:ln>
              <a:solidFill>
                <a:schemeClr val="accent2">
                  <a:lumMod val="40000"/>
                  <a:lumOff val="60000"/>
                </a:schemeClr>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026" name="Picture 2" descr="Resultado de imagen para avance de la tecnolo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 y="2048933"/>
            <a:ext cx="3810000"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698994" y="4801499"/>
            <a:ext cx="3488971" cy="1217719"/>
          </a:xfrm>
          <a:prstGeom prst="rect">
            <a:avLst/>
          </a:prstGeom>
        </p:spPr>
      </p:pic>
      <p:pic>
        <p:nvPicPr>
          <p:cNvPr id="1028" name="Picture 4" descr="Resultado de imagen para redes soci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480" y="3174593"/>
            <a:ext cx="3656697" cy="26826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sitios w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133" y="1618826"/>
            <a:ext cx="3515004" cy="2128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2545" y="3747575"/>
            <a:ext cx="2604592" cy="2572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0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5797" y="905521"/>
            <a:ext cx="8353423" cy="523220"/>
          </a:xfrm>
        </p:spPr>
        <p:txBody>
          <a:bodyPr>
            <a:noAutofit/>
          </a:bodyPr>
          <a:lstStyle/>
          <a:p>
            <a:r>
              <a:rPr lang="es-ES" sz="40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Crear identidad digital </a:t>
            </a:r>
            <a:r>
              <a:rPr lang="es-ES" sz="4000" b="1"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para una </a:t>
            </a:r>
            <a:r>
              <a:rPr lang="es-ES" sz="40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Persona</a:t>
            </a:r>
            <a:endParaRPr lang="es-EC" sz="40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ángulo 2"/>
          <p:cNvSpPr/>
          <p:nvPr/>
        </p:nvSpPr>
        <p:spPr>
          <a:xfrm>
            <a:off x="657726" y="1812809"/>
            <a:ext cx="7299158" cy="4247317"/>
          </a:xfrm>
          <a:prstGeom prst="rect">
            <a:avLst/>
          </a:prstGeom>
        </p:spPr>
        <p:txBody>
          <a:bodyPr wrap="square">
            <a:spAutoFit/>
          </a:bodyPr>
          <a:lstStyle/>
          <a:p>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class</a:t>
            </a:r>
            <a:r>
              <a:rPr lang="es-EC" dirty="0">
                <a:solidFill>
                  <a:srgbClr val="002060"/>
                </a:solidFill>
              </a:rPr>
              <a:t>"</a:t>
            </a:r>
            <a:r>
              <a:rPr lang="es-EC" b="1" dirty="0">
                <a:solidFill>
                  <a:srgbClr val="002060"/>
                </a:solidFill>
              </a:rPr>
              <a:t>:</a:t>
            </a:r>
            <a:r>
              <a:rPr lang="es-EC" dirty="0">
                <a:solidFill>
                  <a:srgbClr val="002060"/>
                </a:solidFill>
              </a:rPr>
              <a:t> "</a:t>
            </a:r>
            <a:r>
              <a:rPr lang="es-EC" dirty="0" err="1">
                <a:solidFill>
                  <a:srgbClr val="002060"/>
                </a:solidFill>
              </a:rPr>
              <a:t>ec.bigdata.identidad.digital.Cliente</a:t>
            </a:r>
            <a:r>
              <a:rPr lang="es-EC" dirty="0">
                <a:solidFill>
                  <a:srgbClr val="002060"/>
                </a:solidFill>
              </a:rPr>
              <a:t>"</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cedulaPersona</a:t>
            </a:r>
            <a:r>
              <a:rPr lang="es-EC" dirty="0">
                <a:solidFill>
                  <a:srgbClr val="002060"/>
                </a:solidFill>
              </a:rPr>
              <a:t>"</a:t>
            </a:r>
            <a:r>
              <a:rPr lang="es-EC" b="1" dirty="0">
                <a:solidFill>
                  <a:srgbClr val="002060"/>
                </a:solidFill>
              </a:rPr>
              <a:t>:</a:t>
            </a:r>
            <a:r>
              <a:rPr lang="es-EC" dirty="0">
                <a:solidFill>
                  <a:srgbClr val="002060"/>
                </a:solidFill>
              </a:rPr>
              <a:t> "1725669832"</a:t>
            </a:r>
            <a:r>
              <a:rPr lang="es-EC" b="1" dirty="0">
                <a:solidFill>
                  <a:srgbClr val="002060"/>
                </a:solidFill>
              </a:rPr>
              <a:t>,</a:t>
            </a:r>
            <a:endParaRPr lang="es-EC" dirty="0">
              <a:solidFill>
                <a:srgbClr val="002060"/>
              </a:solidFill>
            </a:endParaRPr>
          </a:p>
          <a:p>
            <a:r>
              <a:rPr lang="es-EC" dirty="0">
                <a:solidFill>
                  <a:srgbClr val="002060"/>
                </a:solidFill>
              </a:rPr>
              <a:t>  "nombres"</a:t>
            </a:r>
            <a:r>
              <a:rPr lang="es-EC" b="1" dirty="0">
                <a:solidFill>
                  <a:srgbClr val="002060"/>
                </a:solidFill>
              </a:rPr>
              <a:t>:</a:t>
            </a:r>
            <a:r>
              <a:rPr lang="es-EC" dirty="0">
                <a:solidFill>
                  <a:srgbClr val="002060"/>
                </a:solidFill>
              </a:rPr>
              <a:t> " Ana María"</a:t>
            </a:r>
            <a:r>
              <a:rPr lang="es-EC" b="1" dirty="0">
                <a:solidFill>
                  <a:srgbClr val="002060"/>
                </a:solidFill>
              </a:rPr>
              <a:t>,</a:t>
            </a:r>
            <a:endParaRPr lang="es-EC" dirty="0">
              <a:solidFill>
                <a:srgbClr val="002060"/>
              </a:solidFill>
            </a:endParaRPr>
          </a:p>
          <a:p>
            <a:r>
              <a:rPr lang="es-EC" dirty="0">
                <a:solidFill>
                  <a:srgbClr val="002060"/>
                </a:solidFill>
              </a:rPr>
              <a:t>  "apellidos"</a:t>
            </a:r>
            <a:r>
              <a:rPr lang="es-EC" b="1" dirty="0">
                <a:solidFill>
                  <a:srgbClr val="002060"/>
                </a:solidFill>
              </a:rPr>
              <a:t>:</a:t>
            </a:r>
            <a:r>
              <a:rPr lang="es-EC" dirty="0">
                <a:solidFill>
                  <a:srgbClr val="002060"/>
                </a:solidFill>
              </a:rPr>
              <a:t> " Vivar López"</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informacion</a:t>
            </a:r>
            <a:r>
              <a:rPr lang="es-EC" dirty="0">
                <a:solidFill>
                  <a:srgbClr val="002060"/>
                </a:solidFill>
              </a:rPr>
              <a:t>"</a:t>
            </a:r>
            <a:r>
              <a:rPr lang="es-EC" b="1" dirty="0">
                <a:solidFill>
                  <a:srgbClr val="002060"/>
                </a:solidFill>
              </a:rPr>
              <a:t>:</a:t>
            </a:r>
            <a:r>
              <a:rPr lang="es-EC" dirty="0">
                <a:solidFill>
                  <a:srgbClr val="002060"/>
                </a:solidFill>
              </a:rPr>
              <a:t> </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class</a:t>
            </a:r>
            <a:r>
              <a:rPr lang="es-EC" dirty="0">
                <a:solidFill>
                  <a:srgbClr val="002060"/>
                </a:solidFill>
              </a:rPr>
              <a:t>"</a:t>
            </a:r>
            <a:r>
              <a:rPr lang="es-EC" b="1" dirty="0">
                <a:solidFill>
                  <a:srgbClr val="002060"/>
                </a:solidFill>
              </a:rPr>
              <a:t>:</a:t>
            </a:r>
            <a:r>
              <a:rPr lang="es-EC" dirty="0">
                <a:solidFill>
                  <a:srgbClr val="002060"/>
                </a:solidFill>
              </a:rPr>
              <a:t> "</a:t>
            </a:r>
            <a:r>
              <a:rPr lang="es-EC" dirty="0" err="1">
                <a:solidFill>
                  <a:srgbClr val="002060"/>
                </a:solidFill>
              </a:rPr>
              <a:t>ec.bigdata.identidad.digital.Informacion</a:t>
            </a:r>
            <a:r>
              <a:rPr lang="es-EC" dirty="0">
                <a:solidFill>
                  <a:srgbClr val="002060"/>
                </a:solidFill>
              </a:rPr>
              <a:t>"</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lugarNacimiento</a:t>
            </a:r>
            <a:r>
              <a:rPr lang="es-EC" dirty="0">
                <a:solidFill>
                  <a:srgbClr val="002060"/>
                </a:solidFill>
              </a:rPr>
              <a:t>"</a:t>
            </a:r>
            <a:r>
              <a:rPr lang="es-EC" b="1" dirty="0">
                <a:solidFill>
                  <a:srgbClr val="002060"/>
                </a:solidFill>
              </a:rPr>
              <a:t>:</a:t>
            </a:r>
            <a:r>
              <a:rPr lang="es-EC" dirty="0">
                <a:solidFill>
                  <a:srgbClr val="002060"/>
                </a:solidFill>
              </a:rPr>
              <a:t> "Quito"</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nacionalidadPersona</a:t>
            </a:r>
            <a:r>
              <a:rPr lang="es-EC" dirty="0">
                <a:solidFill>
                  <a:srgbClr val="002060"/>
                </a:solidFill>
              </a:rPr>
              <a:t>"</a:t>
            </a:r>
            <a:r>
              <a:rPr lang="es-EC" b="1" dirty="0">
                <a:solidFill>
                  <a:srgbClr val="002060"/>
                </a:solidFill>
              </a:rPr>
              <a:t>:</a:t>
            </a:r>
            <a:r>
              <a:rPr lang="es-EC" dirty="0">
                <a:solidFill>
                  <a:srgbClr val="002060"/>
                </a:solidFill>
              </a:rPr>
              <a:t> "ECUATORIANA"</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fechaNacimientoPersona</a:t>
            </a:r>
            <a:r>
              <a:rPr lang="es-EC" dirty="0">
                <a:solidFill>
                  <a:srgbClr val="002060"/>
                </a:solidFill>
              </a:rPr>
              <a:t>"</a:t>
            </a:r>
            <a:r>
              <a:rPr lang="es-EC" b="1" dirty="0">
                <a:solidFill>
                  <a:srgbClr val="002060"/>
                </a:solidFill>
              </a:rPr>
              <a:t>:</a:t>
            </a:r>
            <a:r>
              <a:rPr lang="es-EC" dirty="0">
                <a:solidFill>
                  <a:srgbClr val="002060"/>
                </a:solidFill>
              </a:rPr>
              <a:t> "1990-07-22T03:41:59.971Z"</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sexoPersona</a:t>
            </a:r>
            <a:r>
              <a:rPr lang="es-EC" dirty="0">
                <a:solidFill>
                  <a:srgbClr val="002060"/>
                </a:solidFill>
              </a:rPr>
              <a:t>"</a:t>
            </a:r>
            <a:r>
              <a:rPr lang="es-EC" b="1" dirty="0">
                <a:solidFill>
                  <a:srgbClr val="002060"/>
                </a:solidFill>
              </a:rPr>
              <a:t>:</a:t>
            </a:r>
            <a:r>
              <a:rPr lang="es-EC" dirty="0">
                <a:solidFill>
                  <a:srgbClr val="002060"/>
                </a:solidFill>
              </a:rPr>
              <a:t> "MASCULINO"</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estadoCivilPersona</a:t>
            </a:r>
            <a:r>
              <a:rPr lang="es-EC" dirty="0">
                <a:solidFill>
                  <a:srgbClr val="002060"/>
                </a:solidFill>
              </a:rPr>
              <a:t>"</a:t>
            </a:r>
            <a:r>
              <a:rPr lang="es-EC" b="1" dirty="0">
                <a:solidFill>
                  <a:srgbClr val="002060"/>
                </a:solidFill>
              </a:rPr>
              <a:t>:</a:t>
            </a:r>
            <a:r>
              <a:rPr lang="es-EC" dirty="0">
                <a:solidFill>
                  <a:srgbClr val="002060"/>
                </a:solidFill>
              </a:rPr>
              <a:t> "SOLTERO"</a:t>
            </a:r>
            <a:r>
              <a:rPr lang="es-EC" b="1" dirty="0">
                <a:solidFill>
                  <a:srgbClr val="002060"/>
                </a:solidFill>
              </a:rPr>
              <a:t>,</a:t>
            </a:r>
            <a:endParaRPr lang="es-EC" dirty="0">
              <a:solidFill>
                <a:srgbClr val="002060"/>
              </a:solidFill>
            </a:endParaRPr>
          </a:p>
          <a:p>
            <a:r>
              <a:rPr lang="es-EC" dirty="0">
                <a:solidFill>
                  <a:srgbClr val="002060"/>
                </a:solidFill>
              </a:rPr>
              <a:t>    "id"</a:t>
            </a:r>
            <a:r>
              <a:rPr lang="es-EC" b="1" dirty="0">
                <a:solidFill>
                  <a:srgbClr val="002060"/>
                </a:solidFill>
              </a:rPr>
              <a:t>:</a:t>
            </a:r>
            <a:r>
              <a:rPr lang="es-EC" dirty="0">
                <a:solidFill>
                  <a:srgbClr val="002060"/>
                </a:solidFill>
              </a:rPr>
              <a:t> "001"</a:t>
            </a:r>
          </a:p>
          <a:p>
            <a:r>
              <a:rPr lang="es-EC" dirty="0">
                <a:solidFill>
                  <a:srgbClr val="002060"/>
                </a:solidFill>
              </a:rPr>
              <a:t>  </a:t>
            </a:r>
            <a:r>
              <a:rPr lang="es-EC" b="1" dirty="0">
                <a:solidFill>
                  <a:srgbClr val="002060"/>
                </a:solidFill>
              </a:rPr>
              <a:t>},</a:t>
            </a:r>
            <a:endParaRPr lang="es-EC" dirty="0">
              <a:solidFill>
                <a:srgbClr val="002060"/>
              </a:solidFill>
            </a:endParaRPr>
          </a:p>
          <a:p>
            <a:r>
              <a:rPr lang="es-EC" dirty="0">
                <a:solidFill>
                  <a:srgbClr val="002060"/>
                </a:solidFill>
              </a:rPr>
              <a:t>  </a:t>
            </a:r>
          </a:p>
        </p:txBody>
      </p:sp>
      <p:sp>
        <p:nvSpPr>
          <p:cNvPr id="4" name="Rectángulo 3"/>
          <p:cNvSpPr/>
          <p:nvPr/>
        </p:nvSpPr>
        <p:spPr>
          <a:xfrm>
            <a:off x="6673516" y="2057725"/>
            <a:ext cx="5149516" cy="3416320"/>
          </a:xfrm>
          <a:prstGeom prst="rect">
            <a:avLst/>
          </a:prstGeom>
        </p:spPr>
        <p:txBody>
          <a:bodyPr wrap="square">
            <a:spAutoFit/>
          </a:bodyPr>
          <a:lstStyle/>
          <a:p>
            <a:r>
              <a:rPr lang="es-EC" dirty="0">
                <a:solidFill>
                  <a:srgbClr val="002060"/>
                </a:solidFill>
              </a:rPr>
              <a:t>"</a:t>
            </a:r>
            <a:r>
              <a:rPr lang="es-EC" dirty="0" err="1">
                <a:solidFill>
                  <a:srgbClr val="002060"/>
                </a:solidFill>
              </a:rPr>
              <a:t>direccion</a:t>
            </a:r>
            <a:r>
              <a:rPr lang="es-EC" dirty="0">
                <a:solidFill>
                  <a:srgbClr val="002060"/>
                </a:solidFill>
              </a:rPr>
              <a:t>"</a:t>
            </a:r>
            <a:r>
              <a:rPr lang="es-EC" b="1" dirty="0">
                <a:solidFill>
                  <a:srgbClr val="002060"/>
                </a:solidFill>
              </a:rPr>
              <a:t>:</a:t>
            </a:r>
            <a:r>
              <a:rPr lang="es-EC" dirty="0">
                <a:solidFill>
                  <a:srgbClr val="002060"/>
                </a:solidFill>
              </a:rPr>
              <a:t> </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class</a:t>
            </a:r>
            <a:r>
              <a:rPr lang="es-EC" dirty="0">
                <a:solidFill>
                  <a:srgbClr val="002060"/>
                </a:solidFill>
              </a:rPr>
              <a:t>"</a:t>
            </a:r>
            <a:r>
              <a:rPr lang="es-EC" b="1" dirty="0">
                <a:solidFill>
                  <a:srgbClr val="002060"/>
                </a:solidFill>
              </a:rPr>
              <a:t>:</a:t>
            </a:r>
            <a:r>
              <a:rPr lang="es-EC" dirty="0">
                <a:solidFill>
                  <a:srgbClr val="002060"/>
                </a:solidFill>
              </a:rPr>
              <a:t> "</a:t>
            </a:r>
            <a:r>
              <a:rPr lang="es-EC" dirty="0" err="1">
                <a:solidFill>
                  <a:srgbClr val="002060"/>
                </a:solidFill>
              </a:rPr>
              <a:t>ec.bigdata.identidad.digital.Direccion</a:t>
            </a:r>
            <a:r>
              <a:rPr lang="es-EC" dirty="0">
                <a:solidFill>
                  <a:srgbClr val="002060"/>
                </a:solidFill>
              </a:rPr>
              <a:t>"</a:t>
            </a:r>
            <a:r>
              <a:rPr lang="es-EC" b="1" dirty="0">
                <a:solidFill>
                  <a:srgbClr val="002060"/>
                </a:solidFill>
              </a:rPr>
              <a:t>,</a:t>
            </a:r>
            <a:endParaRPr lang="es-EC" dirty="0">
              <a:solidFill>
                <a:srgbClr val="002060"/>
              </a:solidFill>
            </a:endParaRPr>
          </a:p>
          <a:p>
            <a:r>
              <a:rPr lang="es-EC" dirty="0">
                <a:solidFill>
                  <a:srgbClr val="002060"/>
                </a:solidFill>
              </a:rPr>
              <a:t>    "calle"</a:t>
            </a:r>
            <a:r>
              <a:rPr lang="es-EC" b="1" dirty="0">
                <a:solidFill>
                  <a:srgbClr val="002060"/>
                </a:solidFill>
              </a:rPr>
              <a:t>:</a:t>
            </a:r>
            <a:r>
              <a:rPr lang="es-EC" dirty="0">
                <a:solidFill>
                  <a:srgbClr val="002060"/>
                </a:solidFill>
              </a:rPr>
              <a:t> " Av. Amazonas"</a:t>
            </a:r>
            <a:r>
              <a:rPr lang="es-EC" b="1" dirty="0">
                <a:solidFill>
                  <a:srgbClr val="002060"/>
                </a:solidFill>
              </a:rPr>
              <a:t>,</a:t>
            </a:r>
            <a:endParaRPr lang="es-EC" dirty="0">
              <a:solidFill>
                <a:srgbClr val="002060"/>
              </a:solidFill>
            </a:endParaRPr>
          </a:p>
          <a:p>
            <a:r>
              <a:rPr lang="es-EC" dirty="0">
                <a:solidFill>
                  <a:srgbClr val="002060"/>
                </a:solidFill>
              </a:rPr>
              <a:t>    "casa"</a:t>
            </a:r>
            <a:r>
              <a:rPr lang="es-EC" b="1" dirty="0">
                <a:solidFill>
                  <a:srgbClr val="002060"/>
                </a:solidFill>
              </a:rPr>
              <a:t>:</a:t>
            </a:r>
            <a:r>
              <a:rPr lang="es-EC" dirty="0">
                <a:solidFill>
                  <a:srgbClr val="002060"/>
                </a:solidFill>
              </a:rPr>
              <a:t> "E-120"</a:t>
            </a:r>
            <a:r>
              <a:rPr lang="es-EC" b="1" dirty="0">
                <a:solidFill>
                  <a:srgbClr val="002060"/>
                </a:solidFill>
              </a:rPr>
              <a:t>,</a:t>
            </a:r>
            <a:endParaRPr lang="es-EC" dirty="0">
              <a:solidFill>
                <a:srgbClr val="002060"/>
              </a:solidFill>
            </a:endParaRPr>
          </a:p>
          <a:p>
            <a:r>
              <a:rPr lang="es-EC" dirty="0">
                <a:solidFill>
                  <a:srgbClr val="002060"/>
                </a:solidFill>
              </a:rPr>
              <a:t>    "ciudad"</a:t>
            </a:r>
            <a:r>
              <a:rPr lang="es-EC" b="1" dirty="0">
                <a:solidFill>
                  <a:srgbClr val="002060"/>
                </a:solidFill>
              </a:rPr>
              <a:t>:</a:t>
            </a:r>
            <a:r>
              <a:rPr lang="es-EC" dirty="0">
                <a:solidFill>
                  <a:srgbClr val="002060"/>
                </a:solidFill>
              </a:rPr>
              <a:t> "Cuenca"</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pais</a:t>
            </a:r>
            <a:r>
              <a:rPr lang="es-EC" dirty="0">
                <a:solidFill>
                  <a:srgbClr val="002060"/>
                </a:solidFill>
              </a:rPr>
              <a:t>"</a:t>
            </a:r>
            <a:r>
              <a:rPr lang="es-EC" b="1" dirty="0">
                <a:solidFill>
                  <a:srgbClr val="002060"/>
                </a:solidFill>
              </a:rPr>
              <a:t>:</a:t>
            </a:r>
            <a:r>
              <a:rPr lang="es-EC" dirty="0">
                <a:solidFill>
                  <a:srgbClr val="002060"/>
                </a:solidFill>
              </a:rPr>
              <a:t> "Ecuador"</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codigoPostal</a:t>
            </a:r>
            <a:r>
              <a:rPr lang="es-EC" dirty="0">
                <a:solidFill>
                  <a:srgbClr val="002060"/>
                </a:solidFill>
              </a:rPr>
              <a:t>"</a:t>
            </a:r>
            <a:r>
              <a:rPr lang="es-EC" b="1" dirty="0">
                <a:solidFill>
                  <a:srgbClr val="002060"/>
                </a:solidFill>
              </a:rPr>
              <a:t>:</a:t>
            </a:r>
            <a:r>
              <a:rPr lang="es-EC" dirty="0">
                <a:solidFill>
                  <a:srgbClr val="002060"/>
                </a:solidFill>
              </a:rPr>
              <a:t> "170524"</a:t>
            </a:r>
            <a:r>
              <a:rPr lang="es-EC" b="1" dirty="0">
                <a:solidFill>
                  <a:srgbClr val="002060"/>
                </a:solidFill>
              </a:rPr>
              <a:t>,</a:t>
            </a:r>
            <a:endParaRPr lang="es-EC" dirty="0">
              <a:solidFill>
                <a:srgbClr val="002060"/>
              </a:solidFill>
            </a:endParaRPr>
          </a:p>
          <a:p>
            <a:r>
              <a:rPr lang="es-EC" dirty="0">
                <a:solidFill>
                  <a:srgbClr val="002060"/>
                </a:solidFill>
              </a:rPr>
              <a:t>    "id"</a:t>
            </a:r>
            <a:r>
              <a:rPr lang="es-EC" b="1" dirty="0">
                <a:solidFill>
                  <a:srgbClr val="002060"/>
                </a:solidFill>
              </a:rPr>
              <a:t>:</a:t>
            </a:r>
            <a:r>
              <a:rPr lang="es-EC" dirty="0">
                <a:solidFill>
                  <a:srgbClr val="002060"/>
                </a:solidFill>
              </a:rPr>
              <a:t> "</a:t>
            </a:r>
            <a:r>
              <a:rPr lang="es-EC" dirty="0" err="1">
                <a:solidFill>
                  <a:srgbClr val="002060"/>
                </a:solidFill>
              </a:rPr>
              <a:t>string</a:t>
            </a:r>
            <a:r>
              <a:rPr lang="es-EC" dirty="0">
                <a:solidFill>
                  <a:srgbClr val="002060"/>
                </a:solidFill>
              </a:rPr>
              <a:t>"</a:t>
            </a:r>
          </a:p>
          <a:p>
            <a:r>
              <a:rPr lang="es-EC" dirty="0">
                <a:solidFill>
                  <a:srgbClr val="002060"/>
                </a:solidFill>
              </a:rPr>
              <a:t>  </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cedulasPersonasAutorizadas</a:t>
            </a:r>
            <a:r>
              <a:rPr lang="es-EC" dirty="0">
                <a:solidFill>
                  <a:srgbClr val="002060"/>
                </a:solidFill>
              </a:rPr>
              <a:t>"</a:t>
            </a:r>
            <a:r>
              <a:rPr lang="es-EC" b="1" dirty="0">
                <a:solidFill>
                  <a:srgbClr val="002060"/>
                </a:solidFill>
              </a:rPr>
              <a:t>:</a:t>
            </a:r>
            <a:r>
              <a:rPr lang="es-EC" dirty="0">
                <a:solidFill>
                  <a:srgbClr val="002060"/>
                </a:solidFill>
              </a:rPr>
              <a:t> </a:t>
            </a:r>
            <a:r>
              <a:rPr lang="es-EC" b="1" dirty="0">
                <a:solidFill>
                  <a:srgbClr val="002060"/>
                </a:solidFill>
              </a:rPr>
              <a:t>[],</a:t>
            </a:r>
            <a:endParaRPr lang="es-EC" dirty="0">
              <a:solidFill>
                <a:srgbClr val="002060"/>
              </a:solidFill>
            </a:endParaRPr>
          </a:p>
          <a:p>
            <a:r>
              <a:rPr lang="es-EC" dirty="0">
                <a:solidFill>
                  <a:srgbClr val="002060"/>
                </a:solidFill>
              </a:rPr>
              <a:t>  "</a:t>
            </a:r>
            <a:r>
              <a:rPr lang="es-EC" dirty="0" err="1">
                <a:solidFill>
                  <a:srgbClr val="002060"/>
                </a:solidFill>
              </a:rPr>
              <a:t>rucEmpresasAutorizadas</a:t>
            </a:r>
            <a:r>
              <a:rPr lang="es-EC" dirty="0">
                <a:solidFill>
                  <a:srgbClr val="002060"/>
                </a:solidFill>
              </a:rPr>
              <a:t>"</a:t>
            </a:r>
            <a:r>
              <a:rPr lang="es-EC" b="1" dirty="0">
                <a:solidFill>
                  <a:srgbClr val="002060"/>
                </a:solidFill>
              </a:rPr>
              <a:t>:</a:t>
            </a:r>
            <a:r>
              <a:rPr lang="es-EC" dirty="0">
                <a:solidFill>
                  <a:srgbClr val="002060"/>
                </a:solidFill>
              </a:rPr>
              <a:t> </a:t>
            </a:r>
            <a:r>
              <a:rPr lang="es-EC" b="1" dirty="0">
                <a:solidFill>
                  <a:srgbClr val="002060"/>
                </a:solidFill>
              </a:rPr>
              <a:t>[]</a:t>
            </a:r>
            <a:endParaRPr lang="es-EC" dirty="0">
              <a:solidFill>
                <a:srgbClr val="002060"/>
              </a:solidFill>
            </a:endParaRPr>
          </a:p>
          <a:p>
            <a:r>
              <a:rPr lang="es-EC" b="1" dirty="0">
                <a:solidFill>
                  <a:srgbClr val="002060"/>
                </a:solidFill>
              </a:rPr>
              <a:t>}</a:t>
            </a:r>
            <a:endParaRPr lang="es-EC" dirty="0">
              <a:solidFill>
                <a:srgbClr val="002060"/>
              </a:solidFill>
            </a:endParaRPr>
          </a:p>
        </p:txBody>
      </p:sp>
    </p:spTree>
    <p:extLst>
      <p:ext uri="{BB962C8B-B14F-4D97-AF65-F5344CB8AC3E}">
        <p14:creationId xmlns:p14="http://schemas.microsoft.com/office/powerpoint/2010/main" val="322766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25" y="518479"/>
            <a:ext cx="10972800" cy="776092"/>
          </a:xfrm>
        </p:spPr>
        <p:txBody>
          <a:bodyPr>
            <a:normAutofit fontScale="90000"/>
          </a:bodyPr>
          <a:lstStyle/>
          <a:p>
            <a:pPr>
              <a:lnSpc>
                <a:spcPct val="100000"/>
              </a:lnSpc>
              <a:spcBef>
                <a:spcPts val="1467"/>
              </a:spcBef>
            </a:pPr>
            <a:r>
              <a:rPr lang="en-US" b="1" dirty="0" err="1">
                <a:solidFill>
                  <a:srgbClr val="0164FF"/>
                </a:solidFill>
                <a:latin typeface="+mn-lt"/>
              </a:rPr>
              <a:t>Herramientas</a:t>
            </a:r>
            <a:r>
              <a:rPr lang="en-US" b="1" dirty="0">
                <a:solidFill>
                  <a:srgbClr val="0164FF"/>
                </a:solidFill>
                <a:latin typeface="+mn-lt"/>
              </a:rPr>
              <a:t> </a:t>
            </a:r>
            <a:r>
              <a:rPr lang="en-US" b="1" dirty="0" err="1">
                <a:solidFill>
                  <a:srgbClr val="0164FF"/>
                </a:solidFill>
                <a:latin typeface="+mn-lt"/>
              </a:rPr>
              <a:t>utilizadas</a:t>
            </a:r>
            <a:endParaRPr lang="en-US" b="1" dirty="0">
              <a:solidFill>
                <a:srgbClr val="0164FF"/>
              </a:solidFill>
              <a:latin typeface="+mn-lt"/>
            </a:endParaRPr>
          </a:p>
        </p:txBody>
      </p:sp>
      <p:graphicFrame>
        <p:nvGraphicFramePr>
          <p:cNvPr id="12" name="Table 11"/>
          <p:cNvGraphicFramePr>
            <a:graphicFrameLocks noGrp="1"/>
          </p:cNvGraphicFramePr>
          <p:nvPr>
            <p:extLst/>
          </p:nvPr>
        </p:nvGraphicFramePr>
        <p:xfrm>
          <a:off x="3363757" y="3935300"/>
          <a:ext cx="2686137" cy="2151258"/>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686137">
                  <a:extLst>
                    <a:ext uri="{9D8B030D-6E8A-4147-A177-3AD203B41FA5}">
                      <a16:colId xmlns:a16="http://schemas.microsoft.com/office/drawing/2014/main" val="20000"/>
                    </a:ext>
                  </a:extLst>
                </a:gridCol>
              </a:tblGrid>
              <a:tr h="1526207">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25051">
                <a:tc>
                  <a:txBody>
                    <a:bodyPr/>
                    <a:lstStyle/>
                    <a:p>
                      <a:pPr algn="ctr"/>
                      <a:r>
                        <a:rPr lang="en-US" sz="1900" b="0" i="0" dirty="0">
                          <a:solidFill>
                            <a:schemeClr val="tx2">
                              <a:lumMod val="50000"/>
                            </a:schemeClr>
                          </a:solidFill>
                          <a:latin typeface="IBM Plex Sans Regular" charset="0"/>
                          <a:ea typeface="IBM Plex Sans Regular" charset="0"/>
                          <a:cs typeface="IBM Plex Sans Regular" charset="0"/>
                        </a:rPr>
                        <a:t>CLI</a:t>
                      </a: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nvPr>
        </p:nvGraphicFramePr>
        <p:xfrm>
          <a:off x="500026" y="1606551"/>
          <a:ext cx="2686137" cy="217177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686137">
                  <a:extLst>
                    <a:ext uri="{9D8B030D-6E8A-4147-A177-3AD203B41FA5}">
                      <a16:colId xmlns:a16="http://schemas.microsoft.com/office/drawing/2014/main" val="20000"/>
                    </a:ext>
                  </a:extLst>
                </a:gridCol>
              </a:tblGrid>
              <a:tr h="1540760">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31011">
                <a:tc>
                  <a:txBody>
                    <a:bodyPr/>
                    <a:lstStyle/>
                    <a:p>
                      <a:pPr algn="ctr"/>
                      <a:r>
                        <a:rPr lang="en-US" sz="1900" b="0" i="0" dirty="0" err="1">
                          <a:solidFill>
                            <a:schemeClr val="tx2">
                              <a:lumMod val="50000"/>
                            </a:schemeClr>
                          </a:solidFill>
                          <a:latin typeface="IBM Plex Sans Regular" charset="0"/>
                          <a:ea typeface="IBM Plex Sans Regular" charset="0"/>
                          <a:cs typeface="IBM Plex Sans Regular" charset="0"/>
                        </a:rPr>
                        <a:t>Modelado</a:t>
                      </a:r>
                      <a:r>
                        <a:rPr lang="en-US" sz="1900" b="0" i="0" dirty="0">
                          <a:solidFill>
                            <a:schemeClr val="tx2">
                              <a:lumMod val="50000"/>
                            </a:schemeClr>
                          </a:solidFill>
                          <a:latin typeface="IBM Plex Sans Regular" charset="0"/>
                          <a:ea typeface="IBM Plex Sans Regular" charset="0"/>
                          <a:cs typeface="IBM Plex Sans Regular" charset="0"/>
                        </a:rPr>
                        <a:t> de </a:t>
                      </a:r>
                      <a:r>
                        <a:rPr lang="en-US" sz="1900" b="0" i="0" dirty="0" err="1">
                          <a:solidFill>
                            <a:schemeClr val="tx2">
                              <a:lumMod val="50000"/>
                            </a:schemeClr>
                          </a:solidFill>
                          <a:latin typeface="IBM Plex Sans Regular" charset="0"/>
                          <a:ea typeface="IBM Plex Sans Regular" charset="0"/>
                          <a:cs typeface="IBM Plex Sans Regular" charset="0"/>
                        </a:rPr>
                        <a:t>datos</a:t>
                      </a:r>
                      <a:endParaRPr lang="en-US" sz="1900" b="0" i="0" dirty="0">
                        <a:solidFill>
                          <a:schemeClr val="tx2">
                            <a:lumMod val="50000"/>
                          </a:schemeClr>
                        </a:solidFill>
                        <a:latin typeface="IBM Plex Sans Regular" charset="0"/>
                        <a:ea typeface="IBM Plex Sans Regular" charset="0"/>
                        <a:cs typeface="IBM Plex Sans Regular" charset="0"/>
                      </a:endParaRP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nvPr>
        </p:nvGraphicFramePr>
        <p:xfrm>
          <a:off x="3363756" y="1606551"/>
          <a:ext cx="2725107" cy="218193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725107">
                  <a:extLst>
                    <a:ext uri="{9D8B030D-6E8A-4147-A177-3AD203B41FA5}">
                      <a16:colId xmlns:a16="http://schemas.microsoft.com/office/drawing/2014/main" val="20000"/>
                    </a:ext>
                  </a:extLst>
                </a:gridCol>
              </a:tblGrid>
              <a:tr h="1480891">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90880">
                <a:tc>
                  <a:txBody>
                    <a:bodyPr/>
                    <a:lstStyle/>
                    <a:p>
                      <a:pPr algn="ctr"/>
                      <a:r>
                        <a:rPr lang="en-US" sz="1900" b="0" i="0" baseline="0" dirty="0">
                          <a:solidFill>
                            <a:schemeClr val="tx2">
                              <a:lumMod val="50000"/>
                            </a:schemeClr>
                          </a:solidFill>
                          <a:latin typeface="IBM Plex Sans Regular" charset="0"/>
                          <a:ea typeface="IBM Plex Sans Regular" charset="0"/>
                          <a:cs typeface="IBM Plex Sans Regular" charset="0"/>
                        </a:rPr>
                        <a:t>JavaScript</a:t>
                      </a:r>
                    </a:p>
                    <a:p>
                      <a:pPr algn="ctr"/>
                      <a:r>
                        <a:rPr lang="en-US" sz="1900" b="0" i="0" baseline="0" dirty="0">
                          <a:solidFill>
                            <a:schemeClr val="tx2">
                              <a:lumMod val="50000"/>
                            </a:schemeClr>
                          </a:solidFill>
                          <a:latin typeface="IBM Plex Sans Regular" charset="0"/>
                          <a:ea typeface="IBM Plex Sans Regular" charset="0"/>
                          <a:cs typeface="IBM Plex Sans Regular" charset="0"/>
                        </a:rPr>
                        <a:t>business logic</a:t>
                      </a:r>
                      <a:endParaRPr lang="en-US" sz="1900" b="0" i="0" dirty="0">
                        <a:solidFill>
                          <a:schemeClr val="tx2">
                            <a:lumMod val="50000"/>
                          </a:schemeClr>
                        </a:solidFill>
                        <a:latin typeface="IBM Plex Sans Regular" charset="0"/>
                        <a:ea typeface="IBM Plex Sans Regular" charset="0"/>
                        <a:cs typeface="IBM Plex Sans Regular" charset="0"/>
                      </a:endParaRP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6266457" y="1619980"/>
          <a:ext cx="2686137" cy="217177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686137">
                  <a:extLst>
                    <a:ext uri="{9D8B030D-6E8A-4147-A177-3AD203B41FA5}">
                      <a16:colId xmlns:a16="http://schemas.microsoft.com/office/drawing/2014/main" val="20000"/>
                    </a:ext>
                  </a:extLst>
                </a:gridCol>
              </a:tblGrid>
              <a:tr h="1540760">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31011">
                <a:tc>
                  <a:txBody>
                    <a:bodyPr/>
                    <a:lstStyle/>
                    <a:p>
                      <a:pPr algn="ctr"/>
                      <a:r>
                        <a:rPr lang="en-US" sz="1900" b="0" i="0" dirty="0">
                          <a:solidFill>
                            <a:schemeClr val="tx2">
                              <a:lumMod val="50000"/>
                            </a:schemeClr>
                          </a:solidFill>
                          <a:latin typeface="IBM Plex Sans Regular" charset="0"/>
                          <a:ea typeface="IBM Plex Sans Regular" charset="0"/>
                          <a:cs typeface="IBM Plex Sans Regular" charset="0"/>
                        </a:rPr>
                        <a:t>Web playground</a:t>
                      </a: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479022" y="3935300"/>
          <a:ext cx="2686137" cy="2151258"/>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686137">
                  <a:extLst>
                    <a:ext uri="{9D8B030D-6E8A-4147-A177-3AD203B41FA5}">
                      <a16:colId xmlns:a16="http://schemas.microsoft.com/office/drawing/2014/main" val="20000"/>
                    </a:ext>
                  </a:extLst>
                </a:gridCol>
              </a:tblGrid>
              <a:tr h="1526207">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25051">
                <a:tc>
                  <a:txBody>
                    <a:bodyPr/>
                    <a:lstStyle/>
                    <a:p>
                      <a:pPr algn="ctr"/>
                      <a:r>
                        <a:rPr lang="en-US" sz="1900" b="0" i="0" dirty="0">
                          <a:solidFill>
                            <a:schemeClr val="tx2">
                              <a:lumMod val="50000"/>
                            </a:schemeClr>
                          </a:solidFill>
                          <a:latin typeface="IBM Plex Sans Regular" charset="0"/>
                          <a:ea typeface="IBM Plex Sans Regular" charset="0"/>
                          <a:cs typeface="IBM Plex Sans Regular" charset="0"/>
                        </a:rPr>
                        <a:t>Editor</a:t>
                      </a: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nvPr>
        </p:nvGraphicFramePr>
        <p:xfrm>
          <a:off x="9130188" y="3935299"/>
          <a:ext cx="2686137" cy="219572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686137">
                  <a:extLst>
                    <a:ext uri="{9D8B030D-6E8A-4147-A177-3AD203B41FA5}">
                      <a16:colId xmlns:a16="http://schemas.microsoft.com/office/drawing/2014/main" val="20000"/>
                    </a:ext>
                  </a:extLst>
                </a:gridCol>
              </a:tblGrid>
              <a:tr h="1504844">
                <a:tc>
                  <a:txBody>
                    <a:bodyPr/>
                    <a:lstStyle/>
                    <a:p>
                      <a:endParaRPr lang="en-US" sz="32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90880">
                <a:tc>
                  <a:txBody>
                    <a:bodyPr/>
                    <a:lstStyle/>
                    <a:p>
                      <a:pPr algn="ctr"/>
                      <a:r>
                        <a:rPr lang="en-US" sz="1900" b="0" i="0" dirty="0" err="1">
                          <a:solidFill>
                            <a:schemeClr val="tx2">
                              <a:lumMod val="50000"/>
                            </a:schemeClr>
                          </a:solidFill>
                          <a:latin typeface="IBM Plex Sans Regular" charset="0"/>
                          <a:ea typeface="IBM Plex Sans Regular" charset="0"/>
                          <a:cs typeface="IBM Plex Sans Regular" charset="0"/>
                        </a:rPr>
                        <a:t>Sistemas</a:t>
                      </a:r>
                      <a:r>
                        <a:rPr lang="en-US" sz="1900" b="0" i="0" dirty="0">
                          <a:solidFill>
                            <a:schemeClr val="tx2">
                              <a:lumMod val="50000"/>
                            </a:schemeClr>
                          </a:solidFill>
                          <a:latin typeface="IBM Plex Sans Regular" charset="0"/>
                          <a:ea typeface="IBM Plex Sans Regular" charset="0"/>
                          <a:cs typeface="IBM Plex Sans Regular" charset="0"/>
                        </a:rPr>
                        <a:t> </a:t>
                      </a:r>
                      <a:r>
                        <a:rPr lang="en-US" sz="1900" b="0" i="0" dirty="0" err="1">
                          <a:solidFill>
                            <a:schemeClr val="tx2">
                              <a:lumMod val="50000"/>
                            </a:schemeClr>
                          </a:solidFill>
                          <a:latin typeface="IBM Plex Sans Regular" charset="0"/>
                          <a:ea typeface="IBM Plex Sans Regular" charset="0"/>
                          <a:cs typeface="IBM Plex Sans Regular" charset="0"/>
                        </a:rPr>
                        <a:t>existentes</a:t>
                      </a:r>
                      <a:endParaRPr lang="en-US" sz="1900" b="0" i="0" dirty="0">
                        <a:solidFill>
                          <a:schemeClr val="tx2">
                            <a:lumMod val="50000"/>
                          </a:schemeClr>
                        </a:solidFill>
                        <a:latin typeface="IBM Plex Sans Regular" charset="0"/>
                        <a:ea typeface="IBM Plex Sans Regular" charset="0"/>
                        <a:cs typeface="IBM Plex Sans Regular" charset="0"/>
                      </a:endParaRP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713" y="1796331"/>
            <a:ext cx="1679731" cy="1150404"/>
          </a:xfrm>
          <a:prstGeom prst="rect">
            <a:avLst/>
          </a:prstGeom>
        </p:spPr>
      </p:pic>
      <p:sp>
        <p:nvSpPr>
          <p:cNvPr id="30" name="Rectangle 29"/>
          <p:cNvSpPr/>
          <p:nvPr/>
        </p:nvSpPr>
        <p:spPr>
          <a:xfrm>
            <a:off x="3545165" y="4500976"/>
            <a:ext cx="2227987" cy="50579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2"/>
                </a:solidFill>
                <a:latin typeface="Courier New" charset="0"/>
                <a:ea typeface="Courier New" charset="0"/>
                <a:cs typeface="Courier New" charset="0"/>
              </a:rPr>
              <a:t>$ composer</a:t>
            </a:r>
          </a:p>
        </p:txBody>
      </p:sp>
      <p:graphicFrame>
        <p:nvGraphicFramePr>
          <p:cNvPr id="32" name="Table 31"/>
          <p:cNvGraphicFramePr>
            <a:graphicFrameLocks noGrp="1"/>
          </p:cNvGraphicFramePr>
          <p:nvPr>
            <p:extLst/>
          </p:nvPr>
        </p:nvGraphicFramePr>
        <p:xfrm>
          <a:off x="9130188" y="1600841"/>
          <a:ext cx="2686137" cy="2177482"/>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686137">
                  <a:extLst>
                    <a:ext uri="{9D8B030D-6E8A-4147-A177-3AD203B41FA5}">
                      <a16:colId xmlns:a16="http://schemas.microsoft.com/office/drawing/2014/main" val="20000"/>
                    </a:ext>
                  </a:extLst>
                </a:gridCol>
              </a:tblGrid>
              <a:tr h="1544811">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32671">
                <a:tc>
                  <a:txBody>
                    <a:bodyPr/>
                    <a:lstStyle/>
                    <a:p>
                      <a:pPr algn="ctr"/>
                      <a:r>
                        <a:rPr lang="en-US" sz="1900" b="0" i="0" dirty="0" err="1">
                          <a:solidFill>
                            <a:schemeClr val="tx2">
                              <a:lumMod val="50000"/>
                            </a:schemeClr>
                          </a:solidFill>
                          <a:latin typeface="IBM Plex Sans Regular" charset="0"/>
                          <a:ea typeface="IBM Plex Sans Regular" charset="0"/>
                          <a:cs typeface="IBM Plex Sans Regular" charset="0"/>
                        </a:rPr>
                        <a:t>Librerias</a:t>
                      </a:r>
                      <a:r>
                        <a:rPr lang="en-US" sz="1900" b="0" i="0" dirty="0">
                          <a:solidFill>
                            <a:schemeClr val="tx2">
                              <a:lumMod val="50000"/>
                            </a:schemeClr>
                          </a:solidFill>
                          <a:latin typeface="IBM Plex Sans Regular" charset="0"/>
                          <a:ea typeface="IBM Plex Sans Regular" charset="0"/>
                          <a:cs typeface="IBM Plex Sans Regular" charset="0"/>
                        </a:rPr>
                        <a:t> </a:t>
                      </a:r>
                      <a:r>
                        <a:rPr lang="en-US" sz="1900" b="0" i="0" dirty="0" err="1">
                          <a:solidFill>
                            <a:schemeClr val="tx2">
                              <a:lumMod val="50000"/>
                            </a:schemeClr>
                          </a:solidFill>
                          <a:latin typeface="IBM Plex Sans Regular" charset="0"/>
                          <a:ea typeface="IBM Plex Sans Regular" charset="0"/>
                          <a:cs typeface="IBM Plex Sans Regular" charset="0"/>
                        </a:rPr>
                        <a:t>clientes</a:t>
                      </a:r>
                      <a:endParaRPr lang="en-US" sz="1900" b="0" i="0" dirty="0">
                        <a:solidFill>
                          <a:schemeClr val="tx2">
                            <a:lumMod val="50000"/>
                          </a:schemeClr>
                        </a:solidFill>
                        <a:latin typeface="IBM Plex Sans Regular" charset="0"/>
                        <a:ea typeface="IBM Plex Sans Regular" charset="0"/>
                        <a:cs typeface="IBM Plex Sans Regular" charset="0"/>
                      </a:endParaRP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33" name="Rectangle 32"/>
          <p:cNvSpPr/>
          <p:nvPr/>
        </p:nvSpPr>
        <p:spPr>
          <a:xfrm>
            <a:off x="9311596" y="1838979"/>
            <a:ext cx="2227987" cy="5358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bg2"/>
                </a:solidFill>
                <a:latin typeface="Courier New" charset="0"/>
                <a:ea typeface="Courier New" charset="0"/>
                <a:cs typeface="Courier New" charset="0"/>
              </a:rPr>
              <a:t>composer-client</a:t>
            </a:r>
          </a:p>
          <a:p>
            <a:r>
              <a:rPr lang="en-US" sz="1600" dirty="0">
                <a:solidFill>
                  <a:schemeClr val="bg2"/>
                </a:solidFill>
                <a:latin typeface="Courier New" charset="0"/>
                <a:ea typeface="Courier New" charset="0"/>
                <a:cs typeface="Courier New" charset="0"/>
              </a:rPr>
              <a:t>composer-admin</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6787" y="1889160"/>
            <a:ext cx="964744" cy="964744"/>
          </a:xfrm>
          <a:prstGeom prst="rect">
            <a:avLst/>
          </a:prstGeom>
        </p:spPr>
      </p:pic>
      <p:graphicFrame>
        <p:nvGraphicFramePr>
          <p:cNvPr id="36" name="Table 35"/>
          <p:cNvGraphicFramePr>
            <a:graphicFrameLocks noGrp="1"/>
          </p:cNvGraphicFramePr>
          <p:nvPr>
            <p:extLst/>
          </p:nvPr>
        </p:nvGraphicFramePr>
        <p:xfrm>
          <a:off x="6249745" y="3935299"/>
          <a:ext cx="2702849" cy="219572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702849">
                  <a:extLst>
                    <a:ext uri="{9D8B030D-6E8A-4147-A177-3AD203B41FA5}">
                      <a16:colId xmlns:a16="http://schemas.microsoft.com/office/drawing/2014/main" val="20000"/>
                    </a:ext>
                  </a:extLst>
                </a:gridCol>
              </a:tblGrid>
              <a:tr h="1557753">
                <a:tc>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0"/>
                            <a:lumOff val="100000"/>
                          </a:schemeClr>
                        </a:gs>
                        <a:gs pos="35000">
                          <a:schemeClr val="accent3">
                            <a:lumMod val="0"/>
                            <a:lumOff val="100000"/>
                          </a:schemeClr>
                        </a:gs>
                        <a:gs pos="100000">
                          <a:srgbClr val="ECF9F9"/>
                        </a:gs>
                      </a:gsLst>
                      <a:path path="circle">
                        <a:fillToRect l="50000" t="-80000" r="50000" b="180000"/>
                      </a:path>
                      <a:tileRect/>
                    </a:gradFill>
                  </a:tcPr>
                </a:tc>
                <a:extLst>
                  <a:ext uri="{0D108BD9-81ED-4DB2-BD59-A6C34878D82A}">
                    <a16:rowId xmlns:a16="http://schemas.microsoft.com/office/drawing/2014/main" val="10000"/>
                  </a:ext>
                </a:extLst>
              </a:tr>
              <a:tr h="637971">
                <a:tc>
                  <a:txBody>
                    <a:bodyPr/>
                    <a:lstStyle/>
                    <a:p>
                      <a:pPr algn="ctr"/>
                      <a:r>
                        <a:rPr lang="en-US" sz="1900" b="0" i="0" dirty="0" err="1">
                          <a:solidFill>
                            <a:schemeClr val="tx2">
                              <a:lumMod val="50000"/>
                            </a:schemeClr>
                          </a:solidFill>
                          <a:latin typeface="IBM Plex Sans Regular" charset="0"/>
                          <a:ea typeface="IBM Plex Sans Regular" charset="0"/>
                          <a:cs typeface="IBM Plex Sans Regular" charset="0"/>
                        </a:rPr>
                        <a:t>Generador</a:t>
                      </a:r>
                      <a:endParaRPr lang="en-US" sz="1900" b="0" i="0" dirty="0">
                        <a:solidFill>
                          <a:schemeClr val="tx2">
                            <a:lumMod val="50000"/>
                          </a:schemeClr>
                        </a:solidFill>
                        <a:latin typeface="IBM Plex Sans Regular" charset="0"/>
                        <a:ea typeface="IBM Plex Sans Regular" charset="0"/>
                        <a:cs typeface="IBM Plex Sans Regular" charset="0"/>
                      </a:endParaRPr>
                    </a:p>
                  </a:txBody>
                  <a:tcPr marL="121920" marR="121920" marT="60960" marB="6096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0822" y="4075361"/>
            <a:ext cx="1505177" cy="1505177"/>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958" y="4387174"/>
            <a:ext cx="846031" cy="774964"/>
          </a:xfrm>
          <a:prstGeom prst="rect">
            <a:avLst/>
          </a:prstGeom>
        </p:spPr>
      </p:pic>
      <p:pic>
        <p:nvPicPr>
          <p:cNvPr id="40" name="Picture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9256" y="4251001"/>
            <a:ext cx="1047307" cy="1047307"/>
          </a:xfrm>
          <a:prstGeom prst="rect">
            <a:avLst/>
          </a:prstGeom>
        </p:spPr>
      </p:pic>
      <p:pic>
        <p:nvPicPr>
          <p:cNvPr id="41" name="Picture 4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34513" y="2559633"/>
            <a:ext cx="1182153" cy="459859"/>
          </a:xfrm>
          <a:prstGeom prst="rect">
            <a:avLst/>
          </a:prstGeom>
        </p:spPr>
      </p:pic>
      <p:pic>
        <p:nvPicPr>
          <p:cNvPr id="42" name="Picture 4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18807" y="4179169"/>
            <a:ext cx="920149" cy="1186993"/>
          </a:xfrm>
          <a:prstGeom prst="rect">
            <a:avLst/>
          </a:prstGeom>
        </p:spPr>
      </p:pic>
      <p:grpSp>
        <p:nvGrpSpPr>
          <p:cNvPr id="5" name="Group 4"/>
          <p:cNvGrpSpPr/>
          <p:nvPr/>
        </p:nvGrpSpPr>
        <p:grpSpPr>
          <a:xfrm>
            <a:off x="10544241" y="4173438"/>
            <a:ext cx="1083652" cy="1212823"/>
            <a:chOff x="7879605" y="3130078"/>
            <a:chExt cx="812739" cy="909617"/>
          </a:xfrm>
        </p:grpSpPr>
        <p:pic>
          <p:nvPicPr>
            <p:cNvPr id="43" name="Picture 4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79605" y="3130078"/>
              <a:ext cx="812739" cy="812739"/>
            </a:xfrm>
            <a:prstGeom prst="rect">
              <a:avLst/>
            </a:prstGeom>
          </p:spPr>
        </p:pic>
        <p:sp>
          <p:nvSpPr>
            <p:cNvPr id="4" name="TextBox 3"/>
            <p:cNvSpPr txBox="1"/>
            <p:nvPr/>
          </p:nvSpPr>
          <p:spPr>
            <a:xfrm>
              <a:off x="7890687" y="3785779"/>
              <a:ext cx="790575" cy="253916"/>
            </a:xfrm>
            <a:prstGeom prst="rect">
              <a:avLst/>
            </a:prstGeom>
            <a:noFill/>
          </p:spPr>
          <p:txBody>
            <a:bodyPr wrap="square" rtlCol="0">
              <a:spAutoFit/>
            </a:bodyPr>
            <a:lstStyle/>
            <a:p>
              <a:pPr algn="ctr"/>
              <a:r>
                <a:rPr lang="en-US" sz="1600" dirty="0">
                  <a:solidFill>
                    <a:schemeClr val="tx1">
                      <a:lumMod val="50000"/>
                      <a:lumOff val="50000"/>
                    </a:schemeClr>
                  </a:solidFill>
                  <a:latin typeface="IBM Plex Sans Regular" charset="0"/>
                  <a:ea typeface="IBM Plex Sans Regular" charset="0"/>
                  <a:cs typeface="IBM Plex Sans Regular" charset="0"/>
                </a:rPr>
                <a:t>Swagger</a:t>
              </a:r>
            </a:p>
          </p:txBody>
        </p:sp>
      </p:grpSp>
      <p:pic>
        <p:nvPicPr>
          <p:cNvPr id="6" name="Picture 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793188" y="1680508"/>
            <a:ext cx="1522603" cy="1522603"/>
          </a:xfrm>
          <a:prstGeom prst="rect">
            <a:avLst/>
          </a:prstGeom>
        </p:spPr>
      </p:pic>
    </p:spTree>
    <p:extLst>
      <p:ext uri="{BB962C8B-B14F-4D97-AF65-F5344CB8AC3E}">
        <p14:creationId xmlns:p14="http://schemas.microsoft.com/office/powerpoint/2010/main" val="1457847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spc="0" dirty="0">
                <a:ln/>
                <a:solidFill>
                  <a:schemeClr val="accent3"/>
                </a:solidFill>
                <a:effectLst>
                  <a:glow rad="228600">
                    <a:schemeClr val="accent3">
                      <a:satMod val="175000"/>
                      <a:alpha val="40000"/>
                    </a:schemeClr>
                  </a:glow>
                </a:effectLst>
              </a:rPr>
              <a:t>PLAYGROUND</a:t>
            </a:r>
            <a:endParaRPr lang="es-EC"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7" name="CuadroTexto 6"/>
          <p:cNvSpPr txBox="1"/>
          <p:nvPr/>
        </p:nvSpPr>
        <p:spPr>
          <a:xfrm>
            <a:off x="8969576" y="1949188"/>
            <a:ext cx="1533368" cy="369332"/>
          </a:xfrm>
          <a:prstGeom prst="rect">
            <a:avLst/>
          </a:prstGeom>
          <a:noFill/>
        </p:spPr>
        <p:txBody>
          <a:bodyPr wrap="none" rtlCol="0">
            <a:spAutoFit/>
          </a:bodyPr>
          <a:lstStyle/>
          <a:p>
            <a:r>
              <a:rPr lang="es-EC" dirty="0" smtClean="0"/>
              <a:t>Tarjeta de red </a:t>
            </a:r>
            <a:endParaRPr lang="es-EC" dirty="0"/>
          </a:p>
        </p:txBody>
      </p:sp>
      <p:pic>
        <p:nvPicPr>
          <p:cNvPr id="8" name="Imagen 7"/>
          <p:cNvPicPr>
            <a:picLocks noChangeAspect="1"/>
          </p:cNvPicPr>
          <p:nvPr/>
        </p:nvPicPr>
        <p:blipFill>
          <a:blip r:embed="rId3"/>
          <a:stretch>
            <a:fillRect/>
          </a:stretch>
        </p:blipFill>
        <p:spPr>
          <a:xfrm>
            <a:off x="8498205" y="2318520"/>
            <a:ext cx="2657475" cy="3848100"/>
          </a:xfrm>
          <a:prstGeom prst="rect">
            <a:avLst/>
          </a:prstGeom>
        </p:spPr>
      </p:pic>
      <p:pic>
        <p:nvPicPr>
          <p:cNvPr id="2050" name="Picture 2" descr="https://scontent-mia3-1.xx.fbcdn.net/v/t1.15752-9/40145519_242659736392413_2197862489100648448_n.png?_nc_cat=0&amp;oh=58c9a9c47d195cd3dd52e1de00df8fc1&amp;oe=5C38044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344" y="1949188"/>
            <a:ext cx="71151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71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s-EC" b="1" spc="0" dirty="0">
                <a:ln/>
                <a:solidFill>
                  <a:schemeClr val="accent3"/>
                </a:solidFill>
                <a:effectLst>
                  <a:glow rad="228600">
                    <a:schemeClr val="accent3">
                      <a:satMod val="175000"/>
                      <a:alpha val="40000"/>
                    </a:schemeClr>
                  </a:glow>
                </a:effectLst>
              </a:rPr>
              <a:t>PLAYGROUND</a:t>
            </a:r>
            <a:endParaRPr lang="en-US" b="1" spc="0" dirty="0">
              <a:ln/>
              <a:solidFill>
                <a:schemeClr val="accent3"/>
              </a:solidFill>
              <a:effectLst>
                <a:glow rad="228600">
                  <a:schemeClr val="accent3">
                    <a:satMod val="175000"/>
                    <a:alpha val="40000"/>
                  </a:schemeClr>
                </a:glow>
              </a:effectLst>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9" name="Imagen 8"/>
          <p:cNvPicPr>
            <a:picLocks noChangeAspect="1"/>
          </p:cNvPicPr>
          <p:nvPr/>
        </p:nvPicPr>
        <p:blipFill>
          <a:blip r:embed="rId3"/>
          <a:stretch>
            <a:fillRect/>
          </a:stretch>
        </p:blipFill>
        <p:spPr>
          <a:xfrm>
            <a:off x="310551" y="1915063"/>
            <a:ext cx="5329231" cy="3114973"/>
          </a:xfrm>
          <a:prstGeom prst="rect">
            <a:avLst/>
          </a:prstGeom>
        </p:spPr>
      </p:pic>
      <p:pic>
        <p:nvPicPr>
          <p:cNvPr id="11" name="Imagen 10"/>
          <p:cNvPicPr>
            <a:picLocks noChangeAspect="1"/>
          </p:cNvPicPr>
          <p:nvPr/>
        </p:nvPicPr>
        <p:blipFill>
          <a:blip r:embed="rId4"/>
          <a:stretch>
            <a:fillRect/>
          </a:stretch>
        </p:blipFill>
        <p:spPr>
          <a:xfrm>
            <a:off x="6144126" y="2823410"/>
            <a:ext cx="5191307" cy="3097953"/>
          </a:xfrm>
          <a:prstGeom prst="rect">
            <a:avLst/>
          </a:prstGeom>
        </p:spPr>
      </p:pic>
    </p:spTree>
    <p:extLst>
      <p:ext uri="{BB962C8B-B14F-4D97-AF65-F5344CB8AC3E}">
        <p14:creationId xmlns:p14="http://schemas.microsoft.com/office/powerpoint/2010/main" val="3400175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7B2E3-BC86-4A30-862E-DE919185A8A1}"/>
              </a:ext>
            </a:extLst>
          </p:cNvPr>
          <p:cNvSpPr>
            <a:spLocks noGrp="1"/>
          </p:cNvSpPr>
          <p:nvPr>
            <p:ph type="ctrTitle" idx="4294967295"/>
          </p:nvPr>
        </p:nvSpPr>
        <p:spPr>
          <a:xfrm>
            <a:off x="667468" y="69474"/>
            <a:ext cx="10058400" cy="3565525"/>
          </a:xfrm>
        </p:spPr>
        <p:txBody>
          <a:bodyPr>
            <a:normAutofit/>
          </a:bodyPr>
          <a:lstStyle/>
          <a:p>
            <a:r>
              <a:rPr lang="es-ES" sz="8800"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EVALUACIÓN Y RESULTADOS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668" y="3410712"/>
            <a:ext cx="5905500" cy="2600325"/>
          </a:xfrm>
          <a:prstGeom prst="rect">
            <a:avLst/>
          </a:prstGeom>
        </p:spPr>
      </p:pic>
    </p:spTree>
    <p:extLst>
      <p:ext uri="{BB962C8B-B14F-4D97-AF65-F5344CB8AC3E}">
        <p14:creationId xmlns:p14="http://schemas.microsoft.com/office/powerpoint/2010/main" val="3466757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spc="0" dirty="0">
                <a:ln w="6600">
                  <a:solidFill>
                    <a:schemeClr val="accent2"/>
                  </a:solidFill>
                  <a:prstDash val="solid"/>
                </a:ln>
                <a:solidFill>
                  <a:srgbClr val="FFFFFF"/>
                </a:solidFill>
                <a:effectLst>
                  <a:outerShdw dist="38100" dir="2700000" algn="tl" rotWithShape="0">
                    <a:schemeClr val="accent2"/>
                  </a:outerShdw>
                </a:effectLst>
              </a:rPr>
              <a:t>Análisis de seguridad  </a:t>
            </a:r>
            <a:endParaRPr lang="en-US" b="1"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35</a:t>
            </a:fld>
            <a:endParaRPr lang="en-US" dirty="0"/>
          </a:p>
        </p:txBody>
      </p:sp>
      <p:graphicFrame>
        <p:nvGraphicFramePr>
          <p:cNvPr id="5" name="Diagrama 4"/>
          <p:cNvGraphicFramePr/>
          <p:nvPr>
            <p:extLst>
              <p:ext uri="{D42A27DB-BD31-4B8C-83A1-F6EECF244321}">
                <p14:modId xmlns:p14="http://schemas.microsoft.com/office/powerpoint/2010/main" val="1843287615"/>
              </p:ext>
            </p:extLst>
          </p:nvPr>
        </p:nvGraphicFramePr>
        <p:xfrm>
          <a:off x="338667" y="1981200"/>
          <a:ext cx="11531599" cy="4217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167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BA148-9E3D-4411-84B6-71905F93FE4B}"/>
              </a:ext>
            </a:extLst>
          </p:cNvPr>
          <p:cNvSpPr>
            <a:spLocks noGrp="1"/>
          </p:cNvSpPr>
          <p:nvPr>
            <p:ph type="title"/>
          </p:nvPr>
        </p:nvSpPr>
        <p:spPr/>
        <p:txBody>
          <a:bodyPr/>
          <a:lstStyle/>
          <a:p>
            <a:r>
              <a:rPr lang="es-ES" b="1" spc="0" dirty="0">
                <a:ln w="22225">
                  <a:solidFill>
                    <a:schemeClr val="accent2"/>
                  </a:solidFill>
                  <a:prstDash val="solid"/>
                </a:ln>
                <a:solidFill>
                  <a:schemeClr val="accent2">
                    <a:lumMod val="40000"/>
                    <a:lumOff val="60000"/>
                  </a:schemeClr>
                </a:solidFill>
              </a:rPr>
              <a:t>Pruebas</a:t>
            </a:r>
            <a:r>
              <a:rPr lang="es-ES" dirty="0"/>
              <a:t>	</a:t>
            </a:r>
          </a:p>
        </p:txBody>
      </p:sp>
      <p:sp>
        <p:nvSpPr>
          <p:cNvPr id="4" name="Marcador de número de diapositiva 3">
            <a:extLst>
              <a:ext uri="{FF2B5EF4-FFF2-40B4-BE49-F238E27FC236}">
                <a16:creationId xmlns:a16="http://schemas.microsoft.com/office/drawing/2014/main" id="{1A9E7D4A-177B-43A1-A351-AD551B4A3BAF}"/>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9" name="Imagen 8">
            <a:extLst>
              <a:ext uri="{FF2B5EF4-FFF2-40B4-BE49-F238E27FC236}">
                <a16:creationId xmlns:a16="http://schemas.microsoft.com/office/drawing/2014/main" id="{EA261DBB-064A-44FF-9FE0-BFBF21ED30BD}"/>
              </a:ext>
            </a:extLst>
          </p:cNvPr>
          <p:cNvPicPr>
            <a:picLocks noChangeAspect="1"/>
          </p:cNvPicPr>
          <p:nvPr/>
        </p:nvPicPr>
        <p:blipFill>
          <a:blip r:embed="rId3"/>
          <a:stretch>
            <a:fillRect/>
          </a:stretch>
        </p:blipFill>
        <p:spPr>
          <a:xfrm>
            <a:off x="7980473" y="38249"/>
            <a:ext cx="3446043" cy="1947463"/>
          </a:xfrm>
          <a:prstGeom prst="rect">
            <a:avLst/>
          </a:prstGeom>
        </p:spPr>
      </p:pic>
      <p:pic>
        <p:nvPicPr>
          <p:cNvPr id="5" name="Imagen 4" descr="https://scontent.fuio7-1.fna.fbcdn.net/v/t1.15752-9/38287606_1866058853450552_9142991053895237632_n.png?_nc_cat=0&amp;oh=432513c586c8fda6a4e9849f1779b13d&amp;oe=5BD0268A"/>
          <p:cNvPicPr/>
          <p:nvPr/>
        </p:nvPicPr>
        <p:blipFill rotWithShape="1">
          <a:blip r:embed="rId4">
            <a:extLst>
              <a:ext uri="{28A0092B-C50C-407E-A947-70E740481C1C}">
                <a14:useLocalDpi xmlns:a14="http://schemas.microsoft.com/office/drawing/2010/main" val="0"/>
              </a:ext>
            </a:extLst>
          </a:blip>
          <a:srcRect t="20611" r="1059"/>
          <a:stretch/>
        </p:blipFill>
        <p:spPr bwMode="auto">
          <a:xfrm>
            <a:off x="3276768" y="1985712"/>
            <a:ext cx="6190748" cy="3885699"/>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84446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spc="0" dirty="0">
                <a:ln w="22225">
                  <a:solidFill>
                    <a:schemeClr val="accent2"/>
                  </a:solidFill>
                  <a:prstDash val="solid"/>
                </a:ln>
                <a:solidFill>
                  <a:schemeClr val="accent2">
                    <a:lumMod val="40000"/>
                    <a:lumOff val="60000"/>
                  </a:schemeClr>
                </a:solidFill>
              </a:rPr>
              <a:t>Evaluación de desempeño</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5" name="Diagrama 4"/>
          <p:cNvGraphicFramePr/>
          <p:nvPr>
            <p:extLst>
              <p:ext uri="{D42A27DB-BD31-4B8C-83A1-F6EECF244321}">
                <p14:modId xmlns:p14="http://schemas.microsoft.com/office/powerpoint/2010/main" val="3916740893"/>
              </p:ext>
            </p:extLst>
          </p:nvPr>
        </p:nvGraphicFramePr>
        <p:xfrm>
          <a:off x="2031999" y="1896533"/>
          <a:ext cx="8246533"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19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spc="0" dirty="0" smtClean="0">
                <a:ln w="22225">
                  <a:solidFill>
                    <a:schemeClr val="accent2"/>
                  </a:solidFill>
                  <a:prstDash val="solid"/>
                </a:ln>
                <a:solidFill>
                  <a:schemeClr val="accent2">
                    <a:lumMod val="40000"/>
                    <a:lumOff val="60000"/>
                  </a:schemeClr>
                </a:solidFill>
              </a:rPr>
              <a:t>Evaluación de desempeño</a:t>
            </a:r>
            <a:endParaRPr lang="en-US" b="1" spc="0" dirty="0">
              <a:ln w="22225">
                <a:solidFill>
                  <a:schemeClr val="accent2"/>
                </a:solidFill>
                <a:prstDash val="solid"/>
              </a:ln>
              <a:solidFill>
                <a:schemeClr val="accent2">
                  <a:lumMod val="40000"/>
                  <a:lumOff val="60000"/>
                </a:schemeClr>
              </a:solidFill>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13" name="Imagen 12"/>
          <p:cNvPicPr>
            <a:picLocks noChangeAspect="1"/>
          </p:cNvPicPr>
          <p:nvPr/>
        </p:nvPicPr>
        <p:blipFill>
          <a:blip r:embed="rId3"/>
          <a:stretch>
            <a:fillRect/>
          </a:stretch>
        </p:blipFill>
        <p:spPr>
          <a:xfrm>
            <a:off x="692964" y="2011146"/>
            <a:ext cx="5076368" cy="2972648"/>
          </a:xfrm>
          <a:prstGeom prst="rect">
            <a:avLst/>
          </a:prstGeom>
        </p:spPr>
      </p:pic>
      <p:sp>
        <p:nvSpPr>
          <p:cNvPr id="15" name="CuadroTexto 14"/>
          <p:cNvSpPr txBox="1"/>
          <p:nvPr/>
        </p:nvSpPr>
        <p:spPr>
          <a:xfrm>
            <a:off x="2828330" y="5072914"/>
            <a:ext cx="1340285" cy="369332"/>
          </a:xfrm>
          <a:prstGeom prst="rect">
            <a:avLst/>
          </a:prstGeom>
          <a:noFill/>
        </p:spPr>
        <p:txBody>
          <a:bodyPr wrap="square" rtlCol="0">
            <a:spAutoFit/>
          </a:bodyPr>
          <a:lstStyle/>
          <a:p>
            <a:r>
              <a:rPr lang="es-EC" dirty="0" smtClean="0"/>
              <a:t>Uso de CPU</a:t>
            </a:r>
            <a:endParaRPr lang="en-US" dirty="0"/>
          </a:p>
        </p:txBody>
      </p:sp>
      <p:pic>
        <p:nvPicPr>
          <p:cNvPr id="8" name="Imagen 7"/>
          <p:cNvPicPr>
            <a:picLocks noChangeAspect="1"/>
          </p:cNvPicPr>
          <p:nvPr/>
        </p:nvPicPr>
        <p:blipFill>
          <a:blip r:embed="rId4"/>
          <a:stretch>
            <a:fillRect/>
          </a:stretch>
        </p:blipFill>
        <p:spPr>
          <a:xfrm>
            <a:off x="6123314" y="1983419"/>
            <a:ext cx="5257800" cy="3000375"/>
          </a:xfrm>
          <a:prstGeom prst="rect">
            <a:avLst/>
          </a:prstGeom>
        </p:spPr>
      </p:pic>
      <p:sp>
        <p:nvSpPr>
          <p:cNvPr id="9" name="CuadroTexto 8"/>
          <p:cNvSpPr txBox="1"/>
          <p:nvPr/>
        </p:nvSpPr>
        <p:spPr>
          <a:xfrm>
            <a:off x="7528839" y="5136816"/>
            <a:ext cx="2956141" cy="369332"/>
          </a:xfrm>
          <a:prstGeom prst="rect">
            <a:avLst/>
          </a:prstGeom>
          <a:noFill/>
        </p:spPr>
        <p:txBody>
          <a:bodyPr wrap="square" rtlCol="0">
            <a:spAutoFit/>
          </a:bodyPr>
          <a:lstStyle/>
          <a:p>
            <a:r>
              <a:rPr lang="es-EC" dirty="0" smtClean="0"/>
              <a:t>Consumo de memoria RAM</a:t>
            </a:r>
            <a:endParaRPr lang="en-US" dirty="0"/>
          </a:p>
        </p:txBody>
      </p:sp>
    </p:spTree>
    <p:extLst>
      <p:ext uri="{BB962C8B-B14F-4D97-AF65-F5344CB8AC3E}">
        <p14:creationId xmlns:p14="http://schemas.microsoft.com/office/powerpoint/2010/main" val="3562892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Conclusiones</a:t>
            </a:r>
            <a:endParaRPr lang="en-US" b="1"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097280" y="2037346"/>
            <a:ext cx="10058400" cy="3609475"/>
          </a:xfrm>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pPr algn="just">
              <a:buFont typeface="Wingdings" panose="05000000000000000000" pitchFamily="2" charset="2"/>
              <a:buChar char="v"/>
            </a:pPr>
            <a:r>
              <a:rPr lang="es-ES" dirty="0"/>
              <a:t>La identificación debe ser garantizada por la legislación de cada país, de forma tal que es imprescindible un sistema para el manejo de identidades digitales que ofrezca la seguridad necesaria.</a:t>
            </a:r>
          </a:p>
          <a:p>
            <a:pPr algn="just">
              <a:buFont typeface="Wingdings" panose="05000000000000000000" pitchFamily="2" charset="2"/>
              <a:buChar char="v"/>
            </a:pPr>
            <a:r>
              <a:rPr lang="es-ES" dirty="0"/>
              <a:t>Después de una revisión de los principales </a:t>
            </a:r>
            <a:r>
              <a:rPr lang="es-ES" dirty="0" err="1"/>
              <a:t>framework</a:t>
            </a:r>
            <a:r>
              <a:rPr lang="es-ES" dirty="0"/>
              <a:t> se ha seleccionando Hyperledger </a:t>
            </a:r>
            <a:r>
              <a:rPr lang="es-ES" dirty="0" err="1"/>
              <a:t>Fabric</a:t>
            </a:r>
            <a:r>
              <a:rPr lang="es-ES" dirty="0"/>
              <a:t> por su flexibilidad para el manejo de identidades digitales y la seguridad que ofrece.</a:t>
            </a:r>
            <a:endParaRPr lang="en-US" dirty="0"/>
          </a:p>
          <a:p>
            <a:pPr algn="just">
              <a:buFont typeface="Wingdings" panose="05000000000000000000" pitchFamily="2" charset="2"/>
              <a:buChar char="v"/>
            </a:pPr>
            <a:r>
              <a:rPr lang="es-ES" dirty="0"/>
              <a:t>Nuestra contribución fue el acoplamiento de la tecnología Blockchain a las principales necesidades del manejo de identidad digital que se extendió a un prototipo funcional.</a:t>
            </a:r>
          </a:p>
          <a:p>
            <a:pPr algn="just">
              <a:buFont typeface="Wingdings" panose="05000000000000000000" pitchFamily="2" charset="2"/>
              <a:buChar char="v"/>
            </a:pPr>
            <a:r>
              <a:rPr lang="es-ES" dirty="0"/>
              <a:t>La tecnología Blockchain aún se encuentra en sus primeros años y, aún existen grandes desafíos por delante para reemplazar por completo los antiguos sistemas de gestión de identidad.</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62905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SG" b="1"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PROBLEMÁTICA</a:t>
            </a:r>
            <a:endParaRPr lang="es-ES"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Marcador de contenido 2">
            <a:extLst>
              <a:ext uri="{FF2B5EF4-FFF2-40B4-BE49-F238E27FC236}">
                <a16:creationId xmlns:a16="http://schemas.microsoft.com/office/drawing/2014/main" id="{48800FA8-603B-4EF0-9205-A33738C58977}"/>
              </a:ext>
            </a:extLst>
          </p:cNvPr>
          <p:cNvSpPr>
            <a:spLocks noGrp="1"/>
          </p:cNvSpPr>
          <p:nvPr>
            <p:ph idx="1"/>
          </p:nvPr>
        </p:nvSpPr>
        <p:spPr>
          <a:xfrm>
            <a:off x="4538670" y="1973179"/>
            <a:ext cx="3257793" cy="770022"/>
          </a:xfrm>
        </p:spPr>
        <p:txBody>
          <a:bodyPr>
            <a:normAutofit/>
          </a:bodyPr>
          <a:lstStyle/>
          <a:p>
            <a:r>
              <a:rPr lang="en-SG" sz="4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Autenticación</a:t>
            </a:r>
            <a:endPar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2050" name="Picture 2" descr="Resultado de imagen para autenti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65" y="2224923"/>
            <a:ext cx="4094691" cy="27270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autentic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621" y="3155319"/>
            <a:ext cx="4699197" cy="23890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4" name="Picture 6" descr="Resultado de imagen para prohibido menor de ed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883" y="2032651"/>
            <a:ext cx="2317174" cy="231717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967504" y="5650388"/>
            <a:ext cx="4860758" cy="584775"/>
          </a:xfrm>
          <a:prstGeom prst="rect">
            <a:avLst/>
          </a:prstGeom>
          <a:noFill/>
        </p:spPr>
        <p:txBody>
          <a:bodyPr wrap="square" rtlCol="0">
            <a:spAutoFit/>
          </a:bodyPr>
          <a:lstStyle/>
          <a:p>
            <a:r>
              <a:rPr lang="es-EC" sz="3200" i="1" dirty="0" smtClean="0">
                <a:latin typeface="Harlow Solid Italic" panose="04030604020F02020D02" pitchFamily="82" charset="0"/>
              </a:rPr>
              <a:t>La identidad digital esta rota </a:t>
            </a:r>
            <a:endParaRPr lang="en-US" sz="3200" i="1" dirty="0">
              <a:latin typeface="Harlow Solid Italic" panose="04030604020F02020D02" pitchFamily="82" charset="0"/>
            </a:endParaRPr>
          </a:p>
        </p:txBody>
      </p:sp>
    </p:spTree>
    <p:extLst>
      <p:ext uri="{BB962C8B-B14F-4D97-AF65-F5344CB8AC3E}">
        <p14:creationId xmlns:p14="http://schemas.microsoft.com/office/powerpoint/2010/main" val="60130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fondo azul con bl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2882745799"/>
              </p:ext>
            </p:extLst>
          </p:nvPr>
        </p:nvGraphicFramePr>
        <p:xfrm>
          <a:off x="889151" y="1578361"/>
          <a:ext cx="8924320" cy="4881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52" name="Picture 8" descr="Resultado de imagen para conclusiones 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0253" y="261257"/>
            <a:ext cx="694988" cy="947057"/>
          </a:xfrm>
          <a:prstGeom prst="rect">
            <a:avLst/>
          </a:prstGeom>
          <a:noFill/>
          <a:extLst>
            <a:ext uri="{909E8E84-426E-40DD-AFC4-6F175D3DCCD1}">
              <a14:hiddenFill xmlns:a14="http://schemas.microsoft.com/office/drawing/2010/main">
                <a:solidFill>
                  <a:srgbClr val="FFFFFF"/>
                </a:solidFill>
              </a14:hiddenFill>
            </a:ext>
          </a:extLst>
        </p:spPr>
      </p:pic>
      <p:sp>
        <p:nvSpPr>
          <p:cNvPr id="8" name="Proceso alternativo 7"/>
          <p:cNvSpPr/>
          <p:nvPr/>
        </p:nvSpPr>
        <p:spPr>
          <a:xfrm>
            <a:off x="677334" y="261257"/>
            <a:ext cx="9136137" cy="1122047"/>
          </a:xfrm>
          <a:prstGeom prst="flowChartAlternateProcess">
            <a:avLst/>
          </a:prstGeom>
          <a:effectLst>
            <a:glow rad="1397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s-EC" sz="3600" b="1" dirty="0">
                <a:ln w="22225">
                  <a:solidFill>
                    <a:schemeClr val="accent2"/>
                  </a:solidFill>
                  <a:prstDash val="solid"/>
                </a:ln>
                <a:solidFill>
                  <a:schemeClr val="accent2">
                    <a:lumMod val="40000"/>
                    <a:lumOff val="60000"/>
                  </a:schemeClr>
                </a:solidFill>
              </a:rPr>
              <a:t>Recomendaciones</a:t>
            </a:r>
          </a:p>
        </p:txBody>
      </p:sp>
      <p:sp>
        <p:nvSpPr>
          <p:cNvPr id="3" name="Marcador de número de diapositiva 2"/>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2561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5E5A8C6D-403C-B44C-A7E1-FC02058BFE84}"/>
                                            </p:graphicEl>
                                          </p:spTgt>
                                        </p:tgtEl>
                                        <p:attrNameLst>
                                          <p:attrName>style.visibility</p:attrName>
                                        </p:attrNameLst>
                                      </p:cBhvr>
                                      <p:to>
                                        <p:strVal val="visible"/>
                                      </p:to>
                                    </p:set>
                                    <p:animEffect transition="in" filter="fade">
                                      <p:cBhvr>
                                        <p:cTn id="7" dur="1000"/>
                                        <p:tgtEl>
                                          <p:spTgt spid="6">
                                            <p:graphicEl>
                                              <a:dgm id="{5E5A8C6D-403C-B44C-A7E1-FC02058BFE84}"/>
                                            </p:graphicEl>
                                          </p:spTgt>
                                        </p:tgtEl>
                                      </p:cBhvr>
                                    </p:animEffect>
                                    <p:anim calcmode="lin" valueType="num">
                                      <p:cBhvr>
                                        <p:cTn id="8" dur="1000" fill="hold"/>
                                        <p:tgtEl>
                                          <p:spTgt spid="6">
                                            <p:graphicEl>
                                              <a:dgm id="{5E5A8C6D-403C-B44C-A7E1-FC02058BFE84}"/>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5E5A8C6D-403C-B44C-A7E1-FC02058BFE8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7A562F13-839C-48B4-BD94-A057B1742201}"/>
                                            </p:graphicEl>
                                          </p:spTgt>
                                        </p:tgtEl>
                                        <p:attrNameLst>
                                          <p:attrName>style.visibility</p:attrName>
                                        </p:attrNameLst>
                                      </p:cBhvr>
                                      <p:to>
                                        <p:strVal val="visible"/>
                                      </p:to>
                                    </p:set>
                                    <p:animEffect transition="in" filter="fade">
                                      <p:cBhvr>
                                        <p:cTn id="14" dur="1000"/>
                                        <p:tgtEl>
                                          <p:spTgt spid="6">
                                            <p:graphicEl>
                                              <a:dgm id="{7A562F13-839C-48B4-BD94-A057B1742201}"/>
                                            </p:graphicEl>
                                          </p:spTgt>
                                        </p:tgtEl>
                                      </p:cBhvr>
                                    </p:animEffect>
                                    <p:anim calcmode="lin" valueType="num">
                                      <p:cBhvr>
                                        <p:cTn id="15" dur="1000" fill="hold"/>
                                        <p:tgtEl>
                                          <p:spTgt spid="6">
                                            <p:graphicEl>
                                              <a:dgm id="{7A562F13-839C-48B4-BD94-A057B1742201}"/>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7A562F13-839C-48B4-BD94-A057B174220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8CF735D7-945E-5842-9659-93F2D9C8A87E}"/>
                                            </p:graphicEl>
                                          </p:spTgt>
                                        </p:tgtEl>
                                        <p:attrNameLst>
                                          <p:attrName>style.visibility</p:attrName>
                                        </p:attrNameLst>
                                      </p:cBhvr>
                                      <p:to>
                                        <p:strVal val="visible"/>
                                      </p:to>
                                    </p:set>
                                    <p:animEffect transition="in" filter="fade">
                                      <p:cBhvr>
                                        <p:cTn id="21" dur="1000"/>
                                        <p:tgtEl>
                                          <p:spTgt spid="6">
                                            <p:graphicEl>
                                              <a:dgm id="{8CF735D7-945E-5842-9659-93F2D9C8A87E}"/>
                                            </p:graphicEl>
                                          </p:spTgt>
                                        </p:tgtEl>
                                      </p:cBhvr>
                                    </p:animEffect>
                                    <p:anim calcmode="lin" valueType="num">
                                      <p:cBhvr>
                                        <p:cTn id="22" dur="1000" fill="hold"/>
                                        <p:tgtEl>
                                          <p:spTgt spid="6">
                                            <p:graphicEl>
                                              <a:dgm id="{8CF735D7-945E-5842-9659-93F2D9C8A87E}"/>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8CF735D7-945E-5842-9659-93F2D9C8A87E}"/>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520F9DA5-954C-D94B-8EF9-FB1805990D23}"/>
                                            </p:graphicEl>
                                          </p:spTgt>
                                        </p:tgtEl>
                                        <p:attrNameLst>
                                          <p:attrName>style.visibility</p:attrName>
                                        </p:attrNameLst>
                                      </p:cBhvr>
                                      <p:to>
                                        <p:strVal val="visible"/>
                                      </p:to>
                                    </p:set>
                                    <p:animEffect transition="in" filter="fade">
                                      <p:cBhvr>
                                        <p:cTn id="28" dur="1000"/>
                                        <p:tgtEl>
                                          <p:spTgt spid="6">
                                            <p:graphicEl>
                                              <a:dgm id="{520F9DA5-954C-D94B-8EF9-FB1805990D23}"/>
                                            </p:graphicEl>
                                          </p:spTgt>
                                        </p:tgtEl>
                                      </p:cBhvr>
                                    </p:animEffect>
                                    <p:anim calcmode="lin" valueType="num">
                                      <p:cBhvr>
                                        <p:cTn id="29" dur="1000" fill="hold"/>
                                        <p:tgtEl>
                                          <p:spTgt spid="6">
                                            <p:graphicEl>
                                              <a:dgm id="{520F9DA5-954C-D94B-8EF9-FB1805990D23}"/>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520F9DA5-954C-D94B-8EF9-FB1805990D2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3552" y="476672"/>
            <a:ext cx="8280920" cy="369332"/>
          </a:xfrm>
          <a:prstGeom prst="rect">
            <a:avLst/>
          </a:prstGeom>
          <a:noFill/>
        </p:spPr>
        <p:txBody>
          <a:bodyPr wrap="square" rtlCol="0">
            <a:spAutoFit/>
          </a:bodyPr>
          <a:lstStyle/>
          <a:p>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632" y="116632"/>
            <a:ext cx="5325979" cy="120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063552" y="1464468"/>
            <a:ext cx="8444977" cy="1200329"/>
          </a:xfrm>
          <a:prstGeom prst="rect">
            <a:avLst/>
          </a:prstGeom>
          <a:noFill/>
        </p:spPr>
        <p:txBody>
          <a:bodyPr wrap="square" rtlCol="0">
            <a:spAutoFit/>
          </a:bodyPr>
          <a:lstStyle/>
          <a:p>
            <a:pPr algn="ctr"/>
            <a:r>
              <a:rPr lang="en-US" sz="2400" b="1" dirty="0"/>
              <a:t>­­­</a:t>
            </a:r>
            <a:r>
              <a:rPr lang="es-ES" sz="2400" b="1" dirty="0"/>
              <a:t>SISTEMA PARA MEJORAR LA SEGURIDAD DE LA INFORMACIÓN EN IDENTIDADES DIGITALES APLICANDO TECNOLOGÍA BLOCKCHAIN</a:t>
            </a:r>
            <a:endParaRPr lang="es-EC" sz="2400" b="1" dirty="0"/>
          </a:p>
        </p:txBody>
      </p:sp>
      <p:sp>
        <p:nvSpPr>
          <p:cNvPr id="9" name="8 CuadroTexto"/>
          <p:cNvSpPr txBox="1"/>
          <p:nvPr/>
        </p:nvSpPr>
        <p:spPr>
          <a:xfrm>
            <a:off x="20320" y="2574143"/>
            <a:ext cx="12171680" cy="1785104"/>
          </a:xfrm>
          <a:prstGeom prst="rect">
            <a:avLst/>
          </a:prstGeom>
          <a:noFill/>
        </p:spPr>
        <p:txBody>
          <a:bodyPr wrap="square" rtlCol="0">
            <a:spAutoFit/>
          </a:bodyPr>
          <a:lstStyle/>
          <a:p>
            <a:pPr algn="ctr"/>
            <a:r>
              <a:rPr lang="es-EC" sz="2200" dirty="0"/>
              <a:t>Autores:   Marilyn Anabel Tunala Llumiugsi</a:t>
            </a:r>
          </a:p>
          <a:p>
            <a:pPr algn="ctr"/>
            <a:r>
              <a:rPr lang="es-EC" sz="2200" dirty="0"/>
              <a:t>			Ronnie Eduardo Moncayo Felicita</a:t>
            </a:r>
          </a:p>
          <a:p>
            <a:pPr algn="ctr"/>
            <a:endParaRPr lang="es-ES" sz="2200" dirty="0"/>
          </a:p>
          <a:p>
            <a:pPr algn="ctr"/>
            <a:r>
              <a:rPr lang="es-ES" sz="2200" dirty="0" smtClean="0"/>
              <a:t>Director: </a:t>
            </a:r>
            <a:r>
              <a:rPr lang="es-ES" sz="2200" dirty="0"/>
              <a:t>Walter Fuertes, PhD.</a:t>
            </a:r>
          </a:p>
          <a:p>
            <a:pPr algn="ctr"/>
            <a:endParaRPr lang="es-EC" sz="2200" dirty="0"/>
          </a:p>
        </p:txBody>
      </p:sp>
      <p:pic>
        <p:nvPicPr>
          <p:cNvPr id="7" name="Picture 2" descr="Resultado de imagen para muchas gra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701" y="4058653"/>
            <a:ext cx="5241824" cy="209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69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s-ES"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Privacidad</a:t>
            </a:r>
            <a:r>
              <a:rPr lang="en-SG"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s-ES"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consentimiento</a:t>
            </a:r>
            <a:r>
              <a:rPr lang="en-SG"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SG" b="1"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etc</a:t>
            </a:r>
            <a:r>
              <a:rPr lang="en-SG" b="1"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s-ES"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26" name="Picture 2" descr="Resultado de imagen para facebook and cambridge analytica">
            <a:extLst>
              <a:ext uri="{FF2B5EF4-FFF2-40B4-BE49-F238E27FC236}">
                <a16:creationId xmlns:a16="http://schemas.microsoft.com/office/drawing/2014/main" id="{696CB412-DBA6-4D7C-90FB-A69FB628F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248" y="3072482"/>
            <a:ext cx="5060686" cy="2846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hackeo equifax">
            <a:extLst>
              <a:ext uri="{FF2B5EF4-FFF2-40B4-BE49-F238E27FC236}">
                <a16:creationId xmlns:a16="http://schemas.microsoft.com/office/drawing/2014/main" id="{CAD9C8D9-1524-4678-9BE8-B0932C0F5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03" y="1958341"/>
            <a:ext cx="603885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65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2252" y="39189"/>
            <a:ext cx="12096206" cy="8059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effectLst>
                  <a:glow rad="101600">
                    <a:schemeClr val="accent6">
                      <a:lumMod val="50000"/>
                      <a:alpha val="60000"/>
                    </a:schemeClr>
                  </a:glow>
                </a:effectLst>
              </a:rPr>
              <a:t>Justificación</a:t>
            </a:r>
            <a:endParaRPr lang="es-EC" sz="3200" b="1" dirty="0">
              <a:solidFill>
                <a:schemeClr val="tx1"/>
              </a:solidFill>
              <a:effectLst>
                <a:glow rad="101600">
                  <a:schemeClr val="accent6">
                    <a:lumMod val="50000"/>
                    <a:alpha val="60000"/>
                  </a:schemeClr>
                </a:glow>
              </a:effectLst>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3078" name="Picture 6" descr="Resultado de imagen para seguridad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52" y="4104619"/>
            <a:ext cx="3739092" cy="2037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3269939045"/>
              </p:ext>
            </p:extLst>
          </p:nvPr>
        </p:nvGraphicFramePr>
        <p:xfrm>
          <a:off x="1016000" y="1646907"/>
          <a:ext cx="9906924" cy="4495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6" name="Picture 4"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639" y="1773918"/>
            <a:ext cx="2601819" cy="19540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Resultado de imagen para trazabilida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374" y="3552767"/>
            <a:ext cx="1727576" cy="172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50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F4E37-8794-43E0-9E31-7F8E7C37BDE2}"/>
              </a:ext>
            </a:extLst>
          </p:cNvPr>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5400" b="1" spc="0" dirty="0">
                <a:ln/>
                <a:solidFill>
                  <a:schemeClr val="accent3"/>
                </a:solidFill>
              </a:rPr>
              <a:t>¿Cómo </a:t>
            </a:r>
            <a:r>
              <a:rPr lang="es-ES" sz="5400" b="1" spc="0" dirty="0" smtClean="0">
                <a:ln/>
                <a:solidFill>
                  <a:schemeClr val="accent3"/>
                </a:solidFill>
              </a:rPr>
              <a:t>lograrlo?</a:t>
            </a:r>
            <a:endParaRPr lang="es-ES" sz="5400" b="1" spc="0" dirty="0">
              <a:ln/>
              <a:solidFill>
                <a:schemeClr val="accent3"/>
              </a:solidFill>
            </a:endParaRPr>
          </a:p>
        </p:txBody>
      </p:sp>
      <p:sp>
        <p:nvSpPr>
          <p:cNvPr id="4" name="Marcador de número de diapositiva 3">
            <a:extLst>
              <a:ext uri="{FF2B5EF4-FFF2-40B4-BE49-F238E27FC236}">
                <a16:creationId xmlns:a16="http://schemas.microsoft.com/office/drawing/2014/main" id="{39B342A7-E604-436B-B7E9-2CFAD2B0D02D}"/>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descr="Resultado de imagen para blockchain">
            <a:extLst>
              <a:ext uri="{FF2B5EF4-FFF2-40B4-BE49-F238E27FC236}">
                <a16:creationId xmlns:a16="http://schemas.microsoft.com/office/drawing/2014/main" id="{1BCF9FD9-E2E1-4539-AEB9-CEE535FFDF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8688" y="2087210"/>
            <a:ext cx="6733883" cy="402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Diagrama 5"/>
          <p:cNvGraphicFramePr/>
          <p:nvPr>
            <p:extLst>
              <p:ext uri="{D42A27DB-BD31-4B8C-83A1-F6EECF244321}">
                <p14:modId xmlns:p14="http://schemas.microsoft.com/office/powerpoint/2010/main" val="4014465376"/>
              </p:ext>
            </p:extLst>
          </p:nvPr>
        </p:nvGraphicFramePr>
        <p:xfrm>
          <a:off x="7342570" y="2087211"/>
          <a:ext cx="4458366" cy="4022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5923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OBJETIVOS</a:t>
            </a:r>
            <a:endParaRPr lang="en-US" dirty="0"/>
          </a:p>
        </p:txBody>
      </p:sp>
      <p:sp>
        <p:nvSpPr>
          <p:cNvPr id="3" name="Marcador de contenido 2"/>
          <p:cNvSpPr>
            <a:spLocks noGrp="1"/>
          </p:cNvSpPr>
          <p:nvPr>
            <p:ph idx="1"/>
          </p:nvPr>
        </p:nvSpPr>
        <p:spPr>
          <a:xfrm>
            <a:off x="1097280" y="1845734"/>
            <a:ext cx="7877387" cy="4023360"/>
          </a:xfrm>
        </p:spPr>
        <p:txBody>
          <a:bodyPr/>
          <a:lstStyle/>
          <a:p>
            <a:pPr algn="just"/>
            <a:r>
              <a:rPr lang="es-US" b="1" dirty="0"/>
              <a:t>Objetivo General</a:t>
            </a:r>
            <a:endParaRPr lang="en-US" b="1" dirty="0"/>
          </a:p>
          <a:p>
            <a:pPr algn="just"/>
            <a:r>
              <a:rPr lang="es-MX" dirty="0"/>
              <a:t>Analizar, diseñar e implementar un prototipo para mejorar la seguridad de la información en identidades digitales utilizando la tecnología Blockchain.  </a:t>
            </a:r>
            <a:endParaRPr lang="en-US" dirty="0"/>
          </a:p>
          <a:p>
            <a:pPr algn="just"/>
            <a:r>
              <a:rPr lang="es-ES" b="1" dirty="0"/>
              <a:t>Objetivos Específicos</a:t>
            </a:r>
            <a:endParaRPr lang="en-US" b="1" dirty="0"/>
          </a:p>
          <a:p>
            <a:pPr algn="just">
              <a:buFont typeface="Wingdings" panose="05000000000000000000" pitchFamily="2" charset="2"/>
              <a:buChar char="v"/>
            </a:pPr>
            <a:r>
              <a:rPr lang="es-ES" dirty="0"/>
              <a:t>Realizar una revisión de literatura sobre identidades digitales.</a:t>
            </a:r>
            <a:endParaRPr lang="en-US" dirty="0"/>
          </a:p>
          <a:p>
            <a:pPr algn="just">
              <a:buFont typeface="Wingdings" panose="05000000000000000000" pitchFamily="2" charset="2"/>
              <a:buChar char="v"/>
            </a:pPr>
            <a:r>
              <a:rPr lang="es-ES" dirty="0"/>
              <a:t>Evaluar los </a:t>
            </a:r>
            <a:r>
              <a:rPr lang="es-ES" dirty="0" err="1"/>
              <a:t>Frameworks</a:t>
            </a:r>
            <a:r>
              <a:rPr lang="es-ES" dirty="0"/>
              <a:t> de Blockchain de código abierto para determinar el más adecuado en el manejo de identidades digitales y proponer una solución.</a:t>
            </a:r>
            <a:endParaRPr lang="en-US" dirty="0"/>
          </a:p>
          <a:p>
            <a:pPr algn="just">
              <a:buFont typeface="Wingdings" panose="05000000000000000000" pitchFamily="2" charset="2"/>
              <a:buChar char="v"/>
            </a:pPr>
            <a:r>
              <a:rPr lang="es-ES" dirty="0"/>
              <a:t>Diseñar e implementar un prototipo de la solución propuesta.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098" name="Picture 2" descr="Resultado de imagen para objeti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182" y="1737360"/>
            <a:ext cx="3830248" cy="441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33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Identidad digital</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2050" name="Picture 2" descr="Resultado de imagen para identidad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200" y="2191108"/>
            <a:ext cx="3034453" cy="29400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937" y="2546443"/>
            <a:ext cx="3456027" cy="21539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2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15497</TotalTime>
  <Words>3737</Words>
  <Application>Microsoft Office PowerPoint</Application>
  <PresentationFormat>Panorámica</PresentationFormat>
  <Paragraphs>439</Paragraphs>
  <Slides>41</Slides>
  <Notes>37</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41</vt:i4>
      </vt:variant>
    </vt:vector>
  </HeadingPairs>
  <TitlesOfParts>
    <vt:vector size="53" baseType="lpstr">
      <vt:lpstr>MS PGothic</vt:lpstr>
      <vt:lpstr>Arial</vt:lpstr>
      <vt:lpstr>Calibri</vt:lpstr>
      <vt:lpstr>Calibri Light</vt:lpstr>
      <vt:lpstr>Courier New</vt:lpstr>
      <vt:lpstr>Harlow Solid Italic</vt:lpstr>
      <vt:lpstr>IBM Plex Sans</vt:lpstr>
      <vt:lpstr>IBM Plex Sans Regular</vt:lpstr>
      <vt:lpstr>Mangal</vt:lpstr>
      <vt:lpstr>Wingdings</vt:lpstr>
      <vt:lpstr>Retrospección</vt:lpstr>
      <vt:lpstr>Tema de Office</vt:lpstr>
      <vt:lpstr>Presentación de PowerPoint</vt:lpstr>
      <vt:lpstr>Agenda</vt:lpstr>
      <vt:lpstr>ANTECEDENTES</vt:lpstr>
      <vt:lpstr>PROBLEMÁTICA</vt:lpstr>
      <vt:lpstr>Privacidad, consentimiento, etc </vt:lpstr>
      <vt:lpstr>Presentación de PowerPoint</vt:lpstr>
      <vt:lpstr>¿Cómo lograrlo?</vt:lpstr>
      <vt:lpstr>OBJETIVOS</vt:lpstr>
      <vt:lpstr>Identidad digital</vt:lpstr>
      <vt:lpstr>Identidad digital</vt:lpstr>
      <vt:lpstr>Blockchain</vt:lpstr>
      <vt:lpstr>BITCOIN 2008</vt:lpstr>
      <vt:lpstr>Consenso y Ambientes de desconfianza</vt:lpstr>
      <vt:lpstr>Presentación de PowerPoint</vt:lpstr>
      <vt:lpstr>Contratos Inteligentes</vt:lpstr>
      <vt:lpstr>Frameworks de Blockchain</vt:lpstr>
      <vt:lpstr>Diseño e implementación del manejo de la identidad digital con Blockchain</vt:lpstr>
      <vt:lpstr>Presentación de PowerPoint</vt:lpstr>
      <vt:lpstr>Presentación de PowerPoint</vt:lpstr>
      <vt:lpstr>Presentación de PowerPoint</vt:lpstr>
      <vt:lpstr>Presentación de PowerPoint</vt:lpstr>
      <vt:lpstr>Hyperledger Fabric: Plataforma de contabilidad distribuida</vt:lpstr>
      <vt:lpstr>Hyperledger Composer</vt:lpstr>
      <vt:lpstr>Modelo de identidad digital propuesto con Hyperledger Composer</vt:lpstr>
      <vt:lpstr>Diseño</vt:lpstr>
      <vt:lpstr>Presentación de PowerPoint</vt:lpstr>
      <vt:lpstr>Presentación de PowerPoint</vt:lpstr>
      <vt:lpstr>SCRIPTS</vt:lpstr>
      <vt:lpstr>API REST FULL http://178.128.65.248:3000/explorer/#/ </vt:lpstr>
      <vt:lpstr>Crear identidad digital para una Persona</vt:lpstr>
      <vt:lpstr>Herramientas utilizadas</vt:lpstr>
      <vt:lpstr>PLAYGROUND</vt:lpstr>
      <vt:lpstr>PLAYGROUND</vt:lpstr>
      <vt:lpstr>EVALUACIÓN Y RESULTADOS</vt:lpstr>
      <vt:lpstr>Análisis de seguridad  </vt:lpstr>
      <vt:lpstr>Pruebas </vt:lpstr>
      <vt:lpstr>Evaluación de desempeño</vt:lpstr>
      <vt:lpstr>Evaluación de desempeño</vt:lpstr>
      <vt:lpstr>Conclusiones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PREVIO LA OBTENCIÓN DEL TÍTULO DE INGENIERO EN SISTEMAS E INFORMÁTICA    TEMA: REVISIÓN SISTEMÁTICA DE LITERATURA SOBRE EVALUACIÓN DE LA USABILIDAD DE APLICACIONES EN DISPOSITIVOS MÓVILES MULTIPLATAFORMA PARA ESTABLECER EL ESTADO DEL ARTE DE UN PROYECTO DE INVESTIGACIÓN</dc:title>
  <dc:creator>SANDY-PC</dc:creator>
  <cp:lastModifiedBy>Usuario de Windows</cp:lastModifiedBy>
  <cp:revision>613</cp:revision>
  <cp:lastPrinted>2017-06-05T20:31:18Z</cp:lastPrinted>
  <dcterms:created xsi:type="dcterms:W3CDTF">2016-12-06T18:16:52Z</dcterms:created>
  <dcterms:modified xsi:type="dcterms:W3CDTF">2018-09-05T04:38:15Z</dcterms:modified>
</cp:coreProperties>
</file>