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3"/>
  </p:normalViewPr>
  <p:slideViewPr>
    <p:cSldViewPr snapToGrid="0" snapToObjects="1">
      <p:cViewPr varScale="1">
        <p:scale>
          <a:sx n="70" d="100"/>
          <a:sy n="70" d="100"/>
        </p:scale>
        <p:origin x="-7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C850A-59BE-4D10-B634-B01A92AF3CEA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1C16C80-E66E-4B45-91A5-C35AFC88DCAA}">
      <dgm:prSet phldrT="[Texto]"/>
      <dgm:spPr>
        <a:blipFill rotWithShape="0">
          <a:blip xmlns:r="http://schemas.openxmlformats.org/officeDocument/2006/relationships" r:embed="rId1"/>
          <a:srcRect/>
          <a:stretch>
            <a:fillRect t="-17000" b="-17000"/>
          </a:stretch>
        </a:blipFill>
      </dgm:spPr>
      <dgm:t>
        <a:bodyPr/>
        <a:lstStyle/>
        <a:p>
          <a:r>
            <a:rPr lang="es-EC"/>
            <a:t> </a:t>
          </a:r>
          <a:endParaRPr lang="es-EC">
            <a:solidFill>
              <a:sysClr val="windowText" lastClr="000000"/>
            </a:solidFill>
          </a:endParaRPr>
        </a:p>
      </dgm:t>
    </dgm:pt>
    <dgm:pt modelId="{82E9884D-3A5D-4B53-9EC9-AADD15ECE664}" type="parTrans" cxnId="{6349CDFD-D0ED-4B2A-B09A-1A4B348B17A7}">
      <dgm:prSet/>
      <dgm:spPr/>
      <dgm:t>
        <a:bodyPr/>
        <a:lstStyle/>
        <a:p>
          <a:endParaRPr lang="es-EC"/>
        </a:p>
      </dgm:t>
    </dgm:pt>
    <dgm:pt modelId="{1F5B46B4-010F-4D2A-A7BB-0E8C53577A78}" type="sibTrans" cxnId="{6349CDFD-D0ED-4B2A-B09A-1A4B348B17A7}">
      <dgm:prSet/>
      <dgm:spPr/>
      <dgm:t>
        <a:bodyPr/>
        <a:lstStyle/>
        <a:p>
          <a:endParaRPr lang="es-EC"/>
        </a:p>
      </dgm:t>
    </dgm:pt>
    <dgm:pt modelId="{C022D4B5-19AC-48E5-A857-0BC98E02D01D}">
      <dgm:prSet phldrT="[Texto]" custT="1"/>
      <dgm:spPr/>
      <dgm:t>
        <a:bodyPr/>
        <a:lstStyle/>
        <a:p>
          <a:r>
            <a:rPr lang="es-EC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Desplazamiento dinámico 80%</a:t>
          </a:r>
        </a:p>
        <a:p>
          <a:r>
            <a:rPr lang="es-EC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Estabilidad Cuasi - estática 90%</a:t>
          </a:r>
        </a:p>
      </dgm:t>
    </dgm:pt>
    <dgm:pt modelId="{9259F780-DD98-427A-AA36-08AE797721DE}" type="parTrans" cxnId="{1BE7D7C5-E919-41E6-8B68-4EB2F95D1AFE}">
      <dgm:prSet/>
      <dgm:spPr/>
      <dgm:t>
        <a:bodyPr/>
        <a:lstStyle/>
        <a:p>
          <a:endParaRPr lang="es-EC"/>
        </a:p>
      </dgm:t>
    </dgm:pt>
    <dgm:pt modelId="{C9C4E4E9-928B-4D34-ABBA-545C4764D1ED}" type="sibTrans" cxnId="{1BE7D7C5-E919-41E6-8B68-4EB2F95D1AFE}">
      <dgm:prSet/>
      <dgm:spPr/>
      <dgm:t>
        <a:bodyPr/>
        <a:lstStyle/>
        <a:p>
          <a:endParaRPr lang="es-EC"/>
        </a:p>
      </dgm:t>
    </dgm:pt>
    <dgm:pt modelId="{2C42D133-439C-408E-90A2-42B456FE3E36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número de patas y menor altura del CM mejora la estabilidad y la marcha</a:t>
          </a:r>
        </a:p>
      </dgm:t>
    </dgm:pt>
    <dgm:pt modelId="{D3F2E4F7-721A-46D1-8231-8115F9A60FC1}" type="parTrans" cxnId="{C2EF8D31-B308-47B8-A250-3CA9558C30B7}">
      <dgm:prSet/>
      <dgm:spPr/>
      <dgm:t>
        <a:bodyPr/>
        <a:lstStyle/>
        <a:p>
          <a:endParaRPr lang="es-EC"/>
        </a:p>
      </dgm:t>
    </dgm:pt>
    <dgm:pt modelId="{D80A04BD-C247-43AF-9DB1-378C4044E320}" type="sibTrans" cxnId="{C2EF8D31-B308-47B8-A250-3CA9558C30B7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829289D1-302B-41F1-BB34-5F9C46C85B7A}">
          <dgm:prSet phldrT="[Texto]" custT="1"/>
          <dgm:spPr/>
          <dgm:t>
            <a:bodyPr/>
            <a:lstStyle/>
            <a:p>
              <a:r>
                <a:rPr lang="es-EC" sz="14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Velocidad 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400" b="0" i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f>
                      <m:fPr>
                        <m:ctrlPr>
                          <a:rPr lang="es-EC" sz="1400" b="0" i="1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s-EC" sz="14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𝑔𝑟𝑎𝑑𝑜𝑠</m:t>
                        </m:r>
                      </m:num>
                      <m:den>
                        <m:r>
                          <a:rPr lang="es-EC" sz="14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𝑚𝑖𝑛𝑢𝑡𝑜</m:t>
                        </m:r>
                      </m:den>
                    </m:f>
                  </m:oMath>
                </m:oMathPara>
              </a14:m>
              <a:endParaRPr lang="es-EC" sz="1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829289D1-302B-41F1-BB34-5F9C46C85B7A}">
          <dgm:prSet phldrT="[Texto]" custT="1"/>
          <dgm:spPr/>
          <dgm:t>
            <a:bodyPr/>
            <a:lstStyle/>
            <a:p>
              <a:r>
                <a:rPr lang="es-EC" sz="14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Velocidad </a:t>
              </a:r>
            </a:p>
            <a:p>
              <a:r>
                <a:rPr lang="es-EC" sz="1400" b="0" i="0">
                  <a:solidFill>
                    <a:sysClr val="windowText" lastClr="000000"/>
                  </a:solidFill>
                  <a:latin typeface="Cambria Math" panose="02040503050406030204" pitchFamily="18" charset="0"/>
                </a:rPr>
                <a:t>25 𝑔𝑟𝑎𝑑𝑜𝑠/𝑚𝑖𝑛𝑢𝑡𝑜</a:t>
              </a:r>
              <a:endParaRPr lang="es-EC" sz="1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60C142C7-24B6-49BE-8706-1879757E0FC8}" type="parTrans" cxnId="{5268EB9F-EDC2-489E-9BF5-0A20F59CC3C1}">
      <dgm:prSet/>
      <dgm:spPr/>
      <dgm:t>
        <a:bodyPr/>
        <a:lstStyle/>
        <a:p>
          <a:endParaRPr lang="es-EC"/>
        </a:p>
      </dgm:t>
    </dgm:pt>
    <dgm:pt modelId="{8FB3EBC0-6DF1-43EB-B9BB-3AC4545E8811}" type="sibTrans" cxnId="{5268EB9F-EDC2-489E-9BF5-0A20F59CC3C1}">
      <dgm:prSet/>
      <dgm:spPr/>
      <dgm:t>
        <a:bodyPr/>
        <a:lstStyle/>
        <a:p>
          <a:endParaRPr lang="es-EC"/>
        </a:p>
      </dgm:t>
    </dgm:pt>
    <dgm:pt modelId="{00F986E1-D146-4EBB-936F-B7DF14B8163F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sistema de apoyo elimina las fuerzas axiales</a:t>
          </a:r>
        </a:p>
      </dgm:t>
    </dgm:pt>
    <dgm:pt modelId="{311C8DCB-33EE-4592-98A3-F6CE4443DD7D}" type="parTrans" cxnId="{87A5CABA-FD90-48E6-BCF9-9A2D936FC6AA}">
      <dgm:prSet/>
      <dgm:spPr/>
      <dgm:t>
        <a:bodyPr/>
        <a:lstStyle/>
        <a:p>
          <a:endParaRPr lang="es-EC"/>
        </a:p>
      </dgm:t>
    </dgm:pt>
    <dgm:pt modelId="{A81EF253-4AD7-4804-9B8D-73B14FE19945}" type="sibTrans" cxnId="{87A5CABA-FD90-48E6-BCF9-9A2D936FC6AA}">
      <dgm:prSet/>
      <dgm:spPr/>
      <dgm:t>
        <a:bodyPr/>
        <a:lstStyle/>
        <a:p>
          <a:endParaRPr lang="es-EC"/>
        </a:p>
      </dgm:t>
    </dgm:pt>
    <dgm:pt modelId="{AAE102D2-AC53-4CDC-B20C-605EFBAB4E26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giro de caderas facilita el traslado del Centro de Gravedad</a:t>
          </a:r>
        </a:p>
      </dgm:t>
    </dgm:pt>
    <dgm:pt modelId="{5897B6DC-DA4A-4682-9498-8E8E021DEEE4}" type="parTrans" cxnId="{8FAB205E-61AE-48F8-A8D3-E394D9D1CFB2}">
      <dgm:prSet/>
      <dgm:spPr/>
      <dgm:t>
        <a:bodyPr/>
        <a:lstStyle/>
        <a:p>
          <a:endParaRPr lang="es-EC"/>
        </a:p>
      </dgm:t>
    </dgm:pt>
    <dgm:pt modelId="{027EF5EF-8E97-4600-A941-2346E1A4BFEF}" type="sibTrans" cxnId="{8FAB205E-61AE-48F8-A8D3-E394D9D1CFB2}">
      <dgm:prSet/>
      <dgm:spPr/>
      <dgm:t>
        <a:bodyPr/>
        <a:lstStyle/>
        <a:p>
          <a:endParaRPr lang="es-EC"/>
        </a:p>
      </dgm:t>
    </dgm:pt>
    <dgm:pt modelId="{65E7D418-9572-4020-9C54-EF814B779C69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Simetría estructural para equilibrar</a:t>
          </a:r>
        </a:p>
      </dgm:t>
    </dgm:pt>
    <dgm:pt modelId="{AB9C5329-002F-455E-9C19-B5FF1FDA2FCD}" type="parTrans" cxnId="{5D45A7AE-F28E-4564-88A6-05FD279961D4}">
      <dgm:prSet/>
      <dgm:spPr/>
      <dgm:t>
        <a:bodyPr/>
        <a:lstStyle/>
        <a:p>
          <a:endParaRPr lang="es-EC"/>
        </a:p>
      </dgm:t>
    </dgm:pt>
    <dgm:pt modelId="{3695953B-C98C-4B76-AF4E-A324116F0576}" type="sibTrans" cxnId="{5D45A7AE-F28E-4564-88A6-05FD279961D4}">
      <dgm:prSet/>
      <dgm:spPr/>
      <dgm:t>
        <a:bodyPr/>
        <a:lstStyle/>
        <a:p>
          <a:endParaRPr lang="es-EC"/>
        </a:p>
      </dgm:t>
    </dgm:pt>
    <dgm:pt modelId="{C5036DDD-B319-487B-B6E6-26F416E8E1F2}" type="pres">
      <dgm:prSet presAssocID="{F40C850A-59BE-4D10-B634-B01A92AF3C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E3297F-7D03-4CA0-9707-FE36041759BF}" type="pres">
      <dgm:prSet presAssocID="{C1C16C80-E66E-4B45-91A5-C35AFC88DCAA}" presName="centerShape" presStyleLbl="node0" presStyleIdx="0" presStyleCnt="1" custScaleX="113618"/>
      <dgm:spPr/>
      <dgm:t>
        <a:bodyPr/>
        <a:lstStyle/>
        <a:p>
          <a:endParaRPr lang="es-EC"/>
        </a:p>
      </dgm:t>
    </dgm:pt>
    <dgm:pt modelId="{B1AF9384-4DD6-41D8-8E39-F10A38F6D575}" type="pres">
      <dgm:prSet presAssocID="{9259F780-DD98-427A-AA36-08AE797721DE}" presName="parTrans" presStyleLbl="bgSibTrans2D1" presStyleIdx="0" presStyleCnt="6"/>
      <dgm:spPr/>
      <dgm:t>
        <a:bodyPr/>
        <a:lstStyle/>
        <a:p>
          <a:endParaRPr lang="es-EC"/>
        </a:p>
      </dgm:t>
    </dgm:pt>
    <dgm:pt modelId="{1CD8C008-07CA-403E-859C-19D7C6DC90BD}" type="pres">
      <dgm:prSet presAssocID="{C022D4B5-19AC-48E5-A857-0BC98E02D01D}" presName="node" presStyleLbl="node1" presStyleIdx="0" presStyleCnt="6" custScaleX="1093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FB84FD-BD9D-4A7C-880B-76C0676A32AD}" type="pres">
      <dgm:prSet presAssocID="{D3F2E4F7-721A-46D1-8231-8115F9A60FC1}" presName="parTrans" presStyleLbl="bgSibTrans2D1" presStyleIdx="1" presStyleCnt="6"/>
      <dgm:spPr/>
      <dgm:t>
        <a:bodyPr/>
        <a:lstStyle/>
        <a:p>
          <a:endParaRPr lang="es-EC"/>
        </a:p>
      </dgm:t>
    </dgm:pt>
    <dgm:pt modelId="{857AC582-E04E-48C3-B649-47444C4ACE26}" type="pres">
      <dgm:prSet presAssocID="{2C42D133-439C-408E-90A2-42B456FE3E36}" presName="node" presStyleLbl="node1" presStyleIdx="1" presStyleCnt="6" custScaleX="134463" custRadScaleRad="107982" custRadScaleInc="-119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7841E9-9F14-4663-846C-429C7C0BBC71}" type="pres">
      <dgm:prSet presAssocID="{60C142C7-24B6-49BE-8706-1879757E0FC8}" presName="parTrans" presStyleLbl="bgSibTrans2D1" presStyleIdx="2" presStyleCnt="6"/>
      <dgm:spPr/>
      <dgm:t>
        <a:bodyPr/>
        <a:lstStyle/>
        <a:p>
          <a:endParaRPr lang="es-EC"/>
        </a:p>
      </dgm:t>
    </dgm:pt>
    <dgm:pt modelId="{67B3F466-8C4F-434E-9BF0-AC35E54D6E3F}" type="pres">
      <dgm:prSet presAssocID="{829289D1-302B-41F1-BB34-5F9C46C85B7A}" presName="node" presStyleLbl="node1" presStyleIdx="2" presStyleCnt="6" custScaleY="86255" custRadScaleRad="95881" custRadScaleInc="46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CA3E96-DAB7-4EC0-AD77-75B30C0AD770}" type="pres">
      <dgm:prSet presAssocID="{AB9C5329-002F-455E-9C19-B5FF1FDA2FCD}" presName="parTrans" presStyleLbl="bgSibTrans2D1" presStyleIdx="3" presStyleCnt="6"/>
      <dgm:spPr/>
      <dgm:t>
        <a:bodyPr/>
        <a:lstStyle/>
        <a:p>
          <a:endParaRPr lang="es-EC"/>
        </a:p>
      </dgm:t>
    </dgm:pt>
    <dgm:pt modelId="{F8D61735-CED4-4F74-8708-AF4888B85577}" type="pres">
      <dgm:prSet presAssocID="{65E7D418-9572-4020-9C54-EF814B779C69}" presName="node" presStyleLbl="node1" presStyleIdx="3" presStyleCnt="6" custScaleY="69344" custRadScaleRad="99024" custRadScaleInc="144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6D1771-EAC9-4F10-8398-FC12F27C72AC}" type="pres">
      <dgm:prSet presAssocID="{5897B6DC-DA4A-4682-9498-8E8E021DEEE4}" presName="parTrans" presStyleLbl="bgSibTrans2D1" presStyleIdx="4" presStyleCnt="6"/>
      <dgm:spPr/>
      <dgm:t>
        <a:bodyPr/>
        <a:lstStyle/>
        <a:p>
          <a:endParaRPr lang="es-EC"/>
        </a:p>
      </dgm:t>
    </dgm:pt>
    <dgm:pt modelId="{06B0FBBD-D257-45D0-9E01-0FDA3CE8FA19}" type="pres">
      <dgm:prSet presAssocID="{AAE102D2-AC53-4CDC-B20C-605EFBAB4E26}" presName="node" presStyleLbl="node1" presStyleIdx="4" presStyleCnt="6" custScaleX="98503" custScaleY="99671" custRadScaleRad="115181" custRadScaleInc="148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311F1A-036A-4AF0-A18D-5EF41E8FA459}" type="pres">
      <dgm:prSet presAssocID="{311C8DCB-33EE-4592-98A3-F6CE4443DD7D}" presName="parTrans" presStyleLbl="bgSibTrans2D1" presStyleIdx="5" presStyleCnt="6" custLinFactNeighborX="948" custLinFactNeighborY="9332"/>
      <dgm:spPr/>
      <dgm:t>
        <a:bodyPr/>
        <a:lstStyle/>
        <a:p>
          <a:endParaRPr lang="es-EC"/>
        </a:p>
      </dgm:t>
    </dgm:pt>
    <dgm:pt modelId="{F8391F01-C626-4AE7-B285-FE7B64C2D039}" type="pres">
      <dgm:prSet presAssocID="{00F986E1-D146-4EBB-936F-B7DF14B8163F}" presName="node" presStyleLbl="node1" presStyleIdx="5" presStyleCnt="6" custScaleX="117367" custScaleY="86699" custRadScaleRad="100002" custRadScaleInc="-11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5600C3-FD53-4D8B-8853-B512CE365FA3}" type="presOf" srcId="{2C42D133-439C-408E-90A2-42B456FE3E36}" destId="{857AC582-E04E-48C3-B649-47444C4ACE26}" srcOrd="0" destOrd="0" presId="urn:microsoft.com/office/officeart/2005/8/layout/radial4"/>
    <dgm:cxn modelId="{8FAB205E-61AE-48F8-A8D3-E394D9D1CFB2}" srcId="{C1C16C80-E66E-4B45-91A5-C35AFC88DCAA}" destId="{AAE102D2-AC53-4CDC-B20C-605EFBAB4E26}" srcOrd="4" destOrd="0" parTransId="{5897B6DC-DA4A-4682-9498-8E8E021DEEE4}" sibTransId="{027EF5EF-8E97-4600-A941-2346E1A4BFEF}"/>
    <dgm:cxn modelId="{1BE7D7C5-E919-41E6-8B68-4EB2F95D1AFE}" srcId="{C1C16C80-E66E-4B45-91A5-C35AFC88DCAA}" destId="{C022D4B5-19AC-48E5-A857-0BC98E02D01D}" srcOrd="0" destOrd="0" parTransId="{9259F780-DD98-427A-AA36-08AE797721DE}" sibTransId="{C9C4E4E9-928B-4D34-ABBA-545C4764D1ED}"/>
    <dgm:cxn modelId="{DA29842A-AEA4-4D81-94CF-2EDEEC275D64}" type="presOf" srcId="{C1C16C80-E66E-4B45-91A5-C35AFC88DCAA}" destId="{8DE3297F-7D03-4CA0-9707-FE36041759BF}" srcOrd="0" destOrd="0" presId="urn:microsoft.com/office/officeart/2005/8/layout/radial4"/>
    <dgm:cxn modelId="{980F9B34-567E-4AAF-8BE6-431F60C6523F}" type="presOf" srcId="{829289D1-302B-41F1-BB34-5F9C46C85B7A}" destId="{67B3F466-8C4F-434E-9BF0-AC35E54D6E3F}" srcOrd="0" destOrd="0" presId="urn:microsoft.com/office/officeart/2005/8/layout/radial4"/>
    <dgm:cxn modelId="{87A5CABA-FD90-48E6-BCF9-9A2D936FC6AA}" srcId="{C1C16C80-E66E-4B45-91A5-C35AFC88DCAA}" destId="{00F986E1-D146-4EBB-936F-B7DF14B8163F}" srcOrd="5" destOrd="0" parTransId="{311C8DCB-33EE-4592-98A3-F6CE4443DD7D}" sibTransId="{A81EF253-4AD7-4804-9B8D-73B14FE19945}"/>
    <dgm:cxn modelId="{5268EB9F-EDC2-489E-9BF5-0A20F59CC3C1}" srcId="{C1C16C80-E66E-4B45-91A5-C35AFC88DCAA}" destId="{829289D1-302B-41F1-BB34-5F9C46C85B7A}" srcOrd="2" destOrd="0" parTransId="{60C142C7-24B6-49BE-8706-1879757E0FC8}" sibTransId="{8FB3EBC0-6DF1-43EB-B9BB-3AC4545E8811}"/>
    <dgm:cxn modelId="{254345AF-6050-4CDF-8635-E5EC46049229}" type="presOf" srcId="{5897B6DC-DA4A-4682-9498-8E8E021DEEE4}" destId="{D06D1771-EAC9-4F10-8398-FC12F27C72AC}" srcOrd="0" destOrd="0" presId="urn:microsoft.com/office/officeart/2005/8/layout/radial4"/>
    <dgm:cxn modelId="{A508F1E9-9E95-4F42-AA76-D2DD86E98E50}" type="presOf" srcId="{00F986E1-D146-4EBB-936F-B7DF14B8163F}" destId="{F8391F01-C626-4AE7-B285-FE7B64C2D039}" srcOrd="0" destOrd="0" presId="urn:microsoft.com/office/officeart/2005/8/layout/radial4"/>
    <dgm:cxn modelId="{B5EDECFD-EAD3-463F-9F4C-4A90B8F8F702}" type="presOf" srcId="{D3F2E4F7-721A-46D1-8231-8115F9A60FC1}" destId="{C6FB84FD-BD9D-4A7C-880B-76C0676A32AD}" srcOrd="0" destOrd="0" presId="urn:microsoft.com/office/officeart/2005/8/layout/radial4"/>
    <dgm:cxn modelId="{7D347DC6-388B-44D9-BA45-BE161C9030DA}" type="presOf" srcId="{C022D4B5-19AC-48E5-A857-0BC98E02D01D}" destId="{1CD8C008-07CA-403E-859C-19D7C6DC90BD}" srcOrd="0" destOrd="0" presId="urn:microsoft.com/office/officeart/2005/8/layout/radial4"/>
    <dgm:cxn modelId="{5D45A7AE-F28E-4564-88A6-05FD279961D4}" srcId="{C1C16C80-E66E-4B45-91A5-C35AFC88DCAA}" destId="{65E7D418-9572-4020-9C54-EF814B779C69}" srcOrd="3" destOrd="0" parTransId="{AB9C5329-002F-455E-9C19-B5FF1FDA2FCD}" sibTransId="{3695953B-C98C-4B76-AF4E-A324116F0576}"/>
    <dgm:cxn modelId="{14149CC4-E0D7-4C52-9D7E-7F1CCE4C157F}" type="presOf" srcId="{9259F780-DD98-427A-AA36-08AE797721DE}" destId="{B1AF9384-4DD6-41D8-8E39-F10A38F6D575}" srcOrd="0" destOrd="0" presId="urn:microsoft.com/office/officeart/2005/8/layout/radial4"/>
    <dgm:cxn modelId="{1EE399B2-81CA-4BA3-8FE9-4E274D9EB830}" type="presOf" srcId="{311C8DCB-33EE-4592-98A3-F6CE4443DD7D}" destId="{E8311F1A-036A-4AF0-A18D-5EF41E8FA459}" srcOrd="0" destOrd="0" presId="urn:microsoft.com/office/officeart/2005/8/layout/radial4"/>
    <dgm:cxn modelId="{C36E24E3-D0B0-47AC-B3BA-C2E65719C503}" type="presOf" srcId="{F40C850A-59BE-4D10-B634-B01A92AF3CEA}" destId="{C5036DDD-B319-487B-B6E6-26F416E8E1F2}" srcOrd="0" destOrd="0" presId="urn:microsoft.com/office/officeart/2005/8/layout/radial4"/>
    <dgm:cxn modelId="{0809170E-5AF0-4354-9779-1A39AF136927}" type="presOf" srcId="{65E7D418-9572-4020-9C54-EF814B779C69}" destId="{F8D61735-CED4-4F74-8708-AF4888B85577}" srcOrd="0" destOrd="0" presId="urn:microsoft.com/office/officeart/2005/8/layout/radial4"/>
    <dgm:cxn modelId="{9F9209AD-5BB3-447A-88B0-89A81B2E1D15}" type="presOf" srcId="{AAE102D2-AC53-4CDC-B20C-605EFBAB4E26}" destId="{06B0FBBD-D257-45D0-9E01-0FDA3CE8FA19}" srcOrd="0" destOrd="0" presId="urn:microsoft.com/office/officeart/2005/8/layout/radial4"/>
    <dgm:cxn modelId="{C2EF8D31-B308-47B8-A250-3CA9558C30B7}" srcId="{C1C16C80-E66E-4B45-91A5-C35AFC88DCAA}" destId="{2C42D133-439C-408E-90A2-42B456FE3E36}" srcOrd="1" destOrd="0" parTransId="{D3F2E4F7-721A-46D1-8231-8115F9A60FC1}" sibTransId="{D80A04BD-C247-43AF-9DB1-378C4044E320}"/>
    <dgm:cxn modelId="{6349CDFD-D0ED-4B2A-B09A-1A4B348B17A7}" srcId="{F40C850A-59BE-4D10-B634-B01A92AF3CEA}" destId="{C1C16C80-E66E-4B45-91A5-C35AFC88DCAA}" srcOrd="0" destOrd="0" parTransId="{82E9884D-3A5D-4B53-9EC9-AADD15ECE664}" sibTransId="{1F5B46B4-010F-4D2A-A7BB-0E8C53577A78}"/>
    <dgm:cxn modelId="{2CB517E0-C2BF-44C7-9A8A-CEF1121CA8C7}" type="presOf" srcId="{AB9C5329-002F-455E-9C19-B5FF1FDA2FCD}" destId="{F4CA3E96-DAB7-4EC0-AD77-75B30C0AD770}" srcOrd="0" destOrd="0" presId="urn:microsoft.com/office/officeart/2005/8/layout/radial4"/>
    <dgm:cxn modelId="{651F45AD-0B5E-4AC5-8F6B-51E645169C05}" type="presOf" srcId="{60C142C7-24B6-49BE-8706-1879757E0FC8}" destId="{E87841E9-9F14-4663-846C-429C7C0BBC71}" srcOrd="0" destOrd="0" presId="urn:microsoft.com/office/officeart/2005/8/layout/radial4"/>
    <dgm:cxn modelId="{E69321E2-B07B-4931-B532-39FA22D1A403}" type="presParOf" srcId="{C5036DDD-B319-487B-B6E6-26F416E8E1F2}" destId="{8DE3297F-7D03-4CA0-9707-FE36041759BF}" srcOrd="0" destOrd="0" presId="urn:microsoft.com/office/officeart/2005/8/layout/radial4"/>
    <dgm:cxn modelId="{3D253E82-935D-4907-B795-4A5AF6A213C3}" type="presParOf" srcId="{C5036DDD-B319-487B-B6E6-26F416E8E1F2}" destId="{B1AF9384-4DD6-41D8-8E39-F10A38F6D575}" srcOrd="1" destOrd="0" presId="urn:microsoft.com/office/officeart/2005/8/layout/radial4"/>
    <dgm:cxn modelId="{E50E8A8C-4803-44DE-AE23-815C3897D918}" type="presParOf" srcId="{C5036DDD-B319-487B-B6E6-26F416E8E1F2}" destId="{1CD8C008-07CA-403E-859C-19D7C6DC90BD}" srcOrd="2" destOrd="0" presId="urn:microsoft.com/office/officeart/2005/8/layout/radial4"/>
    <dgm:cxn modelId="{491A4623-6AF3-49F1-8D3D-A59787DB5F50}" type="presParOf" srcId="{C5036DDD-B319-487B-B6E6-26F416E8E1F2}" destId="{C6FB84FD-BD9D-4A7C-880B-76C0676A32AD}" srcOrd="3" destOrd="0" presId="urn:microsoft.com/office/officeart/2005/8/layout/radial4"/>
    <dgm:cxn modelId="{E18D5066-1495-494A-9C70-5A7F1249175B}" type="presParOf" srcId="{C5036DDD-B319-487B-B6E6-26F416E8E1F2}" destId="{857AC582-E04E-48C3-B649-47444C4ACE26}" srcOrd="4" destOrd="0" presId="urn:microsoft.com/office/officeart/2005/8/layout/radial4"/>
    <dgm:cxn modelId="{BECFB61A-74F2-4165-9445-23937F0ED015}" type="presParOf" srcId="{C5036DDD-B319-487B-B6E6-26F416E8E1F2}" destId="{E87841E9-9F14-4663-846C-429C7C0BBC71}" srcOrd="5" destOrd="0" presId="urn:microsoft.com/office/officeart/2005/8/layout/radial4"/>
    <dgm:cxn modelId="{8222AC4F-C202-4E82-B9C7-6249462C5C8F}" type="presParOf" srcId="{C5036DDD-B319-487B-B6E6-26F416E8E1F2}" destId="{67B3F466-8C4F-434E-9BF0-AC35E54D6E3F}" srcOrd="6" destOrd="0" presId="urn:microsoft.com/office/officeart/2005/8/layout/radial4"/>
    <dgm:cxn modelId="{8F59449D-ACD2-40ED-BCD8-AF16B6EABFF8}" type="presParOf" srcId="{C5036DDD-B319-487B-B6E6-26F416E8E1F2}" destId="{F4CA3E96-DAB7-4EC0-AD77-75B30C0AD770}" srcOrd="7" destOrd="0" presId="urn:microsoft.com/office/officeart/2005/8/layout/radial4"/>
    <dgm:cxn modelId="{C10D7AF2-EFC4-4DCC-8A36-5BFF52A86889}" type="presParOf" srcId="{C5036DDD-B319-487B-B6E6-26F416E8E1F2}" destId="{F8D61735-CED4-4F74-8708-AF4888B85577}" srcOrd="8" destOrd="0" presId="urn:microsoft.com/office/officeart/2005/8/layout/radial4"/>
    <dgm:cxn modelId="{9FE92440-D555-4CAA-B74A-E05B7EA93400}" type="presParOf" srcId="{C5036DDD-B319-487B-B6E6-26F416E8E1F2}" destId="{D06D1771-EAC9-4F10-8398-FC12F27C72AC}" srcOrd="9" destOrd="0" presId="urn:microsoft.com/office/officeart/2005/8/layout/radial4"/>
    <dgm:cxn modelId="{0CA82941-9547-4CD5-8FA9-FC1A17CCC44D}" type="presParOf" srcId="{C5036DDD-B319-487B-B6E6-26F416E8E1F2}" destId="{06B0FBBD-D257-45D0-9E01-0FDA3CE8FA19}" srcOrd="10" destOrd="0" presId="urn:microsoft.com/office/officeart/2005/8/layout/radial4"/>
    <dgm:cxn modelId="{AC6DA409-8A1B-44C4-925B-8BD820820D3D}" type="presParOf" srcId="{C5036DDD-B319-487B-B6E6-26F416E8E1F2}" destId="{E8311F1A-036A-4AF0-A18D-5EF41E8FA459}" srcOrd="11" destOrd="0" presId="urn:microsoft.com/office/officeart/2005/8/layout/radial4"/>
    <dgm:cxn modelId="{255EB30F-5B5B-4050-92E2-20235E49E832}" type="presParOf" srcId="{C5036DDD-B319-487B-B6E6-26F416E8E1F2}" destId="{F8391F01-C626-4AE7-B285-FE7B64C2D03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0C850A-59BE-4D10-B634-B01A92AF3CEA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1C16C80-E66E-4B45-91A5-C35AFC88DCAA}">
      <dgm:prSet phldrT="[Texto]"/>
      <dgm:spPr>
        <a:blipFill rotWithShape="0">
          <a:blip xmlns:r="http://schemas.openxmlformats.org/officeDocument/2006/relationships" r:embed="rId1"/>
          <a:srcRect/>
          <a:stretch>
            <a:fillRect t="-17000" b="-17000"/>
          </a:stretch>
        </a:blipFill>
      </dgm:spPr>
      <dgm:t>
        <a:bodyPr/>
        <a:lstStyle/>
        <a:p>
          <a:r>
            <a:rPr lang="es-EC"/>
            <a:t> </a:t>
          </a:r>
          <a:endParaRPr lang="es-EC">
            <a:solidFill>
              <a:sysClr val="windowText" lastClr="000000"/>
            </a:solidFill>
          </a:endParaRPr>
        </a:p>
      </dgm:t>
    </dgm:pt>
    <dgm:pt modelId="{82E9884D-3A5D-4B53-9EC9-AADD15ECE664}" type="parTrans" cxnId="{6349CDFD-D0ED-4B2A-B09A-1A4B348B17A7}">
      <dgm:prSet/>
      <dgm:spPr/>
      <dgm:t>
        <a:bodyPr/>
        <a:lstStyle/>
        <a:p>
          <a:endParaRPr lang="es-EC"/>
        </a:p>
      </dgm:t>
    </dgm:pt>
    <dgm:pt modelId="{1F5B46B4-010F-4D2A-A7BB-0E8C53577A78}" type="sibTrans" cxnId="{6349CDFD-D0ED-4B2A-B09A-1A4B348B17A7}">
      <dgm:prSet/>
      <dgm:spPr/>
      <dgm:t>
        <a:bodyPr/>
        <a:lstStyle/>
        <a:p>
          <a:endParaRPr lang="es-EC"/>
        </a:p>
      </dgm:t>
    </dgm:pt>
    <dgm:pt modelId="{C022D4B5-19AC-48E5-A857-0BC98E02D01D}">
      <dgm:prSet phldrT="[Texto]" custT="1"/>
      <dgm:spPr/>
      <dgm:t>
        <a:bodyPr/>
        <a:lstStyle/>
        <a:p>
          <a:r>
            <a:rPr lang="es-EC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Desplazamiento dinámico 80%</a:t>
          </a:r>
        </a:p>
        <a:p>
          <a:r>
            <a:rPr lang="es-EC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Estabilidad Cuasi - estática 90%</a:t>
          </a:r>
        </a:p>
      </dgm:t>
    </dgm:pt>
    <dgm:pt modelId="{9259F780-DD98-427A-AA36-08AE797721DE}" type="parTrans" cxnId="{1BE7D7C5-E919-41E6-8B68-4EB2F95D1AFE}">
      <dgm:prSet/>
      <dgm:spPr/>
      <dgm:t>
        <a:bodyPr/>
        <a:lstStyle/>
        <a:p>
          <a:endParaRPr lang="es-EC"/>
        </a:p>
      </dgm:t>
    </dgm:pt>
    <dgm:pt modelId="{C9C4E4E9-928B-4D34-ABBA-545C4764D1ED}" type="sibTrans" cxnId="{1BE7D7C5-E919-41E6-8B68-4EB2F95D1AFE}">
      <dgm:prSet/>
      <dgm:spPr/>
      <dgm:t>
        <a:bodyPr/>
        <a:lstStyle/>
        <a:p>
          <a:endParaRPr lang="es-EC"/>
        </a:p>
      </dgm:t>
    </dgm:pt>
    <dgm:pt modelId="{2C42D133-439C-408E-90A2-42B456FE3E36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número de patas y menor altura del CM mejora la estabilidad y la marcha</a:t>
          </a:r>
        </a:p>
      </dgm:t>
    </dgm:pt>
    <dgm:pt modelId="{D3F2E4F7-721A-46D1-8231-8115F9A60FC1}" type="parTrans" cxnId="{C2EF8D31-B308-47B8-A250-3CA9558C30B7}">
      <dgm:prSet/>
      <dgm:spPr/>
      <dgm:t>
        <a:bodyPr/>
        <a:lstStyle/>
        <a:p>
          <a:endParaRPr lang="es-EC"/>
        </a:p>
      </dgm:t>
    </dgm:pt>
    <dgm:pt modelId="{D80A04BD-C247-43AF-9DB1-378C4044E320}" type="sibTrans" cxnId="{C2EF8D31-B308-47B8-A250-3CA9558C30B7}">
      <dgm:prSet/>
      <dgm:spPr/>
      <dgm:t>
        <a:bodyPr/>
        <a:lstStyle/>
        <a:p>
          <a:endParaRPr lang="es-EC"/>
        </a:p>
      </dgm:t>
    </dgm:pt>
    <dgm:pt modelId="{829289D1-302B-41F1-BB34-5F9C46C85B7A}">
      <dgm:prSet phldrT="[Texto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60C142C7-24B6-49BE-8706-1879757E0FC8}" type="parTrans" cxnId="{5268EB9F-EDC2-489E-9BF5-0A20F59CC3C1}">
      <dgm:prSet/>
      <dgm:spPr/>
      <dgm:t>
        <a:bodyPr/>
        <a:lstStyle/>
        <a:p>
          <a:endParaRPr lang="es-EC"/>
        </a:p>
      </dgm:t>
    </dgm:pt>
    <dgm:pt modelId="{8FB3EBC0-6DF1-43EB-B9BB-3AC4545E8811}" type="sibTrans" cxnId="{5268EB9F-EDC2-489E-9BF5-0A20F59CC3C1}">
      <dgm:prSet/>
      <dgm:spPr/>
      <dgm:t>
        <a:bodyPr/>
        <a:lstStyle/>
        <a:p>
          <a:endParaRPr lang="es-EC"/>
        </a:p>
      </dgm:t>
    </dgm:pt>
    <dgm:pt modelId="{00F986E1-D146-4EBB-936F-B7DF14B8163F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sistema de apoyo elimina las fuerzas axiales</a:t>
          </a:r>
        </a:p>
      </dgm:t>
    </dgm:pt>
    <dgm:pt modelId="{311C8DCB-33EE-4592-98A3-F6CE4443DD7D}" type="parTrans" cxnId="{87A5CABA-FD90-48E6-BCF9-9A2D936FC6AA}">
      <dgm:prSet/>
      <dgm:spPr/>
      <dgm:t>
        <a:bodyPr/>
        <a:lstStyle/>
        <a:p>
          <a:endParaRPr lang="es-EC"/>
        </a:p>
      </dgm:t>
    </dgm:pt>
    <dgm:pt modelId="{A81EF253-4AD7-4804-9B8D-73B14FE19945}" type="sibTrans" cxnId="{87A5CABA-FD90-48E6-BCF9-9A2D936FC6AA}">
      <dgm:prSet/>
      <dgm:spPr/>
      <dgm:t>
        <a:bodyPr/>
        <a:lstStyle/>
        <a:p>
          <a:endParaRPr lang="es-EC"/>
        </a:p>
      </dgm:t>
    </dgm:pt>
    <dgm:pt modelId="{AAE102D2-AC53-4CDC-B20C-605EFBAB4E26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giro de caderas facilita el traslado del Centro de Gravedad</a:t>
          </a:r>
        </a:p>
      </dgm:t>
    </dgm:pt>
    <dgm:pt modelId="{5897B6DC-DA4A-4682-9498-8E8E021DEEE4}" type="parTrans" cxnId="{8FAB205E-61AE-48F8-A8D3-E394D9D1CFB2}">
      <dgm:prSet/>
      <dgm:spPr/>
      <dgm:t>
        <a:bodyPr/>
        <a:lstStyle/>
        <a:p>
          <a:endParaRPr lang="es-EC"/>
        </a:p>
      </dgm:t>
    </dgm:pt>
    <dgm:pt modelId="{027EF5EF-8E97-4600-A941-2346E1A4BFEF}" type="sibTrans" cxnId="{8FAB205E-61AE-48F8-A8D3-E394D9D1CFB2}">
      <dgm:prSet/>
      <dgm:spPr/>
      <dgm:t>
        <a:bodyPr/>
        <a:lstStyle/>
        <a:p>
          <a:endParaRPr lang="es-EC"/>
        </a:p>
      </dgm:t>
    </dgm:pt>
    <dgm:pt modelId="{65E7D418-9572-4020-9C54-EF814B779C69}">
      <dgm:prSet phldrT="[Texto]" custT="1"/>
      <dgm:spPr/>
      <dgm:t>
        <a:bodyPr/>
        <a:lstStyle/>
        <a:p>
          <a:r>
            <a:rPr lang="es-EC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Simetría estructural para equilibrar</a:t>
          </a:r>
        </a:p>
      </dgm:t>
    </dgm:pt>
    <dgm:pt modelId="{AB9C5329-002F-455E-9C19-B5FF1FDA2FCD}" type="parTrans" cxnId="{5D45A7AE-F28E-4564-88A6-05FD279961D4}">
      <dgm:prSet/>
      <dgm:spPr/>
      <dgm:t>
        <a:bodyPr/>
        <a:lstStyle/>
        <a:p>
          <a:endParaRPr lang="es-EC"/>
        </a:p>
      </dgm:t>
    </dgm:pt>
    <dgm:pt modelId="{3695953B-C98C-4B76-AF4E-A324116F0576}" type="sibTrans" cxnId="{5D45A7AE-F28E-4564-88A6-05FD279961D4}">
      <dgm:prSet/>
      <dgm:spPr/>
      <dgm:t>
        <a:bodyPr/>
        <a:lstStyle/>
        <a:p>
          <a:endParaRPr lang="es-EC"/>
        </a:p>
      </dgm:t>
    </dgm:pt>
    <dgm:pt modelId="{C5036DDD-B319-487B-B6E6-26F416E8E1F2}" type="pres">
      <dgm:prSet presAssocID="{F40C850A-59BE-4D10-B634-B01A92AF3C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E3297F-7D03-4CA0-9707-FE36041759BF}" type="pres">
      <dgm:prSet presAssocID="{C1C16C80-E66E-4B45-91A5-C35AFC88DCAA}" presName="centerShape" presStyleLbl="node0" presStyleIdx="0" presStyleCnt="1" custScaleX="113618"/>
      <dgm:spPr/>
    </dgm:pt>
    <dgm:pt modelId="{B1AF9384-4DD6-41D8-8E39-F10A38F6D575}" type="pres">
      <dgm:prSet presAssocID="{9259F780-DD98-427A-AA36-08AE797721DE}" presName="parTrans" presStyleLbl="bgSibTrans2D1" presStyleIdx="0" presStyleCnt="6"/>
      <dgm:spPr/>
    </dgm:pt>
    <dgm:pt modelId="{1CD8C008-07CA-403E-859C-19D7C6DC90BD}" type="pres">
      <dgm:prSet presAssocID="{C022D4B5-19AC-48E5-A857-0BC98E02D01D}" presName="node" presStyleLbl="node1" presStyleIdx="0" presStyleCnt="6" custScaleX="109375">
        <dgm:presLayoutVars>
          <dgm:bulletEnabled val="1"/>
        </dgm:presLayoutVars>
      </dgm:prSet>
      <dgm:spPr/>
    </dgm:pt>
    <dgm:pt modelId="{C6FB84FD-BD9D-4A7C-880B-76C0676A32AD}" type="pres">
      <dgm:prSet presAssocID="{D3F2E4F7-721A-46D1-8231-8115F9A60FC1}" presName="parTrans" presStyleLbl="bgSibTrans2D1" presStyleIdx="1" presStyleCnt="6"/>
      <dgm:spPr/>
    </dgm:pt>
    <dgm:pt modelId="{857AC582-E04E-48C3-B649-47444C4ACE26}" type="pres">
      <dgm:prSet presAssocID="{2C42D133-439C-408E-90A2-42B456FE3E36}" presName="node" presStyleLbl="node1" presStyleIdx="1" presStyleCnt="6" custScaleX="134463" custRadScaleRad="107982" custRadScaleInc="-11914">
        <dgm:presLayoutVars>
          <dgm:bulletEnabled val="1"/>
        </dgm:presLayoutVars>
      </dgm:prSet>
      <dgm:spPr/>
    </dgm:pt>
    <dgm:pt modelId="{E87841E9-9F14-4663-846C-429C7C0BBC71}" type="pres">
      <dgm:prSet presAssocID="{60C142C7-24B6-49BE-8706-1879757E0FC8}" presName="parTrans" presStyleLbl="bgSibTrans2D1" presStyleIdx="2" presStyleCnt="6"/>
      <dgm:spPr/>
    </dgm:pt>
    <dgm:pt modelId="{67B3F466-8C4F-434E-9BF0-AC35E54D6E3F}" type="pres">
      <dgm:prSet presAssocID="{829289D1-302B-41F1-BB34-5F9C46C85B7A}" presName="node" presStyleLbl="node1" presStyleIdx="2" presStyleCnt="6" custScaleY="86255" custRadScaleRad="95881" custRadScaleInc="4673">
        <dgm:presLayoutVars>
          <dgm:bulletEnabled val="1"/>
        </dgm:presLayoutVars>
      </dgm:prSet>
      <dgm:spPr/>
    </dgm:pt>
    <dgm:pt modelId="{F4CA3E96-DAB7-4EC0-AD77-75B30C0AD770}" type="pres">
      <dgm:prSet presAssocID="{AB9C5329-002F-455E-9C19-B5FF1FDA2FCD}" presName="parTrans" presStyleLbl="bgSibTrans2D1" presStyleIdx="3" presStyleCnt="6"/>
      <dgm:spPr/>
    </dgm:pt>
    <dgm:pt modelId="{F8D61735-CED4-4F74-8708-AF4888B85577}" type="pres">
      <dgm:prSet presAssocID="{65E7D418-9572-4020-9C54-EF814B779C69}" presName="node" presStyleLbl="node1" presStyleIdx="3" presStyleCnt="6" custScaleY="69344" custRadScaleRad="99024" custRadScaleInc="14456">
        <dgm:presLayoutVars>
          <dgm:bulletEnabled val="1"/>
        </dgm:presLayoutVars>
      </dgm:prSet>
      <dgm:spPr/>
    </dgm:pt>
    <dgm:pt modelId="{D06D1771-EAC9-4F10-8398-FC12F27C72AC}" type="pres">
      <dgm:prSet presAssocID="{5897B6DC-DA4A-4682-9498-8E8E021DEEE4}" presName="parTrans" presStyleLbl="bgSibTrans2D1" presStyleIdx="4" presStyleCnt="6"/>
      <dgm:spPr/>
    </dgm:pt>
    <dgm:pt modelId="{06B0FBBD-D257-45D0-9E01-0FDA3CE8FA19}" type="pres">
      <dgm:prSet presAssocID="{AAE102D2-AC53-4CDC-B20C-605EFBAB4E26}" presName="node" presStyleLbl="node1" presStyleIdx="4" presStyleCnt="6" custScaleX="98503" custScaleY="99671" custRadScaleRad="115181" custRadScaleInc="14883">
        <dgm:presLayoutVars>
          <dgm:bulletEnabled val="1"/>
        </dgm:presLayoutVars>
      </dgm:prSet>
      <dgm:spPr/>
    </dgm:pt>
    <dgm:pt modelId="{E8311F1A-036A-4AF0-A18D-5EF41E8FA459}" type="pres">
      <dgm:prSet presAssocID="{311C8DCB-33EE-4592-98A3-F6CE4443DD7D}" presName="parTrans" presStyleLbl="bgSibTrans2D1" presStyleIdx="5" presStyleCnt="6" custLinFactNeighborX="948" custLinFactNeighborY="9332"/>
      <dgm:spPr/>
    </dgm:pt>
    <dgm:pt modelId="{F8391F01-C626-4AE7-B285-FE7B64C2D039}" type="pres">
      <dgm:prSet presAssocID="{00F986E1-D146-4EBB-936F-B7DF14B8163F}" presName="node" presStyleLbl="node1" presStyleIdx="5" presStyleCnt="6" custScaleX="117367" custScaleY="86699" custRadScaleRad="100002" custRadScaleInc="-1118">
        <dgm:presLayoutVars>
          <dgm:bulletEnabled val="1"/>
        </dgm:presLayoutVars>
      </dgm:prSet>
      <dgm:spPr/>
    </dgm:pt>
  </dgm:ptLst>
  <dgm:cxnLst>
    <dgm:cxn modelId="{0809170E-5AF0-4354-9779-1A39AF136927}" type="presOf" srcId="{65E7D418-9572-4020-9C54-EF814B779C69}" destId="{F8D61735-CED4-4F74-8708-AF4888B85577}" srcOrd="0" destOrd="0" presId="urn:microsoft.com/office/officeart/2005/8/layout/radial4"/>
    <dgm:cxn modelId="{DA29842A-AEA4-4D81-94CF-2EDEEC275D64}" type="presOf" srcId="{C1C16C80-E66E-4B45-91A5-C35AFC88DCAA}" destId="{8DE3297F-7D03-4CA0-9707-FE36041759BF}" srcOrd="0" destOrd="0" presId="urn:microsoft.com/office/officeart/2005/8/layout/radial4"/>
    <dgm:cxn modelId="{C2EF8D31-B308-47B8-A250-3CA9558C30B7}" srcId="{C1C16C80-E66E-4B45-91A5-C35AFC88DCAA}" destId="{2C42D133-439C-408E-90A2-42B456FE3E36}" srcOrd="1" destOrd="0" parTransId="{D3F2E4F7-721A-46D1-8231-8115F9A60FC1}" sibTransId="{D80A04BD-C247-43AF-9DB1-378C4044E320}"/>
    <dgm:cxn modelId="{980F9B34-567E-4AAF-8BE6-431F60C6523F}" type="presOf" srcId="{829289D1-302B-41F1-BB34-5F9C46C85B7A}" destId="{67B3F466-8C4F-434E-9BF0-AC35E54D6E3F}" srcOrd="0" destOrd="0" presId="urn:microsoft.com/office/officeart/2005/8/layout/radial4"/>
    <dgm:cxn modelId="{8FAB205E-61AE-48F8-A8D3-E394D9D1CFB2}" srcId="{C1C16C80-E66E-4B45-91A5-C35AFC88DCAA}" destId="{AAE102D2-AC53-4CDC-B20C-605EFBAB4E26}" srcOrd="4" destOrd="0" parTransId="{5897B6DC-DA4A-4682-9498-8E8E021DEEE4}" sibTransId="{027EF5EF-8E97-4600-A941-2346E1A4BFEF}"/>
    <dgm:cxn modelId="{5268EB9F-EDC2-489E-9BF5-0A20F59CC3C1}" srcId="{C1C16C80-E66E-4B45-91A5-C35AFC88DCAA}" destId="{829289D1-302B-41F1-BB34-5F9C46C85B7A}" srcOrd="2" destOrd="0" parTransId="{60C142C7-24B6-49BE-8706-1879757E0FC8}" sibTransId="{8FB3EBC0-6DF1-43EB-B9BB-3AC4545E8811}"/>
    <dgm:cxn modelId="{9F9209AD-5BB3-447A-88B0-89A81B2E1D15}" type="presOf" srcId="{AAE102D2-AC53-4CDC-B20C-605EFBAB4E26}" destId="{06B0FBBD-D257-45D0-9E01-0FDA3CE8FA19}" srcOrd="0" destOrd="0" presId="urn:microsoft.com/office/officeart/2005/8/layout/radial4"/>
    <dgm:cxn modelId="{651F45AD-0B5E-4AC5-8F6B-51E645169C05}" type="presOf" srcId="{60C142C7-24B6-49BE-8706-1879757E0FC8}" destId="{E87841E9-9F14-4663-846C-429C7C0BBC71}" srcOrd="0" destOrd="0" presId="urn:microsoft.com/office/officeart/2005/8/layout/radial4"/>
    <dgm:cxn modelId="{5D45A7AE-F28E-4564-88A6-05FD279961D4}" srcId="{C1C16C80-E66E-4B45-91A5-C35AFC88DCAA}" destId="{65E7D418-9572-4020-9C54-EF814B779C69}" srcOrd="3" destOrd="0" parTransId="{AB9C5329-002F-455E-9C19-B5FF1FDA2FCD}" sibTransId="{3695953B-C98C-4B76-AF4E-A324116F0576}"/>
    <dgm:cxn modelId="{254345AF-6050-4CDF-8635-E5EC46049229}" type="presOf" srcId="{5897B6DC-DA4A-4682-9498-8E8E021DEEE4}" destId="{D06D1771-EAC9-4F10-8398-FC12F27C72AC}" srcOrd="0" destOrd="0" presId="urn:microsoft.com/office/officeart/2005/8/layout/radial4"/>
    <dgm:cxn modelId="{1EE399B2-81CA-4BA3-8FE9-4E274D9EB830}" type="presOf" srcId="{311C8DCB-33EE-4592-98A3-F6CE4443DD7D}" destId="{E8311F1A-036A-4AF0-A18D-5EF41E8FA459}" srcOrd="0" destOrd="0" presId="urn:microsoft.com/office/officeart/2005/8/layout/radial4"/>
    <dgm:cxn modelId="{87A5CABA-FD90-48E6-BCF9-9A2D936FC6AA}" srcId="{C1C16C80-E66E-4B45-91A5-C35AFC88DCAA}" destId="{00F986E1-D146-4EBB-936F-B7DF14B8163F}" srcOrd="5" destOrd="0" parTransId="{311C8DCB-33EE-4592-98A3-F6CE4443DD7D}" sibTransId="{A81EF253-4AD7-4804-9B8D-73B14FE19945}"/>
    <dgm:cxn modelId="{3E5600C3-FD53-4D8B-8853-B512CE365FA3}" type="presOf" srcId="{2C42D133-439C-408E-90A2-42B456FE3E36}" destId="{857AC582-E04E-48C3-B649-47444C4ACE26}" srcOrd="0" destOrd="0" presId="urn:microsoft.com/office/officeart/2005/8/layout/radial4"/>
    <dgm:cxn modelId="{14149CC4-E0D7-4C52-9D7E-7F1CCE4C157F}" type="presOf" srcId="{9259F780-DD98-427A-AA36-08AE797721DE}" destId="{B1AF9384-4DD6-41D8-8E39-F10A38F6D575}" srcOrd="0" destOrd="0" presId="urn:microsoft.com/office/officeart/2005/8/layout/radial4"/>
    <dgm:cxn modelId="{1BE7D7C5-E919-41E6-8B68-4EB2F95D1AFE}" srcId="{C1C16C80-E66E-4B45-91A5-C35AFC88DCAA}" destId="{C022D4B5-19AC-48E5-A857-0BC98E02D01D}" srcOrd="0" destOrd="0" parTransId="{9259F780-DD98-427A-AA36-08AE797721DE}" sibTransId="{C9C4E4E9-928B-4D34-ABBA-545C4764D1ED}"/>
    <dgm:cxn modelId="{7D347DC6-388B-44D9-BA45-BE161C9030DA}" type="presOf" srcId="{C022D4B5-19AC-48E5-A857-0BC98E02D01D}" destId="{1CD8C008-07CA-403E-859C-19D7C6DC90BD}" srcOrd="0" destOrd="0" presId="urn:microsoft.com/office/officeart/2005/8/layout/radial4"/>
    <dgm:cxn modelId="{2CB517E0-C2BF-44C7-9A8A-CEF1121CA8C7}" type="presOf" srcId="{AB9C5329-002F-455E-9C19-B5FF1FDA2FCD}" destId="{F4CA3E96-DAB7-4EC0-AD77-75B30C0AD770}" srcOrd="0" destOrd="0" presId="urn:microsoft.com/office/officeart/2005/8/layout/radial4"/>
    <dgm:cxn modelId="{C36E24E3-D0B0-47AC-B3BA-C2E65719C503}" type="presOf" srcId="{F40C850A-59BE-4D10-B634-B01A92AF3CEA}" destId="{C5036DDD-B319-487B-B6E6-26F416E8E1F2}" srcOrd="0" destOrd="0" presId="urn:microsoft.com/office/officeart/2005/8/layout/radial4"/>
    <dgm:cxn modelId="{A508F1E9-9E95-4F42-AA76-D2DD86E98E50}" type="presOf" srcId="{00F986E1-D146-4EBB-936F-B7DF14B8163F}" destId="{F8391F01-C626-4AE7-B285-FE7B64C2D039}" srcOrd="0" destOrd="0" presId="urn:microsoft.com/office/officeart/2005/8/layout/radial4"/>
    <dgm:cxn modelId="{6349CDFD-D0ED-4B2A-B09A-1A4B348B17A7}" srcId="{F40C850A-59BE-4D10-B634-B01A92AF3CEA}" destId="{C1C16C80-E66E-4B45-91A5-C35AFC88DCAA}" srcOrd="0" destOrd="0" parTransId="{82E9884D-3A5D-4B53-9EC9-AADD15ECE664}" sibTransId="{1F5B46B4-010F-4D2A-A7BB-0E8C53577A78}"/>
    <dgm:cxn modelId="{B5EDECFD-EAD3-463F-9F4C-4A90B8F8F702}" type="presOf" srcId="{D3F2E4F7-721A-46D1-8231-8115F9A60FC1}" destId="{C6FB84FD-BD9D-4A7C-880B-76C0676A32AD}" srcOrd="0" destOrd="0" presId="urn:microsoft.com/office/officeart/2005/8/layout/radial4"/>
    <dgm:cxn modelId="{E69321E2-B07B-4931-B532-39FA22D1A403}" type="presParOf" srcId="{C5036DDD-B319-487B-B6E6-26F416E8E1F2}" destId="{8DE3297F-7D03-4CA0-9707-FE36041759BF}" srcOrd="0" destOrd="0" presId="urn:microsoft.com/office/officeart/2005/8/layout/radial4"/>
    <dgm:cxn modelId="{3D253E82-935D-4907-B795-4A5AF6A213C3}" type="presParOf" srcId="{C5036DDD-B319-487B-B6E6-26F416E8E1F2}" destId="{B1AF9384-4DD6-41D8-8E39-F10A38F6D575}" srcOrd="1" destOrd="0" presId="urn:microsoft.com/office/officeart/2005/8/layout/radial4"/>
    <dgm:cxn modelId="{E50E8A8C-4803-44DE-AE23-815C3897D918}" type="presParOf" srcId="{C5036DDD-B319-487B-B6E6-26F416E8E1F2}" destId="{1CD8C008-07CA-403E-859C-19D7C6DC90BD}" srcOrd="2" destOrd="0" presId="urn:microsoft.com/office/officeart/2005/8/layout/radial4"/>
    <dgm:cxn modelId="{491A4623-6AF3-49F1-8D3D-A59787DB5F50}" type="presParOf" srcId="{C5036DDD-B319-487B-B6E6-26F416E8E1F2}" destId="{C6FB84FD-BD9D-4A7C-880B-76C0676A32AD}" srcOrd="3" destOrd="0" presId="urn:microsoft.com/office/officeart/2005/8/layout/radial4"/>
    <dgm:cxn modelId="{E18D5066-1495-494A-9C70-5A7F1249175B}" type="presParOf" srcId="{C5036DDD-B319-487B-B6E6-26F416E8E1F2}" destId="{857AC582-E04E-48C3-B649-47444C4ACE26}" srcOrd="4" destOrd="0" presId="urn:microsoft.com/office/officeart/2005/8/layout/radial4"/>
    <dgm:cxn modelId="{BECFB61A-74F2-4165-9445-23937F0ED015}" type="presParOf" srcId="{C5036DDD-B319-487B-B6E6-26F416E8E1F2}" destId="{E87841E9-9F14-4663-846C-429C7C0BBC71}" srcOrd="5" destOrd="0" presId="urn:microsoft.com/office/officeart/2005/8/layout/radial4"/>
    <dgm:cxn modelId="{8222AC4F-C202-4E82-B9C7-6249462C5C8F}" type="presParOf" srcId="{C5036DDD-B319-487B-B6E6-26F416E8E1F2}" destId="{67B3F466-8C4F-434E-9BF0-AC35E54D6E3F}" srcOrd="6" destOrd="0" presId="urn:microsoft.com/office/officeart/2005/8/layout/radial4"/>
    <dgm:cxn modelId="{8F59449D-ACD2-40ED-BCD8-AF16B6EABFF8}" type="presParOf" srcId="{C5036DDD-B319-487B-B6E6-26F416E8E1F2}" destId="{F4CA3E96-DAB7-4EC0-AD77-75B30C0AD770}" srcOrd="7" destOrd="0" presId="urn:microsoft.com/office/officeart/2005/8/layout/radial4"/>
    <dgm:cxn modelId="{C10D7AF2-EFC4-4DCC-8A36-5BFF52A86889}" type="presParOf" srcId="{C5036DDD-B319-487B-B6E6-26F416E8E1F2}" destId="{F8D61735-CED4-4F74-8708-AF4888B85577}" srcOrd="8" destOrd="0" presId="urn:microsoft.com/office/officeart/2005/8/layout/radial4"/>
    <dgm:cxn modelId="{9FE92440-D555-4CAA-B74A-E05B7EA93400}" type="presParOf" srcId="{C5036DDD-B319-487B-B6E6-26F416E8E1F2}" destId="{D06D1771-EAC9-4F10-8398-FC12F27C72AC}" srcOrd="9" destOrd="0" presId="urn:microsoft.com/office/officeart/2005/8/layout/radial4"/>
    <dgm:cxn modelId="{0CA82941-9547-4CD5-8FA9-FC1A17CCC44D}" type="presParOf" srcId="{C5036DDD-B319-487B-B6E6-26F416E8E1F2}" destId="{06B0FBBD-D257-45D0-9E01-0FDA3CE8FA19}" srcOrd="10" destOrd="0" presId="urn:microsoft.com/office/officeart/2005/8/layout/radial4"/>
    <dgm:cxn modelId="{AC6DA409-8A1B-44C4-925B-8BD820820D3D}" type="presParOf" srcId="{C5036DDD-B319-487B-B6E6-26F416E8E1F2}" destId="{E8311F1A-036A-4AF0-A18D-5EF41E8FA459}" srcOrd="11" destOrd="0" presId="urn:microsoft.com/office/officeart/2005/8/layout/radial4"/>
    <dgm:cxn modelId="{255EB30F-5B5B-4050-92E2-20235E49E832}" type="presParOf" srcId="{C5036DDD-B319-487B-B6E6-26F416E8E1F2}" destId="{F8391F01-C626-4AE7-B285-FE7B64C2D03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3297F-7D03-4CA0-9707-FE36041759BF}">
      <dsp:nvSpPr>
        <dsp:cNvPr id="0" name=""/>
        <dsp:cNvSpPr/>
      </dsp:nvSpPr>
      <dsp:spPr>
        <a:xfrm>
          <a:off x="2674754" y="2680893"/>
          <a:ext cx="2366165" cy="208256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/>
            <a:t> </a:t>
          </a:r>
          <a:endParaRPr lang="es-EC" sz="6500" kern="1200">
            <a:solidFill>
              <a:sysClr val="windowText" lastClr="000000"/>
            </a:solidFill>
          </a:endParaRPr>
        </a:p>
      </dsp:txBody>
      <dsp:txXfrm>
        <a:off x="3021271" y="2985877"/>
        <a:ext cx="1673131" cy="1472594"/>
      </dsp:txXfrm>
    </dsp:sp>
    <dsp:sp modelId="{B1AF9384-4DD6-41D8-8E39-F10A38F6D575}">
      <dsp:nvSpPr>
        <dsp:cNvPr id="0" name=""/>
        <dsp:cNvSpPr/>
      </dsp:nvSpPr>
      <dsp:spPr>
        <a:xfrm rot="10800000">
          <a:off x="700555" y="3425409"/>
          <a:ext cx="1865617" cy="59353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D8C008-07CA-403E-859C-19D7C6DC90BD}">
      <dsp:nvSpPr>
        <dsp:cNvPr id="0" name=""/>
        <dsp:cNvSpPr/>
      </dsp:nvSpPr>
      <dsp:spPr>
        <a:xfrm>
          <a:off x="-96675" y="3139057"/>
          <a:ext cx="1594461" cy="116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Desplazamiento dinámico 80%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Estabilidad Cuasi - estática 90%</a:t>
          </a:r>
        </a:p>
      </dsp:txBody>
      <dsp:txXfrm>
        <a:off x="-62517" y="3173215"/>
        <a:ext cx="1526145" cy="1097918"/>
      </dsp:txXfrm>
    </dsp:sp>
    <dsp:sp modelId="{C6FB84FD-BD9D-4A7C-880B-76C0676A32AD}">
      <dsp:nvSpPr>
        <dsp:cNvPr id="0" name=""/>
        <dsp:cNvSpPr/>
      </dsp:nvSpPr>
      <dsp:spPr>
        <a:xfrm rot="12745548">
          <a:off x="812662" y="2173149"/>
          <a:ext cx="2147784" cy="59353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7AC582-E04E-48C3-B649-47444C4ACE26}">
      <dsp:nvSpPr>
        <dsp:cNvPr id="0" name=""/>
        <dsp:cNvSpPr/>
      </dsp:nvSpPr>
      <dsp:spPr>
        <a:xfrm>
          <a:off x="0" y="1310969"/>
          <a:ext cx="1960192" cy="116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número de patas y menor altura del CM mejora la estabilidad y la marcha</a:t>
          </a:r>
        </a:p>
      </dsp:txBody>
      <dsp:txXfrm>
        <a:off x="34158" y="1345127"/>
        <a:ext cx="1891876" cy="1097918"/>
      </dsp:txXfrm>
    </dsp:sp>
    <dsp:sp modelId="{E87841E9-9F14-4663-846C-429C7C0BBC71}">
      <dsp:nvSpPr>
        <dsp:cNvPr id="0" name=""/>
        <dsp:cNvSpPr/>
      </dsp:nvSpPr>
      <dsp:spPr>
        <a:xfrm rot="15204114">
          <a:off x="2326051" y="1419181"/>
          <a:ext cx="1867550" cy="59353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B3F466-8C4F-434E-9BF0-AC35E54D6E3F}">
      <dsp:nvSpPr>
        <dsp:cNvPr id="0" name=""/>
        <dsp:cNvSpPr/>
      </dsp:nvSpPr>
      <dsp:spPr>
        <a:xfrm>
          <a:off x="2264190" y="318112"/>
          <a:ext cx="1457793" cy="1005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Velocidad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C" sz="1400" b="0" i="0" kern="120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m:t>25</m:t>
                </m:r>
                <m:f>
                  <m:fPr>
                    <m:ctrlPr>
                      <a:rPr lang="es-EC" sz="1400" b="0" i="1" kern="1200">
                        <a:solidFill>
                          <a:sysClr val="windowText" lastClr="000000"/>
                        </a:solidFill>
                        <a:latin typeface="Cambria Math"/>
                      </a:rPr>
                    </m:ctrlPr>
                  </m:fPr>
                  <m:num>
                    <m:r>
                      <a:rPr lang="es-EC" sz="1400" b="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𝑔𝑟𝑎𝑑𝑜𝑠</m:t>
                    </m:r>
                  </m:num>
                  <m:den>
                    <m:r>
                      <a:rPr lang="es-EC" sz="1400" b="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𝑚𝑖𝑛𝑢𝑡𝑜</m:t>
                    </m:r>
                  </m:den>
                </m:f>
              </m:oMath>
            </m:oMathPara>
          </a14:m>
          <a:endParaRPr lang="es-EC" sz="14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3653" y="347575"/>
        <a:ext cx="1398867" cy="947009"/>
      </dsp:txXfrm>
    </dsp:sp>
    <dsp:sp modelId="{F4CA3E96-DAB7-4EC0-AD77-75B30C0AD770}">
      <dsp:nvSpPr>
        <dsp:cNvPr id="0" name=""/>
        <dsp:cNvSpPr/>
      </dsp:nvSpPr>
      <dsp:spPr>
        <a:xfrm rot="17540208">
          <a:off x="3697684" y="1437265"/>
          <a:ext cx="1954083" cy="59353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D61735-CED4-4F74-8708-AF4888B85577}">
      <dsp:nvSpPr>
        <dsp:cNvPr id="0" name=""/>
        <dsp:cNvSpPr/>
      </dsp:nvSpPr>
      <dsp:spPr>
        <a:xfrm>
          <a:off x="4317154" y="425943"/>
          <a:ext cx="1457793" cy="808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Simetría estructural para equilibrar</a:t>
          </a:r>
        </a:p>
      </dsp:txBody>
      <dsp:txXfrm>
        <a:off x="4340840" y="449629"/>
        <a:ext cx="1410421" cy="761341"/>
      </dsp:txXfrm>
    </dsp:sp>
    <dsp:sp modelId="{D06D1771-EAC9-4F10-8398-FC12F27C72AC}">
      <dsp:nvSpPr>
        <dsp:cNvPr id="0" name=""/>
        <dsp:cNvSpPr/>
      </dsp:nvSpPr>
      <dsp:spPr>
        <a:xfrm rot="19707894">
          <a:off x="4771120" y="2140708"/>
          <a:ext cx="2360556" cy="59353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882677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7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7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B0FBBD-D257-45D0-9E01-0FDA3CE8FA19}">
      <dsp:nvSpPr>
        <dsp:cNvPr id="0" name=""/>
        <dsp:cNvSpPr/>
      </dsp:nvSpPr>
      <dsp:spPr>
        <a:xfrm>
          <a:off x="6239388" y="1238964"/>
          <a:ext cx="1435970" cy="1162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882677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7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7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giro de caderas facilita el traslado del Centro de Gravedad</a:t>
          </a:r>
        </a:p>
      </dsp:txBody>
      <dsp:txXfrm>
        <a:off x="6273433" y="1273009"/>
        <a:ext cx="1367880" cy="1094307"/>
      </dsp:txXfrm>
    </dsp:sp>
    <dsp:sp modelId="{E8311F1A-036A-4AF0-A18D-5EF41E8FA459}">
      <dsp:nvSpPr>
        <dsp:cNvPr id="0" name=""/>
        <dsp:cNvSpPr/>
      </dsp:nvSpPr>
      <dsp:spPr>
        <a:xfrm rot="21579876">
          <a:off x="5167146" y="3467775"/>
          <a:ext cx="1865674" cy="59353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391F01-C626-4AE7-B285-FE7B64C2D039}">
      <dsp:nvSpPr>
        <dsp:cNvPr id="0" name=""/>
        <dsp:cNvSpPr/>
      </dsp:nvSpPr>
      <dsp:spPr>
        <a:xfrm>
          <a:off x="6159633" y="3198135"/>
          <a:ext cx="1710968" cy="10111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sistema de apoyo elimina las fuerzas axiales</a:t>
          </a:r>
        </a:p>
      </dsp:txBody>
      <dsp:txXfrm>
        <a:off x="6189247" y="3227749"/>
        <a:ext cx="1651740" cy="951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0683724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06512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13877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695716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28044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41727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67937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68107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8162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226917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20515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0297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3998-D3D3-41C1-83AF-546C5B1B21D2}" type="datetimeFigureOut">
              <a:rPr lang="es-EC" smtClean="0"/>
              <a:t>04/09/2018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3BA07-30AA-4A0E-AD67-99DB3A7638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628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9525"/>
            <a:ext cx="9525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45" r="22057"/>
          <a:stretch/>
        </p:blipFill>
        <p:spPr>
          <a:xfrm>
            <a:off x="2707906" y="9000"/>
            <a:ext cx="677618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05" r="10805"/>
          <a:stretch/>
        </p:blipFill>
        <p:spPr>
          <a:xfrm>
            <a:off x="1145049" y="9000"/>
            <a:ext cx="990190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92" r="14369"/>
          <a:stretch/>
        </p:blipFill>
        <p:spPr>
          <a:xfrm>
            <a:off x="1646989" y="9000"/>
            <a:ext cx="889802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68" r="14181"/>
          <a:stretch/>
        </p:blipFill>
        <p:spPr>
          <a:xfrm>
            <a:off x="1658395" y="9000"/>
            <a:ext cx="887521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18" r="14931"/>
          <a:stretch/>
        </p:blipFill>
        <p:spPr>
          <a:xfrm>
            <a:off x="1658395" y="9000"/>
            <a:ext cx="887521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4" r="4429"/>
          <a:stretch/>
        </p:blipFill>
        <p:spPr>
          <a:xfrm>
            <a:off x="529031" y="9000"/>
            <a:ext cx="1113393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18" r="10805"/>
          <a:stretch/>
        </p:blipFill>
        <p:spPr>
          <a:xfrm>
            <a:off x="1316164" y="9000"/>
            <a:ext cx="955967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2" y="9000"/>
            <a:ext cx="121659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93" r="15119"/>
          <a:stretch/>
        </p:blipFill>
        <p:spPr>
          <a:xfrm>
            <a:off x="1692619" y="9000"/>
            <a:ext cx="880676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58" r="22057"/>
          <a:stretch/>
        </p:blipFill>
        <p:spPr>
          <a:xfrm>
            <a:off x="2696497" y="9000"/>
            <a:ext cx="67990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63" r="13345"/>
          <a:stretch/>
        </p:blipFill>
        <p:spPr>
          <a:xfrm>
            <a:off x="1582911" y="9000"/>
            <a:ext cx="902617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18" r="14742"/>
          <a:stretch/>
        </p:blipFill>
        <p:spPr>
          <a:xfrm>
            <a:off x="1646988" y="9000"/>
            <a:ext cx="889802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93" r="14181"/>
          <a:stretch/>
        </p:blipFill>
        <p:spPr>
          <a:xfrm>
            <a:off x="1635580" y="9000"/>
            <a:ext cx="892084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2" y="9000"/>
            <a:ext cx="121659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1" r="13618"/>
          <a:stretch/>
        </p:blipFill>
        <p:spPr>
          <a:xfrm>
            <a:off x="1612765" y="9000"/>
            <a:ext cx="89664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45" r="22433"/>
          <a:stretch/>
        </p:blipFill>
        <p:spPr>
          <a:xfrm>
            <a:off x="2730722" y="9000"/>
            <a:ext cx="673055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56" r="13805"/>
          <a:stretch/>
        </p:blipFill>
        <p:spPr>
          <a:xfrm>
            <a:off x="1646988" y="9000"/>
            <a:ext cx="889802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06" r="11930"/>
          <a:stretch/>
        </p:blipFill>
        <p:spPr>
          <a:xfrm>
            <a:off x="1487281" y="9000"/>
            <a:ext cx="921743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45" r="22057"/>
          <a:stretch/>
        </p:blipFill>
        <p:spPr>
          <a:xfrm>
            <a:off x="2707906" y="9000"/>
            <a:ext cx="677618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93" r="13618"/>
          <a:stretch/>
        </p:blipFill>
        <p:spPr>
          <a:xfrm>
            <a:off x="1601357" y="9000"/>
            <a:ext cx="898928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868" r="13618"/>
          <a:stretch/>
        </p:blipFill>
        <p:spPr>
          <a:xfrm>
            <a:off x="1624172" y="9000"/>
            <a:ext cx="8943656" cy="6840000"/>
          </a:xfrm>
          <a:prstGeom prst="rect">
            <a:avLst/>
          </a:prstGeom>
        </p:spPr>
      </p:pic>
      <p:pic>
        <p:nvPicPr>
          <p:cNvPr id="3" name="vide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0769" y="925289"/>
            <a:ext cx="8347386" cy="46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68" r="14931"/>
          <a:stretch/>
        </p:blipFill>
        <p:spPr>
          <a:xfrm>
            <a:off x="1704026" y="9000"/>
            <a:ext cx="87839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56" r="13618"/>
          <a:stretch/>
        </p:blipFill>
        <p:spPr>
          <a:xfrm>
            <a:off x="1635580" y="9000"/>
            <a:ext cx="8920840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a 2">
                <a:extLst>
                  <a:ext uri="{FF2B5EF4-FFF2-40B4-BE49-F238E27FC236}">
                    <a16:creationId xmlns="" xmlns:a16="http://schemas.microsoft.com/office/drawing/2014/main" id="{7EB1B783-85F1-4AE3-81DD-168462EC2A5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0428392"/>
                  </p:ext>
                </p:extLst>
              </p:nvPr>
            </p:nvGraphicFramePr>
            <p:xfrm>
              <a:off x="2258720" y="656821"/>
              <a:ext cx="7773927" cy="49799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3" name="Diagrama 2">
                <a:extLst>
                  <a:ext uri="{FF2B5EF4-FFF2-40B4-BE49-F238E27FC236}">
                    <a16:creationId xmlns:a16="http://schemas.microsoft.com/office/drawing/2014/main" id="{7EB1B783-85F1-4AE3-81DD-168462EC2A5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0428392"/>
                  </p:ext>
                </p:extLst>
              </p:nvPr>
            </p:nvGraphicFramePr>
            <p:xfrm>
              <a:off x="2258720" y="656821"/>
              <a:ext cx="7773927" cy="49799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880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56" r="12868"/>
          <a:stretch/>
        </p:blipFill>
        <p:spPr>
          <a:xfrm>
            <a:off x="1589949" y="9000"/>
            <a:ext cx="901210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1" r="13618"/>
          <a:stretch/>
        </p:blipFill>
        <p:spPr>
          <a:xfrm>
            <a:off x="1612765" y="9000"/>
            <a:ext cx="89664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2" y="9000"/>
            <a:ext cx="121659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68" r="14181"/>
          <a:stretch/>
        </p:blipFill>
        <p:spPr>
          <a:xfrm>
            <a:off x="1658395" y="9000"/>
            <a:ext cx="887521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0" r="14556"/>
          <a:stretch/>
        </p:blipFill>
        <p:spPr>
          <a:xfrm>
            <a:off x="1669804" y="9000"/>
            <a:ext cx="88523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0" r="15306"/>
          <a:stretch/>
        </p:blipFill>
        <p:spPr>
          <a:xfrm>
            <a:off x="1715434" y="9000"/>
            <a:ext cx="876113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0" r="13805"/>
          <a:stretch/>
        </p:blipFill>
        <p:spPr>
          <a:xfrm>
            <a:off x="1624174" y="9000"/>
            <a:ext cx="89436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32" r="22245"/>
          <a:stretch/>
        </p:blipFill>
        <p:spPr>
          <a:xfrm>
            <a:off x="2730722" y="9000"/>
            <a:ext cx="673055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9" r="22245"/>
          <a:stretch/>
        </p:blipFill>
        <p:spPr>
          <a:xfrm>
            <a:off x="2742130" y="9000"/>
            <a:ext cx="670774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56</Words>
  <Application>Microsoft Office PowerPoint</Application>
  <PresentationFormat>Personalizado</PresentationFormat>
  <Paragraphs>9</Paragraphs>
  <Slides>33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pplu hidalgo</dc:creator>
  <cp:keywords/>
  <dc:description/>
  <cp:lastModifiedBy>Equipo 1</cp:lastModifiedBy>
  <cp:revision>15</cp:revision>
  <dcterms:modified xsi:type="dcterms:W3CDTF">2018-09-04T16:53:05Z</dcterms:modified>
  <cp:category/>
</cp:coreProperties>
</file>