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8" r:id="rId4"/>
    <p:sldId id="260" r:id="rId5"/>
    <p:sldId id="28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3" r:id="rId15"/>
    <p:sldId id="269" r:id="rId16"/>
    <p:sldId id="276" r:id="rId17"/>
    <p:sldId id="284" r:id="rId18"/>
    <p:sldId id="277" r:id="rId19"/>
    <p:sldId id="278" r:id="rId20"/>
    <p:sldId id="279" r:id="rId21"/>
    <p:sldId id="280" r:id="rId22"/>
    <p:sldId id="286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EE2"/>
    <a:srgbClr val="CDF5FF"/>
    <a:srgbClr val="F0BB90"/>
    <a:srgbClr val="9FEDFF"/>
    <a:srgbClr val="FFB9B9"/>
    <a:srgbClr val="9AE8E6"/>
    <a:srgbClr val="33CCCC"/>
    <a:srgbClr val="990099"/>
    <a:srgbClr val="D60093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721" autoAdjust="0"/>
  </p:normalViewPr>
  <p:slideViewPr>
    <p:cSldViewPr snapToGrid="0">
      <p:cViewPr varScale="1">
        <p:scale>
          <a:sx n="87" d="100"/>
          <a:sy n="87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-Family\Downloads\estilos-tabla-y-grafic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-Family\Downloads\estilos-tabla-y-grafico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-Family\Downloads\estilos-tabla-y-grafic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VANA%20POZO\Downloads\Libro1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s-ES" sz="1200">
                <a:latin typeface="Times New Roman" pitchFamily="18" charset="0"/>
                <a:cs typeface="Times New Roman" pitchFamily="18" charset="0"/>
              </a:rPr>
              <a:t>Estilos</a:t>
            </a:r>
            <a:r>
              <a:rPr lang="es-ES" sz="1200" baseline="0">
                <a:latin typeface="Times New Roman" pitchFamily="18" charset="0"/>
                <a:cs typeface="Times New Roman" pitchFamily="18" charset="0"/>
              </a:rPr>
              <a:t> de crianza</a:t>
            </a:r>
            <a:endParaRPr lang="es-ES" sz="1200">
              <a:latin typeface="Times New Roman" pitchFamily="18" charset="0"/>
              <a:cs typeface="Times New Roman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'[estilos-tabla-y-grafico.xlsx]Hoja1'!$J$2:$J$3</c:f>
              <c:strCache>
                <c:ptCount val="2"/>
                <c:pt idx="0">
                  <c:v>Importante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>
                        <a:latin typeface="Times New Roman" pitchFamily="18" charset="0"/>
                        <a:cs typeface="Times New Roman" pitchFamily="18" charset="0"/>
                      </a:rPr>
                      <a:t>25%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212-450B-B59A-9FEE7A8CAC5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>
                        <a:latin typeface="Times New Roman" pitchFamily="18" charset="0"/>
                        <a:cs typeface="Times New Roman" pitchFamily="18" charset="0"/>
                      </a:rPr>
                      <a:t>28%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12-450B-B59A-9FEE7A8CAC5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>
                        <a:latin typeface="Times New Roman" pitchFamily="18" charset="0"/>
                        <a:cs typeface="Times New Roman" pitchFamily="18" charset="0"/>
                      </a:rPr>
                      <a:t>83%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212-450B-B59A-9FEE7A8CAC5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'[estilos-tabla-y-grafico.xlsx]Hoja1'!$I$4:$I$6</c:f>
              <c:strCache>
                <c:ptCount val="3"/>
                <c:pt idx="0">
                  <c:v>Autario</c:v>
                </c:pt>
                <c:pt idx="1">
                  <c:v>Permisivo</c:v>
                </c:pt>
                <c:pt idx="2">
                  <c:v>Democrático</c:v>
                </c:pt>
              </c:strCache>
            </c:strRef>
          </c:cat>
          <c:val>
            <c:numRef>
              <c:f>'[estilos-tabla-y-grafico.xlsx]Hoja1'!$J$4:$J$6</c:f>
              <c:numCache>
                <c:formatCode>General</c:formatCode>
                <c:ptCount val="3"/>
                <c:pt idx="0">
                  <c:v>25</c:v>
                </c:pt>
                <c:pt idx="1">
                  <c:v>28</c:v>
                </c:pt>
                <c:pt idx="2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12-450B-B59A-9FEE7A8CAC50}"/>
            </c:ext>
          </c:extLst>
        </c:ser>
        <c:ser>
          <c:idx val="1"/>
          <c:order val="1"/>
          <c:tx>
            <c:strRef>
              <c:f>'[estilos-tabla-y-grafico.xlsx]Hoja1'!$K$2:$K$3</c:f>
              <c:strCache>
                <c:ptCount val="2"/>
                <c:pt idx="0">
                  <c:v>No son importantes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055E-3"/>
                  <c:y val="-4.2437781360067005E-1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75%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212-450B-B59A-9FEE7A8CAC5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72%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12-450B-B59A-9FEE7A8CAC5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212-450B-B59A-9FEE7A8CAC5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'[estilos-tabla-y-grafico.xlsx]Hoja1'!$I$4:$I$6</c:f>
              <c:strCache>
                <c:ptCount val="3"/>
                <c:pt idx="0">
                  <c:v>Autario</c:v>
                </c:pt>
                <c:pt idx="1">
                  <c:v>Permisivo</c:v>
                </c:pt>
                <c:pt idx="2">
                  <c:v>Democrático</c:v>
                </c:pt>
              </c:strCache>
            </c:strRef>
          </c:cat>
          <c:val>
            <c:numRef>
              <c:f>'[estilos-tabla-y-grafico.xlsx]Hoja1'!$K$4:$K$6</c:f>
              <c:numCache>
                <c:formatCode>General</c:formatCode>
                <c:ptCount val="3"/>
                <c:pt idx="0">
                  <c:v>75</c:v>
                </c:pt>
                <c:pt idx="1">
                  <c:v>72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212-450B-B59A-9FEE7A8CAC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0894576"/>
        <c:axId val="141689528"/>
      </c:barChart>
      <c:catAx>
        <c:axId val="14089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S"/>
          </a:p>
        </c:txPr>
        <c:crossAx val="141689528"/>
        <c:crosses val="autoZero"/>
        <c:auto val="1"/>
        <c:lblAlgn val="ctr"/>
        <c:lblOffset val="100"/>
        <c:noMultiLvlLbl val="0"/>
      </c:catAx>
      <c:valAx>
        <c:axId val="141689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4089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1200" baseline="0">
                <a:latin typeface="Times New Roman" pitchFamily="18" charset="0"/>
                <a:cs typeface="Times New Roman" pitchFamily="18" charset="0"/>
              </a:rPr>
              <a:t>Escala de parentalidad positiva e2p</a:t>
            </a:r>
            <a:endParaRPr lang="es-ES" sz="12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896522309711287"/>
          <c:y val="2.176306189745377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3333333333334E-2"/>
          <c:y val="0.26279709827938175"/>
          <c:w val="0.93888888888888944"/>
          <c:h val="0.62636956838728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'[estilos-tabla-y-grafico.xlsx]Hoja1'!$D$20</c:f>
              <c:strCache>
                <c:ptCount val="1"/>
                <c:pt idx="0">
                  <c:v>Zona Riesgo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/>
                      <a:t>2%</a:t>
                    </a:r>
                  </a:p>
                </c:rich>
              </c:tx>
              <c:numFmt formatCode="\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02-4C71-B592-EB108C75BA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'[estilos-tabla-y-grafico.xlsx]Hoja1'!$C$21:$C$24</c:f>
              <c:strCache>
                <c:ptCount val="4"/>
                <c:pt idx="0">
                  <c:v>C. Formativa</c:v>
                </c:pt>
                <c:pt idx="1">
                  <c:v>C. Vincular</c:v>
                </c:pt>
                <c:pt idx="2">
                  <c:v>C. Protectora</c:v>
                </c:pt>
                <c:pt idx="3">
                  <c:v>C. Reflexiva</c:v>
                </c:pt>
              </c:strCache>
            </c:strRef>
          </c:cat>
          <c:val>
            <c:numRef>
              <c:f>'[estilos-tabla-y-grafico.xlsx]Hoja1'!$D$21:$D$24</c:f>
              <c:numCache>
                <c:formatCode>General</c:formatCode>
                <c:ptCount val="4"/>
                <c:pt idx="0">
                  <c:v>17</c:v>
                </c:pt>
                <c:pt idx="1">
                  <c:v>42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02-4C71-B592-EB108C75BAF7}"/>
            </c:ext>
          </c:extLst>
        </c:ser>
        <c:ser>
          <c:idx val="1"/>
          <c:order val="1"/>
          <c:tx>
            <c:strRef>
              <c:f>'[estilos-tabla-y-grafico.xlsx]Hoja1'!$E$20</c:f>
              <c:strCache>
                <c:ptCount val="1"/>
                <c:pt idx="0">
                  <c:v>Zona Monitoreo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902-4C71-B592-EB108C75BA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'[estilos-tabla-y-grafico.xlsx]Hoja1'!$C$21:$C$24</c:f>
              <c:strCache>
                <c:ptCount val="4"/>
                <c:pt idx="0">
                  <c:v>C. Formativa</c:v>
                </c:pt>
                <c:pt idx="1">
                  <c:v>C. Vincular</c:v>
                </c:pt>
                <c:pt idx="2">
                  <c:v>C. Protectora</c:v>
                </c:pt>
                <c:pt idx="3">
                  <c:v>C. Reflexiva</c:v>
                </c:pt>
              </c:strCache>
            </c:strRef>
          </c:cat>
          <c:val>
            <c:numRef>
              <c:f>'[estilos-tabla-y-grafico.xlsx]Hoja1'!$E$21:$E$24</c:f>
              <c:numCache>
                <c:formatCode>General</c:formatCode>
                <c:ptCount val="4"/>
                <c:pt idx="0">
                  <c:v>22</c:v>
                </c:pt>
                <c:pt idx="1">
                  <c:v>19</c:v>
                </c:pt>
                <c:pt idx="2">
                  <c:v>36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902-4C71-B592-EB108C75BAF7}"/>
            </c:ext>
          </c:extLst>
        </c:ser>
        <c:ser>
          <c:idx val="2"/>
          <c:order val="2"/>
          <c:tx>
            <c:strRef>
              <c:f>'[estilos-tabla-y-grafico.xlsx]Hoja1'!$F$20</c:f>
              <c:strCache>
                <c:ptCount val="1"/>
                <c:pt idx="0">
                  <c:v>Zona Óptima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902-4C71-B592-EB108C75BA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'[estilos-tabla-y-grafico.xlsx]Hoja1'!$C$21:$C$24</c:f>
              <c:strCache>
                <c:ptCount val="4"/>
                <c:pt idx="0">
                  <c:v>C. Formativa</c:v>
                </c:pt>
                <c:pt idx="1">
                  <c:v>C. Vincular</c:v>
                </c:pt>
                <c:pt idx="2">
                  <c:v>C. Protectora</c:v>
                </c:pt>
                <c:pt idx="3">
                  <c:v>C. Reflexiva</c:v>
                </c:pt>
              </c:strCache>
            </c:strRef>
          </c:cat>
          <c:val>
            <c:numRef>
              <c:f>'[estilos-tabla-y-grafico.xlsx]Hoja1'!$F$21:$F$24</c:f>
              <c:numCache>
                <c:formatCode>General</c:formatCode>
                <c:ptCount val="4"/>
                <c:pt idx="0">
                  <c:v>61</c:v>
                </c:pt>
                <c:pt idx="1">
                  <c:v>39</c:v>
                </c:pt>
                <c:pt idx="2">
                  <c:v>47</c:v>
                </c:pt>
                <c:pt idx="3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902-4C71-B592-EB108C75BA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688744"/>
        <c:axId val="141687176"/>
      </c:barChart>
      <c:catAx>
        <c:axId val="141688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S"/>
          </a:p>
        </c:txPr>
        <c:crossAx val="141687176"/>
        <c:crosses val="autoZero"/>
        <c:auto val="1"/>
        <c:lblAlgn val="ctr"/>
        <c:lblOffset val="100"/>
        <c:noMultiLvlLbl val="0"/>
      </c:catAx>
      <c:valAx>
        <c:axId val="141687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4168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1200" baseline="0">
                <a:latin typeface="Times New Roman" pitchFamily="18" charset="0"/>
                <a:cs typeface="Times New Roman" pitchFamily="18" charset="0"/>
              </a:rPr>
              <a:t>Escala de parentalidad positiva e2p</a:t>
            </a:r>
            <a:endParaRPr lang="es-ES" sz="12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72985564304462"/>
          <c:y val="1.27168830976104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3333333333334E-2"/>
          <c:y val="0.26279709827938175"/>
          <c:w val="0.93888888888888944"/>
          <c:h val="0.62636956838728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'[estilos-tabla-y-grafico.xlsx]Hoja1'!$D$20</c:f>
              <c:strCache>
                <c:ptCount val="1"/>
                <c:pt idx="0">
                  <c:v>Zona Riesgo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/>
                      <a:t>2%</a:t>
                    </a:r>
                  </a:p>
                </c:rich>
              </c:tx>
              <c:numFmt formatCode="\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02-4C71-B592-EB108C75BA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'[estilos-tabla-y-grafico.xlsx]Hoja1'!$C$21:$C$24</c:f>
              <c:strCache>
                <c:ptCount val="4"/>
                <c:pt idx="0">
                  <c:v>C. Formativa</c:v>
                </c:pt>
                <c:pt idx="1">
                  <c:v>C. Vincular</c:v>
                </c:pt>
                <c:pt idx="2">
                  <c:v>C. Protectora</c:v>
                </c:pt>
                <c:pt idx="3">
                  <c:v>C. Reflexiva</c:v>
                </c:pt>
              </c:strCache>
            </c:strRef>
          </c:cat>
          <c:val>
            <c:numRef>
              <c:f>'[estilos-tabla-y-grafico.xlsx]Hoja1'!$D$21:$D$24</c:f>
              <c:numCache>
                <c:formatCode>General</c:formatCode>
                <c:ptCount val="4"/>
                <c:pt idx="0">
                  <c:v>17</c:v>
                </c:pt>
                <c:pt idx="1">
                  <c:v>42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02-4C71-B592-EB108C75BAF7}"/>
            </c:ext>
          </c:extLst>
        </c:ser>
        <c:ser>
          <c:idx val="1"/>
          <c:order val="1"/>
          <c:tx>
            <c:strRef>
              <c:f>'[estilos-tabla-y-grafico.xlsx]Hoja1'!$E$20</c:f>
              <c:strCache>
                <c:ptCount val="1"/>
                <c:pt idx="0">
                  <c:v>Zona Monitoreo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902-4C71-B592-EB108C75BA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'[estilos-tabla-y-grafico.xlsx]Hoja1'!$C$21:$C$24</c:f>
              <c:strCache>
                <c:ptCount val="4"/>
                <c:pt idx="0">
                  <c:v>C. Formativa</c:v>
                </c:pt>
                <c:pt idx="1">
                  <c:v>C. Vincular</c:v>
                </c:pt>
                <c:pt idx="2">
                  <c:v>C. Protectora</c:v>
                </c:pt>
                <c:pt idx="3">
                  <c:v>C. Reflexiva</c:v>
                </c:pt>
              </c:strCache>
            </c:strRef>
          </c:cat>
          <c:val>
            <c:numRef>
              <c:f>'[estilos-tabla-y-grafico.xlsx]Hoja1'!$E$21:$E$24</c:f>
              <c:numCache>
                <c:formatCode>General</c:formatCode>
                <c:ptCount val="4"/>
                <c:pt idx="0">
                  <c:v>22</c:v>
                </c:pt>
                <c:pt idx="1">
                  <c:v>19</c:v>
                </c:pt>
                <c:pt idx="2">
                  <c:v>36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902-4C71-B592-EB108C75BAF7}"/>
            </c:ext>
          </c:extLst>
        </c:ser>
        <c:ser>
          <c:idx val="2"/>
          <c:order val="2"/>
          <c:tx>
            <c:strRef>
              <c:f>'[estilos-tabla-y-grafico.xlsx]Hoja1'!$F$20</c:f>
              <c:strCache>
                <c:ptCount val="1"/>
                <c:pt idx="0">
                  <c:v>Zona Óptima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902-4C71-B592-EB108C75BA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902-4C71-B592-EB108C75BA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'[estilos-tabla-y-grafico.xlsx]Hoja1'!$C$21:$C$24</c:f>
              <c:strCache>
                <c:ptCount val="4"/>
                <c:pt idx="0">
                  <c:v>C. Formativa</c:v>
                </c:pt>
                <c:pt idx="1">
                  <c:v>C. Vincular</c:v>
                </c:pt>
                <c:pt idx="2">
                  <c:v>C. Protectora</c:v>
                </c:pt>
                <c:pt idx="3">
                  <c:v>C. Reflexiva</c:v>
                </c:pt>
              </c:strCache>
            </c:strRef>
          </c:cat>
          <c:val>
            <c:numRef>
              <c:f>'[estilos-tabla-y-grafico.xlsx]Hoja1'!$F$21:$F$24</c:f>
              <c:numCache>
                <c:formatCode>General</c:formatCode>
                <c:ptCount val="4"/>
                <c:pt idx="0">
                  <c:v>61</c:v>
                </c:pt>
                <c:pt idx="1">
                  <c:v>39</c:v>
                </c:pt>
                <c:pt idx="2">
                  <c:v>47</c:v>
                </c:pt>
                <c:pt idx="3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902-4C71-B592-EB108C75BA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692272"/>
        <c:axId val="141686784"/>
      </c:barChart>
      <c:catAx>
        <c:axId val="141692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S"/>
          </a:p>
        </c:txPr>
        <c:crossAx val="141686784"/>
        <c:crosses val="autoZero"/>
        <c:auto val="1"/>
        <c:lblAlgn val="ctr"/>
        <c:lblOffset val="100"/>
        <c:noMultiLvlLbl val="0"/>
      </c:catAx>
      <c:valAx>
        <c:axId val="141686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4169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s-EC" sz="1200">
                <a:latin typeface="Times New Roman" pitchFamily="18" charset="0"/>
                <a:cs typeface="Times New Roman" pitchFamily="18" charset="0"/>
              </a:rPr>
              <a:t>Conciencia</a:t>
            </a:r>
            <a:r>
              <a:rPr lang="es-EC" sz="1200" baseline="0">
                <a:latin typeface="Times New Roman" pitchFamily="18" charset="0"/>
                <a:cs typeface="Times New Roman" pitchFamily="18" charset="0"/>
              </a:rPr>
              <a:t> emocional </a:t>
            </a:r>
            <a:endParaRPr lang="es-EC" sz="1200">
              <a:latin typeface="Times New Roman" pitchFamily="18" charset="0"/>
              <a:cs typeface="Times New Roman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'[Libro1-1.xlsx]Hoja1'!$C$18</c:f>
              <c:strCache>
                <c:ptCount val="1"/>
                <c:pt idx="0">
                  <c:v>Identifica 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/>
                      <a:t>42%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DB-48AF-A6E2-985C375EAA6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/>
                      <a:t>62%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DB-48AF-A6E2-985C375EAA6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/>
                      <a:t>90%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DB-48AF-A6E2-985C375EAA6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/>
                      <a:t>22%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DB-48AF-A6E2-985C375EAA6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/>
                      <a:t>91%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DB-48AF-A6E2-985C375EAA6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'[Libro1-1.xlsx]Hoja1'!$B$19:$B$23</c:f>
              <c:strCache>
                <c:ptCount val="5"/>
                <c:pt idx="0">
                  <c:v>TRISTEZA</c:v>
                </c:pt>
                <c:pt idx="1">
                  <c:v>MIEDO </c:v>
                </c:pt>
                <c:pt idx="2">
                  <c:v>ALEGRIA</c:v>
                </c:pt>
                <c:pt idx="3">
                  <c:v>SORPRESA</c:v>
                </c:pt>
                <c:pt idx="4">
                  <c:v>ENOJO </c:v>
                </c:pt>
              </c:strCache>
            </c:strRef>
          </c:cat>
          <c:val>
            <c:numRef>
              <c:f>'[Libro1-1.xlsx]Hoja1'!$C$19:$C$23</c:f>
              <c:numCache>
                <c:formatCode>_-* #,##0_-;\-* #,##0_-;_-* "-"??_-;_-@_-</c:formatCode>
                <c:ptCount val="5"/>
                <c:pt idx="0">
                  <c:v>41.830065359477096</c:v>
                </c:pt>
                <c:pt idx="1">
                  <c:v>62.091503267973863</c:v>
                </c:pt>
                <c:pt idx="2">
                  <c:v>89.542483660130827</c:v>
                </c:pt>
                <c:pt idx="3">
                  <c:v>22.222222222222179</c:v>
                </c:pt>
                <c:pt idx="4">
                  <c:v>91.503267973856182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DB-48AF-A6E2-985C375EAA6B}"/>
            </c:ext>
          </c:extLst>
        </c:ser>
        <c:ser>
          <c:idx val="1"/>
          <c:order val="1"/>
          <c:tx>
            <c:strRef>
              <c:f>'[Libro1-1.xlsx]Hoja1'!$D$18</c:f>
              <c:strCache>
                <c:ptCount val="1"/>
                <c:pt idx="0">
                  <c:v>Describe rasgos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9DB-48AF-A6E2-985C375EAA6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9DB-48AF-A6E2-985C375EAA6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9DB-48AF-A6E2-985C375EAA6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9DB-48AF-A6E2-985C375EAA6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9DB-48AF-A6E2-985C375EAA6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'[Libro1-1.xlsx]Hoja1'!$B$19:$B$23</c:f>
              <c:strCache>
                <c:ptCount val="5"/>
                <c:pt idx="0">
                  <c:v>TRISTEZA</c:v>
                </c:pt>
                <c:pt idx="1">
                  <c:v>MIEDO </c:v>
                </c:pt>
                <c:pt idx="2">
                  <c:v>ALEGRIA</c:v>
                </c:pt>
                <c:pt idx="3">
                  <c:v>SORPRESA</c:v>
                </c:pt>
                <c:pt idx="4">
                  <c:v>ENOJO </c:v>
                </c:pt>
              </c:strCache>
            </c:strRef>
          </c:cat>
          <c:val>
            <c:numRef>
              <c:f>'[Libro1-1.xlsx]Hoja1'!$D$19:$D$23</c:f>
              <c:numCache>
                <c:formatCode>0</c:formatCode>
                <c:ptCount val="5"/>
                <c:pt idx="0">
                  <c:v>52.941176470588225</c:v>
                </c:pt>
                <c:pt idx="1">
                  <c:v>22.875816993464049</c:v>
                </c:pt>
                <c:pt idx="2">
                  <c:v>8.4967320261438068</c:v>
                </c:pt>
                <c:pt idx="3">
                  <c:v>9.8039215686274517</c:v>
                </c:pt>
                <c:pt idx="4">
                  <c:v>5.8823529411764675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9DB-48AF-A6E2-985C375EAA6B}"/>
            </c:ext>
          </c:extLst>
        </c:ser>
        <c:ser>
          <c:idx val="2"/>
          <c:order val="2"/>
          <c:tx>
            <c:strRef>
              <c:f>'[Libro1-1.xlsx]Hoja1'!$E$18</c:f>
              <c:strCache>
                <c:ptCount val="1"/>
                <c:pt idx="0">
                  <c:v>No responde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9DB-48AF-A6E2-985C375EAA6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9DB-48AF-A6E2-985C375EAA6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9DB-48AF-A6E2-985C375EAA6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9DB-48AF-A6E2-985C375EAA6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9DB-48AF-A6E2-985C375EAA6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'[Libro1-1.xlsx]Hoja1'!$B$19:$B$23</c:f>
              <c:strCache>
                <c:ptCount val="5"/>
                <c:pt idx="0">
                  <c:v>TRISTEZA</c:v>
                </c:pt>
                <c:pt idx="1">
                  <c:v>MIEDO </c:v>
                </c:pt>
                <c:pt idx="2">
                  <c:v>ALEGRIA</c:v>
                </c:pt>
                <c:pt idx="3">
                  <c:v>SORPRESA</c:v>
                </c:pt>
                <c:pt idx="4">
                  <c:v>ENOJO </c:v>
                </c:pt>
              </c:strCache>
            </c:strRef>
          </c:cat>
          <c:val>
            <c:numRef>
              <c:f>'[Libro1-1.xlsx]Hoja1'!$E$19:$E$23</c:f>
              <c:numCache>
                <c:formatCode>0</c:formatCode>
                <c:ptCount val="5"/>
                <c:pt idx="0">
                  <c:v>5.2287581699346424</c:v>
                </c:pt>
                <c:pt idx="1">
                  <c:v>15.0326797385621</c:v>
                </c:pt>
                <c:pt idx="2">
                  <c:v>1.9607843137254899</c:v>
                </c:pt>
                <c:pt idx="3">
                  <c:v>67.973856209150313</c:v>
                </c:pt>
                <c:pt idx="4">
                  <c:v>2.6143790849673212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9DB-48AF-A6E2-985C375EAA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691880"/>
        <c:axId val="141684824"/>
      </c:barChart>
      <c:catAx>
        <c:axId val="141691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S"/>
          </a:p>
        </c:txPr>
        <c:crossAx val="141684824"/>
        <c:crosses val="autoZero"/>
        <c:auto val="1"/>
        <c:lblAlgn val="ctr"/>
        <c:lblOffset val="100"/>
        <c:noMultiLvlLbl val="0"/>
      </c:catAx>
      <c:valAx>
        <c:axId val="14168482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one"/>
        <c:crossAx val="14169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D3B6C-C243-4D3C-932B-7F4A8E3A48A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DD9AD87-24AE-4C57-B7EB-99AFBDEA4630}">
      <dgm:prSet phldrT="[Texto]" custT="1"/>
      <dgm:spPr>
        <a:solidFill>
          <a:srgbClr val="FF9999"/>
        </a:solidFill>
      </dgm:spPr>
      <dgm:t>
        <a:bodyPr/>
        <a:lstStyle/>
        <a:p>
          <a:r>
            <a:rPr lang="es-CO" sz="1600" dirty="0" smtClean="0">
              <a:latin typeface="Baskerville Old Face" panose="02020602080505020303" pitchFamily="18" charset="0"/>
            </a:rPr>
            <a:t>PSICOPEDAGÓDICA</a:t>
          </a:r>
          <a:endParaRPr lang="es-EC" sz="1600" dirty="0">
            <a:latin typeface="Baskerville Old Face" panose="02020602080505020303" pitchFamily="18" charset="0"/>
          </a:endParaRPr>
        </a:p>
      </dgm:t>
    </dgm:pt>
    <dgm:pt modelId="{D031AB15-3071-4079-92B7-241D37B75115}" type="parTrans" cxnId="{7C5FAFC8-9973-4A8A-87D7-9FDEA8B95AE2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19458927-B658-46FA-A203-7E6B315104B4}" type="sibTrans" cxnId="{7C5FAFC8-9973-4A8A-87D7-9FDEA8B95AE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DC869564-479A-45D7-B821-501ED3181C81}">
      <dgm:prSet phldrT="[Texto]" custT="1"/>
      <dgm:spPr>
        <a:ln>
          <a:solidFill>
            <a:srgbClr val="FF9999"/>
          </a:solidFill>
        </a:ln>
      </dgm:spPr>
      <dgm:t>
        <a:bodyPr/>
        <a:lstStyle/>
        <a:p>
          <a:r>
            <a:rPr lang="es-CO" sz="2000" dirty="0" err="1" smtClean="0">
              <a:latin typeface="Baskerville Old Face" panose="02020602080505020303" pitchFamily="18" charset="0"/>
            </a:rPr>
            <a:t>Bronfenbrenner</a:t>
          </a:r>
          <a:endParaRPr lang="es-EC" sz="2000" dirty="0">
            <a:latin typeface="Baskerville Old Face" panose="02020602080505020303" pitchFamily="18" charset="0"/>
          </a:endParaRPr>
        </a:p>
      </dgm:t>
    </dgm:pt>
    <dgm:pt modelId="{2874D665-A576-4103-896E-6476A661FDB0}" type="parTrans" cxnId="{1E8972FF-43CD-4ACA-B535-DC8401F17050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5426A551-DD49-4A04-AA2C-F3E1D2CA0934}" type="sibTrans" cxnId="{1E8972FF-43CD-4ACA-B535-DC8401F17050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6FF1E3F0-AF72-4CCC-B969-45718F59105B}">
      <dgm:prSet phldrT="[Texto]" custT="1"/>
      <dgm:spPr>
        <a:solidFill>
          <a:srgbClr val="7AE0DE"/>
        </a:solidFill>
      </dgm:spPr>
      <dgm:t>
        <a:bodyPr/>
        <a:lstStyle/>
        <a:p>
          <a:r>
            <a:rPr lang="es-CO" sz="1800" dirty="0" smtClean="0">
              <a:latin typeface="Baskerville Old Face" panose="02020602080505020303" pitchFamily="18" charset="0"/>
            </a:rPr>
            <a:t>LEGAL</a:t>
          </a:r>
          <a:endParaRPr lang="es-EC" sz="1800" dirty="0">
            <a:latin typeface="Baskerville Old Face" panose="02020602080505020303" pitchFamily="18" charset="0"/>
          </a:endParaRPr>
        </a:p>
      </dgm:t>
    </dgm:pt>
    <dgm:pt modelId="{E2084323-1CA5-4A57-8864-3C8CB9EFBC30}" type="parTrans" cxnId="{B3C2207B-265B-4105-B1FF-A53B915102E4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909AEB85-725B-40F2-A388-0A39083676AE}" type="sibTrans" cxnId="{B3C2207B-265B-4105-B1FF-A53B915102E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31CFBCD7-7868-417A-9A29-BCC2DDCD3EFC}">
      <dgm:prSet phldrT="[Texto]" custT="1"/>
      <dgm:spPr>
        <a:ln>
          <a:solidFill>
            <a:srgbClr val="33CCCC"/>
          </a:solidFill>
        </a:ln>
      </dgm:spPr>
      <dgm:t>
        <a:bodyPr/>
        <a:lstStyle/>
        <a:p>
          <a:r>
            <a:rPr lang="es-CO" sz="2000" dirty="0" smtClean="0">
              <a:latin typeface="Baskerville Old Face" panose="02020602080505020303" pitchFamily="18" charset="0"/>
            </a:rPr>
            <a:t>Constitución Ecuador 2018</a:t>
          </a:r>
          <a:endParaRPr lang="es-EC" sz="2000" dirty="0">
            <a:latin typeface="Baskerville Old Face" panose="02020602080505020303" pitchFamily="18" charset="0"/>
          </a:endParaRPr>
        </a:p>
      </dgm:t>
    </dgm:pt>
    <dgm:pt modelId="{35AF870B-4961-48B3-ACFB-A9706EA9126C}" type="parTrans" cxnId="{742EA40E-812C-45D4-A8E9-0EF332815485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87F7FD8D-45AE-4960-AF16-27CD8E675EFB}" type="sibTrans" cxnId="{742EA40E-812C-45D4-A8E9-0EF332815485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337F43D7-1F12-47D9-B2F6-A86D3AC9D86E}">
      <dgm:prSet phldrT="[Texto]" custT="1"/>
      <dgm:spPr>
        <a:ln>
          <a:solidFill>
            <a:srgbClr val="33CCCC"/>
          </a:solidFill>
        </a:ln>
      </dgm:spPr>
      <dgm:t>
        <a:bodyPr/>
        <a:lstStyle/>
        <a:p>
          <a:r>
            <a:rPr lang="es-CO" sz="2000" dirty="0" smtClean="0">
              <a:latin typeface="Baskerville Old Face" panose="02020602080505020303" pitchFamily="18" charset="0"/>
            </a:rPr>
            <a:t>LOEI</a:t>
          </a:r>
          <a:endParaRPr lang="es-EC" sz="2000" dirty="0">
            <a:latin typeface="Baskerville Old Face" panose="02020602080505020303" pitchFamily="18" charset="0"/>
          </a:endParaRPr>
        </a:p>
      </dgm:t>
    </dgm:pt>
    <dgm:pt modelId="{3BDF96F9-202C-4344-ADB5-5B7F3B73F5FF}" type="parTrans" cxnId="{399F9515-0C70-48CF-929F-2B7887641475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42684225-D3A2-4090-9044-869DF5A7B6E1}" type="sibTrans" cxnId="{399F9515-0C70-48CF-929F-2B7887641475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E23C9956-24EC-4615-837D-FCFACB43BE35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sz="1800" dirty="0" smtClean="0">
              <a:latin typeface="Baskerville Old Face" panose="02020602080505020303" pitchFamily="18" charset="0"/>
            </a:rPr>
            <a:t>TEÓRICA </a:t>
          </a:r>
          <a:endParaRPr lang="es-EC" sz="1800" dirty="0">
            <a:latin typeface="Baskerville Old Face" panose="02020602080505020303" pitchFamily="18" charset="0"/>
          </a:endParaRPr>
        </a:p>
      </dgm:t>
    </dgm:pt>
    <dgm:pt modelId="{AED93BBA-5BE5-4575-8F21-85B7A60A30C0}" type="parTrans" cxnId="{9E60EBF1-CA01-49B8-A16C-BE1E2AAE5D10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2A30178F-6297-49FE-A18B-A7C83CA423B9}" type="sibTrans" cxnId="{9E60EBF1-CA01-49B8-A16C-BE1E2AAE5D10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E0D9B620-A666-4442-88FB-0B7D981812FB}">
      <dgm:prSet phldrT="[Texto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2000" dirty="0" smtClean="0">
              <a:latin typeface="Baskerville Old Face" panose="02020602080505020303" pitchFamily="18" charset="0"/>
            </a:rPr>
            <a:t>Diana </a:t>
          </a:r>
          <a:r>
            <a:rPr lang="es-CO" sz="2000" dirty="0" err="1" smtClean="0">
              <a:latin typeface="Baskerville Old Face" panose="02020602080505020303" pitchFamily="18" charset="0"/>
            </a:rPr>
            <a:t>Baumrind</a:t>
          </a:r>
          <a:r>
            <a:rPr lang="es-CO" sz="2000" dirty="0" smtClean="0">
              <a:latin typeface="Baskerville Old Face" panose="02020602080505020303" pitchFamily="18" charset="0"/>
            </a:rPr>
            <a:t> </a:t>
          </a:r>
          <a:endParaRPr lang="es-EC" sz="2000" dirty="0">
            <a:latin typeface="Baskerville Old Face" panose="02020602080505020303" pitchFamily="18" charset="0"/>
          </a:endParaRPr>
        </a:p>
      </dgm:t>
    </dgm:pt>
    <dgm:pt modelId="{CBB8B4F9-FFE6-4D80-8C7A-0D33C96B0A37}" type="parTrans" cxnId="{17189FA0-AEDF-4791-99E6-F5CB7F003554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14BC100B-EA83-4BF3-A030-5A912C5EC205}" type="sibTrans" cxnId="{17189FA0-AEDF-4791-99E6-F5CB7F003554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E3433AE3-D6B6-4601-9B57-E6F4E2E83681}">
      <dgm:prSet phldrT="[Texto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2000" dirty="0" smtClean="0">
              <a:latin typeface="Baskerville Old Face" panose="02020602080505020303" pitchFamily="18" charset="0"/>
            </a:rPr>
            <a:t>Bisquerra</a:t>
          </a:r>
          <a:endParaRPr lang="es-EC" sz="2000" dirty="0">
            <a:latin typeface="Baskerville Old Face" panose="02020602080505020303" pitchFamily="18" charset="0"/>
          </a:endParaRPr>
        </a:p>
      </dgm:t>
    </dgm:pt>
    <dgm:pt modelId="{83D00A58-D535-421F-BC39-C1227C46377A}" type="parTrans" cxnId="{2E15F523-0FE8-419B-8577-0EB4B4876FE9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4C70CE73-2138-4F35-943C-D106B3CF1A7C}" type="sibTrans" cxnId="{2E15F523-0FE8-419B-8577-0EB4B4876FE9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8E3CB8E8-229E-4EB9-9F68-158931782D66}">
      <dgm:prSet phldrT="[Texto]" custT="1"/>
      <dgm:spPr>
        <a:ln>
          <a:solidFill>
            <a:srgbClr val="FF9999"/>
          </a:solidFill>
        </a:ln>
      </dgm:spPr>
      <dgm:t>
        <a:bodyPr/>
        <a:lstStyle/>
        <a:p>
          <a:r>
            <a:rPr lang="es-CO" sz="2000" dirty="0" smtClean="0">
              <a:latin typeface="Baskerville Old Face" panose="02020602080505020303" pitchFamily="18" charset="0"/>
            </a:rPr>
            <a:t>Pestalozzi </a:t>
          </a:r>
          <a:endParaRPr lang="es-EC" sz="2000" dirty="0">
            <a:latin typeface="Baskerville Old Face" panose="02020602080505020303" pitchFamily="18" charset="0"/>
          </a:endParaRPr>
        </a:p>
      </dgm:t>
    </dgm:pt>
    <dgm:pt modelId="{3BAF686C-4755-4AA4-B8C2-2201E29154D7}" type="parTrans" cxnId="{96033AB6-A259-4A2A-88AD-184DE5E48370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F1325604-AC8B-4C25-9BFE-B33AA622F7C0}" type="sibTrans" cxnId="{96033AB6-A259-4A2A-88AD-184DE5E48370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9963D5C1-DE64-496D-B275-4B2094E50F0F}">
      <dgm:prSet phldrT="[Texto]" custT="1"/>
      <dgm:spPr>
        <a:ln>
          <a:solidFill>
            <a:srgbClr val="FF9999"/>
          </a:solidFill>
        </a:ln>
      </dgm:spPr>
      <dgm:t>
        <a:bodyPr/>
        <a:lstStyle/>
        <a:p>
          <a:r>
            <a:rPr lang="es-CO" sz="2000" dirty="0" smtClean="0">
              <a:latin typeface="Baskerville Old Face" panose="02020602080505020303" pitchFamily="18" charset="0"/>
            </a:rPr>
            <a:t>Bisquerra </a:t>
          </a:r>
          <a:endParaRPr lang="es-EC" sz="2000" dirty="0">
            <a:latin typeface="Baskerville Old Face" panose="02020602080505020303" pitchFamily="18" charset="0"/>
          </a:endParaRPr>
        </a:p>
      </dgm:t>
    </dgm:pt>
    <dgm:pt modelId="{EF201E82-7E48-47B4-8419-761F3F015875}" type="parTrans" cxnId="{1CEE25B9-92A1-499D-AEB5-05F3475A3FAB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94560584-56FD-4491-88B1-DC70DE3C8794}" type="sibTrans" cxnId="{1CEE25B9-92A1-499D-AEB5-05F3475A3FAB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26CC65FE-1E74-4A8C-AD67-1807F903DA50}">
      <dgm:prSet phldrT="[Texto]" custT="1"/>
      <dgm:spPr>
        <a:ln>
          <a:solidFill>
            <a:srgbClr val="33CCCC"/>
          </a:solidFill>
        </a:ln>
      </dgm:spPr>
      <dgm:t>
        <a:bodyPr/>
        <a:lstStyle/>
        <a:p>
          <a:r>
            <a:rPr lang="es-CO" sz="2000" dirty="0" smtClean="0">
              <a:latin typeface="Baskerville Old Face" panose="02020602080505020303" pitchFamily="18" charset="0"/>
            </a:rPr>
            <a:t>Código de la niñez y adolescencia </a:t>
          </a:r>
          <a:endParaRPr lang="es-EC" sz="2000" dirty="0">
            <a:latin typeface="Baskerville Old Face" panose="02020602080505020303" pitchFamily="18" charset="0"/>
          </a:endParaRPr>
        </a:p>
      </dgm:t>
    </dgm:pt>
    <dgm:pt modelId="{178DE141-16F2-47AA-A76B-7421B1B3CB17}" type="parTrans" cxnId="{8933BED1-D88A-47A7-A4C9-C4C812EA33C5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4DD684D7-5382-46B6-AD25-07AFF3442239}" type="sibTrans" cxnId="{8933BED1-D88A-47A7-A4C9-C4C812EA33C5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CB245E9C-E256-41E4-AB2A-07648C721593}">
      <dgm:prSet phldrT="[Texto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2000" dirty="0" smtClean="0">
              <a:latin typeface="Baskerville Old Face" panose="02020602080505020303" pitchFamily="18" charset="0"/>
            </a:rPr>
            <a:t>Ibarrola </a:t>
          </a:r>
          <a:endParaRPr lang="es-EC" sz="2000" dirty="0">
            <a:latin typeface="Baskerville Old Face" panose="02020602080505020303" pitchFamily="18" charset="0"/>
          </a:endParaRPr>
        </a:p>
      </dgm:t>
    </dgm:pt>
    <dgm:pt modelId="{DEE219DD-B1A2-40CD-A6CF-D8AC474E453F}" type="parTrans" cxnId="{5D9E1F9B-3389-435E-ADC8-A6A93EAAE068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B8443118-57A0-404D-A1E3-36C6FC2C3C8B}" type="sibTrans" cxnId="{5D9E1F9B-3389-435E-ADC8-A6A93EAAE068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1C6135FF-BCAA-49A2-92D2-2C9CB113D572}">
      <dgm:prSet phldrT="[Texto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2000" dirty="0" smtClean="0">
              <a:latin typeface="Baskerville Old Face" panose="02020602080505020303" pitchFamily="18" charset="0"/>
            </a:rPr>
            <a:t>Gardner </a:t>
          </a:r>
          <a:endParaRPr lang="es-EC" sz="2000" dirty="0">
            <a:latin typeface="Baskerville Old Face" panose="02020602080505020303" pitchFamily="18" charset="0"/>
          </a:endParaRPr>
        </a:p>
      </dgm:t>
    </dgm:pt>
    <dgm:pt modelId="{D90C9386-8CBF-456E-A0A6-CF4BE8E9B611}" type="parTrans" cxnId="{099BB56C-8E75-4394-8188-29BB4D1D5335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614DF642-7ACC-4348-B437-32EDF922EE4D}" type="sibTrans" cxnId="{099BB56C-8E75-4394-8188-29BB4D1D5335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D58518E6-70B2-453C-8927-610808257B5A}">
      <dgm:prSet phldrT="[Texto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s-EC" sz="2000" dirty="0">
            <a:latin typeface="Baskerville Old Face" panose="02020602080505020303" pitchFamily="18" charset="0"/>
          </a:endParaRPr>
        </a:p>
      </dgm:t>
    </dgm:pt>
    <dgm:pt modelId="{42A6A8D7-54EF-4D1B-8F14-7083BE8108FC}" type="parTrans" cxnId="{5EF6F763-C56F-4927-9AB3-DF9977967686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49AFB8B1-43A0-4AFD-BFBA-9C9DAC806E47}" type="sibTrans" cxnId="{5EF6F763-C56F-4927-9AB3-DF9977967686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51AC83F2-BA9C-4003-81BC-53C78BFAD845}">
      <dgm:prSet phldrT="[Texto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2000" dirty="0" err="1" smtClean="0">
              <a:latin typeface="Baskerville Old Face" panose="02020602080505020303" pitchFamily="18" charset="0"/>
            </a:rPr>
            <a:t>Salovey</a:t>
          </a:r>
          <a:r>
            <a:rPr lang="es-CO" sz="2000" dirty="0" smtClean="0">
              <a:latin typeface="Baskerville Old Face" panose="02020602080505020303" pitchFamily="18" charset="0"/>
            </a:rPr>
            <a:t> y Mayer</a:t>
          </a:r>
          <a:endParaRPr lang="es-EC" sz="2000" dirty="0">
            <a:latin typeface="Baskerville Old Face" panose="02020602080505020303" pitchFamily="18" charset="0"/>
          </a:endParaRPr>
        </a:p>
      </dgm:t>
    </dgm:pt>
    <dgm:pt modelId="{1AECB92F-CC7E-4FC0-B92A-DDD24BB1D0CE}" type="parTrans" cxnId="{ED380672-B884-4A1E-A374-1AB355C0F07A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CF02018C-3758-4ABE-8AA3-F8CE9077B23C}" type="sibTrans" cxnId="{ED380672-B884-4A1E-A374-1AB355C0F07A}">
      <dgm:prSet/>
      <dgm:spPr/>
      <dgm:t>
        <a:bodyPr/>
        <a:lstStyle/>
        <a:p>
          <a:endParaRPr lang="es-EC" sz="1600">
            <a:latin typeface="Baskerville Old Face" panose="02020602080505020303" pitchFamily="18" charset="0"/>
          </a:endParaRPr>
        </a:p>
      </dgm:t>
    </dgm:pt>
    <dgm:pt modelId="{215F4A9A-2984-4684-A29D-E9DF0FA71345}">
      <dgm:prSet phldrT="[Texto]" custT="1"/>
      <dgm:spPr>
        <a:ln>
          <a:solidFill>
            <a:srgbClr val="FF9999"/>
          </a:solidFill>
        </a:ln>
      </dgm:spPr>
      <dgm:t>
        <a:bodyPr/>
        <a:lstStyle/>
        <a:p>
          <a:endParaRPr lang="es-EC" sz="2000" dirty="0">
            <a:latin typeface="Baskerville Old Face" panose="02020602080505020303" pitchFamily="18" charset="0"/>
          </a:endParaRPr>
        </a:p>
      </dgm:t>
    </dgm:pt>
    <dgm:pt modelId="{05D60514-B642-4555-B673-8E538AC6011B}" type="parTrans" cxnId="{255B0E0D-9DB1-445E-A001-B29A013D344C}">
      <dgm:prSet/>
      <dgm:spPr/>
      <dgm:t>
        <a:bodyPr/>
        <a:lstStyle/>
        <a:p>
          <a:endParaRPr lang="es-EC"/>
        </a:p>
      </dgm:t>
    </dgm:pt>
    <dgm:pt modelId="{0FB0DD2B-E0C2-4E19-AFD4-FDF27EC9BE20}" type="sibTrans" cxnId="{255B0E0D-9DB1-445E-A001-B29A013D344C}">
      <dgm:prSet/>
      <dgm:spPr/>
      <dgm:t>
        <a:bodyPr/>
        <a:lstStyle/>
        <a:p>
          <a:endParaRPr lang="es-EC"/>
        </a:p>
      </dgm:t>
    </dgm:pt>
    <dgm:pt modelId="{7F2A6BAE-A0CD-42AF-AF4E-E8EF75062E0A}">
      <dgm:prSet phldrT="[Texto]" custT="1"/>
      <dgm:spPr>
        <a:ln>
          <a:solidFill>
            <a:srgbClr val="FF9999"/>
          </a:solidFill>
        </a:ln>
      </dgm:spPr>
      <dgm:t>
        <a:bodyPr/>
        <a:lstStyle/>
        <a:p>
          <a:r>
            <a:rPr lang="es-EC" sz="2000" dirty="0" err="1" smtClean="0">
              <a:latin typeface="Baskerville Old Face" panose="02020602080505020303" pitchFamily="18" charset="0"/>
            </a:rPr>
            <a:t>Ekman</a:t>
          </a:r>
          <a:endParaRPr lang="es-EC" sz="2000" dirty="0">
            <a:latin typeface="Baskerville Old Face" panose="02020602080505020303" pitchFamily="18" charset="0"/>
          </a:endParaRPr>
        </a:p>
      </dgm:t>
    </dgm:pt>
    <dgm:pt modelId="{2F73CF61-3B9D-42C1-8DD6-EA1111F03086}" type="parTrans" cxnId="{F60AE39B-17F5-4B69-8093-5E45CAF3F129}">
      <dgm:prSet/>
      <dgm:spPr/>
      <dgm:t>
        <a:bodyPr/>
        <a:lstStyle/>
        <a:p>
          <a:endParaRPr lang="es-ES"/>
        </a:p>
      </dgm:t>
    </dgm:pt>
    <dgm:pt modelId="{E055C39F-56E6-4A5E-856E-67ECCA2B3F87}" type="sibTrans" cxnId="{F60AE39B-17F5-4B69-8093-5E45CAF3F129}">
      <dgm:prSet/>
      <dgm:spPr/>
      <dgm:t>
        <a:bodyPr/>
        <a:lstStyle/>
        <a:p>
          <a:endParaRPr lang="es-ES"/>
        </a:p>
      </dgm:t>
    </dgm:pt>
    <dgm:pt modelId="{F63E360E-FE9E-4321-BFA1-4FB65D3C0869}" type="pres">
      <dgm:prSet presAssocID="{A66D3B6C-C243-4D3C-932B-7F4A8E3A48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D2277A-F5B2-499A-8EFD-562D4B4E3819}" type="pres">
      <dgm:prSet presAssocID="{A66D3B6C-C243-4D3C-932B-7F4A8E3A48AA}" presName="tSp" presStyleCnt="0"/>
      <dgm:spPr/>
    </dgm:pt>
    <dgm:pt modelId="{4DFF6C9C-629F-4326-BEA9-8E1F75E3D734}" type="pres">
      <dgm:prSet presAssocID="{A66D3B6C-C243-4D3C-932B-7F4A8E3A48AA}" presName="bSp" presStyleCnt="0"/>
      <dgm:spPr/>
    </dgm:pt>
    <dgm:pt modelId="{EFFA959B-B427-4DA9-A3B2-9AA8C5012655}" type="pres">
      <dgm:prSet presAssocID="{A66D3B6C-C243-4D3C-932B-7F4A8E3A48AA}" presName="process" presStyleCnt="0"/>
      <dgm:spPr/>
    </dgm:pt>
    <dgm:pt modelId="{F5C33A1E-B79B-4DD5-93D0-01DF069F0CD7}" type="pres">
      <dgm:prSet presAssocID="{CDD9AD87-24AE-4C57-B7EB-99AFBDEA4630}" presName="composite1" presStyleCnt="0"/>
      <dgm:spPr/>
    </dgm:pt>
    <dgm:pt modelId="{18B98991-B379-4B86-9E6F-7E28F6755089}" type="pres">
      <dgm:prSet presAssocID="{CDD9AD87-24AE-4C57-B7EB-99AFBDEA4630}" presName="dummyNode1" presStyleLbl="node1" presStyleIdx="0" presStyleCnt="3"/>
      <dgm:spPr/>
    </dgm:pt>
    <dgm:pt modelId="{CECCCCBB-CB8B-497A-B606-A22345A44B15}" type="pres">
      <dgm:prSet presAssocID="{CDD9AD87-24AE-4C57-B7EB-99AFBDEA463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39391F-D0E6-4961-9FF0-8AB04303ED71}" type="pres">
      <dgm:prSet presAssocID="{CDD9AD87-24AE-4C57-B7EB-99AFBDEA463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B42C64-17EB-445D-8267-DD41824796BA}" type="pres">
      <dgm:prSet presAssocID="{CDD9AD87-24AE-4C57-B7EB-99AFBDEA4630}" presName="parentNode1" presStyleLbl="node1" presStyleIdx="0" presStyleCnt="3" custScaleX="11738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200A4C-BBCC-48B6-9680-CB1C7DB2FFD2}" type="pres">
      <dgm:prSet presAssocID="{CDD9AD87-24AE-4C57-B7EB-99AFBDEA4630}" presName="connSite1" presStyleCnt="0"/>
      <dgm:spPr/>
    </dgm:pt>
    <dgm:pt modelId="{E6CFAAED-BF19-4DE3-8BDD-1B1BFC441CD1}" type="pres">
      <dgm:prSet presAssocID="{19458927-B658-46FA-A203-7E6B315104B4}" presName="Name9" presStyleLbl="sibTrans2D1" presStyleIdx="0" presStyleCnt="2" custAng="21106771"/>
      <dgm:spPr/>
      <dgm:t>
        <a:bodyPr/>
        <a:lstStyle/>
        <a:p>
          <a:endParaRPr lang="es-ES"/>
        </a:p>
      </dgm:t>
    </dgm:pt>
    <dgm:pt modelId="{6B7AD31E-622A-46AD-AF30-634BE71561A1}" type="pres">
      <dgm:prSet presAssocID="{6FF1E3F0-AF72-4CCC-B969-45718F59105B}" presName="composite2" presStyleCnt="0"/>
      <dgm:spPr/>
    </dgm:pt>
    <dgm:pt modelId="{C5F399FA-404E-4E03-B63E-B52EF00A2896}" type="pres">
      <dgm:prSet presAssocID="{6FF1E3F0-AF72-4CCC-B969-45718F59105B}" presName="dummyNode2" presStyleLbl="node1" presStyleIdx="0" presStyleCnt="3"/>
      <dgm:spPr/>
    </dgm:pt>
    <dgm:pt modelId="{5ECC57F1-2BB9-47B5-B205-13EC429A99E1}" type="pres">
      <dgm:prSet presAssocID="{6FF1E3F0-AF72-4CCC-B969-45718F59105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DBEE76-D2E3-4ED4-84E5-DB11699D3DAC}" type="pres">
      <dgm:prSet presAssocID="{6FF1E3F0-AF72-4CCC-B969-45718F59105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66F3D5-F886-45F6-AD90-D34590430C96}" type="pres">
      <dgm:prSet presAssocID="{6FF1E3F0-AF72-4CCC-B969-45718F59105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95EC4C-7B7F-4AF5-B42E-9013A606D863}" type="pres">
      <dgm:prSet presAssocID="{6FF1E3F0-AF72-4CCC-B969-45718F59105B}" presName="connSite2" presStyleCnt="0"/>
      <dgm:spPr/>
    </dgm:pt>
    <dgm:pt modelId="{2199B877-B705-4A0E-B1F7-C3891BEBF47D}" type="pres">
      <dgm:prSet presAssocID="{909AEB85-725B-40F2-A388-0A39083676AE}" presName="Name18" presStyleLbl="sibTrans2D1" presStyleIdx="1" presStyleCnt="2" custAng="225441"/>
      <dgm:spPr/>
      <dgm:t>
        <a:bodyPr/>
        <a:lstStyle/>
        <a:p>
          <a:endParaRPr lang="es-ES"/>
        </a:p>
      </dgm:t>
    </dgm:pt>
    <dgm:pt modelId="{077B2281-5B60-44A4-9DDA-E894E1CFC10E}" type="pres">
      <dgm:prSet presAssocID="{E23C9956-24EC-4615-837D-FCFACB43BE35}" presName="composite1" presStyleCnt="0"/>
      <dgm:spPr/>
    </dgm:pt>
    <dgm:pt modelId="{6C197155-A582-492F-84E9-682CE509867F}" type="pres">
      <dgm:prSet presAssocID="{E23C9956-24EC-4615-837D-FCFACB43BE35}" presName="dummyNode1" presStyleLbl="node1" presStyleIdx="1" presStyleCnt="3"/>
      <dgm:spPr/>
    </dgm:pt>
    <dgm:pt modelId="{66CC06E5-E23B-47E0-A1FB-E873B9041C5D}" type="pres">
      <dgm:prSet presAssocID="{E23C9956-24EC-4615-837D-FCFACB43BE3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E4EAE4-B19D-4AE1-BB45-E3D68BD77F3F}" type="pres">
      <dgm:prSet presAssocID="{E23C9956-24EC-4615-837D-FCFACB43BE3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FEA391-A3A4-4F2B-A433-391DC0416EC6}" type="pres">
      <dgm:prSet presAssocID="{E23C9956-24EC-4615-837D-FCFACB43BE3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16D4C4-8A35-43FC-B7CC-6A6D941B5DDF}" type="pres">
      <dgm:prSet presAssocID="{E23C9956-24EC-4615-837D-FCFACB43BE35}" presName="connSite1" presStyleCnt="0"/>
      <dgm:spPr/>
    </dgm:pt>
  </dgm:ptLst>
  <dgm:cxnLst>
    <dgm:cxn modelId="{7CE1B9DC-C0F3-44A5-97B3-B26E026ACD2E}" type="presOf" srcId="{8E3CB8E8-229E-4EB9-9F68-158931782D66}" destId="{9739391F-D0E6-4961-9FF0-8AB04303ED71}" srcOrd="1" destOrd="2" presId="urn:microsoft.com/office/officeart/2005/8/layout/hProcess4"/>
    <dgm:cxn modelId="{9B629C98-06FE-4267-8932-504BBB7B3CF4}" type="presOf" srcId="{DC869564-479A-45D7-B821-501ED3181C81}" destId="{CECCCCBB-CB8B-497A-B606-A22345A44B15}" srcOrd="0" destOrd="1" presId="urn:microsoft.com/office/officeart/2005/8/layout/hProcess4"/>
    <dgm:cxn modelId="{17189FA0-AEDF-4791-99E6-F5CB7F003554}" srcId="{E23C9956-24EC-4615-837D-FCFACB43BE35}" destId="{E0D9B620-A666-4442-88FB-0B7D981812FB}" srcOrd="0" destOrd="0" parTransId="{CBB8B4F9-FFE6-4D80-8C7A-0D33C96B0A37}" sibTransId="{14BC100B-EA83-4BF3-A030-5A912C5EC205}"/>
    <dgm:cxn modelId="{3753DCB9-886D-4264-8F78-222290BF0190}" type="presOf" srcId="{337F43D7-1F12-47D9-B2F6-A86D3AC9D86E}" destId="{5ECC57F1-2BB9-47B5-B205-13EC429A99E1}" srcOrd="0" destOrd="1" presId="urn:microsoft.com/office/officeart/2005/8/layout/hProcess4"/>
    <dgm:cxn modelId="{1E8972FF-43CD-4ACA-B535-DC8401F17050}" srcId="{CDD9AD87-24AE-4C57-B7EB-99AFBDEA4630}" destId="{DC869564-479A-45D7-B821-501ED3181C81}" srcOrd="1" destOrd="0" parTransId="{2874D665-A576-4103-896E-6476A661FDB0}" sibTransId="{5426A551-DD49-4A04-AA2C-F3E1D2CA0934}"/>
    <dgm:cxn modelId="{255B0E0D-9DB1-445E-A001-B29A013D344C}" srcId="{CDD9AD87-24AE-4C57-B7EB-99AFBDEA4630}" destId="{215F4A9A-2984-4684-A29D-E9DF0FA71345}" srcOrd="0" destOrd="0" parTransId="{05D60514-B642-4555-B673-8E538AC6011B}" sibTransId="{0FB0DD2B-E0C2-4E19-AFD4-FDF27EC9BE20}"/>
    <dgm:cxn modelId="{1EF9D28A-F006-4179-A89B-5834D76EDAA3}" type="presOf" srcId="{E0D9B620-A666-4442-88FB-0B7D981812FB}" destId="{66CC06E5-E23B-47E0-A1FB-E873B9041C5D}" srcOrd="0" destOrd="0" presId="urn:microsoft.com/office/officeart/2005/8/layout/hProcess4"/>
    <dgm:cxn modelId="{099BB56C-8E75-4394-8188-29BB4D1D5335}" srcId="{E23C9956-24EC-4615-837D-FCFACB43BE35}" destId="{1C6135FF-BCAA-49A2-92D2-2C9CB113D572}" srcOrd="4" destOrd="0" parTransId="{D90C9386-8CBF-456E-A0A6-CF4BE8E9B611}" sibTransId="{614DF642-7ACC-4348-B437-32EDF922EE4D}"/>
    <dgm:cxn modelId="{5EF6F763-C56F-4927-9AB3-DF9977967686}" srcId="{E23C9956-24EC-4615-837D-FCFACB43BE35}" destId="{D58518E6-70B2-453C-8927-610808257B5A}" srcOrd="5" destOrd="0" parTransId="{42A6A8D7-54EF-4D1B-8F14-7083BE8108FC}" sibTransId="{49AFB8B1-43A0-4AFD-BFBA-9C9DAC806E47}"/>
    <dgm:cxn modelId="{ED380672-B884-4A1E-A374-1AB355C0F07A}" srcId="{E23C9956-24EC-4615-837D-FCFACB43BE35}" destId="{51AC83F2-BA9C-4003-81BC-53C78BFAD845}" srcOrd="3" destOrd="0" parTransId="{1AECB92F-CC7E-4FC0-B92A-DDD24BB1D0CE}" sibTransId="{CF02018C-3758-4ABE-8AA3-F8CE9077B23C}"/>
    <dgm:cxn modelId="{9E60EBF1-CA01-49B8-A16C-BE1E2AAE5D10}" srcId="{A66D3B6C-C243-4D3C-932B-7F4A8E3A48AA}" destId="{E23C9956-24EC-4615-837D-FCFACB43BE35}" srcOrd="2" destOrd="0" parTransId="{AED93BBA-5BE5-4575-8F21-85B7A60A30C0}" sibTransId="{2A30178F-6297-49FE-A18B-A7C83CA423B9}"/>
    <dgm:cxn modelId="{014AEF67-B1EB-442E-85BF-BD1466FEF46D}" type="presOf" srcId="{CB245E9C-E256-41E4-AB2A-07648C721593}" destId="{66CC06E5-E23B-47E0-A1FB-E873B9041C5D}" srcOrd="0" destOrd="2" presId="urn:microsoft.com/office/officeart/2005/8/layout/hProcess4"/>
    <dgm:cxn modelId="{AE526EB1-D7B9-43D1-BFBA-DD023E854E94}" type="presOf" srcId="{E0D9B620-A666-4442-88FB-0B7D981812FB}" destId="{97E4EAE4-B19D-4AE1-BB45-E3D68BD77F3F}" srcOrd="1" destOrd="0" presId="urn:microsoft.com/office/officeart/2005/8/layout/hProcess4"/>
    <dgm:cxn modelId="{C9443B29-42C0-4626-899C-ED103118900C}" type="presOf" srcId="{D58518E6-70B2-453C-8927-610808257B5A}" destId="{66CC06E5-E23B-47E0-A1FB-E873B9041C5D}" srcOrd="0" destOrd="5" presId="urn:microsoft.com/office/officeart/2005/8/layout/hProcess4"/>
    <dgm:cxn modelId="{45515EB2-2679-4280-8F7C-55535A48868C}" type="presOf" srcId="{31CFBCD7-7868-417A-9A29-BCC2DDCD3EFC}" destId="{5ECC57F1-2BB9-47B5-B205-13EC429A99E1}" srcOrd="0" destOrd="0" presId="urn:microsoft.com/office/officeart/2005/8/layout/hProcess4"/>
    <dgm:cxn modelId="{32ECB0D2-E928-4300-98A7-D5BD82E4D913}" type="presOf" srcId="{9963D5C1-DE64-496D-B275-4B2094E50F0F}" destId="{9739391F-D0E6-4961-9FF0-8AB04303ED71}" srcOrd="1" destOrd="4" presId="urn:microsoft.com/office/officeart/2005/8/layout/hProcess4"/>
    <dgm:cxn modelId="{3C880AB1-F241-42E9-93D2-57E846907918}" type="presOf" srcId="{E3433AE3-D6B6-4601-9B57-E6F4E2E83681}" destId="{97E4EAE4-B19D-4AE1-BB45-E3D68BD77F3F}" srcOrd="1" destOrd="1" presId="urn:microsoft.com/office/officeart/2005/8/layout/hProcess4"/>
    <dgm:cxn modelId="{6AA7852C-9CE7-4ABE-A14F-82A829C754BB}" type="presOf" srcId="{1C6135FF-BCAA-49A2-92D2-2C9CB113D572}" destId="{97E4EAE4-B19D-4AE1-BB45-E3D68BD77F3F}" srcOrd="1" destOrd="4" presId="urn:microsoft.com/office/officeart/2005/8/layout/hProcess4"/>
    <dgm:cxn modelId="{399F9515-0C70-48CF-929F-2B7887641475}" srcId="{6FF1E3F0-AF72-4CCC-B969-45718F59105B}" destId="{337F43D7-1F12-47D9-B2F6-A86D3AC9D86E}" srcOrd="1" destOrd="0" parTransId="{3BDF96F9-202C-4344-ADB5-5B7F3B73F5FF}" sibTransId="{42684225-D3A2-4090-9044-869DF5A7B6E1}"/>
    <dgm:cxn modelId="{AD670D0E-143D-4513-91CE-DB7785D36101}" type="presOf" srcId="{19458927-B658-46FA-A203-7E6B315104B4}" destId="{E6CFAAED-BF19-4DE3-8BDD-1B1BFC441CD1}" srcOrd="0" destOrd="0" presId="urn:microsoft.com/office/officeart/2005/8/layout/hProcess4"/>
    <dgm:cxn modelId="{1CEE25B9-92A1-499D-AEB5-05F3475A3FAB}" srcId="{CDD9AD87-24AE-4C57-B7EB-99AFBDEA4630}" destId="{9963D5C1-DE64-496D-B275-4B2094E50F0F}" srcOrd="4" destOrd="0" parTransId="{EF201E82-7E48-47B4-8419-761F3F015875}" sibTransId="{94560584-56FD-4491-88B1-DC70DE3C8794}"/>
    <dgm:cxn modelId="{1A0CE285-FA41-468C-B451-C06E8D0316A6}" type="presOf" srcId="{D58518E6-70B2-453C-8927-610808257B5A}" destId="{97E4EAE4-B19D-4AE1-BB45-E3D68BD77F3F}" srcOrd="1" destOrd="5" presId="urn:microsoft.com/office/officeart/2005/8/layout/hProcess4"/>
    <dgm:cxn modelId="{D762B0FD-EE5C-435E-9AE2-7C50729F5F45}" type="presOf" srcId="{CDD9AD87-24AE-4C57-B7EB-99AFBDEA4630}" destId="{01B42C64-17EB-445D-8267-DD41824796BA}" srcOrd="0" destOrd="0" presId="urn:microsoft.com/office/officeart/2005/8/layout/hProcess4"/>
    <dgm:cxn modelId="{899B91CF-25A0-4A8B-B7F6-AEF47B9F0D06}" type="presOf" srcId="{215F4A9A-2984-4684-A29D-E9DF0FA71345}" destId="{CECCCCBB-CB8B-497A-B606-A22345A44B15}" srcOrd="0" destOrd="0" presId="urn:microsoft.com/office/officeart/2005/8/layout/hProcess4"/>
    <dgm:cxn modelId="{A0FD86E8-1074-4714-8946-33DA814ED022}" type="presOf" srcId="{7F2A6BAE-A0CD-42AF-AF4E-E8EF75062E0A}" destId="{9739391F-D0E6-4961-9FF0-8AB04303ED71}" srcOrd="1" destOrd="3" presId="urn:microsoft.com/office/officeart/2005/8/layout/hProcess4"/>
    <dgm:cxn modelId="{F1E01665-CC65-4732-97BA-F3C0781FEC24}" type="presOf" srcId="{909AEB85-725B-40F2-A388-0A39083676AE}" destId="{2199B877-B705-4A0E-B1F7-C3891BEBF47D}" srcOrd="0" destOrd="0" presId="urn:microsoft.com/office/officeart/2005/8/layout/hProcess4"/>
    <dgm:cxn modelId="{DBE85529-5968-4BF6-97E0-3862D6535F0A}" type="presOf" srcId="{7F2A6BAE-A0CD-42AF-AF4E-E8EF75062E0A}" destId="{CECCCCBB-CB8B-497A-B606-A22345A44B15}" srcOrd="0" destOrd="3" presId="urn:microsoft.com/office/officeart/2005/8/layout/hProcess4"/>
    <dgm:cxn modelId="{742EA40E-812C-45D4-A8E9-0EF332815485}" srcId="{6FF1E3F0-AF72-4CCC-B969-45718F59105B}" destId="{31CFBCD7-7868-417A-9A29-BCC2DDCD3EFC}" srcOrd="0" destOrd="0" parTransId="{35AF870B-4961-48B3-ACFB-A9706EA9126C}" sibTransId="{87F7FD8D-45AE-4960-AF16-27CD8E675EFB}"/>
    <dgm:cxn modelId="{F60AE39B-17F5-4B69-8093-5E45CAF3F129}" srcId="{CDD9AD87-24AE-4C57-B7EB-99AFBDEA4630}" destId="{7F2A6BAE-A0CD-42AF-AF4E-E8EF75062E0A}" srcOrd="3" destOrd="0" parTransId="{2F73CF61-3B9D-42C1-8DD6-EA1111F03086}" sibTransId="{E055C39F-56E6-4A5E-856E-67ECCA2B3F87}"/>
    <dgm:cxn modelId="{E1961A68-6AB5-459F-A152-4DE1474DE5C0}" type="presOf" srcId="{1C6135FF-BCAA-49A2-92D2-2C9CB113D572}" destId="{66CC06E5-E23B-47E0-A1FB-E873B9041C5D}" srcOrd="0" destOrd="4" presId="urn:microsoft.com/office/officeart/2005/8/layout/hProcess4"/>
    <dgm:cxn modelId="{B3C2207B-265B-4105-B1FF-A53B915102E4}" srcId="{A66D3B6C-C243-4D3C-932B-7F4A8E3A48AA}" destId="{6FF1E3F0-AF72-4CCC-B969-45718F59105B}" srcOrd="1" destOrd="0" parTransId="{E2084323-1CA5-4A57-8864-3C8CB9EFBC30}" sibTransId="{909AEB85-725B-40F2-A388-0A39083676AE}"/>
    <dgm:cxn modelId="{96033AB6-A259-4A2A-88AD-184DE5E48370}" srcId="{CDD9AD87-24AE-4C57-B7EB-99AFBDEA4630}" destId="{8E3CB8E8-229E-4EB9-9F68-158931782D66}" srcOrd="2" destOrd="0" parTransId="{3BAF686C-4755-4AA4-B8C2-2201E29154D7}" sibTransId="{F1325604-AC8B-4C25-9BFE-B33AA622F7C0}"/>
    <dgm:cxn modelId="{2E15F523-0FE8-419B-8577-0EB4B4876FE9}" srcId="{E23C9956-24EC-4615-837D-FCFACB43BE35}" destId="{E3433AE3-D6B6-4601-9B57-E6F4E2E83681}" srcOrd="1" destOrd="0" parTransId="{83D00A58-D535-421F-BC39-C1227C46377A}" sibTransId="{4C70CE73-2138-4F35-943C-D106B3CF1A7C}"/>
    <dgm:cxn modelId="{40B72198-085C-476A-B3E7-B746A836677E}" type="presOf" srcId="{E3433AE3-D6B6-4601-9B57-E6F4E2E83681}" destId="{66CC06E5-E23B-47E0-A1FB-E873B9041C5D}" srcOrd="0" destOrd="1" presId="urn:microsoft.com/office/officeart/2005/8/layout/hProcess4"/>
    <dgm:cxn modelId="{5D9E1F9B-3389-435E-ADC8-A6A93EAAE068}" srcId="{E23C9956-24EC-4615-837D-FCFACB43BE35}" destId="{CB245E9C-E256-41E4-AB2A-07648C721593}" srcOrd="2" destOrd="0" parTransId="{DEE219DD-B1A2-40CD-A6CF-D8AC474E453F}" sibTransId="{B8443118-57A0-404D-A1E3-36C6FC2C3C8B}"/>
    <dgm:cxn modelId="{8933BED1-D88A-47A7-A4C9-C4C812EA33C5}" srcId="{6FF1E3F0-AF72-4CCC-B969-45718F59105B}" destId="{26CC65FE-1E74-4A8C-AD67-1807F903DA50}" srcOrd="2" destOrd="0" parTransId="{178DE141-16F2-47AA-A76B-7421B1B3CB17}" sibTransId="{4DD684D7-5382-46B6-AD25-07AFF3442239}"/>
    <dgm:cxn modelId="{416C8948-0546-47A4-BE23-A708EC4BDC22}" type="presOf" srcId="{A66D3B6C-C243-4D3C-932B-7F4A8E3A48AA}" destId="{F63E360E-FE9E-4321-BFA1-4FB65D3C0869}" srcOrd="0" destOrd="0" presId="urn:microsoft.com/office/officeart/2005/8/layout/hProcess4"/>
    <dgm:cxn modelId="{9975DA27-A0AC-4469-8D3C-A55154A5AD47}" type="presOf" srcId="{51AC83F2-BA9C-4003-81BC-53C78BFAD845}" destId="{97E4EAE4-B19D-4AE1-BB45-E3D68BD77F3F}" srcOrd="1" destOrd="3" presId="urn:microsoft.com/office/officeart/2005/8/layout/hProcess4"/>
    <dgm:cxn modelId="{7C5FAFC8-9973-4A8A-87D7-9FDEA8B95AE2}" srcId="{A66D3B6C-C243-4D3C-932B-7F4A8E3A48AA}" destId="{CDD9AD87-24AE-4C57-B7EB-99AFBDEA4630}" srcOrd="0" destOrd="0" parTransId="{D031AB15-3071-4079-92B7-241D37B75115}" sibTransId="{19458927-B658-46FA-A203-7E6B315104B4}"/>
    <dgm:cxn modelId="{5A9A6EB8-EBA1-4894-841A-BB2BF1C9B228}" type="presOf" srcId="{9963D5C1-DE64-496D-B275-4B2094E50F0F}" destId="{CECCCCBB-CB8B-497A-B606-A22345A44B15}" srcOrd="0" destOrd="4" presId="urn:microsoft.com/office/officeart/2005/8/layout/hProcess4"/>
    <dgm:cxn modelId="{076AE9D3-0E7F-4AEE-8B36-4CA1D8A702DE}" type="presOf" srcId="{CB245E9C-E256-41E4-AB2A-07648C721593}" destId="{97E4EAE4-B19D-4AE1-BB45-E3D68BD77F3F}" srcOrd="1" destOrd="2" presId="urn:microsoft.com/office/officeart/2005/8/layout/hProcess4"/>
    <dgm:cxn modelId="{F0A495D1-B691-498E-8C9C-1EEE808301BC}" type="presOf" srcId="{51AC83F2-BA9C-4003-81BC-53C78BFAD845}" destId="{66CC06E5-E23B-47E0-A1FB-E873B9041C5D}" srcOrd="0" destOrd="3" presId="urn:microsoft.com/office/officeart/2005/8/layout/hProcess4"/>
    <dgm:cxn modelId="{38DECDA1-B5C3-461C-B58C-60037118BDFC}" type="presOf" srcId="{31CFBCD7-7868-417A-9A29-BCC2DDCD3EFC}" destId="{ECDBEE76-D2E3-4ED4-84E5-DB11699D3DAC}" srcOrd="1" destOrd="0" presId="urn:microsoft.com/office/officeart/2005/8/layout/hProcess4"/>
    <dgm:cxn modelId="{7145F1F6-0B0B-4A66-8342-70C09BDA3E78}" type="presOf" srcId="{E23C9956-24EC-4615-837D-FCFACB43BE35}" destId="{84FEA391-A3A4-4F2B-A433-391DC0416EC6}" srcOrd="0" destOrd="0" presId="urn:microsoft.com/office/officeart/2005/8/layout/hProcess4"/>
    <dgm:cxn modelId="{389BA62A-D5B9-48E7-ABBF-DA9802CC5A94}" type="presOf" srcId="{6FF1E3F0-AF72-4CCC-B969-45718F59105B}" destId="{CC66F3D5-F886-45F6-AD90-D34590430C96}" srcOrd="0" destOrd="0" presId="urn:microsoft.com/office/officeart/2005/8/layout/hProcess4"/>
    <dgm:cxn modelId="{FAC2DF1F-8CA0-4D2E-AA51-664A68EC6455}" type="presOf" srcId="{215F4A9A-2984-4684-A29D-E9DF0FA71345}" destId="{9739391F-D0E6-4961-9FF0-8AB04303ED71}" srcOrd="1" destOrd="0" presId="urn:microsoft.com/office/officeart/2005/8/layout/hProcess4"/>
    <dgm:cxn modelId="{1916E219-28D1-4EA0-BB34-90CA2130FF95}" type="presOf" srcId="{26CC65FE-1E74-4A8C-AD67-1807F903DA50}" destId="{ECDBEE76-D2E3-4ED4-84E5-DB11699D3DAC}" srcOrd="1" destOrd="2" presId="urn:microsoft.com/office/officeart/2005/8/layout/hProcess4"/>
    <dgm:cxn modelId="{71839087-C1F7-4759-A0A7-6AE0D73B8894}" type="presOf" srcId="{337F43D7-1F12-47D9-B2F6-A86D3AC9D86E}" destId="{ECDBEE76-D2E3-4ED4-84E5-DB11699D3DAC}" srcOrd="1" destOrd="1" presId="urn:microsoft.com/office/officeart/2005/8/layout/hProcess4"/>
    <dgm:cxn modelId="{2F4CF248-830D-4C20-B20E-104D8807725E}" type="presOf" srcId="{8E3CB8E8-229E-4EB9-9F68-158931782D66}" destId="{CECCCCBB-CB8B-497A-B606-A22345A44B15}" srcOrd="0" destOrd="2" presId="urn:microsoft.com/office/officeart/2005/8/layout/hProcess4"/>
    <dgm:cxn modelId="{2E2D5E1B-E37B-4E19-A4B2-305096F61895}" type="presOf" srcId="{DC869564-479A-45D7-B821-501ED3181C81}" destId="{9739391F-D0E6-4961-9FF0-8AB04303ED71}" srcOrd="1" destOrd="1" presId="urn:microsoft.com/office/officeart/2005/8/layout/hProcess4"/>
    <dgm:cxn modelId="{425A2754-2EF0-47BB-8071-DD5A8661F619}" type="presOf" srcId="{26CC65FE-1E74-4A8C-AD67-1807F903DA50}" destId="{5ECC57F1-2BB9-47B5-B205-13EC429A99E1}" srcOrd="0" destOrd="2" presId="urn:microsoft.com/office/officeart/2005/8/layout/hProcess4"/>
    <dgm:cxn modelId="{E12D6550-4C74-4A08-9250-40723ECB8B6D}" type="presParOf" srcId="{F63E360E-FE9E-4321-BFA1-4FB65D3C0869}" destId="{31D2277A-F5B2-499A-8EFD-562D4B4E3819}" srcOrd="0" destOrd="0" presId="urn:microsoft.com/office/officeart/2005/8/layout/hProcess4"/>
    <dgm:cxn modelId="{3D674D36-05C7-4662-A076-9F34EF6D5508}" type="presParOf" srcId="{F63E360E-FE9E-4321-BFA1-4FB65D3C0869}" destId="{4DFF6C9C-629F-4326-BEA9-8E1F75E3D734}" srcOrd="1" destOrd="0" presId="urn:microsoft.com/office/officeart/2005/8/layout/hProcess4"/>
    <dgm:cxn modelId="{E38F1FE1-1F24-440C-B6CC-E0060C3D47E0}" type="presParOf" srcId="{F63E360E-FE9E-4321-BFA1-4FB65D3C0869}" destId="{EFFA959B-B427-4DA9-A3B2-9AA8C5012655}" srcOrd="2" destOrd="0" presId="urn:microsoft.com/office/officeart/2005/8/layout/hProcess4"/>
    <dgm:cxn modelId="{727E225B-F416-45DD-8038-A9B0A46F1D0D}" type="presParOf" srcId="{EFFA959B-B427-4DA9-A3B2-9AA8C5012655}" destId="{F5C33A1E-B79B-4DD5-93D0-01DF069F0CD7}" srcOrd="0" destOrd="0" presId="urn:microsoft.com/office/officeart/2005/8/layout/hProcess4"/>
    <dgm:cxn modelId="{46454A08-68B6-4BB5-96E9-D76D0D1641B7}" type="presParOf" srcId="{F5C33A1E-B79B-4DD5-93D0-01DF069F0CD7}" destId="{18B98991-B379-4B86-9E6F-7E28F6755089}" srcOrd="0" destOrd="0" presId="urn:microsoft.com/office/officeart/2005/8/layout/hProcess4"/>
    <dgm:cxn modelId="{7225592D-662E-4EFA-9C94-683B0C436E88}" type="presParOf" srcId="{F5C33A1E-B79B-4DD5-93D0-01DF069F0CD7}" destId="{CECCCCBB-CB8B-497A-B606-A22345A44B15}" srcOrd="1" destOrd="0" presId="urn:microsoft.com/office/officeart/2005/8/layout/hProcess4"/>
    <dgm:cxn modelId="{C4773F52-F95B-41F2-BCF4-2289FDD57E3C}" type="presParOf" srcId="{F5C33A1E-B79B-4DD5-93D0-01DF069F0CD7}" destId="{9739391F-D0E6-4961-9FF0-8AB04303ED71}" srcOrd="2" destOrd="0" presId="urn:microsoft.com/office/officeart/2005/8/layout/hProcess4"/>
    <dgm:cxn modelId="{9A01A728-5835-45BA-A943-0841C9302865}" type="presParOf" srcId="{F5C33A1E-B79B-4DD5-93D0-01DF069F0CD7}" destId="{01B42C64-17EB-445D-8267-DD41824796BA}" srcOrd="3" destOrd="0" presId="urn:microsoft.com/office/officeart/2005/8/layout/hProcess4"/>
    <dgm:cxn modelId="{C8672979-2B8E-4DA3-97C3-BB4C9A347A91}" type="presParOf" srcId="{F5C33A1E-B79B-4DD5-93D0-01DF069F0CD7}" destId="{BC200A4C-BBCC-48B6-9680-CB1C7DB2FFD2}" srcOrd="4" destOrd="0" presId="urn:microsoft.com/office/officeart/2005/8/layout/hProcess4"/>
    <dgm:cxn modelId="{5A7A967E-3AB3-446D-8689-4AB9DD989B1F}" type="presParOf" srcId="{EFFA959B-B427-4DA9-A3B2-9AA8C5012655}" destId="{E6CFAAED-BF19-4DE3-8BDD-1B1BFC441CD1}" srcOrd="1" destOrd="0" presId="urn:microsoft.com/office/officeart/2005/8/layout/hProcess4"/>
    <dgm:cxn modelId="{F0CEA401-7EDB-4490-A062-F91B82CC5316}" type="presParOf" srcId="{EFFA959B-B427-4DA9-A3B2-9AA8C5012655}" destId="{6B7AD31E-622A-46AD-AF30-634BE71561A1}" srcOrd="2" destOrd="0" presId="urn:microsoft.com/office/officeart/2005/8/layout/hProcess4"/>
    <dgm:cxn modelId="{86A53E47-877E-4C41-B740-67A90224E125}" type="presParOf" srcId="{6B7AD31E-622A-46AD-AF30-634BE71561A1}" destId="{C5F399FA-404E-4E03-B63E-B52EF00A2896}" srcOrd="0" destOrd="0" presId="urn:microsoft.com/office/officeart/2005/8/layout/hProcess4"/>
    <dgm:cxn modelId="{B64E6981-63F3-40BE-AFFE-8A78AC4A4A1B}" type="presParOf" srcId="{6B7AD31E-622A-46AD-AF30-634BE71561A1}" destId="{5ECC57F1-2BB9-47B5-B205-13EC429A99E1}" srcOrd="1" destOrd="0" presId="urn:microsoft.com/office/officeart/2005/8/layout/hProcess4"/>
    <dgm:cxn modelId="{52DECA44-AD7B-4E07-816E-586F74ECC90B}" type="presParOf" srcId="{6B7AD31E-622A-46AD-AF30-634BE71561A1}" destId="{ECDBEE76-D2E3-4ED4-84E5-DB11699D3DAC}" srcOrd="2" destOrd="0" presId="urn:microsoft.com/office/officeart/2005/8/layout/hProcess4"/>
    <dgm:cxn modelId="{DF6A667A-09B5-48D6-939C-0074A96C6A1F}" type="presParOf" srcId="{6B7AD31E-622A-46AD-AF30-634BE71561A1}" destId="{CC66F3D5-F886-45F6-AD90-D34590430C96}" srcOrd="3" destOrd="0" presId="urn:microsoft.com/office/officeart/2005/8/layout/hProcess4"/>
    <dgm:cxn modelId="{7D0F1C69-B96D-4C5E-BDE3-383C4C4627AF}" type="presParOf" srcId="{6B7AD31E-622A-46AD-AF30-634BE71561A1}" destId="{E495EC4C-7B7F-4AF5-B42E-9013A606D863}" srcOrd="4" destOrd="0" presId="urn:microsoft.com/office/officeart/2005/8/layout/hProcess4"/>
    <dgm:cxn modelId="{94B6CEA4-C8A2-4B52-A196-CD3CAC23910C}" type="presParOf" srcId="{EFFA959B-B427-4DA9-A3B2-9AA8C5012655}" destId="{2199B877-B705-4A0E-B1F7-C3891BEBF47D}" srcOrd="3" destOrd="0" presId="urn:microsoft.com/office/officeart/2005/8/layout/hProcess4"/>
    <dgm:cxn modelId="{DE320EDC-D9E3-4363-9428-08A739A51227}" type="presParOf" srcId="{EFFA959B-B427-4DA9-A3B2-9AA8C5012655}" destId="{077B2281-5B60-44A4-9DDA-E894E1CFC10E}" srcOrd="4" destOrd="0" presId="urn:microsoft.com/office/officeart/2005/8/layout/hProcess4"/>
    <dgm:cxn modelId="{F6337B66-A444-4ECD-8C06-260862D21074}" type="presParOf" srcId="{077B2281-5B60-44A4-9DDA-E894E1CFC10E}" destId="{6C197155-A582-492F-84E9-682CE509867F}" srcOrd="0" destOrd="0" presId="urn:microsoft.com/office/officeart/2005/8/layout/hProcess4"/>
    <dgm:cxn modelId="{4C84079F-B173-479E-8687-4DE3D79A62DE}" type="presParOf" srcId="{077B2281-5B60-44A4-9DDA-E894E1CFC10E}" destId="{66CC06E5-E23B-47E0-A1FB-E873B9041C5D}" srcOrd="1" destOrd="0" presId="urn:microsoft.com/office/officeart/2005/8/layout/hProcess4"/>
    <dgm:cxn modelId="{50B5A073-EE01-4683-82AE-5A632D0AD17E}" type="presParOf" srcId="{077B2281-5B60-44A4-9DDA-E894E1CFC10E}" destId="{97E4EAE4-B19D-4AE1-BB45-E3D68BD77F3F}" srcOrd="2" destOrd="0" presId="urn:microsoft.com/office/officeart/2005/8/layout/hProcess4"/>
    <dgm:cxn modelId="{C5005104-E84C-41DB-93D7-824F08123590}" type="presParOf" srcId="{077B2281-5B60-44A4-9DDA-E894E1CFC10E}" destId="{84FEA391-A3A4-4F2B-A433-391DC0416EC6}" srcOrd="3" destOrd="0" presId="urn:microsoft.com/office/officeart/2005/8/layout/hProcess4"/>
    <dgm:cxn modelId="{0CBE1A73-3219-4FE8-8FD1-764822D29CD8}" type="presParOf" srcId="{077B2281-5B60-44A4-9DDA-E894E1CFC10E}" destId="{C116D4C4-8A35-43FC-B7CC-6A6D941B5DDF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F99838-409D-48E7-81AC-5E4E016270F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A7853DD-C254-4FA2-A3CE-7BBB9B34AD7B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10000"/>
                </a:schemeClr>
              </a:solidFill>
              <a:latin typeface="Bahnschrift Light" panose="020B0502040204020203" pitchFamily="34" charset="0"/>
            </a:rPr>
            <a:t>Estilos de crianza </a:t>
          </a:r>
          <a:endParaRPr lang="es-ES" sz="1800" dirty="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FB2C1B4B-68E3-4E1B-9952-BFA86F47F166}" type="parTrans" cxnId="{8678A25B-C810-4B1D-B357-67A0A659E0EB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21694CAD-C040-4F0F-8DB5-6CFA55F7BA49}" type="sibTrans" cxnId="{8678A25B-C810-4B1D-B357-67A0A659E0EB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9D066325-51D6-4B7C-BF2D-E4DC477C3F73}" type="asst">
      <dgm:prSet phldrT="[Texto]" custT="1"/>
      <dgm:spPr>
        <a:solidFill>
          <a:srgbClr val="FF9966">
            <a:alpha val="50196"/>
          </a:srgb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s-ES" sz="1800" dirty="0" smtClean="0">
              <a:solidFill>
                <a:schemeClr val="bg2">
                  <a:lumMod val="10000"/>
                </a:schemeClr>
              </a:solidFill>
              <a:latin typeface="Bahnschrift Light" panose="020B0502040204020203" pitchFamily="34" charset="0"/>
            </a:rPr>
            <a:t> - Coloma, 1993</a:t>
          </a:r>
        </a:p>
        <a:p>
          <a:pPr algn="l">
            <a:lnSpc>
              <a:spcPct val="100000"/>
            </a:lnSpc>
          </a:pPr>
          <a:r>
            <a:rPr lang="es-ES" sz="1800" dirty="0" smtClean="0">
              <a:solidFill>
                <a:schemeClr val="bg2">
                  <a:lumMod val="10000"/>
                </a:schemeClr>
              </a:solidFill>
              <a:latin typeface="Bahnschrift Light" panose="020B0502040204020203" pitchFamily="34" charset="0"/>
            </a:rPr>
            <a:t> - Diccionario de la Lengua española</a:t>
          </a:r>
        </a:p>
        <a:p>
          <a:pPr algn="l">
            <a:lnSpc>
              <a:spcPct val="100000"/>
            </a:lnSpc>
          </a:pPr>
          <a:r>
            <a:rPr lang="es-ES" sz="1800" dirty="0" smtClean="0">
              <a:solidFill>
                <a:schemeClr val="bg2">
                  <a:lumMod val="10000"/>
                </a:schemeClr>
              </a:solidFill>
              <a:latin typeface="Bahnschrift Light" panose="020B0502040204020203" pitchFamily="34" charset="0"/>
            </a:rPr>
            <a:t> - Ramírez y Ferrando, 2015</a:t>
          </a:r>
          <a:endParaRPr lang="es-ES" sz="1800" dirty="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A53121FF-5A9E-4823-AEAA-16A9C7E3652B}" type="parTrans" cxnId="{2DFE5F18-4843-41C4-A1B9-7B6C19EA0A3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9C5C77F5-E194-409D-8B7B-778D67CE1D93}" type="sibTrans" cxnId="{2DFE5F18-4843-41C4-A1B9-7B6C19EA0A39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1C8D86E6-EB9E-4CCA-AFF4-9971E3AA9003}">
      <dgm:prSet phldrT="[Texto]" custT="1"/>
      <dgm:spPr>
        <a:solidFill>
          <a:srgbClr val="FF7C80">
            <a:alpha val="50196"/>
          </a:srgbClr>
        </a:solidFill>
      </dgm:spPr>
      <dgm:t>
        <a:bodyPr/>
        <a:lstStyle/>
        <a:p>
          <a:r>
            <a:rPr lang="es-ES" sz="1800" dirty="0" smtClean="0">
              <a:solidFill>
                <a:schemeClr val="bg2">
                  <a:lumMod val="10000"/>
                </a:schemeClr>
              </a:solidFill>
              <a:latin typeface="Bahnschrift Light" panose="020B0502040204020203" pitchFamily="34" charset="0"/>
            </a:rPr>
            <a:t>Mecanismos de respuesta a las acciones de los hijos</a:t>
          </a:r>
          <a:endParaRPr lang="es-ES" sz="1800" dirty="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1ED2BB16-C4AA-4E30-B440-FBCDB46CDBA7}" type="parTrans" cxnId="{D266E33D-D935-45F8-BB90-A42B555E668F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3175">
          <a:noFill/>
        </a:ln>
      </dgm:spPr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5C6AE601-D457-4E74-B562-F9331F647590}" type="sibTrans" cxnId="{D266E33D-D935-45F8-BB90-A42B555E668F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B8CEA401-B71E-44DA-BFCB-53CEF9DBC843}">
      <dgm:prSet phldrT="[Texto]" custT="1"/>
      <dgm:spPr>
        <a:solidFill>
          <a:srgbClr val="990099">
            <a:alpha val="50196"/>
          </a:srgbClr>
        </a:solidFill>
      </dgm:spPr>
      <dgm:t>
        <a:bodyPr/>
        <a:lstStyle/>
        <a:p>
          <a:r>
            <a:rPr lang="es-ES" sz="1800" dirty="0" smtClean="0">
              <a:solidFill>
                <a:schemeClr val="bg2">
                  <a:lumMod val="10000"/>
                </a:schemeClr>
              </a:solidFill>
              <a:latin typeface="Bahnschrift Light" panose="020B0502040204020203" pitchFamily="34" charset="0"/>
            </a:rPr>
            <a:t>Involucra: relaciones afectivas, control, madurez y comunicación padre-hijo</a:t>
          </a:r>
          <a:endParaRPr lang="es-ES" sz="1800" dirty="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B1F6C80C-C97B-45A4-A519-14FC4CEB85AD}" type="parTrans" cxnId="{C337C0C6-8AD2-4E12-83DE-AC582D47C3AD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1F4E79"/>
          </a:solidFill>
        </a:ln>
      </dgm:spPr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280A9D90-C29E-4CA0-8E8B-A05300A743F2}" type="sibTrans" cxnId="{C337C0C6-8AD2-4E12-83DE-AC582D47C3AD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2C1155B6-30D2-44AC-A3F8-4CDFC0EEA4D2}">
      <dgm:prSet phldrT="[Texto]" custT="1"/>
      <dgm:spPr>
        <a:solidFill>
          <a:srgbClr val="33CCCC">
            <a:alpha val="50196"/>
          </a:srgbClr>
        </a:solidFill>
      </dgm:spPr>
      <dgm:t>
        <a:bodyPr/>
        <a:lstStyle/>
        <a:p>
          <a:r>
            <a:rPr lang="es-ES" sz="1800" dirty="0" smtClean="0">
              <a:solidFill>
                <a:schemeClr val="bg2">
                  <a:lumMod val="10000"/>
                </a:schemeClr>
              </a:solidFill>
              <a:latin typeface="Bahnschrift Light" panose="020B0502040204020203" pitchFamily="34" charset="0"/>
            </a:rPr>
            <a:t>Conjunto de pautas, prácticas y creencias </a:t>
          </a:r>
          <a:endParaRPr lang="es-ES" sz="1800" dirty="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3740367A-EA97-444B-8956-7E00CCA2B41B}" type="parTrans" cxnId="{09AEE866-C5ED-4CBF-8223-BEA81ADDF60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1F4E79"/>
          </a:solidFill>
        </a:ln>
      </dgm:spPr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15348C28-C2E9-4A7C-BE2B-9729401ED56D}" type="sibTrans" cxnId="{09AEE866-C5ED-4CBF-8223-BEA81ADDF60C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Bahnschrift Light" panose="020B0502040204020203" pitchFamily="34" charset="0"/>
          </a:endParaRPr>
        </a:p>
      </dgm:t>
    </dgm:pt>
    <dgm:pt modelId="{F9B3DCDE-AAC7-4080-839E-C4AF83EE08CD}" type="pres">
      <dgm:prSet presAssocID="{3CF99838-409D-48E7-81AC-5E4E016270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117DD0E-22D6-41DA-9390-00BAE4BDC93E}" type="pres">
      <dgm:prSet presAssocID="{DA7853DD-C254-4FA2-A3CE-7BBB9B34AD7B}" presName="hierRoot1" presStyleCnt="0">
        <dgm:presLayoutVars>
          <dgm:hierBranch val="init"/>
        </dgm:presLayoutVars>
      </dgm:prSet>
      <dgm:spPr/>
    </dgm:pt>
    <dgm:pt modelId="{6BAC56B6-E464-4B51-BF65-5ED1B536460F}" type="pres">
      <dgm:prSet presAssocID="{DA7853DD-C254-4FA2-A3CE-7BBB9B34AD7B}" presName="rootComposite1" presStyleCnt="0"/>
      <dgm:spPr/>
    </dgm:pt>
    <dgm:pt modelId="{0C3D4DB1-FDC2-4171-A742-D06D9731F354}" type="pres">
      <dgm:prSet presAssocID="{DA7853DD-C254-4FA2-A3CE-7BBB9B34AD7B}" presName="rootText1" presStyleLbl="node0" presStyleIdx="0" presStyleCnt="1" custScaleX="39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62BF1-0DA5-4978-A220-6863D606DB0B}" type="pres">
      <dgm:prSet presAssocID="{DA7853DD-C254-4FA2-A3CE-7BBB9B34AD7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C6DDFA0-1147-4CDF-9649-9181ED752CEF}" type="pres">
      <dgm:prSet presAssocID="{DA7853DD-C254-4FA2-A3CE-7BBB9B34AD7B}" presName="hierChild2" presStyleCnt="0"/>
      <dgm:spPr/>
    </dgm:pt>
    <dgm:pt modelId="{37B0E7B6-6CD8-4652-85C5-0F9356E90F8E}" type="pres">
      <dgm:prSet presAssocID="{1ED2BB16-C4AA-4E30-B440-FBCDB46CDBA7}" presName="Name64" presStyleLbl="parChTrans1D2" presStyleIdx="0" presStyleCnt="4"/>
      <dgm:spPr/>
      <dgm:t>
        <a:bodyPr/>
        <a:lstStyle/>
        <a:p>
          <a:endParaRPr lang="es-ES"/>
        </a:p>
      </dgm:t>
    </dgm:pt>
    <dgm:pt modelId="{0FBF9AC2-7C05-43AB-8C42-8E60713EFEB3}" type="pres">
      <dgm:prSet presAssocID="{1C8D86E6-EB9E-4CCA-AFF4-9971E3AA9003}" presName="hierRoot2" presStyleCnt="0">
        <dgm:presLayoutVars>
          <dgm:hierBranch val="init"/>
        </dgm:presLayoutVars>
      </dgm:prSet>
      <dgm:spPr/>
    </dgm:pt>
    <dgm:pt modelId="{0F534631-5111-481C-A254-5C474FDA5D75}" type="pres">
      <dgm:prSet presAssocID="{1C8D86E6-EB9E-4CCA-AFF4-9971E3AA9003}" presName="rootComposite" presStyleCnt="0"/>
      <dgm:spPr/>
    </dgm:pt>
    <dgm:pt modelId="{5F020029-E4FF-4EAC-895B-79BDA0CC61A2}" type="pres">
      <dgm:prSet presAssocID="{1C8D86E6-EB9E-4CCA-AFF4-9971E3AA900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DEE63E-6F0B-4466-9797-939A8F65A456}" type="pres">
      <dgm:prSet presAssocID="{1C8D86E6-EB9E-4CCA-AFF4-9971E3AA90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B5EC3FC7-0D80-450B-8359-EB705A656203}" type="pres">
      <dgm:prSet presAssocID="{1C8D86E6-EB9E-4CCA-AFF4-9971E3AA9003}" presName="hierChild4" presStyleCnt="0"/>
      <dgm:spPr/>
    </dgm:pt>
    <dgm:pt modelId="{EB3F6218-AB96-49C8-B514-8DEA21A3C853}" type="pres">
      <dgm:prSet presAssocID="{1C8D86E6-EB9E-4CCA-AFF4-9971E3AA9003}" presName="hierChild5" presStyleCnt="0"/>
      <dgm:spPr/>
    </dgm:pt>
    <dgm:pt modelId="{78B81BAB-68F7-4BA3-83E4-08C12EEB82D4}" type="pres">
      <dgm:prSet presAssocID="{B1F6C80C-C97B-45A4-A519-14FC4CEB85AD}" presName="Name64" presStyleLbl="parChTrans1D2" presStyleIdx="1" presStyleCnt="4"/>
      <dgm:spPr/>
      <dgm:t>
        <a:bodyPr/>
        <a:lstStyle/>
        <a:p>
          <a:endParaRPr lang="es-ES"/>
        </a:p>
      </dgm:t>
    </dgm:pt>
    <dgm:pt modelId="{59B71A6C-22CF-4B32-8C4B-7540CD292BB6}" type="pres">
      <dgm:prSet presAssocID="{B8CEA401-B71E-44DA-BFCB-53CEF9DBC843}" presName="hierRoot2" presStyleCnt="0">
        <dgm:presLayoutVars>
          <dgm:hierBranch val="init"/>
        </dgm:presLayoutVars>
      </dgm:prSet>
      <dgm:spPr/>
    </dgm:pt>
    <dgm:pt modelId="{878CFB6F-31BE-48C5-AFBD-0A74FF370510}" type="pres">
      <dgm:prSet presAssocID="{B8CEA401-B71E-44DA-BFCB-53CEF9DBC843}" presName="rootComposite" presStyleCnt="0"/>
      <dgm:spPr/>
    </dgm:pt>
    <dgm:pt modelId="{84D3EFD1-629A-4C0B-867C-6398B395569D}" type="pres">
      <dgm:prSet presAssocID="{B8CEA401-B71E-44DA-BFCB-53CEF9DBC843}" presName="rootText" presStyleLbl="node2" presStyleIdx="1" presStyleCnt="3" custScaleY="13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9987A7-C05F-4A8E-B5DA-4C746054F65D}" type="pres">
      <dgm:prSet presAssocID="{B8CEA401-B71E-44DA-BFCB-53CEF9DBC8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21D88919-29E3-43D7-A681-B574E2222B49}" type="pres">
      <dgm:prSet presAssocID="{B8CEA401-B71E-44DA-BFCB-53CEF9DBC843}" presName="hierChild4" presStyleCnt="0"/>
      <dgm:spPr/>
    </dgm:pt>
    <dgm:pt modelId="{FF266CE6-46DB-43E6-8A92-2F83A9AC7559}" type="pres">
      <dgm:prSet presAssocID="{B8CEA401-B71E-44DA-BFCB-53CEF9DBC843}" presName="hierChild5" presStyleCnt="0"/>
      <dgm:spPr/>
    </dgm:pt>
    <dgm:pt modelId="{D27963B8-CE39-49A1-A7C3-E7AC96B0BE69}" type="pres">
      <dgm:prSet presAssocID="{3740367A-EA97-444B-8956-7E00CCA2B41B}" presName="Name64" presStyleLbl="parChTrans1D2" presStyleIdx="2" presStyleCnt="4"/>
      <dgm:spPr/>
      <dgm:t>
        <a:bodyPr/>
        <a:lstStyle/>
        <a:p>
          <a:endParaRPr lang="es-ES"/>
        </a:p>
      </dgm:t>
    </dgm:pt>
    <dgm:pt modelId="{A1F739ED-5073-431B-9350-1FD81DF5A3C1}" type="pres">
      <dgm:prSet presAssocID="{2C1155B6-30D2-44AC-A3F8-4CDFC0EEA4D2}" presName="hierRoot2" presStyleCnt="0">
        <dgm:presLayoutVars>
          <dgm:hierBranch val="init"/>
        </dgm:presLayoutVars>
      </dgm:prSet>
      <dgm:spPr/>
    </dgm:pt>
    <dgm:pt modelId="{2AB8DB27-082F-4A4A-A94E-B0EEB50B00A2}" type="pres">
      <dgm:prSet presAssocID="{2C1155B6-30D2-44AC-A3F8-4CDFC0EEA4D2}" presName="rootComposite" presStyleCnt="0"/>
      <dgm:spPr/>
    </dgm:pt>
    <dgm:pt modelId="{B03C2CAD-6C31-41C6-A97F-CD48CB01E5DC}" type="pres">
      <dgm:prSet presAssocID="{2C1155B6-30D2-44AC-A3F8-4CDFC0EEA4D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BD540D-67D6-4647-A0E0-662FF40B3B75}" type="pres">
      <dgm:prSet presAssocID="{2C1155B6-30D2-44AC-A3F8-4CDFC0EEA4D2}" presName="rootConnector" presStyleLbl="node2" presStyleIdx="2" presStyleCnt="3"/>
      <dgm:spPr/>
      <dgm:t>
        <a:bodyPr/>
        <a:lstStyle/>
        <a:p>
          <a:endParaRPr lang="es-ES"/>
        </a:p>
      </dgm:t>
    </dgm:pt>
    <dgm:pt modelId="{DD0A9D7B-6E79-4660-8D3E-C1FBF079EAC1}" type="pres">
      <dgm:prSet presAssocID="{2C1155B6-30D2-44AC-A3F8-4CDFC0EEA4D2}" presName="hierChild4" presStyleCnt="0"/>
      <dgm:spPr/>
    </dgm:pt>
    <dgm:pt modelId="{B277BF84-E7C2-4913-8D40-049E8E3DC743}" type="pres">
      <dgm:prSet presAssocID="{2C1155B6-30D2-44AC-A3F8-4CDFC0EEA4D2}" presName="hierChild5" presStyleCnt="0"/>
      <dgm:spPr/>
    </dgm:pt>
    <dgm:pt modelId="{26999BFE-1B8F-4D6C-8174-001E5227EE80}" type="pres">
      <dgm:prSet presAssocID="{DA7853DD-C254-4FA2-A3CE-7BBB9B34AD7B}" presName="hierChild3" presStyleCnt="0"/>
      <dgm:spPr/>
    </dgm:pt>
    <dgm:pt modelId="{21D6542B-043B-45A0-9630-3922DB1525F5}" type="pres">
      <dgm:prSet presAssocID="{A53121FF-5A9E-4823-AEAA-16A9C7E3652B}" presName="Name115" presStyleLbl="parChTrans1D2" presStyleIdx="3" presStyleCnt="4"/>
      <dgm:spPr/>
      <dgm:t>
        <a:bodyPr/>
        <a:lstStyle/>
        <a:p>
          <a:endParaRPr lang="es-ES"/>
        </a:p>
      </dgm:t>
    </dgm:pt>
    <dgm:pt modelId="{03E04377-373D-4BFA-BE69-CA38B11335D1}" type="pres">
      <dgm:prSet presAssocID="{9D066325-51D6-4B7C-BF2D-E4DC477C3F73}" presName="hierRoot3" presStyleCnt="0">
        <dgm:presLayoutVars>
          <dgm:hierBranch val="init"/>
        </dgm:presLayoutVars>
      </dgm:prSet>
      <dgm:spPr/>
    </dgm:pt>
    <dgm:pt modelId="{87172126-79FA-4093-8833-5A66CD3FBA9A}" type="pres">
      <dgm:prSet presAssocID="{9D066325-51D6-4B7C-BF2D-E4DC477C3F73}" presName="rootComposite3" presStyleCnt="0"/>
      <dgm:spPr/>
    </dgm:pt>
    <dgm:pt modelId="{2E29D6F2-F7F0-47B3-BC23-E90376FDA08E}" type="pres">
      <dgm:prSet presAssocID="{9D066325-51D6-4B7C-BF2D-E4DC477C3F73}" presName="rootText3" presStyleLbl="asst1" presStyleIdx="0" presStyleCnt="1" custScaleX="102106" custScaleY="22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06E177-D89E-481C-ACF2-E0C765DA3B82}" type="pres">
      <dgm:prSet presAssocID="{9D066325-51D6-4B7C-BF2D-E4DC477C3F7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C27B2B7-1DE1-4527-96A4-EBFFC9962F9B}" type="pres">
      <dgm:prSet presAssocID="{9D066325-51D6-4B7C-BF2D-E4DC477C3F73}" presName="hierChild6" presStyleCnt="0"/>
      <dgm:spPr/>
    </dgm:pt>
    <dgm:pt modelId="{3BF47B01-4103-455B-9CF5-6BB3CFA4A82B}" type="pres">
      <dgm:prSet presAssocID="{9D066325-51D6-4B7C-BF2D-E4DC477C3F73}" presName="hierChild7" presStyleCnt="0"/>
      <dgm:spPr/>
    </dgm:pt>
  </dgm:ptLst>
  <dgm:cxnLst>
    <dgm:cxn modelId="{4E1F462E-B9C4-46BF-BDF6-F24389560549}" type="presOf" srcId="{9D066325-51D6-4B7C-BF2D-E4DC477C3F73}" destId="{2E29D6F2-F7F0-47B3-BC23-E90376FDA08E}" srcOrd="0" destOrd="0" presId="urn:microsoft.com/office/officeart/2009/3/layout/HorizontalOrganizationChart"/>
    <dgm:cxn modelId="{7376EA1F-5AD8-4C10-9E8B-B8A312ED7224}" type="presOf" srcId="{1C8D86E6-EB9E-4CCA-AFF4-9971E3AA9003}" destId="{5F020029-E4FF-4EAC-895B-79BDA0CC61A2}" srcOrd="0" destOrd="0" presId="urn:microsoft.com/office/officeart/2009/3/layout/HorizontalOrganizationChart"/>
    <dgm:cxn modelId="{267104CD-DD30-40D1-8E5C-4B8E145F350C}" type="presOf" srcId="{B1F6C80C-C97B-45A4-A519-14FC4CEB85AD}" destId="{78B81BAB-68F7-4BA3-83E4-08C12EEB82D4}" srcOrd="0" destOrd="0" presId="urn:microsoft.com/office/officeart/2009/3/layout/HorizontalOrganizationChart"/>
    <dgm:cxn modelId="{56955E2E-E65A-40C2-9450-733287CD1D9F}" type="presOf" srcId="{1C8D86E6-EB9E-4CCA-AFF4-9971E3AA9003}" destId="{16DEE63E-6F0B-4466-9797-939A8F65A456}" srcOrd="1" destOrd="0" presId="urn:microsoft.com/office/officeart/2009/3/layout/HorizontalOrganizationChart"/>
    <dgm:cxn modelId="{D266E33D-D935-45F8-BB90-A42B555E668F}" srcId="{DA7853DD-C254-4FA2-A3CE-7BBB9B34AD7B}" destId="{1C8D86E6-EB9E-4CCA-AFF4-9971E3AA9003}" srcOrd="1" destOrd="0" parTransId="{1ED2BB16-C4AA-4E30-B440-FBCDB46CDBA7}" sibTransId="{5C6AE601-D457-4E74-B562-F9331F647590}"/>
    <dgm:cxn modelId="{2FFB2B0C-1E64-4838-8E9A-9BC5E7B741F5}" type="presOf" srcId="{3740367A-EA97-444B-8956-7E00CCA2B41B}" destId="{D27963B8-CE39-49A1-A7C3-E7AC96B0BE69}" srcOrd="0" destOrd="0" presId="urn:microsoft.com/office/officeart/2009/3/layout/HorizontalOrganizationChart"/>
    <dgm:cxn modelId="{85394371-E2C4-46C1-ABF2-AF52F26E7367}" type="presOf" srcId="{1ED2BB16-C4AA-4E30-B440-FBCDB46CDBA7}" destId="{37B0E7B6-6CD8-4652-85C5-0F9356E90F8E}" srcOrd="0" destOrd="0" presId="urn:microsoft.com/office/officeart/2009/3/layout/HorizontalOrganizationChart"/>
    <dgm:cxn modelId="{D326B7F8-20CB-43A5-A68C-EF9A6932E378}" type="presOf" srcId="{2C1155B6-30D2-44AC-A3F8-4CDFC0EEA4D2}" destId="{0BBD540D-67D6-4647-A0E0-662FF40B3B75}" srcOrd="1" destOrd="0" presId="urn:microsoft.com/office/officeart/2009/3/layout/HorizontalOrganizationChart"/>
    <dgm:cxn modelId="{2DFE5F18-4843-41C4-A1B9-7B6C19EA0A39}" srcId="{DA7853DD-C254-4FA2-A3CE-7BBB9B34AD7B}" destId="{9D066325-51D6-4B7C-BF2D-E4DC477C3F73}" srcOrd="0" destOrd="0" parTransId="{A53121FF-5A9E-4823-AEAA-16A9C7E3652B}" sibTransId="{9C5C77F5-E194-409D-8B7B-778D67CE1D93}"/>
    <dgm:cxn modelId="{4CAAFB98-5AFD-4878-95B7-DEBCA7DFBF75}" type="presOf" srcId="{B8CEA401-B71E-44DA-BFCB-53CEF9DBC843}" destId="{84D3EFD1-629A-4C0B-867C-6398B395569D}" srcOrd="0" destOrd="0" presId="urn:microsoft.com/office/officeart/2009/3/layout/HorizontalOrganizationChart"/>
    <dgm:cxn modelId="{375E2B2D-C8CD-44DC-8A9D-0D5CFF6E6DA2}" type="presOf" srcId="{DA7853DD-C254-4FA2-A3CE-7BBB9B34AD7B}" destId="{58C62BF1-0DA5-4978-A220-6863D606DB0B}" srcOrd="1" destOrd="0" presId="urn:microsoft.com/office/officeart/2009/3/layout/HorizontalOrganizationChart"/>
    <dgm:cxn modelId="{16FD2453-5714-49E2-836D-165716B03610}" type="presOf" srcId="{B8CEA401-B71E-44DA-BFCB-53CEF9DBC843}" destId="{9D9987A7-C05F-4A8E-B5DA-4C746054F65D}" srcOrd="1" destOrd="0" presId="urn:microsoft.com/office/officeart/2009/3/layout/HorizontalOrganizationChart"/>
    <dgm:cxn modelId="{09AEE866-C5ED-4CBF-8223-BEA81ADDF60C}" srcId="{DA7853DD-C254-4FA2-A3CE-7BBB9B34AD7B}" destId="{2C1155B6-30D2-44AC-A3F8-4CDFC0EEA4D2}" srcOrd="3" destOrd="0" parTransId="{3740367A-EA97-444B-8956-7E00CCA2B41B}" sibTransId="{15348C28-C2E9-4A7C-BE2B-9729401ED56D}"/>
    <dgm:cxn modelId="{4A770860-C2CA-41A7-9EB8-31FDD533006C}" type="presOf" srcId="{2C1155B6-30D2-44AC-A3F8-4CDFC0EEA4D2}" destId="{B03C2CAD-6C31-41C6-A97F-CD48CB01E5DC}" srcOrd="0" destOrd="0" presId="urn:microsoft.com/office/officeart/2009/3/layout/HorizontalOrganizationChart"/>
    <dgm:cxn modelId="{C337C0C6-8AD2-4E12-83DE-AC582D47C3AD}" srcId="{DA7853DD-C254-4FA2-A3CE-7BBB9B34AD7B}" destId="{B8CEA401-B71E-44DA-BFCB-53CEF9DBC843}" srcOrd="2" destOrd="0" parTransId="{B1F6C80C-C97B-45A4-A519-14FC4CEB85AD}" sibTransId="{280A9D90-C29E-4CA0-8E8B-A05300A743F2}"/>
    <dgm:cxn modelId="{56471EA5-4A84-4124-ABCE-908E8823E4D4}" type="presOf" srcId="{DA7853DD-C254-4FA2-A3CE-7BBB9B34AD7B}" destId="{0C3D4DB1-FDC2-4171-A742-D06D9731F354}" srcOrd="0" destOrd="0" presId="urn:microsoft.com/office/officeart/2009/3/layout/HorizontalOrganizationChart"/>
    <dgm:cxn modelId="{FA77B232-740F-4208-B7C1-FA2B80BA6EFD}" type="presOf" srcId="{3CF99838-409D-48E7-81AC-5E4E016270F0}" destId="{F9B3DCDE-AAC7-4080-839E-C4AF83EE08CD}" srcOrd="0" destOrd="0" presId="urn:microsoft.com/office/officeart/2009/3/layout/HorizontalOrganizationChart"/>
    <dgm:cxn modelId="{29EF84E8-EF49-4235-B1D2-5F3D2DFEF7E2}" type="presOf" srcId="{9D066325-51D6-4B7C-BF2D-E4DC477C3F73}" destId="{8806E177-D89E-481C-ACF2-E0C765DA3B82}" srcOrd="1" destOrd="0" presId="urn:microsoft.com/office/officeart/2009/3/layout/HorizontalOrganizationChart"/>
    <dgm:cxn modelId="{A7BFACE5-DF41-4AC9-AD91-D39B313CB231}" type="presOf" srcId="{A53121FF-5A9E-4823-AEAA-16A9C7E3652B}" destId="{21D6542B-043B-45A0-9630-3922DB1525F5}" srcOrd="0" destOrd="0" presId="urn:microsoft.com/office/officeart/2009/3/layout/HorizontalOrganizationChart"/>
    <dgm:cxn modelId="{8678A25B-C810-4B1D-B357-67A0A659E0EB}" srcId="{3CF99838-409D-48E7-81AC-5E4E016270F0}" destId="{DA7853DD-C254-4FA2-A3CE-7BBB9B34AD7B}" srcOrd="0" destOrd="0" parTransId="{FB2C1B4B-68E3-4E1B-9952-BFA86F47F166}" sibTransId="{21694CAD-C040-4F0F-8DB5-6CFA55F7BA49}"/>
    <dgm:cxn modelId="{75015852-36AC-481C-97A6-C8D127AB6277}" type="presParOf" srcId="{F9B3DCDE-AAC7-4080-839E-C4AF83EE08CD}" destId="{4117DD0E-22D6-41DA-9390-00BAE4BDC93E}" srcOrd="0" destOrd="0" presId="urn:microsoft.com/office/officeart/2009/3/layout/HorizontalOrganizationChart"/>
    <dgm:cxn modelId="{485A12BF-E6B0-4810-A6E9-C87B4891024B}" type="presParOf" srcId="{4117DD0E-22D6-41DA-9390-00BAE4BDC93E}" destId="{6BAC56B6-E464-4B51-BF65-5ED1B536460F}" srcOrd="0" destOrd="0" presId="urn:microsoft.com/office/officeart/2009/3/layout/HorizontalOrganizationChart"/>
    <dgm:cxn modelId="{68F6E4DC-9C14-46A0-A611-764921934E20}" type="presParOf" srcId="{6BAC56B6-E464-4B51-BF65-5ED1B536460F}" destId="{0C3D4DB1-FDC2-4171-A742-D06D9731F354}" srcOrd="0" destOrd="0" presId="urn:microsoft.com/office/officeart/2009/3/layout/HorizontalOrganizationChart"/>
    <dgm:cxn modelId="{5D1489A8-B0D3-46DC-AB31-2BF9A41446D4}" type="presParOf" srcId="{6BAC56B6-E464-4B51-BF65-5ED1B536460F}" destId="{58C62BF1-0DA5-4978-A220-6863D606DB0B}" srcOrd="1" destOrd="0" presId="urn:microsoft.com/office/officeart/2009/3/layout/HorizontalOrganizationChart"/>
    <dgm:cxn modelId="{C8777F9E-0981-4E92-8236-A203FD74BCA4}" type="presParOf" srcId="{4117DD0E-22D6-41DA-9390-00BAE4BDC93E}" destId="{5C6DDFA0-1147-4CDF-9649-9181ED752CEF}" srcOrd="1" destOrd="0" presId="urn:microsoft.com/office/officeart/2009/3/layout/HorizontalOrganizationChart"/>
    <dgm:cxn modelId="{4BAEBB3E-ED2C-4AD6-A2FE-90EE98B4CD45}" type="presParOf" srcId="{5C6DDFA0-1147-4CDF-9649-9181ED752CEF}" destId="{37B0E7B6-6CD8-4652-85C5-0F9356E90F8E}" srcOrd="0" destOrd="0" presId="urn:microsoft.com/office/officeart/2009/3/layout/HorizontalOrganizationChart"/>
    <dgm:cxn modelId="{DEF05D31-6AB8-4559-AB96-7AA380F4D80F}" type="presParOf" srcId="{5C6DDFA0-1147-4CDF-9649-9181ED752CEF}" destId="{0FBF9AC2-7C05-43AB-8C42-8E60713EFEB3}" srcOrd="1" destOrd="0" presId="urn:microsoft.com/office/officeart/2009/3/layout/HorizontalOrganizationChart"/>
    <dgm:cxn modelId="{8203DA14-E4CE-4DDA-9524-C138F309AF95}" type="presParOf" srcId="{0FBF9AC2-7C05-43AB-8C42-8E60713EFEB3}" destId="{0F534631-5111-481C-A254-5C474FDA5D75}" srcOrd="0" destOrd="0" presId="urn:microsoft.com/office/officeart/2009/3/layout/HorizontalOrganizationChart"/>
    <dgm:cxn modelId="{BEB8CE7E-8750-44FD-B8E4-CEBC03A96B23}" type="presParOf" srcId="{0F534631-5111-481C-A254-5C474FDA5D75}" destId="{5F020029-E4FF-4EAC-895B-79BDA0CC61A2}" srcOrd="0" destOrd="0" presId="urn:microsoft.com/office/officeart/2009/3/layout/HorizontalOrganizationChart"/>
    <dgm:cxn modelId="{0001B04C-CDC8-4AC8-AAEC-CB45504E0F26}" type="presParOf" srcId="{0F534631-5111-481C-A254-5C474FDA5D75}" destId="{16DEE63E-6F0B-4466-9797-939A8F65A456}" srcOrd="1" destOrd="0" presId="urn:microsoft.com/office/officeart/2009/3/layout/HorizontalOrganizationChart"/>
    <dgm:cxn modelId="{F7A67446-7638-436D-8C83-956A75AE3B29}" type="presParOf" srcId="{0FBF9AC2-7C05-43AB-8C42-8E60713EFEB3}" destId="{B5EC3FC7-0D80-450B-8359-EB705A656203}" srcOrd="1" destOrd="0" presId="urn:microsoft.com/office/officeart/2009/3/layout/HorizontalOrganizationChart"/>
    <dgm:cxn modelId="{987A6413-F5CF-4266-B06D-55543F463FAA}" type="presParOf" srcId="{0FBF9AC2-7C05-43AB-8C42-8E60713EFEB3}" destId="{EB3F6218-AB96-49C8-B514-8DEA21A3C853}" srcOrd="2" destOrd="0" presId="urn:microsoft.com/office/officeart/2009/3/layout/HorizontalOrganizationChart"/>
    <dgm:cxn modelId="{C954EA66-E1B2-479C-98A1-F0ABB00890D0}" type="presParOf" srcId="{5C6DDFA0-1147-4CDF-9649-9181ED752CEF}" destId="{78B81BAB-68F7-4BA3-83E4-08C12EEB82D4}" srcOrd="2" destOrd="0" presId="urn:microsoft.com/office/officeart/2009/3/layout/HorizontalOrganizationChart"/>
    <dgm:cxn modelId="{8C46127A-2A5A-401C-96C4-2DA3FE9E3E6A}" type="presParOf" srcId="{5C6DDFA0-1147-4CDF-9649-9181ED752CEF}" destId="{59B71A6C-22CF-4B32-8C4B-7540CD292BB6}" srcOrd="3" destOrd="0" presId="urn:microsoft.com/office/officeart/2009/3/layout/HorizontalOrganizationChart"/>
    <dgm:cxn modelId="{648F285F-6470-4BBC-AF4C-DCF57E52C6E6}" type="presParOf" srcId="{59B71A6C-22CF-4B32-8C4B-7540CD292BB6}" destId="{878CFB6F-31BE-48C5-AFBD-0A74FF370510}" srcOrd="0" destOrd="0" presId="urn:microsoft.com/office/officeart/2009/3/layout/HorizontalOrganizationChart"/>
    <dgm:cxn modelId="{698C5FE5-662A-48C5-8120-CFC8E7EA6142}" type="presParOf" srcId="{878CFB6F-31BE-48C5-AFBD-0A74FF370510}" destId="{84D3EFD1-629A-4C0B-867C-6398B395569D}" srcOrd="0" destOrd="0" presId="urn:microsoft.com/office/officeart/2009/3/layout/HorizontalOrganizationChart"/>
    <dgm:cxn modelId="{805E533F-98EC-4F4C-8656-58D49878059A}" type="presParOf" srcId="{878CFB6F-31BE-48C5-AFBD-0A74FF370510}" destId="{9D9987A7-C05F-4A8E-B5DA-4C746054F65D}" srcOrd="1" destOrd="0" presId="urn:microsoft.com/office/officeart/2009/3/layout/HorizontalOrganizationChart"/>
    <dgm:cxn modelId="{ABA688CB-5FA1-41DC-9CD4-90DC4EA3A627}" type="presParOf" srcId="{59B71A6C-22CF-4B32-8C4B-7540CD292BB6}" destId="{21D88919-29E3-43D7-A681-B574E2222B49}" srcOrd="1" destOrd="0" presId="urn:microsoft.com/office/officeart/2009/3/layout/HorizontalOrganizationChart"/>
    <dgm:cxn modelId="{EB0176EE-B696-4E02-BD8A-794448266ACA}" type="presParOf" srcId="{59B71A6C-22CF-4B32-8C4B-7540CD292BB6}" destId="{FF266CE6-46DB-43E6-8A92-2F83A9AC7559}" srcOrd="2" destOrd="0" presId="urn:microsoft.com/office/officeart/2009/3/layout/HorizontalOrganizationChart"/>
    <dgm:cxn modelId="{D48AC5FF-B737-4237-B87E-123FA8B4BEAD}" type="presParOf" srcId="{5C6DDFA0-1147-4CDF-9649-9181ED752CEF}" destId="{D27963B8-CE39-49A1-A7C3-E7AC96B0BE69}" srcOrd="4" destOrd="0" presId="urn:microsoft.com/office/officeart/2009/3/layout/HorizontalOrganizationChart"/>
    <dgm:cxn modelId="{39957C82-FC70-4250-A0F0-B2D680D0690E}" type="presParOf" srcId="{5C6DDFA0-1147-4CDF-9649-9181ED752CEF}" destId="{A1F739ED-5073-431B-9350-1FD81DF5A3C1}" srcOrd="5" destOrd="0" presId="urn:microsoft.com/office/officeart/2009/3/layout/HorizontalOrganizationChart"/>
    <dgm:cxn modelId="{71D49449-5264-41EF-9E00-CE4A56ED6FCD}" type="presParOf" srcId="{A1F739ED-5073-431B-9350-1FD81DF5A3C1}" destId="{2AB8DB27-082F-4A4A-A94E-B0EEB50B00A2}" srcOrd="0" destOrd="0" presId="urn:microsoft.com/office/officeart/2009/3/layout/HorizontalOrganizationChart"/>
    <dgm:cxn modelId="{86F7CF6D-C068-4C07-A31B-7DB23437FEBE}" type="presParOf" srcId="{2AB8DB27-082F-4A4A-A94E-B0EEB50B00A2}" destId="{B03C2CAD-6C31-41C6-A97F-CD48CB01E5DC}" srcOrd="0" destOrd="0" presId="urn:microsoft.com/office/officeart/2009/3/layout/HorizontalOrganizationChart"/>
    <dgm:cxn modelId="{26C795C3-3D54-41CA-944B-900EAB1BFB11}" type="presParOf" srcId="{2AB8DB27-082F-4A4A-A94E-B0EEB50B00A2}" destId="{0BBD540D-67D6-4647-A0E0-662FF40B3B75}" srcOrd="1" destOrd="0" presId="urn:microsoft.com/office/officeart/2009/3/layout/HorizontalOrganizationChart"/>
    <dgm:cxn modelId="{0584E6D9-7292-41ED-AC65-B3C47D5337A0}" type="presParOf" srcId="{A1F739ED-5073-431B-9350-1FD81DF5A3C1}" destId="{DD0A9D7B-6E79-4660-8D3E-C1FBF079EAC1}" srcOrd="1" destOrd="0" presId="urn:microsoft.com/office/officeart/2009/3/layout/HorizontalOrganizationChart"/>
    <dgm:cxn modelId="{AA400C63-5C94-4349-9290-238842213C3C}" type="presParOf" srcId="{A1F739ED-5073-431B-9350-1FD81DF5A3C1}" destId="{B277BF84-E7C2-4913-8D40-049E8E3DC743}" srcOrd="2" destOrd="0" presId="urn:microsoft.com/office/officeart/2009/3/layout/HorizontalOrganizationChart"/>
    <dgm:cxn modelId="{970741C8-2C60-4DDE-9EF0-156D40B24EC5}" type="presParOf" srcId="{4117DD0E-22D6-41DA-9390-00BAE4BDC93E}" destId="{26999BFE-1B8F-4D6C-8174-001E5227EE80}" srcOrd="2" destOrd="0" presId="urn:microsoft.com/office/officeart/2009/3/layout/HorizontalOrganizationChart"/>
    <dgm:cxn modelId="{C23B10D9-31F1-4F69-8F05-76347862B10F}" type="presParOf" srcId="{26999BFE-1B8F-4D6C-8174-001E5227EE80}" destId="{21D6542B-043B-45A0-9630-3922DB1525F5}" srcOrd="0" destOrd="0" presId="urn:microsoft.com/office/officeart/2009/3/layout/HorizontalOrganizationChart"/>
    <dgm:cxn modelId="{6C11E667-12D8-4BFC-8C81-8BACE06857A0}" type="presParOf" srcId="{26999BFE-1B8F-4D6C-8174-001E5227EE80}" destId="{03E04377-373D-4BFA-BE69-CA38B11335D1}" srcOrd="1" destOrd="0" presId="urn:microsoft.com/office/officeart/2009/3/layout/HorizontalOrganizationChart"/>
    <dgm:cxn modelId="{997FB32B-D163-4F72-88B3-5D7411E7FCA4}" type="presParOf" srcId="{03E04377-373D-4BFA-BE69-CA38B11335D1}" destId="{87172126-79FA-4093-8833-5A66CD3FBA9A}" srcOrd="0" destOrd="0" presId="urn:microsoft.com/office/officeart/2009/3/layout/HorizontalOrganizationChart"/>
    <dgm:cxn modelId="{0FD353E2-3937-4E8D-B25D-274A4A902340}" type="presParOf" srcId="{87172126-79FA-4093-8833-5A66CD3FBA9A}" destId="{2E29D6F2-F7F0-47B3-BC23-E90376FDA08E}" srcOrd="0" destOrd="0" presId="urn:microsoft.com/office/officeart/2009/3/layout/HorizontalOrganizationChart"/>
    <dgm:cxn modelId="{2A07F7DF-B100-4B60-9F3F-3358E3306865}" type="presParOf" srcId="{87172126-79FA-4093-8833-5A66CD3FBA9A}" destId="{8806E177-D89E-481C-ACF2-E0C765DA3B82}" srcOrd="1" destOrd="0" presId="urn:microsoft.com/office/officeart/2009/3/layout/HorizontalOrganizationChart"/>
    <dgm:cxn modelId="{6975FEDC-2867-4217-BC7D-8D32C110E359}" type="presParOf" srcId="{03E04377-373D-4BFA-BE69-CA38B11335D1}" destId="{8C27B2B7-1DE1-4527-96A4-EBFFC9962F9B}" srcOrd="1" destOrd="0" presId="urn:microsoft.com/office/officeart/2009/3/layout/HorizontalOrganizationChart"/>
    <dgm:cxn modelId="{61E32763-6F34-4386-8AA7-3D65604A1442}" type="presParOf" srcId="{03E04377-373D-4BFA-BE69-CA38B11335D1}" destId="{3BF47B01-4103-455B-9CF5-6BB3CFA4A82B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169E32-81C1-4E6F-B4B3-2E255011ADF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66BA02-2370-489E-B924-1BF32C491AEC}">
      <dgm:prSet phldrT="[Texto]" custT="1"/>
      <dgm:spPr>
        <a:solidFill>
          <a:srgbClr val="F0BB90"/>
        </a:solidFill>
      </dgm:spPr>
      <dgm:t>
        <a:bodyPr/>
        <a:lstStyle/>
        <a:p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</a:rPr>
            <a:t>Estado afectivo </a:t>
          </a:r>
          <a:endParaRPr lang="es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7D586BA-98A2-46BB-891E-BC5BA63B7EBD}" type="parTrans" cxnId="{06ED1A8E-9EB6-4E4A-99AA-594D91A511F8}">
      <dgm:prSet/>
      <dgm:spPr/>
      <dgm:t>
        <a:bodyPr/>
        <a:lstStyle/>
        <a:p>
          <a:endParaRPr lang="es-ES" sz="1400"/>
        </a:p>
      </dgm:t>
    </dgm:pt>
    <dgm:pt modelId="{076ECADB-1BB4-43E8-B7A9-07D65C54FCFE}" type="sibTrans" cxnId="{06ED1A8E-9EB6-4E4A-99AA-594D91A511F8}">
      <dgm:prSet/>
      <dgm:spPr>
        <a:solidFill>
          <a:srgbClr val="CDF5FF"/>
        </a:solidFill>
      </dgm:spPr>
      <dgm:t>
        <a:bodyPr/>
        <a:lstStyle/>
        <a:p>
          <a:endParaRPr lang="es-ES" sz="1400"/>
        </a:p>
      </dgm:t>
    </dgm:pt>
    <dgm:pt modelId="{5B0AD378-C91F-4AFB-9723-79594C41AE01}">
      <dgm:prSet phldrT="[Texto]" custT="1"/>
      <dgm:spPr>
        <a:solidFill>
          <a:srgbClr val="9AE8E6"/>
        </a:solidFill>
      </dgm:spPr>
      <dgm:t>
        <a:bodyPr/>
        <a:lstStyle/>
        <a:p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</a:rPr>
            <a:t>Fenómeno multidimensional </a:t>
          </a:r>
        </a:p>
        <a:p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</a:rPr>
            <a:t>Predisposición a actuar</a:t>
          </a:r>
          <a:endParaRPr lang="es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7DE12D4-92EC-47B5-ADB9-C6AC8E2B7017}" type="parTrans" cxnId="{B27F0C6A-2918-4E8C-B9FB-27200A8511AF}">
      <dgm:prSet/>
      <dgm:spPr/>
      <dgm:t>
        <a:bodyPr/>
        <a:lstStyle/>
        <a:p>
          <a:endParaRPr lang="es-ES" sz="1400"/>
        </a:p>
      </dgm:t>
    </dgm:pt>
    <dgm:pt modelId="{E43E9B73-B93E-4E57-A2E1-4F29D01EAF5F}" type="sibTrans" cxnId="{B27F0C6A-2918-4E8C-B9FB-27200A8511AF}">
      <dgm:prSet/>
      <dgm:spPr>
        <a:solidFill>
          <a:srgbClr val="CDF5FF"/>
        </a:solidFill>
      </dgm:spPr>
      <dgm:t>
        <a:bodyPr/>
        <a:lstStyle/>
        <a:p>
          <a:endParaRPr lang="es-ES" sz="1400"/>
        </a:p>
      </dgm:t>
    </dgm:pt>
    <dgm:pt modelId="{AE390C8C-95EF-4240-A8A8-A8B54F921C0F}">
      <dgm:prSet phldrT="[Texto]" custT="1"/>
      <dgm:spPr>
        <a:solidFill>
          <a:srgbClr val="FFB9B9"/>
        </a:solidFill>
      </dgm:spPr>
      <dgm:t>
        <a:bodyPr/>
        <a:lstStyle/>
        <a:p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</a:rPr>
            <a:t>Intensa y pasajera</a:t>
          </a:r>
          <a:endParaRPr lang="es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0FC4F27-0F6B-4110-86B1-675758935538}" type="parTrans" cxnId="{91AFD4BF-C845-448B-8C26-E6768F8665C1}">
      <dgm:prSet/>
      <dgm:spPr/>
      <dgm:t>
        <a:bodyPr/>
        <a:lstStyle/>
        <a:p>
          <a:endParaRPr lang="es-ES" sz="1400"/>
        </a:p>
      </dgm:t>
    </dgm:pt>
    <dgm:pt modelId="{62223B11-5E54-48E5-9B72-87319A3B0BEF}" type="sibTrans" cxnId="{91AFD4BF-C845-448B-8C26-E6768F8665C1}">
      <dgm:prSet/>
      <dgm:spPr>
        <a:solidFill>
          <a:srgbClr val="CDF5FF"/>
        </a:solidFill>
      </dgm:spPr>
      <dgm:t>
        <a:bodyPr/>
        <a:lstStyle/>
        <a:p>
          <a:endParaRPr lang="es-ES" sz="1400"/>
        </a:p>
      </dgm:t>
    </dgm:pt>
    <dgm:pt modelId="{07F2C8EE-0C4D-426D-9965-A6B8891C35C3}">
      <dgm:prSet phldrT="[Texto]" custT="1"/>
      <dgm:spPr>
        <a:solidFill>
          <a:srgbClr val="C39EE2"/>
        </a:solidFill>
      </dgm:spPr>
      <dgm:t>
        <a:bodyPr/>
        <a:lstStyle/>
        <a:p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</a:rPr>
            <a:t>Alteración del ánimo </a:t>
          </a:r>
          <a:endParaRPr lang="es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FD91688-439C-4773-A239-87E01DC1645D}" type="parTrans" cxnId="{B5A33F43-E3BB-40AC-9358-974DD65AF778}">
      <dgm:prSet/>
      <dgm:spPr/>
      <dgm:t>
        <a:bodyPr/>
        <a:lstStyle/>
        <a:p>
          <a:endParaRPr lang="es-ES" sz="1400"/>
        </a:p>
      </dgm:t>
    </dgm:pt>
    <dgm:pt modelId="{3823F38D-B669-46F3-BC32-A22A6BB9C8AA}" type="sibTrans" cxnId="{B5A33F43-E3BB-40AC-9358-974DD65AF778}">
      <dgm:prSet/>
      <dgm:spPr>
        <a:solidFill>
          <a:srgbClr val="CDF5FF"/>
        </a:solidFill>
      </dgm:spPr>
      <dgm:t>
        <a:bodyPr/>
        <a:lstStyle/>
        <a:p>
          <a:endParaRPr lang="es-ES" sz="1400"/>
        </a:p>
      </dgm:t>
    </dgm:pt>
    <dgm:pt modelId="{64BCDD80-8C88-45B7-A82A-F37DC6DD7B63}">
      <dgm:prSet phldrT="[Texto]" custT="1"/>
      <dgm:spPr>
        <a:solidFill>
          <a:srgbClr val="FFB9B9"/>
        </a:solidFill>
      </dgm:spPr>
      <dgm:t>
        <a:bodyPr/>
        <a:lstStyle/>
        <a:p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</a:rPr>
            <a:t>Respuesta a un acontecimiento interno o externo</a:t>
          </a:r>
          <a:endParaRPr lang="es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4449D2F-4510-4976-BBEF-7ECD2661D8EA}" type="parTrans" cxnId="{25035179-65CC-46EC-BA5E-56C3EABD7687}">
      <dgm:prSet/>
      <dgm:spPr/>
      <dgm:t>
        <a:bodyPr/>
        <a:lstStyle/>
        <a:p>
          <a:endParaRPr lang="es-ES" sz="1400"/>
        </a:p>
      </dgm:t>
    </dgm:pt>
    <dgm:pt modelId="{58F75950-A48C-486B-A1FE-C70F4B634F66}" type="sibTrans" cxnId="{25035179-65CC-46EC-BA5E-56C3EABD7687}">
      <dgm:prSet/>
      <dgm:spPr/>
      <dgm:t>
        <a:bodyPr/>
        <a:lstStyle/>
        <a:p>
          <a:endParaRPr lang="es-ES" sz="1400"/>
        </a:p>
      </dgm:t>
    </dgm:pt>
    <dgm:pt modelId="{4E24863D-0673-4B13-AF60-097FC15C308A}" type="pres">
      <dgm:prSet presAssocID="{2A169E32-81C1-4E6F-B4B3-2E255011AD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FCF625-A37A-4C39-922A-BEB4A2830F97}" type="pres">
      <dgm:prSet presAssocID="{B866BA02-2370-489E-B924-1BF32C491AEC}" presName="node" presStyleLbl="node1" presStyleIdx="0" presStyleCnt="5" custScaleX="764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9ABF8A-D280-4915-BCFA-716DD1FCB269}" type="pres">
      <dgm:prSet presAssocID="{076ECADB-1BB4-43E8-B7A9-07D65C54FCFE}" presName="sibTrans" presStyleLbl="sibTrans2D1" presStyleIdx="0" presStyleCnt="4"/>
      <dgm:spPr/>
      <dgm:t>
        <a:bodyPr/>
        <a:lstStyle/>
        <a:p>
          <a:endParaRPr lang="es-EC"/>
        </a:p>
      </dgm:t>
    </dgm:pt>
    <dgm:pt modelId="{75B0E692-93E1-4CC5-848B-30A928E8E0C1}" type="pres">
      <dgm:prSet presAssocID="{076ECADB-1BB4-43E8-B7A9-07D65C54FCFE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C9E1ACEB-EB3E-4778-B366-AA67ABA63F05}" type="pres">
      <dgm:prSet presAssocID="{5B0AD378-C91F-4AFB-9723-79594C41AE01}" presName="node" presStyleLbl="node1" presStyleIdx="1" presStyleCnt="5" custScaleX="1342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FE02A7-31CC-4DAD-9777-399356BC1FDD}" type="pres">
      <dgm:prSet presAssocID="{E43E9B73-B93E-4E57-A2E1-4F29D01EAF5F}" presName="sibTrans" presStyleLbl="sibTrans2D1" presStyleIdx="1" presStyleCnt="4"/>
      <dgm:spPr/>
      <dgm:t>
        <a:bodyPr/>
        <a:lstStyle/>
        <a:p>
          <a:endParaRPr lang="es-EC"/>
        </a:p>
      </dgm:t>
    </dgm:pt>
    <dgm:pt modelId="{277E3FC7-1B6C-410A-81E7-CD23666B5FB5}" type="pres">
      <dgm:prSet presAssocID="{E43E9B73-B93E-4E57-A2E1-4F29D01EAF5F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4B14D2FF-9B8D-4A02-B24E-88DF15B9142D}" type="pres">
      <dgm:prSet presAssocID="{AE390C8C-95EF-4240-A8A8-A8B54F921C0F}" presName="node" presStyleLbl="node1" presStyleIdx="2" presStyleCnt="5" custScaleX="784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C0C6C6-D5F3-48B9-9657-64F585A96CC7}" type="pres">
      <dgm:prSet presAssocID="{62223B11-5E54-48E5-9B72-87319A3B0BEF}" presName="sibTrans" presStyleLbl="sibTrans2D1" presStyleIdx="2" presStyleCnt="4"/>
      <dgm:spPr/>
      <dgm:t>
        <a:bodyPr/>
        <a:lstStyle/>
        <a:p>
          <a:endParaRPr lang="es-EC"/>
        </a:p>
      </dgm:t>
    </dgm:pt>
    <dgm:pt modelId="{FAF01219-FA0D-4F26-A8E2-A4C766ECD9C2}" type="pres">
      <dgm:prSet presAssocID="{62223B11-5E54-48E5-9B72-87319A3B0BEF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3182B469-CBBD-41BC-8C82-4ABA1D9709E4}" type="pres">
      <dgm:prSet presAssocID="{07F2C8EE-0C4D-426D-9965-A6B8891C35C3}" presName="node" presStyleLbl="node1" presStyleIdx="3" presStyleCnt="5" custScaleX="834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DC71F-AEB9-4305-A53E-E6D7F4D4872F}" type="pres">
      <dgm:prSet presAssocID="{3823F38D-B669-46F3-BC32-A22A6BB9C8AA}" presName="sibTrans" presStyleLbl="sibTrans2D1" presStyleIdx="3" presStyleCnt="4"/>
      <dgm:spPr/>
      <dgm:t>
        <a:bodyPr/>
        <a:lstStyle/>
        <a:p>
          <a:endParaRPr lang="es-EC"/>
        </a:p>
      </dgm:t>
    </dgm:pt>
    <dgm:pt modelId="{1D6D33BB-21C7-434F-9BA3-C3ECE61C2FD6}" type="pres">
      <dgm:prSet presAssocID="{3823F38D-B669-46F3-BC32-A22A6BB9C8AA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C291419F-5005-43F1-9D1B-2B3E66DAEBC2}" type="pres">
      <dgm:prSet presAssocID="{64BCDD80-8C88-45B7-A82A-F37DC6DD7B63}" presName="node" presStyleLbl="node1" presStyleIdx="4" presStyleCnt="5" custScaleX="1153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427B1E-9AC6-416C-BE0F-F70589F5D1D1}" type="presOf" srcId="{076ECADB-1BB4-43E8-B7A9-07D65C54FCFE}" destId="{419ABF8A-D280-4915-BCFA-716DD1FCB269}" srcOrd="0" destOrd="0" presId="urn:microsoft.com/office/officeart/2005/8/layout/process1"/>
    <dgm:cxn modelId="{B5A33F43-E3BB-40AC-9358-974DD65AF778}" srcId="{2A169E32-81C1-4E6F-B4B3-2E255011ADF8}" destId="{07F2C8EE-0C4D-426D-9965-A6B8891C35C3}" srcOrd="3" destOrd="0" parTransId="{AFD91688-439C-4773-A239-87E01DC1645D}" sibTransId="{3823F38D-B669-46F3-BC32-A22A6BB9C8AA}"/>
    <dgm:cxn modelId="{8C6D8424-B3B7-461E-9ED3-BB20E7345D5F}" type="presOf" srcId="{62223B11-5E54-48E5-9B72-87319A3B0BEF}" destId="{0AC0C6C6-D5F3-48B9-9657-64F585A96CC7}" srcOrd="0" destOrd="0" presId="urn:microsoft.com/office/officeart/2005/8/layout/process1"/>
    <dgm:cxn modelId="{25035179-65CC-46EC-BA5E-56C3EABD7687}" srcId="{2A169E32-81C1-4E6F-B4B3-2E255011ADF8}" destId="{64BCDD80-8C88-45B7-A82A-F37DC6DD7B63}" srcOrd="4" destOrd="0" parTransId="{A4449D2F-4510-4976-BBEF-7ECD2661D8EA}" sibTransId="{58F75950-A48C-486B-A1FE-C70F4B634F66}"/>
    <dgm:cxn modelId="{F0B98BE7-090A-4398-9CF8-A11A73F71B35}" type="presOf" srcId="{07F2C8EE-0C4D-426D-9965-A6B8891C35C3}" destId="{3182B469-CBBD-41BC-8C82-4ABA1D9709E4}" srcOrd="0" destOrd="0" presId="urn:microsoft.com/office/officeart/2005/8/layout/process1"/>
    <dgm:cxn modelId="{869DD87C-023A-4677-AABC-72DE55989394}" type="presOf" srcId="{64BCDD80-8C88-45B7-A82A-F37DC6DD7B63}" destId="{C291419F-5005-43F1-9D1B-2B3E66DAEBC2}" srcOrd="0" destOrd="0" presId="urn:microsoft.com/office/officeart/2005/8/layout/process1"/>
    <dgm:cxn modelId="{C34149FB-3532-494B-84B7-EEE273B0F521}" type="presOf" srcId="{E43E9B73-B93E-4E57-A2E1-4F29D01EAF5F}" destId="{277E3FC7-1B6C-410A-81E7-CD23666B5FB5}" srcOrd="1" destOrd="0" presId="urn:microsoft.com/office/officeart/2005/8/layout/process1"/>
    <dgm:cxn modelId="{B4B44927-BF18-4861-B8C1-A6C87A6ECD42}" type="presOf" srcId="{E43E9B73-B93E-4E57-A2E1-4F29D01EAF5F}" destId="{07FE02A7-31CC-4DAD-9777-399356BC1FDD}" srcOrd="0" destOrd="0" presId="urn:microsoft.com/office/officeart/2005/8/layout/process1"/>
    <dgm:cxn modelId="{4D8B87DE-8845-4BFE-AE3E-DCAFF3ED7642}" type="presOf" srcId="{3823F38D-B669-46F3-BC32-A22A6BB9C8AA}" destId="{1D6D33BB-21C7-434F-9BA3-C3ECE61C2FD6}" srcOrd="1" destOrd="0" presId="urn:microsoft.com/office/officeart/2005/8/layout/process1"/>
    <dgm:cxn modelId="{91AFD4BF-C845-448B-8C26-E6768F8665C1}" srcId="{2A169E32-81C1-4E6F-B4B3-2E255011ADF8}" destId="{AE390C8C-95EF-4240-A8A8-A8B54F921C0F}" srcOrd="2" destOrd="0" parTransId="{80FC4F27-0F6B-4110-86B1-675758935538}" sibTransId="{62223B11-5E54-48E5-9B72-87319A3B0BEF}"/>
    <dgm:cxn modelId="{1186ED31-C9A3-466F-AEB7-28B9777EBA55}" type="presOf" srcId="{3823F38D-B669-46F3-BC32-A22A6BB9C8AA}" destId="{FBBDC71F-AEB9-4305-A53E-E6D7F4D4872F}" srcOrd="0" destOrd="0" presId="urn:microsoft.com/office/officeart/2005/8/layout/process1"/>
    <dgm:cxn modelId="{780F7EC6-D7BD-4689-9353-0034582C04C0}" type="presOf" srcId="{B866BA02-2370-489E-B924-1BF32C491AEC}" destId="{FEFCF625-A37A-4C39-922A-BEB4A2830F97}" srcOrd="0" destOrd="0" presId="urn:microsoft.com/office/officeart/2005/8/layout/process1"/>
    <dgm:cxn modelId="{280A8A03-FC81-44FD-878C-5163D791EAAE}" type="presOf" srcId="{62223B11-5E54-48E5-9B72-87319A3B0BEF}" destId="{FAF01219-FA0D-4F26-A8E2-A4C766ECD9C2}" srcOrd="1" destOrd="0" presId="urn:microsoft.com/office/officeart/2005/8/layout/process1"/>
    <dgm:cxn modelId="{B27F0C6A-2918-4E8C-B9FB-27200A8511AF}" srcId="{2A169E32-81C1-4E6F-B4B3-2E255011ADF8}" destId="{5B0AD378-C91F-4AFB-9723-79594C41AE01}" srcOrd="1" destOrd="0" parTransId="{B7DE12D4-92EC-47B5-ADB9-C6AC8E2B7017}" sibTransId="{E43E9B73-B93E-4E57-A2E1-4F29D01EAF5F}"/>
    <dgm:cxn modelId="{26893B6E-D225-41F2-BA16-797A0B4FDE1C}" type="presOf" srcId="{5B0AD378-C91F-4AFB-9723-79594C41AE01}" destId="{C9E1ACEB-EB3E-4778-B366-AA67ABA63F05}" srcOrd="0" destOrd="0" presId="urn:microsoft.com/office/officeart/2005/8/layout/process1"/>
    <dgm:cxn modelId="{F5B57C74-C159-43B1-87BA-D199B588CEB3}" type="presOf" srcId="{AE390C8C-95EF-4240-A8A8-A8B54F921C0F}" destId="{4B14D2FF-9B8D-4A02-B24E-88DF15B9142D}" srcOrd="0" destOrd="0" presId="urn:microsoft.com/office/officeart/2005/8/layout/process1"/>
    <dgm:cxn modelId="{8878A396-8C98-46A5-812D-F4E1957471B3}" type="presOf" srcId="{2A169E32-81C1-4E6F-B4B3-2E255011ADF8}" destId="{4E24863D-0673-4B13-AF60-097FC15C308A}" srcOrd="0" destOrd="0" presId="urn:microsoft.com/office/officeart/2005/8/layout/process1"/>
    <dgm:cxn modelId="{06ED1A8E-9EB6-4E4A-99AA-594D91A511F8}" srcId="{2A169E32-81C1-4E6F-B4B3-2E255011ADF8}" destId="{B866BA02-2370-489E-B924-1BF32C491AEC}" srcOrd="0" destOrd="0" parTransId="{37D586BA-98A2-46BB-891E-BC5BA63B7EBD}" sibTransId="{076ECADB-1BB4-43E8-B7A9-07D65C54FCFE}"/>
    <dgm:cxn modelId="{A86512B7-2F7E-494D-8944-2B3BF21EC7ED}" type="presOf" srcId="{076ECADB-1BB4-43E8-B7A9-07D65C54FCFE}" destId="{75B0E692-93E1-4CC5-848B-30A928E8E0C1}" srcOrd="1" destOrd="0" presId="urn:microsoft.com/office/officeart/2005/8/layout/process1"/>
    <dgm:cxn modelId="{20F9CC1C-7395-4C3A-B41E-1E3C465220BB}" type="presParOf" srcId="{4E24863D-0673-4B13-AF60-097FC15C308A}" destId="{FEFCF625-A37A-4C39-922A-BEB4A2830F97}" srcOrd="0" destOrd="0" presId="urn:microsoft.com/office/officeart/2005/8/layout/process1"/>
    <dgm:cxn modelId="{B77EE81D-4104-470C-A4BB-F46DBA6A6A29}" type="presParOf" srcId="{4E24863D-0673-4B13-AF60-097FC15C308A}" destId="{419ABF8A-D280-4915-BCFA-716DD1FCB269}" srcOrd="1" destOrd="0" presId="urn:microsoft.com/office/officeart/2005/8/layout/process1"/>
    <dgm:cxn modelId="{56473E62-902C-4747-9A92-59A9B9D69F14}" type="presParOf" srcId="{419ABF8A-D280-4915-BCFA-716DD1FCB269}" destId="{75B0E692-93E1-4CC5-848B-30A928E8E0C1}" srcOrd="0" destOrd="0" presId="urn:microsoft.com/office/officeart/2005/8/layout/process1"/>
    <dgm:cxn modelId="{FC2B32D8-04A8-4F5B-8D8C-068FC579DF47}" type="presParOf" srcId="{4E24863D-0673-4B13-AF60-097FC15C308A}" destId="{C9E1ACEB-EB3E-4778-B366-AA67ABA63F05}" srcOrd="2" destOrd="0" presId="urn:microsoft.com/office/officeart/2005/8/layout/process1"/>
    <dgm:cxn modelId="{A3C53315-5442-4224-B7C7-4E86883E54B3}" type="presParOf" srcId="{4E24863D-0673-4B13-AF60-097FC15C308A}" destId="{07FE02A7-31CC-4DAD-9777-399356BC1FDD}" srcOrd="3" destOrd="0" presId="urn:microsoft.com/office/officeart/2005/8/layout/process1"/>
    <dgm:cxn modelId="{9CD53022-20E7-42F6-9E33-D26EF0271464}" type="presParOf" srcId="{07FE02A7-31CC-4DAD-9777-399356BC1FDD}" destId="{277E3FC7-1B6C-410A-81E7-CD23666B5FB5}" srcOrd="0" destOrd="0" presId="urn:microsoft.com/office/officeart/2005/8/layout/process1"/>
    <dgm:cxn modelId="{547BCFE8-ADDB-4557-AD9B-83EF81F44A62}" type="presParOf" srcId="{4E24863D-0673-4B13-AF60-097FC15C308A}" destId="{4B14D2FF-9B8D-4A02-B24E-88DF15B9142D}" srcOrd="4" destOrd="0" presId="urn:microsoft.com/office/officeart/2005/8/layout/process1"/>
    <dgm:cxn modelId="{6CE3D924-EDD6-4E89-A79A-F43C0E226DC3}" type="presParOf" srcId="{4E24863D-0673-4B13-AF60-097FC15C308A}" destId="{0AC0C6C6-D5F3-48B9-9657-64F585A96CC7}" srcOrd="5" destOrd="0" presId="urn:microsoft.com/office/officeart/2005/8/layout/process1"/>
    <dgm:cxn modelId="{E4555148-C778-4FD1-8BF2-777461F26EF8}" type="presParOf" srcId="{0AC0C6C6-D5F3-48B9-9657-64F585A96CC7}" destId="{FAF01219-FA0D-4F26-A8E2-A4C766ECD9C2}" srcOrd="0" destOrd="0" presId="urn:microsoft.com/office/officeart/2005/8/layout/process1"/>
    <dgm:cxn modelId="{D50E3848-2AFF-4B89-862C-AEE6BEBEF6A6}" type="presParOf" srcId="{4E24863D-0673-4B13-AF60-097FC15C308A}" destId="{3182B469-CBBD-41BC-8C82-4ABA1D9709E4}" srcOrd="6" destOrd="0" presId="urn:microsoft.com/office/officeart/2005/8/layout/process1"/>
    <dgm:cxn modelId="{50665A3B-074A-4812-B057-59AA9EB879A8}" type="presParOf" srcId="{4E24863D-0673-4B13-AF60-097FC15C308A}" destId="{FBBDC71F-AEB9-4305-A53E-E6D7F4D4872F}" srcOrd="7" destOrd="0" presId="urn:microsoft.com/office/officeart/2005/8/layout/process1"/>
    <dgm:cxn modelId="{5D186F74-F4C6-428A-93EA-C6558AA9E0A9}" type="presParOf" srcId="{FBBDC71F-AEB9-4305-A53E-E6D7F4D4872F}" destId="{1D6D33BB-21C7-434F-9BA3-C3ECE61C2FD6}" srcOrd="0" destOrd="0" presId="urn:microsoft.com/office/officeart/2005/8/layout/process1"/>
    <dgm:cxn modelId="{EA749BE0-EF1B-4BB5-B2B1-B23B6AC88F1C}" type="presParOf" srcId="{4E24863D-0673-4B13-AF60-097FC15C308A}" destId="{C291419F-5005-43F1-9D1B-2B3E66DAEBC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FF9C07-3407-4743-8431-D5782DB7A60F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85935B8-4D90-4BA8-AA09-392DE45EC908}">
      <dgm:prSet phldrT="[Texto]" custT="1"/>
      <dgm:spPr>
        <a:solidFill>
          <a:srgbClr val="F0BB90"/>
        </a:solidFill>
      </dgm:spPr>
      <dgm:t>
        <a:bodyPr/>
        <a:lstStyle/>
        <a:p>
          <a:r>
            <a:rPr lang="es-ES" sz="2000" dirty="0" smtClean="0">
              <a:latin typeface="Bahnschrift Light" panose="020B0502040204020203" pitchFamily="34" charset="0"/>
            </a:rPr>
            <a:t>Aprender a conocer</a:t>
          </a:r>
          <a:endParaRPr lang="es-ES" sz="2000" dirty="0">
            <a:latin typeface="Bahnschrift Light" panose="020B0502040204020203" pitchFamily="34" charset="0"/>
          </a:endParaRPr>
        </a:p>
      </dgm:t>
    </dgm:pt>
    <dgm:pt modelId="{F5E7FE8C-267F-4AF4-AEB1-A7787A4FDF4A}" type="parTrans" cxnId="{7E0E7229-713B-4AAF-BCA0-280AB01DD92A}">
      <dgm:prSet/>
      <dgm:spPr/>
      <dgm:t>
        <a:bodyPr/>
        <a:lstStyle/>
        <a:p>
          <a:endParaRPr lang="es-ES" sz="1800">
            <a:latin typeface="Bahnschrift Light" panose="020B0502040204020203" pitchFamily="34" charset="0"/>
          </a:endParaRPr>
        </a:p>
      </dgm:t>
    </dgm:pt>
    <dgm:pt modelId="{8E111C58-760F-4343-A437-5E4874EFAFAD}" type="sibTrans" cxnId="{7E0E7229-713B-4AAF-BCA0-280AB01DD92A}">
      <dgm:prSet/>
      <dgm:spPr/>
      <dgm:t>
        <a:bodyPr/>
        <a:lstStyle/>
        <a:p>
          <a:endParaRPr lang="es-ES" sz="1800">
            <a:latin typeface="Bahnschrift Light" panose="020B0502040204020203" pitchFamily="34" charset="0"/>
          </a:endParaRPr>
        </a:p>
      </dgm:t>
    </dgm:pt>
    <dgm:pt modelId="{19194C5E-3E4E-4165-BBA7-11E9CD5A886C}">
      <dgm:prSet phldrT="[Texto]" custT="1"/>
      <dgm:spPr>
        <a:solidFill>
          <a:srgbClr val="F0BB90"/>
        </a:solidFill>
      </dgm:spPr>
      <dgm:t>
        <a:bodyPr/>
        <a:lstStyle/>
        <a:p>
          <a:r>
            <a:rPr lang="es-ES" sz="2000" dirty="0" smtClean="0">
              <a:latin typeface="Bahnschrift Light" panose="020B0502040204020203" pitchFamily="34" charset="0"/>
            </a:rPr>
            <a:t>Aprender a hacer </a:t>
          </a:r>
          <a:endParaRPr lang="es-ES" sz="2000" dirty="0">
            <a:latin typeface="Bahnschrift Light" panose="020B0502040204020203" pitchFamily="34" charset="0"/>
          </a:endParaRPr>
        </a:p>
      </dgm:t>
    </dgm:pt>
    <dgm:pt modelId="{C95E684F-1781-4985-BEAC-177FF4F74224}" type="parTrans" cxnId="{8E2D8993-D95E-4A6D-A16F-2AD67F0A719D}">
      <dgm:prSet/>
      <dgm:spPr/>
      <dgm:t>
        <a:bodyPr/>
        <a:lstStyle/>
        <a:p>
          <a:endParaRPr lang="es-ES" sz="1800">
            <a:latin typeface="Bahnschrift Light" panose="020B0502040204020203" pitchFamily="34" charset="0"/>
          </a:endParaRPr>
        </a:p>
      </dgm:t>
    </dgm:pt>
    <dgm:pt modelId="{5CB79CD7-B8AC-420A-8F0A-B222A4228382}" type="sibTrans" cxnId="{8E2D8993-D95E-4A6D-A16F-2AD67F0A719D}">
      <dgm:prSet/>
      <dgm:spPr/>
      <dgm:t>
        <a:bodyPr/>
        <a:lstStyle/>
        <a:p>
          <a:endParaRPr lang="es-ES" sz="1800">
            <a:latin typeface="Bahnschrift Light" panose="020B0502040204020203" pitchFamily="34" charset="0"/>
          </a:endParaRPr>
        </a:p>
      </dgm:t>
    </dgm:pt>
    <dgm:pt modelId="{E508C216-49C1-47DC-88D5-B76882AA2FD5}">
      <dgm:prSet phldrT="[Texto]" custT="1"/>
      <dgm:spPr>
        <a:solidFill>
          <a:srgbClr val="C39EE2"/>
        </a:solidFill>
      </dgm:spPr>
      <dgm:t>
        <a:bodyPr/>
        <a:lstStyle/>
        <a:p>
          <a:r>
            <a:rPr lang="es-ES" sz="2000" dirty="0" smtClean="0">
              <a:latin typeface="Bahnschrift Light" panose="020B0502040204020203" pitchFamily="34" charset="0"/>
            </a:rPr>
            <a:t>Aprender a ser uno mismo</a:t>
          </a:r>
          <a:endParaRPr lang="es-ES" sz="2000" dirty="0">
            <a:latin typeface="Bahnschrift Light" panose="020B0502040204020203" pitchFamily="34" charset="0"/>
          </a:endParaRPr>
        </a:p>
      </dgm:t>
    </dgm:pt>
    <dgm:pt modelId="{E39FAD28-8172-42DA-80D5-DECEA7AD3EB4}" type="parTrans" cxnId="{EEED1657-4C2C-45DA-BA6D-B644D1BFC8CF}">
      <dgm:prSet/>
      <dgm:spPr/>
      <dgm:t>
        <a:bodyPr/>
        <a:lstStyle/>
        <a:p>
          <a:endParaRPr lang="es-ES" sz="1800">
            <a:latin typeface="Bahnschrift Light" panose="020B0502040204020203" pitchFamily="34" charset="0"/>
          </a:endParaRPr>
        </a:p>
      </dgm:t>
    </dgm:pt>
    <dgm:pt modelId="{566A35A6-9805-4852-B103-A563F405FCFA}" type="sibTrans" cxnId="{EEED1657-4C2C-45DA-BA6D-B644D1BFC8CF}">
      <dgm:prSet/>
      <dgm:spPr/>
      <dgm:t>
        <a:bodyPr/>
        <a:lstStyle/>
        <a:p>
          <a:endParaRPr lang="es-ES" sz="1800">
            <a:latin typeface="Bahnschrift Light" panose="020B0502040204020203" pitchFamily="34" charset="0"/>
          </a:endParaRPr>
        </a:p>
      </dgm:t>
    </dgm:pt>
    <dgm:pt modelId="{6248D411-FCBC-41DF-929F-20AE8066A38A}">
      <dgm:prSet phldrT="[Texto]" custT="1"/>
      <dgm:spPr>
        <a:solidFill>
          <a:srgbClr val="C39EE2"/>
        </a:solidFill>
      </dgm:spPr>
      <dgm:t>
        <a:bodyPr/>
        <a:lstStyle/>
        <a:p>
          <a:r>
            <a:rPr lang="es-ES" sz="2000" dirty="0" smtClean="0">
              <a:latin typeface="Bahnschrift Light" panose="020B0502040204020203" pitchFamily="34" charset="0"/>
            </a:rPr>
            <a:t>Aprender a convivir</a:t>
          </a:r>
          <a:endParaRPr lang="es-ES" sz="2000" dirty="0">
            <a:latin typeface="Bahnschrift Light" panose="020B0502040204020203" pitchFamily="34" charset="0"/>
          </a:endParaRPr>
        </a:p>
      </dgm:t>
    </dgm:pt>
    <dgm:pt modelId="{0262FFCB-2EB8-48E3-BC0F-FE95E294E254}" type="parTrans" cxnId="{5B05FC77-77C7-47D8-81DA-03814CD88832}">
      <dgm:prSet/>
      <dgm:spPr/>
      <dgm:t>
        <a:bodyPr/>
        <a:lstStyle/>
        <a:p>
          <a:endParaRPr lang="es-ES" sz="1800">
            <a:latin typeface="Bahnschrift Light" panose="020B0502040204020203" pitchFamily="34" charset="0"/>
          </a:endParaRPr>
        </a:p>
      </dgm:t>
    </dgm:pt>
    <dgm:pt modelId="{1476BEE9-BE2B-42C7-980A-B9293D8FB1F1}" type="sibTrans" cxnId="{5B05FC77-77C7-47D8-81DA-03814CD88832}">
      <dgm:prSet/>
      <dgm:spPr/>
      <dgm:t>
        <a:bodyPr/>
        <a:lstStyle/>
        <a:p>
          <a:endParaRPr lang="es-ES" sz="1800">
            <a:latin typeface="Bahnschrift Light" panose="020B0502040204020203" pitchFamily="34" charset="0"/>
          </a:endParaRPr>
        </a:p>
      </dgm:t>
    </dgm:pt>
    <dgm:pt modelId="{87086234-EDCC-464F-A8CA-B2A44869E44C}" type="pres">
      <dgm:prSet presAssocID="{05FF9C07-3407-4743-8431-D5782DB7A60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D5058E-53EF-45DC-AB90-9072B88FA91B}" type="pres">
      <dgm:prSet presAssocID="{05FF9C07-3407-4743-8431-D5782DB7A60F}" presName="axisShape" presStyleLbl="bgShp" presStyleIdx="0" presStyleCnt="1" custScaleX="87667" custLinFactNeighborX="24" custLinFactNeighborY="-2211"/>
      <dgm:spPr>
        <a:solidFill>
          <a:srgbClr val="33CCCC"/>
        </a:solidFill>
      </dgm:spPr>
    </dgm:pt>
    <dgm:pt modelId="{4E156D45-FA88-436B-9600-DD3BD5EBF98F}" type="pres">
      <dgm:prSet presAssocID="{05FF9C07-3407-4743-8431-D5782DB7A60F}" presName="rect1" presStyleLbl="node1" presStyleIdx="0" presStyleCnt="4" custScaleX="71511" custScaleY="58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A625F3-781C-4EA2-A5A4-AB4C5CCF7C83}" type="pres">
      <dgm:prSet presAssocID="{05FF9C07-3407-4743-8431-D5782DB7A60F}" presName="rect2" presStyleLbl="node1" presStyleIdx="1" presStyleCnt="4" custScaleX="71511" custScaleY="58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32CE6F-03F6-47F1-BD01-A8E893BF6BB1}" type="pres">
      <dgm:prSet presAssocID="{05FF9C07-3407-4743-8431-D5782DB7A60F}" presName="rect3" presStyleLbl="node1" presStyleIdx="2" presStyleCnt="4" custScaleX="71511" custScaleY="58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F1E341-4BE1-4C82-B595-51A1B0D9B0DB}" type="pres">
      <dgm:prSet presAssocID="{05FF9C07-3407-4743-8431-D5782DB7A60F}" presName="rect4" presStyleLbl="node1" presStyleIdx="3" presStyleCnt="4" custScaleX="71511" custScaleY="58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2D8993-D95E-4A6D-A16F-2AD67F0A719D}" srcId="{05FF9C07-3407-4743-8431-D5782DB7A60F}" destId="{19194C5E-3E4E-4165-BBA7-11E9CD5A886C}" srcOrd="1" destOrd="0" parTransId="{C95E684F-1781-4985-BEAC-177FF4F74224}" sibTransId="{5CB79CD7-B8AC-420A-8F0A-B222A4228382}"/>
    <dgm:cxn modelId="{8130FE6B-6343-48F6-A772-10E58C48CC25}" type="presOf" srcId="{19194C5E-3E4E-4165-BBA7-11E9CD5A886C}" destId="{00A625F3-781C-4EA2-A5A4-AB4C5CCF7C83}" srcOrd="0" destOrd="0" presId="urn:microsoft.com/office/officeart/2005/8/layout/matrix2"/>
    <dgm:cxn modelId="{172F9C35-A708-4007-B5C5-F2D36E30AD5E}" type="presOf" srcId="{6248D411-FCBC-41DF-929F-20AE8066A38A}" destId="{8FF1E341-4BE1-4C82-B595-51A1B0D9B0DB}" srcOrd="0" destOrd="0" presId="urn:microsoft.com/office/officeart/2005/8/layout/matrix2"/>
    <dgm:cxn modelId="{FC8A74C5-509B-4DED-9738-4FED62FD8D6C}" type="presOf" srcId="{05FF9C07-3407-4743-8431-D5782DB7A60F}" destId="{87086234-EDCC-464F-A8CA-B2A44869E44C}" srcOrd="0" destOrd="0" presId="urn:microsoft.com/office/officeart/2005/8/layout/matrix2"/>
    <dgm:cxn modelId="{23FED062-2EBC-40D8-9844-E50BB1F81E75}" type="presOf" srcId="{E508C216-49C1-47DC-88D5-B76882AA2FD5}" destId="{3232CE6F-03F6-47F1-BD01-A8E893BF6BB1}" srcOrd="0" destOrd="0" presId="urn:microsoft.com/office/officeart/2005/8/layout/matrix2"/>
    <dgm:cxn modelId="{EEED1657-4C2C-45DA-BA6D-B644D1BFC8CF}" srcId="{05FF9C07-3407-4743-8431-D5782DB7A60F}" destId="{E508C216-49C1-47DC-88D5-B76882AA2FD5}" srcOrd="2" destOrd="0" parTransId="{E39FAD28-8172-42DA-80D5-DECEA7AD3EB4}" sibTransId="{566A35A6-9805-4852-B103-A563F405FCFA}"/>
    <dgm:cxn modelId="{7E0E7229-713B-4AAF-BCA0-280AB01DD92A}" srcId="{05FF9C07-3407-4743-8431-D5782DB7A60F}" destId="{085935B8-4D90-4BA8-AA09-392DE45EC908}" srcOrd="0" destOrd="0" parTransId="{F5E7FE8C-267F-4AF4-AEB1-A7787A4FDF4A}" sibTransId="{8E111C58-760F-4343-A437-5E4874EFAFAD}"/>
    <dgm:cxn modelId="{5B05FC77-77C7-47D8-81DA-03814CD88832}" srcId="{05FF9C07-3407-4743-8431-D5782DB7A60F}" destId="{6248D411-FCBC-41DF-929F-20AE8066A38A}" srcOrd="3" destOrd="0" parTransId="{0262FFCB-2EB8-48E3-BC0F-FE95E294E254}" sibTransId="{1476BEE9-BE2B-42C7-980A-B9293D8FB1F1}"/>
    <dgm:cxn modelId="{86EED1D3-A169-4647-B8A6-9EC140BAE1C1}" type="presOf" srcId="{085935B8-4D90-4BA8-AA09-392DE45EC908}" destId="{4E156D45-FA88-436B-9600-DD3BD5EBF98F}" srcOrd="0" destOrd="0" presId="urn:microsoft.com/office/officeart/2005/8/layout/matrix2"/>
    <dgm:cxn modelId="{01A11FB3-F718-4872-A825-0CA72CC3A147}" type="presParOf" srcId="{87086234-EDCC-464F-A8CA-B2A44869E44C}" destId="{1ED5058E-53EF-45DC-AB90-9072B88FA91B}" srcOrd="0" destOrd="0" presId="urn:microsoft.com/office/officeart/2005/8/layout/matrix2"/>
    <dgm:cxn modelId="{9EA9BF70-38DB-4837-9C4A-F9DE639C7C7B}" type="presParOf" srcId="{87086234-EDCC-464F-A8CA-B2A44869E44C}" destId="{4E156D45-FA88-436B-9600-DD3BD5EBF98F}" srcOrd="1" destOrd="0" presId="urn:microsoft.com/office/officeart/2005/8/layout/matrix2"/>
    <dgm:cxn modelId="{4D4CD7F9-7D2A-420A-9254-484E915ECA16}" type="presParOf" srcId="{87086234-EDCC-464F-A8CA-B2A44869E44C}" destId="{00A625F3-781C-4EA2-A5A4-AB4C5CCF7C83}" srcOrd="2" destOrd="0" presId="urn:microsoft.com/office/officeart/2005/8/layout/matrix2"/>
    <dgm:cxn modelId="{136ED698-651C-4BBE-BC56-6DA4C50B0142}" type="presParOf" srcId="{87086234-EDCC-464F-A8CA-B2A44869E44C}" destId="{3232CE6F-03F6-47F1-BD01-A8E893BF6BB1}" srcOrd="3" destOrd="0" presId="urn:microsoft.com/office/officeart/2005/8/layout/matrix2"/>
    <dgm:cxn modelId="{62B9F732-B8AB-4B9F-9C35-8493337E3FAA}" type="presParOf" srcId="{87086234-EDCC-464F-A8CA-B2A44869E44C}" destId="{8FF1E341-4BE1-4C82-B595-51A1B0D9B0D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F54197-D3B4-43FD-99AA-9A9BCABA006A}" type="doc">
      <dgm:prSet loTypeId="urn:microsoft.com/office/officeart/2005/8/layout/pyramid4" loCatId="pyramid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8631660-DE5F-49D5-B270-5A22A26ED054}">
      <dgm:prSet phldrT="[Texto]" custT="1"/>
      <dgm:spPr>
        <a:solidFill>
          <a:srgbClr val="F0BB90"/>
        </a:solidFill>
      </dgm:spPr>
      <dgm:t>
        <a:bodyPr/>
        <a:lstStyle/>
        <a:p>
          <a:pPr algn="ctr"/>
          <a:r>
            <a:rPr lang="es-EC" sz="1200" smtClean="0">
              <a:solidFill>
                <a:schemeClr val="tx1"/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Empatia, solidaridad, amor al prójimo, simpatía </a:t>
          </a:r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D6BFB6F1-7749-47BB-8C82-FF44CD6AC84A}" type="parTrans" cxnId="{5A95B073-64E5-434A-A7A7-16F0EC72383F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E59AAB32-5518-42C3-88DE-581D49DF4627}" type="sibTrans" cxnId="{5A95B073-64E5-434A-A7A7-16F0EC72383F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D227C35F-868A-41DC-81B7-D6E1B6E0DC11}">
      <dgm:prSet phldrT="[Texto]" custT="1"/>
      <dgm:spPr>
        <a:solidFill>
          <a:srgbClr val="9AE8E6"/>
        </a:solidFill>
      </dgm:spPr>
      <dgm:t>
        <a:bodyPr/>
        <a:lstStyle/>
        <a:p>
          <a:pPr algn="ctr"/>
          <a:r>
            <a:rPr lang="es-EC" sz="1200" dirty="0" smtClean="0">
              <a:solidFill>
                <a:schemeClr val="tx1"/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Reconocer y expresar conocimientos</a:t>
          </a:r>
        </a:p>
        <a:p>
          <a:pPr algn="ctr"/>
          <a:endParaRPr lang="es-EC" sz="1200" dirty="0" smtClean="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  <a:p>
          <a:pPr algn="ctr"/>
          <a:endParaRPr lang="es-EC" sz="1200" dirty="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35FA0646-8797-4455-AEFB-A987F69A3824}" type="parTrans" cxnId="{25717E00-25F7-46FD-A6E8-B20E7EE6F21D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2E8A8A07-780A-4EB0-8A52-4633DE296036}" type="sibTrans" cxnId="{25717E00-25F7-46FD-A6E8-B20E7EE6F21D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AFD98A57-ACF5-4041-B566-A7D7C2D0BBD8}">
      <dgm:prSet phldrT="[Texto]" custT="1"/>
      <dgm:spPr>
        <a:solidFill>
          <a:srgbClr val="9AE8E6"/>
        </a:solidFill>
      </dgm:spPr>
      <dgm:t>
        <a:bodyPr/>
        <a:lstStyle/>
        <a:p>
          <a:pPr algn="ctr"/>
          <a:endParaRPr lang="es-EC" sz="1200" dirty="0" smtClean="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  <a:p>
          <a:pPr algn="ctr"/>
          <a:endParaRPr lang="es-EC" sz="1200" dirty="0" smtClean="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  <a:p>
          <a:pPr algn="ctr"/>
          <a:endParaRPr lang="es-EC" sz="1200" dirty="0" smtClean="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  <a:p>
          <a:pPr algn="ctr"/>
          <a:r>
            <a:rPr lang="es-EC" sz="1200" dirty="0" smtClean="0">
              <a:solidFill>
                <a:schemeClr val="tx1"/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Controlar el temperamento </a:t>
          </a:r>
          <a:endParaRPr lang="es-EC" sz="1200" dirty="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F67FB3CE-4C4C-490A-97C8-D796952C4C4F}" type="parTrans" cxnId="{17997E23-902A-4901-9D7C-C6F0EB40E311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E9E13CF2-2B3F-41CA-9820-7C674ED5051A}" type="sibTrans" cxnId="{17997E23-902A-4901-9D7C-C6F0EB40E311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4F15CC0A-8516-494B-B8C4-91623E12E7DA}">
      <dgm:prSet phldrT="[Texto]" custT="1"/>
      <dgm:spPr>
        <a:solidFill>
          <a:srgbClr val="9AE8E6"/>
        </a:solidFill>
      </dgm:spPr>
      <dgm:t>
        <a:bodyPr/>
        <a:lstStyle/>
        <a:p>
          <a:pPr algn="ctr"/>
          <a:r>
            <a:rPr lang="es-EC" sz="1200" smtClean="0">
              <a:solidFill>
                <a:schemeClr val="tx1"/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Ser independiente, tener ideas propias y ser curioso</a:t>
          </a:r>
        </a:p>
        <a:p>
          <a:pPr algn="ctr"/>
          <a:endParaRPr lang="es-EC" sz="1200" smtClean="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7D4B29D0-D226-4EFF-A5D6-EBAB93B4AEE2}" type="parTrans" cxnId="{DB342CDA-411E-4979-9F75-F3A01140F6AF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F8F04267-5A1C-4160-9A18-615BA0EDDC77}" type="sibTrans" cxnId="{DB342CDA-411E-4979-9F75-F3A01140F6AF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797455F2-E46E-4F33-BB44-4EDE282A92C5}">
      <dgm:prSet phldrT="[Texto]" custT="1"/>
      <dgm:spPr>
        <a:solidFill>
          <a:srgbClr val="CDF5FF"/>
        </a:solidFill>
      </dgm:spPr>
      <dgm:t>
        <a:bodyPr/>
        <a:lstStyle/>
        <a:p>
          <a:pPr algn="ctr"/>
          <a:r>
            <a:rPr lang="es-EC" sz="1200" smtClean="0">
              <a:solidFill>
                <a:schemeClr val="tx1"/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Utilizar el pensamiento realista</a:t>
          </a:r>
        </a:p>
        <a:p>
          <a:pPr algn="ctr"/>
          <a:r>
            <a:rPr lang="es-EC" sz="1200" smtClean="0">
              <a:solidFill>
                <a:schemeClr val="tx1"/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 </a:t>
          </a:r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0666317D-1E51-42DC-8709-97294859225D}" type="parTrans" cxnId="{A6A8C0CF-B1E9-417B-90BE-BAB409D8CABE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F9734D64-9B62-43A2-9A81-D99F6096AC07}" type="sibTrans" cxnId="{A6A8C0CF-B1E9-417B-90BE-BAB409D8CABE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D29CE473-E036-4566-9DD6-7D2FC532E6CE}">
      <dgm:prSet phldrT="[Texto]" custT="1"/>
      <dgm:spPr>
        <a:solidFill>
          <a:srgbClr val="CDF5FF"/>
        </a:solidFill>
      </dgm:spPr>
      <dgm:t>
        <a:bodyPr/>
        <a:lstStyle/>
        <a:p>
          <a:pPr algn="ctr"/>
          <a:endParaRPr lang="es-EC" sz="1200" smtClean="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  <a:p>
          <a:pPr algn="ctr"/>
          <a:endParaRPr lang="es-EC" sz="1200" smtClean="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  <a:p>
          <a:pPr algn="ctr"/>
          <a:r>
            <a:rPr lang="es-EC" sz="1200" smtClean="0">
              <a:solidFill>
                <a:schemeClr val="tx1"/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Adaptación a las circunstancias</a:t>
          </a:r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990636CF-EAAB-436B-8666-DB4C3915DCFD}" type="parTrans" cxnId="{71982C80-3C9C-4992-B745-521BC6D17A40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3A95FC31-8960-46AB-84B7-C13AA4262767}" type="sibTrans" cxnId="{71982C80-3C9C-4992-B745-521BC6D17A40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B0895E10-8E68-45F6-8274-1092A9EB1196}">
      <dgm:prSet phldrT="[Texto]" custT="1"/>
      <dgm:spPr>
        <a:solidFill>
          <a:srgbClr val="CDF5FF"/>
        </a:solidFill>
      </dgm:spPr>
      <dgm:t>
        <a:bodyPr/>
        <a:lstStyle/>
        <a:p>
          <a:pPr algn="ctr"/>
          <a:endParaRPr lang="es-EC" sz="1200" smtClean="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  <a:p>
          <a:pPr algn="ctr"/>
          <a:endParaRPr lang="es-EC" sz="1200" smtClean="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  <a:p>
          <a:pPr algn="ctr"/>
          <a:r>
            <a:rPr lang="es-EC" sz="1200" smtClean="0">
              <a:solidFill>
                <a:schemeClr val="tx1"/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Crecimiento emocional y maduración </a:t>
          </a:r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01498E07-7C51-4796-B656-279E84FBA20A}" type="parTrans" cxnId="{38A0545B-58C6-471A-AB8E-59D10B2B97C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7379C635-D5C7-49E6-9F79-17D10FC4FA21}" type="sibTrans" cxnId="{38A0545B-58C6-471A-AB8E-59D10B2B97C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B7EB2E15-7E87-434F-A109-93327619F61B}">
      <dgm:prSet phldrT="[Texto]" custT="1"/>
      <dgm:spPr>
        <a:solidFill>
          <a:srgbClr val="CDF5FF"/>
        </a:solidFill>
      </dgm:spPr>
      <dgm:t>
        <a:bodyPr/>
        <a:lstStyle/>
        <a:p>
          <a:pPr algn="ctr"/>
          <a:r>
            <a:rPr lang="es-EC" sz="1200" smtClean="0">
              <a:solidFill>
                <a:schemeClr val="tx1"/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Cordialidad-amabilidad, respeto-buen trato</a:t>
          </a:r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479109E9-C99F-4A3D-B22F-D983FBA764BE}" type="parTrans" cxnId="{01F027E6-1E02-4298-9839-EC4CC7E8BBE6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213D165E-9251-4CE9-97D0-2DFA5A23E342}" type="sibTrans" cxnId="{01F027E6-1E02-4298-9839-EC4CC7E8BBE6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07BB0A19-7649-4B27-B0C2-87640C7EB6CA}">
      <dgm:prSet phldrT="[Texto]" custT="1"/>
      <dgm:spPr>
        <a:solidFill>
          <a:srgbClr val="CDF5FF"/>
        </a:solidFill>
      </dgm:spPr>
      <dgm:t>
        <a:bodyPr/>
        <a:lstStyle/>
        <a:p>
          <a:pPr algn="ctr"/>
          <a:r>
            <a:rPr lang="es-EC" sz="1200" dirty="0" smtClean="0">
              <a:solidFill>
                <a:schemeClr val="tx1"/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Capacidad de solucionar problemas</a:t>
          </a:r>
        </a:p>
        <a:p>
          <a:pPr algn="ctr"/>
          <a:r>
            <a:rPr lang="es-EC" sz="1200" dirty="0" smtClean="0">
              <a:solidFill>
                <a:schemeClr val="tx1"/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 </a:t>
          </a:r>
          <a:endParaRPr lang="es-EC" sz="1200" dirty="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4751ED20-3C28-416D-83F4-C114DB563194}" type="parTrans" cxnId="{E537848D-7FC1-4C0D-8CCB-11DAA915E28B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9A42FC9C-9F0A-4ACB-B0CF-7585672B3F2A}" type="sibTrans" cxnId="{E537848D-7FC1-4C0D-8CCB-11DAA915E28B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Bahnschrift Light" panose="020B0502040204020203" pitchFamily="34" charset="0"/>
            <a:cs typeface="Times New Roman" panose="02020603050405020304" pitchFamily="18" charset="0"/>
          </a:endParaRPr>
        </a:p>
      </dgm:t>
    </dgm:pt>
    <dgm:pt modelId="{650733F8-325E-43A3-B9A8-383D192BEF90}" type="pres">
      <dgm:prSet presAssocID="{F6F54197-D3B4-43FD-99AA-9A9BCABA006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5F3321-1930-41D9-A62C-93BDD4BBBA8B}" type="pres">
      <dgm:prSet presAssocID="{F6F54197-D3B4-43FD-99AA-9A9BCABA006A}" presName="triangle1" presStyleLbl="node1" presStyleIdx="0" presStyleCnt="9" custScaleX="1117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3480B4-07E2-4853-8E8D-D501FD5DA7E5}" type="pres">
      <dgm:prSet presAssocID="{F6F54197-D3B4-43FD-99AA-9A9BCABA006A}" presName="triangle2" presStyleLbl="node1" presStyleIdx="1" presStyleCnt="9" custScaleX="109418" custScaleY="102483" custLinFactNeighborX="-3878" custLinFactNeighborY="5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58D59A-58EE-4E22-B1D5-EEAAC52B3214}" type="pres">
      <dgm:prSet presAssocID="{F6F54197-D3B4-43FD-99AA-9A9BCABA006A}" presName="triangle3" presStyleLbl="node1" presStyleIdx="2" presStyleCnt="9" custScaleX="1113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106F97-047D-490A-AA9D-04916364BF55}" type="pres">
      <dgm:prSet presAssocID="{F6F54197-D3B4-43FD-99AA-9A9BCABA006A}" presName="triangle4" presStyleLbl="node1" presStyleIdx="3" presStyleCnt="9" custScaleX="117174" custScaleY="99159" custLinFactNeighborX="5540" custLinFactNeighborY="5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C95B6E-4259-4589-8555-5C47C38D9643}" type="pres">
      <dgm:prSet presAssocID="{F6F54197-D3B4-43FD-99AA-9A9BCABA006A}" presName="triangle5" presStyleLbl="node1" presStyleIdx="4" presStyleCnt="9" custScaleX="113022" custScaleY="100013" custLinFactNeighborX="-7202" custLinFactNeighborY="15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59B28D-F2B9-4237-97F3-1E29CE98D3ED}" type="pres">
      <dgm:prSet presAssocID="{F6F54197-D3B4-43FD-99AA-9A9BCABA006A}" presName="triangle6" presStyleLbl="node1" presStyleIdx="5" presStyleCnt="9" custScaleX="115505" custLinFactNeighborX="-11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EFDC0E-B1B9-4D31-BAAA-9D3847659587}" type="pres">
      <dgm:prSet presAssocID="{F6F54197-D3B4-43FD-99AA-9A9BCABA006A}" presName="triangle7" presStyleLbl="node1" presStyleIdx="6" presStyleCnt="9" custScaleX="115445" custScaleY="103103" custLinFactNeighborX="3855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B97B73-9C68-412B-8DBB-3A829560CB6F}" type="pres">
      <dgm:prSet presAssocID="{F6F54197-D3B4-43FD-99AA-9A9BCABA006A}" presName="triangle8" presStyleLbl="node1" presStyleIdx="7" presStyleCnt="9" custScaleX="115642" custLinFactNeighborX="60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DD3D9F-2629-4380-A82E-141A269A9A8E}" type="pres">
      <dgm:prSet presAssocID="{F6F54197-D3B4-43FD-99AA-9A9BCABA006A}" presName="triangle9" presStyleLbl="node1" presStyleIdx="8" presStyleCnt="9" custScaleX="117120" custScaleY="102432" custLinFactNeighborX="13650" custLinFactNeighborY="3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AEFBB1-904A-4E3C-90B8-EA61E7D82D74}" type="presOf" srcId="{48631660-DE5F-49D5-B270-5A22A26ED054}" destId="{225F3321-1930-41D9-A62C-93BDD4BBBA8B}" srcOrd="0" destOrd="0" presId="urn:microsoft.com/office/officeart/2005/8/layout/pyramid4"/>
    <dgm:cxn modelId="{5A95B073-64E5-434A-A7A7-16F0EC72383F}" srcId="{F6F54197-D3B4-43FD-99AA-9A9BCABA006A}" destId="{48631660-DE5F-49D5-B270-5A22A26ED054}" srcOrd="0" destOrd="0" parTransId="{D6BFB6F1-7749-47BB-8C82-FF44CD6AC84A}" sibTransId="{E59AAB32-5518-42C3-88DE-581D49DF4627}"/>
    <dgm:cxn modelId="{25EC7968-48A9-4860-AEF6-FDC70213E3B8}" type="presOf" srcId="{B0895E10-8E68-45F6-8274-1092A9EB1196}" destId="{47B97B73-9C68-412B-8DBB-3A829560CB6F}" srcOrd="0" destOrd="0" presId="urn:microsoft.com/office/officeart/2005/8/layout/pyramid4"/>
    <dgm:cxn modelId="{6DC41269-FC19-42A8-94D7-B7BD3A726471}" type="presOf" srcId="{B7EB2E15-7E87-434F-A109-93327619F61B}" destId="{CFEFDC0E-B1B9-4D31-BAAA-9D3847659587}" srcOrd="0" destOrd="0" presId="urn:microsoft.com/office/officeart/2005/8/layout/pyramid4"/>
    <dgm:cxn modelId="{CC95BB47-598C-4033-9798-C6D0306D915A}" type="presOf" srcId="{07BB0A19-7649-4B27-B0C2-87640C7EB6CA}" destId="{EFDD3D9F-2629-4380-A82E-141A269A9A8E}" srcOrd="0" destOrd="0" presId="urn:microsoft.com/office/officeart/2005/8/layout/pyramid4"/>
    <dgm:cxn modelId="{23361595-F381-48B9-ABD9-24270CFDB04F}" type="presOf" srcId="{F6F54197-D3B4-43FD-99AA-9A9BCABA006A}" destId="{650733F8-325E-43A3-B9A8-383D192BEF90}" srcOrd="0" destOrd="0" presId="urn:microsoft.com/office/officeart/2005/8/layout/pyramid4"/>
    <dgm:cxn modelId="{25717E00-25F7-46FD-A6E8-B20E7EE6F21D}" srcId="{F6F54197-D3B4-43FD-99AA-9A9BCABA006A}" destId="{D227C35F-868A-41DC-81B7-D6E1B6E0DC11}" srcOrd="1" destOrd="0" parTransId="{35FA0646-8797-4455-AEFB-A987F69A3824}" sibTransId="{2E8A8A07-780A-4EB0-8A52-4633DE296036}"/>
    <dgm:cxn modelId="{11673DA9-EBB5-47B5-B5DD-472836F815E3}" type="presOf" srcId="{4F15CC0A-8516-494B-B8C4-91623E12E7DA}" destId="{49106F97-047D-490A-AA9D-04916364BF55}" srcOrd="0" destOrd="0" presId="urn:microsoft.com/office/officeart/2005/8/layout/pyramid4"/>
    <dgm:cxn modelId="{E537848D-7FC1-4C0D-8CCB-11DAA915E28B}" srcId="{F6F54197-D3B4-43FD-99AA-9A9BCABA006A}" destId="{07BB0A19-7649-4B27-B0C2-87640C7EB6CA}" srcOrd="8" destOrd="0" parTransId="{4751ED20-3C28-416D-83F4-C114DB563194}" sibTransId="{9A42FC9C-9F0A-4ACB-B0CF-7585672B3F2A}"/>
    <dgm:cxn modelId="{E90B849C-61F7-471E-A177-6A92E70B5414}" type="presOf" srcId="{AFD98A57-ACF5-4041-B566-A7D7C2D0BBD8}" destId="{1858D59A-58EE-4E22-B1D5-EEAAC52B3214}" srcOrd="0" destOrd="0" presId="urn:microsoft.com/office/officeart/2005/8/layout/pyramid4"/>
    <dgm:cxn modelId="{C01071AD-0A21-4252-BFBC-52C829A982C0}" type="presOf" srcId="{D227C35F-868A-41DC-81B7-D6E1B6E0DC11}" destId="{463480B4-07E2-4853-8E8D-D501FD5DA7E5}" srcOrd="0" destOrd="0" presId="urn:microsoft.com/office/officeart/2005/8/layout/pyramid4"/>
    <dgm:cxn modelId="{9C1819D2-B8ED-4126-B155-554AE314BDEE}" type="presOf" srcId="{797455F2-E46E-4F33-BB44-4EDE282A92C5}" destId="{FAC95B6E-4259-4589-8555-5C47C38D9643}" srcOrd="0" destOrd="0" presId="urn:microsoft.com/office/officeart/2005/8/layout/pyramid4"/>
    <dgm:cxn modelId="{38A0545B-58C6-471A-AB8E-59D10B2B97C9}" srcId="{F6F54197-D3B4-43FD-99AA-9A9BCABA006A}" destId="{B0895E10-8E68-45F6-8274-1092A9EB1196}" srcOrd="7" destOrd="0" parTransId="{01498E07-7C51-4796-B656-279E84FBA20A}" sibTransId="{7379C635-D5C7-49E6-9F79-17D10FC4FA21}"/>
    <dgm:cxn modelId="{17997E23-902A-4901-9D7C-C6F0EB40E311}" srcId="{F6F54197-D3B4-43FD-99AA-9A9BCABA006A}" destId="{AFD98A57-ACF5-4041-B566-A7D7C2D0BBD8}" srcOrd="2" destOrd="0" parTransId="{F67FB3CE-4C4C-490A-97C8-D796952C4C4F}" sibTransId="{E9E13CF2-2B3F-41CA-9820-7C674ED5051A}"/>
    <dgm:cxn modelId="{01F027E6-1E02-4298-9839-EC4CC7E8BBE6}" srcId="{F6F54197-D3B4-43FD-99AA-9A9BCABA006A}" destId="{B7EB2E15-7E87-434F-A109-93327619F61B}" srcOrd="6" destOrd="0" parTransId="{479109E9-C99F-4A3D-B22F-D983FBA764BE}" sibTransId="{213D165E-9251-4CE9-97D0-2DFA5A23E342}"/>
    <dgm:cxn modelId="{A6A8C0CF-B1E9-417B-90BE-BAB409D8CABE}" srcId="{F6F54197-D3B4-43FD-99AA-9A9BCABA006A}" destId="{797455F2-E46E-4F33-BB44-4EDE282A92C5}" srcOrd="4" destOrd="0" parTransId="{0666317D-1E51-42DC-8709-97294859225D}" sibTransId="{F9734D64-9B62-43A2-9A81-D99F6096AC07}"/>
    <dgm:cxn modelId="{DB342CDA-411E-4979-9F75-F3A01140F6AF}" srcId="{F6F54197-D3B4-43FD-99AA-9A9BCABA006A}" destId="{4F15CC0A-8516-494B-B8C4-91623E12E7DA}" srcOrd="3" destOrd="0" parTransId="{7D4B29D0-D226-4EFF-A5D6-EBAB93B4AEE2}" sibTransId="{F8F04267-5A1C-4160-9A18-615BA0EDDC77}"/>
    <dgm:cxn modelId="{6A83670C-CAFD-41D2-8F98-B752897B13EA}" type="presOf" srcId="{D29CE473-E036-4566-9DD6-7D2FC532E6CE}" destId="{1F59B28D-F2B9-4237-97F3-1E29CE98D3ED}" srcOrd="0" destOrd="0" presId="urn:microsoft.com/office/officeart/2005/8/layout/pyramid4"/>
    <dgm:cxn modelId="{71982C80-3C9C-4992-B745-521BC6D17A40}" srcId="{F6F54197-D3B4-43FD-99AA-9A9BCABA006A}" destId="{D29CE473-E036-4566-9DD6-7D2FC532E6CE}" srcOrd="5" destOrd="0" parTransId="{990636CF-EAAB-436B-8666-DB4C3915DCFD}" sibTransId="{3A95FC31-8960-46AB-84B7-C13AA4262767}"/>
    <dgm:cxn modelId="{EE41C38C-C1AE-4F4D-89B0-183856916C77}" type="presParOf" srcId="{650733F8-325E-43A3-B9A8-383D192BEF90}" destId="{225F3321-1930-41D9-A62C-93BDD4BBBA8B}" srcOrd="0" destOrd="0" presId="urn:microsoft.com/office/officeart/2005/8/layout/pyramid4"/>
    <dgm:cxn modelId="{7172584E-D27F-4128-AE55-646123C475E6}" type="presParOf" srcId="{650733F8-325E-43A3-B9A8-383D192BEF90}" destId="{463480B4-07E2-4853-8E8D-D501FD5DA7E5}" srcOrd="1" destOrd="0" presId="urn:microsoft.com/office/officeart/2005/8/layout/pyramid4"/>
    <dgm:cxn modelId="{A1EB629E-68CA-42FB-9357-0683E0EF1466}" type="presParOf" srcId="{650733F8-325E-43A3-B9A8-383D192BEF90}" destId="{1858D59A-58EE-4E22-B1D5-EEAAC52B3214}" srcOrd="2" destOrd="0" presId="urn:microsoft.com/office/officeart/2005/8/layout/pyramid4"/>
    <dgm:cxn modelId="{12335541-69A6-47FF-B04C-9B172A295043}" type="presParOf" srcId="{650733F8-325E-43A3-B9A8-383D192BEF90}" destId="{49106F97-047D-490A-AA9D-04916364BF55}" srcOrd="3" destOrd="0" presId="urn:microsoft.com/office/officeart/2005/8/layout/pyramid4"/>
    <dgm:cxn modelId="{ABEC42B0-AB22-4712-9A09-02F24EB7050B}" type="presParOf" srcId="{650733F8-325E-43A3-B9A8-383D192BEF90}" destId="{FAC95B6E-4259-4589-8555-5C47C38D9643}" srcOrd="4" destOrd="0" presId="urn:microsoft.com/office/officeart/2005/8/layout/pyramid4"/>
    <dgm:cxn modelId="{F2706D86-F4CF-4E22-965A-21B397336CED}" type="presParOf" srcId="{650733F8-325E-43A3-B9A8-383D192BEF90}" destId="{1F59B28D-F2B9-4237-97F3-1E29CE98D3ED}" srcOrd="5" destOrd="0" presId="urn:microsoft.com/office/officeart/2005/8/layout/pyramid4"/>
    <dgm:cxn modelId="{1172B1DC-A1DA-4B73-89E8-2D5E8C78FCBB}" type="presParOf" srcId="{650733F8-325E-43A3-B9A8-383D192BEF90}" destId="{CFEFDC0E-B1B9-4D31-BAAA-9D3847659587}" srcOrd="6" destOrd="0" presId="urn:microsoft.com/office/officeart/2005/8/layout/pyramid4"/>
    <dgm:cxn modelId="{0C99E239-C6B2-472C-A9BD-89D1C59B61D5}" type="presParOf" srcId="{650733F8-325E-43A3-B9A8-383D192BEF90}" destId="{47B97B73-9C68-412B-8DBB-3A829560CB6F}" srcOrd="7" destOrd="0" presId="urn:microsoft.com/office/officeart/2005/8/layout/pyramid4"/>
    <dgm:cxn modelId="{D47EF738-A709-4B2C-8082-C52B392761F2}" type="presParOf" srcId="{650733F8-325E-43A3-B9A8-383D192BEF90}" destId="{EFDD3D9F-2629-4380-A82E-141A269A9A8E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91CE7-D5B5-4472-A6D2-F40B74576B31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2C5DC-EDA1-4381-A2CA-5AC861CE86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14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C5DC-EDA1-4381-A2CA-5AC861CE86CF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09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202-6C9A-4368-ABF4-0EBA5C17E8EF}" type="datetimeFigureOut">
              <a:rPr lang="es-EC" smtClean="0"/>
              <a:pPr/>
              <a:t>13/09/2018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767A-1969-4B98-896E-AEEB7FE9D26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520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202-6C9A-4368-ABF4-0EBA5C17E8EF}" type="datetimeFigureOut">
              <a:rPr lang="es-EC" smtClean="0"/>
              <a:pPr/>
              <a:t>13/09/2018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767A-1969-4B98-896E-AEEB7FE9D26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514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202-6C9A-4368-ABF4-0EBA5C17E8EF}" type="datetimeFigureOut">
              <a:rPr lang="es-EC" smtClean="0"/>
              <a:pPr/>
              <a:t>13/09/2018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767A-1969-4B98-896E-AEEB7FE9D26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652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202-6C9A-4368-ABF4-0EBA5C17E8EF}" type="datetimeFigureOut">
              <a:rPr lang="es-EC" smtClean="0"/>
              <a:pPr/>
              <a:t>13/09/2018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767A-1969-4B98-896E-AEEB7FE9D26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64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202-6C9A-4368-ABF4-0EBA5C17E8EF}" type="datetimeFigureOut">
              <a:rPr lang="es-EC" smtClean="0"/>
              <a:pPr/>
              <a:t>13/09/2018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767A-1969-4B98-896E-AEEB7FE9D26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284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202-6C9A-4368-ABF4-0EBA5C17E8EF}" type="datetimeFigureOut">
              <a:rPr lang="es-EC" smtClean="0"/>
              <a:pPr/>
              <a:t>13/09/2018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767A-1969-4B98-896E-AEEB7FE9D26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388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202-6C9A-4368-ABF4-0EBA5C17E8EF}" type="datetimeFigureOut">
              <a:rPr lang="es-EC" smtClean="0"/>
              <a:pPr/>
              <a:t>13/09/2018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767A-1969-4B98-896E-AEEB7FE9D26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89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202-6C9A-4368-ABF4-0EBA5C17E8EF}" type="datetimeFigureOut">
              <a:rPr lang="es-EC" smtClean="0"/>
              <a:pPr/>
              <a:t>13/09/2018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767A-1969-4B98-896E-AEEB7FE9D26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415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202-6C9A-4368-ABF4-0EBA5C17E8EF}" type="datetimeFigureOut">
              <a:rPr lang="es-EC" smtClean="0"/>
              <a:pPr/>
              <a:t>13/09/2018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767A-1969-4B98-896E-AEEB7FE9D26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714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202-6C9A-4368-ABF4-0EBA5C17E8EF}" type="datetimeFigureOut">
              <a:rPr lang="es-EC" smtClean="0"/>
              <a:pPr/>
              <a:t>13/09/2018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767A-1969-4B98-896E-AEEB7FE9D26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980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202-6C9A-4368-ABF4-0EBA5C17E8EF}" type="datetimeFigureOut">
              <a:rPr lang="es-EC" smtClean="0"/>
              <a:pPr/>
              <a:t>13/09/2018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767A-1969-4B98-896E-AEEB7FE9D26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738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E8202-6C9A-4368-ABF4-0EBA5C17E8EF}" type="datetimeFigureOut">
              <a:rPr lang="es-EC" smtClean="0"/>
              <a:pPr/>
              <a:t>13/09/2018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767A-1969-4B98-896E-AEEB7FE9D26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870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Resultado de imagen para fondos abstractos gri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85698" y="3398342"/>
            <a:ext cx="871959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>
                <a:solidFill>
                  <a:schemeClr val="accent5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L</a:t>
            </a:r>
            <a:r>
              <a:rPr lang="es-EC" sz="2400" dirty="0" smtClean="0">
                <a:solidFill>
                  <a:schemeClr val="accent5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OS ESTILOS DE CRIANZA Y LA EDUCACIÓN EMOCIONAL EN NIÑOS DE PREPARATORIA DE LA ESCUELA DE EDUCACIÓN BÁSICA AMÉRICA Y ESPAÑA </a:t>
            </a:r>
            <a:endParaRPr lang="es-EC" sz="2400" dirty="0">
              <a:solidFill>
                <a:schemeClr val="accent5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103345" y="5026209"/>
            <a:ext cx="5830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AUTORAS:</a:t>
            </a:r>
          </a:p>
          <a:p>
            <a:pPr algn="r"/>
            <a:r>
              <a:rPr lang="es-EC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PINTA SOTO, SANDRA PAULINA  </a:t>
            </a:r>
            <a:endParaRPr lang="es-EC" sz="2000" dirty="0" smtClean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pPr algn="r"/>
            <a:r>
              <a:rPr lang="es-EC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POZO CALDERÓN, MARGIORIE GEOVANNA</a:t>
            </a:r>
            <a:endParaRPr lang="es-EC" sz="20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H="1">
            <a:off x="6830458" y="5147048"/>
            <a:ext cx="13856" cy="86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871381" y="3242692"/>
            <a:ext cx="28631" cy="18194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8" name="Picture 24" descr="Resultado de imagen para esp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78" y="212804"/>
            <a:ext cx="3375562" cy="7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968907" y="864000"/>
            <a:ext cx="6596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DEPARTAMENTO DE CIENCIAS HUMANAS Y SOCIALES</a:t>
            </a:r>
          </a:p>
          <a:p>
            <a:pPr algn="r"/>
            <a:endParaRPr lang="es-EC" sz="2000" dirty="0" smtClean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es-EC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CARRERA DE LICENCIATURA EN EDUCACIÓN INFANTIL</a:t>
            </a:r>
          </a:p>
          <a:p>
            <a:pPr algn="ctr"/>
            <a:r>
              <a:rPr lang="es-EC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 </a:t>
            </a:r>
          </a:p>
          <a:p>
            <a:pPr algn="ctr"/>
            <a:r>
              <a:rPr lang="es-EC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TRABAJO DE TITULACIÓN PREVIO A LA OBTENCIÓN DEL TÍTULO DE LICENCIADO (A) EN CIENCIAS DE LA EDUCACIÓN, MENCIÓN EDUCACIÓN INFANTIL  </a:t>
            </a:r>
            <a:endParaRPr lang="es-EC" sz="20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61905" y="6221539"/>
            <a:ext cx="5830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SANGOLQUÍ </a:t>
            </a:r>
          </a:p>
          <a:p>
            <a:pPr algn="r"/>
            <a:r>
              <a:rPr lang="es-EC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2018</a:t>
            </a:r>
            <a:endParaRPr lang="es-EC" sz="20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ector fuera de página 5"/>
          <p:cNvSpPr/>
          <p:nvPr/>
        </p:nvSpPr>
        <p:spPr>
          <a:xfrm rot="16200000">
            <a:off x="436362" y="2173973"/>
            <a:ext cx="3478768" cy="4335313"/>
          </a:xfrm>
          <a:prstGeom prst="flowChartOffpageConnector">
            <a:avLst/>
          </a:prstGeom>
          <a:solidFill>
            <a:srgbClr val="FFB9B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II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/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EDUCACIÓN EMOCIONAL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2" name="Cheurón 1"/>
          <p:cNvSpPr/>
          <p:nvPr/>
        </p:nvSpPr>
        <p:spPr>
          <a:xfrm>
            <a:off x="275672" y="1452281"/>
            <a:ext cx="524420" cy="820271"/>
          </a:xfrm>
          <a:prstGeom prst="chevron">
            <a:avLst>
              <a:gd name="adj" fmla="val 75642"/>
            </a:avLst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13553" y="1354584"/>
            <a:ext cx="21996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B9B9"/>
              </a:buClr>
              <a:buFont typeface="Wingdings" panose="05000000000000000000" pitchFamily="2" charset="2"/>
              <a:buChar char="§"/>
            </a:pPr>
            <a:r>
              <a:rPr lang="es-EC" sz="2000" dirty="0" err="1" smtClean="0">
                <a:latin typeface="Bahnschrift Light" panose="020B0502040204020203" pitchFamily="34" charset="0"/>
              </a:rPr>
              <a:t>Bisquerra</a:t>
            </a:r>
            <a:r>
              <a:rPr lang="es-EC" sz="2000" dirty="0" smtClean="0">
                <a:latin typeface="Bahnschrift Light" panose="020B0502040204020203" pitchFamily="34" charset="0"/>
              </a:rPr>
              <a:t>, 2016</a:t>
            </a:r>
          </a:p>
          <a:p>
            <a:pPr marL="285750" indent="-285750">
              <a:buClr>
                <a:srgbClr val="FFB9B9"/>
              </a:buClr>
              <a:buFont typeface="Wingdings" panose="05000000000000000000" pitchFamily="2" charset="2"/>
              <a:buChar char="§"/>
            </a:pPr>
            <a:r>
              <a:rPr lang="es-EC" sz="2000" dirty="0" smtClean="0">
                <a:latin typeface="Bahnschrift Light" panose="020B0502040204020203" pitchFamily="34" charset="0"/>
              </a:rPr>
              <a:t>Ibarrola, 2013</a:t>
            </a:r>
          </a:p>
          <a:p>
            <a:pPr marL="285750" indent="-285750">
              <a:buClr>
                <a:srgbClr val="FFB9B9"/>
              </a:buClr>
              <a:buFont typeface="Wingdings" panose="05000000000000000000" pitchFamily="2" charset="2"/>
              <a:buChar char="§"/>
            </a:pPr>
            <a:r>
              <a:rPr lang="es-EC" sz="2000" dirty="0" err="1" smtClean="0">
                <a:latin typeface="Bahnschrift Light" panose="020B0502040204020203" pitchFamily="34" charset="0"/>
              </a:rPr>
              <a:t>Delosrs</a:t>
            </a:r>
            <a:r>
              <a:rPr lang="es-EC" sz="2000" dirty="0" smtClean="0">
                <a:latin typeface="Bahnschrift Light" panose="020B0502040204020203" pitchFamily="34" charset="0"/>
              </a:rPr>
              <a:t>, 1994</a:t>
            </a:r>
            <a:endParaRPr lang="es-EC" sz="2000" dirty="0">
              <a:latin typeface="Bahnschrift Light" panose="020B0502040204020203" pitchFamily="34" charset="0"/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" y="1452282"/>
            <a:ext cx="537881" cy="820271"/>
          </a:xfrm>
          <a:prstGeom prst="homePlate">
            <a:avLst>
              <a:gd name="adj" fmla="val 80000"/>
            </a:avLst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134174" y="3013654"/>
            <a:ext cx="35583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6565"/>
              </a:buClr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Bahnschrift Light" panose="020B0502040204020203" pitchFamily="34" charset="0"/>
              </a:rPr>
              <a:t>Proceso educativo continuo y permanente </a:t>
            </a:r>
          </a:p>
          <a:p>
            <a:pPr algn="just">
              <a:buClr>
                <a:srgbClr val="FF6565"/>
              </a:buClr>
            </a:pPr>
            <a:endParaRPr lang="es-EC" sz="2000" dirty="0" smtClean="0">
              <a:latin typeface="Bahnschrift Light" panose="020B0502040204020203" pitchFamily="34" charset="0"/>
            </a:endParaRPr>
          </a:p>
          <a:p>
            <a:pPr marL="285750" indent="-285750" algn="just">
              <a:buClr>
                <a:srgbClr val="FF6565"/>
              </a:buClr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Bahnschrift Light" panose="020B0502040204020203" pitchFamily="34" charset="0"/>
              </a:rPr>
              <a:t>Potencia el desarrollo de competencias emocionales </a:t>
            </a:r>
          </a:p>
          <a:p>
            <a:pPr marL="285750" indent="-285750" algn="just">
              <a:buClr>
                <a:srgbClr val="FF6565"/>
              </a:buClr>
              <a:buFont typeface="Wingdings" panose="05000000000000000000" pitchFamily="2" charset="2"/>
              <a:buChar char="q"/>
            </a:pPr>
            <a:endParaRPr lang="es-EC" sz="2000" dirty="0" smtClean="0">
              <a:latin typeface="Bahnschrift Light" panose="020B0502040204020203" pitchFamily="34" charset="0"/>
            </a:endParaRPr>
          </a:p>
          <a:p>
            <a:pPr marL="285750" indent="-285750" algn="just">
              <a:buClr>
                <a:srgbClr val="FF6565"/>
              </a:buClr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Bahnschrift Light" panose="020B0502040204020203" pitchFamily="34" charset="0"/>
              </a:rPr>
              <a:t>Vínculo entre cognición y emoción </a:t>
            </a:r>
            <a:endParaRPr lang="es-EC" sz="20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10890521"/>
              </p:ext>
            </p:extLst>
          </p:nvPr>
        </p:nvGraphicFramePr>
        <p:xfrm>
          <a:off x="5220477" y="1045123"/>
          <a:ext cx="8128000" cy="502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Resultado de imagen para educacion emocional 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90268" y="815868"/>
            <a:ext cx="3380209" cy="46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2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II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/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EDUCACIÓN EMOCIONAL - CEREBRO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pic>
        <p:nvPicPr>
          <p:cNvPr id="28" name="Picture 4" descr="C:\Users\GEOVANA POZO\Pictures\30e28849-4df9-4fe7-9e56-40ad4b62862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26" y="1580627"/>
            <a:ext cx="3141075" cy="371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992298" y="1211853"/>
            <a:ext cx="198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>
                <a:latin typeface="Bahnschrift Light"/>
              </a:rPr>
              <a:t>Hemisferio Derecho</a:t>
            </a:r>
            <a:endParaRPr lang="es-ES" b="1" u="sng" dirty="0">
              <a:latin typeface="Bahnschrift Ligh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77083" y="1287135"/>
            <a:ext cx="181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>
                <a:latin typeface="Bahnschrift Light"/>
              </a:rPr>
              <a:t>Hemisferio Izquierdo</a:t>
            </a:r>
            <a:endParaRPr lang="es-ES" b="1" u="sng" dirty="0">
              <a:latin typeface="Bahnschrift Ligh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24540" y="2570601"/>
            <a:ext cx="2175837" cy="738664"/>
          </a:xfrm>
          <a:prstGeom prst="homePlate">
            <a:avLst/>
          </a:prstGeom>
          <a:solidFill>
            <a:srgbClr val="9FE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Bahnschrift Light"/>
              </a:rPr>
              <a:t>Aspectos emocionales que se expresan a través del lenguaje</a:t>
            </a:r>
            <a:endParaRPr lang="es-ES" sz="1400" dirty="0">
              <a:latin typeface="Bahnschrift Ligh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028132" y="4306022"/>
            <a:ext cx="1981070" cy="307777"/>
          </a:xfrm>
          <a:prstGeom prst="homePlate">
            <a:avLst/>
          </a:prstGeom>
          <a:solidFill>
            <a:srgbClr val="FFB9B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Bahnschrift Light"/>
              </a:rPr>
              <a:t>Emociones positivas</a:t>
            </a:r>
            <a:endParaRPr lang="es-ES" sz="1400" dirty="0">
              <a:latin typeface="Bahnschrift Light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9569539" y="2041408"/>
            <a:ext cx="2622459" cy="954107"/>
            <a:chOff x="9959248" y="1814106"/>
            <a:chExt cx="2058319" cy="954107"/>
          </a:xfrm>
        </p:grpSpPr>
        <p:sp>
          <p:nvSpPr>
            <p:cNvPr id="15" name="14 Pentágono"/>
            <p:cNvSpPr/>
            <p:nvPr/>
          </p:nvSpPr>
          <p:spPr>
            <a:xfrm rot="10800000">
              <a:off x="9959248" y="1817782"/>
              <a:ext cx="2005070" cy="903384"/>
            </a:xfrm>
            <a:prstGeom prst="homePlate">
              <a:avLst/>
            </a:prstGeom>
            <a:solidFill>
              <a:srgbClr val="F0B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0311787" y="1814106"/>
              <a:ext cx="17057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dirty="0" smtClean="0">
                  <a:latin typeface="Bahnschrift Light"/>
                </a:rPr>
                <a:t>Aspectos emocionales se transmiten mediante características expresivas o gestuales.</a:t>
              </a:r>
              <a:endParaRPr lang="es-ES" sz="1400" dirty="0">
                <a:latin typeface="Bahnschrift Light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9771961" y="3216919"/>
            <a:ext cx="2420039" cy="999157"/>
            <a:chOff x="10157548" y="2875397"/>
            <a:chExt cx="2001400" cy="855207"/>
          </a:xfrm>
        </p:grpSpPr>
        <p:sp>
          <p:nvSpPr>
            <p:cNvPr id="18" name="17 Pentágono"/>
            <p:cNvSpPr/>
            <p:nvPr/>
          </p:nvSpPr>
          <p:spPr>
            <a:xfrm rot="10800000">
              <a:off x="10157548" y="2875397"/>
              <a:ext cx="2001400" cy="826265"/>
            </a:xfrm>
            <a:prstGeom prst="homePlate">
              <a:avLst/>
            </a:prstGeom>
            <a:solidFill>
              <a:srgbClr val="CD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0443989" y="2913957"/>
              <a:ext cx="1692926" cy="816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dirty="0" smtClean="0">
                  <a:latin typeface="Bahnschrift Light"/>
                </a:rPr>
                <a:t>Procesamiento de la información con connotaciones emocionales</a:t>
              </a:r>
              <a:endParaRPr lang="es-ES" sz="1400" dirty="0">
                <a:latin typeface="Bahnschrift Light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9474936" y="4424728"/>
            <a:ext cx="2269983" cy="712015"/>
            <a:chOff x="10344839" y="4021155"/>
            <a:chExt cx="1498294" cy="451691"/>
          </a:xfrm>
        </p:grpSpPr>
        <p:sp>
          <p:nvSpPr>
            <p:cNvPr id="21" name="20 Pentágono"/>
            <p:cNvSpPr/>
            <p:nvPr/>
          </p:nvSpPr>
          <p:spPr>
            <a:xfrm rot="10800000">
              <a:off x="10344839" y="4021155"/>
              <a:ext cx="1498294" cy="451691"/>
            </a:xfrm>
            <a:prstGeom prst="homePlate">
              <a:avLst/>
            </a:prstGeom>
            <a:solidFill>
              <a:srgbClr val="C39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0686122" y="4103778"/>
              <a:ext cx="929053" cy="331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dirty="0" smtClean="0">
                  <a:latin typeface="Bahnschrift Light"/>
                </a:rPr>
                <a:t>Emociones negativas</a:t>
              </a:r>
              <a:endParaRPr lang="es-ES" sz="1400" dirty="0">
                <a:latin typeface="Bahnschrift Light"/>
              </a:endParaRPr>
            </a:p>
          </p:txBody>
        </p:sp>
      </p:grpSp>
      <p:cxnSp>
        <p:nvCxnSpPr>
          <p:cNvPr id="35" name="34 Conector recto"/>
          <p:cNvCxnSpPr>
            <a:stCxn id="33" idx="1"/>
            <a:endCxn id="33" idx="1"/>
          </p:cNvCxnSpPr>
          <p:nvPr/>
        </p:nvCxnSpPr>
        <p:spPr>
          <a:xfrm>
            <a:off x="4089041" y="493336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sultado de imagen para cerebro reptiliano emocional rac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" y="1655754"/>
            <a:ext cx="4661887" cy="340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II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/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COMPETENCIAS SOCIOEMOCIONALES E INTELIGENCIA EMOCIONAL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889101" y="1867016"/>
            <a:ext cx="1845659" cy="1470746"/>
            <a:chOff x="3601136" y="4406300"/>
            <a:chExt cx="1398855" cy="1152128"/>
          </a:xfrm>
        </p:grpSpPr>
        <p:sp>
          <p:nvSpPr>
            <p:cNvPr id="10" name="15 Hexágono"/>
            <p:cNvSpPr/>
            <p:nvPr/>
          </p:nvSpPr>
          <p:spPr>
            <a:xfrm>
              <a:off x="3631839" y="4406300"/>
              <a:ext cx="1368152" cy="1152128"/>
            </a:xfrm>
            <a:prstGeom prst="hexagon">
              <a:avLst/>
            </a:prstGeom>
            <a:solidFill>
              <a:srgbClr val="FFB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Bahnschrift Light" panose="020B0502040204020203" pitchFamily="34" charset="0"/>
              </a:endParaRPr>
            </a:p>
          </p:txBody>
        </p:sp>
        <p:sp>
          <p:nvSpPr>
            <p:cNvPr id="14" name="19 CuadroTexto"/>
            <p:cNvSpPr txBox="1"/>
            <p:nvPr/>
          </p:nvSpPr>
          <p:spPr>
            <a:xfrm>
              <a:off x="3601136" y="479078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>
                  <a:latin typeface="Bahnschrift Light" panose="020B0502040204020203" pitchFamily="34" charset="0"/>
                </a:rPr>
                <a:t>Autonomía</a:t>
              </a:r>
              <a:endParaRPr lang="es-ES" dirty="0"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901900" y="3516591"/>
            <a:ext cx="1805149" cy="1470746"/>
            <a:chOff x="4762787" y="3816777"/>
            <a:chExt cx="1368152" cy="1152128"/>
          </a:xfrm>
        </p:grpSpPr>
        <p:sp>
          <p:nvSpPr>
            <p:cNvPr id="11" name="16 Hexágono"/>
            <p:cNvSpPr/>
            <p:nvPr/>
          </p:nvSpPr>
          <p:spPr>
            <a:xfrm>
              <a:off x="4762787" y="3816777"/>
              <a:ext cx="1368152" cy="1152128"/>
            </a:xfrm>
            <a:prstGeom prst="hexagon">
              <a:avLst/>
            </a:prstGeom>
            <a:solidFill>
              <a:srgbClr val="C39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Bahnschrift Light" panose="020B0502040204020203" pitchFamily="34" charset="0"/>
              </a:endParaRPr>
            </a:p>
          </p:txBody>
        </p:sp>
        <p:sp>
          <p:nvSpPr>
            <p:cNvPr id="15" name="20 CuadroTexto"/>
            <p:cNvSpPr txBox="1"/>
            <p:nvPr/>
          </p:nvSpPr>
          <p:spPr>
            <a:xfrm>
              <a:off x="4762787" y="4245713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>
                  <a:latin typeface="Bahnschrift Light" panose="020B0502040204020203" pitchFamily="34" charset="0"/>
                </a:rPr>
                <a:t>Conciencia social</a:t>
              </a:r>
              <a:endParaRPr lang="es-ES" dirty="0"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413968" y="2705911"/>
            <a:ext cx="1819562" cy="1470746"/>
            <a:chOff x="2615377" y="5224279"/>
            <a:chExt cx="1379076" cy="1152128"/>
          </a:xfrm>
        </p:grpSpPr>
        <p:sp>
          <p:nvSpPr>
            <p:cNvPr id="9" name="14 Hexágono"/>
            <p:cNvSpPr/>
            <p:nvPr/>
          </p:nvSpPr>
          <p:spPr>
            <a:xfrm>
              <a:off x="2615377" y="5224279"/>
              <a:ext cx="1368152" cy="1152128"/>
            </a:xfrm>
            <a:prstGeom prst="hexagon">
              <a:avLst/>
            </a:prstGeom>
            <a:solidFill>
              <a:srgbClr val="9AE8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Bahnschrift Light" panose="020B0502040204020203" pitchFamily="34" charset="0"/>
              </a:endParaRPr>
            </a:p>
          </p:txBody>
        </p:sp>
        <p:sp>
          <p:nvSpPr>
            <p:cNvPr id="16" name="21 CuadroTexto"/>
            <p:cNvSpPr txBox="1"/>
            <p:nvPr/>
          </p:nvSpPr>
          <p:spPr>
            <a:xfrm>
              <a:off x="2626301" y="5632880"/>
              <a:ext cx="1368152" cy="28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>
                  <a:latin typeface="Bahnschrift Light" panose="020B0502040204020203" pitchFamily="34" charset="0"/>
                </a:rPr>
                <a:t>Conciencia emocional</a:t>
              </a:r>
              <a:endParaRPr lang="es-ES" dirty="0"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519341" y="4316562"/>
            <a:ext cx="1767588" cy="1488132"/>
            <a:chOff x="5906624" y="4382077"/>
            <a:chExt cx="1383163" cy="1152128"/>
          </a:xfrm>
        </p:grpSpPr>
        <p:sp>
          <p:nvSpPr>
            <p:cNvPr id="12" name="17 Hexágono"/>
            <p:cNvSpPr/>
            <p:nvPr/>
          </p:nvSpPr>
          <p:spPr>
            <a:xfrm>
              <a:off x="5906624" y="4382077"/>
              <a:ext cx="1368152" cy="1152128"/>
            </a:xfrm>
            <a:prstGeom prst="hexagon">
              <a:avLst/>
            </a:prstGeom>
            <a:solidFill>
              <a:srgbClr val="9F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Bahnschrift Light" panose="020B0502040204020203" pitchFamily="34" charset="0"/>
              </a:endParaRPr>
            </a:p>
          </p:txBody>
        </p:sp>
        <p:sp>
          <p:nvSpPr>
            <p:cNvPr id="17" name="22 CuadroTexto"/>
            <p:cNvSpPr txBox="1"/>
            <p:nvPr/>
          </p:nvSpPr>
          <p:spPr>
            <a:xfrm>
              <a:off x="5921635" y="4607673"/>
              <a:ext cx="1368152" cy="80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>
                  <a:latin typeface="Bahnschrift Light" panose="020B0502040204020203" pitchFamily="34" charset="0"/>
                </a:rPr>
                <a:t>Toma de decisiones responsables</a:t>
              </a:r>
              <a:endParaRPr lang="es-ES" dirty="0"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439763" y="1150582"/>
            <a:ext cx="1816566" cy="1802128"/>
            <a:chOff x="7038801" y="4986997"/>
            <a:chExt cx="1376805" cy="1411720"/>
          </a:xfrm>
        </p:grpSpPr>
        <p:sp>
          <p:nvSpPr>
            <p:cNvPr id="13" name="18 Hexágono"/>
            <p:cNvSpPr/>
            <p:nvPr/>
          </p:nvSpPr>
          <p:spPr>
            <a:xfrm>
              <a:off x="7038801" y="4986997"/>
              <a:ext cx="1368152" cy="1152128"/>
            </a:xfrm>
            <a:prstGeom prst="hexagon">
              <a:avLst/>
            </a:prstGeom>
            <a:solidFill>
              <a:srgbClr val="F0B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Bahnschrift Light" panose="020B0502040204020203" pitchFamily="34" charset="0"/>
              </a:endParaRPr>
            </a:p>
          </p:txBody>
        </p:sp>
        <p:sp>
          <p:nvSpPr>
            <p:cNvPr id="18" name="23 CuadroTexto"/>
            <p:cNvSpPr txBox="1"/>
            <p:nvPr/>
          </p:nvSpPr>
          <p:spPr>
            <a:xfrm>
              <a:off x="7047454" y="5198388"/>
              <a:ext cx="1368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>
                  <a:latin typeface="Bahnschrift Light" panose="020B0502040204020203" pitchFamily="34" charset="0"/>
                </a:rPr>
                <a:t>Habilidades para relacionarse</a:t>
              </a:r>
              <a:endParaRPr lang="es-ES" dirty="0">
                <a:latin typeface="Bahnschrift Light" panose="020B0502040204020203" pitchFamily="34" charset="0"/>
              </a:endParaRPr>
            </a:p>
          </p:txBody>
        </p:sp>
      </p:grpSp>
      <p:sp>
        <p:nvSpPr>
          <p:cNvPr id="22" name="27 CuadroTexto"/>
          <p:cNvSpPr txBox="1"/>
          <p:nvPr/>
        </p:nvSpPr>
        <p:spPr>
          <a:xfrm>
            <a:off x="7496644" y="2112161"/>
            <a:ext cx="420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INTELIGENCIA EMOCIONAL </a:t>
            </a:r>
            <a:endParaRPr lang="es-CO" sz="2000" dirty="0">
              <a:solidFill>
                <a:srgbClr val="0070C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4" name="28 CuadroTexto"/>
          <p:cNvSpPr txBox="1"/>
          <p:nvPr/>
        </p:nvSpPr>
        <p:spPr>
          <a:xfrm>
            <a:off x="8506306" y="3217295"/>
            <a:ext cx="18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Bahnschrift Light" panose="020B0502040204020203" pitchFamily="34" charset="0"/>
              </a:rPr>
              <a:t>Inteligencia intrapersonal 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25" name="29 CuadroTexto"/>
          <p:cNvSpPr txBox="1"/>
          <p:nvPr/>
        </p:nvSpPr>
        <p:spPr>
          <a:xfrm>
            <a:off x="8555757" y="4436277"/>
            <a:ext cx="183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Bahnschrift Light" panose="020B0502040204020203" pitchFamily="34" charset="0"/>
              </a:rPr>
              <a:t>Inteligencia interpersonal </a:t>
            </a:r>
            <a:endParaRPr lang="es-EC" dirty="0">
              <a:latin typeface="Bahnschrift Light" panose="020B0502040204020203" pitchFamily="34" charset="0"/>
            </a:endParaRPr>
          </a:p>
        </p:txBody>
      </p:sp>
      <p:pic>
        <p:nvPicPr>
          <p:cNvPr id="1026" name="Picture 2" descr="Resultado de imagen para inteligencia emocional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8" t="5273" r="9565" b="-222"/>
          <a:stretch/>
        </p:blipFill>
        <p:spPr bwMode="auto">
          <a:xfrm>
            <a:off x="6725508" y="1859596"/>
            <a:ext cx="847924" cy="939916"/>
          </a:xfrm>
          <a:prstGeom prst="ellipse">
            <a:avLst/>
          </a:prstGeom>
          <a:noFill/>
          <a:ln>
            <a:solidFill>
              <a:srgbClr val="33CC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ector recto 32"/>
          <p:cNvCxnSpPr/>
          <p:nvPr/>
        </p:nvCxnSpPr>
        <p:spPr>
          <a:xfrm>
            <a:off x="7651030" y="2525135"/>
            <a:ext cx="3683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sultado de imagen para iconos personas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r="16773" b="3687"/>
          <a:stretch/>
        </p:blipFill>
        <p:spPr bwMode="auto">
          <a:xfrm>
            <a:off x="7700221" y="4352866"/>
            <a:ext cx="836353" cy="7821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19" y="3172131"/>
            <a:ext cx="768177" cy="768177"/>
          </a:xfrm>
          <a:prstGeom prst="ellipse">
            <a:avLst/>
          </a:prstGeom>
          <a:noFill/>
          <a:ln>
            <a:solidFill>
              <a:srgbClr val="99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7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II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/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081163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COMPETENCIAS PARENTALES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7" name="2 Diagrama"/>
          <p:cNvGraphicFramePr/>
          <p:nvPr>
            <p:extLst>
              <p:ext uri="{D42A27DB-BD31-4B8C-83A1-F6EECF244321}">
                <p14:modId xmlns:p14="http://schemas.microsoft.com/office/powerpoint/2010/main" val="3891824382"/>
              </p:ext>
            </p:extLst>
          </p:nvPr>
        </p:nvGraphicFramePr>
        <p:xfrm>
          <a:off x="5286869" y="610235"/>
          <a:ext cx="7273637" cy="574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725234" y="1457770"/>
            <a:ext cx="4561635" cy="4079039"/>
            <a:chOff x="1082700" y="1066698"/>
            <a:chExt cx="4561635" cy="4079039"/>
          </a:xfrm>
        </p:grpSpPr>
        <p:sp>
          <p:nvSpPr>
            <p:cNvPr id="9" name="Elipse 8"/>
            <p:cNvSpPr/>
            <p:nvPr/>
          </p:nvSpPr>
          <p:spPr>
            <a:xfrm>
              <a:off x="2364934" y="1066698"/>
              <a:ext cx="2067112" cy="1884620"/>
            </a:xfrm>
            <a:prstGeom prst="ellipse">
              <a:avLst/>
            </a:prstGeom>
            <a:solidFill>
              <a:srgbClr val="9AE8E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bg2">
                      <a:lumMod val="10000"/>
                    </a:schemeClr>
                  </a:solidFill>
                  <a:latin typeface="Bahnschrift Light" panose="020B0502040204020203" pitchFamily="34" charset="0"/>
                </a:rPr>
                <a:t>Formativas </a:t>
              </a:r>
              <a:endParaRPr lang="es-EC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2326121" y="3294180"/>
              <a:ext cx="2067112" cy="1851557"/>
            </a:xfrm>
            <a:prstGeom prst="ellipse">
              <a:avLst/>
            </a:prstGeom>
            <a:solidFill>
              <a:srgbClr val="C39EE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bg2">
                      <a:lumMod val="10000"/>
                    </a:schemeClr>
                  </a:solidFill>
                  <a:latin typeface="Bahnschrift Light" panose="020B0502040204020203" pitchFamily="34" charset="0"/>
                </a:rPr>
                <a:t>Reflexivas </a:t>
              </a:r>
              <a:endParaRPr lang="es-EC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3577223" y="2278576"/>
              <a:ext cx="2067112" cy="1884620"/>
            </a:xfrm>
            <a:prstGeom prst="ellipse">
              <a:avLst/>
            </a:prstGeom>
            <a:solidFill>
              <a:srgbClr val="FFB9B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bg2">
                      <a:lumMod val="10000"/>
                    </a:schemeClr>
                  </a:solidFill>
                  <a:latin typeface="Bahnschrift Light" panose="020B0502040204020203" pitchFamily="34" charset="0"/>
                </a:rPr>
                <a:t>Vinculares</a:t>
              </a:r>
              <a:endParaRPr lang="es-EC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1082700" y="2102271"/>
              <a:ext cx="2067112" cy="1851557"/>
            </a:xfrm>
            <a:prstGeom prst="ellipse">
              <a:avLst/>
            </a:prstGeom>
            <a:solidFill>
              <a:srgbClr val="F0BB9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bg2">
                      <a:lumMod val="10000"/>
                    </a:schemeClr>
                  </a:solidFill>
                  <a:latin typeface="Bahnschrift Light" panose="020B0502040204020203" pitchFamily="34" charset="0"/>
                </a:rPr>
                <a:t>Protectoras </a:t>
              </a:r>
              <a:endParaRPr lang="es-EC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9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II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>
            <a:hlinkClick r:id="rId2" action="ppaction://hlinksldjump"/>
          </p:cNvPr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081163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EDUCACIÓN EMOCIONAL Y CURRÍCULO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pic>
        <p:nvPicPr>
          <p:cNvPr id="14" name="Picture 2" descr="Resultado de imagen para icono niÃ±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07" y="3806685"/>
            <a:ext cx="2604558" cy="23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icono niÃ±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11" y="2951029"/>
            <a:ext cx="3095626" cy="32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redondeado 13"/>
          <p:cNvSpPr/>
          <p:nvPr/>
        </p:nvSpPr>
        <p:spPr>
          <a:xfrm>
            <a:off x="1102876" y="5280050"/>
            <a:ext cx="2584174" cy="735669"/>
          </a:xfrm>
          <a:prstGeom prst="roundRect">
            <a:avLst/>
          </a:prstGeom>
          <a:solidFill>
            <a:srgbClr val="FF99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Educación inicia I-II</a:t>
            </a:r>
            <a:endParaRPr lang="es-EC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7" name="Rectángulo redondeado 18"/>
          <p:cNvSpPr/>
          <p:nvPr/>
        </p:nvSpPr>
        <p:spPr>
          <a:xfrm>
            <a:off x="4460426" y="5280049"/>
            <a:ext cx="3095626" cy="735669"/>
          </a:xfrm>
          <a:prstGeom prst="roundRect">
            <a:avLst/>
          </a:prstGeom>
          <a:solidFill>
            <a:srgbClr val="33CCC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Educación general básica 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Subnivel preparatoria </a:t>
            </a:r>
            <a:endParaRPr lang="es-EC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grpSp>
        <p:nvGrpSpPr>
          <p:cNvPr id="18" name="Grupo 20"/>
          <p:cNvGrpSpPr/>
          <p:nvPr/>
        </p:nvGrpSpPr>
        <p:grpSpPr>
          <a:xfrm>
            <a:off x="8086447" y="2246277"/>
            <a:ext cx="3654425" cy="4045910"/>
            <a:chOff x="7669098" y="1928192"/>
            <a:chExt cx="3654425" cy="4309330"/>
          </a:xfrm>
        </p:grpSpPr>
        <p:pic>
          <p:nvPicPr>
            <p:cNvPr id="19" name="Picture 2" descr="Resultado de imagen para icono niÃ±o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098" y="1928192"/>
              <a:ext cx="3654425" cy="430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ángulo redondeado 19"/>
            <p:cNvSpPr/>
            <p:nvPr/>
          </p:nvSpPr>
          <p:spPr>
            <a:xfrm>
              <a:off x="7864721" y="5225384"/>
              <a:ext cx="3263177" cy="73566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  <a:latin typeface="Bahnschrift SemiLight" panose="020B0502040204020203" pitchFamily="34" charset="0"/>
                </a:rPr>
                <a:t>Educación general básica y bachillerato general unificado </a:t>
              </a:r>
              <a:endParaRPr lang="es-EC" dirty="0">
                <a:solidFill>
                  <a:schemeClr val="tx1"/>
                </a:solidFill>
                <a:latin typeface="Bahnschrift SemiLight" panose="020B0502040204020203" pitchFamily="34" charset="0"/>
              </a:endParaRPr>
            </a:p>
          </p:txBody>
        </p:sp>
      </p:grpSp>
      <p:sp>
        <p:nvSpPr>
          <p:cNvPr id="21" name="Terminador 17"/>
          <p:cNvSpPr/>
          <p:nvPr/>
        </p:nvSpPr>
        <p:spPr>
          <a:xfrm>
            <a:off x="1237223" y="2932515"/>
            <a:ext cx="2203526" cy="580777"/>
          </a:xfrm>
          <a:prstGeom prst="flowChartTerminator">
            <a:avLst/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Vinculación emocional y social 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rminador 22"/>
          <p:cNvSpPr/>
          <p:nvPr/>
        </p:nvSpPr>
        <p:spPr>
          <a:xfrm>
            <a:off x="685655" y="1833035"/>
            <a:ext cx="1698566" cy="592144"/>
          </a:xfrm>
          <a:prstGeom prst="flowChartTerminator">
            <a:avLst/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Identidad y autonomía  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erminador 23"/>
          <p:cNvSpPr/>
          <p:nvPr/>
        </p:nvSpPr>
        <p:spPr>
          <a:xfrm>
            <a:off x="2572728" y="1903825"/>
            <a:ext cx="1458115" cy="521354"/>
          </a:xfrm>
          <a:prstGeom prst="flowChartTerminator">
            <a:avLst/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Convivencia       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Terminador 24"/>
          <p:cNvSpPr/>
          <p:nvPr/>
        </p:nvSpPr>
        <p:spPr>
          <a:xfrm>
            <a:off x="4209149" y="2376206"/>
            <a:ext cx="1689652" cy="636765"/>
          </a:xfrm>
          <a:prstGeom prst="flowChartTerminator">
            <a:avLst/>
          </a:prstGeom>
          <a:noFill/>
          <a:ln w="19050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Identidad y autonomía 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Terminador 25"/>
          <p:cNvSpPr/>
          <p:nvPr/>
        </p:nvSpPr>
        <p:spPr>
          <a:xfrm>
            <a:off x="6197080" y="2351357"/>
            <a:ext cx="1465990" cy="679396"/>
          </a:xfrm>
          <a:prstGeom prst="flowChartTerminator">
            <a:avLst/>
          </a:prstGeom>
          <a:noFill/>
          <a:ln w="19050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Convivencia 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Terminador 26"/>
          <p:cNvSpPr/>
          <p:nvPr/>
        </p:nvSpPr>
        <p:spPr>
          <a:xfrm>
            <a:off x="9463057" y="1475644"/>
            <a:ext cx="1257815" cy="331371"/>
          </a:xfrm>
          <a:prstGeom prst="flowChartTerminator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Justicia 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rminador 27"/>
          <p:cNvSpPr/>
          <p:nvPr/>
        </p:nvSpPr>
        <p:spPr>
          <a:xfrm>
            <a:off x="8187766" y="2017629"/>
            <a:ext cx="1725893" cy="407550"/>
          </a:xfrm>
          <a:prstGeom prst="flowChartTerminator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Innovación  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rminador 28"/>
          <p:cNvSpPr/>
          <p:nvPr/>
        </p:nvSpPr>
        <p:spPr>
          <a:xfrm>
            <a:off x="10091965" y="2017629"/>
            <a:ext cx="1750226" cy="407550"/>
          </a:xfrm>
          <a:prstGeom prst="flowChartTerminator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Solidaridad 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0" name="Conector recto de flecha 29"/>
          <p:cNvCxnSpPr>
            <a:stCxn id="21" idx="0"/>
            <a:endCxn id="22" idx="2"/>
          </p:cNvCxnSpPr>
          <p:nvPr/>
        </p:nvCxnSpPr>
        <p:spPr>
          <a:xfrm flipH="1" flipV="1">
            <a:off x="1534938" y="2425179"/>
            <a:ext cx="804048" cy="507336"/>
          </a:xfrm>
          <a:prstGeom prst="straightConnector1">
            <a:avLst/>
          </a:prstGeom>
          <a:ln w="9525" cap="flat" cmpd="sng" algn="ctr">
            <a:solidFill>
              <a:srgbClr val="FF999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ector recto de flecha 32"/>
          <p:cNvCxnSpPr>
            <a:stCxn id="21" idx="0"/>
            <a:endCxn id="24" idx="2"/>
          </p:cNvCxnSpPr>
          <p:nvPr/>
        </p:nvCxnSpPr>
        <p:spPr>
          <a:xfrm flipV="1">
            <a:off x="2338986" y="2425179"/>
            <a:ext cx="962800" cy="507336"/>
          </a:xfrm>
          <a:prstGeom prst="straightConnector1">
            <a:avLst/>
          </a:prstGeom>
          <a:ln w="9525" cap="flat" cmpd="sng" algn="ctr">
            <a:solidFill>
              <a:srgbClr val="FF999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ector recto 34"/>
          <p:cNvCxnSpPr>
            <a:stCxn id="25" idx="3"/>
            <a:endCxn id="26" idx="1"/>
          </p:cNvCxnSpPr>
          <p:nvPr/>
        </p:nvCxnSpPr>
        <p:spPr>
          <a:xfrm flipV="1">
            <a:off x="5898801" y="2691055"/>
            <a:ext cx="298279" cy="3534"/>
          </a:xfrm>
          <a:prstGeom prst="line">
            <a:avLst/>
          </a:prstGeom>
          <a:ln w="9525" cap="flat" cmpd="sng" algn="ctr">
            <a:solidFill>
              <a:srgbClr val="33CCC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ector recto 38"/>
          <p:cNvCxnSpPr>
            <a:stCxn id="28" idx="0"/>
            <a:endCxn id="27" idx="2"/>
          </p:cNvCxnSpPr>
          <p:nvPr/>
        </p:nvCxnSpPr>
        <p:spPr>
          <a:xfrm flipV="1">
            <a:off x="9050713" y="1807015"/>
            <a:ext cx="1041252" cy="210614"/>
          </a:xfrm>
          <a:prstGeom prst="line">
            <a:avLst/>
          </a:prstGeom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ector recto 41"/>
          <p:cNvCxnSpPr>
            <a:stCxn id="27" idx="2"/>
            <a:endCxn id="29" idx="0"/>
          </p:cNvCxnSpPr>
          <p:nvPr/>
        </p:nvCxnSpPr>
        <p:spPr>
          <a:xfrm>
            <a:off x="10091965" y="1807015"/>
            <a:ext cx="875113" cy="210614"/>
          </a:xfrm>
          <a:prstGeom prst="line">
            <a:avLst/>
          </a:prstGeom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Rectángulo 43"/>
          <p:cNvSpPr/>
          <p:nvPr/>
        </p:nvSpPr>
        <p:spPr>
          <a:xfrm>
            <a:off x="516836" y="1103243"/>
            <a:ext cx="7225748" cy="5066206"/>
          </a:xfrm>
          <a:prstGeom prst="rect">
            <a:avLst/>
          </a:prstGeom>
          <a:noFill/>
          <a:ln w="19050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Rectángulo 45"/>
          <p:cNvSpPr/>
          <p:nvPr/>
        </p:nvSpPr>
        <p:spPr>
          <a:xfrm>
            <a:off x="2120265" y="835835"/>
            <a:ext cx="3987309" cy="5149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5050"/>
                </a:solidFill>
              </a:rPr>
              <a:t>EJE DE DESARROLLO PERSONAL Y SOCIAL </a:t>
            </a:r>
            <a:endParaRPr lang="es-EC" dirty="0">
              <a:solidFill>
                <a:srgbClr val="FF5050"/>
              </a:solidFill>
            </a:endParaRPr>
          </a:p>
        </p:txBody>
      </p:sp>
      <p:sp>
        <p:nvSpPr>
          <p:cNvPr id="37" name="Rectángulo 51"/>
          <p:cNvSpPr/>
          <p:nvPr/>
        </p:nvSpPr>
        <p:spPr>
          <a:xfrm>
            <a:off x="7901610" y="1103243"/>
            <a:ext cx="4035287" cy="5061983"/>
          </a:xfrm>
          <a:prstGeom prst="rect">
            <a:avLst/>
          </a:prstGeom>
          <a:noFill/>
          <a:ln w="19050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Rectángulo 56"/>
          <p:cNvSpPr/>
          <p:nvPr/>
        </p:nvSpPr>
        <p:spPr>
          <a:xfrm>
            <a:off x="8925093" y="828102"/>
            <a:ext cx="2041985" cy="5149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5050"/>
                </a:solidFill>
              </a:rPr>
              <a:t>PERFIL DE SALIDA</a:t>
            </a:r>
            <a:endParaRPr lang="es-EC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III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>
            <a:hlinkClick r:id="rId2" action="ppaction://hlinksldjump"/>
          </p:cNvPr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METODOLOGÍA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" name="14 CuadroTexto"/>
          <p:cNvSpPr txBox="1"/>
          <p:nvPr/>
        </p:nvSpPr>
        <p:spPr>
          <a:xfrm>
            <a:off x="6876969" y="1029491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DE CAMPO</a:t>
            </a:r>
            <a:endParaRPr lang="es-ES" sz="1600" dirty="0">
              <a:solidFill>
                <a:schemeClr val="bg2">
                  <a:lumMod val="1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15 CuadroTexto"/>
          <p:cNvSpPr txBox="1"/>
          <p:nvPr/>
        </p:nvSpPr>
        <p:spPr>
          <a:xfrm>
            <a:off x="6804961" y="1874097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CUANTITATIVO</a:t>
            </a:r>
            <a:endParaRPr lang="es-ES" sz="1600" dirty="0">
              <a:solidFill>
                <a:schemeClr val="bg2">
                  <a:lumMod val="1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16 CuadroTexto"/>
          <p:cNvSpPr txBox="1"/>
          <p:nvPr/>
        </p:nvSpPr>
        <p:spPr>
          <a:xfrm>
            <a:off x="6804961" y="2775106"/>
            <a:ext cx="3932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EXPLORATORIA - DESCRIPTIVA</a:t>
            </a:r>
            <a:endParaRPr lang="es-ES" sz="1600" dirty="0">
              <a:solidFill>
                <a:schemeClr val="bg2">
                  <a:lumMod val="1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17 CuadroTexto"/>
          <p:cNvSpPr txBox="1"/>
          <p:nvPr/>
        </p:nvSpPr>
        <p:spPr>
          <a:xfrm>
            <a:off x="6624940" y="3397992"/>
            <a:ext cx="470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52 NIÑOS DE PREPARATORIA PARALELO A Y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52 PADRES DE FAMILIA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2 DOCENTES</a:t>
            </a:r>
            <a:endParaRPr lang="es-ES" dirty="0">
              <a:solidFill>
                <a:schemeClr val="bg2">
                  <a:lumMod val="10000"/>
                </a:schemeClr>
              </a:solidFill>
              <a:latin typeface="Bahnschrift Light" panose="020B0502040204020203" pitchFamily="34" charset="0"/>
            </a:endParaRPr>
          </a:p>
        </p:txBody>
      </p:sp>
      <p:grpSp>
        <p:nvGrpSpPr>
          <p:cNvPr id="11" name="31 Grupo"/>
          <p:cNvGrpSpPr/>
          <p:nvPr/>
        </p:nvGrpSpPr>
        <p:grpSpPr>
          <a:xfrm>
            <a:off x="255509" y="788720"/>
            <a:ext cx="6264696" cy="4331762"/>
            <a:chOff x="539552" y="177358"/>
            <a:chExt cx="6264696" cy="43317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2" name="30 Grupo"/>
            <p:cNvGrpSpPr/>
            <p:nvPr/>
          </p:nvGrpSpPr>
          <p:grpSpPr>
            <a:xfrm>
              <a:off x="2031557" y="177358"/>
              <a:ext cx="4772691" cy="4331762"/>
              <a:chOff x="2031557" y="177358"/>
              <a:chExt cx="4772691" cy="4331762"/>
            </a:xfrm>
          </p:grpSpPr>
          <p:grpSp>
            <p:nvGrpSpPr>
              <p:cNvPr id="17" name="19 Grupo"/>
              <p:cNvGrpSpPr/>
              <p:nvPr/>
            </p:nvGrpSpPr>
            <p:grpSpPr>
              <a:xfrm>
                <a:off x="3063020" y="177358"/>
                <a:ext cx="3669220" cy="3011452"/>
                <a:chOff x="3063020" y="224435"/>
                <a:chExt cx="3669220" cy="3011452"/>
              </a:xfrm>
            </p:grpSpPr>
            <p:sp>
              <p:nvSpPr>
                <p:cNvPr id="33" name="9 Rectángulo"/>
                <p:cNvSpPr/>
                <p:nvPr/>
              </p:nvSpPr>
              <p:spPr>
                <a:xfrm>
                  <a:off x="4067944" y="490527"/>
                  <a:ext cx="2664296" cy="288032"/>
                </a:xfrm>
                <a:prstGeom prst="rect">
                  <a:avLst/>
                </a:prstGeom>
                <a:solidFill>
                  <a:srgbClr val="FFB9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sz="1600" dirty="0" smtClean="0">
                      <a:solidFill>
                        <a:schemeClr val="bg2">
                          <a:lumMod val="10000"/>
                        </a:schemeClr>
                      </a:solidFill>
                      <a:latin typeface="Bahnschrift Light" panose="020B0502040204020203" pitchFamily="34" charset="0"/>
                    </a:rPr>
                    <a:t>MODALIDAD</a:t>
                  </a:r>
                  <a:endParaRPr lang="es-ES" sz="1600" dirty="0">
                    <a:solidFill>
                      <a:schemeClr val="bg2">
                        <a:lumMod val="10000"/>
                      </a:schemeClr>
                    </a:solidFill>
                    <a:latin typeface="Bahnschrift Light" panose="020B0502040204020203" pitchFamily="34" charset="0"/>
                  </a:endParaRPr>
                </a:p>
              </p:txBody>
            </p:sp>
            <p:sp>
              <p:nvSpPr>
                <p:cNvPr id="34" name="18 Rectángulo"/>
                <p:cNvSpPr/>
                <p:nvPr/>
              </p:nvSpPr>
              <p:spPr>
                <a:xfrm rot="18616640">
                  <a:off x="1701310" y="1586145"/>
                  <a:ext cx="3011452" cy="288032"/>
                </a:xfrm>
                <a:prstGeom prst="rect">
                  <a:avLst/>
                </a:prstGeom>
                <a:solidFill>
                  <a:srgbClr val="FFB9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>
                    <a:solidFill>
                      <a:schemeClr val="bg2">
                        <a:lumMod val="10000"/>
                      </a:schemeClr>
                    </a:solidFill>
                    <a:latin typeface="Bahnschrift Light" panose="020B0502040204020203" pitchFamily="34" charset="0"/>
                  </a:endParaRPr>
                </a:p>
              </p:txBody>
            </p:sp>
          </p:grpSp>
          <p:grpSp>
            <p:nvGrpSpPr>
              <p:cNvPr id="18" name="28 Grupo"/>
              <p:cNvGrpSpPr/>
              <p:nvPr/>
            </p:nvGrpSpPr>
            <p:grpSpPr>
              <a:xfrm>
                <a:off x="2031557" y="1268760"/>
                <a:ext cx="4700683" cy="1005705"/>
                <a:chOff x="2031557" y="1268760"/>
                <a:chExt cx="4700683" cy="1005705"/>
              </a:xfrm>
            </p:grpSpPr>
            <p:sp>
              <p:nvSpPr>
                <p:cNvPr id="31" name="10 Rectángulo"/>
                <p:cNvSpPr/>
                <p:nvPr/>
              </p:nvSpPr>
              <p:spPr>
                <a:xfrm>
                  <a:off x="4067944" y="1268760"/>
                  <a:ext cx="2664296" cy="288032"/>
                </a:xfrm>
                <a:prstGeom prst="rect">
                  <a:avLst/>
                </a:prstGeom>
                <a:solidFill>
                  <a:srgbClr val="9AE8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sz="1600" dirty="0" smtClean="0">
                      <a:solidFill>
                        <a:schemeClr val="bg2">
                          <a:lumMod val="10000"/>
                        </a:schemeClr>
                      </a:solidFill>
                      <a:latin typeface="Bahnschrift Light" panose="020B0502040204020203" pitchFamily="34" charset="0"/>
                    </a:rPr>
                    <a:t>ENFOQUE</a:t>
                  </a:r>
                  <a:endParaRPr lang="es-ES" sz="1600" dirty="0">
                    <a:solidFill>
                      <a:schemeClr val="bg2">
                        <a:lumMod val="10000"/>
                      </a:schemeClr>
                    </a:solidFill>
                    <a:latin typeface="Bahnschrift Light" panose="020B0502040204020203" pitchFamily="34" charset="0"/>
                  </a:endParaRPr>
                </a:p>
              </p:txBody>
            </p:sp>
            <p:sp>
              <p:nvSpPr>
                <p:cNvPr id="32" name="20 Rectángulo"/>
                <p:cNvSpPr/>
                <p:nvPr/>
              </p:nvSpPr>
              <p:spPr>
                <a:xfrm rot="19238880">
                  <a:off x="2031557" y="1986433"/>
                  <a:ext cx="2381833" cy="288032"/>
                </a:xfrm>
                <a:prstGeom prst="rect">
                  <a:avLst/>
                </a:prstGeom>
                <a:solidFill>
                  <a:srgbClr val="9AE8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>
                    <a:solidFill>
                      <a:schemeClr val="bg2">
                        <a:lumMod val="10000"/>
                      </a:schemeClr>
                    </a:solidFill>
                    <a:latin typeface="Bahnschrift Light" panose="020B0502040204020203" pitchFamily="34" charset="0"/>
                  </a:endParaRPr>
                </a:p>
              </p:txBody>
            </p:sp>
          </p:grpSp>
          <p:grpSp>
            <p:nvGrpSpPr>
              <p:cNvPr id="19" name="27 Grupo"/>
              <p:cNvGrpSpPr/>
              <p:nvPr/>
            </p:nvGrpSpPr>
            <p:grpSpPr>
              <a:xfrm>
                <a:off x="2291868" y="2146711"/>
                <a:ext cx="4440372" cy="633042"/>
                <a:chOff x="2291868" y="2146711"/>
                <a:chExt cx="4440372" cy="633042"/>
              </a:xfrm>
              <a:solidFill>
                <a:srgbClr val="ED5C2F"/>
              </a:solidFill>
            </p:grpSpPr>
            <p:sp>
              <p:nvSpPr>
                <p:cNvPr id="29" name="11 Rectángulo"/>
                <p:cNvSpPr/>
                <p:nvPr/>
              </p:nvSpPr>
              <p:spPr>
                <a:xfrm>
                  <a:off x="4067944" y="2146711"/>
                  <a:ext cx="2664296" cy="288032"/>
                </a:xfrm>
                <a:prstGeom prst="rect">
                  <a:avLst/>
                </a:prstGeom>
                <a:solidFill>
                  <a:srgbClr val="F0BB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sz="1600" dirty="0" smtClean="0">
                      <a:solidFill>
                        <a:schemeClr val="bg2">
                          <a:lumMod val="10000"/>
                        </a:schemeClr>
                      </a:solidFill>
                      <a:latin typeface="Bahnschrift Light" panose="020B0502040204020203" pitchFamily="34" charset="0"/>
                    </a:rPr>
                    <a:t>TIPO</a:t>
                  </a:r>
                  <a:endParaRPr lang="es-ES" sz="1600" dirty="0">
                    <a:solidFill>
                      <a:schemeClr val="bg2">
                        <a:lumMod val="10000"/>
                      </a:schemeClr>
                    </a:solidFill>
                    <a:latin typeface="Bahnschrift Light" panose="020B0502040204020203" pitchFamily="34" charset="0"/>
                  </a:endParaRPr>
                </a:p>
              </p:txBody>
            </p:sp>
            <p:sp>
              <p:nvSpPr>
                <p:cNvPr id="30" name="21 Rectángulo"/>
                <p:cNvSpPr/>
                <p:nvPr/>
              </p:nvSpPr>
              <p:spPr>
                <a:xfrm rot="20254417">
                  <a:off x="2291868" y="2491721"/>
                  <a:ext cx="1938452" cy="288032"/>
                </a:xfrm>
                <a:prstGeom prst="rect">
                  <a:avLst/>
                </a:prstGeom>
                <a:solidFill>
                  <a:srgbClr val="F0BB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>
                    <a:solidFill>
                      <a:schemeClr val="bg2">
                        <a:lumMod val="10000"/>
                      </a:schemeClr>
                    </a:solidFill>
                    <a:latin typeface="Bahnschrift Light" panose="020B0502040204020203" pitchFamily="34" charset="0"/>
                  </a:endParaRPr>
                </a:p>
              </p:txBody>
            </p:sp>
          </p:grpSp>
          <p:grpSp>
            <p:nvGrpSpPr>
              <p:cNvPr id="20" name="26 Grupo"/>
              <p:cNvGrpSpPr/>
              <p:nvPr/>
            </p:nvGrpSpPr>
            <p:grpSpPr>
              <a:xfrm>
                <a:off x="2350022" y="2996952"/>
                <a:ext cx="4382218" cy="288032"/>
                <a:chOff x="2350022" y="2996952"/>
                <a:chExt cx="4382218" cy="288032"/>
              </a:xfrm>
            </p:grpSpPr>
            <p:sp>
              <p:nvSpPr>
                <p:cNvPr id="25" name="12 Rectángulo"/>
                <p:cNvSpPr/>
                <p:nvPr/>
              </p:nvSpPr>
              <p:spPr>
                <a:xfrm>
                  <a:off x="4067944" y="2996952"/>
                  <a:ext cx="2664296" cy="288032"/>
                </a:xfrm>
                <a:prstGeom prst="rect">
                  <a:avLst/>
                </a:prstGeom>
                <a:solidFill>
                  <a:srgbClr val="C39E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sz="1600" dirty="0" smtClean="0">
                      <a:solidFill>
                        <a:schemeClr val="bg2">
                          <a:lumMod val="10000"/>
                        </a:schemeClr>
                      </a:solidFill>
                      <a:latin typeface="Bahnschrift Light" panose="020B0502040204020203" pitchFamily="34" charset="0"/>
                    </a:rPr>
                    <a:t>POBLACIÓN Y MUESTRA</a:t>
                  </a:r>
                  <a:endParaRPr lang="es-ES" sz="1600" dirty="0">
                    <a:solidFill>
                      <a:schemeClr val="bg2">
                        <a:lumMod val="10000"/>
                      </a:schemeClr>
                    </a:solidFill>
                    <a:latin typeface="Bahnschrift Light" panose="020B0502040204020203" pitchFamily="34" charset="0"/>
                  </a:endParaRPr>
                </a:p>
              </p:txBody>
            </p:sp>
            <p:sp>
              <p:nvSpPr>
                <p:cNvPr id="26" name="24 Rectángulo"/>
                <p:cNvSpPr/>
                <p:nvPr/>
              </p:nvSpPr>
              <p:spPr>
                <a:xfrm>
                  <a:off x="2350022" y="2996952"/>
                  <a:ext cx="1938452" cy="288032"/>
                </a:xfrm>
                <a:prstGeom prst="rect">
                  <a:avLst/>
                </a:prstGeom>
                <a:solidFill>
                  <a:srgbClr val="C39E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>
                    <a:solidFill>
                      <a:schemeClr val="bg2">
                        <a:lumMod val="10000"/>
                      </a:schemeClr>
                    </a:solidFill>
                    <a:latin typeface="Bahnschrift Light" panose="020B0502040204020203" pitchFamily="34" charset="0"/>
                  </a:endParaRPr>
                </a:p>
              </p:txBody>
            </p:sp>
          </p:grpSp>
          <p:grpSp>
            <p:nvGrpSpPr>
              <p:cNvPr id="21" name="29 Grupo"/>
              <p:cNvGrpSpPr/>
              <p:nvPr/>
            </p:nvGrpSpPr>
            <p:grpSpPr>
              <a:xfrm>
                <a:off x="2333881" y="3703226"/>
                <a:ext cx="4470367" cy="805894"/>
                <a:chOff x="2333881" y="3703226"/>
                <a:chExt cx="4470367" cy="805894"/>
              </a:xfrm>
              <a:solidFill>
                <a:srgbClr val="20B692"/>
              </a:solidFill>
            </p:grpSpPr>
            <p:sp>
              <p:nvSpPr>
                <p:cNvPr id="22" name="13 Rectángulo"/>
                <p:cNvSpPr/>
                <p:nvPr/>
              </p:nvSpPr>
              <p:spPr>
                <a:xfrm>
                  <a:off x="4139952" y="4221088"/>
                  <a:ext cx="2664296" cy="288032"/>
                </a:xfrm>
                <a:prstGeom prst="rect">
                  <a:avLst/>
                </a:prstGeom>
                <a:solidFill>
                  <a:srgbClr val="9AE8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sz="1600" dirty="0" smtClean="0">
                      <a:solidFill>
                        <a:schemeClr val="bg2">
                          <a:lumMod val="10000"/>
                        </a:schemeClr>
                      </a:solidFill>
                      <a:latin typeface="Bahnschrift Light" panose="020B0502040204020203" pitchFamily="34" charset="0"/>
                    </a:rPr>
                    <a:t>INSTRUMENTOS</a:t>
                  </a:r>
                  <a:endParaRPr lang="es-ES" sz="1600" dirty="0">
                    <a:solidFill>
                      <a:schemeClr val="bg2">
                        <a:lumMod val="10000"/>
                      </a:schemeClr>
                    </a:solidFill>
                    <a:latin typeface="Bahnschrift Light" panose="020B0502040204020203" pitchFamily="34" charset="0"/>
                  </a:endParaRPr>
                </a:p>
              </p:txBody>
            </p:sp>
            <p:sp>
              <p:nvSpPr>
                <p:cNvPr id="24" name="25 Rectángulo"/>
                <p:cNvSpPr/>
                <p:nvPr/>
              </p:nvSpPr>
              <p:spPr>
                <a:xfrm rot="1909716">
                  <a:off x="2333881" y="3703226"/>
                  <a:ext cx="2046027" cy="288032"/>
                </a:xfrm>
                <a:prstGeom prst="rect">
                  <a:avLst/>
                </a:prstGeom>
                <a:solidFill>
                  <a:srgbClr val="9AE8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>
                    <a:solidFill>
                      <a:schemeClr val="bg2">
                        <a:lumMod val="10000"/>
                      </a:schemeClr>
                    </a:solidFill>
                    <a:latin typeface="Bahnschrift Light" panose="020B0502040204020203" pitchFamily="34" charset="0"/>
                  </a:endParaRPr>
                </a:p>
              </p:txBody>
            </p:sp>
          </p:grpSp>
        </p:grpSp>
        <p:sp>
          <p:nvSpPr>
            <p:cNvPr id="14" name="33 Elipse"/>
            <p:cNvSpPr/>
            <p:nvPr/>
          </p:nvSpPr>
          <p:spPr>
            <a:xfrm>
              <a:off x="539552" y="2060848"/>
              <a:ext cx="2376264" cy="18722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35" name="38 CuadroTexto"/>
          <p:cNvSpPr txBox="1"/>
          <p:nvPr/>
        </p:nvSpPr>
        <p:spPr>
          <a:xfrm>
            <a:off x="6624940" y="4458604"/>
            <a:ext cx="5567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ESCALA DE PARENTALIDAD e2p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CUESTIONARIO PARA IDENTIFICAR PRACTICAS DE CRIANZA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CUESTIONARIO PARA EVALUAR LAS COMPETENCIAS DE LA EDUCACIÓN EMOCIONAL</a:t>
            </a:r>
          </a:p>
        </p:txBody>
      </p:sp>
      <p:pic>
        <p:nvPicPr>
          <p:cNvPr id="3074" name="Picture 2" descr="Resultado de imagen para iconos investigacion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2299" r="4737" b="3977"/>
          <a:stretch/>
        </p:blipFill>
        <p:spPr bwMode="auto">
          <a:xfrm>
            <a:off x="381610" y="2726785"/>
            <a:ext cx="2092036" cy="17318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8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III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/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METODOLOGÌA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67627"/>
              </p:ext>
            </p:extLst>
          </p:nvPr>
        </p:nvGraphicFramePr>
        <p:xfrm>
          <a:off x="476250" y="1009650"/>
          <a:ext cx="11420475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/>
                <a:gridCol w="5810250"/>
                <a:gridCol w="2752725"/>
              </a:tblGrid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INSTRUMENTO</a:t>
                      </a:r>
                      <a:endParaRPr lang="es-EC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rgbClr val="F0B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VALIDEZ</a:t>
                      </a:r>
                      <a:endParaRPr lang="es-EC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rgbClr val="F0B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CONFIABILIDAD</a:t>
                      </a:r>
                      <a:endParaRPr lang="es-EC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rgbClr val="F0BB90"/>
                    </a:solidFill>
                  </a:tcPr>
                </a:tc>
              </a:tr>
              <a:tr h="702340"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>
                          <a:latin typeface="Baskerville Old Face" pitchFamily="18" charset="0"/>
                        </a:rPr>
                        <a:t>Escala</a:t>
                      </a:r>
                      <a:r>
                        <a:rPr lang="es-EC" baseline="0" dirty="0" smtClean="0">
                          <a:latin typeface="Baskerville Old Face" pitchFamily="18" charset="0"/>
                        </a:rPr>
                        <a:t> de Parentalidad e2p 2015</a:t>
                      </a:r>
                      <a:endParaRPr lang="es-EC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rgbClr val="9F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Baskerville Old Face" pitchFamily="18" charset="0"/>
                        </a:rPr>
                        <a:t>Revisión literaria</a:t>
                      </a:r>
                    </a:p>
                    <a:p>
                      <a:r>
                        <a:rPr lang="es-EC" dirty="0" smtClean="0">
                          <a:latin typeface="Baskerville Old Face" pitchFamily="18" charset="0"/>
                        </a:rPr>
                        <a:t>Profesionales</a:t>
                      </a:r>
                      <a:r>
                        <a:rPr lang="es-EC" baseline="0" dirty="0" smtClean="0">
                          <a:latin typeface="Baskerville Old Face" pitchFamily="18" charset="0"/>
                        </a:rPr>
                        <a:t> expertos</a:t>
                      </a:r>
                    </a:p>
                    <a:p>
                      <a:r>
                        <a:rPr lang="es-EC" baseline="0" dirty="0" smtClean="0">
                          <a:latin typeface="Baskerville Old Face" pitchFamily="18" charset="0"/>
                        </a:rPr>
                        <a:t>Comentarios y observaciones de padres de familia.</a:t>
                      </a:r>
                    </a:p>
                    <a:p>
                      <a:r>
                        <a:rPr lang="es-EC" baseline="0" dirty="0" smtClean="0">
                          <a:latin typeface="Baskerville Old Face" pitchFamily="18" charset="0"/>
                        </a:rPr>
                        <a:t>Comparación con </a:t>
                      </a:r>
                      <a:r>
                        <a:rPr lang="es-ES" dirty="0" smtClean="0">
                          <a:latin typeface="Baskerville Old Face" pitchFamily="18" charset="0"/>
                        </a:rPr>
                        <a:t> PSI-SF (estrés parental) y con el ASQ-3 (desarrollo psicomotor del niño/a)</a:t>
                      </a:r>
                      <a:endParaRPr lang="es-EC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rgbClr val="9F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Baskerville Old Face" pitchFamily="18" charset="0"/>
                        </a:rPr>
                        <a:t>0,95</a:t>
                      </a:r>
                      <a:r>
                        <a:rPr lang="pt-BR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pt-BR" baseline="0" dirty="0" err="1" smtClean="0">
                          <a:latin typeface="Baskerville Old Face" pitchFamily="18" charset="0"/>
                        </a:rPr>
                        <a:t>en</a:t>
                      </a:r>
                      <a:r>
                        <a:rPr lang="pt-BR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pt-BR" baseline="0" dirty="0" err="1" smtClean="0">
                          <a:latin typeface="Baskerville Old Face" pitchFamily="18" charset="0"/>
                        </a:rPr>
                        <a:t>el</a:t>
                      </a:r>
                      <a:r>
                        <a:rPr lang="pt-BR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pt-BR" dirty="0" smtClean="0">
                          <a:latin typeface="Baskerville Old Face" pitchFamily="18" charset="0"/>
                        </a:rPr>
                        <a:t>Alfa de </a:t>
                      </a:r>
                      <a:r>
                        <a:rPr lang="pt-BR" dirty="0" err="1" smtClean="0">
                          <a:latin typeface="Baskerville Old Face" pitchFamily="18" charset="0"/>
                        </a:rPr>
                        <a:t>Cronbach</a:t>
                      </a:r>
                      <a:r>
                        <a:rPr lang="pt-BR" dirty="0" smtClean="0">
                          <a:latin typeface="Baskerville Old Face" pitchFamily="18" charset="0"/>
                        </a:rPr>
                        <a:t> </a:t>
                      </a:r>
                      <a:endParaRPr lang="es-EC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rgbClr val="9FEDFF"/>
                    </a:solidFill>
                  </a:tcPr>
                </a:tc>
              </a:tr>
              <a:tr h="7023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Cuestionario para identificar estilos de crianza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Baskerville Old Fac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3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Licenciadas en Ciencias de la Educación Especialidad </a:t>
                      </a: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Parvularia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Psicólogo</a:t>
                      </a:r>
                      <a:r>
                        <a:rPr lang="es-CO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 educativo</a:t>
                      </a:r>
                      <a:endParaRPr lang="es-EC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rgbClr val="C39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latin typeface="Baskerville Old Face" pitchFamily="18" charset="0"/>
                        </a:rPr>
                        <a:t>-</a:t>
                      </a:r>
                      <a:endParaRPr lang="es-EC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rgbClr val="C39EE2"/>
                    </a:solidFill>
                  </a:tcPr>
                </a:tc>
              </a:tr>
              <a:tr h="7023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Cuestionario para evaluar las Competencias de la Educación Emocional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Baskerville Old Fac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Licenciada en Ciencias de la Educación especialidad </a:t>
                      </a: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Parvularia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Magister en Formación del Profesorado de Educación Infantil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Mastér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 en Intervención en dificultades del aprendizaje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Baskerville Old Face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Magister en Ciencias de la Educación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Psicólogo</a:t>
                      </a:r>
                      <a:r>
                        <a:rPr lang="es-CO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 educativo</a:t>
                      </a:r>
                      <a:endParaRPr lang="es-EC" dirty="0" smtClean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latin typeface="Baskerville Old Face" pitchFamily="18" charset="0"/>
                        </a:rPr>
                        <a:t>-</a:t>
                      </a:r>
                      <a:endParaRPr lang="es-EC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rgbClr val="FFB9B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IV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/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ANÁLISIS Y RESULTADOS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7" name="4 Gráfico"/>
          <p:cNvGraphicFramePr/>
          <p:nvPr>
            <p:extLst>
              <p:ext uri="{D42A27DB-BD31-4B8C-83A1-F6EECF244321}">
                <p14:modId xmlns:p14="http://schemas.microsoft.com/office/powerpoint/2010/main" val="1450879308"/>
              </p:ext>
            </p:extLst>
          </p:nvPr>
        </p:nvGraphicFramePr>
        <p:xfrm>
          <a:off x="928254" y="1091821"/>
          <a:ext cx="4320480" cy="449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4 Gráfico"/>
          <p:cNvGraphicFramePr/>
          <p:nvPr>
            <p:extLst>
              <p:ext uri="{D42A27DB-BD31-4B8C-83A1-F6EECF244321}">
                <p14:modId xmlns:p14="http://schemas.microsoft.com/office/powerpoint/2010/main" val="443449956"/>
              </p:ext>
            </p:extLst>
          </p:nvPr>
        </p:nvGraphicFramePr>
        <p:xfrm>
          <a:off x="6315881" y="1105469"/>
          <a:ext cx="4572000" cy="4383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90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IV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>
            <a:hlinkClick r:id="rId2" action="ppaction://hlinksldjump"/>
          </p:cNvPr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Bahnschrift Light" panose="020B0502040204020203" pitchFamily="34" charset="0"/>
              </a:rPr>
              <a:t>ANÁLISIS Y RESULTADOS</a:t>
            </a:r>
          </a:p>
        </p:txBody>
      </p:sp>
      <p:graphicFrame>
        <p:nvGraphicFramePr>
          <p:cNvPr id="8" name="4 Gráfico"/>
          <p:cNvGraphicFramePr/>
          <p:nvPr>
            <p:extLst>
              <p:ext uri="{D42A27DB-BD31-4B8C-83A1-F6EECF244321}">
                <p14:modId xmlns:p14="http://schemas.microsoft.com/office/powerpoint/2010/main" val="3920355696"/>
              </p:ext>
            </p:extLst>
          </p:nvPr>
        </p:nvGraphicFramePr>
        <p:xfrm>
          <a:off x="6711094" y="1090003"/>
          <a:ext cx="4572000" cy="431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4 Gráfico"/>
          <p:cNvGraphicFramePr/>
          <p:nvPr>
            <p:extLst>
              <p:ext uri="{D42A27DB-BD31-4B8C-83A1-F6EECF244321}">
                <p14:modId xmlns:p14="http://schemas.microsoft.com/office/powerpoint/2010/main" val="2272629548"/>
              </p:ext>
            </p:extLst>
          </p:nvPr>
        </p:nvGraphicFramePr>
        <p:xfrm>
          <a:off x="843152" y="1144593"/>
          <a:ext cx="4572000" cy="425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7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V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>
            <a:hlinkClick r:id="rId2" action="ppaction://hlinksldjump"/>
          </p:cNvPr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CONCLUSIONES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" name="11 CuadroTexto"/>
          <p:cNvSpPr txBox="1"/>
          <p:nvPr/>
        </p:nvSpPr>
        <p:spPr>
          <a:xfrm>
            <a:off x="462903" y="2829308"/>
            <a:ext cx="2131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" panose="020B0502040204020203" pitchFamily="34" charset="0"/>
              </a:rPr>
              <a:t>No predomina un solo estilo de crianza a la hora de educar a los niños.  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12 CuadroTexto"/>
          <p:cNvSpPr txBox="1"/>
          <p:nvPr/>
        </p:nvSpPr>
        <p:spPr>
          <a:xfrm>
            <a:off x="3255219" y="2813963"/>
            <a:ext cx="2160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" panose="020B0502040204020203" pitchFamily="34" charset="0"/>
              </a:rPr>
              <a:t>Los estilos de crianza están orientados a desarrollar las potencialidades y posibilidades, sociales y cognitivas del niño a través de competencias: vinculares, formativas, reflexivas y protectoras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1" name="14 CuadroTexto"/>
          <p:cNvSpPr txBox="1"/>
          <p:nvPr/>
        </p:nvSpPr>
        <p:spPr>
          <a:xfrm>
            <a:off x="5974707" y="2813963"/>
            <a:ext cx="2137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" panose="020B0502040204020203" pitchFamily="34" charset="0"/>
              </a:rPr>
              <a:t>Los niños poseen un nivel aceptable en el desarrollo de competencias socioemocionales. 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2" name="15 CuadroTexto"/>
          <p:cNvSpPr txBox="1"/>
          <p:nvPr/>
        </p:nvSpPr>
        <p:spPr>
          <a:xfrm>
            <a:off x="8671316" y="2829308"/>
            <a:ext cx="2538990" cy="230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" panose="020B0502040204020203" pitchFamily="34" charset="0"/>
              </a:rPr>
              <a:t>Se requieren de modelos educativos que integren la educación emocional para que el niño sea capaz de adquirir competencias socioemocionales que le permitan configurar su inteligencia emocional. 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16 Flecha derecha"/>
          <p:cNvSpPr/>
          <p:nvPr/>
        </p:nvSpPr>
        <p:spPr>
          <a:xfrm>
            <a:off x="2016339" y="1269312"/>
            <a:ext cx="8520597" cy="1152128"/>
          </a:xfrm>
          <a:prstGeom prst="rightArrow">
            <a:avLst/>
          </a:prstGeom>
          <a:solidFill>
            <a:srgbClr val="CDF5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17 Cheurón"/>
          <p:cNvSpPr/>
          <p:nvPr/>
        </p:nvSpPr>
        <p:spPr>
          <a:xfrm>
            <a:off x="1294683" y="1189173"/>
            <a:ext cx="1152128" cy="1296144"/>
          </a:xfrm>
          <a:prstGeom prst="chevron">
            <a:avLst>
              <a:gd name="adj" fmla="val 50000"/>
            </a:avLst>
          </a:prstGeom>
          <a:solidFill>
            <a:srgbClr val="9AE8E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18 Cheurón"/>
          <p:cNvSpPr/>
          <p:nvPr/>
        </p:nvSpPr>
        <p:spPr>
          <a:xfrm>
            <a:off x="3932049" y="1197304"/>
            <a:ext cx="1141809" cy="1296144"/>
          </a:xfrm>
          <a:prstGeom prst="chevron">
            <a:avLst/>
          </a:prstGeom>
          <a:solidFill>
            <a:srgbClr val="F0BB9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19 Cheurón"/>
          <p:cNvSpPr/>
          <p:nvPr/>
        </p:nvSpPr>
        <p:spPr>
          <a:xfrm>
            <a:off x="6615884" y="1211567"/>
            <a:ext cx="1152128" cy="1296144"/>
          </a:xfrm>
          <a:prstGeom prst="chevron">
            <a:avLst/>
          </a:prstGeom>
          <a:solidFill>
            <a:srgbClr val="FFB9B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20 Cheurón"/>
          <p:cNvSpPr/>
          <p:nvPr/>
        </p:nvSpPr>
        <p:spPr>
          <a:xfrm>
            <a:off x="9310038" y="1189173"/>
            <a:ext cx="1240753" cy="1296144"/>
          </a:xfrm>
          <a:prstGeom prst="chevron">
            <a:avLst/>
          </a:prstGeom>
          <a:solidFill>
            <a:srgbClr val="C39EE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8" name="22 Conector recto"/>
          <p:cNvCxnSpPr/>
          <p:nvPr/>
        </p:nvCxnSpPr>
        <p:spPr>
          <a:xfrm>
            <a:off x="2899760" y="2856603"/>
            <a:ext cx="0" cy="2592288"/>
          </a:xfrm>
          <a:prstGeom prst="line">
            <a:avLst/>
          </a:prstGeom>
          <a:ln w="28575" cap="flat" cmpd="sng" algn="ctr">
            <a:solidFill>
              <a:srgbClr val="33CCC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24 Conector recto"/>
          <p:cNvCxnSpPr/>
          <p:nvPr/>
        </p:nvCxnSpPr>
        <p:spPr>
          <a:xfrm>
            <a:off x="5716457" y="2918202"/>
            <a:ext cx="0" cy="2592288"/>
          </a:xfrm>
          <a:prstGeom prst="line">
            <a:avLst/>
          </a:prstGeom>
          <a:ln w="28575" cap="flat" cmpd="sng" algn="ctr">
            <a:solidFill>
              <a:srgbClr val="33CCC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25 Conector recto"/>
          <p:cNvCxnSpPr/>
          <p:nvPr/>
        </p:nvCxnSpPr>
        <p:spPr>
          <a:xfrm>
            <a:off x="8408996" y="2856603"/>
            <a:ext cx="0" cy="2592288"/>
          </a:xfrm>
          <a:prstGeom prst="line">
            <a:avLst/>
          </a:prstGeom>
          <a:ln w="28575" cap="flat" cmpd="sng" algn="ctr">
            <a:solidFill>
              <a:srgbClr val="33CCC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6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40883"/>
            <a:ext cx="12192000" cy="11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63648" y="3098427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C" sz="2800" dirty="0" smtClean="0">
                <a:solidFill>
                  <a:srgbClr val="0099CC"/>
                </a:solidFill>
                <a:latin typeface="Bodoni MT Black" panose="02070A03080606020203" pitchFamily="18" charset="0"/>
              </a:rPr>
              <a:t>CONTENIDO</a:t>
            </a:r>
            <a:endParaRPr lang="es-EC" sz="2800" dirty="0">
              <a:solidFill>
                <a:srgbClr val="0099CC"/>
              </a:solidFill>
              <a:latin typeface="Bodoni MT Black" panose="02070A03080606020203" pitchFamily="18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486062" y="1282224"/>
            <a:ext cx="4553487" cy="4956252"/>
            <a:chOff x="2827581" y="1561240"/>
            <a:chExt cx="3613223" cy="4738348"/>
          </a:xfrm>
        </p:grpSpPr>
        <p:sp>
          <p:nvSpPr>
            <p:cNvPr id="6" name="CuadroTexto 5"/>
            <p:cNvSpPr txBox="1"/>
            <p:nvPr/>
          </p:nvSpPr>
          <p:spPr>
            <a:xfrm>
              <a:off x="2828924" y="1561240"/>
              <a:ext cx="27203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dirty="0" smtClean="0"/>
                <a:t>CAPÍTULO I   </a:t>
              </a:r>
            </a:p>
            <a:p>
              <a:r>
                <a:rPr lang="es-EC" dirty="0" smtClean="0"/>
                <a:t>PROBLEMÁTICA </a:t>
              </a:r>
              <a:endParaRPr lang="es-EC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828924" y="2400052"/>
              <a:ext cx="27203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dirty="0" smtClean="0"/>
                <a:t>CAPÍTULO II</a:t>
              </a:r>
            </a:p>
            <a:p>
              <a:r>
                <a:rPr lang="es-EC" dirty="0" smtClean="0"/>
                <a:t>MARCO TEÓRICO </a:t>
              </a:r>
              <a:endParaRPr lang="es-EC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828925" y="3238864"/>
              <a:ext cx="27203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dirty="0" smtClean="0"/>
                <a:t>CAPÍTULO III</a:t>
              </a:r>
            </a:p>
            <a:p>
              <a:r>
                <a:rPr lang="es-EC" dirty="0" smtClean="0"/>
                <a:t>METODOLOGÍA</a:t>
              </a:r>
              <a:endParaRPr lang="es-EC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827581" y="4027795"/>
              <a:ext cx="36118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dirty="0" smtClean="0"/>
                <a:t>CAPÍTULO IV</a:t>
              </a:r>
            </a:p>
            <a:p>
              <a:r>
                <a:rPr lang="es-EC" dirty="0" smtClean="0"/>
                <a:t>ANÁLISIS E INTERPRETEACIÓN DE RESULTADOS </a:t>
              </a:r>
              <a:endParaRPr lang="es-EC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828924" y="4798483"/>
              <a:ext cx="36118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dirty="0" smtClean="0"/>
                <a:t>CAPÍTULO V</a:t>
              </a:r>
            </a:p>
            <a:p>
              <a:r>
                <a:rPr lang="es-EC" dirty="0" smtClean="0"/>
                <a:t>CONCLUSIONES Y RECOMENDACIONES</a:t>
              </a:r>
              <a:endParaRPr lang="es-EC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2828924" y="5560924"/>
              <a:ext cx="27203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dirty="0" smtClean="0"/>
                <a:t>CAPÍTULO VI</a:t>
              </a:r>
            </a:p>
            <a:p>
              <a:r>
                <a:rPr lang="es-EC" dirty="0" smtClean="0"/>
                <a:t>PROPUESTA</a:t>
              </a:r>
              <a:endParaRPr lang="es-EC" dirty="0"/>
            </a:p>
          </p:txBody>
        </p:sp>
      </p:grpSp>
      <p:pic>
        <p:nvPicPr>
          <p:cNvPr id="33" name="Picture 10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496"/>
            <a:ext cx="12192000" cy="11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o 26"/>
          <p:cNvGrpSpPr/>
          <p:nvPr/>
        </p:nvGrpSpPr>
        <p:grpSpPr>
          <a:xfrm>
            <a:off x="4490734" y="1485900"/>
            <a:ext cx="424164" cy="4366260"/>
            <a:chOff x="1074823" y="1746860"/>
            <a:chExt cx="332798" cy="3938419"/>
          </a:xfrm>
        </p:grpSpPr>
        <p:sp>
          <p:nvSpPr>
            <p:cNvPr id="16" name="Rectángulo 15">
              <a:hlinkClick r:id="rId4" action="ppaction://hlinksldjump"/>
            </p:cNvPr>
            <p:cNvSpPr/>
            <p:nvPr/>
          </p:nvSpPr>
          <p:spPr>
            <a:xfrm>
              <a:off x="1074823" y="4754020"/>
              <a:ext cx="331470" cy="286585"/>
            </a:xfrm>
            <a:prstGeom prst="rect">
              <a:avLst/>
            </a:prstGeom>
            <a:solidFill>
              <a:srgbClr val="33CCCC">
                <a:alpha val="50196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Rectángulo 16">
              <a:hlinkClick r:id="rId5" action="ppaction://hlinksldjump"/>
            </p:cNvPr>
            <p:cNvSpPr/>
            <p:nvPr/>
          </p:nvSpPr>
          <p:spPr>
            <a:xfrm>
              <a:off x="1074823" y="5398694"/>
              <a:ext cx="331470" cy="286585"/>
            </a:xfrm>
            <a:prstGeom prst="rect">
              <a:avLst/>
            </a:prstGeom>
            <a:solidFill>
              <a:srgbClr val="FF9966">
                <a:alpha val="50196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4" name="Rectángulo 33">
              <a:hlinkClick r:id="" action="ppaction://hlinkshowjump?jump=nextslide"/>
            </p:cNvPr>
            <p:cNvSpPr/>
            <p:nvPr/>
          </p:nvSpPr>
          <p:spPr>
            <a:xfrm>
              <a:off x="1076151" y="1746860"/>
              <a:ext cx="331470" cy="286585"/>
            </a:xfrm>
            <a:prstGeom prst="rect">
              <a:avLst/>
            </a:prstGeom>
            <a:solidFill>
              <a:srgbClr val="33CCCC">
                <a:alpha val="49804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5" name="Rectángulo 34">
              <a:hlinkClick r:id="rId6" action="ppaction://hlinksldjump"/>
            </p:cNvPr>
            <p:cNvSpPr/>
            <p:nvPr/>
          </p:nvSpPr>
          <p:spPr>
            <a:xfrm>
              <a:off x="1074823" y="3995393"/>
              <a:ext cx="331470" cy="286585"/>
            </a:xfrm>
            <a:prstGeom prst="rect">
              <a:avLst/>
            </a:prstGeom>
            <a:solidFill>
              <a:srgbClr val="CC3399">
                <a:alpha val="50196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6" name="Rectángulo 35">
              <a:hlinkClick r:id="rId7" action="ppaction://hlinksldjump"/>
            </p:cNvPr>
            <p:cNvSpPr/>
            <p:nvPr/>
          </p:nvSpPr>
          <p:spPr>
            <a:xfrm>
              <a:off x="1076151" y="2437179"/>
              <a:ext cx="331470" cy="286585"/>
            </a:xfrm>
            <a:prstGeom prst="rect">
              <a:avLst/>
            </a:prstGeom>
            <a:solidFill>
              <a:srgbClr val="FF9966">
                <a:alpha val="50196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7" name="Rectángulo 36">
              <a:hlinkClick r:id="rId8" action="ppaction://hlinksldjump"/>
            </p:cNvPr>
            <p:cNvSpPr/>
            <p:nvPr/>
          </p:nvSpPr>
          <p:spPr>
            <a:xfrm>
              <a:off x="1076151" y="3191674"/>
              <a:ext cx="331470" cy="286585"/>
            </a:xfrm>
            <a:prstGeom prst="rect">
              <a:avLst/>
            </a:prstGeom>
            <a:solidFill>
              <a:srgbClr val="FF7C80">
                <a:alpha val="50196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8299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V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>
            <a:hlinkClick r:id="rId2" action="ppaction://hlinksldjump"/>
          </p:cNvPr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RECOMENDACIONES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grpSp>
        <p:nvGrpSpPr>
          <p:cNvPr id="5" name="12 Grupo"/>
          <p:cNvGrpSpPr/>
          <p:nvPr/>
        </p:nvGrpSpPr>
        <p:grpSpPr>
          <a:xfrm>
            <a:off x="1136072" y="1747146"/>
            <a:ext cx="9074728" cy="3472583"/>
            <a:chOff x="2331604" y="2833735"/>
            <a:chExt cx="5336740" cy="2270652"/>
          </a:xfrm>
        </p:grpSpPr>
        <p:sp>
          <p:nvSpPr>
            <p:cNvPr id="6" name="6 Rectángulo"/>
            <p:cNvSpPr/>
            <p:nvPr/>
          </p:nvSpPr>
          <p:spPr>
            <a:xfrm>
              <a:off x="2331604" y="3340087"/>
              <a:ext cx="1152128" cy="1259230"/>
            </a:xfrm>
            <a:prstGeom prst="rect">
              <a:avLst/>
            </a:prstGeom>
            <a:solidFill>
              <a:srgbClr val="9AE8E6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  <a:latin typeface="Bahnschrift Light" panose="020B0502040204020203" pitchFamily="34" charset="0"/>
                </a:rPr>
                <a:t>Reestructuración del instrumento </a:t>
              </a:r>
            </a:p>
          </p:txBody>
        </p:sp>
        <p:sp>
          <p:nvSpPr>
            <p:cNvPr id="7" name="7 Rectángulo"/>
            <p:cNvSpPr/>
            <p:nvPr/>
          </p:nvSpPr>
          <p:spPr>
            <a:xfrm>
              <a:off x="3995936" y="3131724"/>
              <a:ext cx="1368152" cy="1674019"/>
            </a:xfrm>
            <a:prstGeom prst="rect">
              <a:avLst/>
            </a:prstGeom>
            <a:solidFill>
              <a:srgbClr val="FFB9B9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  <a:latin typeface="Bahnschrift Light" panose="020B0502040204020203" pitchFamily="34" charset="0"/>
                </a:rPr>
                <a:t>Interacción con el campo de estudio más prolongada  </a:t>
              </a:r>
            </a:p>
          </p:txBody>
        </p:sp>
        <p:sp>
          <p:nvSpPr>
            <p:cNvPr id="8" name="8 Rectángulo"/>
            <p:cNvSpPr/>
            <p:nvPr/>
          </p:nvSpPr>
          <p:spPr>
            <a:xfrm>
              <a:off x="6012160" y="2833735"/>
              <a:ext cx="1656184" cy="2270652"/>
            </a:xfrm>
            <a:prstGeom prst="rect">
              <a:avLst/>
            </a:prstGeom>
            <a:solidFill>
              <a:srgbClr val="F0BB9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  <a:latin typeface="Bahnschrift Light" panose="020B0502040204020203" pitchFamily="34" charset="0"/>
                </a:rPr>
                <a:t>Mayor conciencia y compromiso por parte de las docentes de la institución.</a:t>
              </a:r>
            </a:p>
          </p:txBody>
        </p:sp>
        <p:sp>
          <p:nvSpPr>
            <p:cNvPr id="9" name="9 Trapecio"/>
            <p:cNvSpPr/>
            <p:nvPr/>
          </p:nvSpPr>
          <p:spPr>
            <a:xfrm rot="16200000">
              <a:off x="4552800" y="3645024"/>
              <a:ext cx="2270650" cy="648072"/>
            </a:xfrm>
            <a:prstGeom prst="trapezoid">
              <a:avLst>
                <a:gd name="adj" fmla="val 389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schemeClr val="tx1"/>
                </a:solidFill>
                <a:latin typeface="Bahnschrift Light" panose="020B0502040204020203" pitchFamily="34" charset="0"/>
              </a:endParaRPr>
            </a:p>
          </p:txBody>
        </p:sp>
        <p:sp>
          <p:nvSpPr>
            <p:cNvPr id="10" name="11 Trapecio"/>
            <p:cNvSpPr/>
            <p:nvPr/>
          </p:nvSpPr>
          <p:spPr>
            <a:xfrm rot="16200000">
              <a:off x="2906896" y="3716704"/>
              <a:ext cx="1674019" cy="504056"/>
            </a:xfrm>
            <a:prstGeom prst="trapezoid">
              <a:avLst>
                <a:gd name="adj" fmla="val 389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schemeClr val="tx1"/>
                </a:solidFill>
                <a:latin typeface="Bahnschrift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0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VI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>
            <a:hlinkClick r:id="rId2" action="ppaction://hlinksldjump"/>
          </p:cNvPr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OBJETIVOS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52278" y="3931870"/>
            <a:ext cx="3374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B9B9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latin typeface="Bahnschrift Light" panose="020B0502040204020203" pitchFamily="34" charset="0"/>
              </a:rPr>
              <a:t> Conocer las emociones.</a:t>
            </a:r>
          </a:p>
          <a:p>
            <a:pPr marL="285750" indent="-285750" algn="just">
              <a:buClr>
                <a:srgbClr val="FFB9B9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latin typeface="Bahnschrift Light" panose="020B0502040204020203" pitchFamily="34" charset="0"/>
              </a:rPr>
              <a:t> Desarrollar la capacidad      </a:t>
            </a:r>
          </a:p>
          <a:p>
            <a:pPr marL="285750" indent="-285750" algn="just">
              <a:buClr>
                <a:srgbClr val="FFB9B9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latin typeface="Bahnschrift Light" panose="020B0502040204020203" pitchFamily="34" charset="0"/>
              </a:rPr>
              <a:t>de controlar las emociones.</a:t>
            </a:r>
          </a:p>
          <a:p>
            <a:pPr marL="285750" indent="-285750" algn="just">
              <a:buClr>
                <a:srgbClr val="FFB9B9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latin typeface="Bahnschrift Light" panose="020B0502040204020203" pitchFamily="34" charset="0"/>
              </a:rPr>
              <a:t> Propiciar la empatía.</a:t>
            </a:r>
          </a:p>
          <a:p>
            <a:pPr marL="285750" indent="-285750" algn="just">
              <a:buClr>
                <a:srgbClr val="FFB9B9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latin typeface="Bahnschrift Light" panose="020B0502040204020203" pitchFamily="34" charset="0"/>
              </a:rPr>
              <a:t> Desarrollar la resistencia a la frustración. </a:t>
            </a:r>
          </a:p>
          <a:p>
            <a:pPr marL="285750" indent="-285750" algn="just">
              <a:buClr>
                <a:srgbClr val="FFB9B9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latin typeface="Bahnschrift Light" panose="020B0502040204020203" pitchFamily="34" charset="0"/>
              </a:rPr>
              <a:t> Fomentar habilidades sociales.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 l="19372" t="26880" r="54168" b="11801"/>
          <a:stretch>
            <a:fillRect/>
          </a:stretch>
        </p:blipFill>
        <p:spPr bwMode="auto">
          <a:xfrm>
            <a:off x="931332" y="837245"/>
            <a:ext cx="3979624" cy="5187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26 Grupo"/>
          <p:cNvGrpSpPr/>
          <p:nvPr/>
        </p:nvGrpSpPr>
        <p:grpSpPr>
          <a:xfrm>
            <a:off x="5275072" y="978985"/>
            <a:ext cx="2584901" cy="549164"/>
            <a:chOff x="5534611" y="1199062"/>
            <a:chExt cx="2660928" cy="641067"/>
          </a:xfrm>
          <a:solidFill>
            <a:srgbClr val="9AE8E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22 Rectángulo"/>
            <p:cNvSpPr/>
            <p:nvPr/>
          </p:nvSpPr>
          <p:spPr>
            <a:xfrm>
              <a:off x="6035299" y="1324082"/>
              <a:ext cx="2160240" cy="3910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400" dirty="0" err="1" smtClean="0">
                  <a:solidFill>
                    <a:schemeClr val="bg2">
                      <a:lumMod val="10000"/>
                    </a:schemeClr>
                  </a:solidFill>
                  <a:latin typeface="Bahnschrift Light" panose="020B0502040204020203" pitchFamily="34" charset="0"/>
                </a:rPr>
                <a:t>eneral</a:t>
              </a:r>
              <a:endParaRPr lang="es-ES" sz="2400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endParaRPr>
            </a:p>
          </p:txBody>
        </p:sp>
        <p:sp>
          <p:nvSpPr>
            <p:cNvPr id="9" name="23 Elipse"/>
            <p:cNvSpPr/>
            <p:nvPr/>
          </p:nvSpPr>
          <p:spPr>
            <a:xfrm>
              <a:off x="5534611" y="1199062"/>
              <a:ext cx="602992" cy="6410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800" dirty="0">
                  <a:solidFill>
                    <a:schemeClr val="bg2">
                      <a:lumMod val="10000"/>
                    </a:schemeClr>
                  </a:solidFill>
                  <a:latin typeface="Bahnschrift Light" panose="020B0502040204020203" pitchFamily="34" charset="0"/>
                </a:rPr>
                <a:t>G</a:t>
              </a:r>
              <a:endParaRPr lang="es-ES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10" name="27 Grupo"/>
          <p:cNvGrpSpPr/>
          <p:nvPr/>
        </p:nvGrpSpPr>
        <p:grpSpPr>
          <a:xfrm>
            <a:off x="6317674" y="3090928"/>
            <a:ext cx="2520280" cy="648072"/>
            <a:chOff x="4499992" y="2697763"/>
            <a:chExt cx="2376264" cy="648072"/>
          </a:xfrm>
          <a:solidFill>
            <a:srgbClr val="F0BB9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24 Rectángulo"/>
            <p:cNvSpPr/>
            <p:nvPr/>
          </p:nvSpPr>
          <p:spPr>
            <a:xfrm>
              <a:off x="4860032" y="2852936"/>
              <a:ext cx="2016224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400" dirty="0">
                  <a:solidFill>
                    <a:schemeClr val="bg2">
                      <a:lumMod val="10000"/>
                    </a:schemeClr>
                  </a:solidFill>
                  <a:latin typeface="Bahnschrift Light" panose="020B0502040204020203" pitchFamily="34" charset="0"/>
                </a:rPr>
                <a:t> specíficos</a:t>
              </a:r>
              <a:endParaRPr lang="es-ES" sz="2400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endParaRPr>
            </a:p>
          </p:txBody>
        </p:sp>
        <p:sp>
          <p:nvSpPr>
            <p:cNvPr id="12" name="25 Elipse"/>
            <p:cNvSpPr/>
            <p:nvPr/>
          </p:nvSpPr>
          <p:spPr>
            <a:xfrm>
              <a:off x="4499992" y="2697763"/>
              <a:ext cx="504056" cy="6480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800" dirty="0">
                  <a:solidFill>
                    <a:schemeClr val="bg2">
                      <a:lumMod val="10000"/>
                    </a:schemeClr>
                  </a:solidFill>
                  <a:latin typeface="Bahnschrift Light" panose="020B0502040204020203" pitchFamily="34" charset="0"/>
                </a:rPr>
                <a:t>E</a:t>
              </a:r>
              <a:endParaRPr lang="es-ES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13" name="28 CuadroTexto"/>
          <p:cNvSpPr txBox="1"/>
          <p:nvPr/>
        </p:nvSpPr>
        <p:spPr>
          <a:xfrm>
            <a:off x="5722068" y="1706312"/>
            <a:ext cx="3152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Bahnschrift Light" panose="020B0502040204020203" pitchFamily="34" charset="0"/>
              </a:rPr>
              <a:t>Fortalecer y potenciar las competencias socioemocionales.</a:t>
            </a:r>
            <a:endParaRPr lang="es-ES" sz="1600" dirty="0">
              <a:latin typeface="Bahnschrift Light" panose="020B0502040204020203" pitchFamily="34" charset="0"/>
            </a:endParaRPr>
          </a:p>
        </p:txBody>
      </p:sp>
      <p:grpSp>
        <p:nvGrpSpPr>
          <p:cNvPr id="14" name="35 Grupo"/>
          <p:cNvGrpSpPr/>
          <p:nvPr/>
        </p:nvGrpSpPr>
        <p:grpSpPr>
          <a:xfrm>
            <a:off x="5809987" y="1721019"/>
            <a:ext cx="3160066" cy="690480"/>
            <a:chOff x="6187439" y="1709095"/>
            <a:chExt cx="848202" cy="690480"/>
          </a:xfrm>
          <a:effectLst>
            <a:outerShdw blurRad="50800" dist="38100" dir="2700000" algn="tl" rotWithShape="0">
              <a:prstClr val="black">
                <a:alpha val="66000"/>
              </a:prstClr>
            </a:outerShdw>
          </a:effectLst>
        </p:grpSpPr>
        <p:cxnSp>
          <p:nvCxnSpPr>
            <p:cNvPr id="15" name="32 Conector recto"/>
            <p:cNvCxnSpPr/>
            <p:nvPr/>
          </p:nvCxnSpPr>
          <p:spPr>
            <a:xfrm flipV="1">
              <a:off x="6187439" y="2389564"/>
              <a:ext cx="822470" cy="10011"/>
            </a:xfrm>
            <a:prstGeom prst="line">
              <a:avLst/>
            </a:prstGeom>
            <a:ln>
              <a:solidFill>
                <a:srgbClr val="20B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34 Conector recto"/>
            <p:cNvCxnSpPr/>
            <p:nvPr/>
          </p:nvCxnSpPr>
          <p:spPr>
            <a:xfrm flipV="1">
              <a:off x="7035641" y="1709095"/>
              <a:ext cx="0" cy="648072"/>
            </a:xfrm>
            <a:prstGeom prst="line">
              <a:avLst/>
            </a:prstGeom>
            <a:ln>
              <a:solidFill>
                <a:srgbClr val="20B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36 Grupo"/>
          <p:cNvGrpSpPr/>
          <p:nvPr/>
        </p:nvGrpSpPr>
        <p:grpSpPr>
          <a:xfrm>
            <a:off x="6954982" y="3679484"/>
            <a:ext cx="3417356" cy="2244077"/>
            <a:chOff x="5940152" y="2348880"/>
            <a:chExt cx="1008112" cy="648072"/>
          </a:xfrm>
          <a:effectLst>
            <a:outerShdw blurRad="50800" dist="38100" dir="2700000" algn="tl" rotWithShape="0">
              <a:prstClr val="black">
                <a:alpha val="66000"/>
              </a:prstClr>
            </a:outerShdw>
          </a:effectLst>
        </p:grpSpPr>
        <p:cxnSp>
          <p:nvCxnSpPr>
            <p:cNvPr id="18" name="37 Conector recto"/>
            <p:cNvCxnSpPr/>
            <p:nvPr/>
          </p:nvCxnSpPr>
          <p:spPr>
            <a:xfrm>
              <a:off x="5940152" y="2996952"/>
              <a:ext cx="1008112" cy="0"/>
            </a:xfrm>
            <a:prstGeom prst="line">
              <a:avLst/>
            </a:prstGeom>
            <a:ln w="12700">
              <a:solidFill>
                <a:srgbClr val="ED5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38 Conector recto"/>
            <p:cNvCxnSpPr/>
            <p:nvPr/>
          </p:nvCxnSpPr>
          <p:spPr>
            <a:xfrm flipV="1">
              <a:off x="6948264" y="2348880"/>
              <a:ext cx="0" cy="648072"/>
            </a:xfrm>
            <a:prstGeom prst="line">
              <a:avLst/>
            </a:prstGeom>
            <a:ln w="12700">
              <a:solidFill>
                <a:srgbClr val="ED5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40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>
            <a:hlinkClick r:id="rId2" action="ppaction://hlinksldjump"/>
          </p:cNvPr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9550" y="1981200"/>
            <a:ext cx="58483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LA INTELIGENCIA EMOCIONAL NO ES LO CONTRARIO DE LA INTELIGENCIA,</a:t>
            </a:r>
          </a:p>
          <a:p>
            <a:pPr algn="ctr"/>
            <a:r>
              <a:rPr lang="es-ES" sz="2800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NO ES EL TRIUNFO DEL CORAZÓN SOBRE LA CABEZA.</a:t>
            </a:r>
          </a:p>
          <a:p>
            <a:pPr algn="ctr"/>
            <a:r>
              <a:rPr lang="es-ES" sz="2800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ES LA ÚNICA INTERSECCIÓN DE AMBAS</a:t>
            </a:r>
            <a:r>
              <a:rPr lang="es-ES" sz="2400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.  </a:t>
            </a:r>
            <a:endParaRPr lang="es-ES" sz="2400" dirty="0">
              <a:latin typeface="Batang" pitchFamily="18" charset="-127"/>
              <a:ea typeface="Batang" pitchFamily="18" charset="-127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13889" r="17579" b="13194"/>
          <a:stretch/>
        </p:blipFill>
        <p:spPr bwMode="auto">
          <a:xfrm>
            <a:off x="6096000" y="672029"/>
            <a:ext cx="5989504" cy="565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1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52" y="1120226"/>
            <a:ext cx="11578257" cy="52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 – DESCRIPCIÒN PROBLEMÀTICA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17" name="Rectángulo 4"/>
          <p:cNvSpPr/>
          <p:nvPr/>
        </p:nvSpPr>
        <p:spPr>
          <a:xfrm>
            <a:off x="1" y="6410709"/>
            <a:ext cx="11952514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C" sz="2400" dirty="0">
              <a:latin typeface="Bahnschrift Light" panose="020B0502040204020203" pitchFamily="34" charset="0"/>
            </a:endParaRPr>
          </a:p>
        </p:txBody>
      </p:sp>
      <p:pic>
        <p:nvPicPr>
          <p:cNvPr id="2068" name="Picture 20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1" t="12913" r="24842" b="15395"/>
          <a:stretch/>
        </p:blipFill>
        <p:spPr bwMode="auto">
          <a:xfrm>
            <a:off x="9940835" y="2416628"/>
            <a:ext cx="287382" cy="4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1" t="12913" r="-1928" b="15395"/>
          <a:stretch/>
        </p:blipFill>
        <p:spPr bwMode="auto">
          <a:xfrm>
            <a:off x="2925986" y="3772971"/>
            <a:ext cx="287382" cy="4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ipse 30"/>
          <p:cNvSpPr/>
          <p:nvPr/>
        </p:nvSpPr>
        <p:spPr>
          <a:xfrm>
            <a:off x="10486131" y="1815057"/>
            <a:ext cx="1201784" cy="10515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427349" y="1806089"/>
            <a:ext cx="1319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70 </a:t>
            </a:r>
          </a:p>
          <a:p>
            <a:pPr algn="ctr"/>
            <a:r>
              <a:rPr lang="es-EC" sz="2000" dirty="0" smtClean="0"/>
              <a:t>suicidios diarios </a:t>
            </a:r>
            <a:endParaRPr lang="es-EC" sz="2000" dirty="0"/>
          </a:p>
        </p:txBody>
      </p:sp>
      <p:pic>
        <p:nvPicPr>
          <p:cNvPr id="33" name="Picture 20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2" t="12913" r="51611" b="15395"/>
          <a:stretch/>
        </p:blipFill>
        <p:spPr bwMode="auto">
          <a:xfrm>
            <a:off x="2175895" y="2941585"/>
            <a:ext cx="287382" cy="4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Elipse 39"/>
          <p:cNvSpPr/>
          <p:nvPr/>
        </p:nvSpPr>
        <p:spPr>
          <a:xfrm>
            <a:off x="3841963" y="2979378"/>
            <a:ext cx="1201784" cy="10515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556766" y="2093148"/>
            <a:ext cx="1201784" cy="10515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376225" y="2043121"/>
            <a:ext cx="1579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60% </a:t>
            </a:r>
          </a:p>
          <a:p>
            <a:pPr algn="ctr"/>
            <a:r>
              <a:rPr lang="es-EC" sz="2000" dirty="0" smtClean="0"/>
              <a:t>suicidios anuales  </a:t>
            </a:r>
            <a:endParaRPr lang="es-EC" sz="2000" dirty="0"/>
          </a:p>
        </p:txBody>
      </p:sp>
      <p:sp>
        <p:nvSpPr>
          <p:cNvPr id="43" name="Elipse 42"/>
          <p:cNvSpPr/>
          <p:nvPr/>
        </p:nvSpPr>
        <p:spPr>
          <a:xfrm>
            <a:off x="2803561" y="1268503"/>
            <a:ext cx="1201784" cy="10515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2656855" y="1230910"/>
            <a:ext cx="1579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8</a:t>
            </a:r>
            <a:r>
              <a:rPr lang="es-EC" sz="2000" dirty="0" smtClean="0"/>
              <a:t>5% </a:t>
            </a:r>
          </a:p>
          <a:p>
            <a:pPr algn="ctr"/>
            <a:r>
              <a:rPr lang="es-EC" sz="2000" dirty="0" smtClean="0"/>
              <a:t>Acoso escolar</a:t>
            </a:r>
            <a:endParaRPr lang="es-EC" sz="2000" dirty="0"/>
          </a:p>
        </p:txBody>
      </p:sp>
      <p:cxnSp>
        <p:nvCxnSpPr>
          <p:cNvPr id="21" name="Conector recto 20"/>
          <p:cNvCxnSpPr>
            <a:stCxn id="33" idx="3"/>
            <a:endCxn id="43" idx="4"/>
          </p:cNvCxnSpPr>
          <p:nvPr/>
        </p:nvCxnSpPr>
        <p:spPr>
          <a:xfrm flipV="1">
            <a:off x="2463277" y="2320063"/>
            <a:ext cx="941176" cy="84359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Conector recto 46"/>
          <p:cNvCxnSpPr>
            <a:stCxn id="33" idx="2"/>
            <a:endCxn id="41" idx="4"/>
          </p:cNvCxnSpPr>
          <p:nvPr/>
        </p:nvCxnSpPr>
        <p:spPr>
          <a:xfrm flipH="1" flipV="1">
            <a:off x="1157658" y="3144708"/>
            <a:ext cx="1161928" cy="24101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608352" y="6350666"/>
            <a:ext cx="1134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solidFill>
                  <a:schemeClr val="bg1"/>
                </a:solidFill>
              </a:rPr>
              <a:t>OMS: SUICIDIO ES UNA DE LAS CINCO CAUSAS DE MORTALIDAD ENTRE LOS 5 Y 19 AÑOS</a:t>
            </a:r>
            <a:endParaRPr lang="es-EC" sz="2400" dirty="0">
              <a:solidFill>
                <a:schemeClr val="bg1"/>
              </a:solidFill>
            </a:endParaRPr>
          </a:p>
        </p:txBody>
      </p:sp>
      <p:cxnSp>
        <p:nvCxnSpPr>
          <p:cNvPr id="52" name="Conector recto 51"/>
          <p:cNvCxnSpPr>
            <a:stCxn id="27" idx="3"/>
            <a:endCxn id="40" idx="3"/>
          </p:cNvCxnSpPr>
          <p:nvPr/>
        </p:nvCxnSpPr>
        <p:spPr>
          <a:xfrm flipV="1">
            <a:off x="3213368" y="3876941"/>
            <a:ext cx="804592" cy="118100"/>
          </a:xfrm>
          <a:prstGeom prst="line">
            <a:avLst/>
          </a:prstGeom>
          <a:ln w="9525" cap="flat" cmpd="sng" algn="ctr">
            <a:solidFill>
              <a:srgbClr val="9933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CuadroTexto 54"/>
          <p:cNvSpPr txBox="1"/>
          <p:nvPr/>
        </p:nvSpPr>
        <p:spPr>
          <a:xfrm>
            <a:off x="3647884" y="2920328"/>
            <a:ext cx="1579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60% </a:t>
            </a:r>
          </a:p>
          <a:p>
            <a:pPr algn="ctr"/>
            <a:r>
              <a:rPr lang="es-EC" sz="2000" dirty="0" smtClean="0"/>
              <a:t>Tratos violentos </a:t>
            </a:r>
          </a:p>
        </p:txBody>
      </p:sp>
      <p:sp>
        <p:nvSpPr>
          <p:cNvPr id="56" name="Elipse 55"/>
          <p:cNvSpPr/>
          <p:nvPr/>
        </p:nvSpPr>
        <p:spPr>
          <a:xfrm>
            <a:off x="1368842" y="4426255"/>
            <a:ext cx="1201784" cy="10515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57" name="Conector recto 56"/>
          <p:cNvCxnSpPr>
            <a:stCxn id="56" idx="7"/>
            <a:endCxn id="27" idx="1"/>
          </p:cNvCxnSpPr>
          <p:nvPr/>
        </p:nvCxnSpPr>
        <p:spPr>
          <a:xfrm flipV="1">
            <a:off x="2394629" y="3995041"/>
            <a:ext cx="531357" cy="585211"/>
          </a:xfrm>
          <a:prstGeom prst="line">
            <a:avLst/>
          </a:prstGeom>
          <a:ln w="9525" cap="flat" cmpd="sng" algn="ctr">
            <a:solidFill>
              <a:srgbClr val="9933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1179795" y="4573235"/>
            <a:ext cx="157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238</a:t>
            </a:r>
          </a:p>
          <a:p>
            <a:pPr algn="ctr"/>
            <a:r>
              <a:rPr lang="es-EC" sz="2000" dirty="0" smtClean="0"/>
              <a:t>Suicidios  </a:t>
            </a:r>
          </a:p>
        </p:txBody>
      </p:sp>
      <p:sp>
        <p:nvSpPr>
          <p:cNvPr id="62" name="Elipse 61"/>
          <p:cNvSpPr/>
          <p:nvPr/>
        </p:nvSpPr>
        <p:spPr>
          <a:xfrm>
            <a:off x="4365673" y="4553268"/>
            <a:ext cx="1201784" cy="10515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63" name="Conector recto 62"/>
          <p:cNvCxnSpPr>
            <a:stCxn id="69" idx="1"/>
          </p:cNvCxnSpPr>
          <p:nvPr/>
        </p:nvCxnSpPr>
        <p:spPr>
          <a:xfrm flipH="1" flipV="1">
            <a:off x="3010460" y="4295411"/>
            <a:ext cx="1187175" cy="765570"/>
          </a:xfrm>
          <a:prstGeom prst="line">
            <a:avLst/>
          </a:prstGeom>
          <a:ln w="9525" cap="flat" cmpd="sng" algn="ctr">
            <a:solidFill>
              <a:srgbClr val="9933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CuadroTexto 68"/>
          <p:cNvSpPr txBox="1"/>
          <p:nvPr/>
        </p:nvSpPr>
        <p:spPr>
          <a:xfrm>
            <a:off x="4197635" y="4553149"/>
            <a:ext cx="1579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60% </a:t>
            </a:r>
          </a:p>
          <a:p>
            <a:pPr algn="ctr"/>
            <a:r>
              <a:rPr lang="es-EC" sz="2000" dirty="0" smtClean="0"/>
              <a:t>Acoso escolar </a:t>
            </a:r>
          </a:p>
        </p:txBody>
      </p:sp>
      <p:cxnSp>
        <p:nvCxnSpPr>
          <p:cNvPr id="72" name="Conector recto 71"/>
          <p:cNvCxnSpPr>
            <a:endCxn id="18" idx="1"/>
          </p:cNvCxnSpPr>
          <p:nvPr/>
        </p:nvCxnSpPr>
        <p:spPr>
          <a:xfrm flipV="1">
            <a:off x="10127430" y="2313921"/>
            <a:ext cx="299919" cy="42172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Elipse 79"/>
          <p:cNvSpPr/>
          <p:nvPr/>
        </p:nvSpPr>
        <p:spPr>
          <a:xfrm>
            <a:off x="8302175" y="2365246"/>
            <a:ext cx="1201784" cy="10515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77" name="Conector recto 76"/>
          <p:cNvCxnSpPr>
            <a:stCxn id="2068" idx="2"/>
          </p:cNvCxnSpPr>
          <p:nvPr/>
        </p:nvCxnSpPr>
        <p:spPr>
          <a:xfrm flipH="1">
            <a:off x="9575702" y="2860767"/>
            <a:ext cx="508824" cy="54846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3" name="CuadroTexto 82"/>
          <p:cNvSpPr txBox="1"/>
          <p:nvPr/>
        </p:nvSpPr>
        <p:spPr>
          <a:xfrm>
            <a:off x="8256353" y="2340837"/>
            <a:ext cx="1319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60%</a:t>
            </a:r>
          </a:p>
          <a:p>
            <a:pPr algn="ctr"/>
            <a:r>
              <a:rPr lang="es-EC" sz="2000" dirty="0" smtClean="0"/>
              <a:t>Acoso escolar  </a:t>
            </a:r>
            <a:endParaRPr lang="es-EC" sz="2000" dirty="0"/>
          </a:p>
        </p:txBody>
      </p:sp>
      <p:sp>
        <p:nvSpPr>
          <p:cNvPr id="78" name="Paralelogramo 77"/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83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6000197" y="2803866"/>
            <a:ext cx="1017985" cy="970240"/>
            <a:chOff x="5946409" y="3072806"/>
            <a:chExt cx="1017985" cy="970240"/>
          </a:xfrm>
        </p:grpSpPr>
        <p:sp>
          <p:nvSpPr>
            <p:cNvPr id="45" name="Elipse 44"/>
            <p:cNvSpPr/>
            <p:nvPr/>
          </p:nvSpPr>
          <p:spPr>
            <a:xfrm>
              <a:off x="5946409" y="3072806"/>
              <a:ext cx="1017985" cy="970240"/>
            </a:xfrm>
            <a:prstGeom prst="ellipse">
              <a:avLst/>
            </a:prstGeom>
            <a:solidFill>
              <a:srgbClr val="CC339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3074" name="Picture 2" descr="Resultado de imagen para icono objetivo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988" y="3174410"/>
              <a:ext cx="758825" cy="758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5217431" y="1647798"/>
            <a:ext cx="1129581" cy="1081955"/>
            <a:chOff x="3913094" y="1839454"/>
            <a:chExt cx="1017985" cy="970240"/>
          </a:xfrm>
        </p:grpSpPr>
        <p:sp>
          <p:nvSpPr>
            <p:cNvPr id="4" name="Elipse 3"/>
            <p:cNvSpPr/>
            <p:nvPr/>
          </p:nvSpPr>
          <p:spPr>
            <a:xfrm>
              <a:off x="3913094" y="1839454"/>
              <a:ext cx="1017985" cy="970240"/>
            </a:xfrm>
            <a:prstGeom prst="ellipse">
              <a:avLst/>
            </a:prstGeom>
            <a:solidFill>
              <a:srgbClr val="FF7C8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3076" name="Picture 4" descr="Resultado de imagen para icono escuela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673" y="1972615"/>
              <a:ext cx="758825" cy="758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upo 27"/>
          <p:cNvGrpSpPr/>
          <p:nvPr/>
        </p:nvGrpSpPr>
        <p:grpSpPr>
          <a:xfrm>
            <a:off x="4676838" y="3601598"/>
            <a:ext cx="1017985" cy="970240"/>
            <a:chOff x="4582709" y="3857091"/>
            <a:chExt cx="1017985" cy="970240"/>
          </a:xfrm>
        </p:grpSpPr>
        <p:sp>
          <p:nvSpPr>
            <p:cNvPr id="46" name="Elipse 45"/>
            <p:cNvSpPr/>
            <p:nvPr/>
          </p:nvSpPr>
          <p:spPr>
            <a:xfrm>
              <a:off x="4582709" y="3857091"/>
              <a:ext cx="1017985" cy="970240"/>
            </a:xfrm>
            <a:prstGeom prst="ellipse">
              <a:avLst/>
            </a:prstGeom>
            <a:solidFill>
              <a:srgbClr val="FF996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3078" name="Picture 6" descr="Resultado de imagen para icono pregunta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077" y="3967244"/>
              <a:ext cx="847164" cy="765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adroTexto 2"/>
          <p:cNvSpPr txBox="1"/>
          <p:nvPr/>
        </p:nvSpPr>
        <p:spPr>
          <a:xfrm>
            <a:off x="-130306" y="1004125"/>
            <a:ext cx="539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ESCUELA DE EDUCACIÓN BÁSICA AMÉRICA Y ESPAÑA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13448" y="2702858"/>
            <a:ext cx="5782222" cy="0"/>
          </a:xfrm>
          <a:prstGeom prst="line">
            <a:avLst/>
          </a:prstGeom>
          <a:ln w="57150">
            <a:solidFill>
              <a:srgbClr val="FF7C8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>
            <a:off x="6509189" y="2836036"/>
            <a:ext cx="5682811" cy="0"/>
          </a:xfrm>
          <a:prstGeom prst="line">
            <a:avLst/>
          </a:prstGeom>
          <a:ln w="57150">
            <a:solidFill>
              <a:srgbClr val="CC339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 flipV="1">
            <a:off x="-2" y="3628492"/>
            <a:ext cx="5091704" cy="65367"/>
          </a:xfrm>
          <a:prstGeom prst="line">
            <a:avLst/>
          </a:prstGeom>
          <a:ln w="57150">
            <a:solidFill>
              <a:srgbClr val="FF996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/>
          <p:cNvSpPr txBox="1"/>
          <p:nvPr/>
        </p:nvSpPr>
        <p:spPr>
          <a:xfrm>
            <a:off x="65510" y="1778016"/>
            <a:ext cx="522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Pichincha – Mejía – Tambillo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Padres, docentes y niños de preparatoria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Año lectivo 2017-2018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7018180" y="2905470"/>
            <a:ext cx="502565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OBJETIVO</a:t>
            </a:r>
          </a:p>
          <a:p>
            <a:endParaRPr lang="es-EC" sz="2000" dirty="0" smtClean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Diseñar una propuesta educativa</a:t>
            </a:r>
          </a:p>
          <a:p>
            <a:pPr algn="just"/>
            <a:r>
              <a:rPr lang="es-EC" dirty="0" smtClean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 </a:t>
            </a:r>
          </a:p>
          <a:p>
            <a:pPr algn="just"/>
            <a:r>
              <a:rPr lang="es-EC" sz="2000" dirty="0" smtClean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OBJETIVOS ESPECÍFICOS </a:t>
            </a:r>
          </a:p>
          <a:p>
            <a:pPr algn="just"/>
            <a:endParaRPr lang="es-EC" sz="2000" dirty="0" smtClean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Recabar información de los estilos de crianza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Identificar aspectos de los estilos de crianza que aportan a la educación emocional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Evaluar las competencias socioemocionales de los niños 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201935" y="3819598"/>
            <a:ext cx="439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PREGUNTAS DE INVESTICACIÓN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38152" y="4501485"/>
            <a:ext cx="5223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Cuáles son los estilos de crianza que utilizan los padres de familia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Los estilos de crianza se relacionan con la educación emocional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Cuál es el nivel de competencias socioemocionales que poseen los niños </a:t>
            </a:r>
          </a:p>
        </p:txBody>
      </p:sp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>
            <a:hlinkClick r:id="rId5" action="ppaction://hlinksldjump"/>
          </p:cNvPr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II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/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FUNDAMENTACIÓN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41232" y="767537"/>
            <a:ext cx="6831105" cy="1288809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s-ES" dirty="0"/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2001251584"/>
              </p:ext>
            </p:extLst>
          </p:nvPr>
        </p:nvGraphicFramePr>
        <p:xfrm>
          <a:off x="951345" y="541536"/>
          <a:ext cx="10021456" cy="553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1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rir llave 12"/>
          <p:cNvSpPr/>
          <p:nvPr/>
        </p:nvSpPr>
        <p:spPr>
          <a:xfrm>
            <a:off x="8739567" y="2292801"/>
            <a:ext cx="847164" cy="3973528"/>
          </a:xfrm>
          <a:prstGeom prst="leftBrace">
            <a:avLst>
              <a:gd name="adj1" fmla="val 19049"/>
              <a:gd name="adj2" fmla="val 51577"/>
            </a:avLst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II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/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9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ESTILOS DE CRIANZA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41232" y="767537"/>
            <a:ext cx="6831105" cy="1288809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s-ES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720991988"/>
              </p:ext>
            </p:extLst>
          </p:nvPr>
        </p:nvGraphicFramePr>
        <p:xfrm>
          <a:off x="290311" y="383567"/>
          <a:ext cx="84492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Resultado de imagen para icono familia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" y="2292800"/>
            <a:ext cx="1682818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9359154" y="2460914"/>
            <a:ext cx="270285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/>
              <a:t>Pautas</a:t>
            </a:r>
          </a:p>
          <a:p>
            <a:r>
              <a:rPr lang="es-EC" sz="2000" dirty="0" smtClean="0">
                <a:solidFill>
                  <a:schemeClr val="bg2">
                    <a:lumMod val="25000"/>
                  </a:schemeClr>
                </a:solidFill>
              </a:rPr>
              <a:t>Modelo que dirige las acciones de los padres</a:t>
            </a:r>
          </a:p>
          <a:p>
            <a:endParaRPr lang="es-EC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/>
              <a:t>Prácticas</a:t>
            </a:r>
          </a:p>
          <a:p>
            <a:r>
              <a:rPr lang="es-EC" sz="2000" dirty="0" smtClean="0">
                <a:solidFill>
                  <a:schemeClr val="bg2">
                    <a:lumMod val="25000"/>
                  </a:schemeClr>
                </a:solidFill>
              </a:rPr>
              <a:t>Acciones específicas utilizadas por los padres </a:t>
            </a:r>
          </a:p>
          <a:p>
            <a:endParaRPr lang="es-EC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/>
              <a:t>Creencias </a:t>
            </a:r>
          </a:p>
          <a:p>
            <a:r>
              <a:rPr lang="es-EC" sz="2000" dirty="0" smtClean="0">
                <a:solidFill>
                  <a:schemeClr val="bg2">
                    <a:lumMod val="25000"/>
                  </a:schemeClr>
                </a:solidFill>
              </a:rPr>
              <a:t>Conocimientos básicos de como se debe criar a los niños </a:t>
            </a:r>
          </a:p>
          <a:p>
            <a:endParaRPr lang="es-EC" dirty="0"/>
          </a:p>
        </p:txBody>
      </p:sp>
      <p:cxnSp>
        <p:nvCxnSpPr>
          <p:cNvPr id="18" name="Conector angular 17"/>
          <p:cNvCxnSpPr/>
          <p:nvPr/>
        </p:nvCxnSpPr>
        <p:spPr>
          <a:xfrm rot="5400000" flipH="1" flipV="1">
            <a:off x="4756694" y="2380545"/>
            <a:ext cx="1510054" cy="298991"/>
          </a:xfrm>
          <a:prstGeom prst="bentConnector3">
            <a:avLst>
              <a:gd name="adj1" fmla="val 99340"/>
            </a:avLst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II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/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CLASIFICACIÓN ESTILOS DE CRIANZA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41232" y="767537"/>
            <a:ext cx="6831105" cy="1288809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s-ES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1926956" y="5113638"/>
            <a:ext cx="8400386" cy="0"/>
          </a:xfrm>
          <a:prstGeom prst="line">
            <a:avLst/>
          </a:prstGeom>
          <a:ln w="76200">
            <a:solidFill>
              <a:srgbClr val="9FED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49420" y="5769629"/>
            <a:ext cx="2643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latin typeface="Bahnschrift Light" panose="020B0502040204020203" pitchFamily="34" charset="0"/>
              </a:rPr>
              <a:t>ESTILO AUTORITARIO </a:t>
            </a:r>
            <a:endParaRPr lang="es-EC" sz="2000" dirty="0">
              <a:latin typeface="Bahnschrift Light" panose="020B05020402040202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856541" y="5769629"/>
            <a:ext cx="27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latin typeface="Bahnschrift Light" panose="020B0502040204020203" pitchFamily="34" charset="0"/>
              </a:rPr>
              <a:t>ESTILO DEMOCRÁTICO </a:t>
            </a:r>
            <a:endParaRPr lang="es-EC" sz="2000" dirty="0">
              <a:latin typeface="Bahnschrift Light" panose="020B05020402040202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297774" y="5769629"/>
            <a:ext cx="2343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latin typeface="Bahnschrift Light" panose="020B0502040204020203" pitchFamily="34" charset="0"/>
              </a:rPr>
              <a:t>ESTILO PERMISIVO</a:t>
            </a:r>
            <a:endParaRPr lang="es-EC" sz="2000" dirty="0">
              <a:latin typeface="Bahnschrift Light" panose="020B0502040204020203" pitchFamily="34" charset="0"/>
            </a:endParaRPr>
          </a:p>
        </p:txBody>
      </p:sp>
      <p:pic>
        <p:nvPicPr>
          <p:cNvPr id="5128" name="Picture 8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-3447" r="15248" b="-213"/>
          <a:stretch/>
        </p:blipFill>
        <p:spPr bwMode="auto">
          <a:xfrm>
            <a:off x="8633317" y="2810434"/>
            <a:ext cx="3008368" cy="276832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4.bp.blogspot.com/-caETrl_GX6k/WE3AdMf9ozI/AAAAAAAACQQ/ALZEJUYPA2ESsHWiW7ps22SMlOvJhI2lACLcB/s1600/autoritario%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9" y="2810434"/>
            <a:ext cx="3008368" cy="276832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psicosolucionesistemicas.es/wp-content/uploads/2017/10/padres-democraticos-560x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16" y="2810434"/>
            <a:ext cx="3008368" cy="276832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255509" y="1096987"/>
            <a:ext cx="3527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FEDFF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Baja autonomía y creatividad</a:t>
            </a:r>
          </a:p>
          <a:p>
            <a:pPr marL="285750" indent="-285750">
              <a:buClr>
                <a:srgbClr val="9FEDFF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Escasa competencia social </a:t>
            </a:r>
          </a:p>
          <a:p>
            <a:pPr marL="285750" indent="-285750">
              <a:buClr>
                <a:srgbClr val="9FEDFF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Menos espontáneos </a:t>
            </a:r>
          </a:p>
          <a:p>
            <a:pPr marL="285750" indent="-285750">
              <a:buClr>
                <a:srgbClr val="9FEDFF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Baja autoconfianza 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373941" y="1096987"/>
            <a:ext cx="3527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FF7C8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Bajo control de impulsos </a:t>
            </a:r>
          </a:p>
          <a:p>
            <a:pPr marL="742950" lvl="1" indent="-285750">
              <a:buClr>
                <a:srgbClr val="FF7C8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Escasa competencia social</a:t>
            </a:r>
          </a:p>
          <a:p>
            <a:pPr marL="742950" lvl="1" indent="-285750">
              <a:buClr>
                <a:srgbClr val="FF7C8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Baja capacidad de esfuerzo </a:t>
            </a:r>
          </a:p>
          <a:p>
            <a:pPr marL="742950" lvl="1" indent="-285750">
              <a:buClr>
                <a:srgbClr val="FF7C8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Poco control de la frustración 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630467" y="1092136"/>
            <a:ext cx="3527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0BB9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Autocontrol </a:t>
            </a:r>
          </a:p>
          <a:p>
            <a:pPr marL="285750" indent="-285750">
              <a:buClr>
                <a:srgbClr val="F0BB9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Autonomía</a:t>
            </a:r>
          </a:p>
          <a:p>
            <a:pPr marL="285750" indent="-285750">
              <a:buClr>
                <a:srgbClr val="F0BB9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Autoconcepto</a:t>
            </a:r>
          </a:p>
          <a:p>
            <a:pPr marL="285750" indent="-285750">
              <a:buClr>
                <a:srgbClr val="F0BB9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Capacidad de resolución de conflictos 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 rot="17849007">
            <a:off x="9704323" y="2517721"/>
            <a:ext cx="3091028" cy="3889107"/>
          </a:xfrm>
          <a:custGeom>
            <a:avLst/>
            <a:gdLst>
              <a:gd name="connsiteX0" fmla="*/ 0 w 3021106"/>
              <a:gd name="connsiteY0" fmla="*/ 489696 h 2938120"/>
              <a:gd name="connsiteX1" fmla="*/ 489696 w 3021106"/>
              <a:gd name="connsiteY1" fmla="*/ 0 h 2938120"/>
              <a:gd name="connsiteX2" fmla="*/ 2531410 w 3021106"/>
              <a:gd name="connsiteY2" fmla="*/ 0 h 2938120"/>
              <a:gd name="connsiteX3" fmla="*/ 3021106 w 3021106"/>
              <a:gd name="connsiteY3" fmla="*/ 489696 h 2938120"/>
              <a:gd name="connsiteX4" fmla="*/ 3021106 w 3021106"/>
              <a:gd name="connsiteY4" fmla="*/ 2448424 h 2938120"/>
              <a:gd name="connsiteX5" fmla="*/ 2531410 w 3021106"/>
              <a:gd name="connsiteY5" fmla="*/ 2938120 h 2938120"/>
              <a:gd name="connsiteX6" fmla="*/ 489696 w 3021106"/>
              <a:gd name="connsiteY6" fmla="*/ 2938120 h 2938120"/>
              <a:gd name="connsiteX7" fmla="*/ 0 w 3021106"/>
              <a:gd name="connsiteY7" fmla="*/ 2448424 h 2938120"/>
              <a:gd name="connsiteX8" fmla="*/ 0 w 3021106"/>
              <a:gd name="connsiteY8" fmla="*/ 489696 h 2938120"/>
              <a:gd name="connsiteX0" fmla="*/ 0 w 3021106"/>
              <a:gd name="connsiteY0" fmla="*/ 489696 h 3886815"/>
              <a:gd name="connsiteX1" fmla="*/ 489696 w 3021106"/>
              <a:gd name="connsiteY1" fmla="*/ 0 h 3886815"/>
              <a:gd name="connsiteX2" fmla="*/ 2531410 w 3021106"/>
              <a:gd name="connsiteY2" fmla="*/ 0 h 3886815"/>
              <a:gd name="connsiteX3" fmla="*/ 3021106 w 3021106"/>
              <a:gd name="connsiteY3" fmla="*/ 489696 h 3886815"/>
              <a:gd name="connsiteX4" fmla="*/ 3021106 w 3021106"/>
              <a:gd name="connsiteY4" fmla="*/ 2448424 h 3886815"/>
              <a:gd name="connsiteX5" fmla="*/ 2531410 w 3021106"/>
              <a:gd name="connsiteY5" fmla="*/ 2938120 h 3886815"/>
              <a:gd name="connsiteX6" fmla="*/ 589107 w 3021106"/>
              <a:gd name="connsiteY6" fmla="*/ 3886815 h 3886815"/>
              <a:gd name="connsiteX7" fmla="*/ 0 w 3021106"/>
              <a:gd name="connsiteY7" fmla="*/ 2448424 h 3886815"/>
              <a:gd name="connsiteX8" fmla="*/ 0 w 3021106"/>
              <a:gd name="connsiteY8" fmla="*/ 489696 h 3886815"/>
              <a:gd name="connsiteX0" fmla="*/ 0 w 3021106"/>
              <a:gd name="connsiteY0" fmla="*/ 489696 h 3886815"/>
              <a:gd name="connsiteX1" fmla="*/ 489696 w 3021106"/>
              <a:gd name="connsiteY1" fmla="*/ 0 h 3886815"/>
              <a:gd name="connsiteX2" fmla="*/ 2531410 w 3021106"/>
              <a:gd name="connsiteY2" fmla="*/ 0 h 3886815"/>
              <a:gd name="connsiteX3" fmla="*/ 3021106 w 3021106"/>
              <a:gd name="connsiteY3" fmla="*/ 489696 h 3886815"/>
              <a:gd name="connsiteX4" fmla="*/ 3021106 w 3021106"/>
              <a:gd name="connsiteY4" fmla="*/ 2448424 h 3886815"/>
              <a:gd name="connsiteX5" fmla="*/ 2576777 w 3021106"/>
              <a:gd name="connsiteY5" fmla="*/ 3141886 h 3886815"/>
              <a:gd name="connsiteX6" fmla="*/ 589107 w 3021106"/>
              <a:gd name="connsiteY6" fmla="*/ 3886815 h 3886815"/>
              <a:gd name="connsiteX7" fmla="*/ 0 w 3021106"/>
              <a:gd name="connsiteY7" fmla="*/ 2448424 h 3886815"/>
              <a:gd name="connsiteX8" fmla="*/ 0 w 3021106"/>
              <a:gd name="connsiteY8" fmla="*/ 489696 h 3886815"/>
              <a:gd name="connsiteX0" fmla="*/ 0 w 3021106"/>
              <a:gd name="connsiteY0" fmla="*/ 489696 h 4120857"/>
              <a:gd name="connsiteX1" fmla="*/ 489696 w 3021106"/>
              <a:gd name="connsiteY1" fmla="*/ 0 h 4120857"/>
              <a:gd name="connsiteX2" fmla="*/ 2531410 w 3021106"/>
              <a:gd name="connsiteY2" fmla="*/ 0 h 4120857"/>
              <a:gd name="connsiteX3" fmla="*/ 3021106 w 3021106"/>
              <a:gd name="connsiteY3" fmla="*/ 489696 h 4120857"/>
              <a:gd name="connsiteX4" fmla="*/ 3021106 w 3021106"/>
              <a:gd name="connsiteY4" fmla="*/ 2448424 h 4120857"/>
              <a:gd name="connsiteX5" fmla="*/ 2576777 w 3021106"/>
              <a:gd name="connsiteY5" fmla="*/ 3141886 h 4120857"/>
              <a:gd name="connsiteX6" fmla="*/ 589107 w 3021106"/>
              <a:gd name="connsiteY6" fmla="*/ 3886815 h 4120857"/>
              <a:gd name="connsiteX7" fmla="*/ 79467 w 3021106"/>
              <a:gd name="connsiteY7" fmla="*/ 4028958 h 4120857"/>
              <a:gd name="connsiteX8" fmla="*/ 0 w 3021106"/>
              <a:gd name="connsiteY8" fmla="*/ 489696 h 4120857"/>
              <a:gd name="connsiteX0" fmla="*/ 0 w 3021106"/>
              <a:gd name="connsiteY0" fmla="*/ 489696 h 4313143"/>
              <a:gd name="connsiteX1" fmla="*/ 489696 w 3021106"/>
              <a:gd name="connsiteY1" fmla="*/ 0 h 4313143"/>
              <a:gd name="connsiteX2" fmla="*/ 2531410 w 3021106"/>
              <a:gd name="connsiteY2" fmla="*/ 0 h 4313143"/>
              <a:gd name="connsiteX3" fmla="*/ 3021106 w 3021106"/>
              <a:gd name="connsiteY3" fmla="*/ 489696 h 4313143"/>
              <a:gd name="connsiteX4" fmla="*/ 3021106 w 3021106"/>
              <a:gd name="connsiteY4" fmla="*/ 2448424 h 4313143"/>
              <a:gd name="connsiteX5" fmla="*/ 2576777 w 3021106"/>
              <a:gd name="connsiteY5" fmla="*/ 3141886 h 4313143"/>
              <a:gd name="connsiteX6" fmla="*/ 589107 w 3021106"/>
              <a:gd name="connsiteY6" fmla="*/ 3886815 h 4313143"/>
              <a:gd name="connsiteX7" fmla="*/ 70911 w 3021106"/>
              <a:gd name="connsiteY7" fmla="*/ 4245616 h 4313143"/>
              <a:gd name="connsiteX8" fmla="*/ 0 w 3021106"/>
              <a:gd name="connsiteY8" fmla="*/ 489696 h 4313143"/>
              <a:gd name="connsiteX0" fmla="*/ 0 w 3021106"/>
              <a:gd name="connsiteY0" fmla="*/ 489696 h 4314883"/>
              <a:gd name="connsiteX1" fmla="*/ 489696 w 3021106"/>
              <a:gd name="connsiteY1" fmla="*/ 0 h 4314883"/>
              <a:gd name="connsiteX2" fmla="*/ 2531410 w 3021106"/>
              <a:gd name="connsiteY2" fmla="*/ 0 h 4314883"/>
              <a:gd name="connsiteX3" fmla="*/ 3021106 w 3021106"/>
              <a:gd name="connsiteY3" fmla="*/ 489696 h 4314883"/>
              <a:gd name="connsiteX4" fmla="*/ 3021106 w 3021106"/>
              <a:gd name="connsiteY4" fmla="*/ 2448424 h 4314883"/>
              <a:gd name="connsiteX5" fmla="*/ 2576777 w 3021106"/>
              <a:gd name="connsiteY5" fmla="*/ 3141886 h 4314883"/>
              <a:gd name="connsiteX6" fmla="*/ 811971 w 3021106"/>
              <a:gd name="connsiteY6" fmla="*/ 3907299 h 4314883"/>
              <a:gd name="connsiteX7" fmla="*/ 70911 w 3021106"/>
              <a:gd name="connsiteY7" fmla="*/ 4245616 h 4314883"/>
              <a:gd name="connsiteX8" fmla="*/ 0 w 3021106"/>
              <a:gd name="connsiteY8" fmla="*/ 489696 h 4314883"/>
              <a:gd name="connsiteX0" fmla="*/ 0 w 3021106"/>
              <a:gd name="connsiteY0" fmla="*/ 489696 h 4314883"/>
              <a:gd name="connsiteX1" fmla="*/ 489696 w 3021106"/>
              <a:gd name="connsiteY1" fmla="*/ 0 h 4314883"/>
              <a:gd name="connsiteX2" fmla="*/ 2531410 w 3021106"/>
              <a:gd name="connsiteY2" fmla="*/ 0 h 4314883"/>
              <a:gd name="connsiteX3" fmla="*/ 3021106 w 3021106"/>
              <a:gd name="connsiteY3" fmla="*/ 489696 h 4314883"/>
              <a:gd name="connsiteX4" fmla="*/ 3021106 w 3021106"/>
              <a:gd name="connsiteY4" fmla="*/ 2448424 h 4314883"/>
              <a:gd name="connsiteX5" fmla="*/ 2615397 w 3021106"/>
              <a:gd name="connsiteY5" fmla="*/ 2924745 h 4314883"/>
              <a:gd name="connsiteX6" fmla="*/ 811971 w 3021106"/>
              <a:gd name="connsiteY6" fmla="*/ 3907299 h 4314883"/>
              <a:gd name="connsiteX7" fmla="*/ 70911 w 3021106"/>
              <a:gd name="connsiteY7" fmla="*/ 4245616 h 4314883"/>
              <a:gd name="connsiteX8" fmla="*/ 0 w 3021106"/>
              <a:gd name="connsiteY8" fmla="*/ 489696 h 4314883"/>
              <a:gd name="connsiteX0" fmla="*/ 0 w 3021106"/>
              <a:gd name="connsiteY0" fmla="*/ 489696 h 4314883"/>
              <a:gd name="connsiteX1" fmla="*/ 489696 w 3021106"/>
              <a:gd name="connsiteY1" fmla="*/ 0 h 4314883"/>
              <a:gd name="connsiteX2" fmla="*/ 2531410 w 3021106"/>
              <a:gd name="connsiteY2" fmla="*/ 0 h 4314883"/>
              <a:gd name="connsiteX3" fmla="*/ 3021106 w 3021106"/>
              <a:gd name="connsiteY3" fmla="*/ 489696 h 4314883"/>
              <a:gd name="connsiteX4" fmla="*/ 3021106 w 3021106"/>
              <a:gd name="connsiteY4" fmla="*/ 2448424 h 4314883"/>
              <a:gd name="connsiteX5" fmla="*/ 2616362 w 3021106"/>
              <a:gd name="connsiteY5" fmla="*/ 2984875 h 4314883"/>
              <a:gd name="connsiteX6" fmla="*/ 811971 w 3021106"/>
              <a:gd name="connsiteY6" fmla="*/ 3907299 h 4314883"/>
              <a:gd name="connsiteX7" fmla="*/ 70911 w 3021106"/>
              <a:gd name="connsiteY7" fmla="*/ 4245616 h 4314883"/>
              <a:gd name="connsiteX8" fmla="*/ 0 w 3021106"/>
              <a:gd name="connsiteY8" fmla="*/ 489696 h 4314883"/>
              <a:gd name="connsiteX0" fmla="*/ 0 w 3021106"/>
              <a:gd name="connsiteY0" fmla="*/ 489696 h 4314883"/>
              <a:gd name="connsiteX1" fmla="*/ 489696 w 3021106"/>
              <a:gd name="connsiteY1" fmla="*/ 0 h 4314883"/>
              <a:gd name="connsiteX2" fmla="*/ 2531410 w 3021106"/>
              <a:gd name="connsiteY2" fmla="*/ 0 h 4314883"/>
              <a:gd name="connsiteX3" fmla="*/ 3021106 w 3021106"/>
              <a:gd name="connsiteY3" fmla="*/ 489696 h 4314883"/>
              <a:gd name="connsiteX4" fmla="*/ 3021106 w 3021106"/>
              <a:gd name="connsiteY4" fmla="*/ 2448424 h 4314883"/>
              <a:gd name="connsiteX5" fmla="*/ 2616362 w 3021106"/>
              <a:gd name="connsiteY5" fmla="*/ 2984875 h 4314883"/>
              <a:gd name="connsiteX6" fmla="*/ 811971 w 3021106"/>
              <a:gd name="connsiteY6" fmla="*/ 3907299 h 4314883"/>
              <a:gd name="connsiteX7" fmla="*/ 70911 w 3021106"/>
              <a:gd name="connsiteY7" fmla="*/ 4245616 h 4314883"/>
              <a:gd name="connsiteX8" fmla="*/ 0 w 3021106"/>
              <a:gd name="connsiteY8" fmla="*/ 489696 h 4314883"/>
              <a:gd name="connsiteX0" fmla="*/ 0 w 3021106"/>
              <a:gd name="connsiteY0" fmla="*/ 489696 h 4314883"/>
              <a:gd name="connsiteX1" fmla="*/ 489696 w 3021106"/>
              <a:gd name="connsiteY1" fmla="*/ 0 h 4314883"/>
              <a:gd name="connsiteX2" fmla="*/ 2531410 w 3021106"/>
              <a:gd name="connsiteY2" fmla="*/ 0 h 4314883"/>
              <a:gd name="connsiteX3" fmla="*/ 3021106 w 3021106"/>
              <a:gd name="connsiteY3" fmla="*/ 489696 h 4314883"/>
              <a:gd name="connsiteX4" fmla="*/ 3021106 w 3021106"/>
              <a:gd name="connsiteY4" fmla="*/ 2448424 h 4314883"/>
              <a:gd name="connsiteX5" fmla="*/ 2616362 w 3021106"/>
              <a:gd name="connsiteY5" fmla="*/ 2984875 h 4314883"/>
              <a:gd name="connsiteX6" fmla="*/ 811971 w 3021106"/>
              <a:gd name="connsiteY6" fmla="*/ 3907299 h 4314883"/>
              <a:gd name="connsiteX7" fmla="*/ 70911 w 3021106"/>
              <a:gd name="connsiteY7" fmla="*/ 4245616 h 4314883"/>
              <a:gd name="connsiteX8" fmla="*/ 0 w 3021106"/>
              <a:gd name="connsiteY8" fmla="*/ 489696 h 4314883"/>
              <a:gd name="connsiteX0" fmla="*/ 0 w 3021106"/>
              <a:gd name="connsiteY0" fmla="*/ 489696 h 4314883"/>
              <a:gd name="connsiteX1" fmla="*/ 489696 w 3021106"/>
              <a:gd name="connsiteY1" fmla="*/ 0 h 4314883"/>
              <a:gd name="connsiteX2" fmla="*/ 2531410 w 3021106"/>
              <a:gd name="connsiteY2" fmla="*/ 0 h 4314883"/>
              <a:gd name="connsiteX3" fmla="*/ 3021106 w 3021106"/>
              <a:gd name="connsiteY3" fmla="*/ 489696 h 4314883"/>
              <a:gd name="connsiteX4" fmla="*/ 3021106 w 3021106"/>
              <a:gd name="connsiteY4" fmla="*/ 2448424 h 4314883"/>
              <a:gd name="connsiteX5" fmla="*/ 2616362 w 3021106"/>
              <a:gd name="connsiteY5" fmla="*/ 2984875 h 4314883"/>
              <a:gd name="connsiteX6" fmla="*/ 811971 w 3021106"/>
              <a:gd name="connsiteY6" fmla="*/ 3907299 h 4314883"/>
              <a:gd name="connsiteX7" fmla="*/ 70911 w 3021106"/>
              <a:gd name="connsiteY7" fmla="*/ 4245616 h 4314883"/>
              <a:gd name="connsiteX8" fmla="*/ 0 w 3021106"/>
              <a:gd name="connsiteY8" fmla="*/ 489696 h 431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106" h="4314883">
                <a:moveTo>
                  <a:pt x="0" y="489696"/>
                </a:moveTo>
                <a:cubicBezTo>
                  <a:pt x="0" y="219244"/>
                  <a:pt x="219244" y="0"/>
                  <a:pt x="489696" y="0"/>
                </a:cubicBezTo>
                <a:lnTo>
                  <a:pt x="2531410" y="0"/>
                </a:lnTo>
                <a:cubicBezTo>
                  <a:pt x="2801862" y="0"/>
                  <a:pt x="3021106" y="219244"/>
                  <a:pt x="3021106" y="489696"/>
                </a:cubicBezTo>
                <a:lnTo>
                  <a:pt x="3021106" y="2448424"/>
                </a:lnTo>
                <a:cubicBezTo>
                  <a:pt x="3021106" y="2718876"/>
                  <a:pt x="2886814" y="2984875"/>
                  <a:pt x="2616362" y="2984875"/>
                </a:cubicBezTo>
                <a:cubicBezTo>
                  <a:pt x="1891448" y="3220150"/>
                  <a:pt x="1440004" y="3631476"/>
                  <a:pt x="811971" y="3907299"/>
                </a:cubicBezTo>
                <a:cubicBezTo>
                  <a:pt x="541519" y="3907299"/>
                  <a:pt x="70911" y="4516068"/>
                  <a:pt x="70911" y="4245616"/>
                </a:cubicBezTo>
                <a:lnTo>
                  <a:pt x="0" y="489696"/>
                </a:lnTo>
                <a:close/>
              </a:path>
            </a:pathLst>
          </a:custGeom>
          <a:solidFill>
            <a:srgbClr val="FFB9B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B9B9"/>
              </a:solidFill>
            </a:endParaRPr>
          </a:p>
        </p:txBody>
      </p:sp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II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/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EMOCIONES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726368" y="3024950"/>
            <a:ext cx="2655052" cy="2328659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Clr>
                <a:srgbClr val="E99A59"/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latin typeface="Bahnschrift Light" panose="020B0502040204020203" pitchFamily="34" charset="0"/>
              </a:rPr>
              <a:t>Adaptar</a:t>
            </a:r>
          </a:p>
          <a:p>
            <a:pPr marL="342900" lvl="0" indent="-342900">
              <a:buClr>
                <a:srgbClr val="E99A59"/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latin typeface="Bahnschrift Light" panose="020B0502040204020203" pitchFamily="34" charset="0"/>
              </a:rPr>
              <a:t>Comunicar e informar</a:t>
            </a:r>
          </a:p>
          <a:p>
            <a:pPr marL="342900" lvl="0" indent="-342900">
              <a:buClr>
                <a:srgbClr val="E99A59"/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latin typeface="Bahnschrift Light" panose="020B0502040204020203" pitchFamily="34" charset="0"/>
              </a:rPr>
              <a:t>Motivar y mantener la curiosidad </a:t>
            </a:r>
          </a:p>
          <a:p>
            <a:pPr marL="342900" lvl="0" indent="-342900">
              <a:buClr>
                <a:srgbClr val="E99A59"/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latin typeface="Bahnschrift Light" panose="020B0502040204020203" pitchFamily="34" charset="0"/>
              </a:rPr>
              <a:t>Almacenar y evocar memorias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60672" y="3999118"/>
            <a:ext cx="3296958" cy="1988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0BB9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Ibarrola, 2013</a:t>
            </a:r>
          </a:p>
          <a:p>
            <a:pPr marL="285750" indent="-285750">
              <a:buClr>
                <a:srgbClr val="F0BB90"/>
              </a:buClr>
              <a:buFont typeface="Wingdings" panose="05000000000000000000" pitchFamily="2" charset="2"/>
              <a:buChar char="§"/>
            </a:pPr>
            <a:r>
              <a:rPr lang="es-EC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Diccionario de la Lengua </a:t>
            </a:r>
            <a:r>
              <a:rPr lang="es-EC" dirty="0" smtClean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española</a:t>
            </a:r>
          </a:p>
          <a:p>
            <a:pPr marL="285750" indent="-285750">
              <a:buClr>
                <a:srgbClr val="F0BB90"/>
              </a:buClr>
              <a:buFont typeface="Wingdings" panose="05000000000000000000" pitchFamily="2" charset="2"/>
              <a:buChar char="§"/>
            </a:pPr>
            <a:r>
              <a:rPr lang="es-EC" dirty="0" err="1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Chabot</a:t>
            </a:r>
            <a:r>
              <a:rPr lang="es-EC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, M. y </a:t>
            </a:r>
            <a:r>
              <a:rPr lang="es-EC" dirty="0" err="1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Chabot</a:t>
            </a:r>
            <a:r>
              <a:rPr lang="es-EC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, D., </a:t>
            </a:r>
            <a:r>
              <a:rPr lang="es-EC" dirty="0" smtClean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2009 </a:t>
            </a:r>
            <a:endParaRPr lang="es-EC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pPr algn="ctr"/>
            <a:endParaRPr lang="es-EC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Triángulo isósceles 12"/>
          <p:cNvSpPr/>
          <p:nvPr/>
        </p:nvSpPr>
        <p:spPr>
          <a:xfrm rot="5400000">
            <a:off x="-222046" y="4549740"/>
            <a:ext cx="1331258" cy="887164"/>
          </a:xfrm>
          <a:prstGeom prst="triangle">
            <a:avLst>
              <a:gd name="adj" fmla="val 47980"/>
            </a:avLst>
          </a:prstGeom>
          <a:solidFill>
            <a:srgbClr val="F0B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Triángulo isósceles 27"/>
          <p:cNvSpPr/>
          <p:nvPr/>
        </p:nvSpPr>
        <p:spPr>
          <a:xfrm rot="5400000">
            <a:off x="-319196" y="4436606"/>
            <a:ext cx="1643102" cy="1093031"/>
          </a:xfrm>
          <a:prstGeom prst="triangle">
            <a:avLst>
              <a:gd name="adj" fmla="val 47980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6962215" y="4462274"/>
            <a:ext cx="1710725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EC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FUNCIONES</a:t>
            </a:r>
            <a:endParaRPr lang="es-EC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9677449"/>
              </p:ext>
            </p:extLst>
          </p:nvPr>
        </p:nvGraphicFramePr>
        <p:xfrm>
          <a:off x="1" y="520130"/>
          <a:ext cx="9482640" cy="267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1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4"/>
          <p:cNvSpPr/>
          <p:nvPr/>
        </p:nvSpPr>
        <p:spPr>
          <a:xfrm>
            <a:off x="439763" y="183265"/>
            <a:ext cx="11752236" cy="400605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45941 w 6141941"/>
              <a:gd name="connsiteY0" fmla="*/ 12526 h 526093"/>
              <a:gd name="connsiteX1" fmla="*/ 6141941 w 6141941"/>
              <a:gd name="connsiteY1" fmla="*/ 0 h 526093"/>
              <a:gd name="connsiteX2" fmla="*/ 6141941 w 6141941"/>
              <a:gd name="connsiteY2" fmla="*/ 526093 h 526093"/>
              <a:gd name="connsiteX3" fmla="*/ 0 w 6141941"/>
              <a:gd name="connsiteY3" fmla="*/ 508212 h 526093"/>
              <a:gd name="connsiteX4" fmla="*/ 45941 w 6141941"/>
              <a:gd name="connsiteY4" fmla="*/ 1252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1941" h="526093">
                <a:moveTo>
                  <a:pt x="45941" y="12526"/>
                </a:moveTo>
                <a:lnTo>
                  <a:pt x="6141941" y="0"/>
                </a:lnTo>
                <a:lnTo>
                  <a:pt x="6141941" y="526093"/>
                </a:lnTo>
                <a:lnTo>
                  <a:pt x="0" y="508212"/>
                </a:lnTo>
                <a:lnTo>
                  <a:pt x="45941" y="12526"/>
                </a:lnTo>
                <a:close/>
              </a:path>
            </a:pathLst>
          </a:custGeom>
          <a:solidFill>
            <a:srgbClr val="00999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latin typeface="Bahnschrift Light" panose="020B0502040204020203" pitchFamily="34" charset="0"/>
              </a:rPr>
              <a:t>                 CAPÍTULO II  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71" name="Paralelogramo 70"/>
          <p:cNvSpPr/>
          <p:nvPr/>
        </p:nvSpPr>
        <p:spPr>
          <a:xfrm>
            <a:off x="71256" y="186272"/>
            <a:ext cx="368507" cy="367200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4"/>
          <p:cNvSpPr/>
          <p:nvPr/>
        </p:nvSpPr>
        <p:spPr>
          <a:xfrm>
            <a:off x="1" y="6410709"/>
            <a:ext cx="12191998" cy="447291"/>
          </a:xfrm>
          <a:custGeom>
            <a:avLst/>
            <a:gdLst>
              <a:gd name="connsiteX0" fmla="*/ 0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0 h 526093"/>
              <a:gd name="connsiteX0" fmla="*/ 701457 w 6096000"/>
              <a:gd name="connsiteY0" fmla="*/ 0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701457 w 6096000"/>
              <a:gd name="connsiteY4" fmla="*/ 0 h 526093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0 w 6096000"/>
              <a:gd name="connsiteY3" fmla="*/ 526093 h 526093"/>
              <a:gd name="connsiteX4" fmla="*/ 0 w 6096000"/>
              <a:gd name="connsiteY4" fmla="*/ 12526 h 526093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75780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38619"/>
              <a:gd name="connsiteX1" fmla="*/ 6096000 w 6096000"/>
              <a:gd name="connsiteY1" fmla="*/ 0 h 538619"/>
              <a:gd name="connsiteX2" fmla="*/ 6096000 w 6096000"/>
              <a:gd name="connsiteY2" fmla="*/ 526093 h 538619"/>
              <a:gd name="connsiteX3" fmla="*/ 313278 w 6096000"/>
              <a:gd name="connsiteY3" fmla="*/ 538619 h 538619"/>
              <a:gd name="connsiteX4" fmla="*/ 0 w 6096000"/>
              <a:gd name="connsiteY4" fmla="*/ 12526 h 538619"/>
              <a:gd name="connsiteX0" fmla="*/ 0 w 6096000"/>
              <a:gd name="connsiteY0" fmla="*/ 12526 h 526093"/>
              <a:gd name="connsiteX1" fmla="*/ 6096000 w 6096000"/>
              <a:gd name="connsiteY1" fmla="*/ 0 h 526093"/>
              <a:gd name="connsiteX2" fmla="*/ 6096000 w 6096000"/>
              <a:gd name="connsiteY2" fmla="*/ 526093 h 526093"/>
              <a:gd name="connsiteX3" fmla="*/ 300778 w 6096000"/>
              <a:gd name="connsiteY3" fmla="*/ 496374 h 526093"/>
              <a:gd name="connsiteX4" fmla="*/ 0 w 6096000"/>
              <a:gd name="connsiteY4" fmla="*/ 12526 h 526093"/>
              <a:gd name="connsiteX0" fmla="*/ 0 w 6096000"/>
              <a:gd name="connsiteY0" fmla="*/ 12526 h 527321"/>
              <a:gd name="connsiteX1" fmla="*/ 6096000 w 6096000"/>
              <a:gd name="connsiteY1" fmla="*/ 0 h 527321"/>
              <a:gd name="connsiteX2" fmla="*/ 6096000 w 6096000"/>
              <a:gd name="connsiteY2" fmla="*/ 526093 h 527321"/>
              <a:gd name="connsiteX3" fmla="*/ 263277 w 6096000"/>
              <a:gd name="connsiteY3" fmla="*/ 527321 h 527321"/>
              <a:gd name="connsiteX4" fmla="*/ 0 w 6096000"/>
              <a:gd name="connsiteY4" fmla="*/ 12526 h 527321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263277 w 6096000"/>
              <a:gd name="connsiteY3" fmla="*/ 514795 h 514795"/>
              <a:gd name="connsiteX4" fmla="*/ 0 w 6096000"/>
              <a:gd name="connsiteY4" fmla="*/ 0 h 514795"/>
              <a:gd name="connsiteX0" fmla="*/ 0 w 6096000"/>
              <a:gd name="connsiteY0" fmla="*/ 0 h 514795"/>
              <a:gd name="connsiteX1" fmla="*/ 5843503 w 6096000"/>
              <a:gd name="connsiteY1" fmla="*/ 4560 h 514795"/>
              <a:gd name="connsiteX2" fmla="*/ 6096000 w 6096000"/>
              <a:gd name="connsiteY2" fmla="*/ 513567 h 514795"/>
              <a:gd name="connsiteX3" fmla="*/ 3566 w 6096000"/>
              <a:gd name="connsiteY3" fmla="*/ 514795 h 514795"/>
              <a:gd name="connsiteX4" fmla="*/ 0 w 6096000"/>
              <a:gd name="connsiteY4" fmla="*/ 0 h 51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14795">
                <a:moveTo>
                  <a:pt x="0" y="0"/>
                </a:moveTo>
                <a:lnTo>
                  <a:pt x="5843503" y="4560"/>
                </a:lnTo>
                <a:lnTo>
                  <a:pt x="6096000" y="513567"/>
                </a:lnTo>
                <a:lnTo>
                  <a:pt x="3566" y="514795"/>
                </a:lnTo>
                <a:cubicBezTo>
                  <a:pt x="2377" y="343197"/>
                  <a:pt x="1189" y="171598"/>
                  <a:pt x="0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Bahnschrift Light" panose="020B0502040204020203" pitchFamily="34" charset="0"/>
              </a:rPr>
              <a:t>CLASIFICACIÒN EMOCIONES </a:t>
            </a:r>
            <a:endParaRPr lang="es-EC" sz="2400" dirty="0">
              <a:latin typeface="Bahnschrift Light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93392" y="1111769"/>
            <a:ext cx="168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Bahnschrift Light" panose="020B0502040204020203" pitchFamily="34" charset="0"/>
              </a:rPr>
              <a:t>PRIMARIAS O BÁSICAS 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638303" y="2182634"/>
            <a:ext cx="263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Bahnschrift Light" panose="020B0502040204020203" pitchFamily="34" charset="0"/>
              </a:rPr>
              <a:t>SECUNDARIAS O COMPLEJAS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182464" y="2967464"/>
            <a:ext cx="144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Bahnschrift Light" panose="020B0502040204020203" pitchFamily="34" charset="0"/>
              </a:rPr>
              <a:t>POSITIVAS 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627167" y="3754865"/>
            <a:ext cx="144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Bahnschrift Light" panose="020B0502040204020203" pitchFamily="34" charset="0"/>
              </a:rPr>
              <a:t>NEGATIVAS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072735" y="4455307"/>
            <a:ext cx="144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Bahnschrift Light" panose="020B0502040204020203" pitchFamily="34" charset="0"/>
              </a:rPr>
              <a:t>AMBÍGUAS 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519005" y="5160189"/>
            <a:ext cx="22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Bahnschrift Light" panose="020B0502040204020203" pitchFamily="34" charset="0"/>
              </a:rPr>
              <a:t>INSTRUMENTALES  </a:t>
            </a:r>
            <a:endParaRPr lang="es-EC" dirty="0">
              <a:latin typeface="Bahnschrift Light" panose="020B0502040204020203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490949" y="5632136"/>
            <a:ext cx="134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Bahnschrift Light" panose="020B0502040204020203" pitchFamily="34" charset="0"/>
              </a:rPr>
              <a:t>ESTÉTICAS  </a:t>
            </a:r>
            <a:endParaRPr lang="es-EC" dirty="0">
              <a:latin typeface="Bahnschrift Light" panose="020B0502040204020203" pitchFamily="34" charset="0"/>
            </a:endParaRPr>
          </a:p>
        </p:txBody>
      </p:sp>
      <p:cxnSp>
        <p:nvCxnSpPr>
          <p:cNvPr id="15" name="Conector angular 14"/>
          <p:cNvCxnSpPr/>
          <p:nvPr/>
        </p:nvCxnSpPr>
        <p:spPr>
          <a:xfrm rot="16200000" flipH="1">
            <a:off x="296413" y="1933215"/>
            <a:ext cx="1462333" cy="876298"/>
          </a:xfrm>
          <a:prstGeom prst="bentConnector3">
            <a:avLst>
              <a:gd name="adj1" fmla="val 60115"/>
            </a:avLst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endCxn id="49" idx="2"/>
          </p:cNvCxnSpPr>
          <p:nvPr/>
        </p:nvCxnSpPr>
        <p:spPr>
          <a:xfrm>
            <a:off x="1479176" y="3102532"/>
            <a:ext cx="2662519" cy="839956"/>
          </a:xfrm>
          <a:prstGeom prst="bentConnector3">
            <a:avLst>
              <a:gd name="adj1" fmla="val 55556"/>
            </a:avLst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ector angular 35"/>
          <p:cNvCxnSpPr/>
          <p:nvPr/>
        </p:nvCxnSpPr>
        <p:spPr>
          <a:xfrm rot="16200000" flipH="1">
            <a:off x="4326611" y="3983514"/>
            <a:ext cx="1411892" cy="1385047"/>
          </a:xfrm>
          <a:prstGeom prst="bentConnector3">
            <a:avLst>
              <a:gd name="adj1" fmla="val 47143"/>
            </a:avLst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ector angular 37"/>
          <p:cNvCxnSpPr/>
          <p:nvPr/>
        </p:nvCxnSpPr>
        <p:spPr>
          <a:xfrm>
            <a:off x="5725081" y="5354381"/>
            <a:ext cx="3248028" cy="475868"/>
          </a:xfrm>
          <a:prstGeom prst="bentConnector3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ector angular 39"/>
          <p:cNvCxnSpPr/>
          <p:nvPr/>
        </p:nvCxnSpPr>
        <p:spPr>
          <a:xfrm>
            <a:off x="9024666" y="5816802"/>
            <a:ext cx="2284310" cy="422633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Conector 43"/>
          <p:cNvSpPr/>
          <p:nvPr/>
        </p:nvSpPr>
        <p:spPr>
          <a:xfrm>
            <a:off x="465551" y="1375623"/>
            <a:ext cx="338417" cy="335832"/>
          </a:xfrm>
          <a:prstGeom prst="flowChartConnector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Conector 46"/>
          <p:cNvSpPr/>
          <p:nvPr/>
        </p:nvSpPr>
        <p:spPr>
          <a:xfrm>
            <a:off x="1309967" y="2362647"/>
            <a:ext cx="338417" cy="335832"/>
          </a:xfrm>
          <a:prstGeom prst="flowChartConnector">
            <a:avLst/>
          </a:prstGeom>
          <a:solidFill>
            <a:srgbClr val="9A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Conector 47"/>
          <p:cNvSpPr/>
          <p:nvPr/>
        </p:nvSpPr>
        <p:spPr>
          <a:xfrm>
            <a:off x="2849654" y="2969289"/>
            <a:ext cx="338417" cy="335832"/>
          </a:xfrm>
          <a:prstGeom prst="flowChartConnector">
            <a:avLst/>
          </a:prstGeom>
          <a:solidFill>
            <a:srgbClr val="F0B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Conector 48"/>
          <p:cNvSpPr/>
          <p:nvPr/>
        </p:nvSpPr>
        <p:spPr>
          <a:xfrm>
            <a:off x="4141695" y="3774572"/>
            <a:ext cx="338417" cy="335832"/>
          </a:xfrm>
          <a:prstGeom prst="flowChartConnector">
            <a:avLst/>
          </a:prstGeom>
          <a:solidFill>
            <a:srgbClr val="C39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Conector 49"/>
          <p:cNvSpPr/>
          <p:nvPr/>
        </p:nvSpPr>
        <p:spPr>
          <a:xfrm>
            <a:off x="5573221" y="4495767"/>
            <a:ext cx="338417" cy="335832"/>
          </a:xfrm>
          <a:prstGeom prst="flowChartConnector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Conector 50"/>
          <p:cNvSpPr/>
          <p:nvPr/>
        </p:nvSpPr>
        <p:spPr>
          <a:xfrm>
            <a:off x="7179886" y="5201334"/>
            <a:ext cx="338417" cy="335832"/>
          </a:xfrm>
          <a:prstGeom prst="flowChartConnector">
            <a:avLst/>
          </a:prstGeom>
          <a:solidFill>
            <a:srgbClr val="9A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Conector 51"/>
          <p:cNvSpPr/>
          <p:nvPr/>
        </p:nvSpPr>
        <p:spPr>
          <a:xfrm>
            <a:off x="9991168" y="5669491"/>
            <a:ext cx="338417" cy="335832"/>
          </a:xfrm>
          <a:prstGeom prst="flowChartConnector">
            <a:avLst/>
          </a:prstGeom>
          <a:solidFill>
            <a:srgbClr val="F0B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Cheurón 45"/>
          <p:cNvSpPr/>
          <p:nvPr/>
        </p:nvSpPr>
        <p:spPr>
          <a:xfrm>
            <a:off x="2524698" y="1111768"/>
            <a:ext cx="324956" cy="646331"/>
          </a:xfrm>
          <a:prstGeom prst="chevron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3074056" y="905974"/>
            <a:ext cx="1606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B9B9"/>
              </a:buClr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Miedo</a:t>
            </a:r>
          </a:p>
          <a:p>
            <a:pPr marL="285750" indent="-285750">
              <a:buClr>
                <a:srgbClr val="FFB9B9"/>
              </a:buClr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Alegría</a:t>
            </a:r>
          </a:p>
          <a:p>
            <a:pPr marL="285750" indent="-285750">
              <a:buClr>
                <a:srgbClr val="FFB9B9"/>
              </a:buClr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Ira </a:t>
            </a:r>
            <a:endParaRPr lang="es-EC" sz="2000" dirty="0">
              <a:solidFill>
                <a:schemeClr val="bg2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4627167" y="911054"/>
            <a:ext cx="1670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B9B9"/>
              </a:buClr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Tristeza </a:t>
            </a:r>
          </a:p>
          <a:p>
            <a:pPr marL="285750" indent="-285750">
              <a:buClr>
                <a:srgbClr val="FFB9B9"/>
              </a:buClr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Sorpresa</a:t>
            </a:r>
          </a:p>
          <a:p>
            <a:pPr marL="285750" indent="-285750">
              <a:buClr>
                <a:srgbClr val="FFB9B9"/>
              </a:buClr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Asco </a:t>
            </a:r>
          </a:p>
        </p:txBody>
      </p:sp>
    </p:spTree>
    <p:extLst>
      <p:ext uri="{BB962C8B-B14F-4D97-AF65-F5344CB8AC3E}">
        <p14:creationId xmlns:p14="http://schemas.microsoft.com/office/powerpoint/2010/main" val="215832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1167</Words>
  <Application>Microsoft Office PowerPoint</Application>
  <PresentationFormat>Panorámica</PresentationFormat>
  <Paragraphs>333</Paragraphs>
  <Slides>22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6" baseType="lpstr">
      <vt:lpstr>Batang</vt:lpstr>
      <vt:lpstr>Andalus</vt:lpstr>
      <vt:lpstr>Arial</vt:lpstr>
      <vt:lpstr>Arial Black</vt:lpstr>
      <vt:lpstr>Bahnschrift Light</vt:lpstr>
      <vt:lpstr>Bahnschrift Light SemiCondensed</vt:lpstr>
      <vt:lpstr>Bahnschrift SemiLight</vt:lpstr>
      <vt:lpstr>Baskerville Old Face</vt:lpstr>
      <vt:lpstr>Bodoni MT Black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Pc-Family</dc:creator>
  <cp:lastModifiedBy>Estudiante1</cp:lastModifiedBy>
  <cp:revision>110</cp:revision>
  <dcterms:created xsi:type="dcterms:W3CDTF">2018-08-30T17:25:09Z</dcterms:created>
  <dcterms:modified xsi:type="dcterms:W3CDTF">2018-09-13T20:18:05Z</dcterms:modified>
</cp:coreProperties>
</file>