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303" r:id="rId2"/>
    <p:sldId id="257" r:id="rId3"/>
    <p:sldId id="258" r:id="rId4"/>
    <p:sldId id="263" r:id="rId5"/>
    <p:sldId id="264" r:id="rId6"/>
    <p:sldId id="265" r:id="rId7"/>
    <p:sldId id="266" r:id="rId8"/>
    <p:sldId id="268"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311" r:id="rId26"/>
    <p:sldId id="289" r:id="rId27"/>
    <p:sldId id="290" r:id="rId28"/>
    <p:sldId id="291" r:id="rId29"/>
    <p:sldId id="292" r:id="rId30"/>
    <p:sldId id="293" r:id="rId31"/>
    <p:sldId id="294" r:id="rId32"/>
    <p:sldId id="295" r:id="rId33"/>
    <p:sldId id="296" r:id="rId34"/>
    <p:sldId id="297" r:id="rId35"/>
    <p:sldId id="306" r:id="rId36"/>
    <p:sldId id="298" r:id="rId37"/>
    <p:sldId id="307" r:id="rId38"/>
    <p:sldId id="299" r:id="rId39"/>
    <p:sldId id="300" r:id="rId40"/>
    <p:sldId id="301" r:id="rId41"/>
    <p:sldId id="308" r:id="rId42"/>
    <p:sldId id="302" r:id="rId43"/>
    <p:sldId id="304" r:id="rId44"/>
    <p:sldId id="305" r:id="rId45"/>
    <p:sldId id="272" r:id="rId46"/>
    <p:sldId id="267" r:id="rId47"/>
    <p:sldId id="309" r:id="rId48"/>
    <p:sldId id="312" r:id="rId49"/>
    <p:sldId id="310" r:id="rId50"/>
    <p:sldId id="269" r:id="rId51"/>
    <p:sldId id="314" r:id="rId52"/>
    <p:sldId id="315" r:id="rId53"/>
    <p:sldId id="270" r:id="rId54"/>
    <p:sldId id="316" r:id="rId5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notesViewPr>
    <p:cSldViewPr snapToGrid="0">
      <p:cViewPr varScale="1">
        <p:scale>
          <a:sx n="57" d="100"/>
          <a:sy n="57" d="100"/>
        </p:scale>
        <p:origin x="2808"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LSON\Dropbox\TESIS%20BLOQUES%20CON%20PET%20Y%20FIBRAS%20DE%20CAUCHO-%20MEJIA%20-%20PACHACAMA\Granulometr&#237;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ordan\Dropbox\TESIS%20BLOQUES%20CON%20PET%20Y%20FIBRAS%20DE%20CAUCHO-%20MEJIA%20-%20PACHACAMA\Absorcion%20PE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ordan\Dropbox\TESIS%20BLOQUES%20CON%20PET%20Y%20FIBRAS%20DE%20CAUCHO-%20MEJIA%20-%20PACHACAMA\Absorcion%20PE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ordan\Dropbox\TESIS%20BLOQUES%20CON%20PET%20Y%20FIBRAS%20DE%20CAUCHO-%20MEJIA%20-%20PACHACAMA\Absorcion%20PE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ordan\Dropbox\TESIS%20BLOQUES%20CON%20PET%20Y%20FIBRAS%20DE%20CAUCHO-%20MEJIA%20-%20PACHACAMA\Bloques%20PET%2012.35%2021%20agosto.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Casita\Dropbox\TESIS%20BLOQUES%20CON%20PET%20Y%20FIBRAS%20DE%20CAUCHO-%20MEJIA%20-%20PACHACAMA\Granulometr&#237;a.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a:solidFill>
                  <a:sysClr val="windowText" lastClr="000000"/>
                </a:solidFill>
                <a:latin typeface="Times New Roman" panose="02020603050405020304" pitchFamily="18" charset="0"/>
                <a:cs typeface="Times New Roman" panose="02020603050405020304" pitchFamily="18" charset="0"/>
              </a:rPr>
              <a:t>Curva Granulométrica Arena-PET-Caucho</a:t>
            </a:r>
          </a:p>
        </c:rich>
      </c:tx>
      <c:layout>
        <c:manualLayout>
          <c:xMode val="edge"/>
          <c:yMode val="edge"/>
          <c:x val="0.26575548152717687"/>
          <c:y val="3.9086466541785499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manualLayout>
          <c:layoutTarget val="inner"/>
          <c:xMode val="edge"/>
          <c:yMode val="edge"/>
          <c:x val="0.11532671756631989"/>
          <c:y val="0.13564651656875992"/>
          <c:w val="0.78862663989034287"/>
          <c:h val="0.67907787541164832"/>
        </c:manualLayout>
      </c:layout>
      <c:scatterChart>
        <c:scatterStyle val="smoothMarker"/>
        <c:varyColors val="0"/>
        <c:ser>
          <c:idx val="0"/>
          <c:order val="3"/>
          <c:tx>
            <c:v>Granulometria Caucho</c:v>
          </c:tx>
          <c:spPr>
            <a:ln w="19050" cap="rnd">
              <a:solidFill>
                <a:srgbClr val="FF0000"/>
              </a:solidFill>
              <a:round/>
            </a:ln>
            <a:effectLst/>
          </c:spPr>
          <c:marker>
            <c:symbol val="circle"/>
            <c:size val="5"/>
            <c:spPr>
              <a:solidFill>
                <a:srgbClr val="FF0000"/>
              </a:solidFill>
              <a:ln w="9525">
                <a:solidFill>
                  <a:srgbClr val="FF0000"/>
                </a:solidFill>
              </a:ln>
              <a:effectLst/>
            </c:spPr>
          </c:marker>
          <c:dLbls>
            <c:dLbl>
              <c:idx val="0"/>
              <c:spPr>
                <a:noFill/>
                <a:ln>
                  <a:noFill/>
                </a:ln>
                <a:effectLst/>
              </c:spPr>
              <c:txPr>
                <a:bodyPr rot="0" spcFirstLastPara="1" vertOverflow="ellipsis" vert="horz" wrap="square" lIns="38100" tIns="19050" rIns="38100" bIns="19050" anchor="ctr" anchorCtr="0">
                  <a:spAutoFit/>
                </a:bodyPr>
                <a:lstStyle/>
                <a:p>
                  <a:pPr algn="ctr" rtl="0">
                    <a:defRPr lang="es-ES" sz="1000" b="0" i="0" u="none" strike="noStrike" kern="1200" baseline="0">
                      <a:solidFill>
                        <a:srgbClr val="FF0000"/>
                      </a:solidFill>
                      <a:latin typeface="+mn-lt"/>
                      <a:ea typeface="+mn-ea"/>
                      <a:cs typeface="+mn-cs"/>
                    </a:defRPr>
                  </a:pPr>
                  <a:endParaRPr lang="es-ES"/>
                </a:p>
              </c:txPr>
              <c:showLegendKey val="0"/>
              <c:showVal val="1"/>
              <c:showCatName val="0"/>
              <c:showSerName val="0"/>
              <c:showPercent val="0"/>
              <c:showBubbleSize val="0"/>
            </c:dLbl>
            <c:dLbl>
              <c:idx val="1"/>
              <c:delete val="1"/>
              <c:extLst>
                <c:ext xmlns:c15="http://schemas.microsoft.com/office/drawing/2012/chart" uri="{CE6537A1-D6FC-4f65-9D91-7224C49458BB}"/>
              </c:extLst>
            </c:dLbl>
            <c:dLbl>
              <c:idx val="2"/>
              <c:layout>
                <c:manualLayout>
                  <c:x val="-6.8699317657080214E-17"/>
                  <c:y val="-6.9483464303280547E-3"/>
                </c:manualLayout>
              </c:layout>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baseline="0">
                      <a:solidFill>
                        <a:srgbClr val="FF0000"/>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dLbl>
              <c:idx val="3"/>
              <c:layout>
                <c:manualLayout>
                  <c:x val="-5.6209181954285627E-2"/>
                  <c:y val="-2.4319212506148321E-2"/>
                </c:manualLayout>
              </c:layout>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baseline="0">
                      <a:solidFill>
                        <a:srgbClr val="FF0000"/>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dLbl>
              <c:idx val="4"/>
              <c:layout>
                <c:manualLayout>
                  <c:x val="-3.3725509172571333E-2"/>
                  <c:y val="-3.8215905366804429E-2"/>
                </c:manualLayout>
              </c:layout>
              <c:tx>
                <c:rich>
                  <a:bodyPr/>
                  <a:lstStyle/>
                  <a:p>
                    <a:fld id="{5B023865-1CF2-4B49-82A3-5CCC32321461}" type="YVALUE">
                      <a:rPr lang="en-US" sz="1000" b="0"/>
                      <a:pPr/>
                      <a:t>[VALOR DE Y]</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5"/>
              <c:layout>
                <c:manualLayout>
                  <c:x val="-2.9978230375618999E-2"/>
                  <c:y val="-3.1267558936476245E-2"/>
                </c:manualLayout>
              </c:layout>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baseline="0">
                      <a:solidFill>
                        <a:srgbClr val="FF0000"/>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dLbl>
              <c:idx val="6"/>
              <c:layout>
                <c:manualLayout>
                  <c:x val="-2.435731218019041E-2"/>
                  <c:y val="-2.7793385721312219E-2"/>
                </c:manualLayout>
              </c:layout>
              <c:tx>
                <c:rich>
                  <a:bodyPr/>
                  <a:lstStyle/>
                  <a:p>
                    <a:fld id="{1D31731E-BC18-4B04-952F-5E5EECF2FF90}" type="YVALUE">
                      <a:rPr lang="en-US" sz="1000" b="0"/>
                      <a:pPr/>
                      <a:t>[VALOR DE Y]</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'Granulometría CAUCHO'!$B$4:$B$10</c:f>
              <c:numCache>
                <c:formatCode>General</c:formatCode>
                <c:ptCount val="7"/>
                <c:pt idx="0">
                  <c:v>9.5</c:v>
                </c:pt>
                <c:pt idx="1">
                  <c:v>4.75</c:v>
                </c:pt>
                <c:pt idx="2" formatCode="0.00">
                  <c:v>2.36</c:v>
                </c:pt>
                <c:pt idx="3">
                  <c:v>1.18</c:v>
                </c:pt>
                <c:pt idx="4">
                  <c:v>0.6</c:v>
                </c:pt>
                <c:pt idx="5">
                  <c:v>0.3</c:v>
                </c:pt>
                <c:pt idx="6">
                  <c:v>0.15</c:v>
                </c:pt>
              </c:numCache>
            </c:numRef>
          </c:xVal>
          <c:yVal>
            <c:numRef>
              <c:f>'Granulometría CAUCHO'!$G$4:$G$10</c:f>
              <c:numCache>
                <c:formatCode>0.00</c:formatCode>
                <c:ptCount val="7"/>
                <c:pt idx="0">
                  <c:v>100</c:v>
                </c:pt>
                <c:pt idx="1">
                  <c:v>100</c:v>
                </c:pt>
                <c:pt idx="2">
                  <c:v>77.555110220440881</c:v>
                </c:pt>
                <c:pt idx="3">
                  <c:v>21.242484969939881</c:v>
                </c:pt>
                <c:pt idx="4">
                  <c:v>3.2064128256512987</c:v>
                </c:pt>
                <c:pt idx="5">
                  <c:v>0.70140280561122381</c:v>
                </c:pt>
                <c:pt idx="6">
                  <c:v>0.30060120240480614</c:v>
                </c:pt>
              </c:numCache>
            </c:numRef>
          </c:yVal>
          <c:smooth val="1"/>
        </c:ser>
        <c:ser>
          <c:idx val="1"/>
          <c:order val="4"/>
          <c:tx>
            <c:v>Granulometría Arena</c:v>
          </c:tx>
          <c:spPr>
            <a:ln w="19050"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1.8736393984760478E-3"/>
                  <c:y val="-4.8638425012296385E-2"/>
                </c:manualLayout>
              </c:layout>
              <c:spPr>
                <a:noFill/>
                <a:ln>
                  <a:noFill/>
                </a:ln>
                <a:effectLst/>
              </c:spPr>
              <c:txPr>
                <a:bodyPr rot="0" spcFirstLastPara="1" vertOverflow="ellipsis" vert="horz" wrap="square" lIns="38100" tIns="19050" rIns="38100" bIns="19050" anchor="ctr" anchorCtr="0">
                  <a:spAutoFit/>
                </a:bodyPr>
                <a:lstStyle/>
                <a:p>
                  <a:pPr algn="ctr" rtl="0">
                    <a:defRPr lang="es-ES" sz="1000" b="0" i="0" u="none" strike="noStrike" kern="1200" baseline="0">
                      <a:solidFill>
                        <a:schemeClr val="accent2"/>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dLbl>
              <c:idx val="1"/>
              <c:layout>
                <c:manualLayout>
                  <c:x val="-5.6209181954285557E-2"/>
                  <c:y val="-3.8215905366804304E-2"/>
                </c:manualLayout>
              </c:layout>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baseline="0">
                      <a:solidFill>
                        <a:schemeClr val="accent2"/>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dLbl>
              <c:idx val="2"/>
              <c:layout>
                <c:manualLayout>
                  <c:x val="-7.1198297142095038E-2"/>
                  <c:y val="-2.4319212506148193E-2"/>
                </c:manualLayout>
              </c:layout>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baseline="0">
                      <a:solidFill>
                        <a:schemeClr val="accent2"/>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dLbl>
              <c:idx val="3"/>
              <c:layout>
                <c:manualLayout>
                  <c:x val="-5.6209181954285627E-2"/>
                  <c:y val="-3.4741732151640274E-2"/>
                </c:manualLayout>
              </c:layout>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baseline="0">
                      <a:solidFill>
                        <a:schemeClr val="accent2"/>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dLbl>
              <c:idx val="4"/>
              <c:layout>
                <c:manualLayout>
                  <c:x val="-4.6840984961904635E-2"/>
                  <c:y val="-3.8215905366804366E-2"/>
                </c:manualLayout>
              </c:layout>
              <c:tx>
                <c:rich>
                  <a:bodyPr/>
                  <a:lstStyle/>
                  <a:p>
                    <a:fld id="{E1C4856D-DE5A-4EAA-81B1-DE58FC5082B1}" type="YVALUE">
                      <a:rPr lang="en-US" sz="1000" b="1">
                        <a:solidFill>
                          <a:schemeClr val="accent2"/>
                        </a:solidFill>
                      </a:rPr>
                      <a:pPr/>
                      <a:t>[VALOR DE Y]</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5"/>
              <c:layout>
                <c:manualLayout>
                  <c:x val="-4.4967345563428449E-2"/>
                  <c:y val="-3.4741732151640399E-2"/>
                </c:manualLayout>
              </c:layout>
              <c:tx>
                <c:rich>
                  <a:bodyPr/>
                  <a:lstStyle/>
                  <a:p>
                    <a:fld id="{C4791220-AFA6-42CC-BC79-F7EE8F1359A8}" type="YVALUE">
                      <a:rPr lang="en-US" sz="1000" b="1">
                        <a:solidFill>
                          <a:schemeClr val="accent2"/>
                        </a:solidFill>
                      </a:rPr>
                      <a:pPr/>
                      <a:t>[VALOR DE Y]</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6"/>
              <c:layout>
                <c:manualLayout>
                  <c:x val="-3.7472787969523726E-2"/>
                  <c:y val="-4.1690078581968333E-2"/>
                </c:manualLayout>
              </c:layout>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baseline="0">
                      <a:solidFill>
                        <a:schemeClr val="accent2"/>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'Granulometría CAUCHO'!$B$4:$B$10</c:f>
              <c:numCache>
                <c:formatCode>General</c:formatCode>
                <c:ptCount val="7"/>
                <c:pt idx="0">
                  <c:v>9.5</c:v>
                </c:pt>
                <c:pt idx="1">
                  <c:v>4.75</c:v>
                </c:pt>
                <c:pt idx="2" formatCode="0.00">
                  <c:v>2.36</c:v>
                </c:pt>
                <c:pt idx="3">
                  <c:v>1.18</c:v>
                </c:pt>
                <c:pt idx="4">
                  <c:v>0.6</c:v>
                </c:pt>
                <c:pt idx="5">
                  <c:v>0.3</c:v>
                </c:pt>
                <c:pt idx="6">
                  <c:v>0.15</c:v>
                </c:pt>
              </c:numCache>
            </c:numRef>
          </c:xVal>
          <c:yVal>
            <c:numRef>
              <c:f>'Granulometría CAUCHO'!$H$4:$H$10</c:f>
              <c:numCache>
                <c:formatCode>0.00</c:formatCode>
                <c:ptCount val="7"/>
                <c:pt idx="0">
                  <c:v>99.999999999999986</c:v>
                </c:pt>
                <c:pt idx="1">
                  <c:v>99.799999999999983</c:v>
                </c:pt>
                <c:pt idx="2">
                  <c:v>78.299999999999983</c:v>
                </c:pt>
                <c:pt idx="3">
                  <c:v>51.899999999999991</c:v>
                </c:pt>
                <c:pt idx="4">
                  <c:v>34.399999999999991</c:v>
                </c:pt>
                <c:pt idx="5">
                  <c:v>22.099999999999994</c:v>
                </c:pt>
                <c:pt idx="6">
                  <c:v>15</c:v>
                </c:pt>
              </c:numCache>
            </c:numRef>
          </c:yVal>
          <c:smooth val="1"/>
        </c:ser>
        <c:ser>
          <c:idx val="2"/>
          <c:order val="5"/>
          <c:tx>
            <c:v>Granulometría PET</c:v>
          </c:tx>
          <c:spPr>
            <a:ln w="19050" cap="rnd">
              <a:solidFill>
                <a:srgbClr val="002060"/>
              </a:solidFill>
              <a:round/>
            </a:ln>
            <a:effectLst/>
          </c:spPr>
          <c:marker>
            <c:symbol val="circle"/>
            <c:size val="5"/>
            <c:spPr>
              <a:solidFill>
                <a:srgbClr val="002060"/>
              </a:solidFill>
              <a:ln w="9525">
                <a:solidFill>
                  <a:srgbClr val="002060"/>
                </a:solidFill>
              </a:ln>
              <a:effectLst/>
            </c:spPr>
          </c:marker>
          <c:dLbls>
            <c:dLbl>
              <c:idx val="0"/>
              <c:delete val="1"/>
              <c:extLst>
                <c:ext xmlns:c15="http://schemas.microsoft.com/office/drawing/2012/chart" uri="{CE6537A1-D6FC-4f65-9D91-7224C49458BB}"/>
              </c:extLst>
            </c:dLbl>
            <c:dLbl>
              <c:idx val="1"/>
              <c:layout>
                <c:manualLayout>
                  <c:x val="8.8061051728380704E-2"/>
                  <c:y val="4.8638425012296385E-2"/>
                </c:manualLayout>
              </c:layout>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baseline="0">
                      <a:solidFill>
                        <a:srgbClr val="002060"/>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dLbl>
              <c:idx val="2"/>
              <c:layout>
                <c:manualLayout>
                  <c:x val="-1.4989115187809552E-2"/>
                  <c:y val="6.6009291088116526E-2"/>
                </c:manualLayout>
              </c:layout>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baseline="0">
                      <a:solidFill>
                        <a:srgbClr val="002060"/>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dLbl>
              <c:idx val="3"/>
              <c:spPr>
                <a:noFill/>
                <a:ln>
                  <a:noFill/>
                </a:ln>
                <a:effectLst/>
              </c:spPr>
              <c:txPr>
                <a:bodyPr rot="0" spcFirstLastPara="1" vertOverflow="ellipsis" vert="horz" wrap="square" lIns="38100" tIns="19050" rIns="38100" bIns="19050" anchor="ctr" anchorCtr="0">
                  <a:spAutoFit/>
                </a:bodyPr>
                <a:lstStyle/>
                <a:p>
                  <a:pPr algn="ctr" rtl="0">
                    <a:defRPr lang="es-ES" sz="1000" b="0" i="0" u="none" strike="noStrike" kern="1200" baseline="0">
                      <a:solidFill>
                        <a:srgbClr val="002060"/>
                      </a:solidFill>
                      <a:latin typeface="+mn-lt"/>
                      <a:ea typeface="+mn-ea"/>
                      <a:cs typeface="+mn-cs"/>
                    </a:defRPr>
                  </a:pPr>
                  <a:endParaRPr lang="es-ES"/>
                </a:p>
              </c:txPr>
              <c:showLegendKey val="0"/>
              <c:showVal val="1"/>
              <c:showCatName val="0"/>
              <c:showSerName val="0"/>
              <c:showPercent val="0"/>
              <c:showBubbleSize val="0"/>
            </c:dLbl>
            <c:dLbl>
              <c:idx val="4"/>
              <c:layout>
                <c:manualLayout>
                  <c:x val="-3.1851869774095147E-2"/>
                  <c:y val="3.8215905366804172E-2"/>
                </c:manualLayout>
              </c:layout>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baseline="0">
                      <a:solidFill>
                        <a:srgbClr val="002060"/>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dLbl>
              <c:idx val="5"/>
              <c:layout>
                <c:manualLayout>
                  <c:x val="-2.8104590977142779E-2"/>
                  <c:y val="4.5164251797132356E-2"/>
                </c:manualLayout>
              </c:layout>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baseline="0">
                      <a:solidFill>
                        <a:srgbClr val="002060"/>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Lst>
            </c:dLbl>
            <c:dLbl>
              <c:idx val="6"/>
              <c:layout>
                <c:manualLayout>
                  <c:x val="-2.6230951578666593E-2"/>
                  <c:y val="4.1690078581968333E-2"/>
                </c:manualLayout>
              </c:layout>
              <c:tx>
                <c:rich>
                  <a:bodyPr/>
                  <a:lstStyle/>
                  <a:p>
                    <a:fld id="{664A3A45-6196-44A6-8CE2-98E06A86EA91}" type="YVALUE">
                      <a:rPr lang="en-US" sz="1000" b="0">
                        <a:solidFill>
                          <a:srgbClr val="002060"/>
                        </a:solidFill>
                      </a:rPr>
                      <a:pPr/>
                      <a:t>[VALOR DE Y]</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'Granulometría CAUCHO'!$B$4:$B$10</c:f>
              <c:numCache>
                <c:formatCode>General</c:formatCode>
                <c:ptCount val="7"/>
                <c:pt idx="0">
                  <c:v>9.5</c:v>
                </c:pt>
                <c:pt idx="1">
                  <c:v>4.75</c:v>
                </c:pt>
                <c:pt idx="2" formatCode="0.00">
                  <c:v>2.36</c:v>
                </c:pt>
                <c:pt idx="3">
                  <c:v>1.18</c:v>
                </c:pt>
                <c:pt idx="4">
                  <c:v>0.6</c:v>
                </c:pt>
                <c:pt idx="5">
                  <c:v>0.3</c:v>
                </c:pt>
                <c:pt idx="6">
                  <c:v>0.15</c:v>
                </c:pt>
              </c:numCache>
            </c:numRef>
          </c:xVal>
          <c:yVal>
            <c:numRef>
              <c:f>'Granulometría CAUCHO'!$I$4:$I$10</c:f>
              <c:numCache>
                <c:formatCode>0.00</c:formatCode>
                <c:ptCount val="7"/>
                <c:pt idx="0">
                  <c:v>100</c:v>
                </c:pt>
                <c:pt idx="1">
                  <c:v>100</c:v>
                </c:pt>
                <c:pt idx="2">
                  <c:v>82.6</c:v>
                </c:pt>
                <c:pt idx="3">
                  <c:v>0.59999999999999432</c:v>
                </c:pt>
                <c:pt idx="4">
                  <c:v>0.19999999999998863</c:v>
                </c:pt>
                <c:pt idx="5">
                  <c:v>9.9999999999994316E-2</c:v>
                </c:pt>
                <c:pt idx="6">
                  <c:v>0</c:v>
                </c:pt>
              </c:numCache>
            </c:numRef>
          </c:yVal>
          <c:smooth val="1"/>
        </c:ser>
        <c:dLbls>
          <c:showLegendKey val="0"/>
          <c:showVal val="0"/>
          <c:showCatName val="0"/>
          <c:showSerName val="0"/>
          <c:showPercent val="0"/>
          <c:showBubbleSize val="0"/>
        </c:dLbls>
        <c:axId val="313305808"/>
        <c:axId val="313306200"/>
        <c:extLst>
          <c:ext xmlns:c15="http://schemas.microsoft.com/office/drawing/2012/chart" uri="{02D57815-91ED-43cb-92C2-25804820EDAC}">
            <c15:filteredScatterSeries>
              <c15:ser>
                <c:idx val="3"/>
                <c:order val="0"/>
                <c:tx>
                  <c:v>Granulometria Caucho</c:v>
                </c:tx>
                <c:spPr>
                  <a:ln w="19050" cap="rnd">
                    <a:solidFill>
                      <a:srgbClr val="FF0000"/>
                    </a:solidFill>
                    <a:round/>
                  </a:ln>
                  <a:effectLst/>
                </c:spPr>
                <c:marker>
                  <c:symbol val="circle"/>
                  <c:size val="5"/>
                  <c:spPr>
                    <a:solidFill>
                      <a:schemeClr val="accent4"/>
                    </a:solidFill>
                    <a:ln w="9525">
                      <a:solidFill>
                        <a:schemeClr val="accent4"/>
                      </a:solidFill>
                    </a:ln>
                    <a:effectLst/>
                  </c:spPr>
                </c:marker>
                <c:xVal>
                  <c:numRef>
                    <c:extLst>
                      <c:ext uri="{02D57815-91ED-43cb-92C2-25804820EDAC}">
                        <c15:formulaRef>
                          <c15:sqref>'Granulometría CAUCHO'!$B$4:$B$10</c15:sqref>
                        </c15:formulaRef>
                      </c:ext>
                    </c:extLst>
                    <c:numCache>
                      <c:formatCode>General</c:formatCode>
                      <c:ptCount val="7"/>
                      <c:pt idx="0">
                        <c:v>9.5</c:v>
                      </c:pt>
                      <c:pt idx="1">
                        <c:v>4.75</c:v>
                      </c:pt>
                      <c:pt idx="2" formatCode="0.00">
                        <c:v>2.36</c:v>
                      </c:pt>
                      <c:pt idx="3">
                        <c:v>1.18</c:v>
                      </c:pt>
                      <c:pt idx="4">
                        <c:v>0.6</c:v>
                      </c:pt>
                      <c:pt idx="5">
                        <c:v>0.3</c:v>
                      </c:pt>
                      <c:pt idx="6">
                        <c:v>0.15</c:v>
                      </c:pt>
                    </c:numCache>
                  </c:numRef>
                </c:xVal>
                <c:yVal>
                  <c:numRef>
                    <c:extLst>
                      <c:ext uri="{02D57815-91ED-43cb-92C2-25804820EDAC}">
                        <c15:formulaRef>
                          <c15:sqref>'Granulometría CAUCHO'!$G$4:$G$10</c15:sqref>
                        </c15:formulaRef>
                      </c:ext>
                    </c:extLst>
                    <c:numCache>
                      <c:formatCode>0.00</c:formatCode>
                      <c:ptCount val="7"/>
                      <c:pt idx="0">
                        <c:v>100</c:v>
                      </c:pt>
                      <c:pt idx="1">
                        <c:v>100</c:v>
                      </c:pt>
                      <c:pt idx="2">
                        <c:v>77.555110220440881</c:v>
                      </c:pt>
                      <c:pt idx="3">
                        <c:v>21.242484969939881</c:v>
                      </c:pt>
                      <c:pt idx="4">
                        <c:v>3.2064128256512987</c:v>
                      </c:pt>
                      <c:pt idx="5">
                        <c:v>0.70140280561122381</c:v>
                      </c:pt>
                      <c:pt idx="6">
                        <c:v>0.30060120240480614</c:v>
                      </c:pt>
                    </c:numCache>
                  </c:numRef>
                </c:yVal>
                <c:smooth val="1"/>
              </c15:ser>
            </c15:filteredScatterSeries>
            <c15:filteredScatterSeries>
              <c15:ser>
                <c:idx val="4"/>
                <c:order val="1"/>
                <c:tx>
                  <c:v>Granulometría Arena</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'Granulometría CAUCHO'!$B$4:$B$10</c15:sqref>
                        </c15:formulaRef>
                      </c:ext>
                    </c:extLst>
                    <c:numCache>
                      <c:formatCode>General</c:formatCode>
                      <c:ptCount val="7"/>
                      <c:pt idx="0">
                        <c:v>9.5</c:v>
                      </c:pt>
                      <c:pt idx="1">
                        <c:v>4.75</c:v>
                      </c:pt>
                      <c:pt idx="2" formatCode="0.00">
                        <c:v>2.36</c:v>
                      </c:pt>
                      <c:pt idx="3">
                        <c:v>1.18</c:v>
                      </c:pt>
                      <c:pt idx="4">
                        <c:v>0.6</c:v>
                      </c:pt>
                      <c:pt idx="5">
                        <c:v>0.3</c:v>
                      </c:pt>
                      <c:pt idx="6">
                        <c:v>0.15</c:v>
                      </c:pt>
                    </c:numCache>
                  </c:numRef>
                </c:xVal>
                <c:yVal>
                  <c:numRef>
                    <c:extLst xmlns:c15="http://schemas.microsoft.com/office/drawing/2012/chart">
                      <c:ext xmlns:c15="http://schemas.microsoft.com/office/drawing/2012/chart" uri="{02D57815-91ED-43cb-92C2-25804820EDAC}">
                        <c15:formulaRef>
                          <c15:sqref>'Granulometría CAUCHO'!$H$4:$H$10</c15:sqref>
                        </c15:formulaRef>
                      </c:ext>
                    </c:extLst>
                    <c:numCache>
                      <c:formatCode>0.00</c:formatCode>
                      <c:ptCount val="7"/>
                      <c:pt idx="0">
                        <c:v>99.999999999999986</c:v>
                      </c:pt>
                      <c:pt idx="1">
                        <c:v>99.799999999999983</c:v>
                      </c:pt>
                      <c:pt idx="2">
                        <c:v>78.299999999999983</c:v>
                      </c:pt>
                      <c:pt idx="3">
                        <c:v>51.899999999999991</c:v>
                      </c:pt>
                      <c:pt idx="4">
                        <c:v>34.399999999999991</c:v>
                      </c:pt>
                      <c:pt idx="5">
                        <c:v>22.099999999999994</c:v>
                      </c:pt>
                      <c:pt idx="6">
                        <c:v>15</c:v>
                      </c:pt>
                    </c:numCache>
                  </c:numRef>
                </c:yVal>
                <c:smooth val="1"/>
              </c15:ser>
            </c15:filteredScatterSeries>
            <c15:filteredScatterSeries>
              <c15:ser>
                <c:idx val="5"/>
                <c:order val="2"/>
                <c:tx>
                  <c:v>Granulometría PET</c:v>
                </c:tx>
                <c:spPr>
                  <a:ln w="19050" cap="rnd">
                    <a:solidFill>
                      <a:srgbClr val="002060"/>
                    </a:solidFill>
                    <a:round/>
                  </a:ln>
                  <a:effectLst/>
                </c:spPr>
                <c:marker>
                  <c:symbol val="circle"/>
                  <c:size val="5"/>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'Granulometría CAUCHO'!$B$4:$B$10</c15:sqref>
                        </c15:formulaRef>
                      </c:ext>
                    </c:extLst>
                    <c:numCache>
                      <c:formatCode>General</c:formatCode>
                      <c:ptCount val="7"/>
                      <c:pt idx="0">
                        <c:v>9.5</c:v>
                      </c:pt>
                      <c:pt idx="1">
                        <c:v>4.75</c:v>
                      </c:pt>
                      <c:pt idx="2" formatCode="0.00">
                        <c:v>2.36</c:v>
                      </c:pt>
                      <c:pt idx="3">
                        <c:v>1.18</c:v>
                      </c:pt>
                      <c:pt idx="4">
                        <c:v>0.6</c:v>
                      </c:pt>
                      <c:pt idx="5">
                        <c:v>0.3</c:v>
                      </c:pt>
                      <c:pt idx="6">
                        <c:v>0.15</c:v>
                      </c:pt>
                    </c:numCache>
                  </c:numRef>
                </c:xVal>
                <c:yVal>
                  <c:numRef>
                    <c:extLst xmlns:c15="http://schemas.microsoft.com/office/drawing/2012/chart">
                      <c:ext xmlns:c15="http://schemas.microsoft.com/office/drawing/2012/chart" uri="{02D57815-91ED-43cb-92C2-25804820EDAC}">
                        <c15:formulaRef>
                          <c15:sqref>'Granulometría CAUCHO'!$I$4:$I$10</c15:sqref>
                        </c15:formulaRef>
                      </c:ext>
                    </c:extLst>
                    <c:numCache>
                      <c:formatCode>0.00</c:formatCode>
                      <c:ptCount val="7"/>
                      <c:pt idx="0">
                        <c:v>100</c:v>
                      </c:pt>
                      <c:pt idx="1">
                        <c:v>100</c:v>
                      </c:pt>
                      <c:pt idx="2">
                        <c:v>82.6</c:v>
                      </c:pt>
                      <c:pt idx="3">
                        <c:v>0.59999999999999432</c:v>
                      </c:pt>
                      <c:pt idx="4">
                        <c:v>0.19999999999998863</c:v>
                      </c:pt>
                      <c:pt idx="5">
                        <c:v>9.9999999999994316E-2</c:v>
                      </c:pt>
                      <c:pt idx="6">
                        <c:v>0</c:v>
                      </c:pt>
                    </c:numCache>
                  </c:numRef>
                </c:yVal>
                <c:smooth val="1"/>
              </c15:ser>
            </c15:filteredScatterSeries>
          </c:ext>
        </c:extLst>
      </c:scatterChart>
      <c:valAx>
        <c:axId val="313305808"/>
        <c:scaling>
          <c:logBase val="10"/>
          <c:orientation val="minMax"/>
          <c:max val="5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bg2">
                  <a:lumMod val="90000"/>
                </a:schemeClr>
              </a:solidFill>
              <a:round/>
            </a:ln>
            <a:effectLst/>
          </c:spPr>
        </c:min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S" sz="1200" b="1">
                    <a:solidFill>
                      <a:sysClr val="windowText" lastClr="000000"/>
                    </a:solidFill>
                    <a:latin typeface="Times New Roman" panose="02020603050405020304" pitchFamily="18" charset="0"/>
                    <a:cs typeface="Times New Roman" panose="02020603050405020304" pitchFamily="18" charset="0"/>
                  </a:rPr>
                  <a:t>Diámetro de Tamiz</a:t>
                </a:r>
                <a:r>
                  <a:rPr lang="es-ES" sz="1200" b="1" baseline="0">
                    <a:solidFill>
                      <a:sysClr val="windowText" lastClr="000000"/>
                    </a:solidFill>
                    <a:latin typeface="Times New Roman" panose="02020603050405020304" pitchFamily="18" charset="0"/>
                    <a:cs typeface="Times New Roman" panose="02020603050405020304" pitchFamily="18" charset="0"/>
                  </a:rPr>
                  <a:t> en (mm)</a:t>
                </a:r>
                <a:endParaRPr lang="es-ES" sz="1200" b="1">
                  <a:solidFill>
                    <a:sysClr val="windowText" lastClr="000000"/>
                  </a:solidFill>
                  <a:latin typeface="Times New Roman" panose="02020603050405020304" pitchFamily="18" charset="0"/>
                  <a:cs typeface="Times New Roman" panose="02020603050405020304" pitchFamily="18" charset="0"/>
                </a:endParaRPr>
              </a:p>
            </c:rich>
          </c:tx>
          <c:layout>
            <c:manualLayout>
              <c:xMode val="edge"/>
              <c:yMode val="edge"/>
              <c:x val="0.38684176982502272"/>
              <c:y val="0.8341040687352030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13306200"/>
        <c:crosses val="autoZero"/>
        <c:crossBetween val="midCat"/>
      </c:valAx>
      <c:valAx>
        <c:axId val="313306200"/>
        <c:scaling>
          <c:orientation val="minMax"/>
          <c:max val="120"/>
        </c:scaling>
        <c:delete val="0"/>
        <c:axPos val="r"/>
        <c:majorGridlines>
          <c:spPr>
            <a:ln w="9525" cap="flat" cmpd="sng" algn="ctr">
              <a:solidFill>
                <a:schemeClr val="tx1">
                  <a:lumMod val="15000"/>
                  <a:lumOff val="85000"/>
                </a:schemeClr>
              </a:solidFill>
              <a:round/>
            </a:ln>
            <a:effectLst/>
          </c:spPr>
        </c:majorGridlines>
        <c:minorGridlines>
          <c:spPr>
            <a:ln w="9525" cap="flat" cmpd="sng" algn="ctr">
              <a:solidFill>
                <a:schemeClr val="bg2">
                  <a:lumMod val="90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S" sz="1200" b="1">
                    <a:solidFill>
                      <a:sysClr val="windowText" lastClr="000000"/>
                    </a:solidFill>
                    <a:latin typeface="Times New Roman" panose="02020603050405020304" pitchFamily="18" charset="0"/>
                    <a:cs typeface="Times New Roman" panose="02020603050405020304" pitchFamily="18" charset="0"/>
                  </a:rPr>
                  <a:t>Porcentaje Acumulado</a:t>
                </a:r>
                <a:r>
                  <a:rPr lang="es-ES" sz="1200" b="1" baseline="0">
                    <a:solidFill>
                      <a:sysClr val="windowText" lastClr="000000"/>
                    </a:solidFill>
                    <a:latin typeface="Times New Roman" panose="02020603050405020304" pitchFamily="18" charset="0"/>
                    <a:cs typeface="Times New Roman" panose="02020603050405020304" pitchFamily="18" charset="0"/>
                  </a:rPr>
                  <a:t> (%)</a:t>
                </a:r>
                <a:endParaRPr lang="es-ES" sz="1200" b="1">
                  <a:solidFill>
                    <a:sysClr val="windowText" lastClr="000000"/>
                  </a:solidFill>
                  <a:latin typeface="Times New Roman" panose="02020603050405020304" pitchFamily="18" charset="0"/>
                  <a:cs typeface="Times New Roman" panose="02020603050405020304" pitchFamily="18" charset="0"/>
                </a:endParaRPr>
              </a:p>
            </c:rich>
          </c:tx>
          <c:layout>
            <c:manualLayout>
              <c:xMode val="edge"/>
              <c:yMode val="edge"/>
              <c:x val="7.5346431910888093E-2"/>
              <c:y val="0.2687795383864358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title>
        <c:numFmt formatCode="General\ \%"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13305808"/>
        <c:crosses val="max"/>
        <c:crossBetween val="midCat"/>
      </c:valAx>
      <c:spPr>
        <a:noFill/>
        <a:ln>
          <a:noFill/>
        </a:ln>
        <a:effectLst/>
      </c:spPr>
    </c:plotArea>
    <c:legend>
      <c:legendPos val="r"/>
      <c:layout>
        <c:manualLayout>
          <c:xMode val="edge"/>
          <c:yMode val="edge"/>
          <c:x val="0.12734256560540977"/>
          <c:y val="0.8915894087400198"/>
          <c:w val="0.76211270988449531"/>
          <c:h val="0.1053780062304820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cap="none" spc="0" normalizeH="0" baseline="0">
                <a:solidFill>
                  <a:sysClr val="windowText" lastClr="000000"/>
                </a:solidFill>
                <a:latin typeface="Times New Roman" panose="02020603050405020304" pitchFamily="18" charset="0"/>
                <a:ea typeface="+mj-ea"/>
                <a:cs typeface="Times New Roman" panose="02020603050405020304" pitchFamily="18" charset="0"/>
              </a:defRPr>
            </a:pPr>
            <a:r>
              <a:rPr lang="es-ES"/>
              <a:t>Análisis de absorción de bloques convencionales y diseñados</a:t>
            </a:r>
          </a:p>
        </c:rich>
      </c:tx>
      <c:overlay val="0"/>
      <c:spPr>
        <a:noFill/>
        <a:ln>
          <a:noFill/>
        </a:ln>
        <a:effectLst/>
      </c:spPr>
      <c:txPr>
        <a:bodyPr rot="0" spcFirstLastPara="1" vertOverflow="ellipsis" vert="horz" wrap="square" anchor="ctr" anchorCtr="1"/>
        <a:lstStyle/>
        <a:p>
          <a:pPr>
            <a:defRPr sz="1440" b="1" i="0" u="none" strike="noStrike" kern="1200" cap="none" spc="0" normalizeH="0" baseline="0">
              <a:solidFill>
                <a:sysClr val="windowText" lastClr="000000"/>
              </a:solidFill>
              <a:latin typeface="Times New Roman" panose="02020603050405020304" pitchFamily="18" charset="0"/>
              <a:ea typeface="+mj-ea"/>
              <a:cs typeface="Times New Roman" panose="02020603050405020304" pitchFamily="18" charset="0"/>
            </a:defRPr>
          </a:pPr>
          <a:endParaRPr lang="es-ES"/>
        </a:p>
      </c:txPr>
    </c:title>
    <c:autoTitleDeleted val="0"/>
    <c:plotArea>
      <c:layout/>
      <c:scatterChart>
        <c:scatterStyle val="lineMarker"/>
        <c:varyColors val="0"/>
        <c:ser>
          <c:idx val="0"/>
          <c:order val="0"/>
          <c:tx>
            <c:v>Comercializadora 1 (Prensado)</c:v>
          </c:tx>
          <c:spPr>
            <a:ln w="25400" cap="rnd">
              <a:noFill/>
              <a:round/>
            </a:ln>
            <a:effectLst/>
          </c:spPr>
          <c:marker>
            <c:symbol val="diamond"/>
            <c:size val="6"/>
            <c:spPr>
              <a:solidFill>
                <a:schemeClr val="lt1"/>
              </a:solidFill>
              <a:ln w="15875">
                <a:solidFill>
                  <a:schemeClr val="accent1"/>
                </a:solidFill>
                <a:round/>
              </a:ln>
              <a:effectLst/>
            </c:spPr>
          </c:marke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'[2]comparativa general absorción'!$A$6</c:f>
              <c:numCache>
                <c:formatCode>General</c:formatCode>
                <c:ptCount val="1"/>
                <c:pt idx="0">
                  <c:v>1</c:v>
                </c:pt>
              </c:numCache>
            </c:numRef>
          </c:xVal>
          <c:yVal>
            <c:numRef>
              <c:f>'comparativa final'!$D$6</c:f>
              <c:numCache>
                <c:formatCode>0.00</c:formatCode>
                <c:ptCount val="1"/>
                <c:pt idx="0">
                  <c:v>235.92663022678605</c:v>
                </c:pt>
              </c:numCache>
            </c:numRef>
          </c:yVal>
          <c:smooth val="0"/>
        </c:ser>
        <c:ser>
          <c:idx val="1"/>
          <c:order val="1"/>
          <c:tx>
            <c:v>Comercializadora 1 (Liviano)</c:v>
          </c:tx>
          <c:spPr>
            <a:ln w="25400" cap="rnd">
              <a:noFill/>
              <a:round/>
            </a:ln>
            <a:effectLst/>
          </c:spPr>
          <c:marker>
            <c:symbol val="square"/>
            <c:size val="6"/>
            <c:spPr>
              <a:solidFill>
                <a:schemeClr val="lt1"/>
              </a:solidFill>
              <a:ln w="15875">
                <a:solidFill>
                  <a:schemeClr val="accent2"/>
                </a:solidFill>
                <a:round/>
              </a:ln>
              <a:effectLst/>
            </c:spPr>
          </c:marke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'[2]comparativa general absorción'!$A$7</c:f>
              <c:numCache>
                <c:formatCode>General</c:formatCode>
                <c:ptCount val="1"/>
                <c:pt idx="0">
                  <c:v>2</c:v>
                </c:pt>
              </c:numCache>
            </c:numRef>
          </c:xVal>
          <c:yVal>
            <c:numRef>
              <c:f>'comparativa final'!$D$7</c:f>
              <c:numCache>
                <c:formatCode>0.00</c:formatCode>
                <c:ptCount val="1"/>
                <c:pt idx="0">
                  <c:v>221.18734917411027</c:v>
                </c:pt>
              </c:numCache>
            </c:numRef>
          </c:yVal>
          <c:smooth val="0"/>
        </c:ser>
        <c:ser>
          <c:idx val="2"/>
          <c:order val="2"/>
          <c:tx>
            <c:v>Comercializadora 2 (Prensado)</c:v>
          </c:tx>
          <c:spPr>
            <a:ln w="25400" cap="rnd">
              <a:noFill/>
              <a:round/>
            </a:ln>
            <a:effectLst/>
          </c:spPr>
          <c:marker>
            <c:symbol val="triangle"/>
            <c:size val="6"/>
            <c:spPr>
              <a:solidFill>
                <a:schemeClr val="lt1"/>
              </a:solidFill>
              <a:ln w="15875">
                <a:solidFill>
                  <a:schemeClr val="accent3"/>
                </a:solidFill>
                <a:round/>
              </a:ln>
              <a:effectLst/>
            </c:spPr>
          </c:marke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'[2]comparativa general absorción'!$A$8</c:f>
              <c:numCache>
                <c:formatCode>General</c:formatCode>
                <c:ptCount val="1"/>
                <c:pt idx="0">
                  <c:v>3</c:v>
                </c:pt>
              </c:numCache>
            </c:numRef>
          </c:xVal>
          <c:yVal>
            <c:numRef>
              <c:f>'comparativa final'!$D$8</c:f>
              <c:numCache>
                <c:formatCode>0.00</c:formatCode>
                <c:ptCount val="1"/>
                <c:pt idx="0">
                  <c:v>219.27051009080304</c:v>
                </c:pt>
              </c:numCache>
            </c:numRef>
          </c:yVal>
          <c:smooth val="0"/>
        </c:ser>
        <c:ser>
          <c:idx val="3"/>
          <c:order val="3"/>
          <c:tx>
            <c:v>PET 12.5%</c:v>
          </c:tx>
          <c:spPr>
            <a:ln w="25400" cap="rnd">
              <a:noFill/>
              <a:round/>
            </a:ln>
            <a:effectLst/>
          </c:spPr>
          <c:marker>
            <c:symbol val="x"/>
            <c:size val="6"/>
            <c:spPr>
              <a:noFill/>
              <a:ln w="15875">
                <a:solidFill>
                  <a:schemeClr val="accent4"/>
                </a:solidFill>
                <a:round/>
              </a:ln>
              <a:effectLst/>
            </c:spPr>
          </c:marke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'[2]comparativa general absorción'!$A$9</c:f>
              <c:numCache>
                <c:formatCode>General</c:formatCode>
                <c:ptCount val="1"/>
                <c:pt idx="0">
                  <c:v>4</c:v>
                </c:pt>
              </c:numCache>
            </c:numRef>
          </c:xVal>
          <c:yVal>
            <c:numRef>
              <c:f>'comparativa final'!$D$9</c:f>
              <c:numCache>
                <c:formatCode>0.00</c:formatCode>
                <c:ptCount val="1"/>
                <c:pt idx="0">
                  <c:v>228.40345753845148</c:v>
                </c:pt>
              </c:numCache>
            </c:numRef>
          </c:yVal>
          <c:smooth val="0"/>
        </c:ser>
        <c:ser>
          <c:idx val="4"/>
          <c:order val="4"/>
          <c:tx>
            <c:v>PET 25%</c:v>
          </c:tx>
          <c:spPr>
            <a:ln w="25400" cap="rnd">
              <a:noFill/>
              <a:round/>
            </a:ln>
            <a:effectLst/>
          </c:spPr>
          <c:marker>
            <c:symbol val="star"/>
            <c:size val="6"/>
            <c:spPr>
              <a:noFill/>
              <a:ln w="15875">
                <a:solidFill>
                  <a:schemeClr val="accent5"/>
                </a:solidFill>
                <a:round/>
              </a:ln>
              <a:effectLst/>
            </c:spPr>
          </c:marke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'[2]comparativa general absorción'!$A$10</c:f>
              <c:numCache>
                <c:formatCode>General</c:formatCode>
                <c:ptCount val="1"/>
                <c:pt idx="0">
                  <c:v>5</c:v>
                </c:pt>
              </c:numCache>
            </c:numRef>
          </c:xVal>
          <c:yVal>
            <c:numRef>
              <c:f>'comparativa final'!$D$10</c:f>
              <c:numCache>
                <c:formatCode>0.00</c:formatCode>
                <c:ptCount val="1"/>
                <c:pt idx="0">
                  <c:v>187.22624751276922</c:v>
                </c:pt>
              </c:numCache>
            </c:numRef>
          </c:yVal>
          <c:smooth val="0"/>
        </c:ser>
        <c:ser>
          <c:idx val="5"/>
          <c:order val="5"/>
          <c:tx>
            <c:v>PET 50%</c:v>
          </c:tx>
          <c:spPr>
            <a:ln w="25400" cap="rnd">
              <a:noFill/>
              <a:round/>
            </a:ln>
            <a:effectLst/>
          </c:spPr>
          <c:marker>
            <c:symbol val="circle"/>
            <c:size val="6"/>
            <c:spPr>
              <a:solidFill>
                <a:schemeClr val="lt1"/>
              </a:solidFill>
              <a:ln w="15875">
                <a:solidFill>
                  <a:schemeClr val="accent6"/>
                </a:solidFill>
                <a:round/>
              </a:ln>
              <a:effectLst/>
            </c:spPr>
          </c:marker>
          <c:dLbls>
            <c:dLbl>
              <c:idx val="0"/>
              <c:layout>
                <c:manualLayout>
                  <c:x val="-9.7646025979738742E-3"/>
                  <c:y val="-6.076854334226985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'[2]comparativa general absorción'!$A$11</c:f>
              <c:numCache>
                <c:formatCode>General</c:formatCode>
                <c:ptCount val="1"/>
                <c:pt idx="0">
                  <c:v>6</c:v>
                </c:pt>
              </c:numCache>
            </c:numRef>
          </c:xVal>
          <c:yVal>
            <c:numRef>
              <c:f>'comparativa final'!$D$11</c:f>
              <c:numCache>
                <c:formatCode>0.00</c:formatCode>
                <c:ptCount val="1"/>
                <c:pt idx="0">
                  <c:v>242.97840450265195</c:v>
                </c:pt>
              </c:numCache>
            </c:numRef>
          </c:yVal>
          <c:smooth val="0"/>
        </c:ser>
        <c:ser>
          <c:idx val="8"/>
          <c:order val="6"/>
          <c:tx>
            <c:v>Fibras de caucho 25%</c:v>
          </c:tx>
          <c:spPr>
            <a:ln w="25400" cap="rnd">
              <a:noFill/>
              <a:round/>
            </a:ln>
            <a:effectLst/>
          </c:spPr>
          <c:marker>
            <c:symbol val="dot"/>
            <c:size val="6"/>
            <c:spPr>
              <a:solidFill>
                <a:schemeClr val="lt1"/>
              </a:solidFill>
              <a:ln w="15875">
                <a:solidFill>
                  <a:schemeClr val="accent3">
                    <a:lumMod val="60000"/>
                  </a:schemeClr>
                </a:solidFill>
                <a:round/>
              </a:ln>
              <a:effectLst/>
            </c:spPr>
          </c:marke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'[2]comparativa general absorción'!$A$14</c:f>
              <c:numCache>
                <c:formatCode>General</c:formatCode>
                <c:ptCount val="1"/>
                <c:pt idx="0">
                  <c:v>9</c:v>
                </c:pt>
              </c:numCache>
            </c:numRef>
          </c:xVal>
          <c:yVal>
            <c:numRef>
              <c:f>'comparativa final'!$D$14</c:f>
              <c:numCache>
                <c:formatCode>0.00</c:formatCode>
                <c:ptCount val="1"/>
                <c:pt idx="0">
                  <c:v>241.26092010899751</c:v>
                </c:pt>
              </c:numCache>
            </c:numRef>
          </c:yVal>
          <c:smooth val="0"/>
        </c:ser>
        <c:ser>
          <c:idx val="6"/>
          <c:order val="7"/>
          <c:tx>
            <c:v>PET 62.5%</c:v>
          </c:tx>
          <c:spPr>
            <a:ln w="25400" cap="rnd">
              <a:noFill/>
              <a:round/>
            </a:ln>
            <a:effectLst/>
          </c:spPr>
          <c:marker>
            <c:symbol val="plus"/>
            <c:size val="6"/>
            <c:spPr>
              <a:noFill/>
              <a:ln w="15875">
                <a:solidFill>
                  <a:schemeClr val="accent1">
                    <a:lumMod val="60000"/>
                  </a:schemeClr>
                </a:solidFill>
                <a:round/>
              </a:ln>
              <a:effectLst/>
            </c:spPr>
          </c:marker>
          <c:dLbls>
            <c:dLbl>
              <c:idx val="0"/>
              <c:layout>
                <c:manualLayout>
                  <c:x val="-1.193437641947757E-16"/>
                  <c:y val="3.574620196604110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'[2]comparativa general absorción'!$A$12</c:f>
              <c:numCache>
                <c:formatCode>General</c:formatCode>
                <c:ptCount val="1"/>
                <c:pt idx="0">
                  <c:v>7</c:v>
                </c:pt>
              </c:numCache>
            </c:numRef>
          </c:xVal>
          <c:yVal>
            <c:numRef>
              <c:f>'comparativa final'!$D$12</c:f>
              <c:numCache>
                <c:formatCode>0.00</c:formatCode>
                <c:ptCount val="1"/>
                <c:pt idx="0">
                  <c:v>241.44104767168767</c:v>
                </c:pt>
              </c:numCache>
            </c:numRef>
          </c:yVal>
          <c:smooth val="0"/>
        </c:ser>
        <c:ser>
          <c:idx val="7"/>
          <c:order val="8"/>
          <c:tx>
            <c:v>PET 81.25%</c:v>
          </c:tx>
          <c:spPr>
            <a:ln w="25400" cap="rnd">
              <a:noFill/>
              <a:round/>
            </a:ln>
            <a:effectLst/>
          </c:spPr>
          <c:marker>
            <c:symbol val="dot"/>
            <c:size val="6"/>
            <c:spPr>
              <a:solidFill>
                <a:schemeClr val="lt1"/>
              </a:solidFill>
              <a:ln w="15875">
                <a:solidFill>
                  <a:schemeClr val="accent2">
                    <a:lumMod val="60000"/>
                  </a:schemeClr>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'[2]comparativa general absorción'!$A$13</c:f>
              <c:numCache>
                <c:formatCode>General</c:formatCode>
                <c:ptCount val="1"/>
                <c:pt idx="0">
                  <c:v>8</c:v>
                </c:pt>
              </c:numCache>
            </c:numRef>
          </c:xVal>
          <c:yVal>
            <c:numRef>
              <c:f>'comparativa final'!$D$13</c:f>
              <c:numCache>
                <c:formatCode>0.00</c:formatCode>
                <c:ptCount val="1"/>
                <c:pt idx="0">
                  <c:v>267.77486421378933</c:v>
                </c:pt>
              </c:numCache>
            </c:numRef>
          </c:yVal>
          <c:smooth val="0"/>
        </c:ser>
        <c:dLbls>
          <c:showLegendKey val="0"/>
          <c:showVal val="0"/>
          <c:showCatName val="0"/>
          <c:showSerName val="0"/>
          <c:showPercent val="0"/>
          <c:showBubbleSize val="0"/>
        </c:dLbls>
        <c:axId val="314615208"/>
        <c:axId val="314616384"/>
      </c:scatterChart>
      <c:valAx>
        <c:axId val="31461520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314616384"/>
        <c:crosses val="autoZero"/>
        <c:crossBetween val="midCat"/>
        <c:majorUnit val="1"/>
      </c:valAx>
      <c:valAx>
        <c:axId val="314616384"/>
        <c:scaling>
          <c:orientation val="minMax"/>
          <c:min val="150"/>
        </c:scaling>
        <c:delete val="0"/>
        <c:axPos val="l"/>
        <c:title>
          <c:tx>
            <c:rich>
              <a:bodyPr rot="-540000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S"/>
                  <a:t>Absorción (Kg/m3)</a:t>
                </a:r>
              </a:p>
            </c:rich>
          </c:tx>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numFmt formatCode="0.00"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314615208"/>
        <c:crosses val="autoZero"/>
        <c:crossBetween val="midCat"/>
      </c:valAx>
      <c:spPr>
        <a:noFill/>
        <a:ln w="25400">
          <a:noFill/>
        </a:ln>
        <a:effectLst/>
      </c:spPr>
    </c:plotArea>
    <c:legend>
      <c:legendPos val="b"/>
      <c:layout>
        <c:manualLayout>
          <c:xMode val="edge"/>
          <c:yMode val="edge"/>
          <c:x val="9.6969272367649961E-2"/>
          <c:y val="0.83783691757349243"/>
          <c:w val="0.86229654995574545"/>
          <c:h val="0.1621630674181813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legend>
    <c:plotVisOnly val="1"/>
    <c:dispBlanksAs val="gap"/>
    <c:showDLblsOverMax val="0"/>
  </c:chart>
  <c:spPr>
    <a:solidFill>
      <a:schemeClr val="lt1"/>
    </a:solidFill>
    <a:ln w="12700" cap="flat" cmpd="sng" algn="ctr">
      <a:solidFill>
        <a:schemeClr val="tx1"/>
      </a:solidFill>
      <a:round/>
    </a:ln>
    <a:effectLst/>
  </c:spPr>
  <c:txPr>
    <a:bodyPr/>
    <a:lstStyle/>
    <a:p>
      <a:pPr>
        <a:defRPr sz="12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cap="none" spc="0" normalizeH="0" baseline="0">
                <a:solidFill>
                  <a:sysClr val="windowText" lastClr="000000"/>
                </a:solidFill>
                <a:latin typeface="Times New Roman" panose="02020603050405020304" pitchFamily="18" charset="0"/>
                <a:ea typeface="+mj-ea"/>
                <a:cs typeface="Times New Roman" panose="02020603050405020304" pitchFamily="18" charset="0"/>
              </a:defRPr>
            </a:pPr>
            <a:r>
              <a:rPr lang="es-ES" sz="1440" b="1" i="0" u="none" strike="noStrike" cap="none" normalizeH="0" baseline="0">
                <a:effectLst/>
              </a:rPr>
              <a:t>Análisis</a:t>
            </a:r>
            <a:r>
              <a:rPr lang="es-ES"/>
              <a:t> de densidad de bloques convencionales y diseñados</a:t>
            </a:r>
          </a:p>
        </c:rich>
      </c:tx>
      <c:overlay val="0"/>
      <c:spPr>
        <a:noFill/>
        <a:ln>
          <a:noFill/>
        </a:ln>
        <a:effectLst/>
      </c:spPr>
      <c:txPr>
        <a:bodyPr rot="0" spcFirstLastPara="1" vertOverflow="ellipsis" vert="horz" wrap="square" anchor="ctr" anchorCtr="1"/>
        <a:lstStyle/>
        <a:p>
          <a:pPr>
            <a:defRPr sz="1440" b="1" i="0" u="none" strike="noStrike" kern="1200" cap="none" spc="0" normalizeH="0" baseline="0">
              <a:solidFill>
                <a:sysClr val="windowText" lastClr="000000"/>
              </a:solidFill>
              <a:latin typeface="Times New Roman" panose="02020603050405020304" pitchFamily="18" charset="0"/>
              <a:ea typeface="+mj-ea"/>
              <a:cs typeface="Times New Roman" panose="02020603050405020304" pitchFamily="18" charset="0"/>
            </a:defRPr>
          </a:pPr>
          <a:endParaRPr lang="es-ES"/>
        </a:p>
      </c:txPr>
    </c:title>
    <c:autoTitleDeleted val="0"/>
    <c:plotArea>
      <c:layout/>
      <c:scatterChart>
        <c:scatterStyle val="lineMarker"/>
        <c:varyColors val="0"/>
        <c:ser>
          <c:idx val="0"/>
          <c:order val="0"/>
          <c:tx>
            <c:v>Comercializadora 1 (Prensado)</c:v>
          </c:tx>
          <c:spPr>
            <a:ln w="25400" cap="rnd">
              <a:noFill/>
              <a:round/>
            </a:ln>
            <a:effectLst/>
          </c:spPr>
          <c:marker>
            <c:symbol val="diamond"/>
            <c:size val="6"/>
            <c:spPr>
              <a:solidFill>
                <a:schemeClr val="lt1"/>
              </a:solidFill>
              <a:ln w="15875">
                <a:solidFill>
                  <a:schemeClr val="accent1"/>
                </a:solidFill>
                <a:round/>
              </a:ln>
              <a:effectLst/>
            </c:spPr>
          </c:marker>
          <c:dLbls>
            <c:dLbl>
              <c:idx val="0"/>
              <c:layout>
                <c:manualLayout>
                  <c:x val="-3.871354915905053E-2"/>
                  <c:y val="-5.85391205246165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'[2]comparativa general absorción'!$A$6</c:f>
              <c:numCache>
                <c:formatCode>General</c:formatCode>
                <c:ptCount val="1"/>
                <c:pt idx="0">
                  <c:v>1</c:v>
                </c:pt>
              </c:numCache>
            </c:numRef>
          </c:xVal>
          <c:yVal>
            <c:numRef>
              <c:f>'comparativa final'!$E$6</c:f>
              <c:numCache>
                <c:formatCode>0.00</c:formatCode>
                <c:ptCount val="1"/>
                <c:pt idx="0">
                  <c:v>1858.2151736048888</c:v>
                </c:pt>
              </c:numCache>
            </c:numRef>
          </c:yVal>
          <c:smooth val="0"/>
        </c:ser>
        <c:ser>
          <c:idx val="1"/>
          <c:order val="1"/>
          <c:tx>
            <c:v>Comercializadora 1 (Liviano)</c:v>
          </c:tx>
          <c:spPr>
            <a:ln w="25400" cap="rnd">
              <a:noFill/>
              <a:round/>
            </a:ln>
            <a:effectLst/>
          </c:spPr>
          <c:marker>
            <c:symbol val="square"/>
            <c:size val="6"/>
            <c:spPr>
              <a:solidFill>
                <a:schemeClr val="lt1"/>
              </a:solidFill>
              <a:ln w="15875">
                <a:solidFill>
                  <a:schemeClr val="accent2"/>
                </a:solidFill>
                <a:round/>
              </a:ln>
              <a:effectLst/>
            </c:spPr>
          </c:marker>
          <c:dLbls>
            <c:dLbl>
              <c:idx val="0"/>
              <c:layout>
                <c:manualLayout>
                  <c:x val="-1.683197789523936E-2"/>
                  <c:y val="4.390434039346240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'[2]comparativa general absorción'!$A$7</c:f>
              <c:numCache>
                <c:formatCode>General</c:formatCode>
                <c:ptCount val="1"/>
                <c:pt idx="0">
                  <c:v>2</c:v>
                </c:pt>
              </c:numCache>
            </c:numRef>
          </c:xVal>
          <c:yVal>
            <c:numRef>
              <c:f>'comparativa final'!$E$7</c:f>
              <c:numCache>
                <c:formatCode>0.00</c:formatCode>
                <c:ptCount val="1"/>
                <c:pt idx="0">
                  <c:v>1641.2498024906333</c:v>
                </c:pt>
              </c:numCache>
            </c:numRef>
          </c:yVal>
          <c:smooth val="0"/>
        </c:ser>
        <c:ser>
          <c:idx val="2"/>
          <c:order val="2"/>
          <c:tx>
            <c:v>Comercializadora 2 (Prensado)</c:v>
          </c:tx>
          <c:spPr>
            <a:ln w="25400" cap="rnd">
              <a:noFill/>
              <a:round/>
            </a:ln>
            <a:effectLst/>
          </c:spPr>
          <c:marker>
            <c:symbol val="triangle"/>
            <c:size val="6"/>
            <c:spPr>
              <a:solidFill>
                <a:schemeClr val="lt1"/>
              </a:solidFill>
              <a:ln w="15875">
                <a:solidFill>
                  <a:schemeClr val="accent3"/>
                </a:solidFill>
                <a:round/>
              </a:ln>
              <a:effectLst/>
            </c:spPr>
          </c:marker>
          <c:dLbls>
            <c:dLbl>
              <c:idx val="0"/>
              <c:layout>
                <c:manualLayout>
                  <c:x val="-2.6931164632382976E-2"/>
                  <c:y val="-5.122173045903946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'[2]comparativa general absorción'!$A$8</c:f>
              <c:numCache>
                <c:formatCode>General</c:formatCode>
                <c:ptCount val="1"/>
                <c:pt idx="0">
                  <c:v>3</c:v>
                </c:pt>
              </c:numCache>
            </c:numRef>
          </c:xVal>
          <c:yVal>
            <c:numRef>
              <c:f>'comparativa final'!$E$8</c:f>
              <c:numCache>
                <c:formatCode>0.00</c:formatCode>
                <c:ptCount val="1"/>
                <c:pt idx="0">
                  <c:v>1771.87735853462</c:v>
                </c:pt>
              </c:numCache>
            </c:numRef>
          </c:yVal>
          <c:smooth val="0"/>
        </c:ser>
        <c:ser>
          <c:idx val="3"/>
          <c:order val="3"/>
          <c:tx>
            <c:v>PET 12.5%</c:v>
          </c:tx>
          <c:spPr>
            <a:ln w="25400" cap="rnd">
              <a:noFill/>
              <a:round/>
            </a:ln>
            <a:effectLst/>
          </c:spPr>
          <c:marker>
            <c:symbol val="x"/>
            <c:size val="6"/>
            <c:spPr>
              <a:noFill/>
              <a:ln w="15875">
                <a:solidFill>
                  <a:schemeClr val="accent4"/>
                </a:solidFill>
                <a:round/>
              </a:ln>
              <a:effectLst/>
            </c:spPr>
          </c:marker>
          <c:dLbls>
            <c:dLbl>
              <c:idx val="0"/>
              <c:layout>
                <c:manualLayout>
                  <c:x val="-1.0081006576599973E-2"/>
                  <c:y val="-4.64700625558534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'[2]comparativa general absorción'!$A$9</c:f>
              <c:numCache>
                <c:formatCode>General</c:formatCode>
                <c:ptCount val="1"/>
                <c:pt idx="0">
                  <c:v>4</c:v>
                </c:pt>
              </c:numCache>
            </c:numRef>
          </c:xVal>
          <c:yVal>
            <c:numRef>
              <c:f>'comparativa final'!$E$9</c:f>
              <c:numCache>
                <c:formatCode>0.00</c:formatCode>
                <c:ptCount val="1"/>
                <c:pt idx="0">
                  <c:v>1817.8768614092849</c:v>
                </c:pt>
              </c:numCache>
            </c:numRef>
          </c:yVal>
          <c:smooth val="0"/>
        </c:ser>
        <c:ser>
          <c:idx val="4"/>
          <c:order val="4"/>
          <c:tx>
            <c:v>PET 25%</c:v>
          </c:tx>
          <c:spPr>
            <a:ln w="25400" cap="rnd">
              <a:noFill/>
              <a:round/>
            </a:ln>
            <a:effectLst/>
          </c:spPr>
          <c:marker>
            <c:symbol val="star"/>
            <c:size val="6"/>
            <c:spPr>
              <a:noFill/>
              <a:ln w="15875">
                <a:solidFill>
                  <a:schemeClr val="accent5"/>
                </a:solidFill>
                <a:round/>
              </a:ln>
              <a:effectLst/>
            </c:spPr>
          </c:marke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'[2]comparativa general absorción'!$A$10</c:f>
              <c:numCache>
                <c:formatCode>General</c:formatCode>
                <c:ptCount val="1"/>
                <c:pt idx="0">
                  <c:v>5</c:v>
                </c:pt>
              </c:numCache>
            </c:numRef>
          </c:xVal>
          <c:yVal>
            <c:numRef>
              <c:f>'comparativa final'!$E$10</c:f>
              <c:numCache>
                <c:formatCode>0.00</c:formatCode>
                <c:ptCount val="1"/>
                <c:pt idx="0">
                  <c:v>1803.6416492381652</c:v>
                </c:pt>
              </c:numCache>
            </c:numRef>
          </c:yVal>
          <c:smooth val="0"/>
        </c:ser>
        <c:ser>
          <c:idx val="5"/>
          <c:order val="5"/>
          <c:tx>
            <c:v>PET 50%</c:v>
          </c:tx>
          <c:spPr>
            <a:ln w="25400" cap="rnd">
              <a:noFill/>
              <a:round/>
            </a:ln>
            <a:effectLst/>
          </c:spPr>
          <c:marker>
            <c:symbol val="circle"/>
            <c:size val="6"/>
            <c:spPr>
              <a:solidFill>
                <a:schemeClr val="lt1"/>
              </a:solidFill>
              <a:ln w="15875">
                <a:solidFill>
                  <a:schemeClr val="accent6"/>
                </a:solidFill>
                <a:round/>
              </a:ln>
              <a:effectLst/>
            </c:spPr>
          </c:marker>
          <c:dLbls>
            <c:dLbl>
              <c:idx val="0"/>
              <c:layout>
                <c:manualLayout>
                  <c:x val="-4.0393698637617055E-2"/>
                  <c:y val="4.831983793421429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'[2]comparativa general absorción'!$A$11</c:f>
              <c:numCache>
                <c:formatCode>General</c:formatCode>
                <c:ptCount val="1"/>
                <c:pt idx="0">
                  <c:v>6</c:v>
                </c:pt>
              </c:numCache>
            </c:numRef>
          </c:xVal>
          <c:yVal>
            <c:numRef>
              <c:f>'comparativa final'!$E$11</c:f>
              <c:numCache>
                <c:formatCode>0.00</c:formatCode>
                <c:ptCount val="1"/>
                <c:pt idx="0">
                  <c:v>1607.9402348386561</c:v>
                </c:pt>
              </c:numCache>
            </c:numRef>
          </c:yVal>
          <c:smooth val="0"/>
        </c:ser>
        <c:ser>
          <c:idx val="8"/>
          <c:order val="6"/>
          <c:tx>
            <c:v>Fibras de caucho 25%</c:v>
          </c:tx>
          <c:spPr>
            <a:ln w="25400" cap="rnd">
              <a:noFill/>
              <a:round/>
            </a:ln>
            <a:effectLst/>
          </c:spPr>
          <c:marker>
            <c:symbol val="dot"/>
            <c:size val="6"/>
            <c:spPr>
              <a:solidFill>
                <a:schemeClr val="lt1"/>
              </a:solidFill>
              <a:ln w="15875">
                <a:solidFill>
                  <a:schemeClr val="accent3">
                    <a:lumMod val="60000"/>
                  </a:schemeClr>
                </a:solidFill>
                <a:round/>
              </a:ln>
              <a:effectLst/>
            </c:spPr>
          </c:marke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'[2]comparativa general absorción'!$A$14</c:f>
              <c:numCache>
                <c:formatCode>General</c:formatCode>
                <c:ptCount val="1"/>
                <c:pt idx="0">
                  <c:v>9</c:v>
                </c:pt>
              </c:numCache>
            </c:numRef>
          </c:xVal>
          <c:yVal>
            <c:numRef>
              <c:f>'comparativa final'!$E$14</c:f>
              <c:numCache>
                <c:formatCode>0.00</c:formatCode>
                <c:ptCount val="1"/>
                <c:pt idx="0">
                  <c:v>1737.0919420949965</c:v>
                </c:pt>
              </c:numCache>
            </c:numRef>
          </c:yVal>
          <c:smooth val="0"/>
        </c:ser>
        <c:ser>
          <c:idx val="6"/>
          <c:order val="7"/>
          <c:tx>
            <c:v>PET 62.5%</c:v>
          </c:tx>
          <c:spPr>
            <a:ln w="25400" cap="rnd">
              <a:noFill/>
              <a:round/>
            </a:ln>
            <a:effectLst/>
          </c:spPr>
          <c:marker>
            <c:symbol val="plus"/>
            <c:size val="6"/>
            <c:spPr>
              <a:noFill/>
              <a:ln w="15875">
                <a:solidFill>
                  <a:schemeClr val="accent1">
                    <a:lumMod val="60000"/>
                  </a:schemeClr>
                </a:solidFill>
                <a:round/>
              </a:ln>
              <a:effectLst/>
            </c:spPr>
          </c:marker>
          <c:dLbls>
            <c:dLbl>
              <c:idx val="0"/>
              <c:layout>
                <c:manualLayout>
                  <c:x val="-2.1842180915966607E-2"/>
                  <c:y val="4.647006255585343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'[2]comparativa general absorción'!$A$12</c:f>
              <c:numCache>
                <c:formatCode>General</c:formatCode>
                <c:ptCount val="1"/>
                <c:pt idx="0">
                  <c:v>7</c:v>
                </c:pt>
              </c:numCache>
            </c:numRef>
          </c:xVal>
          <c:yVal>
            <c:numRef>
              <c:f>'comparativa final'!$E$12</c:f>
              <c:numCache>
                <c:formatCode>0.00</c:formatCode>
                <c:ptCount val="1"/>
                <c:pt idx="0">
                  <c:v>1546.3239452947855</c:v>
                </c:pt>
              </c:numCache>
            </c:numRef>
          </c:yVal>
          <c:smooth val="0"/>
        </c:ser>
        <c:ser>
          <c:idx val="7"/>
          <c:order val="8"/>
          <c:tx>
            <c:v>PET 81.25%</c:v>
          </c:tx>
          <c:spPr>
            <a:ln w="25400" cap="rnd">
              <a:noFill/>
              <a:round/>
            </a:ln>
            <a:effectLst/>
          </c:spPr>
          <c:marker>
            <c:symbol val="dot"/>
            <c:size val="6"/>
            <c:spPr>
              <a:solidFill>
                <a:schemeClr val="lt1"/>
              </a:solidFill>
              <a:ln w="15875">
                <a:solidFill>
                  <a:schemeClr val="accent2">
                    <a:lumMod val="60000"/>
                  </a:schemeClr>
                </a:solidFill>
                <a:round/>
              </a:ln>
              <a:effectLst/>
            </c:spPr>
          </c:marker>
          <c:dLbls>
            <c:dLbl>
              <c:idx val="0"/>
              <c:layout>
                <c:manualLayout>
                  <c:x val="-3.3663955790479956E-3"/>
                  <c:y val="2.561086522951973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'[2]comparativa general absorción'!$A$13</c:f>
              <c:numCache>
                <c:formatCode>General</c:formatCode>
                <c:ptCount val="1"/>
                <c:pt idx="0">
                  <c:v>8</c:v>
                </c:pt>
              </c:numCache>
            </c:numRef>
          </c:xVal>
          <c:yVal>
            <c:numRef>
              <c:f>'comparativa final'!$E$13</c:f>
              <c:numCache>
                <c:formatCode>0.00</c:formatCode>
                <c:ptCount val="1"/>
                <c:pt idx="0">
                  <c:v>1523.5253875490193</c:v>
                </c:pt>
              </c:numCache>
            </c:numRef>
          </c:yVal>
          <c:smooth val="0"/>
        </c:ser>
        <c:dLbls>
          <c:showLegendKey val="0"/>
          <c:showVal val="0"/>
          <c:showCatName val="0"/>
          <c:showSerName val="0"/>
          <c:showPercent val="0"/>
          <c:showBubbleSize val="0"/>
        </c:dLbls>
        <c:axId val="314616776"/>
        <c:axId val="314617168"/>
      </c:scatterChart>
      <c:valAx>
        <c:axId val="31461677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314617168"/>
        <c:crosses val="autoZero"/>
        <c:crossBetween val="midCat"/>
        <c:majorUnit val="1"/>
      </c:valAx>
      <c:valAx>
        <c:axId val="314617168"/>
        <c:scaling>
          <c:orientation val="minMax"/>
          <c:min val="800"/>
        </c:scaling>
        <c:delete val="0"/>
        <c:axPos val="l"/>
        <c:title>
          <c:tx>
            <c:rich>
              <a:bodyPr rot="-540000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S"/>
                  <a:t>Densidad</a:t>
                </a:r>
                <a:r>
                  <a:rPr lang="es-ES" baseline="0"/>
                  <a:t> </a:t>
                </a:r>
                <a:r>
                  <a:rPr lang="es-ES"/>
                  <a:t>(Kg/m3)</a:t>
                </a:r>
              </a:p>
            </c:rich>
          </c:tx>
          <c:layout>
            <c:manualLayout>
              <c:xMode val="edge"/>
              <c:yMode val="edge"/>
              <c:x val="1.3441342102133297E-2"/>
              <c:y val="0.22845679142654085"/>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numFmt formatCode="0.00"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314616776"/>
        <c:crosses val="autoZero"/>
        <c:crossBetween val="midCat"/>
      </c:valAx>
      <c:spPr>
        <a:noFill/>
        <a:ln w="25400">
          <a:noFill/>
        </a:ln>
        <a:effectLst/>
      </c:spPr>
    </c:plotArea>
    <c:legend>
      <c:legendPos val="b"/>
      <c:layout>
        <c:manualLayout>
          <c:xMode val="edge"/>
          <c:yMode val="edge"/>
          <c:x val="9.3608893194116666E-2"/>
          <c:y val="0.83783693258181868"/>
          <c:w val="0.89021042976706932"/>
          <c:h val="0.1621630674181813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legend>
    <c:plotVisOnly val="1"/>
    <c:dispBlanksAs val="gap"/>
    <c:showDLblsOverMax val="0"/>
  </c:chart>
  <c:spPr>
    <a:solidFill>
      <a:schemeClr val="lt1"/>
    </a:solidFill>
    <a:ln w="12700" cap="flat" cmpd="sng" algn="ctr">
      <a:solidFill>
        <a:schemeClr val="tx1"/>
      </a:solidFill>
      <a:round/>
    </a:ln>
    <a:effectLst/>
  </c:spPr>
  <c:txPr>
    <a:bodyPr/>
    <a:lstStyle/>
    <a:p>
      <a:pPr>
        <a:defRPr sz="12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cap="none" spc="0" normalizeH="0" baseline="0">
                <a:solidFill>
                  <a:sysClr val="windowText" lastClr="000000"/>
                </a:solidFill>
                <a:latin typeface="Times New Roman" panose="02020603050405020304" pitchFamily="18" charset="0"/>
                <a:ea typeface="+mj-ea"/>
                <a:cs typeface="Times New Roman" panose="02020603050405020304" pitchFamily="18" charset="0"/>
              </a:defRPr>
            </a:pPr>
            <a:r>
              <a:rPr lang="es-ES" sz="1440" b="1" i="0" u="none" strike="noStrike" cap="none" normalizeH="0" baseline="0">
                <a:effectLst/>
              </a:rPr>
              <a:t>Análisis</a:t>
            </a:r>
            <a:r>
              <a:rPr lang="es-ES"/>
              <a:t> de contenido de humedad de bloques convencionales y diseñados</a:t>
            </a:r>
          </a:p>
        </c:rich>
      </c:tx>
      <c:overlay val="0"/>
      <c:spPr>
        <a:noFill/>
        <a:ln>
          <a:noFill/>
        </a:ln>
        <a:effectLst/>
      </c:spPr>
      <c:txPr>
        <a:bodyPr rot="0" spcFirstLastPara="1" vertOverflow="ellipsis" vert="horz" wrap="square" anchor="ctr" anchorCtr="1"/>
        <a:lstStyle/>
        <a:p>
          <a:pPr>
            <a:defRPr sz="1440" b="1" i="0" u="none" strike="noStrike" kern="1200" cap="none" spc="0" normalizeH="0" baseline="0">
              <a:solidFill>
                <a:sysClr val="windowText" lastClr="000000"/>
              </a:solidFill>
              <a:latin typeface="Times New Roman" panose="02020603050405020304" pitchFamily="18" charset="0"/>
              <a:ea typeface="+mj-ea"/>
              <a:cs typeface="Times New Roman" panose="02020603050405020304" pitchFamily="18" charset="0"/>
            </a:defRPr>
          </a:pPr>
          <a:endParaRPr lang="es-ES"/>
        </a:p>
      </c:txPr>
    </c:title>
    <c:autoTitleDeleted val="0"/>
    <c:plotArea>
      <c:layout/>
      <c:scatterChart>
        <c:scatterStyle val="lineMarker"/>
        <c:varyColors val="0"/>
        <c:ser>
          <c:idx val="0"/>
          <c:order val="0"/>
          <c:tx>
            <c:v>Comercializadora 1 (Prensado)</c:v>
          </c:tx>
          <c:spPr>
            <a:ln w="25400" cap="rnd">
              <a:noFill/>
              <a:round/>
            </a:ln>
            <a:effectLst/>
          </c:spPr>
          <c:marker>
            <c:symbol val="diamond"/>
            <c:size val="6"/>
            <c:spPr>
              <a:solidFill>
                <a:schemeClr val="lt1"/>
              </a:solidFill>
              <a:ln w="15875">
                <a:solidFill>
                  <a:schemeClr val="accent1"/>
                </a:solidFill>
                <a:round/>
              </a:ln>
              <a:effectLst/>
            </c:spPr>
          </c:marke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'[2]comparativa general absorción'!$A$6</c:f>
              <c:numCache>
                <c:formatCode>General</c:formatCode>
                <c:ptCount val="1"/>
                <c:pt idx="0">
                  <c:v>1</c:v>
                </c:pt>
              </c:numCache>
            </c:numRef>
          </c:xVal>
          <c:yVal>
            <c:numRef>
              <c:f>'comparativa final'!$F$6</c:f>
              <c:numCache>
                <c:formatCode>0.00</c:formatCode>
                <c:ptCount val="1"/>
                <c:pt idx="0">
                  <c:v>25.699809875061426</c:v>
                </c:pt>
              </c:numCache>
            </c:numRef>
          </c:yVal>
          <c:smooth val="0"/>
        </c:ser>
        <c:ser>
          <c:idx val="1"/>
          <c:order val="1"/>
          <c:tx>
            <c:v>Comercializadora 1(Liviano)</c:v>
          </c:tx>
          <c:spPr>
            <a:ln w="25400" cap="rnd">
              <a:noFill/>
              <a:round/>
            </a:ln>
            <a:effectLst/>
          </c:spPr>
          <c:marker>
            <c:symbol val="square"/>
            <c:size val="6"/>
            <c:spPr>
              <a:solidFill>
                <a:schemeClr val="lt1"/>
              </a:solidFill>
              <a:ln w="15875">
                <a:solidFill>
                  <a:schemeClr val="accent2"/>
                </a:solidFill>
                <a:round/>
              </a:ln>
              <a:effectLst/>
            </c:spPr>
          </c:marke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'[2]comparativa general absorción'!$A$7</c:f>
              <c:numCache>
                <c:formatCode>General</c:formatCode>
                <c:ptCount val="1"/>
                <c:pt idx="0">
                  <c:v>2</c:v>
                </c:pt>
              </c:numCache>
            </c:numRef>
          </c:xVal>
          <c:yVal>
            <c:numRef>
              <c:f>'comparativa final'!$F$7</c:f>
              <c:numCache>
                <c:formatCode>0.00</c:formatCode>
                <c:ptCount val="1"/>
                <c:pt idx="0">
                  <c:v>37.478657573044664</c:v>
                </c:pt>
              </c:numCache>
            </c:numRef>
          </c:yVal>
          <c:smooth val="0"/>
        </c:ser>
        <c:ser>
          <c:idx val="2"/>
          <c:order val="2"/>
          <c:tx>
            <c:v>Comercializadora 2 (Prensado)</c:v>
          </c:tx>
          <c:spPr>
            <a:ln w="25400" cap="rnd">
              <a:noFill/>
              <a:round/>
            </a:ln>
            <a:effectLst/>
          </c:spPr>
          <c:marker>
            <c:symbol val="triangle"/>
            <c:size val="6"/>
            <c:spPr>
              <a:solidFill>
                <a:schemeClr val="lt1"/>
              </a:solidFill>
              <a:ln w="15875">
                <a:solidFill>
                  <a:schemeClr val="accent3"/>
                </a:solidFill>
                <a:round/>
              </a:ln>
              <a:effectLst/>
            </c:spPr>
          </c:marke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'[2]comparativa general absorción'!$A$8</c:f>
              <c:numCache>
                <c:formatCode>General</c:formatCode>
                <c:ptCount val="1"/>
                <c:pt idx="0">
                  <c:v>3</c:v>
                </c:pt>
              </c:numCache>
            </c:numRef>
          </c:xVal>
          <c:yVal>
            <c:numRef>
              <c:f>'comparativa final'!$F$8</c:f>
              <c:numCache>
                <c:formatCode>0.00</c:formatCode>
                <c:ptCount val="1"/>
                <c:pt idx="0">
                  <c:v>28.900781858573062</c:v>
                </c:pt>
              </c:numCache>
            </c:numRef>
          </c:yVal>
          <c:smooth val="0"/>
        </c:ser>
        <c:ser>
          <c:idx val="3"/>
          <c:order val="3"/>
          <c:tx>
            <c:v>PET 12.5%</c:v>
          </c:tx>
          <c:spPr>
            <a:ln w="25400" cap="rnd">
              <a:noFill/>
              <a:round/>
            </a:ln>
            <a:effectLst/>
          </c:spPr>
          <c:marker>
            <c:symbol val="x"/>
            <c:size val="6"/>
            <c:spPr>
              <a:noFill/>
              <a:ln w="15875">
                <a:solidFill>
                  <a:schemeClr val="accent4"/>
                </a:solidFill>
                <a:round/>
              </a:ln>
              <a:effectLst/>
            </c:spPr>
          </c:marke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'[2]comparativa general absorción'!$A$9</c:f>
              <c:numCache>
                <c:formatCode>General</c:formatCode>
                <c:ptCount val="1"/>
                <c:pt idx="0">
                  <c:v>4</c:v>
                </c:pt>
              </c:numCache>
            </c:numRef>
          </c:xVal>
          <c:yVal>
            <c:numRef>
              <c:f>'comparativa final'!$F$9</c:f>
              <c:numCache>
                <c:formatCode>0.00</c:formatCode>
                <c:ptCount val="1"/>
                <c:pt idx="0">
                  <c:v>24.205148417151296</c:v>
                </c:pt>
              </c:numCache>
            </c:numRef>
          </c:yVal>
          <c:smooth val="0"/>
        </c:ser>
        <c:ser>
          <c:idx val="4"/>
          <c:order val="4"/>
          <c:tx>
            <c:v>PET 25%</c:v>
          </c:tx>
          <c:spPr>
            <a:ln w="25400" cap="rnd">
              <a:noFill/>
              <a:round/>
            </a:ln>
            <a:effectLst/>
          </c:spPr>
          <c:marker>
            <c:symbol val="star"/>
            <c:size val="6"/>
            <c:spPr>
              <a:noFill/>
              <a:ln w="15875">
                <a:solidFill>
                  <a:schemeClr val="accent5"/>
                </a:solidFill>
                <a:round/>
              </a:ln>
              <a:effectLst/>
            </c:spPr>
          </c:marke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'[2]comparativa general absorción'!$A$10</c:f>
              <c:numCache>
                <c:formatCode>General</c:formatCode>
                <c:ptCount val="1"/>
                <c:pt idx="0">
                  <c:v>5</c:v>
                </c:pt>
              </c:numCache>
            </c:numRef>
          </c:xVal>
          <c:yVal>
            <c:numRef>
              <c:f>'comparativa final'!$F$10</c:f>
              <c:numCache>
                <c:formatCode>0.00</c:formatCode>
                <c:ptCount val="1"/>
                <c:pt idx="0">
                  <c:v>21.537405867427708</c:v>
                </c:pt>
              </c:numCache>
            </c:numRef>
          </c:yVal>
          <c:smooth val="0"/>
        </c:ser>
        <c:ser>
          <c:idx val="5"/>
          <c:order val="5"/>
          <c:tx>
            <c:v>PET 50%</c:v>
          </c:tx>
          <c:spPr>
            <a:ln w="25400" cap="rnd">
              <a:noFill/>
              <a:round/>
            </a:ln>
            <a:effectLst/>
          </c:spPr>
          <c:marker>
            <c:symbol val="circle"/>
            <c:size val="6"/>
            <c:spPr>
              <a:solidFill>
                <a:schemeClr val="lt1"/>
              </a:solidFill>
              <a:ln w="15875">
                <a:solidFill>
                  <a:schemeClr val="accent6"/>
                </a:solidFill>
                <a:round/>
              </a:ln>
              <a:effectLst/>
            </c:spPr>
          </c:marke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'[2]comparativa general absorción'!$A$11</c:f>
              <c:numCache>
                <c:formatCode>General</c:formatCode>
                <c:ptCount val="1"/>
                <c:pt idx="0">
                  <c:v>6</c:v>
                </c:pt>
              </c:numCache>
            </c:numRef>
          </c:xVal>
          <c:yVal>
            <c:numRef>
              <c:f>'comparativa final'!$F$11</c:f>
              <c:numCache>
                <c:formatCode>0.00</c:formatCode>
                <c:ptCount val="1"/>
                <c:pt idx="0">
                  <c:v>15.712470382199017</c:v>
                </c:pt>
              </c:numCache>
            </c:numRef>
          </c:yVal>
          <c:smooth val="0"/>
        </c:ser>
        <c:ser>
          <c:idx val="8"/>
          <c:order val="6"/>
          <c:tx>
            <c:v>Fibras de caucho 25%</c:v>
          </c:tx>
          <c:spPr>
            <a:ln w="25400" cap="rnd">
              <a:noFill/>
              <a:round/>
            </a:ln>
            <a:effectLst/>
          </c:spPr>
          <c:marker>
            <c:symbol val="dot"/>
            <c:size val="6"/>
            <c:spPr>
              <a:solidFill>
                <a:schemeClr val="lt1"/>
              </a:solidFill>
              <a:ln w="15875">
                <a:solidFill>
                  <a:schemeClr val="accent3">
                    <a:lumMod val="60000"/>
                  </a:schemeClr>
                </a:solidFill>
                <a:round/>
              </a:ln>
              <a:effectLst/>
            </c:spPr>
          </c:marke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'[2]comparativa general absorción'!$A$14</c:f>
              <c:numCache>
                <c:formatCode>General</c:formatCode>
                <c:ptCount val="1"/>
                <c:pt idx="0">
                  <c:v>9</c:v>
                </c:pt>
              </c:numCache>
            </c:numRef>
          </c:xVal>
          <c:yVal>
            <c:numRef>
              <c:f>'comparativa final'!$F$14</c:f>
              <c:numCache>
                <c:formatCode>0.00</c:formatCode>
                <c:ptCount val="1"/>
                <c:pt idx="0">
                  <c:v>29.728327228327217</c:v>
                </c:pt>
              </c:numCache>
            </c:numRef>
          </c:yVal>
          <c:smooth val="0"/>
        </c:ser>
        <c:ser>
          <c:idx val="6"/>
          <c:order val="7"/>
          <c:tx>
            <c:v>PET 62.5%</c:v>
          </c:tx>
          <c:spPr>
            <a:ln w="25400" cap="rnd">
              <a:noFill/>
              <a:round/>
            </a:ln>
            <a:effectLst/>
          </c:spPr>
          <c:marker>
            <c:symbol val="plus"/>
            <c:size val="6"/>
            <c:spPr>
              <a:noFill/>
              <a:ln w="15875">
                <a:solidFill>
                  <a:schemeClr val="accent1">
                    <a:lumMod val="60000"/>
                  </a:schemeClr>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'[2]comparativa general absorción'!$A$12</c:f>
              <c:numCache>
                <c:formatCode>General</c:formatCode>
                <c:ptCount val="1"/>
                <c:pt idx="0">
                  <c:v>7</c:v>
                </c:pt>
              </c:numCache>
            </c:numRef>
          </c:xVal>
          <c:yVal>
            <c:numRef>
              <c:f>'comparativa final'!$F$12</c:f>
              <c:numCache>
                <c:formatCode>0.00</c:formatCode>
                <c:ptCount val="1"/>
                <c:pt idx="0">
                  <c:v>15.365981970262643</c:v>
                </c:pt>
              </c:numCache>
            </c:numRef>
          </c:yVal>
          <c:smooth val="0"/>
        </c:ser>
        <c:ser>
          <c:idx val="7"/>
          <c:order val="8"/>
          <c:tx>
            <c:v>PET 81.25%</c:v>
          </c:tx>
          <c:spPr>
            <a:ln w="25400" cap="rnd">
              <a:noFill/>
              <a:round/>
            </a:ln>
            <a:effectLst/>
          </c:spPr>
          <c:marker>
            <c:symbol val="dot"/>
            <c:size val="6"/>
            <c:spPr>
              <a:solidFill>
                <a:schemeClr val="lt1"/>
              </a:solidFill>
              <a:ln w="15875">
                <a:solidFill>
                  <a:schemeClr val="accent2">
                    <a:lumMod val="60000"/>
                  </a:schemeClr>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'[2]comparativa general absorción'!$A$13</c:f>
              <c:numCache>
                <c:formatCode>General</c:formatCode>
                <c:ptCount val="1"/>
                <c:pt idx="0">
                  <c:v>8</c:v>
                </c:pt>
              </c:numCache>
            </c:numRef>
          </c:xVal>
          <c:yVal>
            <c:numRef>
              <c:f>'comparativa final'!$F$13</c:f>
              <c:numCache>
                <c:formatCode>0.00</c:formatCode>
                <c:ptCount val="1"/>
                <c:pt idx="0">
                  <c:v>13.430750613219869</c:v>
                </c:pt>
              </c:numCache>
            </c:numRef>
          </c:yVal>
          <c:smooth val="0"/>
        </c:ser>
        <c:dLbls>
          <c:showLegendKey val="0"/>
          <c:showVal val="0"/>
          <c:showCatName val="0"/>
          <c:showSerName val="0"/>
          <c:showPercent val="0"/>
          <c:showBubbleSize val="0"/>
        </c:dLbls>
        <c:axId val="314618344"/>
        <c:axId val="314619912"/>
      </c:scatterChart>
      <c:valAx>
        <c:axId val="314618344"/>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314619912"/>
        <c:crosses val="autoZero"/>
        <c:crossBetween val="midCat"/>
        <c:majorUnit val="1"/>
      </c:valAx>
      <c:valAx>
        <c:axId val="314619912"/>
        <c:scaling>
          <c:orientation val="minMax"/>
        </c:scaling>
        <c:delete val="0"/>
        <c:axPos val="l"/>
        <c:title>
          <c:tx>
            <c:rich>
              <a:bodyPr rot="-540000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S"/>
                  <a:t>Contenido de humedad (%)</a:t>
                </a:r>
              </a:p>
            </c:rich>
          </c:tx>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numFmt formatCode="0.00"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314618344"/>
        <c:crosses val="autoZero"/>
        <c:crossBetween val="midCat"/>
      </c:valAx>
      <c:spPr>
        <a:noFill/>
        <a:ln w="25400">
          <a:noFill/>
        </a:ln>
        <a:effectLst/>
      </c:spPr>
    </c:plotArea>
    <c:legend>
      <c:legendPos val="b"/>
      <c:layout>
        <c:manualLayout>
          <c:xMode val="edge"/>
          <c:yMode val="edge"/>
          <c:x val="9.6969272367649961E-2"/>
          <c:y val="0.83783691757349243"/>
          <c:w val="0.86066911618941655"/>
          <c:h val="0.1621630674181813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legend>
    <c:plotVisOnly val="1"/>
    <c:dispBlanksAs val="gap"/>
    <c:showDLblsOverMax val="0"/>
  </c:chart>
  <c:spPr>
    <a:solidFill>
      <a:schemeClr val="lt1"/>
    </a:solidFill>
    <a:ln w="12700" cap="flat" cmpd="sng" algn="ctr">
      <a:solidFill>
        <a:schemeClr val="tx1"/>
      </a:solidFill>
      <a:round/>
    </a:ln>
    <a:effectLst/>
  </c:spPr>
  <c:txPr>
    <a:bodyPr/>
    <a:lstStyle/>
    <a:p>
      <a:pPr>
        <a:defRPr sz="12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cap="none" spc="0" normalizeH="0" baseline="0">
                <a:solidFill>
                  <a:sysClr val="windowText" lastClr="000000"/>
                </a:solidFill>
                <a:latin typeface="+mj-lt"/>
                <a:ea typeface="+mj-ea"/>
                <a:cs typeface="+mj-cs"/>
              </a:defRPr>
            </a:pPr>
            <a:r>
              <a:rPr lang="es-ES"/>
              <a:t>Análisis del peso de los bloques convencionales y diseñados</a:t>
            </a:r>
          </a:p>
        </c:rich>
      </c:tx>
      <c:overlay val="0"/>
      <c:spPr>
        <a:noFill/>
        <a:ln>
          <a:noFill/>
        </a:ln>
        <a:effectLst/>
      </c:spPr>
      <c:txPr>
        <a:bodyPr rot="0" spcFirstLastPara="1" vertOverflow="ellipsis" vert="horz" wrap="square" anchor="ctr" anchorCtr="1"/>
        <a:lstStyle/>
        <a:p>
          <a:pPr>
            <a:defRPr sz="1920" b="1" i="0" u="none" strike="noStrike" kern="1200" cap="none" spc="0" normalizeH="0" baseline="0">
              <a:solidFill>
                <a:sysClr val="windowText" lastClr="000000"/>
              </a:solidFill>
              <a:latin typeface="+mj-lt"/>
              <a:ea typeface="+mj-ea"/>
              <a:cs typeface="+mj-cs"/>
            </a:defRPr>
          </a:pPr>
          <a:endParaRPr lang="es-ES"/>
        </a:p>
      </c:txPr>
    </c:title>
    <c:autoTitleDeleted val="0"/>
    <c:plotArea>
      <c:layout/>
      <c:scatterChart>
        <c:scatterStyle val="lineMarker"/>
        <c:varyColors val="0"/>
        <c:ser>
          <c:idx val="0"/>
          <c:order val="0"/>
          <c:tx>
            <c:v>Prensado DISENSA</c:v>
          </c:tx>
          <c:spPr>
            <a:ln w="25400" cap="rnd">
              <a:noFill/>
              <a:round/>
            </a:ln>
            <a:effectLst/>
          </c:spPr>
          <c:marker>
            <c:symbol val="diamond"/>
            <c:size val="6"/>
            <c:spPr>
              <a:solidFill>
                <a:schemeClr val="lt1"/>
              </a:solidFill>
              <a:ln w="15875">
                <a:solidFill>
                  <a:schemeClr val="accent1"/>
                </a:solidFill>
                <a:round/>
              </a:ln>
              <a:effectLst/>
            </c:spPr>
          </c:marker>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'comparativa PESOS (2)'!$C$6</c:f>
              <c:numCache>
                <c:formatCode>General</c:formatCode>
                <c:ptCount val="1"/>
                <c:pt idx="0">
                  <c:v>1</c:v>
                </c:pt>
              </c:numCache>
            </c:numRef>
          </c:xVal>
          <c:yVal>
            <c:numRef>
              <c:f>'comparativa PESOS (2)'!$F$6</c:f>
              <c:numCache>
                <c:formatCode>0.00</c:formatCode>
                <c:ptCount val="1"/>
                <c:pt idx="0">
                  <c:v>10.999999999999998</c:v>
                </c:pt>
              </c:numCache>
            </c:numRef>
          </c:yVal>
          <c:smooth val="0"/>
        </c:ser>
        <c:ser>
          <c:idx val="1"/>
          <c:order val="1"/>
          <c:tx>
            <c:v>Liviano DISENSA</c:v>
          </c:tx>
          <c:spPr>
            <a:ln w="25400" cap="rnd">
              <a:noFill/>
              <a:round/>
            </a:ln>
            <a:effectLst/>
          </c:spPr>
          <c:marker>
            <c:symbol val="square"/>
            <c:size val="6"/>
            <c:spPr>
              <a:solidFill>
                <a:schemeClr val="lt1"/>
              </a:solidFill>
              <a:ln w="15875">
                <a:solidFill>
                  <a:schemeClr val="accent2"/>
                </a:solidFill>
                <a:round/>
              </a:ln>
              <a:effectLst/>
            </c:spPr>
          </c:marker>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'comparativa PESOS (2)'!$C$7</c:f>
              <c:numCache>
                <c:formatCode>General</c:formatCode>
                <c:ptCount val="1"/>
                <c:pt idx="0">
                  <c:v>2</c:v>
                </c:pt>
              </c:numCache>
            </c:numRef>
          </c:xVal>
          <c:yVal>
            <c:numRef>
              <c:f>'comparativa PESOS (2)'!$F$7</c:f>
              <c:numCache>
                <c:formatCode>0.00</c:formatCode>
                <c:ptCount val="1"/>
                <c:pt idx="0">
                  <c:v>6.6</c:v>
                </c:pt>
              </c:numCache>
            </c:numRef>
          </c:yVal>
          <c:smooth val="0"/>
        </c:ser>
        <c:ser>
          <c:idx val="2"/>
          <c:order val="2"/>
          <c:tx>
            <c:v>Prensado GALARAMI</c:v>
          </c:tx>
          <c:spPr>
            <a:ln w="25400" cap="rnd">
              <a:noFill/>
              <a:round/>
            </a:ln>
            <a:effectLst/>
          </c:spPr>
          <c:marker>
            <c:symbol val="triangle"/>
            <c:size val="6"/>
            <c:spPr>
              <a:solidFill>
                <a:schemeClr val="lt1"/>
              </a:solidFill>
              <a:ln w="15875">
                <a:solidFill>
                  <a:schemeClr val="accent3"/>
                </a:solidFill>
                <a:round/>
              </a:ln>
              <a:effectLst/>
            </c:spPr>
          </c:marker>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'comparativa PESOS (2)'!$C$8</c:f>
              <c:numCache>
                <c:formatCode>General</c:formatCode>
                <c:ptCount val="1"/>
                <c:pt idx="0">
                  <c:v>3</c:v>
                </c:pt>
              </c:numCache>
            </c:numRef>
          </c:xVal>
          <c:yVal>
            <c:numRef>
              <c:f>'comparativa PESOS (2)'!$F$8</c:f>
              <c:numCache>
                <c:formatCode>0.00</c:formatCode>
                <c:ptCount val="1"/>
                <c:pt idx="0">
                  <c:v>12.48</c:v>
                </c:pt>
              </c:numCache>
            </c:numRef>
          </c:yVal>
          <c:smooth val="0"/>
        </c:ser>
        <c:ser>
          <c:idx val="3"/>
          <c:order val="3"/>
          <c:tx>
            <c:v>PET 12.5%</c:v>
          </c:tx>
          <c:spPr>
            <a:ln w="25400" cap="rnd">
              <a:noFill/>
              <a:round/>
            </a:ln>
            <a:effectLst/>
          </c:spPr>
          <c:marker>
            <c:symbol val="x"/>
            <c:size val="6"/>
            <c:spPr>
              <a:noFill/>
              <a:ln w="15875">
                <a:solidFill>
                  <a:schemeClr val="accent4"/>
                </a:solidFill>
                <a:round/>
              </a:ln>
              <a:effectLst/>
            </c:spPr>
          </c:marker>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'comparativa PESOS (2)'!$C$9</c:f>
              <c:numCache>
                <c:formatCode>General</c:formatCode>
                <c:ptCount val="1"/>
                <c:pt idx="0">
                  <c:v>4</c:v>
                </c:pt>
              </c:numCache>
            </c:numRef>
          </c:xVal>
          <c:yVal>
            <c:numRef>
              <c:f>'comparativa PESOS (2)'!$F$9</c:f>
              <c:numCache>
                <c:formatCode>0.00</c:formatCode>
                <c:ptCount val="1"/>
                <c:pt idx="0">
                  <c:v>11.83</c:v>
                </c:pt>
              </c:numCache>
            </c:numRef>
          </c:yVal>
          <c:smooth val="0"/>
        </c:ser>
        <c:ser>
          <c:idx val="4"/>
          <c:order val="4"/>
          <c:tx>
            <c:v>PET 25%</c:v>
          </c:tx>
          <c:spPr>
            <a:ln w="25400" cap="rnd">
              <a:noFill/>
              <a:round/>
            </a:ln>
            <a:effectLst/>
          </c:spPr>
          <c:marker>
            <c:symbol val="star"/>
            <c:size val="6"/>
            <c:spPr>
              <a:noFill/>
              <a:ln w="15875">
                <a:solidFill>
                  <a:schemeClr val="accent5"/>
                </a:solidFill>
                <a:round/>
              </a:ln>
              <a:effectLst/>
            </c:spPr>
          </c:marker>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'comparativa PESOS (2)'!$C$10</c:f>
              <c:numCache>
                <c:formatCode>General</c:formatCode>
                <c:ptCount val="1"/>
                <c:pt idx="0">
                  <c:v>5</c:v>
                </c:pt>
              </c:numCache>
            </c:numRef>
          </c:xVal>
          <c:yVal>
            <c:numRef>
              <c:f>'comparativa PESOS (2)'!$F$10</c:f>
              <c:numCache>
                <c:formatCode>0.00</c:formatCode>
                <c:ptCount val="1"/>
                <c:pt idx="0">
                  <c:v>10.511666666666667</c:v>
                </c:pt>
              </c:numCache>
            </c:numRef>
          </c:yVal>
          <c:smooth val="0"/>
        </c:ser>
        <c:ser>
          <c:idx val="5"/>
          <c:order val="5"/>
          <c:tx>
            <c:v>PET 50%</c:v>
          </c:tx>
          <c:spPr>
            <a:ln w="25400" cap="rnd">
              <a:noFill/>
              <a:round/>
            </a:ln>
            <a:effectLst/>
          </c:spPr>
          <c:marker>
            <c:symbol val="circle"/>
            <c:size val="6"/>
            <c:spPr>
              <a:solidFill>
                <a:schemeClr val="lt1"/>
              </a:solidFill>
              <a:ln w="15875">
                <a:solidFill>
                  <a:schemeClr val="accent6"/>
                </a:solidFill>
                <a:round/>
              </a:ln>
              <a:effectLst/>
            </c:spPr>
          </c:marker>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'comparativa PESOS (2)'!$C$11</c:f>
              <c:numCache>
                <c:formatCode>General</c:formatCode>
                <c:ptCount val="1"/>
                <c:pt idx="0">
                  <c:v>6</c:v>
                </c:pt>
              </c:numCache>
            </c:numRef>
          </c:xVal>
          <c:yVal>
            <c:numRef>
              <c:f>'comparativa PESOS (2)'!$F$11</c:f>
              <c:numCache>
                <c:formatCode>0.00</c:formatCode>
                <c:ptCount val="1"/>
                <c:pt idx="0">
                  <c:v>9.8240000000000016</c:v>
                </c:pt>
              </c:numCache>
            </c:numRef>
          </c:yVal>
          <c:smooth val="0"/>
        </c:ser>
        <c:ser>
          <c:idx val="6"/>
          <c:order val="6"/>
          <c:tx>
            <c:v>PET 62.5%</c:v>
          </c:tx>
          <c:spPr>
            <a:ln w="25400" cap="rnd">
              <a:noFill/>
              <a:round/>
            </a:ln>
            <a:effectLst/>
          </c:spPr>
          <c:marker>
            <c:symbol val="plus"/>
            <c:size val="6"/>
            <c:spPr>
              <a:noFill/>
              <a:ln w="15875">
                <a:solidFill>
                  <a:schemeClr val="accent1">
                    <a:lumMod val="60000"/>
                  </a:schemeClr>
                </a:solidFill>
                <a:round/>
              </a:ln>
              <a:effectLst/>
            </c:spPr>
          </c:marker>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'comparativa PESOS (2)'!$C$12</c:f>
              <c:numCache>
                <c:formatCode>General</c:formatCode>
                <c:ptCount val="1"/>
                <c:pt idx="0">
                  <c:v>7</c:v>
                </c:pt>
              </c:numCache>
            </c:numRef>
          </c:xVal>
          <c:yVal>
            <c:numRef>
              <c:f>'comparativa PESOS (2)'!$F$12</c:f>
              <c:numCache>
                <c:formatCode>0.00</c:formatCode>
                <c:ptCount val="1"/>
                <c:pt idx="0">
                  <c:v>9.0460000000000012</c:v>
                </c:pt>
              </c:numCache>
            </c:numRef>
          </c:yVal>
          <c:smooth val="0"/>
        </c:ser>
        <c:ser>
          <c:idx val="7"/>
          <c:order val="7"/>
          <c:tx>
            <c:v>PET 81.25%</c:v>
          </c:tx>
          <c:spPr>
            <a:ln w="25400" cap="rnd">
              <a:noFill/>
              <a:round/>
            </a:ln>
            <a:effectLst/>
          </c:spPr>
          <c:marker>
            <c:symbol val="dot"/>
            <c:size val="6"/>
            <c:spPr>
              <a:solidFill>
                <a:schemeClr val="lt1"/>
              </a:solidFill>
              <a:ln w="15875">
                <a:solidFill>
                  <a:schemeClr val="accent2">
                    <a:lumMod val="60000"/>
                  </a:schemeClr>
                </a:solidFill>
                <a:round/>
              </a:ln>
              <a:effectLst/>
            </c:spPr>
          </c:marker>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'comparativa PESOS (2)'!$C$13</c:f>
              <c:numCache>
                <c:formatCode>General</c:formatCode>
                <c:ptCount val="1"/>
                <c:pt idx="0">
                  <c:v>8</c:v>
                </c:pt>
              </c:numCache>
            </c:numRef>
          </c:xVal>
          <c:yVal>
            <c:numRef>
              <c:f>'comparativa PESOS (2)'!$F$13</c:f>
              <c:numCache>
                <c:formatCode>0.00</c:formatCode>
                <c:ptCount val="1"/>
                <c:pt idx="0">
                  <c:v>8.081999999999999</c:v>
                </c:pt>
              </c:numCache>
            </c:numRef>
          </c:yVal>
          <c:smooth val="0"/>
        </c:ser>
        <c:ser>
          <c:idx val="8"/>
          <c:order val="8"/>
          <c:tx>
            <c:v>Fibras de caucho 25%</c:v>
          </c:tx>
          <c:spPr>
            <a:ln w="25400" cap="rnd">
              <a:noFill/>
              <a:round/>
            </a:ln>
            <a:effectLst/>
          </c:spPr>
          <c:marker>
            <c:symbol val="dash"/>
            <c:size val="6"/>
            <c:spPr>
              <a:solidFill>
                <a:schemeClr val="lt1"/>
              </a:solidFill>
              <a:ln w="15875">
                <a:solidFill>
                  <a:schemeClr val="accent3">
                    <a:lumMod val="60000"/>
                  </a:schemeClr>
                </a:solidFill>
                <a:round/>
              </a:ln>
              <a:effectLst/>
            </c:spPr>
          </c:marker>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'comparativa PESOS (2)'!$C$14</c:f>
              <c:numCache>
                <c:formatCode>General</c:formatCode>
                <c:ptCount val="1"/>
                <c:pt idx="0">
                  <c:v>9</c:v>
                </c:pt>
              </c:numCache>
            </c:numRef>
          </c:xVal>
          <c:yVal>
            <c:numRef>
              <c:f>'comparativa PESOS (2)'!$F$14</c:f>
              <c:numCache>
                <c:formatCode>0.00</c:formatCode>
                <c:ptCount val="1"/>
                <c:pt idx="0">
                  <c:v>12.425000000000001</c:v>
                </c:pt>
              </c:numCache>
            </c:numRef>
          </c:yVal>
          <c:smooth val="0"/>
        </c:ser>
        <c:dLbls>
          <c:showLegendKey val="0"/>
          <c:showVal val="0"/>
          <c:showCatName val="0"/>
          <c:showSerName val="0"/>
          <c:showPercent val="0"/>
          <c:showBubbleSize val="0"/>
        </c:dLbls>
        <c:axId val="314611288"/>
        <c:axId val="314620696"/>
        <c:extLst>
          <c:ext xmlns:c15="http://schemas.microsoft.com/office/drawing/2012/chart" uri="{02D57815-91ED-43cb-92C2-25804820EDAC}">
            <c15:filteredScatterSeries>
              <c15:ser>
                <c:idx val="9"/>
                <c:order val="9"/>
                <c:tx>
                  <c:v>Fibras de caucho 31.25%</c:v>
                </c:tx>
                <c:spPr>
                  <a:ln w="25400" cap="rnd">
                    <a:noFill/>
                    <a:round/>
                  </a:ln>
                  <a:effectLst/>
                </c:spPr>
                <c:marker>
                  <c:symbol val="diamond"/>
                  <c:size val="6"/>
                  <c:spPr>
                    <a:solidFill>
                      <a:schemeClr val="lt1"/>
                    </a:solidFill>
                    <a:ln w="15875">
                      <a:solidFill>
                        <a:schemeClr val="accent4">
                          <a:lumMod val="60000"/>
                        </a:schemeClr>
                      </a:solidFill>
                      <a:round/>
                    </a:ln>
                    <a:effectLst/>
                  </c:spPr>
                </c:marker>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s-E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extLst>
                      <c:ext uri="{02D57815-91ED-43cb-92C2-25804820EDAC}">
                        <c15:formulaRef>
                          <c15:sqref>'comparativa PESOS (2)'!$C$15</c15:sqref>
                        </c15:formulaRef>
                      </c:ext>
                    </c:extLst>
                    <c:numCache>
                      <c:formatCode>General</c:formatCode>
                      <c:ptCount val="1"/>
                      <c:pt idx="0">
                        <c:v>10</c:v>
                      </c:pt>
                    </c:numCache>
                  </c:numRef>
                </c:xVal>
                <c:yVal>
                  <c:numRef>
                    <c:extLst>
                      <c:ext uri="{02D57815-91ED-43cb-92C2-25804820EDAC}">
                        <c15:formulaRef>
                          <c15:sqref>'comparativa PESOS (2)'!$F$15</c15:sqref>
                        </c15:formulaRef>
                      </c:ext>
                    </c:extLst>
                    <c:numCache>
                      <c:formatCode>0.00</c:formatCode>
                      <c:ptCount val="1"/>
                      <c:pt idx="0">
                        <c:v>11.05</c:v>
                      </c:pt>
                    </c:numCache>
                  </c:numRef>
                </c:yVal>
                <c:smooth val="0"/>
              </c15:ser>
            </c15:filteredScatterSeries>
          </c:ext>
        </c:extLst>
      </c:scatterChart>
      <c:valAx>
        <c:axId val="31461128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s-ES"/>
          </a:p>
        </c:txPr>
        <c:crossAx val="314620696"/>
        <c:crosses val="autoZero"/>
        <c:crossBetween val="midCat"/>
        <c:majorUnit val="1"/>
      </c:valAx>
      <c:valAx>
        <c:axId val="314620696"/>
        <c:scaling>
          <c:orientation val="minMax"/>
        </c:scaling>
        <c:delete val="0"/>
        <c:axPos val="l"/>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s-ES"/>
                  <a:t>Peso (Kg)</a:t>
                </a:r>
              </a:p>
            </c:rich>
          </c:tx>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s-ES"/>
            </a:p>
          </c:txPr>
        </c:title>
        <c:numFmt formatCode="0.00"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s-ES"/>
          </a:p>
        </c:txPr>
        <c:crossAx val="314611288"/>
        <c:crosses val="autoZero"/>
        <c:crossBetween val="midCat"/>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s-ES"/>
        </a:p>
      </c:txPr>
    </c:legend>
    <c:plotVisOnly val="1"/>
    <c:dispBlanksAs val="gap"/>
    <c:showDLblsOverMax val="0"/>
  </c:chart>
  <c:spPr>
    <a:solidFill>
      <a:schemeClr val="lt1"/>
    </a:solidFill>
    <a:ln w="12700" cap="flat" cmpd="sng" algn="ctr">
      <a:solidFill>
        <a:schemeClr val="tx1"/>
      </a:solidFill>
      <a:round/>
    </a:ln>
    <a:effectLst/>
  </c:spPr>
  <c:txPr>
    <a:bodyPr/>
    <a:lstStyle/>
    <a:p>
      <a:pPr>
        <a:defRPr sz="1600">
          <a:solidFill>
            <a:sysClr val="windowText" lastClr="000000"/>
          </a:solidFill>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920" b="1" i="0" u="none" strike="noStrike" kern="1200" cap="none" spc="0" normalizeH="0" baseline="0">
                <a:solidFill>
                  <a:sysClr val="windowText" lastClr="000000"/>
                </a:solidFill>
                <a:latin typeface="Times New Roman" panose="02020603050405020304" pitchFamily="18" charset="0"/>
                <a:ea typeface="+mj-ea"/>
                <a:cs typeface="Times New Roman" panose="02020603050405020304" pitchFamily="18" charset="0"/>
              </a:defRPr>
            </a:pPr>
            <a:r>
              <a:rPr lang="es-ES"/>
              <a:t> Bloqueras que comercializan el bloque en Quito y Sangolquí</a:t>
            </a:r>
          </a:p>
        </c:rich>
      </c:tx>
      <c:layout>
        <c:manualLayout>
          <c:xMode val="edge"/>
          <c:yMode val="edge"/>
          <c:x val="0.17049622242111087"/>
          <c:y val="2.5134030807271467E-2"/>
        </c:manualLayout>
      </c:layout>
      <c:overlay val="0"/>
      <c:spPr>
        <a:noFill/>
        <a:ln>
          <a:noFill/>
        </a:ln>
        <a:effectLst/>
      </c:spPr>
      <c:txPr>
        <a:bodyPr rot="0" spcFirstLastPara="1" vertOverflow="ellipsis" vert="horz" wrap="square" anchor="ctr" anchorCtr="1"/>
        <a:lstStyle/>
        <a:p>
          <a:pPr algn="l">
            <a:defRPr sz="1920" b="1" i="0" u="none" strike="noStrike" kern="1200" cap="none" spc="0" normalizeH="0" baseline="0">
              <a:solidFill>
                <a:sysClr val="windowText" lastClr="000000"/>
              </a:solidFill>
              <a:latin typeface="Times New Roman" panose="02020603050405020304" pitchFamily="18" charset="0"/>
              <a:ea typeface="+mj-ea"/>
              <a:cs typeface="Times New Roman" panose="02020603050405020304" pitchFamily="18" charset="0"/>
            </a:defRPr>
          </a:pPr>
          <a:endParaRPr lang="es-ES"/>
        </a:p>
      </c:txPr>
    </c:title>
    <c:autoTitleDeleted val="0"/>
    <c:plotArea>
      <c:layout>
        <c:manualLayout>
          <c:layoutTarget val="inner"/>
          <c:xMode val="edge"/>
          <c:yMode val="edge"/>
          <c:x val="0.13209984399820288"/>
          <c:y val="0.10295335161189337"/>
          <c:w val="0.78275079567817007"/>
          <c:h val="0.69984215997748933"/>
        </c:manualLayout>
      </c:layout>
      <c:scatterChart>
        <c:scatterStyle val="lineMarker"/>
        <c:varyColors val="0"/>
        <c:ser>
          <c:idx val="0"/>
          <c:order val="0"/>
          <c:tx>
            <c:strRef>
              <c:f>'Costo comercial'!$B$4</c:f>
              <c:strCache>
                <c:ptCount val="1"/>
                <c:pt idx="0">
                  <c:v>Comercializadora 2</c:v>
                </c:pt>
              </c:strCache>
            </c:strRef>
          </c:tx>
          <c:spPr>
            <a:ln w="25400" cap="rnd">
              <a:noFill/>
              <a:round/>
            </a:ln>
            <a:effectLst/>
          </c:spPr>
          <c:marker>
            <c:symbol val="diamond"/>
            <c:size val="6"/>
            <c:spPr>
              <a:solidFill>
                <a:schemeClr val="lt1"/>
              </a:solidFill>
              <a:ln w="15875">
                <a:solidFill>
                  <a:schemeClr val="accent1"/>
                </a:solidFill>
                <a:round/>
              </a:ln>
              <a:effectLst/>
            </c:spPr>
          </c:marker>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'Costo comercial'!$A$4</c:f>
              <c:numCache>
                <c:formatCode>General</c:formatCode>
                <c:ptCount val="1"/>
                <c:pt idx="0">
                  <c:v>1</c:v>
                </c:pt>
              </c:numCache>
            </c:numRef>
          </c:xVal>
          <c:yVal>
            <c:numRef>
              <c:f>'Costo comercial'!$D$4</c:f>
              <c:numCache>
                <c:formatCode>General</c:formatCode>
                <c:ptCount val="1"/>
                <c:pt idx="0">
                  <c:v>0.48</c:v>
                </c:pt>
              </c:numCache>
            </c:numRef>
          </c:yVal>
          <c:smooth val="0"/>
        </c:ser>
        <c:ser>
          <c:idx val="1"/>
          <c:order val="1"/>
          <c:tx>
            <c:strRef>
              <c:f>'Costo comercial'!$B$5</c:f>
              <c:strCache>
                <c:ptCount val="1"/>
                <c:pt idx="0">
                  <c:v>Comercializadora 1 (Prensado)</c:v>
                </c:pt>
              </c:strCache>
            </c:strRef>
          </c:tx>
          <c:spPr>
            <a:ln w="25400" cap="rnd">
              <a:noFill/>
              <a:round/>
            </a:ln>
            <a:effectLst/>
          </c:spPr>
          <c:marker>
            <c:symbol val="square"/>
            <c:size val="6"/>
            <c:spPr>
              <a:solidFill>
                <a:schemeClr val="lt1"/>
              </a:solidFill>
              <a:ln w="15875">
                <a:solidFill>
                  <a:schemeClr val="accent2"/>
                </a:solidFill>
                <a:round/>
              </a:ln>
              <a:effectLst/>
            </c:spPr>
          </c:marker>
          <c:dLbls>
            <c:dLbl>
              <c:idx val="0"/>
              <c:tx>
                <c:rich>
                  <a:bodyPr/>
                  <a:lstStyle/>
                  <a:p>
                    <a:fld id="{6A4D8748-A3E4-47E2-BF1D-786539BB7860}" type="YVALUE">
                      <a:rPr lang="en-US" sz="1000"/>
                      <a:pPr/>
                      <a:t>[VALOR DE Y]</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'Costo comercial'!$A$5</c:f>
              <c:numCache>
                <c:formatCode>General</c:formatCode>
                <c:ptCount val="1"/>
                <c:pt idx="0">
                  <c:v>2</c:v>
                </c:pt>
              </c:numCache>
            </c:numRef>
          </c:xVal>
          <c:yVal>
            <c:numRef>
              <c:f>'Costo comercial'!$D$5</c:f>
              <c:numCache>
                <c:formatCode>0.00</c:formatCode>
                <c:ptCount val="1"/>
                <c:pt idx="0">
                  <c:v>0.41440000000000005</c:v>
                </c:pt>
              </c:numCache>
            </c:numRef>
          </c:yVal>
          <c:smooth val="0"/>
        </c:ser>
        <c:ser>
          <c:idx val="2"/>
          <c:order val="2"/>
          <c:tx>
            <c:strRef>
              <c:f>'Costo comercial'!$B$6</c:f>
              <c:strCache>
                <c:ptCount val="1"/>
                <c:pt idx="0">
                  <c:v>Comercializadora 1 (Liviano)</c:v>
                </c:pt>
              </c:strCache>
            </c:strRef>
          </c:tx>
          <c:spPr>
            <a:ln w="25400" cap="rnd">
              <a:noFill/>
              <a:round/>
            </a:ln>
            <a:effectLst/>
          </c:spPr>
          <c:marker>
            <c:symbol val="triangle"/>
            <c:size val="6"/>
            <c:spPr>
              <a:solidFill>
                <a:schemeClr val="lt1"/>
              </a:solidFill>
              <a:ln w="15875">
                <a:solidFill>
                  <a:schemeClr val="accent3"/>
                </a:solidFill>
                <a:round/>
              </a:ln>
              <a:effectLst/>
            </c:spPr>
          </c:marker>
          <c:dLbls>
            <c:dLbl>
              <c:idx val="0"/>
              <c:tx>
                <c:rich>
                  <a:bodyPr/>
                  <a:lstStyle/>
                  <a:p>
                    <a:fld id="{FB253E86-63B0-41EF-BA9D-4995DA498DF9}" type="YVALUE">
                      <a:rPr lang="en-US" sz="1000"/>
                      <a:pPr/>
                      <a:t>[VALOR DE Y]</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'Costo comercial'!$A$6</c:f>
              <c:numCache>
                <c:formatCode>General</c:formatCode>
                <c:ptCount val="1"/>
                <c:pt idx="0">
                  <c:v>3</c:v>
                </c:pt>
              </c:numCache>
            </c:numRef>
          </c:xVal>
          <c:yVal>
            <c:numRef>
              <c:f>'Costo comercial'!$D$6</c:f>
              <c:numCache>
                <c:formatCode>0.00</c:formatCode>
                <c:ptCount val="1"/>
                <c:pt idx="0">
                  <c:v>0.32480000000000003</c:v>
                </c:pt>
              </c:numCache>
            </c:numRef>
          </c:yVal>
          <c:smooth val="0"/>
        </c:ser>
        <c:ser>
          <c:idx val="3"/>
          <c:order val="3"/>
          <c:tx>
            <c:strRef>
              <c:f>'Costo comercial'!$B$7</c:f>
              <c:strCache>
                <c:ptCount val="1"/>
                <c:pt idx="0">
                  <c:v>Comercializadora 3</c:v>
                </c:pt>
              </c:strCache>
            </c:strRef>
          </c:tx>
          <c:spPr>
            <a:ln w="25400" cap="rnd">
              <a:noFill/>
              <a:round/>
            </a:ln>
            <a:effectLst/>
          </c:spPr>
          <c:marker>
            <c:symbol val="x"/>
            <c:size val="6"/>
            <c:spPr>
              <a:noFill/>
              <a:ln w="15875">
                <a:solidFill>
                  <a:schemeClr val="accent4"/>
                </a:solidFill>
                <a:round/>
              </a:ln>
              <a:effectLst/>
            </c:spPr>
          </c:marker>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'Costo comercial'!$A$7</c:f>
              <c:numCache>
                <c:formatCode>General</c:formatCode>
                <c:ptCount val="1"/>
                <c:pt idx="0">
                  <c:v>4</c:v>
                </c:pt>
              </c:numCache>
            </c:numRef>
          </c:xVal>
          <c:yVal>
            <c:numRef>
              <c:f>'Costo comercial'!$D$7</c:f>
              <c:numCache>
                <c:formatCode>General</c:formatCode>
                <c:ptCount val="1"/>
                <c:pt idx="0">
                  <c:v>0.35</c:v>
                </c:pt>
              </c:numCache>
            </c:numRef>
          </c:yVal>
          <c:smooth val="0"/>
        </c:ser>
        <c:ser>
          <c:idx val="4"/>
          <c:order val="4"/>
          <c:tx>
            <c:strRef>
              <c:f>'Costo comercial'!$B$8</c:f>
              <c:strCache>
                <c:ptCount val="1"/>
                <c:pt idx="0">
                  <c:v>Comercializadora 4</c:v>
                </c:pt>
              </c:strCache>
            </c:strRef>
          </c:tx>
          <c:spPr>
            <a:ln w="25400" cap="rnd">
              <a:noFill/>
              <a:round/>
            </a:ln>
            <a:effectLst/>
          </c:spPr>
          <c:marker>
            <c:symbol val="star"/>
            <c:size val="6"/>
            <c:spPr>
              <a:noFill/>
              <a:ln w="15875">
                <a:solidFill>
                  <a:schemeClr val="accent5"/>
                </a:solidFill>
                <a:round/>
              </a:ln>
              <a:effectLst/>
            </c:spPr>
          </c:marker>
          <c:dLbls>
            <c:dLbl>
              <c:idx val="0"/>
              <c:tx>
                <c:rich>
                  <a:bodyPr/>
                  <a:lstStyle/>
                  <a:p>
                    <a:fld id="{325902C8-A185-48CE-99AB-515A320B4903}" type="YVALUE">
                      <a:rPr lang="en-US" sz="1000"/>
                      <a:pPr/>
                      <a:t>[VALOR DE Y]</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'Costo comercial'!$A$8</c:f>
              <c:numCache>
                <c:formatCode>General</c:formatCode>
                <c:ptCount val="1"/>
                <c:pt idx="0">
                  <c:v>5</c:v>
                </c:pt>
              </c:numCache>
            </c:numRef>
          </c:xVal>
          <c:yVal>
            <c:numRef>
              <c:f>'Costo comercial'!$D$8</c:f>
              <c:numCache>
                <c:formatCode>General</c:formatCode>
                <c:ptCount val="1"/>
                <c:pt idx="0">
                  <c:v>0.37</c:v>
                </c:pt>
              </c:numCache>
            </c:numRef>
          </c:yVal>
          <c:smooth val="0"/>
        </c:ser>
        <c:ser>
          <c:idx val="5"/>
          <c:order val="5"/>
          <c:tx>
            <c:strRef>
              <c:f>'Costo comercial'!$B$9</c:f>
              <c:strCache>
                <c:ptCount val="1"/>
                <c:pt idx="0">
                  <c:v>Comercializadora 5</c:v>
                </c:pt>
              </c:strCache>
            </c:strRef>
          </c:tx>
          <c:spPr>
            <a:ln w="25400" cap="rnd">
              <a:noFill/>
              <a:round/>
            </a:ln>
            <a:effectLst/>
          </c:spPr>
          <c:marker>
            <c:symbol val="circle"/>
            <c:size val="6"/>
            <c:spPr>
              <a:solidFill>
                <a:schemeClr val="lt1"/>
              </a:solidFill>
              <a:ln w="15875">
                <a:solidFill>
                  <a:schemeClr val="accent6"/>
                </a:solidFill>
                <a:round/>
              </a:ln>
              <a:effectLst/>
            </c:spPr>
          </c:marker>
          <c:dLbls>
            <c:dLbl>
              <c:idx val="0"/>
              <c:tx>
                <c:rich>
                  <a:bodyPr/>
                  <a:lstStyle/>
                  <a:p>
                    <a:fld id="{092DCD2F-317A-4FC6-B870-8E8E0F9C97AE}" type="YVALUE">
                      <a:rPr lang="en-US" sz="1000"/>
                      <a:pPr/>
                      <a:t>[VALOR DE Y]</a:t>
                    </a:fld>
                    <a:endParaRPr lang="es-E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'Costo comercial'!$A$9</c:f>
              <c:numCache>
                <c:formatCode>General</c:formatCode>
                <c:ptCount val="1"/>
                <c:pt idx="0">
                  <c:v>6</c:v>
                </c:pt>
              </c:numCache>
            </c:numRef>
          </c:xVal>
          <c:yVal>
            <c:numRef>
              <c:f>'Costo comercial'!$D$9</c:f>
              <c:numCache>
                <c:formatCode>General</c:formatCode>
                <c:ptCount val="1"/>
                <c:pt idx="0">
                  <c:v>0.28999999999999998</c:v>
                </c:pt>
              </c:numCache>
            </c:numRef>
          </c:yVal>
          <c:smooth val="0"/>
        </c:ser>
        <c:ser>
          <c:idx val="6"/>
          <c:order val="6"/>
          <c:tx>
            <c:strRef>
              <c:f>'Costo comercial'!$B$10</c:f>
              <c:strCache>
                <c:ptCount val="1"/>
                <c:pt idx="0">
                  <c:v>Bloque con PET (25%)</c:v>
                </c:pt>
              </c:strCache>
            </c:strRef>
          </c:tx>
          <c:spPr>
            <a:ln w="25400" cap="rnd">
              <a:noFill/>
              <a:round/>
            </a:ln>
            <a:effectLst/>
          </c:spPr>
          <c:marker>
            <c:symbol val="plus"/>
            <c:size val="6"/>
            <c:spPr>
              <a:noFill/>
              <a:ln w="15875">
                <a:solidFill>
                  <a:schemeClr val="accent1">
                    <a:lumMod val="60000"/>
                  </a:schemeClr>
                </a:solidFill>
                <a:round/>
              </a:ln>
              <a:effectLst/>
            </c:spPr>
          </c:marker>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xVal>
            <c:numRef>
              <c:f>'Costo comercial'!$A$10</c:f>
              <c:numCache>
                <c:formatCode>General</c:formatCode>
                <c:ptCount val="1"/>
                <c:pt idx="0">
                  <c:v>7</c:v>
                </c:pt>
              </c:numCache>
            </c:numRef>
          </c:xVal>
          <c:yVal>
            <c:numRef>
              <c:f>'Costo comercial'!$D$10</c:f>
              <c:numCache>
                <c:formatCode>0.00</c:formatCode>
                <c:ptCount val="1"/>
                <c:pt idx="0">
                  <c:v>0.50638437499999989</c:v>
                </c:pt>
              </c:numCache>
            </c:numRef>
          </c:yVal>
          <c:smooth val="0"/>
        </c:ser>
        <c:dLbls>
          <c:showLegendKey val="0"/>
          <c:showVal val="0"/>
          <c:showCatName val="0"/>
          <c:showSerName val="0"/>
          <c:showPercent val="0"/>
          <c:showBubbleSize val="0"/>
        </c:dLbls>
        <c:axId val="314614424"/>
        <c:axId val="314623440"/>
      </c:scatterChart>
      <c:valAx>
        <c:axId val="314614424"/>
        <c:scaling>
          <c:orientation val="minMax"/>
          <c:max val="8"/>
        </c:scaling>
        <c:delete val="0"/>
        <c:axPos val="b"/>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314623440"/>
        <c:crosses val="autoZero"/>
        <c:crossBetween val="midCat"/>
      </c:valAx>
      <c:valAx>
        <c:axId val="314623440"/>
        <c:scaling>
          <c:orientation val="minMax"/>
          <c:min val="0.2"/>
        </c:scaling>
        <c:delete val="0"/>
        <c:axPos val="l"/>
        <c:title>
          <c:tx>
            <c:rich>
              <a:bodyPr rot="-5400000" spcFirstLastPara="1" vertOverflow="ellipsis" vert="horz" wrap="square" anchor="ctr" anchorCtr="1"/>
              <a:lstStyle/>
              <a:p>
                <a:pPr>
                  <a:defRPr sz="16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S"/>
                  <a:t>Precio del bloque en USD</a:t>
                </a:r>
              </a:p>
            </c:rich>
          </c:tx>
          <c:layout>
            <c:manualLayout>
              <c:xMode val="edge"/>
              <c:yMode val="edge"/>
              <c:x val="3.3517958006964894E-2"/>
              <c:y val="0.2716800333255052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314614424"/>
        <c:crosses val="autoZero"/>
        <c:crossBetween val="midCat"/>
      </c:valAx>
      <c:spPr>
        <a:pattFill prst="ltDnDiag">
          <a:fgClr>
            <a:srgbClr val="000000">
              <a:alpha val="0"/>
            </a:srgbClr>
          </a:fgClr>
          <a:bgClr>
            <a:srgbClr val="FFFFFF"/>
          </a:bgClr>
        </a:pattFill>
        <a:ln w="25400">
          <a:noFill/>
        </a:ln>
        <a:effectLst/>
      </c:spPr>
    </c:plotArea>
    <c:legend>
      <c:legendPos val="b"/>
      <c:layout>
        <c:manualLayout>
          <c:xMode val="edge"/>
          <c:yMode val="edge"/>
          <c:x val="0.12189910045064307"/>
          <c:y val="0.88875727695167905"/>
          <c:w val="0.76216306798418865"/>
          <c:h val="8.9132497917917525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600">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4" Type="http://schemas.openxmlformats.org/officeDocument/2006/relationships/image" Target="../media/image43.png"/></Relationships>
</file>

<file path=ppt/diagrams/_rels/data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diagrams/_rels/data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4" Type="http://schemas.openxmlformats.org/officeDocument/2006/relationships/image" Target="../media/image51.png"/></Relationships>
</file>

<file path=ppt/diagrams/_rels/data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5" Type="http://schemas.openxmlformats.org/officeDocument/2006/relationships/image" Target="../media/image61.png"/><Relationship Id="rId4" Type="http://schemas.openxmlformats.org/officeDocument/2006/relationships/image" Target="../media/image60.png"/></Relationships>
</file>

<file path=ppt/diagrams/_rels/data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diagrams/_rels/data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ata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34216-C372-433C-8459-90D06D48FC14}" type="doc">
      <dgm:prSet loTypeId="urn:microsoft.com/office/officeart/2005/8/layout/chevron2" loCatId="list" qsTypeId="urn:microsoft.com/office/officeart/2005/8/quickstyle/3d2" qsCatId="3D" csTypeId="urn:microsoft.com/office/officeart/2005/8/colors/accent1_2" csCatId="accent1" phldr="1"/>
      <dgm:spPr/>
      <dgm:t>
        <a:bodyPr/>
        <a:lstStyle/>
        <a:p>
          <a:endParaRPr lang="es-ES"/>
        </a:p>
      </dgm:t>
    </dgm:pt>
    <dgm:pt modelId="{11021CFD-02D1-4D84-BACF-2AF6601C7616}">
      <dgm:prSet phldrT="[Texto]" custT="1"/>
      <dgm:spPr/>
      <dgm:t>
        <a:bodyPr/>
        <a:lstStyle/>
        <a:p>
          <a:r>
            <a:rPr lang="es-ES" sz="1800" dirty="0" smtClean="0">
              <a:latin typeface="Times New Roman" panose="02020603050405020304" pitchFamily="18" charset="0"/>
              <a:cs typeface="Times New Roman" panose="02020603050405020304" pitchFamily="18" charset="0"/>
            </a:rPr>
            <a:t>1</a:t>
          </a:r>
          <a:endParaRPr lang="es-ES" sz="1800" dirty="0">
            <a:latin typeface="Times New Roman" panose="02020603050405020304" pitchFamily="18" charset="0"/>
            <a:cs typeface="Times New Roman" panose="02020603050405020304" pitchFamily="18" charset="0"/>
          </a:endParaRPr>
        </a:p>
      </dgm:t>
    </dgm:pt>
    <dgm:pt modelId="{67A16F14-D292-4B71-8D34-84F4DC8516BD}" type="parTrans" cxnId="{A26D45DF-A276-46B8-91D9-732F61E2BCAF}">
      <dgm:prSet/>
      <dgm:spPr/>
      <dgm:t>
        <a:bodyPr/>
        <a:lstStyle/>
        <a:p>
          <a:endParaRPr lang="es-ES" sz="2800">
            <a:latin typeface="Times New Roman" panose="02020603050405020304" pitchFamily="18" charset="0"/>
            <a:cs typeface="Times New Roman" panose="02020603050405020304" pitchFamily="18" charset="0"/>
          </a:endParaRPr>
        </a:p>
      </dgm:t>
    </dgm:pt>
    <dgm:pt modelId="{E34A5E69-28DC-411A-A626-A1191C95C37A}" type="sibTrans" cxnId="{A26D45DF-A276-46B8-91D9-732F61E2BCAF}">
      <dgm:prSet/>
      <dgm:spPr/>
      <dgm:t>
        <a:bodyPr/>
        <a:lstStyle/>
        <a:p>
          <a:endParaRPr lang="es-ES" sz="2800">
            <a:latin typeface="Times New Roman" panose="02020603050405020304" pitchFamily="18" charset="0"/>
            <a:cs typeface="Times New Roman" panose="02020603050405020304" pitchFamily="18" charset="0"/>
          </a:endParaRPr>
        </a:p>
      </dgm:t>
    </dgm:pt>
    <dgm:pt modelId="{9CE825AF-9ABA-4217-931E-15E62F655DA9}">
      <dgm:prSet phldrT="[Texto]" custT="1"/>
      <dgm:spPr>
        <a:ln>
          <a:noFill/>
        </a:ln>
      </dgm:spPr>
      <dgm:t>
        <a:bodyPr/>
        <a:lstStyle/>
        <a:p>
          <a:r>
            <a:rPr lang="es-ES" sz="1800" dirty="0" smtClean="0">
              <a:latin typeface="Times New Roman" panose="02020603050405020304" pitchFamily="18" charset="0"/>
              <a:cs typeface="Times New Roman" panose="02020603050405020304" pitchFamily="18" charset="0"/>
            </a:rPr>
            <a:t>ANTECEDENTES</a:t>
          </a:r>
          <a:endParaRPr lang="es-ES" sz="1800" dirty="0">
            <a:latin typeface="Times New Roman" panose="02020603050405020304" pitchFamily="18" charset="0"/>
            <a:cs typeface="Times New Roman" panose="02020603050405020304" pitchFamily="18" charset="0"/>
          </a:endParaRPr>
        </a:p>
      </dgm:t>
    </dgm:pt>
    <dgm:pt modelId="{32900991-6A4D-4A2F-8F88-102B6FFE240D}" type="parTrans" cxnId="{CD7EBBBB-40F1-41E9-A779-FA5DF3CBFD21}">
      <dgm:prSet/>
      <dgm:spPr/>
      <dgm:t>
        <a:bodyPr/>
        <a:lstStyle/>
        <a:p>
          <a:endParaRPr lang="es-ES" sz="2800">
            <a:latin typeface="Times New Roman" panose="02020603050405020304" pitchFamily="18" charset="0"/>
            <a:cs typeface="Times New Roman" panose="02020603050405020304" pitchFamily="18" charset="0"/>
          </a:endParaRPr>
        </a:p>
      </dgm:t>
    </dgm:pt>
    <dgm:pt modelId="{4D13FE38-E570-4BC0-9612-9FA13A0CE8A2}" type="sibTrans" cxnId="{CD7EBBBB-40F1-41E9-A779-FA5DF3CBFD21}">
      <dgm:prSet/>
      <dgm:spPr/>
      <dgm:t>
        <a:bodyPr/>
        <a:lstStyle/>
        <a:p>
          <a:endParaRPr lang="es-ES" sz="2800">
            <a:latin typeface="Times New Roman" panose="02020603050405020304" pitchFamily="18" charset="0"/>
            <a:cs typeface="Times New Roman" panose="02020603050405020304" pitchFamily="18" charset="0"/>
          </a:endParaRPr>
        </a:p>
      </dgm:t>
    </dgm:pt>
    <dgm:pt modelId="{12B0A7E4-EC1E-4AED-9ED3-2E6C07EF4233}">
      <dgm:prSet phldrT="[Texto]" custT="1"/>
      <dgm:spPr/>
      <dgm:t>
        <a:bodyPr/>
        <a:lstStyle/>
        <a:p>
          <a:r>
            <a:rPr lang="es-ES" sz="1800" dirty="0" smtClean="0">
              <a:latin typeface="Times New Roman" panose="02020603050405020304" pitchFamily="18" charset="0"/>
              <a:cs typeface="Times New Roman" panose="02020603050405020304" pitchFamily="18" charset="0"/>
            </a:rPr>
            <a:t>2</a:t>
          </a:r>
          <a:endParaRPr lang="es-ES" sz="1800" dirty="0">
            <a:latin typeface="Times New Roman" panose="02020603050405020304" pitchFamily="18" charset="0"/>
            <a:cs typeface="Times New Roman" panose="02020603050405020304" pitchFamily="18" charset="0"/>
          </a:endParaRPr>
        </a:p>
      </dgm:t>
    </dgm:pt>
    <dgm:pt modelId="{D42320A1-D99C-4DE6-BAB6-30DEC7F79EF0}" type="parTrans" cxnId="{33AC3A1F-5E0E-4904-B0E0-0F8C9F19747A}">
      <dgm:prSet/>
      <dgm:spPr/>
      <dgm:t>
        <a:bodyPr/>
        <a:lstStyle/>
        <a:p>
          <a:endParaRPr lang="es-ES" sz="2800">
            <a:latin typeface="Times New Roman" panose="02020603050405020304" pitchFamily="18" charset="0"/>
            <a:cs typeface="Times New Roman" panose="02020603050405020304" pitchFamily="18" charset="0"/>
          </a:endParaRPr>
        </a:p>
      </dgm:t>
    </dgm:pt>
    <dgm:pt modelId="{4E8ED101-0067-46D3-86D8-8B1351361689}" type="sibTrans" cxnId="{33AC3A1F-5E0E-4904-B0E0-0F8C9F19747A}">
      <dgm:prSet/>
      <dgm:spPr/>
      <dgm:t>
        <a:bodyPr/>
        <a:lstStyle/>
        <a:p>
          <a:endParaRPr lang="es-ES" sz="2800">
            <a:latin typeface="Times New Roman" panose="02020603050405020304" pitchFamily="18" charset="0"/>
            <a:cs typeface="Times New Roman" panose="02020603050405020304" pitchFamily="18" charset="0"/>
          </a:endParaRPr>
        </a:p>
      </dgm:t>
    </dgm:pt>
    <dgm:pt modelId="{5B790226-90FE-4BA5-8CE1-91E23C9BDE87}">
      <dgm:prSet phldrT="[Texto]" custT="1"/>
      <dgm:spPr/>
      <dgm:t>
        <a:bodyPr/>
        <a:lstStyle/>
        <a:p>
          <a:r>
            <a:rPr lang="es-ES" sz="1800" dirty="0" smtClean="0">
              <a:latin typeface="Times New Roman" panose="02020603050405020304" pitchFamily="18" charset="0"/>
              <a:cs typeface="Times New Roman" panose="02020603050405020304" pitchFamily="18" charset="0"/>
            </a:rPr>
            <a:t>PLANTEAMIENTO DEL PROBLEMA</a:t>
          </a:r>
          <a:endParaRPr lang="es-ES" sz="1800" dirty="0">
            <a:latin typeface="Times New Roman" panose="02020603050405020304" pitchFamily="18" charset="0"/>
            <a:cs typeface="Times New Roman" panose="02020603050405020304" pitchFamily="18" charset="0"/>
          </a:endParaRPr>
        </a:p>
      </dgm:t>
    </dgm:pt>
    <dgm:pt modelId="{F0499A00-709D-48B4-A15C-B035DF91D17F}" type="parTrans" cxnId="{2A0F91AC-113C-49DC-9691-D55D021AFC93}">
      <dgm:prSet/>
      <dgm:spPr/>
      <dgm:t>
        <a:bodyPr/>
        <a:lstStyle/>
        <a:p>
          <a:endParaRPr lang="es-ES" sz="2800">
            <a:latin typeface="Times New Roman" panose="02020603050405020304" pitchFamily="18" charset="0"/>
            <a:cs typeface="Times New Roman" panose="02020603050405020304" pitchFamily="18" charset="0"/>
          </a:endParaRPr>
        </a:p>
      </dgm:t>
    </dgm:pt>
    <dgm:pt modelId="{A7F8395F-3CF9-461B-85DA-04DB514BF3E7}" type="sibTrans" cxnId="{2A0F91AC-113C-49DC-9691-D55D021AFC93}">
      <dgm:prSet/>
      <dgm:spPr/>
      <dgm:t>
        <a:bodyPr/>
        <a:lstStyle/>
        <a:p>
          <a:endParaRPr lang="es-ES" sz="2800">
            <a:latin typeface="Times New Roman" panose="02020603050405020304" pitchFamily="18" charset="0"/>
            <a:cs typeface="Times New Roman" panose="02020603050405020304" pitchFamily="18" charset="0"/>
          </a:endParaRPr>
        </a:p>
      </dgm:t>
    </dgm:pt>
    <dgm:pt modelId="{6CF98235-BAAA-476C-B355-D11A66CF806D}">
      <dgm:prSet phldrT="[Texto]" custT="1"/>
      <dgm:spPr/>
      <dgm:t>
        <a:bodyPr/>
        <a:lstStyle/>
        <a:p>
          <a:r>
            <a:rPr lang="es-ES" sz="1800" dirty="0" smtClean="0">
              <a:latin typeface="Times New Roman" panose="02020603050405020304" pitchFamily="18" charset="0"/>
              <a:cs typeface="Times New Roman" panose="02020603050405020304" pitchFamily="18" charset="0"/>
            </a:rPr>
            <a:t>3</a:t>
          </a:r>
          <a:endParaRPr lang="es-ES" sz="1800" dirty="0">
            <a:latin typeface="Times New Roman" panose="02020603050405020304" pitchFamily="18" charset="0"/>
            <a:cs typeface="Times New Roman" panose="02020603050405020304" pitchFamily="18" charset="0"/>
          </a:endParaRPr>
        </a:p>
      </dgm:t>
    </dgm:pt>
    <dgm:pt modelId="{B1D92435-3CA2-4620-BC07-14BD94058023}" type="parTrans" cxnId="{B1E713D1-74A2-4D7C-9F46-BED5D879F7B3}">
      <dgm:prSet/>
      <dgm:spPr/>
      <dgm:t>
        <a:bodyPr/>
        <a:lstStyle/>
        <a:p>
          <a:endParaRPr lang="es-ES" sz="2800">
            <a:latin typeface="Times New Roman" panose="02020603050405020304" pitchFamily="18" charset="0"/>
            <a:cs typeface="Times New Roman" panose="02020603050405020304" pitchFamily="18" charset="0"/>
          </a:endParaRPr>
        </a:p>
      </dgm:t>
    </dgm:pt>
    <dgm:pt modelId="{DD0D7E1A-F4F7-4275-8240-5D2492A21135}" type="sibTrans" cxnId="{B1E713D1-74A2-4D7C-9F46-BED5D879F7B3}">
      <dgm:prSet/>
      <dgm:spPr/>
      <dgm:t>
        <a:bodyPr/>
        <a:lstStyle/>
        <a:p>
          <a:endParaRPr lang="es-ES" sz="2800">
            <a:latin typeface="Times New Roman" panose="02020603050405020304" pitchFamily="18" charset="0"/>
            <a:cs typeface="Times New Roman" panose="02020603050405020304" pitchFamily="18" charset="0"/>
          </a:endParaRPr>
        </a:p>
      </dgm:t>
    </dgm:pt>
    <dgm:pt modelId="{0A6F35B0-C6B0-4384-B42E-EE340E094A4D}">
      <dgm:prSet phldrT="[Texto]" custT="1"/>
      <dgm:spPr/>
      <dgm:t>
        <a:bodyPr/>
        <a:lstStyle/>
        <a:p>
          <a:r>
            <a:rPr lang="es-ES" sz="1800" dirty="0" smtClean="0">
              <a:latin typeface="Times New Roman" panose="02020603050405020304" pitchFamily="18" charset="0"/>
              <a:cs typeface="Times New Roman" panose="02020603050405020304" pitchFamily="18" charset="0"/>
            </a:rPr>
            <a:t>OBJETIVO GENERAL</a:t>
          </a:r>
          <a:endParaRPr lang="es-ES" sz="1800" dirty="0">
            <a:latin typeface="Times New Roman" panose="02020603050405020304" pitchFamily="18" charset="0"/>
            <a:cs typeface="Times New Roman" panose="02020603050405020304" pitchFamily="18" charset="0"/>
          </a:endParaRPr>
        </a:p>
      </dgm:t>
    </dgm:pt>
    <dgm:pt modelId="{BA750240-1BAA-4A47-9377-5153EEA5905E}" type="parTrans" cxnId="{C6392558-2795-47CE-99D2-FD33F0B785EB}">
      <dgm:prSet/>
      <dgm:spPr/>
      <dgm:t>
        <a:bodyPr/>
        <a:lstStyle/>
        <a:p>
          <a:endParaRPr lang="es-ES" sz="2800">
            <a:latin typeface="Times New Roman" panose="02020603050405020304" pitchFamily="18" charset="0"/>
            <a:cs typeface="Times New Roman" panose="02020603050405020304" pitchFamily="18" charset="0"/>
          </a:endParaRPr>
        </a:p>
      </dgm:t>
    </dgm:pt>
    <dgm:pt modelId="{7EB9D633-B240-4019-9F6B-AFC6A6654BCE}" type="sibTrans" cxnId="{C6392558-2795-47CE-99D2-FD33F0B785EB}">
      <dgm:prSet/>
      <dgm:spPr/>
      <dgm:t>
        <a:bodyPr/>
        <a:lstStyle/>
        <a:p>
          <a:endParaRPr lang="es-ES" sz="2800">
            <a:latin typeface="Times New Roman" panose="02020603050405020304" pitchFamily="18" charset="0"/>
            <a:cs typeface="Times New Roman" panose="02020603050405020304" pitchFamily="18" charset="0"/>
          </a:endParaRPr>
        </a:p>
      </dgm:t>
    </dgm:pt>
    <dgm:pt modelId="{49FCAFF6-B0EC-4EB8-B97F-E68EE8A524ED}">
      <dgm:prSet phldrT="[Texto]" custT="1"/>
      <dgm:spPr/>
      <dgm:t>
        <a:bodyPr/>
        <a:lstStyle/>
        <a:p>
          <a:r>
            <a:rPr lang="es-ES" sz="1800" dirty="0" smtClean="0">
              <a:latin typeface="Times New Roman" panose="02020603050405020304" pitchFamily="18" charset="0"/>
              <a:cs typeface="Times New Roman" panose="02020603050405020304" pitchFamily="18" charset="0"/>
            </a:rPr>
            <a:t>OBJETIVOS ESPECÍFICOS</a:t>
          </a:r>
          <a:endParaRPr lang="es-ES" sz="1800" dirty="0">
            <a:latin typeface="Times New Roman" panose="02020603050405020304" pitchFamily="18" charset="0"/>
            <a:cs typeface="Times New Roman" panose="02020603050405020304" pitchFamily="18" charset="0"/>
          </a:endParaRPr>
        </a:p>
      </dgm:t>
    </dgm:pt>
    <dgm:pt modelId="{E129F199-BDB4-45A4-AE21-77CE853BB323}" type="parTrans" cxnId="{4B852CF0-28EC-4E8F-90F7-12A44F6A68BC}">
      <dgm:prSet/>
      <dgm:spPr/>
      <dgm:t>
        <a:bodyPr/>
        <a:lstStyle/>
        <a:p>
          <a:endParaRPr lang="es-ES" sz="2800">
            <a:latin typeface="Times New Roman" panose="02020603050405020304" pitchFamily="18" charset="0"/>
            <a:cs typeface="Times New Roman" panose="02020603050405020304" pitchFamily="18" charset="0"/>
          </a:endParaRPr>
        </a:p>
      </dgm:t>
    </dgm:pt>
    <dgm:pt modelId="{31963DB2-E5CD-4A83-9BFD-38E694DD8DD0}" type="sibTrans" cxnId="{4B852CF0-28EC-4E8F-90F7-12A44F6A68BC}">
      <dgm:prSet/>
      <dgm:spPr/>
      <dgm:t>
        <a:bodyPr/>
        <a:lstStyle/>
        <a:p>
          <a:endParaRPr lang="es-ES" sz="2800">
            <a:latin typeface="Times New Roman" panose="02020603050405020304" pitchFamily="18" charset="0"/>
            <a:cs typeface="Times New Roman" panose="02020603050405020304" pitchFamily="18" charset="0"/>
          </a:endParaRPr>
        </a:p>
      </dgm:t>
    </dgm:pt>
    <dgm:pt modelId="{619C871B-5AA2-42C5-A3E4-C8AB9612B622}">
      <dgm:prSet custT="1"/>
      <dgm:spPr/>
      <dgm:t>
        <a:bodyPr/>
        <a:lstStyle/>
        <a:p>
          <a:r>
            <a:rPr lang="es-ES" sz="1800" dirty="0" smtClean="0">
              <a:latin typeface="Times New Roman" panose="02020603050405020304" pitchFamily="18" charset="0"/>
              <a:cs typeface="Times New Roman" panose="02020603050405020304" pitchFamily="18" charset="0"/>
            </a:rPr>
            <a:t>4</a:t>
          </a:r>
          <a:endParaRPr lang="es-ES" sz="1800" dirty="0">
            <a:latin typeface="Times New Roman" panose="02020603050405020304" pitchFamily="18" charset="0"/>
            <a:cs typeface="Times New Roman" panose="02020603050405020304" pitchFamily="18" charset="0"/>
          </a:endParaRPr>
        </a:p>
      </dgm:t>
    </dgm:pt>
    <dgm:pt modelId="{B1033C17-5665-431B-88DC-FFD50C1ED01E}" type="parTrans" cxnId="{DD47E703-F9ED-40F7-B93B-94F0B6CD878B}">
      <dgm:prSet/>
      <dgm:spPr/>
      <dgm:t>
        <a:bodyPr/>
        <a:lstStyle/>
        <a:p>
          <a:endParaRPr lang="es-ES" sz="2800">
            <a:latin typeface="Times New Roman" panose="02020603050405020304" pitchFamily="18" charset="0"/>
            <a:cs typeface="Times New Roman" panose="02020603050405020304" pitchFamily="18" charset="0"/>
          </a:endParaRPr>
        </a:p>
      </dgm:t>
    </dgm:pt>
    <dgm:pt modelId="{145D4B3D-EB80-4B3A-8A10-EE344EAE0875}" type="sibTrans" cxnId="{DD47E703-F9ED-40F7-B93B-94F0B6CD878B}">
      <dgm:prSet/>
      <dgm:spPr/>
      <dgm:t>
        <a:bodyPr/>
        <a:lstStyle/>
        <a:p>
          <a:endParaRPr lang="es-ES" sz="2800">
            <a:latin typeface="Times New Roman" panose="02020603050405020304" pitchFamily="18" charset="0"/>
            <a:cs typeface="Times New Roman" panose="02020603050405020304" pitchFamily="18" charset="0"/>
          </a:endParaRPr>
        </a:p>
      </dgm:t>
    </dgm:pt>
    <dgm:pt modelId="{73E066C4-B049-48EB-A8BF-FCE20E3A6CB5}">
      <dgm:prSet custT="1"/>
      <dgm:spPr/>
      <dgm:t>
        <a:bodyPr/>
        <a:lstStyle/>
        <a:p>
          <a:r>
            <a:rPr lang="es-ES" sz="1800" dirty="0" smtClean="0">
              <a:latin typeface="Times New Roman" panose="02020603050405020304" pitchFamily="18" charset="0"/>
              <a:cs typeface="Times New Roman" panose="02020603050405020304" pitchFamily="18" charset="0"/>
            </a:rPr>
            <a:t>MARCO TEÓRICO</a:t>
          </a:r>
          <a:endParaRPr lang="es-ES" sz="1800" dirty="0">
            <a:latin typeface="Times New Roman" panose="02020603050405020304" pitchFamily="18" charset="0"/>
            <a:cs typeface="Times New Roman" panose="02020603050405020304" pitchFamily="18" charset="0"/>
          </a:endParaRPr>
        </a:p>
      </dgm:t>
    </dgm:pt>
    <dgm:pt modelId="{4CEE30AD-9C51-4C91-B249-291597265A52}" type="parTrans" cxnId="{846BB09A-091B-459A-9BBC-3F049CC3002E}">
      <dgm:prSet/>
      <dgm:spPr/>
      <dgm:t>
        <a:bodyPr/>
        <a:lstStyle/>
        <a:p>
          <a:endParaRPr lang="es-ES" sz="2800">
            <a:latin typeface="Times New Roman" panose="02020603050405020304" pitchFamily="18" charset="0"/>
            <a:cs typeface="Times New Roman" panose="02020603050405020304" pitchFamily="18" charset="0"/>
          </a:endParaRPr>
        </a:p>
      </dgm:t>
    </dgm:pt>
    <dgm:pt modelId="{C1833ECD-87AA-44D3-8FFC-1B6B57A33711}" type="sibTrans" cxnId="{846BB09A-091B-459A-9BBC-3F049CC3002E}">
      <dgm:prSet/>
      <dgm:spPr/>
      <dgm:t>
        <a:bodyPr/>
        <a:lstStyle/>
        <a:p>
          <a:endParaRPr lang="es-ES" sz="2800">
            <a:latin typeface="Times New Roman" panose="02020603050405020304" pitchFamily="18" charset="0"/>
            <a:cs typeface="Times New Roman" panose="02020603050405020304" pitchFamily="18" charset="0"/>
          </a:endParaRPr>
        </a:p>
      </dgm:t>
    </dgm:pt>
    <dgm:pt modelId="{71964D8B-0E5A-4103-938B-25C3A53187B9}">
      <dgm:prSet custT="1"/>
      <dgm:spPr/>
      <dgm:t>
        <a:bodyPr/>
        <a:lstStyle/>
        <a:p>
          <a:r>
            <a:rPr lang="es-ES" sz="1800" dirty="0" smtClean="0">
              <a:latin typeface="Times New Roman" panose="02020603050405020304" pitchFamily="18" charset="0"/>
              <a:cs typeface="Times New Roman" panose="02020603050405020304" pitchFamily="18" charset="0"/>
            </a:rPr>
            <a:t>5</a:t>
          </a:r>
          <a:endParaRPr lang="es-ES" sz="1800" dirty="0">
            <a:latin typeface="Times New Roman" panose="02020603050405020304" pitchFamily="18" charset="0"/>
            <a:cs typeface="Times New Roman" panose="02020603050405020304" pitchFamily="18" charset="0"/>
          </a:endParaRPr>
        </a:p>
      </dgm:t>
    </dgm:pt>
    <dgm:pt modelId="{63B6C31F-B2CE-4DE1-AC24-1717B4C4D7F6}" type="parTrans" cxnId="{DD73C826-B281-40AA-8D97-D336C73163B8}">
      <dgm:prSet/>
      <dgm:spPr/>
      <dgm:t>
        <a:bodyPr/>
        <a:lstStyle/>
        <a:p>
          <a:endParaRPr lang="es-ES" sz="2800">
            <a:latin typeface="Times New Roman" panose="02020603050405020304" pitchFamily="18" charset="0"/>
            <a:cs typeface="Times New Roman" panose="02020603050405020304" pitchFamily="18" charset="0"/>
          </a:endParaRPr>
        </a:p>
      </dgm:t>
    </dgm:pt>
    <dgm:pt modelId="{754A91B7-56AD-46E7-BDBF-DE81B553E297}" type="sibTrans" cxnId="{DD73C826-B281-40AA-8D97-D336C73163B8}">
      <dgm:prSet/>
      <dgm:spPr/>
      <dgm:t>
        <a:bodyPr/>
        <a:lstStyle/>
        <a:p>
          <a:endParaRPr lang="es-ES" sz="2800">
            <a:latin typeface="Times New Roman" panose="02020603050405020304" pitchFamily="18" charset="0"/>
            <a:cs typeface="Times New Roman" panose="02020603050405020304" pitchFamily="18" charset="0"/>
          </a:endParaRPr>
        </a:p>
      </dgm:t>
    </dgm:pt>
    <dgm:pt modelId="{34A924B1-F3D9-4CE0-9C2A-0CBC64E29B6F}">
      <dgm:prSet custT="1"/>
      <dgm:spPr/>
      <dgm:t>
        <a:bodyPr/>
        <a:lstStyle/>
        <a:p>
          <a:r>
            <a:rPr lang="es-ES" sz="1800" dirty="0" smtClean="0">
              <a:latin typeface="Times New Roman" panose="02020603050405020304" pitchFamily="18" charset="0"/>
              <a:cs typeface="Times New Roman" panose="02020603050405020304" pitchFamily="18" charset="0"/>
            </a:rPr>
            <a:t>PROCESO DE FABRICACIÓN DEL BLOQUE</a:t>
          </a:r>
          <a:endParaRPr lang="es-ES" sz="1800" dirty="0">
            <a:latin typeface="Times New Roman" panose="02020603050405020304" pitchFamily="18" charset="0"/>
            <a:cs typeface="Times New Roman" panose="02020603050405020304" pitchFamily="18" charset="0"/>
          </a:endParaRPr>
        </a:p>
      </dgm:t>
    </dgm:pt>
    <dgm:pt modelId="{13EC7697-3843-4366-8483-7EEE3400FBE9}" type="parTrans" cxnId="{BA095149-E009-48DE-AB37-040374F9FEC1}">
      <dgm:prSet/>
      <dgm:spPr/>
      <dgm:t>
        <a:bodyPr/>
        <a:lstStyle/>
        <a:p>
          <a:endParaRPr lang="es-ES" sz="2800">
            <a:latin typeface="Times New Roman" panose="02020603050405020304" pitchFamily="18" charset="0"/>
            <a:cs typeface="Times New Roman" panose="02020603050405020304" pitchFamily="18" charset="0"/>
          </a:endParaRPr>
        </a:p>
      </dgm:t>
    </dgm:pt>
    <dgm:pt modelId="{A763E0B7-57AF-4CAE-BB5A-021804560C37}" type="sibTrans" cxnId="{BA095149-E009-48DE-AB37-040374F9FEC1}">
      <dgm:prSet/>
      <dgm:spPr/>
      <dgm:t>
        <a:bodyPr/>
        <a:lstStyle/>
        <a:p>
          <a:endParaRPr lang="es-ES" sz="2800">
            <a:latin typeface="Times New Roman" panose="02020603050405020304" pitchFamily="18" charset="0"/>
            <a:cs typeface="Times New Roman" panose="02020603050405020304" pitchFamily="18" charset="0"/>
          </a:endParaRPr>
        </a:p>
      </dgm:t>
    </dgm:pt>
    <dgm:pt modelId="{5E9B32A8-76D8-4F56-8D95-00927054CC9D}">
      <dgm:prSet custT="1"/>
      <dgm:spPr/>
      <dgm:t>
        <a:bodyPr/>
        <a:lstStyle/>
        <a:p>
          <a:r>
            <a:rPr lang="es-ES" sz="1800" dirty="0" smtClean="0">
              <a:latin typeface="Times New Roman" panose="02020603050405020304" pitchFamily="18" charset="0"/>
              <a:cs typeface="Times New Roman" panose="02020603050405020304" pitchFamily="18" charset="0"/>
            </a:rPr>
            <a:t>6</a:t>
          </a:r>
          <a:endParaRPr lang="es-ES" sz="1800" dirty="0">
            <a:latin typeface="Times New Roman" panose="02020603050405020304" pitchFamily="18" charset="0"/>
            <a:cs typeface="Times New Roman" panose="02020603050405020304" pitchFamily="18" charset="0"/>
          </a:endParaRPr>
        </a:p>
      </dgm:t>
    </dgm:pt>
    <dgm:pt modelId="{5A8387DB-F7A9-4B3E-B404-F0B2777B8EB2}" type="parTrans" cxnId="{F6F650AA-9ED9-4DF9-8794-4BFD3804800E}">
      <dgm:prSet/>
      <dgm:spPr/>
      <dgm:t>
        <a:bodyPr/>
        <a:lstStyle/>
        <a:p>
          <a:endParaRPr lang="es-ES" sz="2800">
            <a:latin typeface="Times New Roman" panose="02020603050405020304" pitchFamily="18" charset="0"/>
            <a:cs typeface="Times New Roman" panose="02020603050405020304" pitchFamily="18" charset="0"/>
          </a:endParaRPr>
        </a:p>
      </dgm:t>
    </dgm:pt>
    <dgm:pt modelId="{A8BD1E3E-4925-4213-A3A9-41374C54CA0C}" type="sibTrans" cxnId="{F6F650AA-9ED9-4DF9-8794-4BFD3804800E}">
      <dgm:prSet/>
      <dgm:spPr/>
      <dgm:t>
        <a:bodyPr/>
        <a:lstStyle/>
        <a:p>
          <a:endParaRPr lang="es-ES" sz="2800">
            <a:latin typeface="Times New Roman" panose="02020603050405020304" pitchFamily="18" charset="0"/>
            <a:cs typeface="Times New Roman" panose="02020603050405020304" pitchFamily="18" charset="0"/>
          </a:endParaRPr>
        </a:p>
      </dgm:t>
    </dgm:pt>
    <dgm:pt modelId="{1967414C-E9D9-483B-81E8-A825308A0191}">
      <dgm:prSet custT="1"/>
      <dgm:spPr/>
      <dgm:t>
        <a:bodyPr/>
        <a:lstStyle/>
        <a:p>
          <a:r>
            <a:rPr lang="es-ES" sz="1800" dirty="0" smtClean="0">
              <a:latin typeface="Times New Roman" panose="02020603050405020304" pitchFamily="18" charset="0"/>
              <a:cs typeface="Times New Roman" panose="02020603050405020304" pitchFamily="18" charset="0"/>
            </a:rPr>
            <a:t>ENSAYOS</a:t>
          </a:r>
          <a:endParaRPr lang="es-ES" sz="1800" dirty="0">
            <a:latin typeface="Times New Roman" panose="02020603050405020304" pitchFamily="18" charset="0"/>
            <a:cs typeface="Times New Roman" panose="02020603050405020304" pitchFamily="18" charset="0"/>
          </a:endParaRPr>
        </a:p>
      </dgm:t>
    </dgm:pt>
    <dgm:pt modelId="{2B10ED5E-23EF-4D1A-986C-DBBAEF13F977}" type="parTrans" cxnId="{17AACC14-BF2D-4714-8677-1089C409F0BB}">
      <dgm:prSet/>
      <dgm:spPr/>
      <dgm:t>
        <a:bodyPr/>
        <a:lstStyle/>
        <a:p>
          <a:endParaRPr lang="es-ES" sz="2800">
            <a:latin typeface="Times New Roman" panose="02020603050405020304" pitchFamily="18" charset="0"/>
            <a:cs typeface="Times New Roman" panose="02020603050405020304" pitchFamily="18" charset="0"/>
          </a:endParaRPr>
        </a:p>
      </dgm:t>
    </dgm:pt>
    <dgm:pt modelId="{8C390AFA-AEF9-4FAE-93B1-F1B94922A875}" type="sibTrans" cxnId="{17AACC14-BF2D-4714-8677-1089C409F0BB}">
      <dgm:prSet/>
      <dgm:spPr/>
      <dgm:t>
        <a:bodyPr/>
        <a:lstStyle/>
        <a:p>
          <a:endParaRPr lang="es-ES" sz="2800">
            <a:latin typeface="Times New Roman" panose="02020603050405020304" pitchFamily="18" charset="0"/>
            <a:cs typeface="Times New Roman" panose="02020603050405020304" pitchFamily="18" charset="0"/>
          </a:endParaRPr>
        </a:p>
      </dgm:t>
    </dgm:pt>
    <dgm:pt modelId="{AB5E1197-FB39-4D8A-BD90-7BE6A77A8F14}">
      <dgm:prSet custT="1"/>
      <dgm:spPr/>
      <dgm:t>
        <a:bodyPr/>
        <a:lstStyle/>
        <a:p>
          <a:r>
            <a:rPr lang="es-ES" sz="1800" dirty="0" smtClean="0">
              <a:latin typeface="Times New Roman" panose="02020603050405020304" pitchFamily="18" charset="0"/>
              <a:cs typeface="Times New Roman" panose="02020603050405020304" pitchFamily="18" charset="0"/>
            </a:rPr>
            <a:t>7</a:t>
          </a:r>
          <a:endParaRPr lang="es-ES" sz="1800" dirty="0">
            <a:latin typeface="Times New Roman" panose="02020603050405020304" pitchFamily="18" charset="0"/>
            <a:cs typeface="Times New Roman" panose="02020603050405020304" pitchFamily="18" charset="0"/>
          </a:endParaRPr>
        </a:p>
      </dgm:t>
    </dgm:pt>
    <dgm:pt modelId="{B1D8D18B-2D2E-434C-B80E-B70E3D91B981}" type="parTrans" cxnId="{FC315505-4C0D-45C7-A1A9-C2DDA6553A7F}">
      <dgm:prSet/>
      <dgm:spPr/>
      <dgm:t>
        <a:bodyPr/>
        <a:lstStyle/>
        <a:p>
          <a:endParaRPr lang="es-ES" sz="2800">
            <a:latin typeface="Times New Roman" panose="02020603050405020304" pitchFamily="18" charset="0"/>
            <a:cs typeface="Times New Roman" panose="02020603050405020304" pitchFamily="18" charset="0"/>
          </a:endParaRPr>
        </a:p>
      </dgm:t>
    </dgm:pt>
    <dgm:pt modelId="{31B9B092-3003-4F4A-985A-7E508AB36DA7}" type="sibTrans" cxnId="{FC315505-4C0D-45C7-A1A9-C2DDA6553A7F}">
      <dgm:prSet/>
      <dgm:spPr/>
      <dgm:t>
        <a:bodyPr/>
        <a:lstStyle/>
        <a:p>
          <a:endParaRPr lang="es-ES" sz="2800">
            <a:latin typeface="Times New Roman" panose="02020603050405020304" pitchFamily="18" charset="0"/>
            <a:cs typeface="Times New Roman" panose="02020603050405020304" pitchFamily="18" charset="0"/>
          </a:endParaRPr>
        </a:p>
      </dgm:t>
    </dgm:pt>
    <dgm:pt modelId="{9CB96027-B3AC-4BDD-96EC-03AFC05927AA}">
      <dgm:prSet custT="1"/>
      <dgm:spPr/>
      <dgm:t>
        <a:bodyPr/>
        <a:lstStyle/>
        <a:p>
          <a:r>
            <a:rPr lang="es-ES" sz="1800" dirty="0" smtClean="0">
              <a:latin typeface="Times New Roman" panose="02020603050405020304" pitchFamily="18" charset="0"/>
              <a:cs typeface="Times New Roman" panose="02020603050405020304" pitchFamily="18" charset="0"/>
            </a:rPr>
            <a:t>ANÁLISIS DE RESULTADOS</a:t>
          </a:r>
          <a:endParaRPr lang="es-ES" sz="1800" dirty="0">
            <a:latin typeface="Times New Roman" panose="02020603050405020304" pitchFamily="18" charset="0"/>
            <a:cs typeface="Times New Roman" panose="02020603050405020304" pitchFamily="18" charset="0"/>
          </a:endParaRPr>
        </a:p>
      </dgm:t>
    </dgm:pt>
    <dgm:pt modelId="{36CB9C67-7094-4E8B-8CA7-CE5D8331E0C4}" type="parTrans" cxnId="{0FFD599E-49EA-47A3-BC9F-AEEC02E2DC22}">
      <dgm:prSet/>
      <dgm:spPr/>
      <dgm:t>
        <a:bodyPr/>
        <a:lstStyle/>
        <a:p>
          <a:endParaRPr lang="es-ES" sz="2800">
            <a:latin typeface="Times New Roman" panose="02020603050405020304" pitchFamily="18" charset="0"/>
            <a:cs typeface="Times New Roman" panose="02020603050405020304" pitchFamily="18" charset="0"/>
          </a:endParaRPr>
        </a:p>
      </dgm:t>
    </dgm:pt>
    <dgm:pt modelId="{0C256768-0F77-45A7-9540-88B80DC12048}" type="sibTrans" cxnId="{0FFD599E-49EA-47A3-BC9F-AEEC02E2DC22}">
      <dgm:prSet/>
      <dgm:spPr/>
      <dgm:t>
        <a:bodyPr/>
        <a:lstStyle/>
        <a:p>
          <a:endParaRPr lang="es-ES" sz="2800">
            <a:latin typeface="Times New Roman" panose="02020603050405020304" pitchFamily="18" charset="0"/>
            <a:cs typeface="Times New Roman" panose="02020603050405020304" pitchFamily="18" charset="0"/>
          </a:endParaRPr>
        </a:p>
      </dgm:t>
    </dgm:pt>
    <dgm:pt modelId="{B4C0C161-BE95-48D6-AE04-4721CD88331F}">
      <dgm:prSet custT="1"/>
      <dgm:spPr/>
      <dgm:t>
        <a:bodyPr/>
        <a:lstStyle/>
        <a:p>
          <a:r>
            <a:rPr lang="es-ES" sz="1800" dirty="0" smtClean="0">
              <a:latin typeface="Times New Roman" panose="02020603050405020304" pitchFamily="18" charset="0"/>
              <a:cs typeface="Times New Roman" panose="02020603050405020304" pitchFamily="18" charset="0"/>
            </a:rPr>
            <a:t>8</a:t>
          </a:r>
          <a:endParaRPr lang="es-ES" sz="1800" dirty="0">
            <a:latin typeface="Times New Roman" panose="02020603050405020304" pitchFamily="18" charset="0"/>
            <a:cs typeface="Times New Roman" panose="02020603050405020304" pitchFamily="18" charset="0"/>
          </a:endParaRPr>
        </a:p>
      </dgm:t>
    </dgm:pt>
    <dgm:pt modelId="{AD67BF9D-A02C-4199-9B53-19BC47B21A51}" type="parTrans" cxnId="{50FDC65B-DC40-4072-A1FC-0D7C87A681B6}">
      <dgm:prSet/>
      <dgm:spPr/>
      <dgm:t>
        <a:bodyPr/>
        <a:lstStyle/>
        <a:p>
          <a:endParaRPr lang="es-ES" sz="2800">
            <a:latin typeface="Times New Roman" panose="02020603050405020304" pitchFamily="18" charset="0"/>
            <a:cs typeface="Times New Roman" panose="02020603050405020304" pitchFamily="18" charset="0"/>
          </a:endParaRPr>
        </a:p>
      </dgm:t>
    </dgm:pt>
    <dgm:pt modelId="{EDECFDE9-A665-46FF-9449-B481FF6E2C07}" type="sibTrans" cxnId="{50FDC65B-DC40-4072-A1FC-0D7C87A681B6}">
      <dgm:prSet/>
      <dgm:spPr/>
      <dgm:t>
        <a:bodyPr/>
        <a:lstStyle/>
        <a:p>
          <a:endParaRPr lang="es-ES" sz="2800">
            <a:latin typeface="Times New Roman" panose="02020603050405020304" pitchFamily="18" charset="0"/>
            <a:cs typeface="Times New Roman" panose="02020603050405020304" pitchFamily="18" charset="0"/>
          </a:endParaRPr>
        </a:p>
      </dgm:t>
    </dgm:pt>
    <dgm:pt modelId="{030382CD-E455-4854-9B2A-AC0E04082BEA}">
      <dgm:prSet custT="1"/>
      <dgm:spPr/>
      <dgm:t>
        <a:bodyPr/>
        <a:lstStyle/>
        <a:p>
          <a:r>
            <a:rPr lang="es-ES" sz="1800" dirty="0" smtClean="0">
              <a:latin typeface="Times New Roman" panose="02020603050405020304" pitchFamily="18" charset="0"/>
              <a:cs typeface="Times New Roman" panose="02020603050405020304" pitchFamily="18" charset="0"/>
            </a:rPr>
            <a:t>ANÁLISIS DE COSTOS</a:t>
          </a:r>
          <a:endParaRPr lang="es-ES" sz="1800" dirty="0">
            <a:latin typeface="Times New Roman" panose="02020603050405020304" pitchFamily="18" charset="0"/>
            <a:cs typeface="Times New Roman" panose="02020603050405020304" pitchFamily="18" charset="0"/>
          </a:endParaRPr>
        </a:p>
      </dgm:t>
    </dgm:pt>
    <dgm:pt modelId="{AE2783E6-A0F6-4E33-95E4-365293C9DFDC}" type="parTrans" cxnId="{1C076D4E-5867-47EB-91DB-6273AFDA90D8}">
      <dgm:prSet/>
      <dgm:spPr/>
      <dgm:t>
        <a:bodyPr/>
        <a:lstStyle/>
        <a:p>
          <a:endParaRPr lang="es-ES" sz="2800">
            <a:latin typeface="Times New Roman" panose="02020603050405020304" pitchFamily="18" charset="0"/>
            <a:cs typeface="Times New Roman" panose="02020603050405020304" pitchFamily="18" charset="0"/>
          </a:endParaRPr>
        </a:p>
      </dgm:t>
    </dgm:pt>
    <dgm:pt modelId="{6B9CB3E4-B5B3-4287-BBC9-DD557375D4CF}" type="sibTrans" cxnId="{1C076D4E-5867-47EB-91DB-6273AFDA90D8}">
      <dgm:prSet/>
      <dgm:spPr/>
      <dgm:t>
        <a:bodyPr/>
        <a:lstStyle/>
        <a:p>
          <a:endParaRPr lang="es-ES" sz="2800">
            <a:latin typeface="Times New Roman" panose="02020603050405020304" pitchFamily="18" charset="0"/>
            <a:cs typeface="Times New Roman" panose="02020603050405020304" pitchFamily="18" charset="0"/>
          </a:endParaRPr>
        </a:p>
      </dgm:t>
    </dgm:pt>
    <dgm:pt modelId="{D1767097-721D-4E7D-852D-DA44A194A42E}">
      <dgm:prSet custT="1"/>
      <dgm:spPr/>
      <dgm:t>
        <a:bodyPr/>
        <a:lstStyle/>
        <a:p>
          <a:r>
            <a:rPr lang="es-ES" sz="1800" dirty="0" smtClean="0">
              <a:latin typeface="Times New Roman" panose="02020603050405020304" pitchFamily="18" charset="0"/>
              <a:cs typeface="Times New Roman" panose="02020603050405020304" pitchFamily="18" charset="0"/>
            </a:rPr>
            <a:t>9</a:t>
          </a:r>
          <a:endParaRPr lang="es-ES" sz="1800" dirty="0">
            <a:latin typeface="Times New Roman" panose="02020603050405020304" pitchFamily="18" charset="0"/>
            <a:cs typeface="Times New Roman" panose="02020603050405020304" pitchFamily="18" charset="0"/>
          </a:endParaRPr>
        </a:p>
      </dgm:t>
    </dgm:pt>
    <dgm:pt modelId="{2850266D-E2D0-4439-ADF2-D08B59641568}" type="parTrans" cxnId="{11D3927E-AA0B-451B-AA8D-B887EF60590F}">
      <dgm:prSet/>
      <dgm:spPr/>
      <dgm:t>
        <a:bodyPr/>
        <a:lstStyle/>
        <a:p>
          <a:endParaRPr lang="es-ES" sz="2800">
            <a:latin typeface="Times New Roman" panose="02020603050405020304" pitchFamily="18" charset="0"/>
            <a:cs typeface="Times New Roman" panose="02020603050405020304" pitchFamily="18" charset="0"/>
          </a:endParaRPr>
        </a:p>
      </dgm:t>
    </dgm:pt>
    <dgm:pt modelId="{93997BF8-F026-431D-B587-7C60DFE403EF}" type="sibTrans" cxnId="{11D3927E-AA0B-451B-AA8D-B887EF60590F}">
      <dgm:prSet/>
      <dgm:spPr/>
      <dgm:t>
        <a:bodyPr/>
        <a:lstStyle/>
        <a:p>
          <a:endParaRPr lang="es-ES" sz="2800">
            <a:latin typeface="Times New Roman" panose="02020603050405020304" pitchFamily="18" charset="0"/>
            <a:cs typeface="Times New Roman" panose="02020603050405020304" pitchFamily="18" charset="0"/>
          </a:endParaRPr>
        </a:p>
      </dgm:t>
    </dgm:pt>
    <dgm:pt modelId="{2BF55568-B229-4782-82A5-BDF1A2961B58}">
      <dgm:prSet custT="1"/>
      <dgm:spPr/>
      <dgm:t>
        <a:bodyPr/>
        <a:lstStyle/>
        <a:p>
          <a:r>
            <a:rPr lang="es-ES" sz="1800" dirty="0" smtClean="0">
              <a:latin typeface="Times New Roman" panose="02020603050405020304" pitchFamily="18" charset="0"/>
              <a:cs typeface="Times New Roman" panose="02020603050405020304" pitchFamily="18" charset="0"/>
            </a:rPr>
            <a:t>CONCLUSIONES</a:t>
          </a:r>
          <a:endParaRPr lang="es-ES" sz="1800" dirty="0">
            <a:latin typeface="Times New Roman" panose="02020603050405020304" pitchFamily="18" charset="0"/>
            <a:cs typeface="Times New Roman" panose="02020603050405020304" pitchFamily="18" charset="0"/>
          </a:endParaRPr>
        </a:p>
      </dgm:t>
    </dgm:pt>
    <dgm:pt modelId="{DEAF49C5-1763-4E96-B94A-4F52E55F7A51}" type="parTrans" cxnId="{8F22F48F-510E-4941-8017-1FA72EF056A7}">
      <dgm:prSet/>
      <dgm:spPr/>
      <dgm:t>
        <a:bodyPr/>
        <a:lstStyle/>
        <a:p>
          <a:endParaRPr lang="es-ES" sz="2800">
            <a:latin typeface="Times New Roman" panose="02020603050405020304" pitchFamily="18" charset="0"/>
            <a:cs typeface="Times New Roman" panose="02020603050405020304" pitchFamily="18" charset="0"/>
          </a:endParaRPr>
        </a:p>
      </dgm:t>
    </dgm:pt>
    <dgm:pt modelId="{E9BCDEFE-43B3-4904-9609-8E7A20585B49}" type="sibTrans" cxnId="{8F22F48F-510E-4941-8017-1FA72EF056A7}">
      <dgm:prSet/>
      <dgm:spPr/>
      <dgm:t>
        <a:bodyPr/>
        <a:lstStyle/>
        <a:p>
          <a:endParaRPr lang="es-ES" sz="2800">
            <a:latin typeface="Times New Roman" panose="02020603050405020304" pitchFamily="18" charset="0"/>
            <a:cs typeface="Times New Roman" panose="02020603050405020304" pitchFamily="18" charset="0"/>
          </a:endParaRPr>
        </a:p>
      </dgm:t>
    </dgm:pt>
    <dgm:pt modelId="{953287CA-A389-4729-B105-1A65B4AF29B0}">
      <dgm:prSet custT="1"/>
      <dgm:spPr/>
      <dgm:t>
        <a:bodyPr/>
        <a:lstStyle/>
        <a:p>
          <a:r>
            <a:rPr lang="es-ES" sz="1800" dirty="0" smtClean="0">
              <a:latin typeface="Times New Roman" panose="02020603050405020304" pitchFamily="18" charset="0"/>
              <a:cs typeface="Times New Roman" panose="02020603050405020304" pitchFamily="18" charset="0"/>
            </a:rPr>
            <a:t>RECOMENDACIONES</a:t>
          </a:r>
          <a:endParaRPr lang="es-ES" sz="1800" dirty="0">
            <a:latin typeface="Times New Roman" panose="02020603050405020304" pitchFamily="18" charset="0"/>
            <a:cs typeface="Times New Roman" panose="02020603050405020304" pitchFamily="18" charset="0"/>
          </a:endParaRPr>
        </a:p>
      </dgm:t>
    </dgm:pt>
    <dgm:pt modelId="{2FF33F53-FC45-4D2C-97EB-72A9656B3719}" type="parTrans" cxnId="{8612C60F-8DA9-4066-AF1F-7254D88270DC}">
      <dgm:prSet/>
      <dgm:spPr/>
      <dgm:t>
        <a:bodyPr/>
        <a:lstStyle/>
        <a:p>
          <a:endParaRPr lang="es-ES" sz="2800">
            <a:latin typeface="Times New Roman" panose="02020603050405020304" pitchFamily="18" charset="0"/>
            <a:cs typeface="Times New Roman" panose="02020603050405020304" pitchFamily="18" charset="0"/>
          </a:endParaRPr>
        </a:p>
      </dgm:t>
    </dgm:pt>
    <dgm:pt modelId="{00A886FC-F8C4-48CB-9A0E-9DDFE309CF18}" type="sibTrans" cxnId="{8612C60F-8DA9-4066-AF1F-7254D88270DC}">
      <dgm:prSet/>
      <dgm:spPr/>
      <dgm:t>
        <a:bodyPr/>
        <a:lstStyle/>
        <a:p>
          <a:endParaRPr lang="es-ES" sz="2800">
            <a:latin typeface="Times New Roman" panose="02020603050405020304" pitchFamily="18" charset="0"/>
            <a:cs typeface="Times New Roman" panose="02020603050405020304" pitchFamily="18" charset="0"/>
          </a:endParaRPr>
        </a:p>
      </dgm:t>
    </dgm:pt>
    <dgm:pt modelId="{6CCE94E4-3D87-4E4F-8F29-C6943B900E94}" type="pres">
      <dgm:prSet presAssocID="{7C834216-C372-433C-8459-90D06D48FC14}" presName="linearFlow" presStyleCnt="0">
        <dgm:presLayoutVars>
          <dgm:dir/>
          <dgm:animLvl val="lvl"/>
          <dgm:resizeHandles val="exact"/>
        </dgm:presLayoutVars>
      </dgm:prSet>
      <dgm:spPr/>
      <dgm:t>
        <a:bodyPr/>
        <a:lstStyle/>
        <a:p>
          <a:endParaRPr lang="es-EC"/>
        </a:p>
      </dgm:t>
    </dgm:pt>
    <dgm:pt modelId="{8AE99FF4-A4E1-4800-BC51-7348F196C519}" type="pres">
      <dgm:prSet presAssocID="{11021CFD-02D1-4D84-BACF-2AF6601C7616}" presName="composite" presStyleCnt="0"/>
      <dgm:spPr/>
    </dgm:pt>
    <dgm:pt modelId="{50F03ACA-2749-48A3-8083-781CB8D1192D}" type="pres">
      <dgm:prSet presAssocID="{11021CFD-02D1-4D84-BACF-2AF6601C7616}" presName="parentText" presStyleLbl="alignNode1" presStyleIdx="0" presStyleCnt="9">
        <dgm:presLayoutVars>
          <dgm:chMax val="1"/>
          <dgm:bulletEnabled val="1"/>
        </dgm:presLayoutVars>
      </dgm:prSet>
      <dgm:spPr/>
      <dgm:t>
        <a:bodyPr/>
        <a:lstStyle/>
        <a:p>
          <a:endParaRPr lang="es-EC"/>
        </a:p>
      </dgm:t>
    </dgm:pt>
    <dgm:pt modelId="{F0AEE634-000D-4828-8CCD-6A2B5659ADF8}" type="pres">
      <dgm:prSet presAssocID="{11021CFD-02D1-4D84-BACF-2AF6601C7616}" presName="descendantText" presStyleLbl="alignAcc1" presStyleIdx="0" presStyleCnt="9" custLinFactNeighborX="336" custLinFactNeighborY="22719">
        <dgm:presLayoutVars>
          <dgm:bulletEnabled val="1"/>
        </dgm:presLayoutVars>
      </dgm:prSet>
      <dgm:spPr/>
      <dgm:t>
        <a:bodyPr/>
        <a:lstStyle/>
        <a:p>
          <a:endParaRPr lang="es-ES"/>
        </a:p>
      </dgm:t>
    </dgm:pt>
    <dgm:pt modelId="{B068A2C3-E11F-4823-99F3-CA9E9F9AD1AA}" type="pres">
      <dgm:prSet presAssocID="{E34A5E69-28DC-411A-A626-A1191C95C37A}" presName="sp" presStyleCnt="0"/>
      <dgm:spPr/>
    </dgm:pt>
    <dgm:pt modelId="{DB4538F4-8173-4C53-B7B6-4DCDF171E67E}" type="pres">
      <dgm:prSet presAssocID="{12B0A7E4-EC1E-4AED-9ED3-2E6C07EF4233}" presName="composite" presStyleCnt="0"/>
      <dgm:spPr/>
    </dgm:pt>
    <dgm:pt modelId="{6603CF0B-2A1E-4859-8D17-B3D761DAAF22}" type="pres">
      <dgm:prSet presAssocID="{12B0A7E4-EC1E-4AED-9ED3-2E6C07EF4233}" presName="parentText" presStyleLbl="alignNode1" presStyleIdx="1" presStyleCnt="9">
        <dgm:presLayoutVars>
          <dgm:chMax val="1"/>
          <dgm:bulletEnabled val="1"/>
        </dgm:presLayoutVars>
      </dgm:prSet>
      <dgm:spPr/>
      <dgm:t>
        <a:bodyPr/>
        <a:lstStyle/>
        <a:p>
          <a:endParaRPr lang="es-EC"/>
        </a:p>
      </dgm:t>
    </dgm:pt>
    <dgm:pt modelId="{2307DE5F-BB2A-4726-867A-FD7324C72793}" type="pres">
      <dgm:prSet presAssocID="{12B0A7E4-EC1E-4AED-9ED3-2E6C07EF4233}" presName="descendantText" presStyleLbl="alignAcc1" presStyleIdx="1" presStyleCnt="9">
        <dgm:presLayoutVars>
          <dgm:bulletEnabled val="1"/>
        </dgm:presLayoutVars>
      </dgm:prSet>
      <dgm:spPr/>
      <dgm:t>
        <a:bodyPr/>
        <a:lstStyle/>
        <a:p>
          <a:endParaRPr lang="es-ES"/>
        </a:p>
      </dgm:t>
    </dgm:pt>
    <dgm:pt modelId="{8A0669CA-9DCA-4EFA-80A8-C0FAB541CA4C}" type="pres">
      <dgm:prSet presAssocID="{4E8ED101-0067-46D3-86D8-8B1351361689}" presName="sp" presStyleCnt="0"/>
      <dgm:spPr/>
    </dgm:pt>
    <dgm:pt modelId="{1A63377D-A094-45DA-BFE0-42A2F9C10D10}" type="pres">
      <dgm:prSet presAssocID="{6CF98235-BAAA-476C-B355-D11A66CF806D}" presName="composite" presStyleCnt="0"/>
      <dgm:spPr/>
    </dgm:pt>
    <dgm:pt modelId="{7C1E44B0-74D6-4D61-915E-96DE8E5A0902}" type="pres">
      <dgm:prSet presAssocID="{6CF98235-BAAA-476C-B355-D11A66CF806D}" presName="parentText" presStyleLbl="alignNode1" presStyleIdx="2" presStyleCnt="9">
        <dgm:presLayoutVars>
          <dgm:chMax val="1"/>
          <dgm:bulletEnabled val="1"/>
        </dgm:presLayoutVars>
      </dgm:prSet>
      <dgm:spPr/>
      <dgm:t>
        <a:bodyPr/>
        <a:lstStyle/>
        <a:p>
          <a:endParaRPr lang="es-EC"/>
        </a:p>
      </dgm:t>
    </dgm:pt>
    <dgm:pt modelId="{FC103893-6D6E-4D1D-9BB0-9F5A01D21253}" type="pres">
      <dgm:prSet presAssocID="{6CF98235-BAAA-476C-B355-D11A66CF806D}" presName="descendantText" presStyleLbl="alignAcc1" presStyleIdx="2" presStyleCnt="9" custScaleY="149688">
        <dgm:presLayoutVars>
          <dgm:bulletEnabled val="1"/>
        </dgm:presLayoutVars>
      </dgm:prSet>
      <dgm:spPr/>
      <dgm:t>
        <a:bodyPr/>
        <a:lstStyle/>
        <a:p>
          <a:endParaRPr lang="es-ES"/>
        </a:p>
      </dgm:t>
    </dgm:pt>
    <dgm:pt modelId="{2B3E27ED-8638-45B8-91B3-5EB2E1A31099}" type="pres">
      <dgm:prSet presAssocID="{DD0D7E1A-F4F7-4275-8240-5D2492A21135}" presName="sp" presStyleCnt="0"/>
      <dgm:spPr/>
    </dgm:pt>
    <dgm:pt modelId="{34135730-EEE4-4F52-B2AA-4688B10F6CF1}" type="pres">
      <dgm:prSet presAssocID="{619C871B-5AA2-42C5-A3E4-C8AB9612B622}" presName="composite" presStyleCnt="0"/>
      <dgm:spPr/>
    </dgm:pt>
    <dgm:pt modelId="{6A4BC266-6F8F-45AA-9AF9-F6F71C79FBE1}" type="pres">
      <dgm:prSet presAssocID="{619C871B-5AA2-42C5-A3E4-C8AB9612B622}" presName="parentText" presStyleLbl="alignNode1" presStyleIdx="3" presStyleCnt="9">
        <dgm:presLayoutVars>
          <dgm:chMax val="1"/>
          <dgm:bulletEnabled val="1"/>
        </dgm:presLayoutVars>
      </dgm:prSet>
      <dgm:spPr/>
      <dgm:t>
        <a:bodyPr/>
        <a:lstStyle/>
        <a:p>
          <a:endParaRPr lang="es-EC"/>
        </a:p>
      </dgm:t>
    </dgm:pt>
    <dgm:pt modelId="{2D2B959C-042D-408A-B11E-B24B7EF07646}" type="pres">
      <dgm:prSet presAssocID="{619C871B-5AA2-42C5-A3E4-C8AB9612B622}" presName="descendantText" presStyleLbl="alignAcc1" presStyleIdx="3" presStyleCnt="9">
        <dgm:presLayoutVars>
          <dgm:bulletEnabled val="1"/>
        </dgm:presLayoutVars>
      </dgm:prSet>
      <dgm:spPr/>
      <dgm:t>
        <a:bodyPr/>
        <a:lstStyle/>
        <a:p>
          <a:endParaRPr lang="es-ES"/>
        </a:p>
      </dgm:t>
    </dgm:pt>
    <dgm:pt modelId="{883226AB-B90B-4283-8B16-795F314B4D47}" type="pres">
      <dgm:prSet presAssocID="{145D4B3D-EB80-4B3A-8A10-EE344EAE0875}" presName="sp" presStyleCnt="0"/>
      <dgm:spPr/>
    </dgm:pt>
    <dgm:pt modelId="{66AC0C32-6414-4894-8CC2-E2294722C8BB}" type="pres">
      <dgm:prSet presAssocID="{71964D8B-0E5A-4103-938B-25C3A53187B9}" presName="composite" presStyleCnt="0"/>
      <dgm:spPr/>
    </dgm:pt>
    <dgm:pt modelId="{F5FCF80E-0676-453F-837D-8E12C9B37193}" type="pres">
      <dgm:prSet presAssocID="{71964D8B-0E5A-4103-938B-25C3A53187B9}" presName="parentText" presStyleLbl="alignNode1" presStyleIdx="4" presStyleCnt="9">
        <dgm:presLayoutVars>
          <dgm:chMax val="1"/>
          <dgm:bulletEnabled val="1"/>
        </dgm:presLayoutVars>
      </dgm:prSet>
      <dgm:spPr/>
      <dgm:t>
        <a:bodyPr/>
        <a:lstStyle/>
        <a:p>
          <a:endParaRPr lang="es-EC"/>
        </a:p>
      </dgm:t>
    </dgm:pt>
    <dgm:pt modelId="{F85AFE05-8CB4-4FF3-9FE7-80E0886CEF0D}" type="pres">
      <dgm:prSet presAssocID="{71964D8B-0E5A-4103-938B-25C3A53187B9}" presName="descendantText" presStyleLbl="alignAcc1" presStyleIdx="4" presStyleCnt="9">
        <dgm:presLayoutVars>
          <dgm:bulletEnabled val="1"/>
        </dgm:presLayoutVars>
      </dgm:prSet>
      <dgm:spPr/>
      <dgm:t>
        <a:bodyPr/>
        <a:lstStyle/>
        <a:p>
          <a:endParaRPr lang="es-EC"/>
        </a:p>
      </dgm:t>
    </dgm:pt>
    <dgm:pt modelId="{B9643471-4A2E-4965-8157-F0BEAAA16D65}" type="pres">
      <dgm:prSet presAssocID="{754A91B7-56AD-46E7-BDBF-DE81B553E297}" presName="sp" presStyleCnt="0"/>
      <dgm:spPr/>
    </dgm:pt>
    <dgm:pt modelId="{3372D746-0807-4DF2-93D8-ED6DA816FD44}" type="pres">
      <dgm:prSet presAssocID="{5E9B32A8-76D8-4F56-8D95-00927054CC9D}" presName="composite" presStyleCnt="0"/>
      <dgm:spPr/>
    </dgm:pt>
    <dgm:pt modelId="{AD59BE0B-464E-4B72-A800-0EF0562F2F3F}" type="pres">
      <dgm:prSet presAssocID="{5E9B32A8-76D8-4F56-8D95-00927054CC9D}" presName="parentText" presStyleLbl="alignNode1" presStyleIdx="5" presStyleCnt="9">
        <dgm:presLayoutVars>
          <dgm:chMax val="1"/>
          <dgm:bulletEnabled val="1"/>
        </dgm:presLayoutVars>
      </dgm:prSet>
      <dgm:spPr/>
      <dgm:t>
        <a:bodyPr/>
        <a:lstStyle/>
        <a:p>
          <a:endParaRPr lang="es-ES"/>
        </a:p>
      </dgm:t>
    </dgm:pt>
    <dgm:pt modelId="{3964520D-FE3B-4CFB-94EF-BF3587A37064}" type="pres">
      <dgm:prSet presAssocID="{5E9B32A8-76D8-4F56-8D95-00927054CC9D}" presName="descendantText" presStyleLbl="alignAcc1" presStyleIdx="5" presStyleCnt="9">
        <dgm:presLayoutVars>
          <dgm:bulletEnabled val="1"/>
        </dgm:presLayoutVars>
      </dgm:prSet>
      <dgm:spPr/>
      <dgm:t>
        <a:bodyPr/>
        <a:lstStyle/>
        <a:p>
          <a:endParaRPr lang="es-EC"/>
        </a:p>
      </dgm:t>
    </dgm:pt>
    <dgm:pt modelId="{12C7AB9D-E85D-4F6E-9E41-4030CEC173E1}" type="pres">
      <dgm:prSet presAssocID="{A8BD1E3E-4925-4213-A3A9-41374C54CA0C}" presName="sp" presStyleCnt="0"/>
      <dgm:spPr/>
    </dgm:pt>
    <dgm:pt modelId="{D56B342D-B651-45BA-8809-909DA23C5951}" type="pres">
      <dgm:prSet presAssocID="{AB5E1197-FB39-4D8A-BD90-7BE6A77A8F14}" presName="composite" presStyleCnt="0"/>
      <dgm:spPr/>
    </dgm:pt>
    <dgm:pt modelId="{49438CBF-CEDB-43BE-A907-FA7450D7703B}" type="pres">
      <dgm:prSet presAssocID="{AB5E1197-FB39-4D8A-BD90-7BE6A77A8F14}" presName="parentText" presStyleLbl="alignNode1" presStyleIdx="6" presStyleCnt="9">
        <dgm:presLayoutVars>
          <dgm:chMax val="1"/>
          <dgm:bulletEnabled val="1"/>
        </dgm:presLayoutVars>
      </dgm:prSet>
      <dgm:spPr/>
      <dgm:t>
        <a:bodyPr/>
        <a:lstStyle/>
        <a:p>
          <a:endParaRPr lang="es-EC"/>
        </a:p>
      </dgm:t>
    </dgm:pt>
    <dgm:pt modelId="{D7AF398D-D90C-41DD-ACC4-E8851B3C1BE0}" type="pres">
      <dgm:prSet presAssocID="{AB5E1197-FB39-4D8A-BD90-7BE6A77A8F14}" presName="descendantText" presStyleLbl="alignAcc1" presStyleIdx="6" presStyleCnt="9">
        <dgm:presLayoutVars>
          <dgm:bulletEnabled val="1"/>
        </dgm:presLayoutVars>
      </dgm:prSet>
      <dgm:spPr/>
      <dgm:t>
        <a:bodyPr/>
        <a:lstStyle/>
        <a:p>
          <a:endParaRPr lang="es-ES"/>
        </a:p>
      </dgm:t>
    </dgm:pt>
    <dgm:pt modelId="{4CB861E1-8968-4771-9254-319521EEE575}" type="pres">
      <dgm:prSet presAssocID="{31B9B092-3003-4F4A-985A-7E508AB36DA7}" presName="sp" presStyleCnt="0"/>
      <dgm:spPr/>
    </dgm:pt>
    <dgm:pt modelId="{ECDAE725-158F-44EB-94CB-201AE175810E}" type="pres">
      <dgm:prSet presAssocID="{B4C0C161-BE95-48D6-AE04-4721CD88331F}" presName="composite" presStyleCnt="0"/>
      <dgm:spPr/>
    </dgm:pt>
    <dgm:pt modelId="{783BEBA0-9BB1-4211-B049-C7EBBDCB4A59}" type="pres">
      <dgm:prSet presAssocID="{B4C0C161-BE95-48D6-AE04-4721CD88331F}" presName="parentText" presStyleLbl="alignNode1" presStyleIdx="7" presStyleCnt="9">
        <dgm:presLayoutVars>
          <dgm:chMax val="1"/>
          <dgm:bulletEnabled val="1"/>
        </dgm:presLayoutVars>
      </dgm:prSet>
      <dgm:spPr/>
      <dgm:t>
        <a:bodyPr/>
        <a:lstStyle/>
        <a:p>
          <a:endParaRPr lang="es-EC"/>
        </a:p>
      </dgm:t>
    </dgm:pt>
    <dgm:pt modelId="{942066D8-518D-466B-9860-74721BA1FCF8}" type="pres">
      <dgm:prSet presAssocID="{B4C0C161-BE95-48D6-AE04-4721CD88331F}" presName="descendantText" presStyleLbl="alignAcc1" presStyleIdx="7" presStyleCnt="9">
        <dgm:presLayoutVars>
          <dgm:bulletEnabled val="1"/>
        </dgm:presLayoutVars>
      </dgm:prSet>
      <dgm:spPr/>
      <dgm:t>
        <a:bodyPr/>
        <a:lstStyle/>
        <a:p>
          <a:endParaRPr lang="es-EC"/>
        </a:p>
      </dgm:t>
    </dgm:pt>
    <dgm:pt modelId="{EEF4DAFA-1B8A-4BBD-8624-D5B11E1F9C08}" type="pres">
      <dgm:prSet presAssocID="{EDECFDE9-A665-46FF-9449-B481FF6E2C07}" presName="sp" presStyleCnt="0"/>
      <dgm:spPr/>
    </dgm:pt>
    <dgm:pt modelId="{A16C0A7E-254C-42BB-A75B-B9A862551423}" type="pres">
      <dgm:prSet presAssocID="{D1767097-721D-4E7D-852D-DA44A194A42E}" presName="composite" presStyleCnt="0"/>
      <dgm:spPr/>
    </dgm:pt>
    <dgm:pt modelId="{208FAB85-1A6E-4EAD-9B3D-3C7CAAD30A48}" type="pres">
      <dgm:prSet presAssocID="{D1767097-721D-4E7D-852D-DA44A194A42E}" presName="parentText" presStyleLbl="alignNode1" presStyleIdx="8" presStyleCnt="9">
        <dgm:presLayoutVars>
          <dgm:chMax val="1"/>
          <dgm:bulletEnabled val="1"/>
        </dgm:presLayoutVars>
      </dgm:prSet>
      <dgm:spPr/>
      <dgm:t>
        <a:bodyPr/>
        <a:lstStyle/>
        <a:p>
          <a:endParaRPr lang="es-EC"/>
        </a:p>
      </dgm:t>
    </dgm:pt>
    <dgm:pt modelId="{4E6B0E0D-57E3-45CE-BF4C-B473DB7CA198}" type="pres">
      <dgm:prSet presAssocID="{D1767097-721D-4E7D-852D-DA44A194A42E}" presName="descendantText" presStyleLbl="alignAcc1" presStyleIdx="8" presStyleCnt="9" custScaleY="143258" custLinFactNeighborX="2019" custLinFactNeighborY="-17588">
        <dgm:presLayoutVars>
          <dgm:bulletEnabled val="1"/>
        </dgm:presLayoutVars>
      </dgm:prSet>
      <dgm:spPr/>
      <dgm:t>
        <a:bodyPr/>
        <a:lstStyle/>
        <a:p>
          <a:endParaRPr lang="es-EC"/>
        </a:p>
      </dgm:t>
    </dgm:pt>
  </dgm:ptLst>
  <dgm:cxnLst>
    <dgm:cxn modelId="{11D3927E-AA0B-451B-AA8D-B887EF60590F}" srcId="{7C834216-C372-433C-8459-90D06D48FC14}" destId="{D1767097-721D-4E7D-852D-DA44A194A42E}" srcOrd="8" destOrd="0" parTransId="{2850266D-E2D0-4439-ADF2-D08B59641568}" sibTransId="{93997BF8-F026-431D-B587-7C60DFE403EF}"/>
    <dgm:cxn modelId="{2793A5BF-AE85-483D-949A-71483697E864}" type="presOf" srcId="{34A924B1-F3D9-4CE0-9C2A-0CBC64E29B6F}" destId="{F85AFE05-8CB4-4FF3-9FE7-80E0886CEF0D}" srcOrd="0" destOrd="0" presId="urn:microsoft.com/office/officeart/2005/8/layout/chevron2"/>
    <dgm:cxn modelId="{9A2E58C6-824A-43A5-892D-B6B7374BF1C5}" type="presOf" srcId="{12B0A7E4-EC1E-4AED-9ED3-2E6C07EF4233}" destId="{6603CF0B-2A1E-4859-8D17-B3D761DAAF22}" srcOrd="0" destOrd="0" presId="urn:microsoft.com/office/officeart/2005/8/layout/chevron2"/>
    <dgm:cxn modelId="{DD47E703-F9ED-40F7-B93B-94F0B6CD878B}" srcId="{7C834216-C372-433C-8459-90D06D48FC14}" destId="{619C871B-5AA2-42C5-A3E4-C8AB9612B622}" srcOrd="3" destOrd="0" parTransId="{B1033C17-5665-431B-88DC-FFD50C1ED01E}" sibTransId="{145D4B3D-EB80-4B3A-8A10-EE344EAE0875}"/>
    <dgm:cxn modelId="{2A0F91AC-113C-49DC-9691-D55D021AFC93}" srcId="{12B0A7E4-EC1E-4AED-9ED3-2E6C07EF4233}" destId="{5B790226-90FE-4BA5-8CE1-91E23C9BDE87}" srcOrd="0" destOrd="0" parTransId="{F0499A00-709D-48B4-A15C-B035DF91D17F}" sibTransId="{A7F8395F-3CF9-461B-85DA-04DB514BF3E7}"/>
    <dgm:cxn modelId="{280F1E45-0925-4073-BB4E-99135A6C3F29}" type="presOf" srcId="{1967414C-E9D9-483B-81E8-A825308A0191}" destId="{3964520D-FE3B-4CFB-94EF-BF3587A37064}" srcOrd="0" destOrd="0" presId="urn:microsoft.com/office/officeart/2005/8/layout/chevron2"/>
    <dgm:cxn modelId="{750789CF-B028-4254-8CD8-6687B9338984}" type="presOf" srcId="{9CE825AF-9ABA-4217-931E-15E62F655DA9}" destId="{F0AEE634-000D-4828-8CCD-6A2B5659ADF8}" srcOrd="0" destOrd="0" presId="urn:microsoft.com/office/officeart/2005/8/layout/chevron2"/>
    <dgm:cxn modelId="{750E3461-C42B-4473-9AC3-063E0B90B0FD}" type="presOf" srcId="{5E9B32A8-76D8-4F56-8D95-00927054CC9D}" destId="{AD59BE0B-464E-4B72-A800-0EF0562F2F3F}" srcOrd="0" destOrd="0" presId="urn:microsoft.com/office/officeart/2005/8/layout/chevron2"/>
    <dgm:cxn modelId="{BA095149-E009-48DE-AB37-040374F9FEC1}" srcId="{71964D8B-0E5A-4103-938B-25C3A53187B9}" destId="{34A924B1-F3D9-4CE0-9C2A-0CBC64E29B6F}" srcOrd="0" destOrd="0" parTransId="{13EC7697-3843-4366-8483-7EEE3400FBE9}" sibTransId="{A763E0B7-57AF-4CAE-BB5A-021804560C37}"/>
    <dgm:cxn modelId="{17AACC14-BF2D-4714-8677-1089C409F0BB}" srcId="{5E9B32A8-76D8-4F56-8D95-00927054CC9D}" destId="{1967414C-E9D9-483B-81E8-A825308A0191}" srcOrd="0" destOrd="0" parTransId="{2B10ED5E-23EF-4D1A-986C-DBBAEF13F977}" sibTransId="{8C390AFA-AEF9-4FAE-93B1-F1B94922A875}"/>
    <dgm:cxn modelId="{50FDC65B-DC40-4072-A1FC-0D7C87A681B6}" srcId="{7C834216-C372-433C-8459-90D06D48FC14}" destId="{B4C0C161-BE95-48D6-AE04-4721CD88331F}" srcOrd="7" destOrd="0" parTransId="{AD67BF9D-A02C-4199-9B53-19BC47B21A51}" sibTransId="{EDECFDE9-A665-46FF-9449-B481FF6E2C07}"/>
    <dgm:cxn modelId="{CAD75C52-02C6-42C4-A626-0DE3DF0BE962}" type="presOf" srcId="{619C871B-5AA2-42C5-A3E4-C8AB9612B622}" destId="{6A4BC266-6F8F-45AA-9AF9-F6F71C79FBE1}" srcOrd="0" destOrd="0" presId="urn:microsoft.com/office/officeart/2005/8/layout/chevron2"/>
    <dgm:cxn modelId="{1C076D4E-5867-47EB-91DB-6273AFDA90D8}" srcId="{B4C0C161-BE95-48D6-AE04-4721CD88331F}" destId="{030382CD-E455-4854-9B2A-AC0E04082BEA}" srcOrd="0" destOrd="0" parTransId="{AE2783E6-A0F6-4E33-95E4-365293C9DFDC}" sibTransId="{6B9CB3E4-B5B3-4287-BBC9-DD557375D4CF}"/>
    <dgm:cxn modelId="{2BC94CF0-21E4-4340-93A1-8B6040FEDDC5}" type="presOf" srcId="{11021CFD-02D1-4D84-BACF-2AF6601C7616}" destId="{50F03ACA-2749-48A3-8083-781CB8D1192D}" srcOrd="0" destOrd="0" presId="urn:microsoft.com/office/officeart/2005/8/layout/chevron2"/>
    <dgm:cxn modelId="{8F22F48F-510E-4941-8017-1FA72EF056A7}" srcId="{D1767097-721D-4E7D-852D-DA44A194A42E}" destId="{2BF55568-B229-4782-82A5-BDF1A2961B58}" srcOrd="0" destOrd="0" parTransId="{DEAF49C5-1763-4E96-B94A-4F52E55F7A51}" sibTransId="{E9BCDEFE-43B3-4904-9609-8E7A20585B49}"/>
    <dgm:cxn modelId="{B1E713D1-74A2-4D7C-9F46-BED5D879F7B3}" srcId="{7C834216-C372-433C-8459-90D06D48FC14}" destId="{6CF98235-BAAA-476C-B355-D11A66CF806D}" srcOrd="2" destOrd="0" parTransId="{B1D92435-3CA2-4620-BC07-14BD94058023}" sibTransId="{DD0D7E1A-F4F7-4275-8240-5D2492A21135}"/>
    <dgm:cxn modelId="{C6392558-2795-47CE-99D2-FD33F0B785EB}" srcId="{6CF98235-BAAA-476C-B355-D11A66CF806D}" destId="{0A6F35B0-C6B0-4384-B42E-EE340E094A4D}" srcOrd="0" destOrd="0" parTransId="{BA750240-1BAA-4A47-9377-5153EEA5905E}" sibTransId="{7EB9D633-B240-4019-9F6B-AFC6A6654BCE}"/>
    <dgm:cxn modelId="{0FFD599E-49EA-47A3-BC9F-AEEC02E2DC22}" srcId="{AB5E1197-FB39-4D8A-BD90-7BE6A77A8F14}" destId="{9CB96027-B3AC-4BDD-96EC-03AFC05927AA}" srcOrd="0" destOrd="0" parTransId="{36CB9C67-7094-4E8B-8CA7-CE5D8331E0C4}" sibTransId="{0C256768-0F77-45A7-9540-88B80DC12048}"/>
    <dgm:cxn modelId="{2B5EED10-8914-46DA-A9EE-CFFA53B581D9}" type="presOf" srcId="{D1767097-721D-4E7D-852D-DA44A194A42E}" destId="{208FAB85-1A6E-4EAD-9B3D-3C7CAAD30A48}" srcOrd="0" destOrd="0" presId="urn:microsoft.com/office/officeart/2005/8/layout/chevron2"/>
    <dgm:cxn modelId="{6B7F51DE-39CA-479B-89C8-5EA14CE98FDF}" type="presOf" srcId="{2BF55568-B229-4782-82A5-BDF1A2961B58}" destId="{4E6B0E0D-57E3-45CE-BF4C-B473DB7CA198}" srcOrd="0" destOrd="0" presId="urn:microsoft.com/office/officeart/2005/8/layout/chevron2"/>
    <dgm:cxn modelId="{33AC3A1F-5E0E-4904-B0E0-0F8C9F19747A}" srcId="{7C834216-C372-433C-8459-90D06D48FC14}" destId="{12B0A7E4-EC1E-4AED-9ED3-2E6C07EF4233}" srcOrd="1" destOrd="0" parTransId="{D42320A1-D99C-4DE6-BAB6-30DEC7F79EF0}" sibTransId="{4E8ED101-0067-46D3-86D8-8B1351361689}"/>
    <dgm:cxn modelId="{DD73C826-B281-40AA-8D97-D336C73163B8}" srcId="{7C834216-C372-433C-8459-90D06D48FC14}" destId="{71964D8B-0E5A-4103-938B-25C3A53187B9}" srcOrd="4" destOrd="0" parTransId="{63B6C31F-B2CE-4DE1-AC24-1717B4C4D7F6}" sibTransId="{754A91B7-56AD-46E7-BDBF-DE81B553E297}"/>
    <dgm:cxn modelId="{30E4B71F-F9BB-414C-A362-E66C4BD4047E}" type="presOf" srcId="{0A6F35B0-C6B0-4384-B42E-EE340E094A4D}" destId="{FC103893-6D6E-4D1D-9BB0-9F5A01D21253}" srcOrd="0" destOrd="0" presId="urn:microsoft.com/office/officeart/2005/8/layout/chevron2"/>
    <dgm:cxn modelId="{A2A9F40F-C635-41E9-AC83-023A0EEFEDCB}" type="presOf" srcId="{5B790226-90FE-4BA5-8CE1-91E23C9BDE87}" destId="{2307DE5F-BB2A-4726-867A-FD7324C72793}" srcOrd="0" destOrd="0" presId="urn:microsoft.com/office/officeart/2005/8/layout/chevron2"/>
    <dgm:cxn modelId="{4C598AD7-3762-4FD8-8DE1-1BFFB305160A}" type="presOf" srcId="{AB5E1197-FB39-4D8A-BD90-7BE6A77A8F14}" destId="{49438CBF-CEDB-43BE-A907-FA7450D7703B}" srcOrd="0" destOrd="0" presId="urn:microsoft.com/office/officeart/2005/8/layout/chevron2"/>
    <dgm:cxn modelId="{CD7EBBBB-40F1-41E9-A779-FA5DF3CBFD21}" srcId="{11021CFD-02D1-4D84-BACF-2AF6601C7616}" destId="{9CE825AF-9ABA-4217-931E-15E62F655DA9}" srcOrd="0" destOrd="0" parTransId="{32900991-6A4D-4A2F-8F88-102B6FFE240D}" sibTransId="{4D13FE38-E570-4BC0-9612-9FA13A0CE8A2}"/>
    <dgm:cxn modelId="{0A3DC03D-727A-4BBC-84D6-A245A67A2AD8}" type="presOf" srcId="{49FCAFF6-B0EC-4EB8-B97F-E68EE8A524ED}" destId="{FC103893-6D6E-4D1D-9BB0-9F5A01D21253}" srcOrd="0" destOrd="1" presId="urn:microsoft.com/office/officeart/2005/8/layout/chevron2"/>
    <dgm:cxn modelId="{F6F650AA-9ED9-4DF9-8794-4BFD3804800E}" srcId="{7C834216-C372-433C-8459-90D06D48FC14}" destId="{5E9B32A8-76D8-4F56-8D95-00927054CC9D}" srcOrd="5" destOrd="0" parTransId="{5A8387DB-F7A9-4B3E-B404-F0B2777B8EB2}" sibTransId="{A8BD1E3E-4925-4213-A3A9-41374C54CA0C}"/>
    <dgm:cxn modelId="{8612C60F-8DA9-4066-AF1F-7254D88270DC}" srcId="{D1767097-721D-4E7D-852D-DA44A194A42E}" destId="{953287CA-A389-4729-B105-1A65B4AF29B0}" srcOrd="1" destOrd="0" parTransId="{2FF33F53-FC45-4D2C-97EB-72A9656B3719}" sibTransId="{00A886FC-F8C4-48CB-9A0E-9DDFE309CF18}"/>
    <dgm:cxn modelId="{A26D45DF-A276-46B8-91D9-732F61E2BCAF}" srcId="{7C834216-C372-433C-8459-90D06D48FC14}" destId="{11021CFD-02D1-4D84-BACF-2AF6601C7616}" srcOrd="0" destOrd="0" parTransId="{67A16F14-D292-4B71-8D34-84F4DC8516BD}" sibTransId="{E34A5E69-28DC-411A-A626-A1191C95C37A}"/>
    <dgm:cxn modelId="{2ABA0D6B-7695-456F-99CC-B8659E3B70BF}" type="presOf" srcId="{030382CD-E455-4854-9B2A-AC0E04082BEA}" destId="{942066D8-518D-466B-9860-74721BA1FCF8}" srcOrd="0" destOrd="0" presId="urn:microsoft.com/office/officeart/2005/8/layout/chevron2"/>
    <dgm:cxn modelId="{846BB09A-091B-459A-9BBC-3F049CC3002E}" srcId="{619C871B-5AA2-42C5-A3E4-C8AB9612B622}" destId="{73E066C4-B049-48EB-A8BF-FCE20E3A6CB5}" srcOrd="0" destOrd="0" parTransId="{4CEE30AD-9C51-4C91-B249-291597265A52}" sibTransId="{C1833ECD-87AA-44D3-8FFC-1B6B57A33711}"/>
    <dgm:cxn modelId="{39A8838D-7601-4787-B6D7-255CDB3ECC12}" type="presOf" srcId="{7C834216-C372-433C-8459-90D06D48FC14}" destId="{6CCE94E4-3D87-4E4F-8F29-C6943B900E94}" srcOrd="0" destOrd="0" presId="urn:microsoft.com/office/officeart/2005/8/layout/chevron2"/>
    <dgm:cxn modelId="{FC315505-4C0D-45C7-A1A9-C2DDA6553A7F}" srcId="{7C834216-C372-433C-8459-90D06D48FC14}" destId="{AB5E1197-FB39-4D8A-BD90-7BE6A77A8F14}" srcOrd="6" destOrd="0" parTransId="{B1D8D18B-2D2E-434C-B80E-B70E3D91B981}" sibTransId="{31B9B092-3003-4F4A-985A-7E508AB36DA7}"/>
    <dgm:cxn modelId="{96E67030-DFA9-4349-A6EC-E5606303FD06}" type="presOf" srcId="{B4C0C161-BE95-48D6-AE04-4721CD88331F}" destId="{783BEBA0-9BB1-4211-B049-C7EBBDCB4A59}" srcOrd="0" destOrd="0" presId="urn:microsoft.com/office/officeart/2005/8/layout/chevron2"/>
    <dgm:cxn modelId="{2F6EDF3B-B635-4A11-9533-81835A3E9A77}" type="presOf" srcId="{9CB96027-B3AC-4BDD-96EC-03AFC05927AA}" destId="{D7AF398D-D90C-41DD-ACC4-E8851B3C1BE0}" srcOrd="0" destOrd="0" presId="urn:microsoft.com/office/officeart/2005/8/layout/chevron2"/>
    <dgm:cxn modelId="{08ED42A4-4B23-467E-A9DC-B4E3A867DD18}" type="presOf" srcId="{71964D8B-0E5A-4103-938B-25C3A53187B9}" destId="{F5FCF80E-0676-453F-837D-8E12C9B37193}" srcOrd="0" destOrd="0" presId="urn:microsoft.com/office/officeart/2005/8/layout/chevron2"/>
    <dgm:cxn modelId="{8C1A2D71-643D-44A6-98DB-A0A3D4D05540}" type="presOf" srcId="{73E066C4-B049-48EB-A8BF-FCE20E3A6CB5}" destId="{2D2B959C-042D-408A-B11E-B24B7EF07646}" srcOrd="0" destOrd="0" presId="urn:microsoft.com/office/officeart/2005/8/layout/chevron2"/>
    <dgm:cxn modelId="{C53E055D-08F6-4C26-882D-1B8046344AE5}" type="presOf" srcId="{6CF98235-BAAA-476C-B355-D11A66CF806D}" destId="{7C1E44B0-74D6-4D61-915E-96DE8E5A0902}" srcOrd="0" destOrd="0" presId="urn:microsoft.com/office/officeart/2005/8/layout/chevron2"/>
    <dgm:cxn modelId="{5F185D51-3936-46FC-8069-F2AC341FEBD0}" type="presOf" srcId="{953287CA-A389-4729-B105-1A65B4AF29B0}" destId="{4E6B0E0D-57E3-45CE-BF4C-B473DB7CA198}" srcOrd="0" destOrd="1" presId="urn:microsoft.com/office/officeart/2005/8/layout/chevron2"/>
    <dgm:cxn modelId="{4B852CF0-28EC-4E8F-90F7-12A44F6A68BC}" srcId="{6CF98235-BAAA-476C-B355-D11A66CF806D}" destId="{49FCAFF6-B0EC-4EB8-B97F-E68EE8A524ED}" srcOrd="1" destOrd="0" parTransId="{E129F199-BDB4-45A4-AE21-77CE853BB323}" sibTransId="{31963DB2-E5CD-4A83-9BFD-38E694DD8DD0}"/>
    <dgm:cxn modelId="{3B0303BE-E964-458D-9702-04DF5CE0F41A}" type="presParOf" srcId="{6CCE94E4-3D87-4E4F-8F29-C6943B900E94}" destId="{8AE99FF4-A4E1-4800-BC51-7348F196C519}" srcOrd="0" destOrd="0" presId="urn:microsoft.com/office/officeart/2005/8/layout/chevron2"/>
    <dgm:cxn modelId="{1893B38E-D27E-4F21-8532-FEA9CDF2859B}" type="presParOf" srcId="{8AE99FF4-A4E1-4800-BC51-7348F196C519}" destId="{50F03ACA-2749-48A3-8083-781CB8D1192D}" srcOrd="0" destOrd="0" presId="urn:microsoft.com/office/officeart/2005/8/layout/chevron2"/>
    <dgm:cxn modelId="{8C1DB7CF-81EB-4AEA-ABE3-307E2320421D}" type="presParOf" srcId="{8AE99FF4-A4E1-4800-BC51-7348F196C519}" destId="{F0AEE634-000D-4828-8CCD-6A2B5659ADF8}" srcOrd="1" destOrd="0" presId="urn:microsoft.com/office/officeart/2005/8/layout/chevron2"/>
    <dgm:cxn modelId="{4D8270A4-424A-43F2-860D-5599FFDF8932}" type="presParOf" srcId="{6CCE94E4-3D87-4E4F-8F29-C6943B900E94}" destId="{B068A2C3-E11F-4823-99F3-CA9E9F9AD1AA}" srcOrd="1" destOrd="0" presId="urn:microsoft.com/office/officeart/2005/8/layout/chevron2"/>
    <dgm:cxn modelId="{F7D0B00F-F12B-4EEB-91A6-63E359D30334}" type="presParOf" srcId="{6CCE94E4-3D87-4E4F-8F29-C6943B900E94}" destId="{DB4538F4-8173-4C53-B7B6-4DCDF171E67E}" srcOrd="2" destOrd="0" presId="urn:microsoft.com/office/officeart/2005/8/layout/chevron2"/>
    <dgm:cxn modelId="{978F73A4-0D58-434A-BA65-4CC0E632A268}" type="presParOf" srcId="{DB4538F4-8173-4C53-B7B6-4DCDF171E67E}" destId="{6603CF0B-2A1E-4859-8D17-B3D761DAAF22}" srcOrd="0" destOrd="0" presId="urn:microsoft.com/office/officeart/2005/8/layout/chevron2"/>
    <dgm:cxn modelId="{45E71386-80C8-4906-8C55-953F763BAB19}" type="presParOf" srcId="{DB4538F4-8173-4C53-B7B6-4DCDF171E67E}" destId="{2307DE5F-BB2A-4726-867A-FD7324C72793}" srcOrd="1" destOrd="0" presId="urn:microsoft.com/office/officeart/2005/8/layout/chevron2"/>
    <dgm:cxn modelId="{EC613E39-FDAB-4AEB-9856-2AAB734E71DB}" type="presParOf" srcId="{6CCE94E4-3D87-4E4F-8F29-C6943B900E94}" destId="{8A0669CA-9DCA-4EFA-80A8-C0FAB541CA4C}" srcOrd="3" destOrd="0" presId="urn:microsoft.com/office/officeart/2005/8/layout/chevron2"/>
    <dgm:cxn modelId="{82482DE2-3171-4685-8AF3-228E5C2D4A60}" type="presParOf" srcId="{6CCE94E4-3D87-4E4F-8F29-C6943B900E94}" destId="{1A63377D-A094-45DA-BFE0-42A2F9C10D10}" srcOrd="4" destOrd="0" presId="urn:microsoft.com/office/officeart/2005/8/layout/chevron2"/>
    <dgm:cxn modelId="{EAD6F99E-FE47-4A1F-B4F8-904D3B6DCB4A}" type="presParOf" srcId="{1A63377D-A094-45DA-BFE0-42A2F9C10D10}" destId="{7C1E44B0-74D6-4D61-915E-96DE8E5A0902}" srcOrd="0" destOrd="0" presId="urn:microsoft.com/office/officeart/2005/8/layout/chevron2"/>
    <dgm:cxn modelId="{A6356231-7416-46AB-956E-55934017857A}" type="presParOf" srcId="{1A63377D-A094-45DA-BFE0-42A2F9C10D10}" destId="{FC103893-6D6E-4D1D-9BB0-9F5A01D21253}" srcOrd="1" destOrd="0" presId="urn:microsoft.com/office/officeart/2005/8/layout/chevron2"/>
    <dgm:cxn modelId="{DFBA6436-6BA8-41C9-A0E0-A4B49DCD9ADB}" type="presParOf" srcId="{6CCE94E4-3D87-4E4F-8F29-C6943B900E94}" destId="{2B3E27ED-8638-45B8-91B3-5EB2E1A31099}" srcOrd="5" destOrd="0" presId="urn:microsoft.com/office/officeart/2005/8/layout/chevron2"/>
    <dgm:cxn modelId="{7B4A070E-66EB-4690-A68B-8425B95A79D0}" type="presParOf" srcId="{6CCE94E4-3D87-4E4F-8F29-C6943B900E94}" destId="{34135730-EEE4-4F52-B2AA-4688B10F6CF1}" srcOrd="6" destOrd="0" presId="urn:microsoft.com/office/officeart/2005/8/layout/chevron2"/>
    <dgm:cxn modelId="{FD4D6C28-5F38-41F1-BB83-F8E499F586F8}" type="presParOf" srcId="{34135730-EEE4-4F52-B2AA-4688B10F6CF1}" destId="{6A4BC266-6F8F-45AA-9AF9-F6F71C79FBE1}" srcOrd="0" destOrd="0" presId="urn:microsoft.com/office/officeart/2005/8/layout/chevron2"/>
    <dgm:cxn modelId="{20F06EE2-B096-4DD8-898D-789E0D10F6E4}" type="presParOf" srcId="{34135730-EEE4-4F52-B2AA-4688B10F6CF1}" destId="{2D2B959C-042D-408A-B11E-B24B7EF07646}" srcOrd="1" destOrd="0" presId="urn:microsoft.com/office/officeart/2005/8/layout/chevron2"/>
    <dgm:cxn modelId="{0E2916FA-DF9B-4139-94EE-A5A11CFFEE06}" type="presParOf" srcId="{6CCE94E4-3D87-4E4F-8F29-C6943B900E94}" destId="{883226AB-B90B-4283-8B16-795F314B4D47}" srcOrd="7" destOrd="0" presId="urn:microsoft.com/office/officeart/2005/8/layout/chevron2"/>
    <dgm:cxn modelId="{1386BBC8-E5FF-457C-A07B-C1D24A49CE11}" type="presParOf" srcId="{6CCE94E4-3D87-4E4F-8F29-C6943B900E94}" destId="{66AC0C32-6414-4894-8CC2-E2294722C8BB}" srcOrd="8" destOrd="0" presId="urn:microsoft.com/office/officeart/2005/8/layout/chevron2"/>
    <dgm:cxn modelId="{1645E313-240A-4F8A-B265-75487AAB2EED}" type="presParOf" srcId="{66AC0C32-6414-4894-8CC2-E2294722C8BB}" destId="{F5FCF80E-0676-453F-837D-8E12C9B37193}" srcOrd="0" destOrd="0" presId="urn:microsoft.com/office/officeart/2005/8/layout/chevron2"/>
    <dgm:cxn modelId="{28C41133-CD33-45C5-992B-9D93EA90A2EA}" type="presParOf" srcId="{66AC0C32-6414-4894-8CC2-E2294722C8BB}" destId="{F85AFE05-8CB4-4FF3-9FE7-80E0886CEF0D}" srcOrd="1" destOrd="0" presId="urn:microsoft.com/office/officeart/2005/8/layout/chevron2"/>
    <dgm:cxn modelId="{6F314272-6B62-4505-A539-11081371336F}" type="presParOf" srcId="{6CCE94E4-3D87-4E4F-8F29-C6943B900E94}" destId="{B9643471-4A2E-4965-8157-F0BEAAA16D65}" srcOrd="9" destOrd="0" presId="urn:microsoft.com/office/officeart/2005/8/layout/chevron2"/>
    <dgm:cxn modelId="{F4A08635-AB49-4F45-BFC4-C4D9840E3E8C}" type="presParOf" srcId="{6CCE94E4-3D87-4E4F-8F29-C6943B900E94}" destId="{3372D746-0807-4DF2-93D8-ED6DA816FD44}" srcOrd="10" destOrd="0" presId="urn:microsoft.com/office/officeart/2005/8/layout/chevron2"/>
    <dgm:cxn modelId="{57082D8D-1CD6-4C87-AA8F-DC9E9C9DE0EE}" type="presParOf" srcId="{3372D746-0807-4DF2-93D8-ED6DA816FD44}" destId="{AD59BE0B-464E-4B72-A800-0EF0562F2F3F}" srcOrd="0" destOrd="0" presId="urn:microsoft.com/office/officeart/2005/8/layout/chevron2"/>
    <dgm:cxn modelId="{C9EA4B50-B109-4ED6-84BC-CE4602C3467A}" type="presParOf" srcId="{3372D746-0807-4DF2-93D8-ED6DA816FD44}" destId="{3964520D-FE3B-4CFB-94EF-BF3587A37064}" srcOrd="1" destOrd="0" presId="urn:microsoft.com/office/officeart/2005/8/layout/chevron2"/>
    <dgm:cxn modelId="{AA1DCEF5-6539-4923-AE4E-67FC6F37716E}" type="presParOf" srcId="{6CCE94E4-3D87-4E4F-8F29-C6943B900E94}" destId="{12C7AB9D-E85D-4F6E-9E41-4030CEC173E1}" srcOrd="11" destOrd="0" presId="urn:microsoft.com/office/officeart/2005/8/layout/chevron2"/>
    <dgm:cxn modelId="{013A8256-7F6E-4127-BCB6-A0B28BA033D4}" type="presParOf" srcId="{6CCE94E4-3D87-4E4F-8F29-C6943B900E94}" destId="{D56B342D-B651-45BA-8809-909DA23C5951}" srcOrd="12" destOrd="0" presId="urn:microsoft.com/office/officeart/2005/8/layout/chevron2"/>
    <dgm:cxn modelId="{EC9E6C53-5F4D-4DD5-A79F-823FA0FA2FE9}" type="presParOf" srcId="{D56B342D-B651-45BA-8809-909DA23C5951}" destId="{49438CBF-CEDB-43BE-A907-FA7450D7703B}" srcOrd="0" destOrd="0" presId="urn:microsoft.com/office/officeart/2005/8/layout/chevron2"/>
    <dgm:cxn modelId="{1CAEFB0F-7F3E-4187-B713-A2D0192C4DF9}" type="presParOf" srcId="{D56B342D-B651-45BA-8809-909DA23C5951}" destId="{D7AF398D-D90C-41DD-ACC4-E8851B3C1BE0}" srcOrd="1" destOrd="0" presId="urn:microsoft.com/office/officeart/2005/8/layout/chevron2"/>
    <dgm:cxn modelId="{B7EA9056-F956-4500-9D4D-FD6DBE7D9C20}" type="presParOf" srcId="{6CCE94E4-3D87-4E4F-8F29-C6943B900E94}" destId="{4CB861E1-8968-4771-9254-319521EEE575}" srcOrd="13" destOrd="0" presId="urn:microsoft.com/office/officeart/2005/8/layout/chevron2"/>
    <dgm:cxn modelId="{D42970E7-AC77-481E-A15F-267DD02D8563}" type="presParOf" srcId="{6CCE94E4-3D87-4E4F-8F29-C6943B900E94}" destId="{ECDAE725-158F-44EB-94CB-201AE175810E}" srcOrd="14" destOrd="0" presId="urn:microsoft.com/office/officeart/2005/8/layout/chevron2"/>
    <dgm:cxn modelId="{D8307CAB-30B3-47AA-A503-55D6942E67F0}" type="presParOf" srcId="{ECDAE725-158F-44EB-94CB-201AE175810E}" destId="{783BEBA0-9BB1-4211-B049-C7EBBDCB4A59}" srcOrd="0" destOrd="0" presId="urn:microsoft.com/office/officeart/2005/8/layout/chevron2"/>
    <dgm:cxn modelId="{8ED4B2C9-1E22-4B3C-B4B9-03AF2F32DB02}" type="presParOf" srcId="{ECDAE725-158F-44EB-94CB-201AE175810E}" destId="{942066D8-518D-466B-9860-74721BA1FCF8}" srcOrd="1" destOrd="0" presId="urn:microsoft.com/office/officeart/2005/8/layout/chevron2"/>
    <dgm:cxn modelId="{E5C7CFB1-8143-4FD6-9C9F-7A6BD7A984FE}" type="presParOf" srcId="{6CCE94E4-3D87-4E4F-8F29-C6943B900E94}" destId="{EEF4DAFA-1B8A-4BBD-8624-D5B11E1F9C08}" srcOrd="15" destOrd="0" presId="urn:microsoft.com/office/officeart/2005/8/layout/chevron2"/>
    <dgm:cxn modelId="{003CF5CD-4BC4-4743-BDC8-62E147274F6E}" type="presParOf" srcId="{6CCE94E4-3D87-4E4F-8F29-C6943B900E94}" destId="{A16C0A7E-254C-42BB-A75B-B9A862551423}" srcOrd="16" destOrd="0" presId="urn:microsoft.com/office/officeart/2005/8/layout/chevron2"/>
    <dgm:cxn modelId="{9771E8CD-06A4-4BF0-8A4E-503C6F18F7C2}" type="presParOf" srcId="{A16C0A7E-254C-42BB-A75B-B9A862551423}" destId="{208FAB85-1A6E-4EAD-9B3D-3C7CAAD30A48}" srcOrd="0" destOrd="0" presId="urn:microsoft.com/office/officeart/2005/8/layout/chevron2"/>
    <dgm:cxn modelId="{9D397CA1-9AEE-494E-BE26-6571AD2828D1}" type="presParOf" srcId="{A16C0A7E-254C-42BB-A75B-B9A862551423}" destId="{4E6B0E0D-57E3-45CE-BF4C-B473DB7CA198}" srcOrd="1" destOrd="0" presId="urn:microsoft.com/office/officeart/2005/8/layout/chevron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38FB5D-52E0-416B-87EB-7AD28C501754}"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s-ES"/>
        </a:p>
      </dgm:t>
    </dgm:pt>
    <dgm:pt modelId="{91105643-772A-4EFB-964F-7B8B54B1D5D7}">
      <dgm:prSet phldrT="[Texto]" custT="1"/>
      <dgm:spPr/>
      <dgm:t>
        <a:bodyPr/>
        <a:lstStyle/>
        <a:p>
          <a:r>
            <a:rPr lang="es-ES_tradnl" sz="1800" dirty="0" smtClean="0">
              <a:latin typeface="Times New Roman" panose="02020603050405020304" pitchFamily="18" charset="0"/>
              <a:cs typeface="Times New Roman" panose="02020603050405020304" pitchFamily="18" charset="0"/>
            </a:rPr>
            <a:t>Consiste en ir reemplazando el árido fino (arena) por la materia prima reciclable, PET y fibras de caucho de neumáticos reciclados </a:t>
          </a:r>
          <a:endParaRPr lang="es-ES" sz="1800" dirty="0">
            <a:latin typeface="Times New Roman" panose="02020603050405020304" pitchFamily="18" charset="0"/>
            <a:cs typeface="Times New Roman" panose="02020603050405020304" pitchFamily="18" charset="0"/>
          </a:endParaRPr>
        </a:p>
      </dgm:t>
    </dgm:pt>
    <dgm:pt modelId="{9E180503-B160-4DC1-A8A3-A3D848B3C728}" type="parTrans" cxnId="{9EB15DDD-EA93-4BA8-A0A8-05F4C920BBEF}">
      <dgm:prSet/>
      <dgm:spPr/>
      <dgm:t>
        <a:bodyPr/>
        <a:lstStyle/>
        <a:p>
          <a:endParaRPr lang="es-ES" sz="1800">
            <a:latin typeface="Times New Roman" panose="02020603050405020304" pitchFamily="18" charset="0"/>
            <a:cs typeface="Times New Roman" panose="02020603050405020304" pitchFamily="18" charset="0"/>
          </a:endParaRPr>
        </a:p>
      </dgm:t>
    </dgm:pt>
    <dgm:pt modelId="{F7B8230F-1F74-40B1-8933-75FB1A99B64F}" type="sibTrans" cxnId="{9EB15DDD-EA93-4BA8-A0A8-05F4C920BBEF}">
      <dgm:prSet/>
      <dgm:spPr/>
      <dgm:t>
        <a:bodyPr/>
        <a:lstStyle/>
        <a:p>
          <a:endParaRPr lang="es-ES" sz="1800">
            <a:latin typeface="Times New Roman" panose="02020603050405020304" pitchFamily="18" charset="0"/>
            <a:cs typeface="Times New Roman" panose="02020603050405020304" pitchFamily="18" charset="0"/>
          </a:endParaRPr>
        </a:p>
      </dgm:t>
    </dgm:pt>
    <dgm:pt modelId="{4582AA84-050D-4B6F-B1B4-4A58AB8F0A71}">
      <dgm:prSet phldrT="[Texto]" custT="1"/>
      <dgm:spPr/>
      <dgm:t>
        <a:bodyPr/>
        <a:lstStyle/>
        <a:p>
          <a:r>
            <a:rPr lang="es-ES_tradnl" sz="1800" dirty="0" smtClean="0">
              <a:latin typeface="Times New Roman" panose="02020603050405020304" pitchFamily="18" charset="0"/>
              <a:cs typeface="Times New Roman" panose="02020603050405020304" pitchFamily="18" charset="0"/>
            </a:rPr>
            <a:t>Dosificación gravimétrica</a:t>
          </a:r>
          <a:endParaRPr lang="es-ES" sz="1800" dirty="0">
            <a:latin typeface="Times New Roman" panose="02020603050405020304" pitchFamily="18" charset="0"/>
            <a:cs typeface="Times New Roman" panose="02020603050405020304" pitchFamily="18" charset="0"/>
          </a:endParaRPr>
        </a:p>
      </dgm:t>
    </dgm:pt>
    <dgm:pt modelId="{CD8C3D82-FEBF-4DE9-8204-279C6A677C14}" type="parTrans" cxnId="{93F0D239-B90B-4977-95B1-058E60892A51}">
      <dgm:prSet/>
      <dgm:spPr/>
      <dgm:t>
        <a:bodyPr/>
        <a:lstStyle/>
        <a:p>
          <a:endParaRPr lang="es-ES" sz="1800">
            <a:latin typeface="Times New Roman" panose="02020603050405020304" pitchFamily="18" charset="0"/>
            <a:cs typeface="Times New Roman" panose="02020603050405020304" pitchFamily="18" charset="0"/>
          </a:endParaRPr>
        </a:p>
      </dgm:t>
    </dgm:pt>
    <dgm:pt modelId="{40248FC7-15D6-4164-9422-65AB248B647A}" type="sibTrans" cxnId="{93F0D239-B90B-4977-95B1-058E60892A51}">
      <dgm:prSet/>
      <dgm:spPr/>
      <dgm:t>
        <a:bodyPr/>
        <a:lstStyle/>
        <a:p>
          <a:endParaRPr lang="es-ES" sz="1800">
            <a:latin typeface="Times New Roman" panose="02020603050405020304" pitchFamily="18" charset="0"/>
            <a:cs typeface="Times New Roman" panose="02020603050405020304" pitchFamily="18" charset="0"/>
          </a:endParaRPr>
        </a:p>
      </dgm:t>
    </dgm:pt>
    <dgm:pt modelId="{ABA200CF-306C-4CF4-85AF-A5219C92B7E1}">
      <dgm:prSet phldrT="[Texto]" custT="1"/>
      <dgm:spPr/>
      <dgm:t>
        <a:bodyPr/>
        <a:lstStyle/>
        <a:p>
          <a:r>
            <a:rPr lang="es-ES_tradnl" sz="1800" dirty="0" smtClean="0">
              <a:latin typeface="Times New Roman" panose="02020603050405020304" pitchFamily="18" charset="0"/>
              <a:cs typeface="Times New Roman" panose="02020603050405020304" pitchFamily="18" charset="0"/>
            </a:rPr>
            <a:t>Dosificación volumétrica</a:t>
          </a:r>
          <a:endParaRPr lang="es-ES" sz="1800" dirty="0">
            <a:latin typeface="Times New Roman" panose="02020603050405020304" pitchFamily="18" charset="0"/>
            <a:cs typeface="Times New Roman" panose="02020603050405020304" pitchFamily="18" charset="0"/>
          </a:endParaRPr>
        </a:p>
      </dgm:t>
    </dgm:pt>
    <dgm:pt modelId="{68F7109B-A33A-4BC3-AE88-1837EAF34ACD}" type="parTrans" cxnId="{14C31A33-01F1-4ED7-8BC0-906ED41F7712}">
      <dgm:prSet/>
      <dgm:spPr/>
      <dgm:t>
        <a:bodyPr/>
        <a:lstStyle/>
        <a:p>
          <a:endParaRPr lang="es-ES" sz="1800">
            <a:latin typeface="Times New Roman" panose="02020603050405020304" pitchFamily="18" charset="0"/>
            <a:cs typeface="Times New Roman" panose="02020603050405020304" pitchFamily="18" charset="0"/>
          </a:endParaRPr>
        </a:p>
      </dgm:t>
    </dgm:pt>
    <dgm:pt modelId="{36556B28-A60E-4F7C-BDAD-CC1746EE877A}" type="sibTrans" cxnId="{14C31A33-01F1-4ED7-8BC0-906ED41F7712}">
      <dgm:prSet/>
      <dgm:spPr/>
      <dgm:t>
        <a:bodyPr/>
        <a:lstStyle/>
        <a:p>
          <a:endParaRPr lang="es-ES" sz="1800">
            <a:latin typeface="Times New Roman" panose="02020603050405020304" pitchFamily="18" charset="0"/>
            <a:cs typeface="Times New Roman" panose="02020603050405020304" pitchFamily="18" charset="0"/>
          </a:endParaRPr>
        </a:p>
      </dgm:t>
    </dgm:pt>
    <dgm:pt modelId="{9D856A0A-8827-4F45-A813-DA9D0322CD87}">
      <dgm:prSet custT="1"/>
      <dgm:spPr/>
      <dgm:t>
        <a:bodyPr/>
        <a:lstStyle/>
        <a:p>
          <a:r>
            <a:rPr lang="es-ES_tradnl" sz="1800" dirty="0" smtClean="0">
              <a:latin typeface="Times New Roman" panose="02020603050405020304" pitchFamily="18" charset="0"/>
              <a:cs typeface="Times New Roman" panose="02020603050405020304" pitchFamily="18" charset="0"/>
            </a:rPr>
            <a:t>Consta en pesar el material</a:t>
          </a:r>
          <a:endParaRPr lang="es-ES" sz="1800" dirty="0">
            <a:latin typeface="Times New Roman" panose="02020603050405020304" pitchFamily="18" charset="0"/>
            <a:cs typeface="Times New Roman" panose="02020603050405020304" pitchFamily="18" charset="0"/>
          </a:endParaRPr>
        </a:p>
      </dgm:t>
    </dgm:pt>
    <dgm:pt modelId="{6502D5BD-A33F-47FB-A927-486A5BC78B48}" type="parTrans" cxnId="{E250CCE6-22F8-4F44-A2F1-9208BBD91689}">
      <dgm:prSet/>
      <dgm:spPr/>
      <dgm:t>
        <a:bodyPr/>
        <a:lstStyle/>
        <a:p>
          <a:endParaRPr lang="es-ES" sz="1800">
            <a:latin typeface="Times New Roman" panose="02020603050405020304" pitchFamily="18" charset="0"/>
            <a:cs typeface="Times New Roman" panose="02020603050405020304" pitchFamily="18" charset="0"/>
          </a:endParaRPr>
        </a:p>
      </dgm:t>
    </dgm:pt>
    <dgm:pt modelId="{A03D15A8-2776-4D1D-A786-04C0C90D2843}" type="sibTrans" cxnId="{E250CCE6-22F8-4F44-A2F1-9208BBD91689}">
      <dgm:prSet/>
      <dgm:spPr/>
      <dgm:t>
        <a:bodyPr/>
        <a:lstStyle/>
        <a:p>
          <a:endParaRPr lang="es-ES" sz="1800">
            <a:latin typeface="Times New Roman" panose="02020603050405020304" pitchFamily="18" charset="0"/>
            <a:cs typeface="Times New Roman" panose="02020603050405020304" pitchFamily="18" charset="0"/>
          </a:endParaRPr>
        </a:p>
      </dgm:t>
    </dgm:pt>
    <dgm:pt modelId="{542C438B-192C-45ED-9ABA-A2508C2EB38C}">
      <dgm:prSet custT="1"/>
      <dgm:spPr/>
      <dgm:t>
        <a:bodyPr/>
        <a:lstStyle/>
        <a:p>
          <a:r>
            <a:rPr lang="es-ES_tradnl" sz="1800" dirty="0" smtClean="0">
              <a:latin typeface="Times New Roman" panose="02020603050405020304" pitchFamily="18" charset="0"/>
              <a:cs typeface="Times New Roman" panose="02020603050405020304" pitchFamily="18" charset="0"/>
            </a:rPr>
            <a:t>Consta en colocar el material en relación al volumen</a:t>
          </a:r>
          <a:endParaRPr lang="es-ES" sz="1800" dirty="0">
            <a:latin typeface="Times New Roman" panose="02020603050405020304" pitchFamily="18" charset="0"/>
            <a:cs typeface="Times New Roman" panose="02020603050405020304" pitchFamily="18" charset="0"/>
          </a:endParaRPr>
        </a:p>
      </dgm:t>
    </dgm:pt>
    <dgm:pt modelId="{589B06DD-736E-463D-9FF3-BE57B38147B0}" type="parTrans" cxnId="{FAFF285C-BF6F-438B-B83A-BAB09DA8CB53}">
      <dgm:prSet/>
      <dgm:spPr/>
      <dgm:t>
        <a:bodyPr/>
        <a:lstStyle/>
        <a:p>
          <a:endParaRPr lang="es-ES"/>
        </a:p>
      </dgm:t>
    </dgm:pt>
    <dgm:pt modelId="{20F13FA8-BEBA-4A13-9B45-15D6F238FDFD}" type="sibTrans" cxnId="{FAFF285C-BF6F-438B-B83A-BAB09DA8CB53}">
      <dgm:prSet/>
      <dgm:spPr/>
      <dgm:t>
        <a:bodyPr/>
        <a:lstStyle/>
        <a:p>
          <a:endParaRPr lang="es-ES"/>
        </a:p>
      </dgm:t>
    </dgm:pt>
    <dgm:pt modelId="{EA263EEE-8FA8-43C8-9ABC-BC859A4C5749}" type="pres">
      <dgm:prSet presAssocID="{2B38FB5D-52E0-416B-87EB-7AD28C501754}" presName="hierChild1" presStyleCnt="0">
        <dgm:presLayoutVars>
          <dgm:orgChart val="1"/>
          <dgm:chPref val="1"/>
          <dgm:dir/>
          <dgm:animOne val="branch"/>
          <dgm:animLvl val="lvl"/>
          <dgm:resizeHandles/>
        </dgm:presLayoutVars>
      </dgm:prSet>
      <dgm:spPr/>
      <dgm:t>
        <a:bodyPr/>
        <a:lstStyle/>
        <a:p>
          <a:endParaRPr lang="es-ES"/>
        </a:p>
      </dgm:t>
    </dgm:pt>
    <dgm:pt modelId="{97E3ACD4-EC84-43C8-8E5B-B75619F1BC0B}" type="pres">
      <dgm:prSet presAssocID="{91105643-772A-4EFB-964F-7B8B54B1D5D7}" presName="hierRoot1" presStyleCnt="0">
        <dgm:presLayoutVars>
          <dgm:hierBranch val="init"/>
        </dgm:presLayoutVars>
      </dgm:prSet>
      <dgm:spPr/>
    </dgm:pt>
    <dgm:pt modelId="{B05C4E21-C581-4E91-B6D3-F8D0CAF14A6F}" type="pres">
      <dgm:prSet presAssocID="{91105643-772A-4EFB-964F-7B8B54B1D5D7}" presName="rootComposite1" presStyleCnt="0"/>
      <dgm:spPr/>
    </dgm:pt>
    <dgm:pt modelId="{753050F8-48C0-4C4E-96C2-B43A9104DF9C}" type="pres">
      <dgm:prSet presAssocID="{91105643-772A-4EFB-964F-7B8B54B1D5D7}" presName="rootText1" presStyleLbl="node0" presStyleIdx="0" presStyleCnt="1" custScaleX="157240">
        <dgm:presLayoutVars>
          <dgm:chPref val="3"/>
        </dgm:presLayoutVars>
      </dgm:prSet>
      <dgm:spPr/>
      <dgm:t>
        <a:bodyPr/>
        <a:lstStyle/>
        <a:p>
          <a:endParaRPr lang="es-ES"/>
        </a:p>
      </dgm:t>
    </dgm:pt>
    <dgm:pt modelId="{B2E2EE7C-3435-457F-B0E9-172F9C7D722D}" type="pres">
      <dgm:prSet presAssocID="{91105643-772A-4EFB-964F-7B8B54B1D5D7}" presName="rootConnector1" presStyleLbl="node1" presStyleIdx="0" presStyleCnt="0"/>
      <dgm:spPr/>
      <dgm:t>
        <a:bodyPr/>
        <a:lstStyle/>
        <a:p>
          <a:endParaRPr lang="es-ES"/>
        </a:p>
      </dgm:t>
    </dgm:pt>
    <dgm:pt modelId="{52B1E1B5-CEB2-45FF-9813-89570C9D31BF}" type="pres">
      <dgm:prSet presAssocID="{91105643-772A-4EFB-964F-7B8B54B1D5D7}" presName="hierChild2" presStyleCnt="0"/>
      <dgm:spPr/>
    </dgm:pt>
    <dgm:pt modelId="{E637F1F6-A02D-4E59-BE61-D68D216B9F4A}" type="pres">
      <dgm:prSet presAssocID="{CD8C3D82-FEBF-4DE9-8204-279C6A677C14}" presName="Name37" presStyleLbl="parChTrans1D2" presStyleIdx="0" presStyleCnt="2"/>
      <dgm:spPr/>
      <dgm:t>
        <a:bodyPr/>
        <a:lstStyle/>
        <a:p>
          <a:endParaRPr lang="es-ES"/>
        </a:p>
      </dgm:t>
    </dgm:pt>
    <dgm:pt modelId="{1D88E52E-AF1D-4A63-87A3-0E1482F101CD}" type="pres">
      <dgm:prSet presAssocID="{4582AA84-050D-4B6F-B1B4-4A58AB8F0A71}" presName="hierRoot2" presStyleCnt="0">
        <dgm:presLayoutVars>
          <dgm:hierBranch val="init"/>
        </dgm:presLayoutVars>
      </dgm:prSet>
      <dgm:spPr/>
    </dgm:pt>
    <dgm:pt modelId="{1E3A81A7-332B-4819-8F47-2D8E76B1FE13}" type="pres">
      <dgm:prSet presAssocID="{4582AA84-050D-4B6F-B1B4-4A58AB8F0A71}" presName="rootComposite" presStyleCnt="0"/>
      <dgm:spPr/>
    </dgm:pt>
    <dgm:pt modelId="{03DF6F88-4E5F-4952-9B46-4BF855B5DFFF}" type="pres">
      <dgm:prSet presAssocID="{4582AA84-050D-4B6F-B1B4-4A58AB8F0A71}" presName="rootText" presStyleLbl="node2" presStyleIdx="0" presStyleCnt="2">
        <dgm:presLayoutVars>
          <dgm:chPref val="3"/>
        </dgm:presLayoutVars>
      </dgm:prSet>
      <dgm:spPr/>
      <dgm:t>
        <a:bodyPr/>
        <a:lstStyle/>
        <a:p>
          <a:endParaRPr lang="es-ES"/>
        </a:p>
      </dgm:t>
    </dgm:pt>
    <dgm:pt modelId="{BCF3810A-5066-4D1D-9D96-FFC5E33B82F5}" type="pres">
      <dgm:prSet presAssocID="{4582AA84-050D-4B6F-B1B4-4A58AB8F0A71}" presName="rootConnector" presStyleLbl="node2" presStyleIdx="0" presStyleCnt="2"/>
      <dgm:spPr/>
      <dgm:t>
        <a:bodyPr/>
        <a:lstStyle/>
        <a:p>
          <a:endParaRPr lang="es-ES"/>
        </a:p>
      </dgm:t>
    </dgm:pt>
    <dgm:pt modelId="{E20FEA20-DFC7-48F7-A85E-D0156BEC960D}" type="pres">
      <dgm:prSet presAssocID="{4582AA84-050D-4B6F-B1B4-4A58AB8F0A71}" presName="hierChild4" presStyleCnt="0"/>
      <dgm:spPr/>
    </dgm:pt>
    <dgm:pt modelId="{9BFD6572-6D82-4C1A-9737-F6045862EDF7}" type="pres">
      <dgm:prSet presAssocID="{6502D5BD-A33F-47FB-A927-486A5BC78B48}" presName="Name37" presStyleLbl="parChTrans1D3" presStyleIdx="0" presStyleCnt="2"/>
      <dgm:spPr/>
      <dgm:t>
        <a:bodyPr/>
        <a:lstStyle/>
        <a:p>
          <a:endParaRPr lang="es-ES"/>
        </a:p>
      </dgm:t>
    </dgm:pt>
    <dgm:pt modelId="{FEE3F30E-E166-43D4-A710-E4EA638713C8}" type="pres">
      <dgm:prSet presAssocID="{9D856A0A-8827-4F45-A813-DA9D0322CD87}" presName="hierRoot2" presStyleCnt="0">
        <dgm:presLayoutVars>
          <dgm:hierBranch val="init"/>
        </dgm:presLayoutVars>
      </dgm:prSet>
      <dgm:spPr/>
    </dgm:pt>
    <dgm:pt modelId="{1C699DBC-0D52-46CE-8DEE-2CF5B1280A9F}" type="pres">
      <dgm:prSet presAssocID="{9D856A0A-8827-4F45-A813-DA9D0322CD87}" presName="rootComposite" presStyleCnt="0"/>
      <dgm:spPr/>
    </dgm:pt>
    <dgm:pt modelId="{7D7D0200-2DE9-40A4-B6EE-85703E244E03}" type="pres">
      <dgm:prSet presAssocID="{9D856A0A-8827-4F45-A813-DA9D0322CD87}" presName="rootText" presStyleLbl="node3" presStyleIdx="0" presStyleCnt="2">
        <dgm:presLayoutVars>
          <dgm:chPref val="3"/>
        </dgm:presLayoutVars>
      </dgm:prSet>
      <dgm:spPr/>
      <dgm:t>
        <a:bodyPr/>
        <a:lstStyle/>
        <a:p>
          <a:endParaRPr lang="es-ES"/>
        </a:p>
      </dgm:t>
    </dgm:pt>
    <dgm:pt modelId="{6061D602-E7BE-4A10-9344-3CA2E2255C62}" type="pres">
      <dgm:prSet presAssocID="{9D856A0A-8827-4F45-A813-DA9D0322CD87}" presName="rootConnector" presStyleLbl="node3" presStyleIdx="0" presStyleCnt="2"/>
      <dgm:spPr/>
      <dgm:t>
        <a:bodyPr/>
        <a:lstStyle/>
        <a:p>
          <a:endParaRPr lang="es-ES"/>
        </a:p>
      </dgm:t>
    </dgm:pt>
    <dgm:pt modelId="{BDB7173E-8E3F-41F6-89CC-EED66FBE9BFA}" type="pres">
      <dgm:prSet presAssocID="{9D856A0A-8827-4F45-A813-DA9D0322CD87}" presName="hierChild4" presStyleCnt="0"/>
      <dgm:spPr/>
    </dgm:pt>
    <dgm:pt modelId="{BE597B0D-A518-4663-8921-999F86E17A7D}" type="pres">
      <dgm:prSet presAssocID="{9D856A0A-8827-4F45-A813-DA9D0322CD87}" presName="hierChild5" presStyleCnt="0"/>
      <dgm:spPr/>
    </dgm:pt>
    <dgm:pt modelId="{7B28B5FB-4EA7-4CBD-BDCD-C12098870E53}" type="pres">
      <dgm:prSet presAssocID="{4582AA84-050D-4B6F-B1B4-4A58AB8F0A71}" presName="hierChild5" presStyleCnt="0"/>
      <dgm:spPr/>
    </dgm:pt>
    <dgm:pt modelId="{2DEE0DAD-078D-481F-81F8-45556ED50A7F}" type="pres">
      <dgm:prSet presAssocID="{68F7109B-A33A-4BC3-AE88-1837EAF34ACD}" presName="Name37" presStyleLbl="parChTrans1D2" presStyleIdx="1" presStyleCnt="2"/>
      <dgm:spPr/>
      <dgm:t>
        <a:bodyPr/>
        <a:lstStyle/>
        <a:p>
          <a:endParaRPr lang="es-ES"/>
        </a:p>
      </dgm:t>
    </dgm:pt>
    <dgm:pt modelId="{3DC386DE-E897-4FEC-831C-ACFFAF4410FE}" type="pres">
      <dgm:prSet presAssocID="{ABA200CF-306C-4CF4-85AF-A5219C92B7E1}" presName="hierRoot2" presStyleCnt="0">
        <dgm:presLayoutVars>
          <dgm:hierBranch val="init"/>
        </dgm:presLayoutVars>
      </dgm:prSet>
      <dgm:spPr/>
    </dgm:pt>
    <dgm:pt modelId="{301C1A5B-9F69-4202-88FE-E1F7532821C4}" type="pres">
      <dgm:prSet presAssocID="{ABA200CF-306C-4CF4-85AF-A5219C92B7E1}" presName="rootComposite" presStyleCnt="0"/>
      <dgm:spPr/>
    </dgm:pt>
    <dgm:pt modelId="{D829806A-1892-45C1-9192-8FC593AF3C8A}" type="pres">
      <dgm:prSet presAssocID="{ABA200CF-306C-4CF4-85AF-A5219C92B7E1}" presName="rootText" presStyleLbl="node2" presStyleIdx="1" presStyleCnt="2">
        <dgm:presLayoutVars>
          <dgm:chPref val="3"/>
        </dgm:presLayoutVars>
      </dgm:prSet>
      <dgm:spPr/>
      <dgm:t>
        <a:bodyPr/>
        <a:lstStyle/>
        <a:p>
          <a:endParaRPr lang="es-ES"/>
        </a:p>
      </dgm:t>
    </dgm:pt>
    <dgm:pt modelId="{852BEC6C-9740-477C-A45A-48054C75B3E9}" type="pres">
      <dgm:prSet presAssocID="{ABA200CF-306C-4CF4-85AF-A5219C92B7E1}" presName="rootConnector" presStyleLbl="node2" presStyleIdx="1" presStyleCnt="2"/>
      <dgm:spPr/>
      <dgm:t>
        <a:bodyPr/>
        <a:lstStyle/>
        <a:p>
          <a:endParaRPr lang="es-ES"/>
        </a:p>
      </dgm:t>
    </dgm:pt>
    <dgm:pt modelId="{17A8E0AB-8552-4875-A606-8B24DD5AA981}" type="pres">
      <dgm:prSet presAssocID="{ABA200CF-306C-4CF4-85AF-A5219C92B7E1}" presName="hierChild4" presStyleCnt="0"/>
      <dgm:spPr/>
    </dgm:pt>
    <dgm:pt modelId="{9CF82EB2-027F-4289-B8E4-028D801681E6}" type="pres">
      <dgm:prSet presAssocID="{589B06DD-736E-463D-9FF3-BE57B38147B0}" presName="Name37" presStyleLbl="parChTrans1D3" presStyleIdx="1" presStyleCnt="2"/>
      <dgm:spPr/>
      <dgm:t>
        <a:bodyPr/>
        <a:lstStyle/>
        <a:p>
          <a:endParaRPr lang="es-ES"/>
        </a:p>
      </dgm:t>
    </dgm:pt>
    <dgm:pt modelId="{484ED298-E1E7-4649-9D24-48991641D20D}" type="pres">
      <dgm:prSet presAssocID="{542C438B-192C-45ED-9ABA-A2508C2EB38C}" presName="hierRoot2" presStyleCnt="0">
        <dgm:presLayoutVars>
          <dgm:hierBranch val="init"/>
        </dgm:presLayoutVars>
      </dgm:prSet>
      <dgm:spPr/>
    </dgm:pt>
    <dgm:pt modelId="{38D5334F-81CA-4508-9643-9CAA106A6DCE}" type="pres">
      <dgm:prSet presAssocID="{542C438B-192C-45ED-9ABA-A2508C2EB38C}" presName="rootComposite" presStyleCnt="0"/>
      <dgm:spPr/>
    </dgm:pt>
    <dgm:pt modelId="{258782B6-7A4B-42B0-B1EB-958FD5678B7B}" type="pres">
      <dgm:prSet presAssocID="{542C438B-192C-45ED-9ABA-A2508C2EB38C}" presName="rootText" presStyleLbl="node3" presStyleIdx="1" presStyleCnt="2">
        <dgm:presLayoutVars>
          <dgm:chPref val="3"/>
        </dgm:presLayoutVars>
      </dgm:prSet>
      <dgm:spPr/>
      <dgm:t>
        <a:bodyPr/>
        <a:lstStyle/>
        <a:p>
          <a:endParaRPr lang="es-ES"/>
        </a:p>
      </dgm:t>
    </dgm:pt>
    <dgm:pt modelId="{E2DFEAF8-7F83-44A6-9B51-2F77E74DD18D}" type="pres">
      <dgm:prSet presAssocID="{542C438B-192C-45ED-9ABA-A2508C2EB38C}" presName="rootConnector" presStyleLbl="node3" presStyleIdx="1" presStyleCnt="2"/>
      <dgm:spPr/>
      <dgm:t>
        <a:bodyPr/>
        <a:lstStyle/>
        <a:p>
          <a:endParaRPr lang="es-ES"/>
        </a:p>
      </dgm:t>
    </dgm:pt>
    <dgm:pt modelId="{103A7A97-4A11-49B9-A7A1-356F76691BC2}" type="pres">
      <dgm:prSet presAssocID="{542C438B-192C-45ED-9ABA-A2508C2EB38C}" presName="hierChild4" presStyleCnt="0"/>
      <dgm:spPr/>
    </dgm:pt>
    <dgm:pt modelId="{939D05BE-8DB7-4F6B-9448-DC0123551454}" type="pres">
      <dgm:prSet presAssocID="{542C438B-192C-45ED-9ABA-A2508C2EB38C}" presName="hierChild5" presStyleCnt="0"/>
      <dgm:spPr/>
    </dgm:pt>
    <dgm:pt modelId="{CC8784B8-9495-4499-AE73-162D56953B65}" type="pres">
      <dgm:prSet presAssocID="{ABA200CF-306C-4CF4-85AF-A5219C92B7E1}" presName="hierChild5" presStyleCnt="0"/>
      <dgm:spPr/>
    </dgm:pt>
    <dgm:pt modelId="{5C278AB4-78EA-4259-8084-8C9C8831DC7E}" type="pres">
      <dgm:prSet presAssocID="{91105643-772A-4EFB-964F-7B8B54B1D5D7}" presName="hierChild3" presStyleCnt="0"/>
      <dgm:spPr/>
    </dgm:pt>
  </dgm:ptLst>
  <dgm:cxnLst>
    <dgm:cxn modelId="{14C31A33-01F1-4ED7-8BC0-906ED41F7712}" srcId="{91105643-772A-4EFB-964F-7B8B54B1D5D7}" destId="{ABA200CF-306C-4CF4-85AF-A5219C92B7E1}" srcOrd="1" destOrd="0" parTransId="{68F7109B-A33A-4BC3-AE88-1837EAF34ACD}" sibTransId="{36556B28-A60E-4F7C-BDAD-CC1746EE877A}"/>
    <dgm:cxn modelId="{7CEAFB3F-3FFA-4C5B-8BB7-DAB2EF1408E5}" type="presOf" srcId="{542C438B-192C-45ED-9ABA-A2508C2EB38C}" destId="{E2DFEAF8-7F83-44A6-9B51-2F77E74DD18D}" srcOrd="1" destOrd="0" presId="urn:microsoft.com/office/officeart/2005/8/layout/orgChart1"/>
    <dgm:cxn modelId="{1E0F582F-601C-4D41-B3E7-E422ECFEB0DA}" type="presOf" srcId="{91105643-772A-4EFB-964F-7B8B54B1D5D7}" destId="{B2E2EE7C-3435-457F-B0E9-172F9C7D722D}" srcOrd="1" destOrd="0" presId="urn:microsoft.com/office/officeart/2005/8/layout/orgChart1"/>
    <dgm:cxn modelId="{93F0D239-B90B-4977-95B1-058E60892A51}" srcId="{91105643-772A-4EFB-964F-7B8B54B1D5D7}" destId="{4582AA84-050D-4B6F-B1B4-4A58AB8F0A71}" srcOrd="0" destOrd="0" parTransId="{CD8C3D82-FEBF-4DE9-8204-279C6A677C14}" sibTransId="{40248FC7-15D6-4164-9422-65AB248B647A}"/>
    <dgm:cxn modelId="{0F135387-A35E-4D96-BFA5-BAF20C328CE5}" type="presOf" srcId="{9D856A0A-8827-4F45-A813-DA9D0322CD87}" destId="{6061D602-E7BE-4A10-9344-3CA2E2255C62}" srcOrd="1" destOrd="0" presId="urn:microsoft.com/office/officeart/2005/8/layout/orgChart1"/>
    <dgm:cxn modelId="{8E638523-B05A-429E-B146-E2209E9BE1B5}" type="presOf" srcId="{68F7109B-A33A-4BC3-AE88-1837EAF34ACD}" destId="{2DEE0DAD-078D-481F-81F8-45556ED50A7F}" srcOrd="0" destOrd="0" presId="urn:microsoft.com/office/officeart/2005/8/layout/orgChart1"/>
    <dgm:cxn modelId="{D6393895-396A-4509-B2FD-86FC40744FAF}" type="presOf" srcId="{4582AA84-050D-4B6F-B1B4-4A58AB8F0A71}" destId="{03DF6F88-4E5F-4952-9B46-4BF855B5DFFF}" srcOrd="0" destOrd="0" presId="urn:microsoft.com/office/officeart/2005/8/layout/orgChart1"/>
    <dgm:cxn modelId="{574765DC-84DD-48B6-A8CA-4583C5E202FE}" type="presOf" srcId="{9D856A0A-8827-4F45-A813-DA9D0322CD87}" destId="{7D7D0200-2DE9-40A4-B6EE-85703E244E03}" srcOrd="0" destOrd="0" presId="urn:microsoft.com/office/officeart/2005/8/layout/orgChart1"/>
    <dgm:cxn modelId="{B9377A4B-8E0E-45E1-A9CB-C966AD840309}" type="presOf" srcId="{6502D5BD-A33F-47FB-A927-486A5BC78B48}" destId="{9BFD6572-6D82-4C1A-9737-F6045862EDF7}" srcOrd="0" destOrd="0" presId="urn:microsoft.com/office/officeart/2005/8/layout/orgChart1"/>
    <dgm:cxn modelId="{2A607938-32F8-4B41-AA2A-94AA9256DC2B}" type="presOf" srcId="{2B38FB5D-52E0-416B-87EB-7AD28C501754}" destId="{EA263EEE-8FA8-43C8-9ABC-BC859A4C5749}" srcOrd="0" destOrd="0" presId="urn:microsoft.com/office/officeart/2005/8/layout/orgChart1"/>
    <dgm:cxn modelId="{FAFF285C-BF6F-438B-B83A-BAB09DA8CB53}" srcId="{ABA200CF-306C-4CF4-85AF-A5219C92B7E1}" destId="{542C438B-192C-45ED-9ABA-A2508C2EB38C}" srcOrd="0" destOrd="0" parTransId="{589B06DD-736E-463D-9FF3-BE57B38147B0}" sibTransId="{20F13FA8-BEBA-4A13-9B45-15D6F238FDFD}"/>
    <dgm:cxn modelId="{D6BE2AA3-A3D5-4DBA-BA4D-3F9D929428CA}" type="presOf" srcId="{ABA200CF-306C-4CF4-85AF-A5219C92B7E1}" destId="{852BEC6C-9740-477C-A45A-48054C75B3E9}" srcOrd="1" destOrd="0" presId="urn:microsoft.com/office/officeart/2005/8/layout/orgChart1"/>
    <dgm:cxn modelId="{9BAF597C-B11A-4215-83B0-01ED002FB446}" type="presOf" srcId="{ABA200CF-306C-4CF4-85AF-A5219C92B7E1}" destId="{D829806A-1892-45C1-9192-8FC593AF3C8A}" srcOrd="0" destOrd="0" presId="urn:microsoft.com/office/officeart/2005/8/layout/orgChart1"/>
    <dgm:cxn modelId="{E250CCE6-22F8-4F44-A2F1-9208BBD91689}" srcId="{4582AA84-050D-4B6F-B1B4-4A58AB8F0A71}" destId="{9D856A0A-8827-4F45-A813-DA9D0322CD87}" srcOrd="0" destOrd="0" parTransId="{6502D5BD-A33F-47FB-A927-486A5BC78B48}" sibTransId="{A03D15A8-2776-4D1D-A786-04C0C90D2843}"/>
    <dgm:cxn modelId="{A862790D-17C9-4310-9991-8C82238C1169}" type="presOf" srcId="{CD8C3D82-FEBF-4DE9-8204-279C6A677C14}" destId="{E637F1F6-A02D-4E59-BE61-D68D216B9F4A}" srcOrd="0" destOrd="0" presId="urn:microsoft.com/office/officeart/2005/8/layout/orgChart1"/>
    <dgm:cxn modelId="{71BBE619-8B03-4BDE-8CD4-83B47C869B8C}" type="presOf" srcId="{589B06DD-736E-463D-9FF3-BE57B38147B0}" destId="{9CF82EB2-027F-4289-B8E4-028D801681E6}" srcOrd="0" destOrd="0" presId="urn:microsoft.com/office/officeart/2005/8/layout/orgChart1"/>
    <dgm:cxn modelId="{54A35231-C21D-48AF-A2B4-614C75D49948}" type="presOf" srcId="{542C438B-192C-45ED-9ABA-A2508C2EB38C}" destId="{258782B6-7A4B-42B0-B1EB-958FD5678B7B}" srcOrd="0" destOrd="0" presId="urn:microsoft.com/office/officeart/2005/8/layout/orgChart1"/>
    <dgm:cxn modelId="{7D04E84E-AFF3-4D80-B432-FDE1544F3F5A}" type="presOf" srcId="{91105643-772A-4EFB-964F-7B8B54B1D5D7}" destId="{753050F8-48C0-4C4E-96C2-B43A9104DF9C}" srcOrd="0" destOrd="0" presId="urn:microsoft.com/office/officeart/2005/8/layout/orgChart1"/>
    <dgm:cxn modelId="{9EB15DDD-EA93-4BA8-A0A8-05F4C920BBEF}" srcId="{2B38FB5D-52E0-416B-87EB-7AD28C501754}" destId="{91105643-772A-4EFB-964F-7B8B54B1D5D7}" srcOrd="0" destOrd="0" parTransId="{9E180503-B160-4DC1-A8A3-A3D848B3C728}" sibTransId="{F7B8230F-1F74-40B1-8933-75FB1A99B64F}"/>
    <dgm:cxn modelId="{529B6514-706C-4A79-9351-635B84A42027}" type="presOf" srcId="{4582AA84-050D-4B6F-B1B4-4A58AB8F0A71}" destId="{BCF3810A-5066-4D1D-9D96-FFC5E33B82F5}" srcOrd="1" destOrd="0" presId="urn:microsoft.com/office/officeart/2005/8/layout/orgChart1"/>
    <dgm:cxn modelId="{329804EF-04F1-4905-8884-4CB47305ECAE}" type="presParOf" srcId="{EA263EEE-8FA8-43C8-9ABC-BC859A4C5749}" destId="{97E3ACD4-EC84-43C8-8E5B-B75619F1BC0B}" srcOrd="0" destOrd="0" presId="urn:microsoft.com/office/officeart/2005/8/layout/orgChart1"/>
    <dgm:cxn modelId="{7777565D-8B2C-487D-8186-BB42B4434909}" type="presParOf" srcId="{97E3ACD4-EC84-43C8-8E5B-B75619F1BC0B}" destId="{B05C4E21-C581-4E91-B6D3-F8D0CAF14A6F}" srcOrd="0" destOrd="0" presId="urn:microsoft.com/office/officeart/2005/8/layout/orgChart1"/>
    <dgm:cxn modelId="{78E3BA23-81BA-4295-BDB2-B9FC03801138}" type="presParOf" srcId="{B05C4E21-C581-4E91-B6D3-F8D0CAF14A6F}" destId="{753050F8-48C0-4C4E-96C2-B43A9104DF9C}" srcOrd="0" destOrd="0" presId="urn:microsoft.com/office/officeart/2005/8/layout/orgChart1"/>
    <dgm:cxn modelId="{435185CF-E557-45B6-A211-A7EEA98DD1F0}" type="presParOf" srcId="{B05C4E21-C581-4E91-B6D3-F8D0CAF14A6F}" destId="{B2E2EE7C-3435-457F-B0E9-172F9C7D722D}" srcOrd="1" destOrd="0" presId="urn:microsoft.com/office/officeart/2005/8/layout/orgChart1"/>
    <dgm:cxn modelId="{E52914D6-4B07-41C1-9A55-12FD1512408C}" type="presParOf" srcId="{97E3ACD4-EC84-43C8-8E5B-B75619F1BC0B}" destId="{52B1E1B5-CEB2-45FF-9813-89570C9D31BF}" srcOrd="1" destOrd="0" presId="urn:microsoft.com/office/officeart/2005/8/layout/orgChart1"/>
    <dgm:cxn modelId="{8DD272C0-3552-4361-AEEC-6EDC83193052}" type="presParOf" srcId="{52B1E1B5-CEB2-45FF-9813-89570C9D31BF}" destId="{E637F1F6-A02D-4E59-BE61-D68D216B9F4A}" srcOrd="0" destOrd="0" presId="urn:microsoft.com/office/officeart/2005/8/layout/orgChart1"/>
    <dgm:cxn modelId="{BACF4DD6-8899-436C-9CC1-3E364536A713}" type="presParOf" srcId="{52B1E1B5-CEB2-45FF-9813-89570C9D31BF}" destId="{1D88E52E-AF1D-4A63-87A3-0E1482F101CD}" srcOrd="1" destOrd="0" presId="urn:microsoft.com/office/officeart/2005/8/layout/orgChart1"/>
    <dgm:cxn modelId="{46E2C5C6-7D4A-4836-B385-AE7E77FA214E}" type="presParOf" srcId="{1D88E52E-AF1D-4A63-87A3-0E1482F101CD}" destId="{1E3A81A7-332B-4819-8F47-2D8E76B1FE13}" srcOrd="0" destOrd="0" presId="urn:microsoft.com/office/officeart/2005/8/layout/orgChart1"/>
    <dgm:cxn modelId="{61EDBC82-7D41-4A20-A6A4-6242685E7EA1}" type="presParOf" srcId="{1E3A81A7-332B-4819-8F47-2D8E76B1FE13}" destId="{03DF6F88-4E5F-4952-9B46-4BF855B5DFFF}" srcOrd="0" destOrd="0" presId="urn:microsoft.com/office/officeart/2005/8/layout/orgChart1"/>
    <dgm:cxn modelId="{378254B1-CAEC-4E7C-AD8C-4E5CFDB0BA0A}" type="presParOf" srcId="{1E3A81A7-332B-4819-8F47-2D8E76B1FE13}" destId="{BCF3810A-5066-4D1D-9D96-FFC5E33B82F5}" srcOrd="1" destOrd="0" presId="urn:microsoft.com/office/officeart/2005/8/layout/orgChart1"/>
    <dgm:cxn modelId="{D4718055-8B23-45E8-83E0-852F3EF98D8E}" type="presParOf" srcId="{1D88E52E-AF1D-4A63-87A3-0E1482F101CD}" destId="{E20FEA20-DFC7-48F7-A85E-D0156BEC960D}" srcOrd="1" destOrd="0" presId="urn:microsoft.com/office/officeart/2005/8/layout/orgChart1"/>
    <dgm:cxn modelId="{65C3E558-3EF5-4BFB-81D6-93A0C649A558}" type="presParOf" srcId="{E20FEA20-DFC7-48F7-A85E-D0156BEC960D}" destId="{9BFD6572-6D82-4C1A-9737-F6045862EDF7}" srcOrd="0" destOrd="0" presId="urn:microsoft.com/office/officeart/2005/8/layout/orgChart1"/>
    <dgm:cxn modelId="{1246D5DC-523B-4856-909A-98C12AC79B36}" type="presParOf" srcId="{E20FEA20-DFC7-48F7-A85E-D0156BEC960D}" destId="{FEE3F30E-E166-43D4-A710-E4EA638713C8}" srcOrd="1" destOrd="0" presId="urn:microsoft.com/office/officeart/2005/8/layout/orgChart1"/>
    <dgm:cxn modelId="{9F6011EB-5C3B-4B83-ABF3-122601FB2C12}" type="presParOf" srcId="{FEE3F30E-E166-43D4-A710-E4EA638713C8}" destId="{1C699DBC-0D52-46CE-8DEE-2CF5B1280A9F}" srcOrd="0" destOrd="0" presId="urn:microsoft.com/office/officeart/2005/8/layout/orgChart1"/>
    <dgm:cxn modelId="{78B0FCC3-40FD-466F-A428-D035F6CB8FFD}" type="presParOf" srcId="{1C699DBC-0D52-46CE-8DEE-2CF5B1280A9F}" destId="{7D7D0200-2DE9-40A4-B6EE-85703E244E03}" srcOrd="0" destOrd="0" presId="urn:microsoft.com/office/officeart/2005/8/layout/orgChart1"/>
    <dgm:cxn modelId="{754CB21A-3E56-443E-ABA7-E04FC52C20D8}" type="presParOf" srcId="{1C699DBC-0D52-46CE-8DEE-2CF5B1280A9F}" destId="{6061D602-E7BE-4A10-9344-3CA2E2255C62}" srcOrd="1" destOrd="0" presId="urn:microsoft.com/office/officeart/2005/8/layout/orgChart1"/>
    <dgm:cxn modelId="{8C799AB3-83A9-4F03-B000-CDFAA2164BC9}" type="presParOf" srcId="{FEE3F30E-E166-43D4-A710-E4EA638713C8}" destId="{BDB7173E-8E3F-41F6-89CC-EED66FBE9BFA}" srcOrd="1" destOrd="0" presId="urn:microsoft.com/office/officeart/2005/8/layout/orgChart1"/>
    <dgm:cxn modelId="{31807718-3C99-4004-B31A-4EF92DAF0B84}" type="presParOf" srcId="{FEE3F30E-E166-43D4-A710-E4EA638713C8}" destId="{BE597B0D-A518-4663-8921-999F86E17A7D}" srcOrd="2" destOrd="0" presId="urn:microsoft.com/office/officeart/2005/8/layout/orgChart1"/>
    <dgm:cxn modelId="{C62707C7-61D1-4B3A-AFD7-B7B1C1332F1A}" type="presParOf" srcId="{1D88E52E-AF1D-4A63-87A3-0E1482F101CD}" destId="{7B28B5FB-4EA7-4CBD-BDCD-C12098870E53}" srcOrd="2" destOrd="0" presId="urn:microsoft.com/office/officeart/2005/8/layout/orgChart1"/>
    <dgm:cxn modelId="{C5CF716F-AD60-4734-A16A-2AD3BE429BDF}" type="presParOf" srcId="{52B1E1B5-CEB2-45FF-9813-89570C9D31BF}" destId="{2DEE0DAD-078D-481F-81F8-45556ED50A7F}" srcOrd="2" destOrd="0" presId="urn:microsoft.com/office/officeart/2005/8/layout/orgChart1"/>
    <dgm:cxn modelId="{435E93FD-614E-4167-9D14-33D3E5008964}" type="presParOf" srcId="{52B1E1B5-CEB2-45FF-9813-89570C9D31BF}" destId="{3DC386DE-E897-4FEC-831C-ACFFAF4410FE}" srcOrd="3" destOrd="0" presId="urn:microsoft.com/office/officeart/2005/8/layout/orgChart1"/>
    <dgm:cxn modelId="{C0B133DB-94E7-4872-AC83-066D1654F067}" type="presParOf" srcId="{3DC386DE-E897-4FEC-831C-ACFFAF4410FE}" destId="{301C1A5B-9F69-4202-88FE-E1F7532821C4}" srcOrd="0" destOrd="0" presId="urn:microsoft.com/office/officeart/2005/8/layout/orgChart1"/>
    <dgm:cxn modelId="{227CCD31-568A-43F3-9C15-6F76161F26D3}" type="presParOf" srcId="{301C1A5B-9F69-4202-88FE-E1F7532821C4}" destId="{D829806A-1892-45C1-9192-8FC593AF3C8A}" srcOrd="0" destOrd="0" presId="urn:microsoft.com/office/officeart/2005/8/layout/orgChart1"/>
    <dgm:cxn modelId="{728D2279-D747-4349-9FEC-3BB882E0D652}" type="presParOf" srcId="{301C1A5B-9F69-4202-88FE-E1F7532821C4}" destId="{852BEC6C-9740-477C-A45A-48054C75B3E9}" srcOrd="1" destOrd="0" presId="urn:microsoft.com/office/officeart/2005/8/layout/orgChart1"/>
    <dgm:cxn modelId="{00DC2B01-5194-4F91-96DE-8B824EE38BA6}" type="presParOf" srcId="{3DC386DE-E897-4FEC-831C-ACFFAF4410FE}" destId="{17A8E0AB-8552-4875-A606-8B24DD5AA981}" srcOrd="1" destOrd="0" presId="urn:microsoft.com/office/officeart/2005/8/layout/orgChart1"/>
    <dgm:cxn modelId="{11E07298-13B4-4056-B7E8-2A367B24E231}" type="presParOf" srcId="{17A8E0AB-8552-4875-A606-8B24DD5AA981}" destId="{9CF82EB2-027F-4289-B8E4-028D801681E6}" srcOrd="0" destOrd="0" presId="urn:microsoft.com/office/officeart/2005/8/layout/orgChart1"/>
    <dgm:cxn modelId="{BC68BFF7-6A01-443F-B60C-54A55C9AEC40}" type="presParOf" srcId="{17A8E0AB-8552-4875-A606-8B24DD5AA981}" destId="{484ED298-E1E7-4649-9D24-48991641D20D}" srcOrd="1" destOrd="0" presId="urn:microsoft.com/office/officeart/2005/8/layout/orgChart1"/>
    <dgm:cxn modelId="{41A33572-E22E-4B05-B5A6-1F3F5CDDC3A5}" type="presParOf" srcId="{484ED298-E1E7-4649-9D24-48991641D20D}" destId="{38D5334F-81CA-4508-9643-9CAA106A6DCE}" srcOrd="0" destOrd="0" presId="urn:microsoft.com/office/officeart/2005/8/layout/orgChart1"/>
    <dgm:cxn modelId="{F657513A-A645-4CD6-B2D8-0953055AE92E}" type="presParOf" srcId="{38D5334F-81CA-4508-9643-9CAA106A6DCE}" destId="{258782B6-7A4B-42B0-B1EB-958FD5678B7B}" srcOrd="0" destOrd="0" presId="urn:microsoft.com/office/officeart/2005/8/layout/orgChart1"/>
    <dgm:cxn modelId="{7678D016-E7DC-4FF9-A1BF-34D5730D1034}" type="presParOf" srcId="{38D5334F-81CA-4508-9643-9CAA106A6DCE}" destId="{E2DFEAF8-7F83-44A6-9B51-2F77E74DD18D}" srcOrd="1" destOrd="0" presId="urn:microsoft.com/office/officeart/2005/8/layout/orgChart1"/>
    <dgm:cxn modelId="{4D6F4A72-834B-441E-B448-024560798885}" type="presParOf" srcId="{484ED298-E1E7-4649-9D24-48991641D20D}" destId="{103A7A97-4A11-49B9-A7A1-356F76691BC2}" srcOrd="1" destOrd="0" presId="urn:microsoft.com/office/officeart/2005/8/layout/orgChart1"/>
    <dgm:cxn modelId="{A3E740EE-8C2F-4CE8-88A2-8E47BD4B1E77}" type="presParOf" srcId="{484ED298-E1E7-4649-9D24-48991641D20D}" destId="{939D05BE-8DB7-4F6B-9448-DC0123551454}" srcOrd="2" destOrd="0" presId="urn:microsoft.com/office/officeart/2005/8/layout/orgChart1"/>
    <dgm:cxn modelId="{6DD53609-2B8C-43E9-A813-0AD9F58BF41E}" type="presParOf" srcId="{3DC386DE-E897-4FEC-831C-ACFFAF4410FE}" destId="{CC8784B8-9495-4499-AE73-162D56953B65}" srcOrd="2" destOrd="0" presId="urn:microsoft.com/office/officeart/2005/8/layout/orgChart1"/>
    <dgm:cxn modelId="{3EDCF25D-D785-46F4-ACB1-E7FF9ACF147A}" type="presParOf" srcId="{97E3ACD4-EC84-43C8-8E5B-B75619F1BC0B}" destId="{5C278AB4-78EA-4259-8084-8C9C8831DC7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F004756-9C42-4995-A176-09399C3C2FF1}" type="doc">
      <dgm:prSet loTypeId="urn:microsoft.com/office/officeart/2005/8/layout/hProcess9" loCatId="process" qsTypeId="urn:microsoft.com/office/officeart/2005/8/quickstyle/simple1" qsCatId="simple" csTypeId="urn:microsoft.com/office/officeart/2005/8/colors/accent1_2" csCatId="accent1" phldr="1"/>
      <dgm:spPr/>
    </dgm:pt>
    <dgm:pt modelId="{2BD97669-52B2-4D41-8C4F-25C1A497E85E}">
      <dgm:prSet phldrT="[Texto]" phldr="1"/>
      <dgm:spPr>
        <a:blipFill rotWithShape="0">
          <a:blip xmlns:r="http://schemas.openxmlformats.org/officeDocument/2006/relationships" r:embed="rId1"/>
          <a:stretch>
            <a:fillRect/>
          </a:stretch>
        </a:blipFill>
      </dgm:spPr>
      <dgm:t>
        <a:bodyPr/>
        <a:lstStyle/>
        <a:p>
          <a:endParaRPr lang="es-ES" dirty="0"/>
        </a:p>
      </dgm:t>
    </dgm:pt>
    <dgm:pt modelId="{AB18063E-CD41-4F2B-885E-FEC2161C6088}" type="parTrans" cxnId="{B6EFD4FD-133E-4E5B-B0C6-AA2365E7EEE9}">
      <dgm:prSet/>
      <dgm:spPr/>
      <dgm:t>
        <a:bodyPr/>
        <a:lstStyle/>
        <a:p>
          <a:endParaRPr lang="es-ES"/>
        </a:p>
      </dgm:t>
    </dgm:pt>
    <dgm:pt modelId="{6952785F-F7A6-4142-AEB4-9887D1509A62}" type="sibTrans" cxnId="{B6EFD4FD-133E-4E5B-B0C6-AA2365E7EEE9}">
      <dgm:prSet/>
      <dgm:spPr/>
      <dgm:t>
        <a:bodyPr/>
        <a:lstStyle/>
        <a:p>
          <a:endParaRPr lang="es-ES"/>
        </a:p>
      </dgm:t>
    </dgm:pt>
    <dgm:pt modelId="{8082497E-ADF8-4D40-9B47-52B250751F7D}">
      <dgm:prSet phldrT="[Texto]" phldr="1"/>
      <dgm:spPr>
        <a:blipFill rotWithShape="0">
          <a:blip xmlns:r="http://schemas.openxmlformats.org/officeDocument/2006/relationships" r:embed="rId2"/>
          <a:stretch>
            <a:fillRect/>
          </a:stretch>
        </a:blipFill>
      </dgm:spPr>
      <dgm:t>
        <a:bodyPr/>
        <a:lstStyle/>
        <a:p>
          <a:endParaRPr lang="es-ES" dirty="0"/>
        </a:p>
      </dgm:t>
    </dgm:pt>
    <dgm:pt modelId="{9E58F5CD-775B-4351-A177-FE0FB6CAFC7B}" type="parTrans" cxnId="{6CA047A6-B5AF-4436-8FD2-23651D422A23}">
      <dgm:prSet/>
      <dgm:spPr/>
      <dgm:t>
        <a:bodyPr/>
        <a:lstStyle/>
        <a:p>
          <a:endParaRPr lang="es-ES"/>
        </a:p>
      </dgm:t>
    </dgm:pt>
    <dgm:pt modelId="{3D0E9E51-42B2-48BB-AABD-711539E3A279}" type="sibTrans" cxnId="{6CA047A6-B5AF-4436-8FD2-23651D422A23}">
      <dgm:prSet/>
      <dgm:spPr/>
      <dgm:t>
        <a:bodyPr/>
        <a:lstStyle/>
        <a:p>
          <a:endParaRPr lang="es-ES"/>
        </a:p>
      </dgm:t>
    </dgm:pt>
    <dgm:pt modelId="{67B181C7-40D5-4F3D-8948-504B4E4237CE}">
      <dgm:prSet phldrT="[Texto]" phldr="1"/>
      <dgm:spPr>
        <a:blipFill rotWithShape="0">
          <a:blip xmlns:r="http://schemas.openxmlformats.org/officeDocument/2006/relationships" r:embed="rId3"/>
          <a:stretch>
            <a:fillRect/>
          </a:stretch>
        </a:blipFill>
      </dgm:spPr>
      <dgm:t>
        <a:bodyPr/>
        <a:lstStyle/>
        <a:p>
          <a:endParaRPr lang="es-ES" dirty="0"/>
        </a:p>
      </dgm:t>
    </dgm:pt>
    <dgm:pt modelId="{73D518E0-7DCC-4812-A115-23B5456B6429}" type="parTrans" cxnId="{3A93CAD3-E264-4D53-BA1E-BC75FDAE2F9E}">
      <dgm:prSet/>
      <dgm:spPr/>
      <dgm:t>
        <a:bodyPr/>
        <a:lstStyle/>
        <a:p>
          <a:endParaRPr lang="es-ES"/>
        </a:p>
      </dgm:t>
    </dgm:pt>
    <dgm:pt modelId="{828AE347-EC1E-438F-922E-77EE1F479833}" type="sibTrans" cxnId="{3A93CAD3-E264-4D53-BA1E-BC75FDAE2F9E}">
      <dgm:prSet/>
      <dgm:spPr/>
      <dgm:t>
        <a:bodyPr/>
        <a:lstStyle/>
        <a:p>
          <a:endParaRPr lang="es-ES"/>
        </a:p>
      </dgm:t>
    </dgm:pt>
    <dgm:pt modelId="{054D9EB2-260E-45F3-A3D9-9782F77727EB}">
      <dgm:prSet/>
      <dgm:spPr>
        <a:blipFill rotWithShape="0">
          <a:blip xmlns:r="http://schemas.openxmlformats.org/officeDocument/2006/relationships" r:embed="rId4"/>
          <a:stretch>
            <a:fillRect/>
          </a:stretch>
        </a:blipFill>
      </dgm:spPr>
      <dgm:t>
        <a:bodyPr/>
        <a:lstStyle/>
        <a:p>
          <a:endParaRPr lang="es-ES"/>
        </a:p>
      </dgm:t>
    </dgm:pt>
    <dgm:pt modelId="{6CB74FC5-0D96-4651-8C87-D6C24157798C}" type="parTrans" cxnId="{3C255B23-78F1-4FF4-A43C-EBB78DA0E880}">
      <dgm:prSet/>
      <dgm:spPr/>
      <dgm:t>
        <a:bodyPr/>
        <a:lstStyle/>
        <a:p>
          <a:endParaRPr lang="es-ES"/>
        </a:p>
      </dgm:t>
    </dgm:pt>
    <dgm:pt modelId="{C800FE13-B4D8-4331-A106-7F17982F18D9}" type="sibTrans" cxnId="{3C255B23-78F1-4FF4-A43C-EBB78DA0E880}">
      <dgm:prSet/>
      <dgm:spPr/>
      <dgm:t>
        <a:bodyPr/>
        <a:lstStyle/>
        <a:p>
          <a:endParaRPr lang="es-ES"/>
        </a:p>
      </dgm:t>
    </dgm:pt>
    <dgm:pt modelId="{B7CBC56D-040A-4F97-A032-E22FACD89FE9}" type="pres">
      <dgm:prSet presAssocID="{5F004756-9C42-4995-A176-09399C3C2FF1}" presName="CompostProcess" presStyleCnt="0">
        <dgm:presLayoutVars>
          <dgm:dir/>
          <dgm:resizeHandles val="exact"/>
        </dgm:presLayoutVars>
      </dgm:prSet>
      <dgm:spPr/>
    </dgm:pt>
    <dgm:pt modelId="{7EB4B902-E17F-4658-BF11-2638DB3CC189}" type="pres">
      <dgm:prSet presAssocID="{5F004756-9C42-4995-A176-09399C3C2FF1}" presName="arrow" presStyleLbl="bgShp" presStyleIdx="0" presStyleCnt="1"/>
      <dgm:spPr/>
    </dgm:pt>
    <dgm:pt modelId="{F3AB7A47-6A65-43DE-A875-DA0421505DB4}" type="pres">
      <dgm:prSet presAssocID="{5F004756-9C42-4995-A176-09399C3C2FF1}" presName="linearProcess" presStyleCnt="0"/>
      <dgm:spPr/>
    </dgm:pt>
    <dgm:pt modelId="{6A4507D9-747E-4917-BBB0-B3125A8218CA}" type="pres">
      <dgm:prSet presAssocID="{2BD97669-52B2-4D41-8C4F-25C1A497E85E}" presName="textNode" presStyleLbl="node1" presStyleIdx="0" presStyleCnt="4">
        <dgm:presLayoutVars>
          <dgm:bulletEnabled val="1"/>
        </dgm:presLayoutVars>
      </dgm:prSet>
      <dgm:spPr/>
      <dgm:t>
        <a:bodyPr/>
        <a:lstStyle/>
        <a:p>
          <a:endParaRPr lang="es-ES"/>
        </a:p>
      </dgm:t>
    </dgm:pt>
    <dgm:pt modelId="{6CF4EF50-14FF-466B-99BE-73BAC23E10A4}" type="pres">
      <dgm:prSet presAssocID="{6952785F-F7A6-4142-AEB4-9887D1509A62}" presName="sibTrans" presStyleCnt="0"/>
      <dgm:spPr/>
    </dgm:pt>
    <dgm:pt modelId="{07A59440-A90C-46B2-8787-C969757187E8}" type="pres">
      <dgm:prSet presAssocID="{8082497E-ADF8-4D40-9B47-52B250751F7D}" presName="textNode" presStyleLbl="node1" presStyleIdx="1" presStyleCnt="4">
        <dgm:presLayoutVars>
          <dgm:bulletEnabled val="1"/>
        </dgm:presLayoutVars>
      </dgm:prSet>
      <dgm:spPr/>
      <dgm:t>
        <a:bodyPr/>
        <a:lstStyle/>
        <a:p>
          <a:endParaRPr lang="es-ES"/>
        </a:p>
      </dgm:t>
    </dgm:pt>
    <dgm:pt modelId="{84EA2885-1724-4BB8-999F-F3D4EE338C07}" type="pres">
      <dgm:prSet presAssocID="{3D0E9E51-42B2-48BB-AABD-711539E3A279}" presName="sibTrans" presStyleCnt="0"/>
      <dgm:spPr/>
    </dgm:pt>
    <dgm:pt modelId="{8D71676C-300E-40E1-8809-1A1F95E007F3}" type="pres">
      <dgm:prSet presAssocID="{67B181C7-40D5-4F3D-8948-504B4E4237CE}" presName="textNode" presStyleLbl="node1" presStyleIdx="2" presStyleCnt="4">
        <dgm:presLayoutVars>
          <dgm:bulletEnabled val="1"/>
        </dgm:presLayoutVars>
      </dgm:prSet>
      <dgm:spPr/>
      <dgm:t>
        <a:bodyPr/>
        <a:lstStyle/>
        <a:p>
          <a:endParaRPr lang="es-ES"/>
        </a:p>
      </dgm:t>
    </dgm:pt>
    <dgm:pt modelId="{9D290412-1E5D-4085-B2A2-388ECF4769F4}" type="pres">
      <dgm:prSet presAssocID="{828AE347-EC1E-438F-922E-77EE1F479833}" presName="sibTrans" presStyleCnt="0"/>
      <dgm:spPr/>
    </dgm:pt>
    <dgm:pt modelId="{B690ED27-DF61-4C14-9317-9A03854BF494}" type="pres">
      <dgm:prSet presAssocID="{054D9EB2-260E-45F3-A3D9-9782F77727EB}" presName="textNode" presStyleLbl="node1" presStyleIdx="3" presStyleCnt="4">
        <dgm:presLayoutVars>
          <dgm:bulletEnabled val="1"/>
        </dgm:presLayoutVars>
      </dgm:prSet>
      <dgm:spPr/>
      <dgm:t>
        <a:bodyPr/>
        <a:lstStyle/>
        <a:p>
          <a:endParaRPr lang="es-ES"/>
        </a:p>
      </dgm:t>
    </dgm:pt>
  </dgm:ptLst>
  <dgm:cxnLst>
    <dgm:cxn modelId="{CF072877-8212-4367-889F-E58690453815}" type="presOf" srcId="{8082497E-ADF8-4D40-9B47-52B250751F7D}" destId="{07A59440-A90C-46B2-8787-C969757187E8}" srcOrd="0" destOrd="0" presId="urn:microsoft.com/office/officeart/2005/8/layout/hProcess9"/>
    <dgm:cxn modelId="{D6A60116-933D-4C05-8AD3-71C5B0F6DA04}" type="presOf" srcId="{054D9EB2-260E-45F3-A3D9-9782F77727EB}" destId="{B690ED27-DF61-4C14-9317-9A03854BF494}" srcOrd="0" destOrd="0" presId="urn:microsoft.com/office/officeart/2005/8/layout/hProcess9"/>
    <dgm:cxn modelId="{ED5F5DFF-5724-448E-AD28-8F812F2EC961}" type="presOf" srcId="{67B181C7-40D5-4F3D-8948-504B4E4237CE}" destId="{8D71676C-300E-40E1-8809-1A1F95E007F3}" srcOrd="0" destOrd="0" presId="urn:microsoft.com/office/officeart/2005/8/layout/hProcess9"/>
    <dgm:cxn modelId="{6CA047A6-B5AF-4436-8FD2-23651D422A23}" srcId="{5F004756-9C42-4995-A176-09399C3C2FF1}" destId="{8082497E-ADF8-4D40-9B47-52B250751F7D}" srcOrd="1" destOrd="0" parTransId="{9E58F5CD-775B-4351-A177-FE0FB6CAFC7B}" sibTransId="{3D0E9E51-42B2-48BB-AABD-711539E3A279}"/>
    <dgm:cxn modelId="{3A93CAD3-E264-4D53-BA1E-BC75FDAE2F9E}" srcId="{5F004756-9C42-4995-A176-09399C3C2FF1}" destId="{67B181C7-40D5-4F3D-8948-504B4E4237CE}" srcOrd="2" destOrd="0" parTransId="{73D518E0-7DCC-4812-A115-23B5456B6429}" sibTransId="{828AE347-EC1E-438F-922E-77EE1F479833}"/>
    <dgm:cxn modelId="{B6EFD4FD-133E-4E5B-B0C6-AA2365E7EEE9}" srcId="{5F004756-9C42-4995-A176-09399C3C2FF1}" destId="{2BD97669-52B2-4D41-8C4F-25C1A497E85E}" srcOrd="0" destOrd="0" parTransId="{AB18063E-CD41-4F2B-885E-FEC2161C6088}" sibTransId="{6952785F-F7A6-4142-AEB4-9887D1509A62}"/>
    <dgm:cxn modelId="{F2FD73E6-4497-4ED5-9F9C-87EE322CC386}" type="presOf" srcId="{2BD97669-52B2-4D41-8C4F-25C1A497E85E}" destId="{6A4507D9-747E-4917-BBB0-B3125A8218CA}" srcOrd="0" destOrd="0" presId="urn:microsoft.com/office/officeart/2005/8/layout/hProcess9"/>
    <dgm:cxn modelId="{4581DED7-5D12-4141-8FC6-CDD537BA79EE}" type="presOf" srcId="{5F004756-9C42-4995-A176-09399C3C2FF1}" destId="{B7CBC56D-040A-4F97-A032-E22FACD89FE9}" srcOrd="0" destOrd="0" presId="urn:microsoft.com/office/officeart/2005/8/layout/hProcess9"/>
    <dgm:cxn modelId="{3C255B23-78F1-4FF4-A43C-EBB78DA0E880}" srcId="{5F004756-9C42-4995-A176-09399C3C2FF1}" destId="{054D9EB2-260E-45F3-A3D9-9782F77727EB}" srcOrd="3" destOrd="0" parTransId="{6CB74FC5-0D96-4651-8C87-D6C24157798C}" sibTransId="{C800FE13-B4D8-4331-A106-7F17982F18D9}"/>
    <dgm:cxn modelId="{832687C4-1F68-43A1-BA31-23773787130C}" type="presParOf" srcId="{B7CBC56D-040A-4F97-A032-E22FACD89FE9}" destId="{7EB4B902-E17F-4658-BF11-2638DB3CC189}" srcOrd="0" destOrd="0" presId="urn:microsoft.com/office/officeart/2005/8/layout/hProcess9"/>
    <dgm:cxn modelId="{950A73D8-C95E-4DA8-8FDD-169CB41E8AE8}" type="presParOf" srcId="{B7CBC56D-040A-4F97-A032-E22FACD89FE9}" destId="{F3AB7A47-6A65-43DE-A875-DA0421505DB4}" srcOrd="1" destOrd="0" presId="urn:microsoft.com/office/officeart/2005/8/layout/hProcess9"/>
    <dgm:cxn modelId="{FCB13F72-4D11-434C-89C7-8604C67D1C17}" type="presParOf" srcId="{F3AB7A47-6A65-43DE-A875-DA0421505DB4}" destId="{6A4507D9-747E-4917-BBB0-B3125A8218CA}" srcOrd="0" destOrd="0" presId="urn:microsoft.com/office/officeart/2005/8/layout/hProcess9"/>
    <dgm:cxn modelId="{20FC1B1B-D09E-468E-826F-4F06797AD3C8}" type="presParOf" srcId="{F3AB7A47-6A65-43DE-A875-DA0421505DB4}" destId="{6CF4EF50-14FF-466B-99BE-73BAC23E10A4}" srcOrd="1" destOrd="0" presId="urn:microsoft.com/office/officeart/2005/8/layout/hProcess9"/>
    <dgm:cxn modelId="{7FFDA954-4652-4837-8F33-ECD06A2AF47F}" type="presParOf" srcId="{F3AB7A47-6A65-43DE-A875-DA0421505DB4}" destId="{07A59440-A90C-46B2-8787-C969757187E8}" srcOrd="2" destOrd="0" presId="urn:microsoft.com/office/officeart/2005/8/layout/hProcess9"/>
    <dgm:cxn modelId="{04FF4F34-FF54-498B-B2D7-75E748E2EF55}" type="presParOf" srcId="{F3AB7A47-6A65-43DE-A875-DA0421505DB4}" destId="{84EA2885-1724-4BB8-999F-F3D4EE338C07}" srcOrd="3" destOrd="0" presId="urn:microsoft.com/office/officeart/2005/8/layout/hProcess9"/>
    <dgm:cxn modelId="{F958C9AE-3AB4-4F29-A79B-562CCB6B1940}" type="presParOf" srcId="{F3AB7A47-6A65-43DE-A875-DA0421505DB4}" destId="{8D71676C-300E-40E1-8809-1A1F95E007F3}" srcOrd="4" destOrd="0" presId="urn:microsoft.com/office/officeart/2005/8/layout/hProcess9"/>
    <dgm:cxn modelId="{71084F79-ED73-41F2-B829-E974D7A90BAD}" type="presParOf" srcId="{F3AB7A47-6A65-43DE-A875-DA0421505DB4}" destId="{9D290412-1E5D-4085-B2A2-388ECF4769F4}" srcOrd="5" destOrd="0" presId="urn:microsoft.com/office/officeart/2005/8/layout/hProcess9"/>
    <dgm:cxn modelId="{7F95F499-89D7-472C-8D5A-58BE201FBB10}" type="presParOf" srcId="{F3AB7A47-6A65-43DE-A875-DA0421505DB4}" destId="{B690ED27-DF61-4C14-9317-9A03854BF494}"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10C58D-6EF9-447E-8B4D-93E87200141A}" type="doc">
      <dgm:prSet loTypeId="urn:microsoft.com/office/officeart/2005/8/layout/hProcess9" loCatId="process" qsTypeId="urn:microsoft.com/office/officeart/2005/8/quickstyle/simple1" qsCatId="simple" csTypeId="urn:microsoft.com/office/officeart/2005/8/colors/accent1_2" csCatId="accent1" phldr="1"/>
      <dgm:spPr/>
    </dgm:pt>
    <dgm:pt modelId="{B21F5EEE-FF18-4406-918B-25531E1A08F9}">
      <dgm:prSet phldrT="[Texto]" phldr="1"/>
      <dgm:spPr>
        <a:blipFill rotWithShape="0">
          <a:blip xmlns:r="http://schemas.openxmlformats.org/officeDocument/2006/relationships" r:embed="rId1"/>
          <a:stretch>
            <a:fillRect/>
          </a:stretch>
        </a:blipFill>
      </dgm:spPr>
      <dgm:t>
        <a:bodyPr/>
        <a:lstStyle/>
        <a:p>
          <a:endParaRPr lang="es-ES" dirty="0"/>
        </a:p>
      </dgm:t>
    </dgm:pt>
    <dgm:pt modelId="{C59AB791-DFB1-45BA-AA87-64F8417F58AC}" type="parTrans" cxnId="{C5ED3169-6D75-4631-A55D-B8071752C293}">
      <dgm:prSet/>
      <dgm:spPr/>
      <dgm:t>
        <a:bodyPr/>
        <a:lstStyle/>
        <a:p>
          <a:endParaRPr lang="es-ES"/>
        </a:p>
      </dgm:t>
    </dgm:pt>
    <dgm:pt modelId="{AC803D7B-767C-49E5-BA44-C387E2423662}" type="sibTrans" cxnId="{C5ED3169-6D75-4631-A55D-B8071752C293}">
      <dgm:prSet/>
      <dgm:spPr/>
      <dgm:t>
        <a:bodyPr/>
        <a:lstStyle/>
        <a:p>
          <a:endParaRPr lang="es-ES"/>
        </a:p>
      </dgm:t>
    </dgm:pt>
    <dgm:pt modelId="{C07FBB5C-D021-49DC-9E64-A62B33476DEB}">
      <dgm:prSet phldrT="[Texto]" phldr="1"/>
      <dgm:spPr>
        <a:blipFill rotWithShape="0">
          <a:blip xmlns:r="http://schemas.openxmlformats.org/officeDocument/2006/relationships" r:embed="rId2"/>
          <a:stretch>
            <a:fillRect/>
          </a:stretch>
        </a:blipFill>
      </dgm:spPr>
      <dgm:t>
        <a:bodyPr/>
        <a:lstStyle/>
        <a:p>
          <a:endParaRPr lang="es-ES" dirty="0"/>
        </a:p>
      </dgm:t>
    </dgm:pt>
    <dgm:pt modelId="{EECA7E72-FC74-4541-A067-A868693F0C64}" type="parTrans" cxnId="{E4CA9907-6642-4FAB-BFB2-7B846D839749}">
      <dgm:prSet/>
      <dgm:spPr/>
      <dgm:t>
        <a:bodyPr/>
        <a:lstStyle/>
        <a:p>
          <a:endParaRPr lang="es-ES"/>
        </a:p>
      </dgm:t>
    </dgm:pt>
    <dgm:pt modelId="{83B3BD7D-CC01-4BEF-B566-22D21E3E8CE9}" type="sibTrans" cxnId="{E4CA9907-6642-4FAB-BFB2-7B846D839749}">
      <dgm:prSet/>
      <dgm:spPr/>
      <dgm:t>
        <a:bodyPr/>
        <a:lstStyle/>
        <a:p>
          <a:endParaRPr lang="es-ES"/>
        </a:p>
      </dgm:t>
    </dgm:pt>
    <dgm:pt modelId="{32A18947-0493-4658-A716-1E6DB05424C2}">
      <dgm:prSet phldrT="[Texto]" phldr="1"/>
      <dgm:spPr>
        <a:blipFill rotWithShape="0">
          <a:blip xmlns:r="http://schemas.openxmlformats.org/officeDocument/2006/relationships" r:embed="rId3"/>
          <a:stretch>
            <a:fillRect/>
          </a:stretch>
        </a:blipFill>
      </dgm:spPr>
      <dgm:t>
        <a:bodyPr/>
        <a:lstStyle/>
        <a:p>
          <a:endParaRPr lang="es-ES" dirty="0"/>
        </a:p>
      </dgm:t>
    </dgm:pt>
    <dgm:pt modelId="{E7A5CC97-AC3E-4F14-B853-F4B40DCEF4F1}" type="parTrans" cxnId="{4AEF652B-420B-4329-8B8C-17D39DDC9B17}">
      <dgm:prSet/>
      <dgm:spPr/>
      <dgm:t>
        <a:bodyPr/>
        <a:lstStyle/>
        <a:p>
          <a:endParaRPr lang="es-ES"/>
        </a:p>
      </dgm:t>
    </dgm:pt>
    <dgm:pt modelId="{2A82AB14-CB2B-4DAE-8FC3-C75BAFFC362F}" type="sibTrans" cxnId="{4AEF652B-420B-4329-8B8C-17D39DDC9B17}">
      <dgm:prSet/>
      <dgm:spPr/>
      <dgm:t>
        <a:bodyPr/>
        <a:lstStyle/>
        <a:p>
          <a:endParaRPr lang="es-ES"/>
        </a:p>
      </dgm:t>
    </dgm:pt>
    <dgm:pt modelId="{7E38EBD3-DB61-49C2-B355-11678C3E3582}">
      <dgm:prSet/>
      <dgm:spPr>
        <a:blipFill rotWithShape="0">
          <a:blip xmlns:r="http://schemas.openxmlformats.org/officeDocument/2006/relationships" r:embed="rId4"/>
          <a:stretch>
            <a:fillRect/>
          </a:stretch>
        </a:blipFill>
      </dgm:spPr>
      <dgm:t>
        <a:bodyPr/>
        <a:lstStyle/>
        <a:p>
          <a:endParaRPr lang="es-ES"/>
        </a:p>
      </dgm:t>
    </dgm:pt>
    <dgm:pt modelId="{92DDF245-6E5A-431B-BCCD-7FA2A7233702}" type="parTrans" cxnId="{9C22ACAE-3513-4DDF-861B-42D115E72A80}">
      <dgm:prSet/>
      <dgm:spPr/>
      <dgm:t>
        <a:bodyPr/>
        <a:lstStyle/>
        <a:p>
          <a:endParaRPr lang="es-ES"/>
        </a:p>
      </dgm:t>
    </dgm:pt>
    <dgm:pt modelId="{D667D3E0-E2B0-44A6-8188-C6C859D5D083}" type="sibTrans" cxnId="{9C22ACAE-3513-4DDF-861B-42D115E72A80}">
      <dgm:prSet/>
      <dgm:spPr/>
      <dgm:t>
        <a:bodyPr/>
        <a:lstStyle/>
        <a:p>
          <a:endParaRPr lang="es-ES"/>
        </a:p>
      </dgm:t>
    </dgm:pt>
    <dgm:pt modelId="{EACD3C84-C5FC-4411-B2FC-CB377B4F49E8}" type="pres">
      <dgm:prSet presAssocID="{9510C58D-6EF9-447E-8B4D-93E87200141A}" presName="CompostProcess" presStyleCnt="0">
        <dgm:presLayoutVars>
          <dgm:dir/>
          <dgm:resizeHandles val="exact"/>
        </dgm:presLayoutVars>
      </dgm:prSet>
      <dgm:spPr/>
    </dgm:pt>
    <dgm:pt modelId="{3E4CB935-4272-4830-BEB1-3DE32474F6A6}" type="pres">
      <dgm:prSet presAssocID="{9510C58D-6EF9-447E-8B4D-93E87200141A}" presName="arrow" presStyleLbl="bgShp" presStyleIdx="0" presStyleCnt="1"/>
      <dgm:spPr/>
    </dgm:pt>
    <dgm:pt modelId="{25CA6D98-E75F-4D70-A283-EAC0C2D67F98}" type="pres">
      <dgm:prSet presAssocID="{9510C58D-6EF9-447E-8B4D-93E87200141A}" presName="linearProcess" presStyleCnt="0"/>
      <dgm:spPr/>
    </dgm:pt>
    <dgm:pt modelId="{AE9F0303-91F1-4163-98F0-93453E61E475}" type="pres">
      <dgm:prSet presAssocID="{B21F5EEE-FF18-4406-918B-25531E1A08F9}" presName="textNode" presStyleLbl="node1" presStyleIdx="0" presStyleCnt="4">
        <dgm:presLayoutVars>
          <dgm:bulletEnabled val="1"/>
        </dgm:presLayoutVars>
      </dgm:prSet>
      <dgm:spPr/>
      <dgm:t>
        <a:bodyPr/>
        <a:lstStyle/>
        <a:p>
          <a:endParaRPr lang="es-ES"/>
        </a:p>
      </dgm:t>
    </dgm:pt>
    <dgm:pt modelId="{16D00F69-8CDE-4E79-8A1F-F1535B346C3D}" type="pres">
      <dgm:prSet presAssocID="{AC803D7B-767C-49E5-BA44-C387E2423662}" presName="sibTrans" presStyleCnt="0"/>
      <dgm:spPr/>
    </dgm:pt>
    <dgm:pt modelId="{0476EED3-0BB0-4F6D-B3E6-73C3B0FBA227}" type="pres">
      <dgm:prSet presAssocID="{C07FBB5C-D021-49DC-9E64-A62B33476DEB}" presName="textNode" presStyleLbl="node1" presStyleIdx="1" presStyleCnt="4">
        <dgm:presLayoutVars>
          <dgm:bulletEnabled val="1"/>
        </dgm:presLayoutVars>
      </dgm:prSet>
      <dgm:spPr/>
      <dgm:t>
        <a:bodyPr/>
        <a:lstStyle/>
        <a:p>
          <a:endParaRPr lang="es-ES"/>
        </a:p>
      </dgm:t>
    </dgm:pt>
    <dgm:pt modelId="{DB46011A-9888-457F-B817-C3D16DA88ED6}" type="pres">
      <dgm:prSet presAssocID="{83B3BD7D-CC01-4BEF-B566-22D21E3E8CE9}" presName="sibTrans" presStyleCnt="0"/>
      <dgm:spPr/>
    </dgm:pt>
    <dgm:pt modelId="{EE014A6F-8508-4053-9BA9-E4A164BF8D4A}" type="pres">
      <dgm:prSet presAssocID="{32A18947-0493-4658-A716-1E6DB05424C2}" presName="textNode" presStyleLbl="node1" presStyleIdx="2" presStyleCnt="4">
        <dgm:presLayoutVars>
          <dgm:bulletEnabled val="1"/>
        </dgm:presLayoutVars>
      </dgm:prSet>
      <dgm:spPr/>
      <dgm:t>
        <a:bodyPr/>
        <a:lstStyle/>
        <a:p>
          <a:endParaRPr lang="es-ES"/>
        </a:p>
      </dgm:t>
    </dgm:pt>
    <dgm:pt modelId="{F4053237-E1E4-4D79-A29E-5FE2A12A3346}" type="pres">
      <dgm:prSet presAssocID="{2A82AB14-CB2B-4DAE-8FC3-C75BAFFC362F}" presName="sibTrans" presStyleCnt="0"/>
      <dgm:spPr/>
    </dgm:pt>
    <dgm:pt modelId="{84DBC57D-E1D9-4F82-8725-2710F611AABC}" type="pres">
      <dgm:prSet presAssocID="{7E38EBD3-DB61-49C2-B355-11678C3E3582}" presName="textNode" presStyleLbl="node1" presStyleIdx="3" presStyleCnt="4">
        <dgm:presLayoutVars>
          <dgm:bulletEnabled val="1"/>
        </dgm:presLayoutVars>
      </dgm:prSet>
      <dgm:spPr/>
      <dgm:t>
        <a:bodyPr/>
        <a:lstStyle/>
        <a:p>
          <a:endParaRPr lang="es-ES"/>
        </a:p>
      </dgm:t>
    </dgm:pt>
  </dgm:ptLst>
  <dgm:cxnLst>
    <dgm:cxn modelId="{0AFDBB26-6A58-48CC-950C-0210E127A78B}" type="presOf" srcId="{C07FBB5C-D021-49DC-9E64-A62B33476DEB}" destId="{0476EED3-0BB0-4F6D-B3E6-73C3B0FBA227}" srcOrd="0" destOrd="0" presId="urn:microsoft.com/office/officeart/2005/8/layout/hProcess9"/>
    <dgm:cxn modelId="{4AEF652B-420B-4329-8B8C-17D39DDC9B17}" srcId="{9510C58D-6EF9-447E-8B4D-93E87200141A}" destId="{32A18947-0493-4658-A716-1E6DB05424C2}" srcOrd="2" destOrd="0" parTransId="{E7A5CC97-AC3E-4F14-B853-F4B40DCEF4F1}" sibTransId="{2A82AB14-CB2B-4DAE-8FC3-C75BAFFC362F}"/>
    <dgm:cxn modelId="{9C22ACAE-3513-4DDF-861B-42D115E72A80}" srcId="{9510C58D-6EF9-447E-8B4D-93E87200141A}" destId="{7E38EBD3-DB61-49C2-B355-11678C3E3582}" srcOrd="3" destOrd="0" parTransId="{92DDF245-6E5A-431B-BCCD-7FA2A7233702}" sibTransId="{D667D3E0-E2B0-44A6-8188-C6C859D5D083}"/>
    <dgm:cxn modelId="{E4CA9907-6642-4FAB-BFB2-7B846D839749}" srcId="{9510C58D-6EF9-447E-8B4D-93E87200141A}" destId="{C07FBB5C-D021-49DC-9E64-A62B33476DEB}" srcOrd="1" destOrd="0" parTransId="{EECA7E72-FC74-4541-A067-A868693F0C64}" sibTransId="{83B3BD7D-CC01-4BEF-B566-22D21E3E8CE9}"/>
    <dgm:cxn modelId="{C5ED3169-6D75-4631-A55D-B8071752C293}" srcId="{9510C58D-6EF9-447E-8B4D-93E87200141A}" destId="{B21F5EEE-FF18-4406-918B-25531E1A08F9}" srcOrd="0" destOrd="0" parTransId="{C59AB791-DFB1-45BA-AA87-64F8417F58AC}" sibTransId="{AC803D7B-767C-49E5-BA44-C387E2423662}"/>
    <dgm:cxn modelId="{6E64BD57-24F8-4448-9804-2889F490E1BE}" type="presOf" srcId="{7E38EBD3-DB61-49C2-B355-11678C3E3582}" destId="{84DBC57D-E1D9-4F82-8725-2710F611AABC}" srcOrd="0" destOrd="0" presId="urn:microsoft.com/office/officeart/2005/8/layout/hProcess9"/>
    <dgm:cxn modelId="{EABC6A81-509A-4D8C-8F7C-C40957E254D4}" type="presOf" srcId="{B21F5EEE-FF18-4406-918B-25531E1A08F9}" destId="{AE9F0303-91F1-4163-98F0-93453E61E475}" srcOrd="0" destOrd="0" presId="urn:microsoft.com/office/officeart/2005/8/layout/hProcess9"/>
    <dgm:cxn modelId="{B5D27E69-F2B6-4C46-A3CE-ECF81D856406}" type="presOf" srcId="{32A18947-0493-4658-A716-1E6DB05424C2}" destId="{EE014A6F-8508-4053-9BA9-E4A164BF8D4A}" srcOrd="0" destOrd="0" presId="urn:microsoft.com/office/officeart/2005/8/layout/hProcess9"/>
    <dgm:cxn modelId="{2C82CECD-366D-4500-80DF-D83CB584619F}" type="presOf" srcId="{9510C58D-6EF9-447E-8B4D-93E87200141A}" destId="{EACD3C84-C5FC-4411-B2FC-CB377B4F49E8}" srcOrd="0" destOrd="0" presId="urn:microsoft.com/office/officeart/2005/8/layout/hProcess9"/>
    <dgm:cxn modelId="{1E7D616B-EB58-4EDA-BC99-B98C22A8877E}" type="presParOf" srcId="{EACD3C84-C5FC-4411-B2FC-CB377B4F49E8}" destId="{3E4CB935-4272-4830-BEB1-3DE32474F6A6}" srcOrd="0" destOrd="0" presId="urn:microsoft.com/office/officeart/2005/8/layout/hProcess9"/>
    <dgm:cxn modelId="{AE2FD16C-A2BA-4850-B433-CA7677290B7D}" type="presParOf" srcId="{EACD3C84-C5FC-4411-B2FC-CB377B4F49E8}" destId="{25CA6D98-E75F-4D70-A283-EAC0C2D67F98}" srcOrd="1" destOrd="0" presId="urn:microsoft.com/office/officeart/2005/8/layout/hProcess9"/>
    <dgm:cxn modelId="{2C47DE0A-2852-4E2B-8FFE-E87C1734AB74}" type="presParOf" srcId="{25CA6D98-E75F-4D70-A283-EAC0C2D67F98}" destId="{AE9F0303-91F1-4163-98F0-93453E61E475}" srcOrd="0" destOrd="0" presId="urn:microsoft.com/office/officeart/2005/8/layout/hProcess9"/>
    <dgm:cxn modelId="{B93891E8-F5FC-441A-819C-7848266062DC}" type="presParOf" srcId="{25CA6D98-E75F-4D70-A283-EAC0C2D67F98}" destId="{16D00F69-8CDE-4E79-8A1F-F1535B346C3D}" srcOrd="1" destOrd="0" presId="urn:microsoft.com/office/officeart/2005/8/layout/hProcess9"/>
    <dgm:cxn modelId="{C9E0D526-1557-4CCC-B115-F063D0BB5F8B}" type="presParOf" srcId="{25CA6D98-E75F-4D70-A283-EAC0C2D67F98}" destId="{0476EED3-0BB0-4F6D-B3E6-73C3B0FBA227}" srcOrd="2" destOrd="0" presId="urn:microsoft.com/office/officeart/2005/8/layout/hProcess9"/>
    <dgm:cxn modelId="{770F0543-49C1-4210-A392-F6DD362BE4FB}" type="presParOf" srcId="{25CA6D98-E75F-4D70-A283-EAC0C2D67F98}" destId="{DB46011A-9888-457F-B817-C3D16DA88ED6}" srcOrd="3" destOrd="0" presId="urn:microsoft.com/office/officeart/2005/8/layout/hProcess9"/>
    <dgm:cxn modelId="{BA94D635-204E-46C1-B60E-8899EBE0715A}" type="presParOf" srcId="{25CA6D98-E75F-4D70-A283-EAC0C2D67F98}" destId="{EE014A6F-8508-4053-9BA9-E4A164BF8D4A}" srcOrd="4" destOrd="0" presId="urn:microsoft.com/office/officeart/2005/8/layout/hProcess9"/>
    <dgm:cxn modelId="{86C8D75A-F16B-4ABD-9AFE-F562A586945D}" type="presParOf" srcId="{25CA6D98-E75F-4D70-A283-EAC0C2D67F98}" destId="{F4053237-E1E4-4D79-A29E-5FE2A12A3346}" srcOrd="5" destOrd="0" presId="urn:microsoft.com/office/officeart/2005/8/layout/hProcess9"/>
    <dgm:cxn modelId="{45D0C8FC-1FEB-4833-B2D4-5D5468884F34}" type="presParOf" srcId="{25CA6D98-E75F-4D70-A283-EAC0C2D67F98}" destId="{84DBC57D-E1D9-4F82-8725-2710F611AABC}"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148323-2F37-4970-A8C8-CCAEE1237DD2}" type="doc">
      <dgm:prSet loTypeId="urn:microsoft.com/office/officeart/2005/8/layout/hProcess9" loCatId="process" qsTypeId="urn:microsoft.com/office/officeart/2005/8/quickstyle/simple1" qsCatId="simple" csTypeId="urn:microsoft.com/office/officeart/2005/8/colors/accent1_2" csCatId="accent1" phldr="1"/>
      <dgm:spPr/>
    </dgm:pt>
    <dgm:pt modelId="{22CA17B6-3A80-487F-A636-6C146C138127}">
      <dgm:prSet phldrT="[Texto]" phldr="1"/>
      <dgm:spPr>
        <a:blipFill rotWithShape="0">
          <a:blip xmlns:r="http://schemas.openxmlformats.org/officeDocument/2006/relationships" r:embed="rId1"/>
          <a:stretch>
            <a:fillRect/>
          </a:stretch>
        </a:blipFill>
      </dgm:spPr>
      <dgm:t>
        <a:bodyPr/>
        <a:lstStyle/>
        <a:p>
          <a:endParaRPr lang="es-ES" dirty="0"/>
        </a:p>
      </dgm:t>
    </dgm:pt>
    <dgm:pt modelId="{EEA2DA90-6678-474F-87A8-CCEAD4687040}" type="parTrans" cxnId="{757085B9-86BD-4709-B4E1-32D1CB0F73F4}">
      <dgm:prSet/>
      <dgm:spPr/>
      <dgm:t>
        <a:bodyPr/>
        <a:lstStyle/>
        <a:p>
          <a:endParaRPr lang="es-ES"/>
        </a:p>
      </dgm:t>
    </dgm:pt>
    <dgm:pt modelId="{731302DE-4E98-4EF3-A04C-8A8792220C6A}" type="sibTrans" cxnId="{757085B9-86BD-4709-B4E1-32D1CB0F73F4}">
      <dgm:prSet/>
      <dgm:spPr/>
      <dgm:t>
        <a:bodyPr/>
        <a:lstStyle/>
        <a:p>
          <a:endParaRPr lang="es-ES"/>
        </a:p>
      </dgm:t>
    </dgm:pt>
    <dgm:pt modelId="{563B4985-EB46-4F73-9F4D-A3AE716E207B}">
      <dgm:prSet phldrT="[Texto]" phldr="1"/>
      <dgm:spPr>
        <a:blipFill rotWithShape="0">
          <a:blip xmlns:r="http://schemas.openxmlformats.org/officeDocument/2006/relationships" r:embed="rId2"/>
          <a:stretch>
            <a:fillRect/>
          </a:stretch>
        </a:blipFill>
      </dgm:spPr>
      <dgm:t>
        <a:bodyPr/>
        <a:lstStyle/>
        <a:p>
          <a:endParaRPr lang="es-ES" dirty="0"/>
        </a:p>
      </dgm:t>
    </dgm:pt>
    <dgm:pt modelId="{979228FE-CFBE-49E9-9522-C922A6413F1C}" type="parTrans" cxnId="{3A40B270-6B59-4E45-9D2C-3FFF01E1E1B6}">
      <dgm:prSet/>
      <dgm:spPr/>
      <dgm:t>
        <a:bodyPr/>
        <a:lstStyle/>
        <a:p>
          <a:endParaRPr lang="es-ES"/>
        </a:p>
      </dgm:t>
    </dgm:pt>
    <dgm:pt modelId="{1CDF45BF-8AF7-4977-993B-25EB620A5475}" type="sibTrans" cxnId="{3A40B270-6B59-4E45-9D2C-3FFF01E1E1B6}">
      <dgm:prSet/>
      <dgm:spPr/>
      <dgm:t>
        <a:bodyPr/>
        <a:lstStyle/>
        <a:p>
          <a:endParaRPr lang="es-ES"/>
        </a:p>
      </dgm:t>
    </dgm:pt>
    <dgm:pt modelId="{497057D6-C7CE-43BE-9E3C-61F9CB5616FA}">
      <dgm:prSet phldrT="[Texto]" phldr="1"/>
      <dgm:spPr>
        <a:blipFill rotWithShape="0">
          <a:blip xmlns:r="http://schemas.openxmlformats.org/officeDocument/2006/relationships" r:embed="rId3"/>
          <a:stretch>
            <a:fillRect/>
          </a:stretch>
        </a:blipFill>
      </dgm:spPr>
      <dgm:t>
        <a:bodyPr/>
        <a:lstStyle/>
        <a:p>
          <a:endParaRPr lang="es-ES" dirty="0"/>
        </a:p>
      </dgm:t>
    </dgm:pt>
    <dgm:pt modelId="{7C487F9D-8245-4358-ACF5-2052FC13AC01}" type="parTrans" cxnId="{C39739D7-7678-44D5-85DE-1A402471F87E}">
      <dgm:prSet/>
      <dgm:spPr/>
      <dgm:t>
        <a:bodyPr/>
        <a:lstStyle/>
        <a:p>
          <a:endParaRPr lang="es-ES"/>
        </a:p>
      </dgm:t>
    </dgm:pt>
    <dgm:pt modelId="{14F8C471-0815-414B-A867-795F88B25343}" type="sibTrans" cxnId="{C39739D7-7678-44D5-85DE-1A402471F87E}">
      <dgm:prSet/>
      <dgm:spPr/>
      <dgm:t>
        <a:bodyPr/>
        <a:lstStyle/>
        <a:p>
          <a:endParaRPr lang="es-ES"/>
        </a:p>
      </dgm:t>
    </dgm:pt>
    <dgm:pt modelId="{4680C164-5023-4EE3-AADD-3FC2E4917478}">
      <dgm:prSet/>
      <dgm:spPr>
        <a:blipFill rotWithShape="0">
          <a:blip xmlns:r="http://schemas.openxmlformats.org/officeDocument/2006/relationships" r:embed="rId4"/>
          <a:stretch>
            <a:fillRect/>
          </a:stretch>
        </a:blipFill>
      </dgm:spPr>
      <dgm:t>
        <a:bodyPr/>
        <a:lstStyle/>
        <a:p>
          <a:endParaRPr lang="es-ES"/>
        </a:p>
      </dgm:t>
    </dgm:pt>
    <dgm:pt modelId="{4AEE72BF-4812-4946-A885-964C34A60762}" type="parTrans" cxnId="{F11882B3-8DA2-4DDA-A6D2-97B718B8B250}">
      <dgm:prSet/>
      <dgm:spPr/>
      <dgm:t>
        <a:bodyPr/>
        <a:lstStyle/>
        <a:p>
          <a:endParaRPr lang="es-ES"/>
        </a:p>
      </dgm:t>
    </dgm:pt>
    <dgm:pt modelId="{DB933DB8-61EF-42C5-87EC-5FA627BB556E}" type="sibTrans" cxnId="{F11882B3-8DA2-4DDA-A6D2-97B718B8B250}">
      <dgm:prSet/>
      <dgm:spPr/>
      <dgm:t>
        <a:bodyPr/>
        <a:lstStyle/>
        <a:p>
          <a:endParaRPr lang="es-ES"/>
        </a:p>
      </dgm:t>
    </dgm:pt>
    <dgm:pt modelId="{8BD0D01D-B3F3-4B27-903D-8102F9A138C1}" type="pres">
      <dgm:prSet presAssocID="{D7148323-2F37-4970-A8C8-CCAEE1237DD2}" presName="CompostProcess" presStyleCnt="0">
        <dgm:presLayoutVars>
          <dgm:dir/>
          <dgm:resizeHandles val="exact"/>
        </dgm:presLayoutVars>
      </dgm:prSet>
      <dgm:spPr/>
    </dgm:pt>
    <dgm:pt modelId="{F615B36B-9880-4953-ADAB-09EA4D88E13A}" type="pres">
      <dgm:prSet presAssocID="{D7148323-2F37-4970-A8C8-CCAEE1237DD2}" presName="arrow" presStyleLbl="bgShp" presStyleIdx="0" presStyleCnt="1"/>
      <dgm:spPr/>
    </dgm:pt>
    <dgm:pt modelId="{36D63608-17AB-4F10-A869-2D68436B9CFA}" type="pres">
      <dgm:prSet presAssocID="{D7148323-2F37-4970-A8C8-CCAEE1237DD2}" presName="linearProcess" presStyleCnt="0"/>
      <dgm:spPr/>
    </dgm:pt>
    <dgm:pt modelId="{1557F7B5-2C6C-4581-9046-BEC874D35241}" type="pres">
      <dgm:prSet presAssocID="{22CA17B6-3A80-487F-A636-6C146C138127}" presName="textNode" presStyleLbl="node1" presStyleIdx="0" presStyleCnt="4">
        <dgm:presLayoutVars>
          <dgm:bulletEnabled val="1"/>
        </dgm:presLayoutVars>
      </dgm:prSet>
      <dgm:spPr/>
      <dgm:t>
        <a:bodyPr/>
        <a:lstStyle/>
        <a:p>
          <a:endParaRPr lang="es-ES"/>
        </a:p>
      </dgm:t>
    </dgm:pt>
    <dgm:pt modelId="{DE59C171-3704-4434-ADF9-B4C685FBE97B}" type="pres">
      <dgm:prSet presAssocID="{731302DE-4E98-4EF3-A04C-8A8792220C6A}" presName="sibTrans" presStyleCnt="0"/>
      <dgm:spPr/>
    </dgm:pt>
    <dgm:pt modelId="{39ED0CBD-3982-48F7-AF1F-9AB006471408}" type="pres">
      <dgm:prSet presAssocID="{563B4985-EB46-4F73-9F4D-A3AE716E207B}" presName="textNode" presStyleLbl="node1" presStyleIdx="1" presStyleCnt="4">
        <dgm:presLayoutVars>
          <dgm:bulletEnabled val="1"/>
        </dgm:presLayoutVars>
      </dgm:prSet>
      <dgm:spPr/>
      <dgm:t>
        <a:bodyPr/>
        <a:lstStyle/>
        <a:p>
          <a:endParaRPr lang="es-ES"/>
        </a:p>
      </dgm:t>
    </dgm:pt>
    <dgm:pt modelId="{43498EC9-7E40-4F85-8EE8-627E506473B5}" type="pres">
      <dgm:prSet presAssocID="{1CDF45BF-8AF7-4977-993B-25EB620A5475}" presName="sibTrans" presStyleCnt="0"/>
      <dgm:spPr/>
    </dgm:pt>
    <dgm:pt modelId="{51702C15-A32D-4E45-ABB9-8B7119A8DCED}" type="pres">
      <dgm:prSet presAssocID="{497057D6-C7CE-43BE-9E3C-61F9CB5616FA}" presName="textNode" presStyleLbl="node1" presStyleIdx="2" presStyleCnt="4">
        <dgm:presLayoutVars>
          <dgm:bulletEnabled val="1"/>
        </dgm:presLayoutVars>
      </dgm:prSet>
      <dgm:spPr/>
      <dgm:t>
        <a:bodyPr/>
        <a:lstStyle/>
        <a:p>
          <a:endParaRPr lang="es-ES"/>
        </a:p>
      </dgm:t>
    </dgm:pt>
    <dgm:pt modelId="{89F643F8-854D-481F-BC51-13D0926DBB8E}" type="pres">
      <dgm:prSet presAssocID="{14F8C471-0815-414B-A867-795F88B25343}" presName="sibTrans" presStyleCnt="0"/>
      <dgm:spPr/>
    </dgm:pt>
    <dgm:pt modelId="{67096442-1EB5-467E-8811-E75CD1837BA4}" type="pres">
      <dgm:prSet presAssocID="{4680C164-5023-4EE3-AADD-3FC2E4917478}" presName="textNode" presStyleLbl="node1" presStyleIdx="3" presStyleCnt="4">
        <dgm:presLayoutVars>
          <dgm:bulletEnabled val="1"/>
        </dgm:presLayoutVars>
      </dgm:prSet>
      <dgm:spPr/>
      <dgm:t>
        <a:bodyPr/>
        <a:lstStyle/>
        <a:p>
          <a:endParaRPr lang="es-ES"/>
        </a:p>
      </dgm:t>
    </dgm:pt>
  </dgm:ptLst>
  <dgm:cxnLst>
    <dgm:cxn modelId="{C39739D7-7678-44D5-85DE-1A402471F87E}" srcId="{D7148323-2F37-4970-A8C8-CCAEE1237DD2}" destId="{497057D6-C7CE-43BE-9E3C-61F9CB5616FA}" srcOrd="2" destOrd="0" parTransId="{7C487F9D-8245-4358-ACF5-2052FC13AC01}" sibTransId="{14F8C471-0815-414B-A867-795F88B25343}"/>
    <dgm:cxn modelId="{E1538DE3-B2A3-4D20-94C7-BA0907C6BA5A}" type="presOf" srcId="{497057D6-C7CE-43BE-9E3C-61F9CB5616FA}" destId="{51702C15-A32D-4E45-ABB9-8B7119A8DCED}" srcOrd="0" destOrd="0" presId="urn:microsoft.com/office/officeart/2005/8/layout/hProcess9"/>
    <dgm:cxn modelId="{0D1EE3BE-0464-4CFF-B968-AA9FA310BB6B}" type="presOf" srcId="{D7148323-2F37-4970-A8C8-CCAEE1237DD2}" destId="{8BD0D01D-B3F3-4B27-903D-8102F9A138C1}" srcOrd="0" destOrd="0" presId="urn:microsoft.com/office/officeart/2005/8/layout/hProcess9"/>
    <dgm:cxn modelId="{3A40B270-6B59-4E45-9D2C-3FFF01E1E1B6}" srcId="{D7148323-2F37-4970-A8C8-CCAEE1237DD2}" destId="{563B4985-EB46-4F73-9F4D-A3AE716E207B}" srcOrd="1" destOrd="0" parTransId="{979228FE-CFBE-49E9-9522-C922A6413F1C}" sibTransId="{1CDF45BF-8AF7-4977-993B-25EB620A5475}"/>
    <dgm:cxn modelId="{65369797-3B8D-4F37-86C4-F6CA41DD5883}" type="presOf" srcId="{22CA17B6-3A80-487F-A636-6C146C138127}" destId="{1557F7B5-2C6C-4581-9046-BEC874D35241}" srcOrd="0" destOrd="0" presId="urn:microsoft.com/office/officeart/2005/8/layout/hProcess9"/>
    <dgm:cxn modelId="{F11882B3-8DA2-4DDA-A6D2-97B718B8B250}" srcId="{D7148323-2F37-4970-A8C8-CCAEE1237DD2}" destId="{4680C164-5023-4EE3-AADD-3FC2E4917478}" srcOrd="3" destOrd="0" parTransId="{4AEE72BF-4812-4946-A885-964C34A60762}" sibTransId="{DB933DB8-61EF-42C5-87EC-5FA627BB556E}"/>
    <dgm:cxn modelId="{804CC8F2-4E03-4A97-9E9A-67C9AA882398}" type="presOf" srcId="{563B4985-EB46-4F73-9F4D-A3AE716E207B}" destId="{39ED0CBD-3982-48F7-AF1F-9AB006471408}" srcOrd="0" destOrd="0" presId="urn:microsoft.com/office/officeart/2005/8/layout/hProcess9"/>
    <dgm:cxn modelId="{757085B9-86BD-4709-B4E1-32D1CB0F73F4}" srcId="{D7148323-2F37-4970-A8C8-CCAEE1237DD2}" destId="{22CA17B6-3A80-487F-A636-6C146C138127}" srcOrd="0" destOrd="0" parTransId="{EEA2DA90-6678-474F-87A8-CCEAD4687040}" sibTransId="{731302DE-4E98-4EF3-A04C-8A8792220C6A}"/>
    <dgm:cxn modelId="{C2DB0709-6F46-4A9F-807E-7BB4963B74C2}" type="presOf" srcId="{4680C164-5023-4EE3-AADD-3FC2E4917478}" destId="{67096442-1EB5-467E-8811-E75CD1837BA4}" srcOrd="0" destOrd="0" presId="urn:microsoft.com/office/officeart/2005/8/layout/hProcess9"/>
    <dgm:cxn modelId="{E64E5CB9-A9C3-41EB-B8CE-F448917BD23D}" type="presParOf" srcId="{8BD0D01D-B3F3-4B27-903D-8102F9A138C1}" destId="{F615B36B-9880-4953-ADAB-09EA4D88E13A}" srcOrd="0" destOrd="0" presId="urn:microsoft.com/office/officeart/2005/8/layout/hProcess9"/>
    <dgm:cxn modelId="{FBEC50D3-938D-40FC-AE35-1A2BEDA4F9EB}" type="presParOf" srcId="{8BD0D01D-B3F3-4B27-903D-8102F9A138C1}" destId="{36D63608-17AB-4F10-A869-2D68436B9CFA}" srcOrd="1" destOrd="0" presId="urn:microsoft.com/office/officeart/2005/8/layout/hProcess9"/>
    <dgm:cxn modelId="{98561D0F-1A4B-4579-87C5-889E26CDE8DE}" type="presParOf" srcId="{36D63608-17AB-4F10-A869-2D68436B9CFA}" destId="{1557F7B5-2C6C-4581-9046-BEC874D35241}" srcOrd="0" destOrd="0" presId="urn:microsoft.com/office/officeart/2005/8/layout/hProcess9"/>
    <dgm:cxn modelId="{8ADF206A-7DFB-4198-86F1-0EB2FC5D98B1}" type="presParOf" srcId="{36D63608-17AB-4F10-A869-2D68436B9CFA}" destId="{DE59C171-3704-4434-ADF9-B4C685FBE97B}" srcOrd="1" destOrd="0" presId="urn:microsoft.com/office/officeart/2005/8/layout/hProcess9"/>
    <dgm:cxn modelId="{FAE418E8-84D8-467B-B619-97DED1AB9D1A}" type="presParOf" srcId="{36D63608-17AB-4F10-A869-2D68436B9CFA}" destId="{39ED0CBD-3982-48F7-AF1F-9AB006471408}" srcOrd="2" destOrd="0" presId="urn:microsoft.com/office/officeart/2005/8/layout/hProcess9"/>
    <dgm:cxn modelId="{CA9E7DD5-173B-4C2D-9773-9B2B1CEE155A}" type="presParOf" srcId="{36D63608-17AB-4F10-A869-2D68436B9CFA}" destId="{43498EC9-7E40-4F85-8EE8-627E506473B5}" srcOrd="3" destOrd="0" presId="urn:microsoft.com/office/officeart/2005/8/layout/hProcess9"/>
    <dgm:cxn modelId="{55DCD679-60C2-42C0-BAB0-A08DB3D96244}" type="presParOf" srcId="{36D63608-17AB-4F10-A869-2D68436B9CFA}" destId="{51702C15-A32D-4E45-ABB9-8B7119A8DCED}" srcOrd="4" destOrd="0" presId="urn:microsoft.com/office/officeart/2005/8/layout/hProcess9"/>
    <dgm:cxn modelId="{34491520-7EAD-4BA1-BE4E-8B1FFF13E4FF}" type="presParOf" srcId="{36D63608-17AB-4F10-A869-2D68436B9CFA}" destId="{89F643F8-854D-481F-BC51-13D0926DBB8E}" srcOrd="5" destOrd="0" presId="urn:microsoft.com/office/officeart/2005/8/layout/hProcess9"/>
    <dgm:cxn modelId="{1EF19903-752D-4F44-8CC1-94E0A230FEBC}" type="presParOf" srcId="{36D63608-17AB-4F10-A869-2D68436B9CFA}" destId="{67096442-1EB5-467E-8811-E75CD1837BA4}"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5F0489-5AD9-457B-9471-0045C89D7267}"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s-ES"/>
        </a:p>
      </dgm:t>
    </dgm:pt>
    <dgm:pt modelId="{A0F15D55-7D93-4C91-B16E-B5B2A7F38BEB}">
      <dgm:prSet phldrT="[Texto]" phldr="1"/>
      <dgm:spPr>
        <a:blipFill rotWithShape="0">
          <a:blip xmlns:r="http://schemas.openxmlformats.org/officeDocument/2006/relationships" r:embed="rId1"/>
          <a:stretch>
            <a:fillRect/>
          </a:stretch>
        </a:blipFill>
      </dgm:spPr>
      <dgm:t>
        <a:bodyPr/>
        <a:lstStyle/>
        <a:p>
          <a:endParaRPr lang="es-ES" dirty="0"/>
        </a:p>
      </dgm:t>
    </dgm:pt>
    <dgm:pt modelId="{1D60FB06-D874-471C-A8AD-AAF52C3DEE4A}" type="parTrans" cxnId="{55D50B71-A68F-4252-9E04-54F25F2585AC}">
      <dgm:prSet/>
      <dgm:spPr/>
      <dgm:t>
        <a:bodyPr/>
        <a:lstStyle/>
        <a:p>
          <a:endParaRPr lang="es-ES"/>
        </a:p>
      </dgm:t>
    </dgm:pt>
    <dgm:pt modelId="{EDAF7244-DCC6-4FC0-8F7E-0B0ED6948B1B}" type="sibTrans" cxnId="{55D50B71-A68F-4252-9E04-54F25F2585AC}">
      <dgm:prSet/>
      <dgm:spPr/>
      <dgm:t>
        <a:bodyPr/>
        <a:lstStyle/>
        <a:p>
          <a:endParaRPr lang="es-ES"/>
        </a:p>
      </dgm:t>
    </dgm:pt>
    <dgm:pt modelId="{15B66C59-D9AA-48F4-9086-C81095C6CF84}">
      <dgm:prSet/>
      <dgm:spPr/>
      <dgm:t>
        <a:bodyPr/>
        <a:lstStyle/>
        <a:p>
          <a:endParaRPr lang="es-ES"/>
        </a:p>
      </dgm:t>
    </dgm:pt>
    <dgm:pt modelId="{C1AFBC0B-D287-4037-B7B6-3C723DDFF7A9}" type="parTrans" cxnId="{6DAC277A-3DA9-4DCD-96FE-D4C04D7E9D6E}">
      <dgm:prSet/>
      <dgm:spPr/>
      <dgm:t>
        <a:bodyPr/>
        <a:lstStyle/>
        <a:p>
          <a:endParaRPr lang="es-ES"/>
        </a:p>
      </dgm:t>
    </dgm:pt>
    <dgm:pt modelId="{B5B5C093-0C51-42D1-BA57-894BC129B4FB}" type="sibTrans" cxnId="{6DAC277A-3DA9-4DCD-96FE-D4C04D7E9D6E}">
      <dgm:prSet/>
      <dgm:spPr/>
      <dgm:t>
        <a:bodyPr/>
        <a:lstStyle/>
        <a:p>
          <a:endParaRPr lang="es-ES"/>
        </a:p>
      </dgm:t>
    </dgm:pt>
    <dgm:pt modelId="{9DA7FF2C-7403-470F-B982-3A2DA8BAEA3D}">
      <dgm:prSet/>
      <dgm:spPr/>
      <dgm:t>
        <a:bodyPr/>
        <a:lstStyle/>
        <a:p>
          <a:endParaRPr lang="es-ES" dirty="0"/>
        </a:p>
      </dgm:t>
    </dgm:pt>
    <dgm:pt modelId="{DA2F1D80-6FAA-437D-9E28-A7DD04494A89}" type="parTrans" cxnId="{CBD58FFC-F182-47C1-A1BA-4CF23E19182D}">
      <dgm:prSet/>
      <dgm:spPr/>
      <dgm:t>
        <a:bodyPr/>
        <a:lstStyle/>
        <a:p>
          <a:endParaRPr lang="es-ES"/>
        </a:p>
      </dgm:t>
    </dgm:pt>
    <dgm:pt modelId="{67972F21-BF89-4439-AE23-BDA55D228580}" type="sibTrans" cxnId="{CBD58FFC-F182-47C1-A1BA-4CF23E19182D}">
      <dgm:prSet/>
      <dgm:spPr/>
      <dgm:t>
        <a:bodyPr/>
        <a:lstStyle/>
        <a:p>
          <a:endParaRPr lang="es-ES"/>
        </a:p>
      </dgm:t>
    </dgm:pt>
    <dgm:pt modelId="{6285947D-8FF4-4B0B-BCB9-B6DFB76036BB}">
      <dgm:prSet/>
      <dgm:spPr>
        <a:blipFill rotWithShape="0">
          <a:blip xmlns:r="http://schemas.openxmlformats.org/officeDocument/2006/relationships" r:embed="rId2"/>
          <a:stretch>
            <a:fillRect/>
          </a:stretch>
        </a:blipFill>
      </dgm:spPr>
      <dgm:t>
        <a:bodyPr/>
        <a:lstStyle/>
        <a:p>
          <a:endParaRPr lang="es-ES"/>
        </a:p>
      </dgm:t>
    </dgm:pt>
    <dgm:pt modelId="{4C1072BF-70A7-4F4E-8397-7F24A0BB9EDF}" type="parTrans" cxnId="{17FC732E-9FE8-43D1-81DA-395B5E6F7BE5}">
      <dgm:prSet/>
      <dgm:spPr/>
      <dgm:t>
        <a:bodyPr/>
        <a:lstStyle/>
        <a:p>
          <a:endParaRPr lang="es-ES"/>
        </a:p>
      </dgm:t>
    </dgm:pt>
    <dgm:pt modelId="{69A3B72C-B142-4941-90C3-68FC95135DC0}" type="sibTrans" cxnId="{17FC732E-9FE8-43D1-81DA-395B5E6F7BE5}">
      <dgm:prSet/>
      <dgm:spPr/>
      <dgm:t>
        <a:bodyPr/>
        <a:lstStyle/>
        <a:p>
          <a:endParaRPr lang="es-ES"/>
        </a:p>
      </dgm:t>
    </dgm:pt>
    <dgm:pt modelId="{FDD65854-A1B2-46A4-82C0-5C3C5694C444}">
      <dgm:prSet/>
      <dgm:spPr>
        <a:blipFill rotWithShape="0">
          <a:blip xmlns:r="http://schemas.openxmlformats.org/officeDocument/2006/relationships" r:embed="rId3"/>
          <a:stretch>
            <a:fillRect/>
          </a:stretch>
        </a:blipFill>
      </dgm:spPr>
      <dgm:t>
        <a:bodyPr/>
        <a:lstStyle/>
        <a:p>
          <a:endParaRPr lang="es-ES"/>
        </a:p>
      </dgm:t>
    </dgm:pt>
    <dgm:pt modelId="{BE0C5D88-E977-4568-9BC1-98698DA37696}" type="parTrans" cxnId="{0011EE3F-0CA5-4AD5-9FD5-5979045F21DE}">
      <dgm:prSet/>
      <dgm:spPr/>
      <dgm:t>
        <a:bodyPr/>
        <a:lstStyle/>
        <a:p>
          <a:endParaRPr lang="es-ES"/>
        </a:p>
      </dgm:t>
    </dgm:pt>
    <dgm:pt modelId="{ABE9D7A4-1356-4C1F-8C92-EF2EF074233E}" type="sibTrans" cxnId="{0011EE3F-0CA5-4AD5-9FD5-5979045F21DE}">
      <dgm:prSet/>
      <dgm:spPr/>
      <dgm:t>
        <a:bodyPr/>
        <a:lstStyle/>
        <a:p>
          <a:endParaRPr lang="es-ES"/>
        </a:p>
      </dgm:t>
    </dgm:pt>
    <dgm:pt modelId="{E9893732-6D39-4CA0-A80B-29853EB1695E}">
      <dgm:prSet/>
      <dgm:spPr>
        <a:blipFill rotWithShape="0">
          <a:blip xmlns:r="http://schemas.openxmlformats.org/officeDocument/2006/relationships" r:embed="rId4"/>
          <a:stretch>
            <a:fillRect/>
          </a:stretch>
        </a:blipFill>
      </dgm:spPr>
      <dgm:t>
        <a:bodyPr/>
        <a:lstStyle/>
        <a:p>
          <a:endParaRPr lang="es-ES"/>
        </a:p>
      </dgm:t>
    </dgm:pt>
    <dgm:pt modelId="{CA91CF94-1B5B-4F34-ABC1-89E647921CDE}" type="parTrans" cxnId="{205A7552-1574-4076-9014-8D125BE8A719}">
      <dgm:prSet/>
      <dgm:spPr/>
      <dgm:t>
        <a:bodyPr/>
        <a:lstStyle/>
        <a:p>
          <a:endParaRPr lang="es-ES"/>
        </a:p>
      </dgm:t>
    </dgm:pt>
    <dgm:pt modelId="{D2D1BB01-7297-4E34-B8AD-9AD121D427E0}" type="sibTrans" cxnId="{205A7552-1574-4076-9014-8D125BE8A719}">
      <dgm:prSet/>
      <dgm:spPr/>
      <dgm:t>
        <a:bodyPr/>
        <a:lstStyle/>
        <a:p>
          <a:endParaRPr lang="es-ES"/>
        </a:p>
      </dgm:t>
    </dgm:pt>
    <dgm:pt modelId="{FBBB80BF-4CF6-424B-A965-B28B2D052AD8}">
      <dgm:prSet/>
      <dgm:spPr>
        <a:blipFill rotWithShape="0">
          <a:blip xmlns:r="http://schemas.openxmlformats.org/officeDocument/2006/relationships" r:embed="rId5"/>
          <a:stretch>
            <a:fillRect/>
          </a:stretch>
        </a:blipFill>
      </dgm:spPr>
      <dgm:t>
        <a:bodyPr/>
        <a:lstStyle/>
        <a:p>
          <a:endParaRPr lang="es-ES"/>
        </a:p>
      </dgm:t>
    </dgm:pt>
    <dgm:pt modelId="{E97C9A21-19EA-4EB3-A180-C84584F2312A}" type="parTrans" cxnId="{B36BA71F-5344-465C-98D1-A33A7D957611}">
      <dgm:prSet/>
      <dgm:spPr/>
      <dgm:t>
        <a:bodyPr/>
        <a:lstStyle/>
        <a:p>
          <a:endParaRPr lang="es-ES"/>
        </a:p>
      </dgm:t>
    </dgm:pt>
    <dgm:pt modelId="{AA6655B0-8696-4809-BC7B-35397E446DA6}" type="sibTrans" cxnId="{B36BA71F-5344-465C-98D1-A33A7D957611}">
      <dgm:prSet/>
      <dgm:spPr/>
      <dgm:t>
        <a:bodyPr/>
        <a:lstStyle/>
        <a:p>
          <a:endParaRPr lang="es-ES"/>
        </a:p>
      </dgm:t>
    </dgm:pt>
    <dgm:pt modelId="{EA6D392F-70C6-494F-A22F-F1C4405C18D4}" type="pres">
      <dgm:prSet presAssocID="{AE5F0489-5AD9-457B-9471-0045C89D7267}" presName="diagram" presStyleCnt="0">
        <dgm:presLayoutVars>
          <dgm:dir/>
          <dgm:resizeHandles val="exact"/>
        </dgm:presLayoutVars>
      </dgm:prSet>
      <dgm:spPr/>
      <dgm:t>
        <a:bodyPr/>
        <a:lstStyle/>
        <a:p>
          <a:endParaRPr lang="es-ES"/>
        </a:p>
      </dgm:t>
    </dgm:pt>
    <dgm:pt modelId="{EB736679-A3F1-4625-A9DB-E8C520DB0D10}" type="pres">
      <dgm:prSet presAssocID="{6285947D-8FF4-4B0B-BCB9-B6DFB76036BB}" presName="node" presStyleLbl="node1" presStyleIdx="0" presStyleCnt="5">
        <dgm:presLayoutVars>
          <dgm:bulletEnabled val="1"/>
        </dgm:presLayoutVars>
      </dgm:prSet>
      <dgm:spPr/>
      <dgm:t>
        <a:bodyPr/>
        <a:lstStyle/>
        <a:p>
          <a:endParaRPr lang="es-ES"/>
        </a:p>
      </dgm:t>
    </dgm:pt>
    <dgm:pt modelId="{5646F3F8-F42D-477D-994F-AF90750670B5}" type="pres">
      <dgm:prSet presAssocID="{69A3B72C-B142-4941-90C3-68FC95135DC0}" presName="sibTrans" presStyleLbl="sibTrans2D1" presStyleIdx="0" presStyleCnt="4"/>
      <dgm:spPr/>
      <dgm:t>
        <a:bodyPr/>
        <a:lstStyle/>
        <a:p>
          <a:endParaRPr lang="es-ES"/>
        </a:p>
      </dgm:t>
    </dgm:pt>
    <dgm:pt modelId="{3877EEF0-489F-4271-A996-F8F363FEA97E}" type="pres">
      <dgm:prSet presAssocID="{69A3B72C-B142-4941-90C3-68FC95135DC0}" presName="connectorText" presStyleLbl="sibTrans2D1" presStyleIdx="0" presStyleCnt="4"/>
      <dgm:spPr/>
      <dgm:t>
        <a:bodyPr/>
        <a:lstStyle/>
        <a:p>
          <a:endParaRPr lang="es-ES"/>
        </a:p>
      </dgm:t>
    </dgm:pt>
    <dgm:pt modelId="{862A506A-B31F-4A5A-9068-A049184A1283}" type="pres">
      <dgm:prSet presAssocID="{A0F15D55-7D93-4C91-B16E-B5B2A7F38BEB}" presName="node" presStyleLbl="node1" presStyleIdx="1" presStyleCnt="5">
        <dgm:presLayoutVars>
          <dgm:bulletEnabled val="1"/>
        </dgm:presLayoutVars>
      </dgm:prSet>
      <dgm:spPr/>
      <dgm:t>
        <a:bodyPr/>
        <a:lstStyle/>
        <a:p>
          <a:endParaRPr lang="es-ES"/>
        </a:p>
      </dgm:t>
    </dgm:pt>
    <dgm:pt modelId="{75038F8C-C420-4E38-BE64-4658E0866754}" type="pres">
      <dgm:prSet presAssocID="{EDAF7244-DCC6-4FC0-8F7E-0B0ED6948B1B}" presName="sibTrans" presStyleLbl="sibTrans2D1" presStyleIdx="1" presStyleCnt="4"/>
      <dgm:spPr/>
      <dgm:t>
        <a:bodyPr/>
        <a:lstStyle/>
        <a:p>
          <a:endParaRPr lang="es-ES"/>
        </a:p>
      </dgm:t>
    </dgm:pt>
    <dgm:pt modelId="{78AF0D72-3125-463D-A1D8-A25C6B70CCE4}" type="pres">
      <dgm:prSet presAssocID="{EDAF7244-DCC6-4FC0-8F7E-0B0ED6948B1B}" presName="connectorText" presStyleLbl="sibTrans2D1" presStyleIdx="1" presStyleCnt="4"/>
      <dgm:spPr/>
      <dgm:t>
        <a:bodyPr/>
        <a:lstStyle/>
        <a:p>
          <a:endParaRPr lang="es-ES"/>
        </a:p>
      </dgm:t>
    </dgm:pt>
    <dgm:pt modelId="{A7F7BCA5-5429-428E-988C-47C317DEB932}" type="pres">
      <dgm:prSet presAssocID="{E9893732-6D39-4CA0-A80B-29853EB1695E}" presName="node" presStyleLbl="node1" presStyleIdx="2" presStyleCnt="5">
        <dgm:presLayoutVars>
          <dgm:bulletEnabled val="1"/>
        </dgm:presLayoutVars>
      </dgm:prSet>
      <dgm:spPr/>
      <dgm:t>
        <a:bodyPr/>
        <a:lstStyle/>
        <a:p>
          <a:endParaRPr lang="es-ES"/>
        </a:p>
      </dgm:t>
    </dgm:pt>
    <dgm:pt modelId="{34D70B2D-2BC8-4E91-950C-80AF98F3C4AE}" type="pres">
      <dgm:prSet presAssocID="{D2D1BB01-7297-4E34-B8AD-9AD121D427E0}" presName="sibTrans" presStyleLbl="sibTrans2D1" presStyleIdx="2" presStyleCnt="4"/>
      <dgm:spPr/>
      <dgm:t>
        <a:bodyPr/>
        <a:lstStyle/>
        <a:p>
          <a:endParaRPr lang="es-EC"/>
        </a:p>
      </dgm:t>
    </dgm:pt>
    <dgm:pt modelId="{AB375051-119B-46D8-B38A-1D2794390CC1}" type="pres">
      <dgm:prSet presAssocID="{D2D1BB01-7297-4E34-B8AD-9AD121D427E0}" presName="connectorText" presStyleLbl="sibTrans2D1" presStyleIdx="2" presStyleCnt="4"/>
      <dgm:spPr/>
      <dgm:t>
        <a:bodyPr/>
        <a:lstStyle/>
        <a:p>
          <a:endParaRPr lang="es-EC"/>
        </a:p>
      </dgm:t>
    </dgm:pt>
    <dgm:pt modelId="{54C1C25E-C536-49E0-A1FB-3E0E0BE71B82}" type="pres">
      <dgm:prSet presAssocID="{FBBB80BF-4CF6-424B-A965-B28B2D052AD8}" presName="node" presStyleLbl="node1" presStyleIdx="3" presStyleCnt="5">
        <dgm:presLayoutVars>
          <dgm:bulletEnabled val="1"/>
        </dgm:presLayoutVars>
      </dgm:prSet>
      <dgm:spPr/>
      <dgm:t>
        <a:bodyPr/>
        <a:lstStyle/>
        <a:p>
          <a:endParaRPr lang="es-ES"/>
        </a:p>
      </dgm:t>
    </dgm:pt>
    <dgm:pt modelId="{F0EB40C9-2BE4-421C-9331-F745EABDB11F}" type="pres">
      <dgm:prSet presAssocID="{AA6655B0-8696-4809-BC7B-35397E446DA6}" presName="sibTrans" presStyleLbl="sibTrans2D1" presStyleIdx="3" presStyleCnt="4"/>
      <dgm:spPr/>
      <dgm:t>
        <a:bodyPr/>
        <a:lstStyle/>
        <a:p>
          <a:endParaRPr lang="es-EC"/>
        </a:p>
      </dgm:t>
    </dgm:pt>
    <dgm:pt modelId="{741EBCCD-17BD-4C9D-BEDD-25B9D3F443A3}" type="pres">
      <dgm:prSet presAssocID="{AA6655B0-8696-4809-BC7B-35397E446DA6}" presName="connectorText" presStyleLbl="sibTrans2D1" presStyleIdx="3" presStyleCnt="4"/>
      <dgm:spPr/>
      <dgm:t>
        <a:bodyPr/>
        <a:lstStyle/>
        <a:p>
          <a:endParaRPr lang="es-EC"/>
        </a:p>
      </dgm:t>
    </dgm:pt>
    <dgm:pt modelId="{103052ED-F4F6-4314-8B47-4BC2C0D3B637}" type="pres">
      <dgm:prSet presAssocID="{FDD65854-A1B2-46A4-82C0-5C3C5694C444}" presName="node" presStyleLbl="node1" presStyleIdx="4" presStyleCnt="5">
        <dgm:presLayoutVars>
          <dgm:bulletEnabled val="1"/>
        </dgm:presLayoutVars>
      </dgm:prSet>
      <dgm:spPr/>
      <dgm:t>
        <a:bodyPr/>
        <a:lstStyle/>
        <a:p>
          <a:endParaRPr lang="es-ES"/>
        </a:p>
      </dgm:t>
    </dgm:pt>
  </dgm:ptLst>
  <dgm:cxnLst>
    <dgm:cxn modelId="{6A01E5BC-6AEA-40A4-82AA-AAFA38E27C03}" type="presOf" srcId="{FBBB80BF-4CF6-424B-A965-B28B2D052AD8}" destId="{54C1C25E-C536-49E0-A1FB-3E0E0BE71B82}" srcOrd="0" destOrd="0" presId="urn:microsoft.com/office/officeart/2005/8/layout/process5"/>
    <dgm:cxn modelId="{55D50B71-A68F-4252-9E04-54F25F2585AC}" srcId="{AE5F0489-5AD9-457B-9471-0045C89D7267}" destId="{A0F15D55-7D93-4C91-B16E-B5B2A7F38BEB}" srcOrd="1" destOrd="0" parTransId="{1D60FB06-D874-471C-A8AD-AAF52C3DEE4A}" sibTransId="{EDAF7244-DCC6-4FC0-8F7E-0B0ED6948B1B}"/>
    <dgm:cxn modelId="{77549CF8-9609-49C5-B7C2-22871A9BA768}" type="presOf" srcId="{D2D1BB01-7297-4E34-B8AD-9AD121D427E0}" destId="{AB375051-119B-46D8-B38A-1D2794390CC1}" srcOrd="1" destOrd="0" presId="urn:microsoft.com/office/officeart/2005/8/layout/process5"/>
    <dgm:cxn modelId="{75C73701-D937-4F0D-99E9-E7EDC9020EE7}" type="presOf" srcId="{FDD65854-A1B2-46A4-82C0-5C3C5694C444}" destId="{103052ED-F4F6-4314-8B47-4BC2C0D3B637}" srcOrd="0" destOrd="0" presId="urn:microsoft.com/office/officeart/2005/8/layout/process5"/>
    <dgm:cxn modelId="{CBD58FFC-F182-47C1-A1BA-4CF23E19182D}" srcId="{A0F15D55-7D93-4C91-B16E-B5B2A7F38BEB}" destId="{9DA7FF2C-7403-470F-B982-3A2DA8BAEA3D}" srcOrd="0" destOrd="0" parTransId="{DA2F1D80-6FAA-437D-9E28-A7DD04494A89}" sibTransId="{67972F21-BF89-4439-AE23-BDA55D228580}"/>
    <dgm:cxn modelId="{ED4E66D5-5220-49EC-9B54-389631172C61}" type="presOf" srcId="{AA6655B0-8696-4809-BC7B-35397E446DA6}" destId="{741EBCCD-17BD-4C9D-BEDD-25B9D3F443A3}" srcOrd="1" destOrd="0" presId="urn:microsoft.com/office/officeart/2005/8/layout/process5"/>
    <dgm:cxn modelId="{F61D2DC6-1E61-4E00-B72C-DC2014D31773}" type="presOf" srcId="{D2D1BB01-7297-4E34-B8AD-9AD121D427E0}" destId="{34D70B2D-2BC8-4E91-950C-80AF98F3C4AE}" srcOrd="0" destOrd="0" presId="urn:microsoft.com/office/officeart/2005/8/layout/process5"/>
    <dgm:cxn modelId="{108D698A-F557-4574-9753-B5C056E5EC48}" type="presOf" srcId="{E9893732-6D39-4CA0-A80B-29853EB1695E}" destId="{A7F7BCA5-5429-428E-988C-47C317DEB932}" srcOrd="0" destOrd="0" presId="urn:microsoft.com/office/officeart/2005/8/layout/process5"/>
    <dgm:cxn modelId="{1AFFBA63-6495-4F2D-BCFA-16EA27939DFC}" type="presOf" srcId="{6285947D-8FF4-4B0B-BCB9-B6DFB76036BB}" destId="{EB736679-A3F1-4625-A9DB-E8C520DB0D10}" srcOrd="0" destOrd="0" presId="urn:microsoft.com/office/officeart/2005/8/layout/process5"/>
    <dgm:cxn modelId="{B36BA71F-5344-465C-98D1-A33A7D957611}" srcId="{AE5F0489-5AD9-457B-9471-0045C89D7267}" destId="{FBBB80BF-4CF6-424B-A965-B28B2D052AD8}" srcOrd="3" destOrd="0" parTransId="{E97C9A21-19EA-4EB3-A180-C84584F2312A}" sibTransId="{AA6655B0-8696-4809-BC7B-35397E446DA6}"/>
    <dgm:cxn modelId="{488D641B-258E-4FA3-AEFE-43202FFBE462}" type="presOf" srcId="{EDAF7244-DCC6-4FC0-8F7E-0B0ED6948B1B}" destId="{78AF0D72-3125-463D-A1D8-A25C6B70CCE4}" srcOrd="1" destOrd="0" presId="urn:microsoft.com/office/officeart/2005/8/layout/process5"/>
    <dgm:cxn modelId="{6DAC277A-3DA9-4DCD-96FE-D4C04D7E9D6E}" srcId="{A0F15D55-7D93-4C91-B16E-B5B2A7F38BEB}" destId="{15B66C59-D9AA-48F4-9086-C81095C6CF84}" srcOrd="1" destOrd="0" parTransId="{C1AFBC0B-D287-4037-B7B6-3C723DDFF7A9}" sibTransId="{B5B5C093-0C51-42D1-BA57-894BC129B4FB}"/>
    <dgm:cxn modelId="{079259C8-07FF-47CD-BC32-C910C24CE441}" type="presOf" srcId="{15B66C59-D9AA-48F4-9086-C81095C6CF84}" destId="{862A506A-B31F-4A5A-9068-A049184A1283}" srcOrd="0" destOrd="2" presId="urn:microsoft.com/office/officeart/2005/8/layout/process5"/>
    <dgm:cxn modelId="{662E4AD4-5B70-4C07-AA7B-52C2C3833619}" type="presOf" srcId="{A0F15D55-7D93-4C91-B16E-B5B2A7F38BEB}" destId="{862A506A-B31F-4A5A-9068-A049184A1283}" srcOrd="0" destOrd="0" presId="urn:microsoft.com/office/officeart/2005/8/layout/process5"/>
    <dgm:cxn modelId="{2B9B0113-FD7C-40CC-B241-93162C145BE1}" type="presOf" srcId="{AE5F0489-5AD9-457B-9471-0045C89D7267}" destId="{EA6D392F-70C6-494F-A22F-F1C4405C18D4}" srcOrd="0" destOrd="0" presId="urn:microsoft.com/office/officeart/2005/8/layout/process5"/>
    <dgm:cxn modelId="{D44C9607-5FDF-453C-BAE5-0B2EE2851694}" type="presOf" srcId="{69A3B72C-B142-4941-90C3-68FC95135DC0}" destId="{5646F3F8-F42D-477D-994F-AF90750670B5}" srcOrd="0" destOrd="0" presId="urn:microsoft.com/office/officeart/2005/8/layout/process5"/>
    <dgm:cxn modelId="{A58D8923-8FDF-42B2-AF62-07AF0C46424A}" type="presOf" srcId="{EDAF7244-DCC6-4FC0-8F7E-0B0ED6948B1B}" destId="{75038F8C-C420-4E38-BE64-4658E0866754}" srcOrd="0" destOrd="0" presId="urn:microsoft.com/office/officeart/2005/8/layout/process5"/>
    <dgm:cxn modelId="{E1BDF23C-265C-48F7-B3C9-FA1EEBFD1B99}" type="presOf" srcId="{9DA7FF2C-7403-470F-B982-3A2DA8BAEA3D}" destId="{862A506A-B31F-4A5A-9068-A049184A1283}" srcOrd="0" destOrd="1" presId="urn:microsoft.com/office/officeart/2005/8/layout/process5"/>
    <dgm:cxn modelId="{205A7552-1574-4076-9014-8D125BE8A719}" srcId="{AE5F0489-5AD9-457B-9471-0045C89D7267}" destId="{E9893732-6D39-4CA0-A80B-29853EB1695E}" srcOrd="2" destOrd="0" parTransId="{CA91CF94-1B5B-4F34-ABC1-89E647921CDE}" sibTransId="{D2D1BB01-7297-4E34-B8AD-9AD121D427E0}"/>
    <dgm:cxn modelId="{17FC732E-9FE8-43D1-81DA-395B5E6F7BE5}" srcId="{AE5F0489-5AD9-457B-9471-0045C89D7267}" destId="{6285947D-8FF4-4B0B-BCB9-B6DFB76036BB}" srcOrd="0" destOrd="0" parTransId="{4C1072BF-70A7-4F4E-8397-7F24A0BB9EDF}" sibTransId="{69A3B72C-B142-4941-90C3-68FC95135DC0}"/>
    <dgm:cxn modelId="{68FC5D5F-C14C-4F80-A2D0-E1E8CC173E11}" type="presOf" srcId="{AA6655B0-8696-4809-BC7B-35397E446DA6}" destId="{F0EB40C9-2BE4-421C-9331-F745EABDB11F}" srcOrd="0" destOrd="0" presId="urn:microsoft.com/office/officeart/2005/8/layout/process5"/>
    <dgm:cxn modelId="{0011EE3F-0CA5-4AD5-9FD5-5979045F21DE}" srcId="{AE5F0489-5AD9-457B-9471-0045C89D7267}" destId="{FDD65854-A1B2-46A4-82C0-5C3C5694C444}" srcOrd="4" destOrd="0" parTransId="{BE0C5D88-E977-4568-9BC1-98698DA37696}" sibTransId="{ABE9D7A4-1356-4C1F-8C92-EF2EF074233E}"/>
    <dgm:cxn modelId="{22698F5E-ABEC-48D6-B4BA-44D23E6D94F0}" type="presOf" srcId="{69A3B72C-B142-4941-90C3-68FC95135DC0}" destId="{3877EEF0-489F-4271-A996-F8F363FEA97E}" srcOrd="1" destOrd="0" presId="urn:microsoft.com/office/officeart/2005/8/layout/process5"/>
    <dgm:cxn modelId="{0B547873-6474-4B1B-85E9-A1E6120F27E5}" type="presParOf" srcId="{EA6D392F-70C6-494F-A22F-F1C4405C18D4}" destId="{EB736679-A3F1-4625-A9DB-E8C520DB0D10}" srcOrd="0" destOrd="0" presId="urn:microsoft.com/office/officeart/2005/8/layout/process5"/>
    <dgm:cxn modelId="{32335184-7D9D-46C5-911F-93A16E7A5CE1}" type="presParOf" srcId="{EA6D392F-70C6-494F-A22F-F1C4405C18D4}" destId="{5646F3F8-F42D-477D-994F-AF90750670B5}" srcOrd="1" destOrd="0" presId="urn:microsoft.com/office/officeart/2005/8/layout/process5"/>
    <dgm:cxn modelId="{E5138300-843F-4832-B93B-985EBBD745D3}" type="presParOf" srcId="{5646F3F8-F42D-477D-994F-AF90750670B5}" destId="{3877EEF0-489F-4271-A996-F8F363FEA97E}" srcOrd="0" destOrd="0" presId="urn:microsoft.com/office/officeart/2005/8/layout/process5"/>
    <dgm:cxn modelId="{FDE0AE34-9ACF-4DBE-8C76-D6D2E2346E80}" type="presParOf" srcId="{EA6D392F-70C6-494F-A22F-F1C4405C18D4}" destId="{862A506A-B31F-4A5A-9068-A049184A1283}" srcOrd="2" destOrd="0" presId="urn:microsoft.com/office/officeart/2005/8/layout/process5"/>
    <dgm:cxn modelId="{1741F7BF-72AA-4E76-BDCC-4B753F208941}" type="presParOf" srcId="{EA6D392F-70C6-494F-A22F-F1C4405C18D4}" destId="{75038F8C-C420-4E38-BE64-4658E0866754}" srcOrd="3" destOrd="0" presId="urn:microsoft.com/office/officeart/2005/8/layout/process5"/>
    <dgm:cxn modelId="{24C20291-80E8-4471-9C6D-9D19F1124FD3}" type="presParOf" srcId="{75038F8C-C420-4E38-BE64-4658E0866754}" destId="{78AF0D72-3125-463D-A1D8-A25C6B70CCE4}" srcOrd="0" destOrd="0" presId="urn:microsoft.com/office/officeart/2005/8/layout/process5"/>
    <dgm:cxn modelId="{7C4FC91E-0A43-45B5-8837-2BFBE7379746}" type="presParOf" srcId="{EA6D392F-70C6-494F-A22F-F1C4405C18D4}" destId="{A7F7BCA5-5429-428E-988C-47C317DEB932}" srcOrd="4" destOrd="0" presId="urn:microsoft.com/office/officeart/2005/8/layout/process5"/>
    <dgm:cxn modelId="{5F922162-4AB9-4779-ADAD-FAFDA85A2BC0}" type="presParOf" srcId="{EA6D392F-70C6-494F-A22F-F1C4405C18D4}" destId="{34D70B2D-2BC8-4E91-950C-80AF98F3C4AE}" srcOrd="5" destOrd="0" presId="urn:microsoft.com/office/officeart/2005/8/layout/process5"/>
    <dgm:cxn modelId="{1191EE9C-7DB6-4F4C-A585-3A8AB703AB57}" type="presParOf" srcId="{34D70B2D-2BC8-4E91-950C-80AF98F3C4AE}" destId="{AB375051-119B-46D8-B38A-1D2794390CC1}" srcOrd="0" destOrd="0" presId="urn:microsoft.com/office/officeart/2005/8/layout/process5"/>
    <dgm:cxn modelId="{0387B569-DF9C-47CC-9A36-D066F339C80C}" type="presParOf" srcId="{EA6D392F-70C6-494F-A22F-F1C4405C18D4}" destId="{54C1C25E-C536-49E0-A1FB-3E0E0BE71B82}" srcOrd="6" destOrd="0" presId="urn:microsoft.com/office/officeart/2005/8/layout/process5"/>
    <dgm:cxn modelId="{A294E3BB-3B38-4DF7-B387-241D6D5B3F8D}" type="presParOf" srcId="{EA6D392F-70C6-494F-A22F-F1C4405C18D4}" destId="{F0EB40C9-2BE4-421C-9331-F745EABDB11F}" srcOrd="7" destOrd="0" presId="urn:microsoft.com/office/officeart/2005/8/layout/process5"/>
    <dgm:cxn modelId="{529845D5-5078-492D-8BF6-406815197BBF}" type="presParOf" srcId="{F0EB40C9-2BE4-421C-9331-F745EABDB11F}" destId="{741EBCCD-17BD-4C9D-BEDD-25B9D3F443A3}" srcOrd="0" destOrd="0" presId="urn:microsoft.com/office/officeart/2005/8/layout/process5"/>
    <dgm:cxn modelId="{0F873317-CEFD-4B2E-B0E1-0684B7CC2ACA}" type="presParOf" srcId="{EA6D392F-70C6-494F-A22F-F1C4405C18D4}" destId="{103052ED-F4F6-4314-8B47-4BC2C0D3B637}"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410BE3-B93B-4C34-839A-155255F38C4A}" type="doc">
      <dgm:prSet loTypeId="urn:microsoft.com/office/officeart/2005/8/layout/bProcess3" loCatId="process" qsTypeId="urn:microsoft.com/office/officeart/2005/8/quickstyle/3d3" qsCatId="3D" csTypeId="urn:microsoft.com/office/officeart/2005/8/colors/accent1_2" csCatId="accent1" phldr="1"/>
      <dgm:spPr/>
      <dgm:t>
        <a:bodyPr/>
        <a:lstStyle/>
        <a:p>
          <a:endParaRPr lang="es-ES"/>
        </a:p>
      </dgm:t>
    </dgm:pt>
    <dgm:pt modelId="{1F358B36-5E22-4585-8F2B-5F52DEEEFA12}">
      <dgm:prSet phldrT="[Texto]" phldr="1"/>
      <dgm:spPr>
        <a:blipFill rotWithShape="0">
          <a:blip xmlns:r="http://schemas.openxmlformats.org/officeDocument/2006/relationships" r:embed="rId1"/>
          <a:stretch>
            <a:fillRect/>
          </a:stretch>
        </a:blipFill>
      </dgm:spPr>
      <dgm:t>
        <a:bodyPr/>
        <a:lstStyle/>
        <a:p>
          <a:endParaRPr lang="es-ES" dirty="0"/>
        </a:p>
      </dgm:t>
    </dgm:pt>
    <dgm:pt modelId="{B29CAE63-1581-4200-A890-4556E27F63FB}" type="parTrans" cxnId="{36F24F71-3B78-44EF-80E1-30995E227342}">
      <dgm:prSet/>
      <dgm:spPr/>
      <dgm:t>
        <a:bodyPr/>
        <a:lstStyle/>
        <a:p>
          <a:endParaRPr lang="es-ES"/>
        </a:p>
      </dgm:t>
    </dgm:pt>
    <dgm:pt modelId="{0F2016EA-D154-4990-B568-DF76B9ECAD98}" type="sibTrans" cxnId="{36F24F71-3B78-44EF-80E1-30995E227342}">
      <dgm:prSet/>
      <dgm:spPr/>
      <dgm:t>
        <a:bodyPr/>
        <a:lstStyle/>
        <a:p>
          <a:endParaRPr lang="es-ES"/>
        </a:p>
      </dgm:t>
    </dgm:pt>
    <dgm:pt modelId="{FDF17D02-F5F3-4584-B743-DFE1A91C676E}">
      <dgm:prSet phldrT="[Texto]" phldr="1"/>
      <dgm:spPr>
        <a:blipFill rotWithShape="0">
          <a:blip xmlns:r="http://schemas.openxmlformats.org/officeDocument/2006/relationships" r:embed="rId2"/>
          <a:stretch>
            <a:fillRect/>
          </a:stretch>
        </a:blipFill>
      </dgm:spPr>
      <dgm:t>
        <a:bodyPr/>
        <a:lstStyle/>
        <a:p>
          <a:endParaRPr lang="es-ES" dirty="0"/>
        </a:p>
      </dgm:t>
    </dgm:pt>
    <dgm:pt modelId="{A44F66CC-AA1C-4570-8337-FAEB57B5E012}" type="parTrans" cxnId="{B470DFBD-4491-40B9-861B-E1A520D2350F}">
      <dgm:prSet/>
      <dgm:spPr/>
      <dgm:t>
        <a:bodyPr/>
        <a:lstStyle/>
        <a:p>
          <a:endParaRPr lang="es-ES"/>
        </a:p>
      </dgm:t>
    </dgm:pt>
    <dgm:pt modelId="{B4C28F25-1B99-46F4-B947-8A0CC92D39FD}" type="sibTrans" cxnId="{B470DFBD-4491-40B9-861B-E1A520D2350F}">
      <dgm:prSet/>
      <dgm:spPr/>
      <dgm:t>
        <a:bodyPr/>
        <a:lstStyle/>
        <a:p>
          <a:endParaRPr lang="es-ES"/>
        </a:p>
      </dgm:t>
    </dgm:pt>
    <dgm:pt modelId="{9BC9E1FD-AF46-4E68-9AE2-529D32E3B3B8}">
      <dgm:prSet phldrT="[Texto]" phldr="1"/>
      <dgm:spPr>
        <a:blipFill rotWithShape="0">
          <a:blip xmlns:r="http://schemas.openxmlformats.org/officeDocument/2006/relationships" r:embed="rId3"/>
          <a:stretch>
            <a:fillRect/>
          </a:stretch>
        </a:blipFill>
      </dgm:spPr>
      <dgm:t>
        <a:bodyPr/>
        <a:lstStyle/>
        <a:p>
          <a:endParaRPr lang="es-ES" dirty="0"/>
        </a:p>
      </dgm:t>
    </dgm:pt>
    <dgm:pt modelId="{36DEEF57-A4B2-43CC-9751-D8B9CD14B693}" type="parTrans" cxnId="{54C051A3-ECFF-4796-AA3C-F15AAAC674B2}">
      <dgm:prSet/>
      <dgm:spPr/>
      <dgm:t>
        <a:bodyPr/>
        <a:lstStyle/>
        <a:p>
          <a:endParaRPr lang="es-ES"/>
        </a:p>
      </dgm:t>
    </dgm:pt>
    <dgm:pt modelId="{8CAC9BE1-9600-4A88-8145-14B3B5ADC460}" type="sibTrans" cxnId="{54C051A3-ECFF-4796-AA3C-F15AAAC674B2}">
      <dgm:prSet/>
      <dgm:spPr/>
      <dgm:t>
        <a:bodyPr/>
        <a:lstStyle/>
        <a:p>
          <a:endParaRPr lang="es-ES"/>
        </a:p>
      </dgm:t>
    </dgm:pt>
    <dgm:pt modelId="{39B597FA-8EB0-4126-B4B0-064860EB1189}">
      <dgm:prSet phldrT="[Texto]" phldr="1"/>
      <dgm:spPr>
        <a:blipFill rotWithShape="0">
          <a:blip xmlns:r="http://schemas.openxmlformats.org/officeDocument/2006/relationships" r:embed="rId4"/>
          <a:stretch>
            <a:fillRect/>
          </a:stretch>
        </a:blipFill>
      </dgm:spPr>
      <dgm:t>
        <a:bodyPr/>
        <a:lstStyle/>
        <a:p>
          <a:endParaRPr lang="es-ES" dirty="0"/>
        </a:p>
      </dgm:t>
    </dgm:pt>
    <dgm:pt modelId="{F43C3418-3F01-445F-83ED-ED330C73C4C2}" type="parTrans" cxnId="{CB9EEFF5-1C9F-4257-9E24-50677ABEB3B2}">
      <dgm:prSet/>
      <dgm:spPr/>
      <dgm:t>
        <a:bodyPr/>
        <a:lstStyle/>
        <a:p>
          <a:endParaRPr lang="es-ES"/>
        </a:p>
      </dgm:t>
    </dgm:pt>
    <dgm:pt modelId="{4362885A-767A-4380-8769-AB9A3B8B56DF}" type="sibTrans" cxnId="{CB9EEFF5-1C9F-4257-9E24-50677ABEB3B2}">
      <dgm:prSet/>
      <dgm:spPr/>
      <dgm:t>
        <a:bodyPr/>
        <a:lstStyle/>
        <a:p>
          <a:endParaRPr lang="es-ES"/>
        </a:p>
      </dgm:t>
    </dgm:pt>
    <dgm:pt modelId="{8E12DC7C-BF99-431A-9ED3-286FB4AB56BE}">
      <dgm:prSet phldrT="[Texto]" phldr="1"/>
      <dgm:spPr>
        <a:blipFill rotWithShape="0">
          <a:blip xmlns:r="http://schemas.openxmlformats.org/officeDocument/2006/relationships" r:embed="rId5"/>
          <a:stretch>
            <a:fillRect/>
          </a:stretch>
        </a:blipFill>
      </dgm:spPr>
      <dgm:t>
        <a:bodyPr/>
        <a:lstStyle/>
        <a:p>
          <a:endParaRPr lang="es-ES" dirty="0"/>
        </a:p>
      </dgm:t>
    </dgm:pt>
    <dgm:pt modelId="{F1620E98-FB60-4FB2-8B73-23B59147CBA6}" type="parTrans" cxnId="{5E878A44-437A-4E72-86EB-978625358009}">
      <dgm:prSet/>
      <dgm:spPr/>
      <dgm:t>
        <a:bodyPr/>
        <a:lstStyle/>
        <a:p>
          <a:endParaRPr lang="es-ES"/>
        </a:p>
      </dgm:t>
    </dgm:pt>
    <dgm:pt modelId="{7CCA756A-CF95-4681-842C-A5C9610C0013}" type="sibTrans" cxnId="{5E878A44-437A-4E72-86EB-978625358009}">
      <dgm:prSet/>
      <dgm:spPr/>
      <dgm:t>
        <a:bodyPr/>
        <a:lstStyle/>
        <a:p>
          <a:endParaRPr lang="es-ES"/>
        </a:p>
      </dgm:t>
    </dgm:pt>
    <dgm:pt modelId="{21CD8CF7-5EE0-4C76-B5AD-633966C54051}">
      <dgm:prSet/>
      <dgm:spPr>
        <a:blipFill rotWithShape="0">
          <a:blip xmlns:r="http://schemas.openxmlformats.org/officeDocument/2006/relationships" r:embed="rId6"/>
          <a:stretch>
            <a:fillRect/>
          </a:stretch>
        </a:blipFill>
      </dgm:spPr>
      <dgm:t>
        <a:bodyPr/>
        <a:lstStyle/>
        <a:p>
          <a:endParaRPr lang="es-ES"/>
        </a:p>
      </dgm:t>
    </dgm:pt>
    <dgm:pt modelId="{7DC2855A-3DDC-408E-9BAC-DB6E30CAD75E}" type="parTrans" cxnId="{82B73745-AE48-451A-8B4A-2BC512A61021}">
      <dgm:prSet/>
      <dgm:spPr/>
      <dgm:t>
        <a:bodyPr/>
        <a:lstStyle/>
        <a:p>
          <a:endParaRPr lang="es-ES"/>
        </a:p>
      </dgm:t>
    </dgm:pt>
    <dgm:pt modelId="{2296C24E-322C-4277-984A-0CC9C9B6897F}" type="sibTrans" cxnId="{82B73745-AE48-451A-8B4A-2BC512A61021}">
      <dgm:prSet/>
      <dgm:spPr/>
      <dgm:t>
        <a:bodyPr/>
        <a:lstStyle/>
        <a:p>
          <a:endParaRPr lang="es-ES"/>
        </a:p>
      </dgm:t>
    </dgm:pt>
    <dgm:pt modelId="{45524DD1-5EFB-488A-92D0-EC31FAE47818}" type="pres">
      <dgm:prSet presAssocID="{0D410BE3-B93B-4C34-839A-155255F38C4A}" presName="Name0" presStyleCnt="0">
        <dgm:presLayoutVars>
          <dgm:dir/>
          <dgm:resizeHandles val="exact"/>
        </dgm:presLayoutVars>
      </dgm:prSet>
      <dgm:spPr/>
      <dgm:t>
        <a:bodyPr/>
        <a:lstStyle/>
        <a:p>
          <a:endParaRPr lang="es-ES"/>
        </a:p>
      </dgm:t>
    </dgm:pt>
    <dgm:pt modelId="{4813CBEB-FAAB-4E93-900E-366AD27CF5B0}" type="pres">
      <dgm:prSet presAssocID="{1F358B36-5E22-4585-8F2B-5F52DEEEFA12}" presName="node" presStyleLbl="node1" presStyleIdx="0" presStyleCnt="6">
        <dgm:presLayoutVars>
          <dgm:bulletEnabled val="1"/>
        </dgm:presLayoutVars>
      </dgm:prSet>
      <dgm:spPr/>
      <dgm:t>
        <a:bodyPr/>
        <a:lstStyle/>
        <a:p>
          <a:endParaRPr lang="es-ES"/>
        </a:p>
      </dgm:t>
    </dgm:pt>
    <dgm:pt modelId="{ADBE6D3B-365B-4BEF-909C-6D42FC8F2FBF}" type="pres">
      <dgm:prSet presAssocID="{0F2016EA-D154-4990-B568-DF76B9ECAD98}" presName="sibTrans" presStyleLbl="sibTrans1D1" presStyleIdx="0" presStyleCnt="5"/>
      <dgm:spPr/>
      <dgm:t>
        <a:bodyPr/>
        <a:lstStyle/>
        <a:p>
          <a:endParaRPr lang="es-ES"/>
        </a:p>
      </dgm:t>
    </dgm:pt>
    <dgm:pt modelId="{2E840138-0AA9-4D76-B19E-2EC238D0B930}" type="pres">
      <dgm:prSet presAssocID="{0F2016EA-D154-4990-B568-DF76B9ECAD98}" presName="connectorText" presStyleLbl="sibTrans1D1" presStyleIdx="0" presStyleCnt="5"/>
      <dgm:spPr/>
      <dgm:t>
        <a:bodyPr/>
        <a:lstStyle/>
        <a:p>
          <a:endParaRPr lang="es-ES"/>
        </a:p>
      </dgm:t>
    </dgm:pt>
    <dgm:pt modelId="{1FDC5780-05F0-4BA5-AEAB-276B87AF3249}" type="pres">
      <dgm:prSet presAssocID="{FDF17D02-F5F3-4584-B743-DFE1A91C676E}" presName="node" presStyleLbl="node1" presStyleIdx="1" presStyleCnt="6">
        <dgm:presLayoutVars>
          <dgm:bulletEnabled val="1"/>
        </dgm:presLayoutVars>
      </dgm:prSet>
      <dgm:spPr/>
      <dgm:t>
        <a:bodyPr/>
        <a:lstStyle/>
        <a:p>
          <a:endParaRPr lang="es-ES"/>
        </a:p>
      </dgm:t>
    </dgm:pt>
    <dgm:pt modelId="{6DD51EA5-9269-4548-9F98-7027A9DD753B}" type="pres">
      <dgm:prSet presAssocID="{B4C28F25-1B99-46F4-B947-8A0CC92D39FD}" presName="sibTrans" presStyleLbl="sibTrans1D1" presStyleIdx="1" presStyleCnt="5"/>
      <dgm:spPr/>
      <dgm:t>
        <a:bodyPr/>
        <a:lstStyle/>
        <a:p>
          <a:endParaRPr lang="es-ES"/>
        </a:p>
      </dgm:t>
    </dgm:pt>
    <dgm:pt modelId="{06E0CEFF-7377-49B4-9BBA-9467D3AE2478}" type="pres">
      <dgm:prSet presAssocID="{B4C28F25-1B99-46F4-B947-8A0CC92D39FD}" presName="connectorText" presStyleLbl="sibTrans1D1" presStyleIdx="1" presStyleCnt="5"/>
      <dgm:spPr/>
      <dgm:t>
        <a:bodyPr/>
        <a:lstStyle/>
        <a:p>
          <a:endParaRPr lang="es-ES"/>
        </a:p>
      </dgm:t>
    </dgm:pt>
    <dgm:pt modelId="{C4893EDD-25C8-493A-A66F-3B8522C65550}" type="pres">
      <dgm:prSet presAssocID="{9BC9E1FD-AF46-4E68-9AE2-529D32E3B3B8}" presName="node" presStyleLbl="node1" presStyleIdx="2" presStyleCnt="6">
        <dgm:presLayoutVars>
          <dgm:bulletEnabled val="1"/>
        </dgm:presLayoutVars>
      </dgm:prSet>
      <dgm:spPr/>
      <dgm:t>
        <a:bodyPr/>
        <a:lstStyle/>
        <a:p>
          <a:endParaRPr lang="es-ES"/>
        </a:p>
      </dgm:t>
    </dgm:pt>
    <dgm:pt modelId="{D8597325-E888-4496-A345-CD29D4FC04F9}" type="pres">
      <dgm:prSet presAssocID="{8CAC9BE1-9600-4A88-8145-14B3B5ADC460}" presName="sibTrans" presStyleLbl="sibTrans1D1" presStyleIdx="2" presStyleCnt="5"/>
      <dgm:spPr/>
      <dgm:t>
        <a:bodyPr/>
        <a:lstStyle/>
        <a:p>
          <a:endParaRPr lang="es-ES"/>
        </a:p>
      </dgm:t>
    </dgm:pt>
    <dgm:pt modelId="{326CF9F2-393C-4D57-8D53-94966D6B46C8}" type="pres">
      <dgm:prSet presAssocID="{8CAC9BE1-9600-4A88-8145-14B3B5ADC460}" presName="connectorText" presStyleLbl="sibTrans1D1" presStyleIdx="2" presStyleCnt="5"/>
      <dgm:spPr/>
      <dgm:t>
        <a:bodyPr/>
        <a:lstStyle/>
        <a:p>
          <a:endParaRPr lang="es-ES"/>
        </a:p>
      </dgm:t>
    </dgm:pt>
    <dgm:pt modelId="{81C26B98-D880-4BBF-9ACF-885F518CA888}" type="pres">
      <dgm:prSet presAssocID="{21CD8CF7-5EE0-4C76-B5AD-633966C54051}" presName="node" presStyleLbl="node1" presStyleIdx="3" presStyleCnt="6">
        <dgm:presLayoutVars>
          <dgm:bulletEnabled val="1"/>
        </dgm:presLayoutVars>
      </dgm:prSet>
      <dgm:spPr/>
      <dgm:t>
        <a:bodyPr/>
        <a:lstStyle/>
        <a:p>
          <a:endParaRPr lang="es-ES"/>
        </a:p>
      </dgm:t>
    </dgm:pt>
    <dgm:pt modelId="{8C06E71E-3F92-4B99-B444-0A5DC1FCC652}" type="pres">
      <dgm:prSet presAssocID="{2296C24E-322C-4277-984A-0CC9C9B6897F}" presName="sibTrans" presStyleLbl="sibTrans1D1" presStyleIdx="3" presStyleCnt="5"/>
      <dgm:spPr/>
      <dgm:t>
        <a:bodyPr/>
        <a:lstStyle/>
        <a:p>
          <a:endParaRPr lang="es-ES"/>
        </a:p>
      </dgm:t>
    </dgm:pt>
    <dgm:pt modelId="{37BA01B0-E882-4619-A535-D245DA29D877}" type="pres">
      <dgm:prSet presAssocID="{2296C24E-322C-4277-984A-0CC9C9B6897F}" presName="connectorText" presStyleLbl="sibTrans1D1" presStyleIdx="3" presStyleCnt="5"/>
      <dgm:spPr/>
      <dgm:t>
        <a:bodyPr/>
        <a:lstStyle/>
        <a:p>
          <a:endParaRPr lang="es-ES"/>
        </a:p>
      </dgm:t>
    </dgm:pt>
    <dgm:pt modelId="{1DB86414-D837-4AC9-9AC6-CEBEC722AE00}" type="pres">
      <dgm:prSet presAssocID="{39B597FA-8EB0-4126-B4B0-064860EB1189}" presName="node" presStyleLbl="node1" presStyleIdx="4" presStyleCnt="6">
        <dgm:presLayoutVars>
          <dgm:bulletEnabled val="1"/>
        </dgm:presLayoutVars>
      </dgm:prSet>
      <dgm:spPr/>
      <dgm:t>
        <a:bodyPr/>
        <a:lstStyle/>
        <a:p>
          <a:endParaRPr lang="es-ES"/>
        </a:p>
      </dgm:t>
    </dgm:pt>
    <dgm:pt modelId="{7DED545A-7A09-4A5D-91D7-F30E6BB98ED5}" type="pres">
      <dgm:prSet presAssocID="{4362885A-767A-4380-8769-AB9A3B8B56DF}" presName="sibTrans" presStyleLbl="sibTrans1D1" presStyleIdx="4" presStyleCnt="5"/>
      <dgm:spPr/>
      <dgm:t>
        <a:bodyPr/>
        <a:lstStyle/>
        <a:p>
          <a:endParaRPr lang="es-ES"/>
        </a:p>
      </dgm:t>
    </dgm:pt>
    <dgm:pt modelId="{AF833E9D-8407-4BA6-B624-349788D3F3A6}" type="pres">
      <dgm:prSet presAssocID="{4362885A-767A-4380-8769-AB9A3B8B56DF}" presName="connectorText" presStyleLbl="sibTrans1D1" presStyleIdx="4" presStyleCnt="5"/>
      <dgm:spPr/>
      <dgm:t>
        <a:bodyPr/>
        <a:lstStyle/>
        <a:p>
          <a:endParaRPr lang="es-ES"/>
        </a:p>
      </dgm:t>
    </dgm:pt>
    <dgm:pt modelId="{5026F898-51AB-49E8-96B2-A5600AB05369}" type="pres">
      <dgm:prSet presAssocID="{8E12DC7C-BF99-431A-9ED3-286FB4AB56BE}" presName="node" presStyleLbl="node1" presStyleIdx="5" presStyleCnt="6">
        <dgm:presLayoutVars>
          <dgm:bulletEnabled val="1"/>
        </dgm:presLayoutVars>
      </dgm:prSet>
      <dgm:spPr/>
      <dgm:t>
        <a:bodyPr/>
        <a:lstStyle/>
        <a:p>
          <a:endParaRPr lang="es-ES"/>
        </a:p>
      </dgm:t>
    </dgm:pt>
  </dgm:ptLst>
  <dgm:cxnLst>
    <dgm:cxn modelId="{DFE2F6D4-AAC5-4805-B323-6C88B3802768}" type="presOf" srcId="{2296C24E-322C-4277-984A-0CC9C9B6897F}" destId="{37BA01B0-E882-4619-A535-D245DA29D877}" srcOrd="1" destOrd="0" presId="urn:microsoft.com/office/officeart/2005/8/layout/bProcess3"/>
    <dgm:cxn modelId="{5CBF8093-5C34-4C31-BD63-DC21AD77C05C}" type="presOf" srcId="{8E12DC7C-BF99-431A-9ED3-286FB4AB56BE}" destId="{5026F898-51AB-49E8-96B2-A5600AB05369}" srcOrd="0" destOrd="0" presId="urn:microsoft.com/office/officeart/2005/8/layout/bProcess3"/>
    <dgm:cxn modelId="{27BD35E6-550F-4567-B589-245B63485D69}" type="presOf" srcId="{0F2016EA-D154-4990-B568-DF76B9ECAD98}" destId="{ADBE6D3B-365B-4BEF-909C-6D42FC8F2FBF}" srcOrd="0" destOrd="0" presId="urn:microsoft.com/office/officeart/2005/8/layout/bProcess3"/>
    <dgm:cxn modelId="{5E878A44-437A-4E72-86EB-978625358009}" srcId="{0D410BE3-B93B-4C34-839A-155255F38C4A}" destId="{8E12DC7C-BF99-431A-9ED3-286FB4AB56BE}" srcOrd="5" destOrd="0" parTransId="{F1620E98-FB60-4FB2-8B73-23B59147CBA6}" sibTransId="{7CCA756A-CF95-4681-842C-A5C9610C0013}"/>
    <dgm:cxn modelId="{54C051A3-ECFF-4796-AA3C-F15AAAC674B2}" srcId="{0D410BE3-B93B-4C34-839A-155255F38C4A}" destId="{9BC9E1FD-AF46-4E68-9AE2-529D32E3B3B8}" srcOrd="2" destOrd="0" parTransId="{36DEEF57-A4B2-43CC-9751-D8B9CD14B693}" sibTransId="{8CAC9BE1-9600-4A88-8145-14B3B5ADC460}"/>
    <dgm:cxn modelId="{3C9CFE23-2351-433D-8DBB-30B8F54606E1}" type="presOf" srcId="{2296C24E-322C-4277-984A-0CC9C9B6897F}" destId="{8C06E71E-3F92-4B99-B444-0A5DC1FCC652}" srcOrd="0" destOrd="0" presId="urn:microsoft.com/office/officeart/2005/8/layout/bProcess3"/>
    <dgm:cxn modelId="{7BE5A241-A871-4735-959B-7A5857946049}" type="presOf" srcId="{4362885A-767A-4380-8769-AB9A3B8B56DF}" destId="{7DED545A-7A09-4A5D-91D7-F30E6BB98ED5}" srcOrd="0" destOrd="0" presId="urn:microsoft.com/office/officeart/2005/8/layout/bProcess3"/>
    <dgm:cxn modelId="{36F24F71-3B78-44EF-80E1-30995E227342}" srcId="{0D410BE3-B93B-4C34-839A-155255F38C4A}" destId="{1F358B36-5E22-4585-8F2B-5F52DEEEFA12}" srcOrd="0" destOrd="0" parTransId="{B29CAE63-1581-4200-A890-4556E27F63FB}" sibTransId="{0F2016EA-D154-4990-B568-DF76B9ECAD98}"/>
    <dgm:cxn modelId="{CB9EEFF5-1C9F-4257-9E24-50677ABEB3B2}" srcId="{0D410BE3-B93B-4C34-839A-155255F38C4A}" destId="{39B597FA-8EB0-4126-B4B0-064860EB1189}" srcOrd="4" destOrd="0" parTransId="{F43C3418-3F01-445F-83ED-ED330C73C4C2}" sibTransId="{4362885A-767A-4380-8769-AB9A3B8B56DF}"/>
    <dgm:cxn modelId="{88360731-2956-4494-827A-328372590669}" type="presOf" srcId="{4362885A-767A-4380-8769-AB9A3B8B56DF}" destId="{AF833E9D-8407-4BA6-B624-349788D3F3A6}" srcOrd="1" destOrd="0" presId="urn:microsoft.com/office/officeart/2005/8/layout/bProcess3"/>
    <dgm:cxn modelId="{CCF22473-82E7-42EF-9B65-D1DD264B51A1}" type="presOf" srcId="{FDF17D02-F5F3-4584-B743-DFE1A91C676E}" destId="{1FDC5780-05F0-4BA5-AEAB-276B87AF3249}" srcOrd="0" destOrd="0" presId="urn:microsoft.com/office/officeart/2005/8/layout/bProcess3"/>
    <dgm:cxn modelId="{01C27405-B275-4E1B-9D9C-861FF804D5C0}" type="presOf" srcId="{0F2016EA-D154-4990-B568-DF76B9ECAD98}" destId="{2E840138-0AA9-4D76-B19E-2EC238D0B930}" srcOrd="1" destOrd="0" presId="urn:microsoft.com/office/officeart/2005/8/layout/bProcess3"/>
    <dgm:cxn modelId="{8578978B-FFE8-4672-AEDD-D88FAEB1A0E5}" type="presOf" srcId="{1F358B36-5E22-4585-8F2B-5F52DEEEFA12}" destId="{4813CBEB-FAAB-4E93-900E-366AD27CF5B0}" srcOrd="0" destOrd="0" presId="urn:microsoft.com/office/officeart/2005/8/layout/bProcess3"/>
    <dgm:cxn modelId="{DD4C513F-E413-4C15-8D4C-03A40BA4AB6F}" type="presOf" srcId="{B4C28F25-1B99-46F4-B947-8A0CC92D39FD}" destId="{06E0CEFF-7377-49B4-9BBA-9467D3AE2478}" srcOrd="1" destOrd="0" presId="urn:microsoft.com/office/officeart/2005/8/layout/bProcess3"/>
    <dgm:cxn modelId="{7DC14F47-10D3-4758-8528-DD3D194CA709}" type="presOf" srcId="{8CAC9BE1-9600-4A88-8145-14B3B5ADC460}" destId="{326CF9F2-393C-4D57-8D53-94966D6B46C8}" srcOrd="1" destOrd="0" presId="urn:microsoft.com/office/officeart/2005/8/layout/bProcess3"/>
    <dgm:cxn modelId="{D541D7BC-D83F-49BF-BE6E-1D491890FAC9}" type="presOf" srcId="{9BC9E1FD-AF46-4E68-9AE2-529D32E3B3B8}" destId="{C4893EDD-25C8-493A-A66F-3B8522C65550}" srcOrd="0" destOrd="0" presId="urn:microsoft.com/office/officeart/2005/8/layout/bProcess3"/>
    <dgm:cxn modelId="{41972296-5627-4237-961F-8D86E1B3194C}" type="presOf" srcId="{39B597FA-8EB0-4126-B4B0-064860EB1189}" destId="{1DB86414-D837-4AC9-9AC6-CEBEC722AE00}" srcOrd="0" destOrd="0" presId="urn:microsoft.com/office/officeart/2005/8/layout/bProcess3"/>
    <dgm:cxn modelId="{82B73745-AE48-451A-8B4A-2BC512A61021}" srcId="{0D410BE3-B93B-4C34-839A-155255F38C4A}" destId="{21CD8CF7-5EE0-4C76-B5AD-633966C54051}" srcOrd="3" destOrd="0" parTransId="{7DC2855A-3DDC-408E-9BAC-DB6E30CAD75E}" sibTransId="{2296C24E-322C-4277-984A-0CC9C9B6897F}"/>
    <dgm:cxn modelId="{29D037CB-71BA-49F1-8F76-B861336055BA}" type="presOf" srcId="{8CAC9BE1-9600-4A88-8145-14B3B5ADC460}" destId="{D8597325-E888-4496-A345-CD29D4FC04F9}" srcOrd="0" destOrd="0" presId="urn:microsoft.com/office/officeart/2005/8/layout/bProcess3"/>
    <dgm:cxn modelId="{F16005D8-568B-476C-B80F-D8571C224406}" type="presOf" srcId="{21CD8CF7-5EE0-4C76-B5AD-633966C54051}" destId="{81C26B98-D880-4BBF-9ACF-885F518CA888}" srcOrd="0" destOrd="0" presId="urn:microsoft.com/office/officeart/2005/8/layout/bProcess3"/>
    <dgm:cxn modelId="{237E3F9C-6981-4D66-8FE3-BC2E270CB7F0}" type="presOf" srcId="{B4C28F25-1B99-46F4-B947-8A0CC92D39FD}" destId="{6DD51EA5-9269-4548-9F98-7027A9DD753B}" srcOrd="0" destOrd="0" presId="urn:microsoft.com/office/officeart/2005/8/layout/bProcess3"/>
    <dgm:cxn modelId="{B470DFBD-4491-40B9-861B-E1A520D2350F}" srcId="{0D410BE3-B93B-4C34-839A-155255F38C4A}" destId="{FDF17D02-F5F3-4584-B743-DFE1A91C676E}" srcOrd="1" destOrd="0" parTransId="{A44F66CC-AA1C-4570-8337-FAEB57B5E012}" sibTransId="{B4C28F25-1B99-46F4-B947-8A0CC92D39FD}"/>
    <dgm:cxn modelId="{EF1E5B50-CDFF-4948-A77B-6B89EBF14E25}" type="presOf" srcId="{0D410BE3-B93B-4C34-839A-155255F38C4A}" destId="{45524DD1-5EFB-488A-92D0-EC31FAE47818}" srcOrd="0" destOrd="0" presId="urn:microsoft.com/office/officeart/2005/8/layout/bProcess3"/>
    <dgm:cxn modelId="{07D2BCF2-63FD-401A-BE14-584914CE293F}" type="presParOf" srcId="{45524DD1-5EFB-488A-92D0-EC31FAE47818}" destId="{4813CBEB-FAAB-4E93-900E-366AD27CF5B0}" srcOrd="0" destOrd="0" presId="urn:microsoft.com/office/officeart/2005/8/layout/bProcess3"/>
    <dgm:cxn modelId="{124C139C-6F5C-4BF2-A43A-3912917EFC70}" type="presParOf" srcId="{45524DD1-5EFB-488A-92D0-EC31FAE47818}" destId="{ADBE6D3B-365B-4BEF-909C-6D42FC8F2FBF}" srcOrd="1" destOrd="0" presId="urn:microsoft.com/office/officeart/2005/8/layout/bProcess3"/>
    <dgm:cxn modelId="{BED7596D-7442-4DEA-89B0-C1F3CA46FBA5}" type="presParOf" srcId="{ADBE6D3B-365B-4BEF-909C-6D42FC8F2FBF}" destId="{2E840138-0AA9-4D76-B19E-2EC238D0B930}" srcOrd="0" destOrd="0" presId="urn:microsoft.com/office/officeart/2005/8/layout/bProcess3"/>
    <dgm:cxn modelId="{9C189EDF-F6A8-4C23-AC5A-2E9A4683316B}" type="presParOf" srcId="{45524DD1-5EFB-488A-92D0-EC31FAE47818}" destId="{1FDC5780-05F0-4BA5-AEAB-276B87AF3249}" srcOrd="2" destOrd="0" presId="urn:microsoft.com/office/officeart/2005/8/layout/bProcess3"/>
    <dgm:cxn modelId="{58312425-A64B-4B22-9CF6-177A03C9C661}" type="presParOf" srcId="{45524DD1-5EFB-488A-92D0-EC31FAE47818}" destId="{6DD51EA5-9269-4548-9F98-7027A9DD753B}" srcOrd="3" destOrd="0" presId="urn:microsoft.com/office/officeart/2005/8/layout/bProcess3"/>
    <dgm:cxn modelId="{57D15267-D52E-4FB0-841F-7C2F9B9494D1}" type="presParOf" srcId="{6DD51EA5-9269-4548-9F98-7027A9DD753B}" destId="{06E0CEFF-7377-49B4-9BBA-9467D3AE2478}" srcOrd="0" destOrd="0" presId="urn:microsoft.com/office/officeart/2005/8/layout/bProcess3"/>
    <dgm:cxn modelId="{9D74DBDA-6E7B-45AD-A90A-4185FDC7649A}" type="presParOf" srcId="{45524DD1-5EFB-488A-92D0-EC31FAE47818}" destId="{C4893EDD-25C8-493A-A66F-3B8522C65550}" srcOrd="4" destOrd="0" presId="urn:microsoft.com/office/officeart/2005/8/layout/bProcess3"/>
    <dgm:cxn modelId="{68AF7D16-5BBD-4049-B697-24CF44F9CA75}" type="presParOf" srcId="{45524DD1-5EFB-488A-92D0-EC31FAE47818}" destId="{D8597325-E888-4496-A345-CD29D4FC04F9}" srcOrd="5" destOrd="0" presId="urn:microsoft.com/office/officeart/2005/8/layout/bProcess3"/>
    <dgm:cxn modelId="{37008FDB-E47E-4AAB-AB8F-E8A89DF51C97}" type="presParOf" srcId="{D8597325-E888-4496-A345-CD29D4FC04F9}" destId="{326CF9F2-393C-4D57-8D53-94966D6B46C8}" srcOrd="0" destOrd="0" presId="urn:microsoft.com/office/officeart/2005/8/layout/bProcess3"/>
    <dgm:cxn modelId="{08A95250-048C-4886-8D34-FF954C94F82D}" type="presParOf" srcId="{45524DD1-5EFB-488A-92D0-EC31FAE47818}" destId="{81C26B98-D880-4BBF-9ACF-885F518CA888}" srcOrd="6" destOrd="0" presId="urn:microsoft.com/office/officeart/2005/8/layout/bProcess3"/>
    <dgm:cxn modelId="{2793FF5E-E31D-46AE-B71E-46E60C0F8D45}" type="presParOf" srcId="{45524DD1-5EFB-488A-92D0-EC31FAE47818}" destId="{8C06E71E-3F92-4B99-B444-0A5DC1FCC652}" srcOrd="7" destOrd="0" presId="urn:microsoft.com/office/officeart/2005/8/layout/bProcess3"/>
    <dgm:cxn modelId="{B078D273-EC68-4894-B9BB-CEA3A58E10C4}" type="presParOf" srcId="{8C06E71E-3F92-4B99-B444-0A5DC1FCC652}" destId="{37BA01B0-E882-4619-A535-D245DA29D877}" srcOrd="0" destOrd="0" presId="urn:microsoft.com/office/officeart/2005/8/layout/bProcess3"/>
    <dgm:cxn modelId="{B7AEAE12-9364-4181-9871-09B787574830}" type="presParOf" srcId="{45524DD1-5EFB-488A-92D0-EC31FAE47818}" destId="{1DB86414-D837-4AC9-9AC6-CEBEC722AE00}" srcOrd="8" destOrd="0" presId="urn:microsoft.com/office/officeart/2005/8/layout/bProcess3"/>
    <dgm:cxn modelId="{FEABDC3C-BC63-4E7C-8635-C742B48E58DD}" type="presParOf" srcId="{45524DD1-5EFB-488A-92D0-EC31FAE47818}" destId="{7DED545A-7A09-4A5D-91D7-F30E6BB98ED5}" srcOrd="9" destOrd="0" presId="urn:microsoft.com/office/officeart/2005/8/layout/bProcess3"/>
    <dgm:cxn modelId="{6565CBD7-3A2A-4221-91B9-0109DB6A371F}" type="presParOf" srcId="{7DED545A-7A09-4A5D-91D7-F30E6BB98ED5}" destId="{AF833E9D-8407-4BA6-B624-349788D3F3A6}" srcOrd="0" destOrd="0" presId="urn:microsoft.com/office/officeart/2005/8/layout/bProcess3"/>
    <dgm:cxn modelId="{32089ECB-C6FE-4B71-9606-549C19CCB78D}" type="presParOf" srcId="{45524DD1-5EFB-488A-92D0-EC31FAE47818}" destId="{5026F898-51AB-49E8-96B2-A5600AB05369}"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FC8D39-F413-4500-BC50-B87788CA52A7}" type="doc">
      <dgm:prSet loTypeId="urn:microsoft.com/office/officeart/2005/8/layout/hProcess7" loCatId="process" qsTypeId="urn:microsoft.com/office/officeart/2005/8/quickstyle/simple1" qsCatId="simple" csTypeId="urn:microsoft.com/office/officeart/2005/8/colors/accent1_2" csCatId="accent1" phldr="1"/>
      <dgm:spPr/>
      <dgm:t>
        <a:bodyPr/>
        <a:lstStyle/>
        <a:p>
          <a:endParaRPr lang="es-ES"/>
        </a:p>
      </dgm:t>
    </dgm:pt>
    <dgm:pt modelId="{CEBFE7F0-6085-4BFE-9DE7-AF8CDEFE2B7E}">
      <dgm:prSet phldrT="[Texto]" phldr="1"/>
      <dgm:spPr>
        <a:blipFill rotWithShape="0">
          <a:blip xmlns:r="http://schemas.openxmlformats.org/officeDocument/2006/relationships" r:embed="rId1"/>
          <a:stretch>
            <a:fillRect/>
          </a:stretch>
        </a:blipFill>
      </dgm:spPr>
      <dgm:t>
        <a:bodyPr/>
        <a:lstStyle/>
        <a:p>
          <a:endParaRPr lang="es-ES"/>
        </a:p>
      </dgm:t>
    </dgm:pt>
    <dgm:pt modelId="{0AB12847-16BC-4FAD-9227-FA94A8F170B4}" type="parTrans" cxnId="{C30AAC60-73E9-46E8-9F87-B42A9E3700B9}">
      <dgm:prSet/>
      <dgm:spPr/>
      <dgm:t>
        <a:bodyPr/>
        <a:lstStyle/>
        <a:p>
          <a:endParaRPr lang="es-ES"/>
        </a:p>
      </dgm:t>
    </dgm:pt>
    <dgm:pt modelId="{FAB9726A-C37F-408C-8514-F2928DC5FAA7}" type="sibTrans" cxnId="{C30AAC60-73E9-46E8-9F87-B42A9E3700B9}">
      <dgm:prSet/>
      <dgm:spPr/>
      <dgm:t>
        <a:bodyPr/>
        <a:lstStyle/>
        <a:p>
          <a:endParaRPr lang="es-ES"/>
        </a:p>
      </dgm:t>
    </dgm:pt>
    <dgm:pt modelId="{B950E671-A5AB-47CF-9880-D298993A256A}">
      <dgm:prSet phldrT="[Texto]" phldr="1"/>
      <dgm:spPr/>
      <dgm:t>
        <a:bodyPr/>
        <a:lstStyle/>
        <a:p>
          <a:endParaRPr lang="es-ES" dirty="0"/>
        </a:p>
      </dgm:t>
    </dgm:pt>
    <dgm:pt modelId="{87D980EB-92AF-4C41-9D07-50E36A010F35}" type="parTrans" cxnId="{EB700A54-F418-4ABC-A4AB-292EE9464BE7}">
      <dgm:prSet/>
      <dgm:spPr/>
      <dgm:t>
        <a:bodyPr/>
        <a:lstStyle/>
        <a:p>
          <a:endParaRPr lang="es-ES"/>
        </a:p>
      </dgm:t>
    </dgm:pt>
    <dgm:pt modelId="{950401F9-E7C1-49BA-8C92-330B34657BF3}" type="sibTrans" cxnId="{EB700A54-F418-4ABC-A4AB-292EE9464BE7}">
      <dgm:prSet/>
      <dgm:spPr/>
      <dgm:t>
        <a:bodyPr/>
        <a:lstStyle/>
        <a:p>
          <a:endParaRPr lang="es-ES"/>
        </a:p>
      </dgm:t>
    </dgm:pt>
    <dgm:pt modelId="{0BC22370-8BA2-4DA3-9F32-9DE05151D80D}">
      <dgm:prSet phldrT="[Texto]" phldr="1"/>
      <dgm:spPr>
        <a:blipFill rotWithShape="0">
          <a:blip xmlns:r="http://schemas.openxmlformats.org/officeDocument/2006/relationships" r:embed="rId2"/>
          <a:stretch>
            <a:fillRect/>
          </a:stretch>
        </a:blipFill>
      </dgm:spPr>
      <dgm:t>
        <a:bodyPr/>
        <a:lstStyle/>
        <a:p>
          <a:endParaRPr lang="es-ES"/>
        </a:p>
      </dgm:t>
    </dgm:pt>
    <dgm:pt modelId="{A9B66507-1E9D-4A11-B303-F749AA8FCB3A}" type="parTrans" cxnId="{5E780C1D-BAC0-4677-9306-41D07C1F424C}">
      <dgm:prSet/>
      <dgm:spPr/>
      <dgm:t>
        <a:bodyPr/>
        <a:lstStyle/>
        <a:p>
          <a:endParaRPr lang="es-ES"/>
        </a:p>
      </dgm:t>
    </dgm:pt>
    <dgm:pt modelId="{93471194-3690-4BB7-A998-04ECD496013D}" type="sibTrans" cxnId="{5E780C1D-BAC0-4677-9306-41D07C1F424C}">
      <dgm:prSet/>
      <dgm:spPr/>
      <dgm:t>
        <a:bodyPr/>
        <a:lstStyle/>
        <a:p>
          <a:endParaRPr lang="es-ES"/>
        </a:p>
      </dgm:t>
    </dgm:pt>
    <dgm:pt modelId="{0734151F-863D-489B-AFBA-5E15C2716463}">
      <dgm:prSet phldrT="[Texto]" phldr="1"/>
      <dgm:spPr/>
      <dgm:t>
        <a:bodyPr/>
        <a:lstStyle/>
        <a:p>
          <a:endParaRPr lang="es-ES"/>
        </a:p>
      </dgm:t>
    </dgm:pt>
    <dgm:pt modelId="{07C6C5DB-D5D6-4DBB-8091-DA98964F21AF}" type="parTrans" cxnId="{0B14211F-50E3-4A68-AEA2-43BA2D17CE10}">
      <dgm:prSet/>
      <dgm:spPr/>
      <dgm:t>
        <a:bodyPr/>
        <a:lstStyle/>
        <a:p>
          <a:endParaRPr lang="es-ES"/>
        </a:p>
      </dgm:t>
    </dgm:pt>
    <dgm:pt modelId="{D71D1F2C-91AB-41D5-8E81-4474FBB1B9EC}" type="sibTrans" cxnId="{0B14211F-50E3-4A68-AEA2-43BA2D17CE10}">
      <dgm:prSet/>
      <dgm:spPr/>
      <dgm:t>
        <a:bodyPr/>
        <a:lstStyle/>
        <a:p>
          <a:endParaRPr lang="es-ES"/>
        </a:p>
      </dgm:t>
    </dgm:pt>
    <dgm:pt modelId="{DC9DFB18-F574-402A-84C5-AB40B5429814}">
      <dgm:prSet phldrT="[Texto]" phldr="1"/>
      <dgm:spPr>
        <a:blipFill rotWithShape="0">
          <a:blip xmlns:r="http://schemas.openxmlformats.org/officeDocument/2006/relationships" r:embed="rId3"/>
          <a:stretch>
            <a:fillRect/>
          </a:stretch>
        </a:blipFill>
      </dgm:spPr>
      <dgm:t>
        <a:bodyPr/>
        <a:lstStyle/>
        <a:p>
          <a:endParaRPr lang="es-ES"/>
        </a:p>
      </dgm:t>
    </dgm:pt>
    <dgm:pt modelId="{C410B49D-6E3B-42C0-854E-F9A5905A2381}" type="parTrans" cxnId="{F1473122-D8DE-42AC-8372-59E5FF10FF8C}">
      <dgm:prSet/>
      <dgm:spPr/>
      <dgm:t>
        <a:bodyPr/>
        <a:lstStyle/>
        <a:p>
          <a:endParaRPr lang="es-ES"/>
        </a:p>
      </dgm:t>
    </dgm:pt>
    <dgm:pt modelId="{CCDC87A6-99AD-4736-881C-A7AB7449ABA7}" type="sibTrans" cxnId="{F1473122-D8DE-42AC-8372-59E5FF10FF8C}">
      <dgm:prSet/>
      <dgm:spPr/>
      <dgm:t>
        <a:bodyPr/>
        <a:lstStyle/>
        <a:p>
          <a:endParaRPr lang="es-ES"/>
        </a:p>
      </dgm:t>
    </dgm:pt>
    <dgm:pt modelId="{CC3E2996-4E9E-41B1-AEE3-ADCAC41BCFE9}">
      <dgm:prSet phldrT="[Texto]" phldr="1"/>
      <dgm:spPr/>
      <dgm:t>
        <a:bodyPr/>
        <a:lstStyle/>
        <a:p>
          <a:endParaRPr lang="es-ES"/>
        </a:p>
      </dgm:t>
    </dgm:pt>
    <dgm:pt modelId="{E27AC187-EC27-474B-ACC5-17772B846692}" type="parTrans" cxnId="{9DA757D2-77FF-4BC6-8F22-74B372EC4344}">
      <dgm:prSet/>
      <dgm:spPr/>
      <dgm:t>
        <a:bodyPr/>
        <a:lstStyle/>
        <a:p>
          <a:endParaRPr lang="es-ES"/>
        </a:p>
      </dgm:t>
    </dgm:pt>
    <dgm:pt modelId="{17E02EA3-3CB8-4620-9E37-2F61757D1D29}" type="sibTrans" cxnId="{9DA757D2-77FF-4BC6-8F22-74B372EC4344}">
      <dgm:prSet/>
      <dgm:spPr/>
      <dgm:t>
        <a:bodyPr/>
        <a:lstStyle/>
        <a:p>
          <a:endParaRPr lang="es-ES"/>
        </a:p>
      </dgm:t>
    </dgm:pt>
    <dgm:pt modelId="{D726E4EF-89C0-4A49-8D82-CE7BC4ECAB64}" type="pres">
      <dgm:prSet presAssocID="{F6FC8D39-F413-4500-BC50-B87788CA52A7}" presName="Name0" presStyleCnt="0">
        <dgm:presLayoutVars>
          <dgm:dir/>
          <dgm:animLvl val="lvl"/>
          <dgm:resizeHandles val="exact"/>
        </dgm:presLayoutVars>
      </dgm:prSet>
      <dgm:spPr/>
      <dgm:t>
        <a:bodyPr/>
        <a:lstStyle/>
        <a:p>
          <a:endParaRPr lang="es-ES"/>
        </a:p>
      </dgm:t>
    </dgm:pt>
    <dgm:pt modelId="{FB91FC8C-2B42-4C6F-9F9C-AEAABA811D66}" type="pres">
      <dgm:prSet presAssocID="{CEBFE7F0-6085-4BFE-9DE7-AF8CDEFE2B7E}" presName="compositeNode" presStyleCnt="0">
        <dgm:presLayoutVars>
          <dgm:bulletEnabled val="1"/>
        </dgm:presLayoutVars>
      </dgm:prSet>
      <dgm:spPr/>
    </dgm:pt>
    <dgm:pt modelId="{A7A4D7B5-FE7B-4B96-A168-E9CABB6D087C}" type="pres">
      <dgm:prSet presAssocID="{CEBFE7F0-6085-4BFE-9DE7-AF8CDEFE2B7E}" presName="bgRect" presStyleLbl="node1" presStyleIdx="0" presStyleCnt="3"/>
      <dgm:spPr/>
      <dgm:t>
        <a:bodyPr/>
        <a:lstStyle/>
        <a:p>
          <a:endParaRPr lang="es-ES"/>
        </a:p>
      </dgm:t>
    </dgm:pt>
    <dgm:pt modelId="{CDB02E53-4466-4B5B-B209-AFD4B536C310}" type="pres">
      <dgm:prSet presAssocID="{CEBFE7F0-6085-4BFE-9DE7-AF8CDEFE2B7E}" presName="parentNode" presStyleLbl="node1" presStyleIdx="0" presStyleCnt="3">
        <dgm:presLayoutVars>
          <dgm:chMax val="0"/>
          <dgm:bulletEnabled val="1"/>
        </dgm:presLayoutVars>
      </dgm:prSet>
      <dgm:spPr/>
      <dgm:t>
        <a:bodyPr/>
        <a:lstStyle/>
        <a:p>
          <a:endParaRPr lang="es-ES"/>
        </a:p>
      </dgm:t>
    </dgm:pt>
    <dgm:pt modelId="{E1E0950E-8279-44E5-8E5D-81EF05BF975E}" type="pres">
      <dgm:prSet presAssocID="{CEBFE7F0-6085-4BFE-9DE7-AF8CDEFE2B7E}" presName="childNode" presStyleLbl="node1" presStyleIdx="0" presStyleCnt="3">
        <dgm:presLayoutVars>
          <dgm:bulletEnabled val="1"/>
        </dgm:presLayoutVars>
      </dgm:prSet>
      <dgm:spPr/>
      <dgm:t>
        <a:bodyPr/>
        <a:lstStyle/>
        <a:p>
          <a:endParaRPr lang="es-ES"/>
        </a:p>
      </dgm:t>
    </dgm:pt>
    <dgm:pt modelId="{0A22DF39-0175-4A86-A93D-71E32A7C9996}" type="pres">
      <dgm:prSet presAssocID="{FAB9726A-C37F-408C-8514-F2928DC5FAA7}" presName="hSp" presStyleCnt="0"/>
      <dgm:spPr/>
    </dgm:pt>
    <dgm:pt modelId="{643E8551-1F36-46F4-A21C-26F3B57EFEB5}" type="pres">
      <dgm:prSet presAssocID="{FAB9726A-C37F-408C-8514-F2928DC5FAA7}" presName="vProcSp" presStyleCnt="0"/>
      <dgm:spPr/>
    </dgm:pt>
    <dgm:pt modelId="{B66E5FAC-2C7C-47F1-BEFE-CD16D8CBA65D}" type="pres">
      <dgm:prSet presAssocID="{FAB9726A-C37F-408C-8514-F2928DC5FAA7}" presName="vSp1" presStyleCnt="0"/>
      <dgm:spPr/>
    </dgm:pt>
    <dgm:pt modelId="{3D097419-03DF-46B2-BE5A-DE6551CFBFBA}" type="pres">
      <dgm:prSet presAssocID="{FAB9726A-C37F-408C-8514-F2928DC5FAA7}" presName="simulatedConn" presStyleLbl="solidFgAcc1" presStyleIdx="0" presStyleCnt="2"/>
      <dgm:spPr/>
    </dgm:pt>
    <dgm:pt modelId="{8702283F-A6E5-496F-90D9-441D0C852162}" type="pres">
      <dgm:prSet presAssocID="{FAB9726A-C37F-408C-8514-F2928DC5FAA7}" presName="vSp2" presStyleCnt="0"/>
      <dgm:spPr/>
    </dgm:pt>
    <dgm:pt modelId="{B262AA8E-C65B-4C52-865D-C270D94C7D72}" type="pres">
      <dgm:prSet presAssocID="{FAB9726A-C37F-408C-8514-F2928DC5FAA7}" presName="sibTrans" presStyleCnt="0"/>
      <dgm:spPr/>
    </dgm:pt>
    <dgm:pt modelId="{DAF0BC51-E7F5-4D7B-AEA1-7655C6371916}" type="pres">
      <dgm:prSet presAssocID="{0BC22370-8BA2-4DA3-9F32-9DE05151D80D}" presName="compositeNode" presStyleCnt="0">
        <dgm:presLayoutVars>
          <dgm:bulletEnabled val="1"/>
        </dgm:presLayoutVars>
      </dgm:prSet>
      <dgm:spPr/>
    </dgm:pt>
    <dgm:pt modelId="{3F53D2D8-1C1E-4B2D-AF24-7B449F32F8A9}" type="pres">
      <dgm:prSet presAssocID="{0BC22370-8BA2-4DA3-9F32-9DE05151D80D}" presName="bgRect" presStyleLbl="node1" presStyleIdx="1" presStyleCnt="3"/>
      <dgm:spPr/>
      <dgm:t>
        <a:bodyPr/>
        <a:lstStyle/>
        <a:p>
          <a:endParaRPr lang="es-ES"/>
        </a:p>
      </dgm:t>
    </dgm:pt>
    <dgm:pt modelId="{79A8288E-9EAF-4A77-84DE-A1F15644139C}" type="pres">
      <dgm:prSet presAssocID="{0BC22370-8BA2-4DA3-9F32-9DE05151D80D}" presName="parentNode" presStyleLbl="node1" presStyleIdx="1" presStyleCnt="3">
        <dgm:presLayoutVars>
          <dgm:chMax val="0"/>
          <dgm:bulletEnabled val="1"/>
        </dgm:presLayoutVars>
      </dgm:prSet>
      <dgm:spPr/>
      <dgm:t>
        <a:bodyPr/>
        <a:lstStyle/>
        <a:p>
          <a:endParaRPr lang="es-ES"/>
        </a:p>
      </dgm:t>
    </dgm:pt>
    <dgm:pt modelId="{6D99AE4B-C454-4B53-8126-1683C7AEB472}" type="pres">
      <dgm:prSet presAssocID="{0BC22370-8BA2-4DA3-9F32-9DE05151D80D}" presName="childNode" presStyleLbl="node1" presStyleIdx="1" presStyleCnt="3">
        <dgm:presLayoutVars>
          <dgm:bulletEnabled val="1"/>
        </dgm:presLayoutVars>
      </dgm:prSet>
      <dgm:spPr/>
      <dgm:t>
        <a:bodyPr/>
        <a:lstStyle/>
        <a:p>
          <a:endParaRPr lang="es-ES"/>
        </a:p>
      </dgm:t>
    </dgm:pt>
    <dgm:pt modelId="{F9C8C749-B787-4E59-8531-B18DEE160BE8}" type="pres">
      <dgm:prSet presAssocID="{93471194-3690-4BB7-A998-04ECD496013D}" presName="hSp" presStyleCnt="0"/>
      <dgm:spPr/>
    </dgm:pt>
    <dgm:pt modelId="{551DF4EB-AE45-4A0C-BD1D-534C17681A29}" type="pres">
      <dgm:prSet presAssocID="{93471194-3690-4BB7-A998-04ECD496013D}" presName="vProcSp" presStyleCnt="0"/>
      <dgm:spPr/>
    </dgm:pt>
    <dgm:pt modelId="{EFBCBEE0-6D64-42EF-9FC6-B111CA1C49AD}" type="pres">
      <dgm:prSet presAssocID="{93471194-3690-4BB7-A998-04ECD496013D}" presName="vSp1" presStyleCnt="0"/>
      <dgm:spPr/>
    </dgm:pt>
    <dgm:pt modelId="{0713EA22-B442-41B4-9A0A-554BF0EAF545}" type="pres">
      <dgm:prSet presAssocID="{93471194-3690-4BB7-A998-04ECD496013D}" presName="simulatedConn" presStyleLbl="solidFgAcc1" presStyleIdx="1" presStyleCnt="2"/>
      <dgm:spPr/>
    </dgm:pt>
    <dgm:pt modelId="{3778BEBE-7646-414D-8D4E-E54F7E1DDB18}" type="pres">
      <dgm:prSet presAssocID="{93471194-3690-4BB7-A998-04ECD496013D}" presName="vSp2" presStyleCnt="0"/>
      <dgm:spPr/>
    </dgm:pt>
    <dgm:pt modelId="{0CE5D4FB-920F-4865-8653-3752717F1CDD}" type="pres">
      <dgm:prSet presAssocID="{93471194-3690-4BB7-A998-04ECD496013D}" presName="sibTrans" presStyleCnt="0"/>
      <dgm:spPr/>
    </dgm:pt>
    <dgm:pt modelId="{14658245-0C8E-4D18-AF28-701DEDD6D806}" type="pres">
      <dgm:prSet presAssocID="{DC9DFB18-F574-402A-84C5-AB40B5429814}" presName="compositeNode" presStyleCnt="0">
        <dgm:presLayoutVars>
          <dgm:bulletEnabled val="1"/>
        </dgm:presLayoutVars>
      </dgm:prSet>
      <dgm:spPr/>
    </dgm:pt>
    <dgm:pt modelId="{88115CBC-8E33-4EE2-A27B-3AC60DD3F483}" type="pres">
      <dgm:prSet presAssocID="{DC9DFB18-F574-402A-84C5-AB40B5429814}" presName="bgRect" presStyleLbl="node1" presStyleIdx="2" presStyleCnt="3"/>
      <dgm:spPr/>
      <dgm:t>
        <a:bodyPr/>
        <a:lstStyle/>
        <a:p>
          <a:endParaRPr lang="es-ES"/>
        </a:p>
      </dgm:t>
    </dgm:pt>
    <dgm:pt modelId="{E7434231-4D99-491F-8A4F-AAEB621A8378}" type="pres">
      <dgm:prSet presAssocID="{DC9DFB18-F574-402A-84C5-AB40B5429814}" presName="parentNode" presStyleLbl="node1" presStyleIdx="2" presStyleCnt="3">
        <dgm:presLayoutVars>
          <dgm:chMax val="0"/>
          <dgm:bulletEnabled val="1"/>
        </dgm:presLayoutVars>
      </dgm:prSet>
      <dgm:spPr/>
      <dgm:t>
        <a:bodyPr/>
        <a:lstStyle/>
        <a:p>
          <a:endParaRPr lang="es-ES"/>
        </a:p>
      </dgm:t>
    </dgm:pt>
    <dgm:pt modelId="{8CC63B3A-2992-4CF5-B308-2BE520576603}" type="pres">
      <dgm:prSet presAssocID="{DC9DFB18-F574-402A-84C5-AB40B5429814}" presName="childNode" presStyleLbl="node1" presStyleIdx="2" presStyleCnt="3">
        <dgm:presLayoutVars>
          <dgm:bulletEnabled val="1"/>
        </dgm:presLayoutVars>
      </dgm:prSet>
      <dgm:spPr/>
      <dgm:t>
        <a:bodyPr/>
        <a:lstStyle/>
        <a:p>
          <a:endParaRPr lang="es-ES"/>
        </a:p>
      </dgm:t>
    </dgm:pt>
  </dgm:ptLst>
  <dgm:cxnLst>
    <dgm:cxn modelId="{0B14211F-50E3-4A68-AEA2-43BA2D17CE10}" srcId="{0BC22370-8BA2-4DA3-9F32-9DE05151D80D}" destId="{0734151F-863D-489B-AFBA-5E15C2716463}" srcOrd="0" destOrd="0" parTransId="{07C6C5DB-D5D6-4DBB-8091-DA98964F21AF}" sibTransId="{D71D1F2C-91AB-41D5-8E81-4474FBB1B9EC}"/>
    <dgm:cxn modelId="{9DA757D2-77FF-4BC6-8F22-74B372EC4344}" srcId="{DC9DFB18-F574-402A-84C5-AB40B5429814}" destId="{CC3E2996-4E9E-41B1-AEE3-ADCAC41BCFE9}" srcOrd="0" destOrd="0" parTransId="{E27AC187-EC27-474B-ACC5-17772B846692}" sibTransId="{17E02EA3-3CB8-4620-9E37-2F61757D1D29}"/>
    <dgm:cxn modelId="{AC0D2DD9-844F-4FB3-8DAC-567DD21921E2}" type="presOf" srcId="{0BC22370-8BA2-4DA3-9F32-9DE05151D80D}" destId="{79A8288E-9EAF-4A77-84DE-A1F15644139C}" srcOrd="1" destOrd="0" presId="urn:microsoft.com/office/officeart/2005/8/layout/hProcess7"/>
    <dgm:cxn modelId="{EB700A54-F418-4ABC-A4AB-292EE9464BE7}" srcId="{CEBFE7F0-6085-4BFE-9DE7-AF8CDEFE2B7E}" destId="{B950E671-A5AB-47CF-9880-D298993A256A}" srcOrd="0" destOrd="0" parTransId="{87D980EB-92AF-4C41-9D07-50E36A010F35}" sibTransId="{950401F9-E7C1-49BA-8C92-330B34657BF3}"/>
    <dgm:cxn modelId="{F1473122-D8DE-42AC-8372-59E5FF10FF8C}" srcId="{F6FC8D39-F413-4500-BC50-B87788CA52A7}" destId="{DC9DFB18-F574-402A-84C5-AB40B5429814}" srcOrd="2" destOrd="0" parTransId="{C410B49D-6E3B-42C0-854E-F9A5905A2381}" sibTransId="{CCDC87A6-99AD-4736-881C-A7AB7449ABA7}"/>
    <dgm:cxn modelId="{29F0D4EA-0F75-4F2C-96F0-B2BEF8EEDCF7}" type="presOf" srcId="{B950E671-A5AB-47CF-9880-D298993A256A}" destId="{E1E0950E-8279-44E5-8E5D-81EF05BF975E}" srcOrd="0" destOrd="0" presId="urn:microsoft.com/office/officeart/2005/8/layout/hProcess7"/>
    <dgm:cxn modelId="{A671DF83-07A8-4392-B9EB-A62D8A55E75B}" type="presOf" srcId="{DC9DFB18-F574-402A-84C5-AB40B5429814}" destId="{E7434231-4D99-491F-8A4F-AAEB621A8378}" srcOrd="1" destOrd="0" presId="urn:microsoft.com/office/officeart/2005/8/layout/hProcess7"/>
    <dgm:cxn modelId="{2E07CA9C-B790-4D31-92C4-2125F4F5424D}" type="presOf" srcId="{DC9DFB18-F574-402A-84C5-AB40B5429814}" destId="{88115CBC-8E33-4EE2-A27B-3AC60DD3F483}" srcOrd="0" destOrd="0" presId="urn:microsoft.com/office/officeart/2005/8/layout/hProcess7"/>
    <dgm:cxn modelId="{B53B2B41-8596-4740-9723-283CE8B1474E}" type="presOf" srcId="{CEBFE7F0-6085-4BFE-9DE7-AF8CDEFE2B7E}" destId="{A7A4D7B5-FE7B-4B96-A168-E9CABB6D087C}" srcOrd="0" destOrd="0" presId="urn:microsoft.com/office/officeart/2005/8/layout/hProcess7"/>
    <dgm:cxn modelId="{57224F08-DA74-480E-8C62-F342F561B38C}" type="presOf" srcId="{CC3E2996-4E9E-41B1-AEE3-ADCAC41BCFE9}" destId="{8CC63B3A-2992-4CF5-B308-2BE520576603}" srcOrd="0" destOrd="0" presId="urn:microsoft.com/office/officeart/2005/8/layout/hProcess7"/>
    <dgm:cxn modelId="{DC74B4DC-1E4A-4772-8FC5-DE0CD447F41F}" type="presOf" srcId="{0BC22370-8BA2-4DA3-9F32-9DE05151D80D}" destId="{3F53D2D8-1C1E-4B2D-AF24-7B449F32F8A9}" srcOrd="0" destOrd="0" presId="urn:microsoft.com/office/officeart/2005/8/layout/hProcess7"/>
    <dgm:cxn modelId="{34AE3BA7-A44F-47B9-AD0A-EDC94548A462}" type="presOf" srcId="{0734151F-863D-489B-AFBA-5E15C2716463}" destId="{6D99AE4B-C454-4B53-8126-1683C7AEB472}" srcOrd="0" destOrd="0" presId="urn:microsoft.com/office/officeart/2005/8/layout/hProcess7"/>
    <dgm:cxn modelId="{F0F46008-40E9-4E63-8031-3D7A89EF0242}" type="presOf" srcId="{F6FC8D39-F413-4500-BC50-B87788CA52A7}" destId="{D726E4EF-89C0-4A49-8D82-CE7BC4ECAB64}" srcOrd="0" destOrd="0" presId="urn:microsoft.com/office/officeart/2005/8/layout/hProcess7"/>
    <dgm:cxn modelId="{5E780C1D-BAC0-4677-9306-41D07C1F424C}" srcId="{F6FC8D39-F413-4500-BC50-B87788CA52A7}" destId="{0BC22370-8BA2-4DA3-9F32-9DE05151D80D}" srcOrd="1" destOrd="0" parTransId="{A9B66507-1E9D-4A11-B303-F749AA8FCB3A}" sibTransId="{93471194-3690-4BB7-A998-04ECD496013D}"/>
    <dgm:cxn modelId="{128D952B-9689-4766-B33B-DC7F6443C177}" type="presOf" srcId="{CEBFE7F0-6085-4BFE-9DE7-AF8CDEFE2B7E}" destId="{CDB02E53-4466-4B5B-B209-AFD4B536C310}" srcOrd="1" destOrd="0" presId="urn:microsoft.com/office/officeart/2005/8/layout/hProcess7"/>
    <dgm:cxn modelId="{C30AAC60-73E9-46E8-9F87-B42A9E3700B9}" srcId="{F6FC8D39-F413-4500-BC50-B87788CA52A7}" destId="{CEBFE7F0-6085-4BFE-9DE7-AF8CDEFE2B7E}" srcOrd="0" destOrd="0" parTransId="{0AB12847-16BC-4FAD-9227-FA94A8F170B4}" sibTransId="{FAB9726A-C37F-408C-8514-F2928DC5FAA7}"/>
    <dgm:cxn modelId="{8204C7DD-B515-4D4A-9C8E-74833A873D45}" type="presParOf" srcId="{D726E4EF-89C0-4A49-8D82-CE7BC4ECAB64}" destId="{FB91FC8C-2B42-4C6F-9F9C-AEAABA811D66}" srcOrd="0" destOrd="0" presId="urn:microsoft.com/office/officeart/2005/8/layout/hProcess7"/>
    <dgm:cxn modelId="{B5E9A15B-5912-460D-A869-0926F75686DC}" type="presParOf" srcId="{FB91FC8C-2B42-4C6F-9F9C-AEAABA811D66}" destId="{A7A4D7B5-FE7B-4B96-A168-E9CABB6D087C}" srcOrd="0" destOrd="0" presId="urn:microsoft.com/office/officeart/2005/8/layout/hProcess7"/>
    <dgm:cxn modelId="{4A130FA4-8C48-4A7F-AA64-DF83D4D668B4}" type="presParOf" srcId="{FB91FC8C-2B42-4C6F-9F9C-AEAABA811D66}" destId="{CDB02E53-4466-4B5B-B209-AFD4B536C310}" srcOrd="1" destOrd="0" presId="urn:microsoft.com/office/officeart/2005/8/layout/hProcess7"/>
    <dgm:cxn modelId="{B67A196B-D1FF-4DB6-A2F7-3782542A1702}" type="presParOf" srcId="{FB91FC8C-2B42-4C6F-9F9C-AEAABA811D66}" destId="{E1E0950E-8279-44E5-8E5D-81EF05BF975E}" srcOrd="2" destOrd="0" presId="urn:microsoft.com/office/officeart/2005/8/layout/hProcess7"/>
    <dgm:cxn modelId="{17314DEE-714A-406D-92BD-FBD14913D792}" type="presParOf" srcId="{D726E4EF-89C0-4A49-8D82-CE7BC4ECAB64}" destId="{0A22DF39-0175-4A86-A93D-71E32A7C9996}" srcOrd="1" destOrd="0" presId="urn:microsoft.com/office/officeart/2005/8/layout/hProcess7"/>
    <dgm:cxn modelId="{0A61571A-FF22-463D-B36A-859FAF6C9D11}" type="presParOf" srcId="{D726E4EF-89C0-4A49-8D82-CE7BC4ECAB64}" destId="{643E8551-1F36-46F4-A21C-26F3B57EFEB5}" srcOrd="2" destOrd="0" presId="urn:microsoft.com/office/officeart/2005/8/layout/hProcess7"/>
    <dgm:cxn modelId="{E2BC6983-6909-44A0-A5F9-EBB8998D8D4F}" type="presParOf" srcId="{643E8551-1F36-46F4-A21C-26F3B57EFEB5}" destId="{B66E5FAC-2C7C-47F1-BEFE-CD16D8CBA65D}" srcOrd="0" destOrd="0" presId="urn:microsoft.com/office/officeart/2005/8/layout/hProcess7"/>
    <dgm:cxn modelId="{65DDD6CA-BADA-499A-92E7-CD0DE655FBA8}" type="presParOf" srcId="{643E8551-1F36-46F4-A21C-26F3B57EFEB5}" destId="{3D097419-03DF-46B2-BE5A-DE6551CFBFBA}" srcOrd="1" destOrd="0" presId="urn:microsoft.com/office/officeart/2005/8/layout/hProcess7"/>
    <dgm:cxn modelId="{70AB041C-FEC5-44AA-927C-FE8C1F993708}" type="presParOf" srcId="{643E8551-1F36-46F4-A21C-26F3B57EFEB5}" destId="{8702283F-A6E5-496F-90D9-441D0C852162}" srcOrd="2" destOrd="0" presId="urn:microsoft.com/office/officeart/2005/8/layout/hProcess7"/>
    <dgm:cxn modelId="{B553452A-9D8D-460A-B3D5-318BCFBE92AC}" type="presParOf" srcId="{D726E4EF-89C0-4A49-8D82-CE7BC4ECAB64}" destId="{B262AA8E-C65B-4C52-865D-C270D94C7D72}" srcOrd="3" destOrd="0" presId="urn:microsoft.com/office/officeart/2005/8/layout/hProcess7"/>
    <dgm:cxn modelId="{42492CFE-407B-455E-9599-A1D818FC9678}" type="presParOf" srcId="{D726E4EF-89C0-4A49-8D82-CE7BC4ECAB64}" destId="{DAF0BC51-E7F5-4D7B-AEA1-7655C6371916}" srcOrd="4" destOrd="0" presId="urn:microsoft.com/office/officeart/2005/8/layout/hProcess7"/>
    <dgm:cxn modelId="{B12186D5-727C-4A5E-9CA4-7AFB6F0E7E81}" type="presParOf" srcId="{DAF0BC51-E7F5-4D7B-AEA1-7655C6371916}" destId="{3F53D2D8-1C1E-4B2D-AF24-7B449F32F8A9}" srcOrd="0" destOrd="0" presId="urn:microsoft.com/office/officeart/2005/8/layout/hProcess7"/>
    <dgm:cxn modelId="{BEB7EFE4-115D-40F7-936D-4B6675B06DB6}" type="presParOf" srcId="{DAF0BC51-E7F5-4D7B-AEA1-7655C6371916}" destId="{79A8288E-9EAF-4A77-84DE-A1F15644139C}" srcOrd="1" destOrd="0" presId="urn:microsoft.com/office/officeart/2005/8/layout/hProcess7"/>
    <dgm:cxn modelId="{391C8DC1-1C8E-461A-A8FD-6634B7C1ECCA}" type="presParOf" srcId="{DAF0BC51-E7F5-4D7B-AEA1-7655C6371916}" destId="{6D99AE4B-C454-4B53-8126-1683C7AEB472}" srcOrd="2" destOrd="0" presId="urn:microsoft.com/office/officeart/2005/8/layout/hProcess7"/>
    <dgm:cxn modelId="{7D3919AA-27A9-40A0-AC2D-E8088EDAAEF4}" type="presParOf" srcId="{D726E4EF-89C0-4A49-8D82-CE7BC4ECAB64}" destId="{F9C8C749-B787-4E59-8531-B18DEE160BE8}" srcOrd="5" destOrd="0" presId="urn:microsoft.com/office/officeart/2005/8/layout/hProcess7"/>
    <dgm:cxn modelId="{44B27BEE-AFBF-445E-B6B5-791E944C2510}" type="presParOf" srcId="{D726E4EF-89C0-4A49-8D82-CE7BC4ECAB64}" destId="{551DF4EB-AE45-4A0C-BD1D-534C17681A29}" srcOrd="6" destOrd="0" presId="urn:microsoft.com/office/officeart/2005/8/layout/hProcess7"/>
    <dgm:cxn modelId="{189A4CD9-FBAD-4E92-B321-EF0D4C76A4E2}" type="presParOf" srcId="{551DF4EB-AE45-4A0C-BD1D-534C17681A29}" destId="{EFBCBEE0-6D64-42EF-9FC6-B111CA1C49AD}" srcOrd="0" destOrd="0" presId="urn:microsoft.com/office/officeart/2005/8/layout/hProcess7"/>
    <dgm:cxn modelId="{40F9B425-B630-4AE4-A117-DCAEA321FF5C}" type="presParOf" srcId="{551DF4EB-AE45-4A0C-BD1D-534C17681A29}" destId="{0713EA22-B442-41B4-9A0A-554BF0EAF545}" srcOrd="1" destOrd="0" presId="urn:microsoft.com/office/officeart/2005/8/layout/hProcess7"/>
    <dgm:cxn modelId="{A22A52AB-912C-42A5-89BA-299292D66349}" type="presParOf" srcId="{551DF4EB-AE45-4A0C-BD1D-534C17681A29}" destId="{3778BEBE-7646-414D-8D4E-E54F7E1DDB18}" srcOrd="2" destOrd="0" presId="urn:microsoft.com/office/officeart/2005/8/layout/hProcess7"/>
    <dgm:cxn modelId="{C3FC7F4D-AA91-4653-B61D-A8A19EB86D98}" type="presParOf" srcId="{D726E4EF-89C0-4A49-8D82-CE7BC4ECAB64}" destId="{0CE5D4FB-920F-4865-8653-3752717F1CDD}" srcOrd="7" destOrd="0" presId="urn:microsoft.com/office/officeart/2005/8/layout/hProcess7"/>
    <dgm:cxn modelId="{596F6213-3ECF-45D6-971A-0537DE957F0F}" type="presParOf" srcId="{D726E4EF-89C0-4A49-8D82-CE7BC4ECAB64}" destId="{14658245-0C8E-4D18-AF28-701DEDD6D806}" srcOrd="8" destOrd="0" presId="urn:microsoft.com/office/officeart/2005/8/layout/hProcess7"/>
    <dgm:cxn modelId="{55D9F28D-79FE-4328-9CCD-84FED61AA977}" type="presParOf" srcId="{14658245-0C8E-4D18-AF28-701DEDD6D806}" destId="{88115CBC-8E33-4EE2-A27B-3AC60DD3F483}" srcOrd="0" destOrd="0" presId="urn:microsoft.com/office/officeart/2005/8/layout/hProcess7"/>
    <dgm:cxn modelId="{33B384FF-D877-4DFD-A6BD-97B9FA132568}" type="presParOf" srcId="{14658245-0C8E-4D18-AF28-701DEDD6D806}" destId="{E7434231-4D99-491F-8A4F-AAEB621A8378}" srcOrd="1" destOrd="0" presId="urn:microsoft.com/office/officeart/2005/8/layout/hProcess7"/>
    <dgm:cxn modelId="{4720A996-B7BA-42C4-9177-19DBB9C83128}" type="presParOf" srcId="{14658245-0C8E-4D18-AF28-701DEDD6D806}" destId="{8CC63B3A-2992-4CF5-B308-2BE520576603}"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0A56CD2-E81E-45EB-A85F-06AB86AFE447}" type="doc">
      <dgm:prSet loTypeId="urn:microsoft.com/office/officeart/2005/8/layout/hProcess7" loCatId="process" qsTypeId="urn:microsoft.com/office/officeart/2005/8/quickstyle/simple1" qsCatId="simple" csTypeId="urn:microsoft.com/office/officeart/2005/8/colors/accent1_2" csCatId="accent1" phldr="1"/>
      <dgm:spPr/>
      <dgm:t>
        <a:bodyPr/>
        <a:lstStyle/>
        <a:p>
          <a:endParaRPr lang="es-ES"/>
        </a:p>
      </dgm:t>
    </dgm:pt>
    <dgm:pt modelId="{503CCC38-24C0-43F5-80DC-110F4E2615D1}">
      <dgm:prSet phldrT="[Texto]" phldr="1"/>
      <dgm:spPr>
        <a:blipFill rotWithShape="0">
          <a:blip xmlns:r="http://schemas.openxmlformats.org/officeDocument/2006/relationships" r:embed="rId1"/>
          <a:stretch>
            <a:fillRect/>
          </a:stretch>
        </a:blipFill>
      </dgm:spPr>
      <dgm:t>
        <a:bodyPr/>
        <a:lstStyle/>
        <a:p>
          <a:endParaRPr lang="es-ES"/>
        </a:p>
      </dgm:t>
    </dgm:pt>
    <dgm:pt modelId="{7327B94D-5D7C-4082-A703-7BB9C787FEB8}" type="parTrans" cxnId="{52476E6E-A5DB-4B29-BDA3-1DE304DB63AC}">
      <dgm:prSet/>
      <dgm:spPr/>
      <dgm:t>
        <a:bodyPr/>
        <a:lstStyle/>
        <a:p>
          <a:endParaRPr lang="es-ES"/>
        </a:p>
      </dgm:t>
    </dgm:pt>
    <dgm:pt modelId="{FA682A09-0CF9-4509-850B-CD36E37F422B}" type="sibTrans" cxnId="{52476E6E-A5DB-4B29-BDA3-1DE304DB63AC}">
      <dgm:prSet/>
      <dgm:spPr/>
      <dgm:t>
        <a:bodyPr/>
        <a:lstStyle/>
        <a:p>
          <a:endParaRPr lang="es-ES"/>
        </a:p>
      </dgm:t>
    </dgm:pt>
    <dgm:pt modelId="{B4194AA8-C6AA-47DE-A0FA-9888F599C337}">
      <dgm:prSet phldrT="[Texto]" phldr="1"/>
      <dgm:spPr/>
      <dgm:t>
        <a:bodyPr/>
        <a:lstStyle/>
        <a:p>
          <a:endParaRPr lang="es-ES"/>
        </a:p>
      </dgm:t>
    </dgm:pt>
    <dgm:pt modelId="{1157B67F-A8E6-47C0-9279-D47F406EC775}" type="parTrans" cxnId="{CE1601A5-7D52-4825-B316-9A17449D8DDB}">
      <dgm:prSet/>
      <dgm:spPr/>
      <dgm:t>
        <a:bodyPr/>
        <a:lstStyle/>
        <a:p>
          <a:endParaRPr lang="es-ES"/>
        </a:p>
      </dgm:t>
    </dgm:pt>
    <dgm:pt modelId="{95039142-2AB2-4B6A-B1EF-A9F7BD488ADC}" type="sibTrans" cxnId="{CE1601A5-7D52-4825-B316-9A17449D8DDB}">
      <dgm:prSet/>
      <dgm:spPr/>
      <dgm:t>
        <a:bodyPr/>
        <a:lstStyle/>
        <a:p>
          <a:endParaRPr lang="es-ES"/>
        </a:p>
      </dgm:t>
    </dgm:pt>
    <dgm:pt modelId="{0AC80B0D-A93E-450D-A0CC-A875E32CE031}">
      <dgm:prSet phldrT="[Texto]" phldr="1"/>
      <dgm:spPr>
        <a:blipFill rotWithShape="0">
          <a:blip xmlns:r="http://schemas.openxmlformats.org/officeDocument/2006/relationships" r:embed="rId2"/>
          <a:stretch>
            <a:fillRect/>
          </a:stretch>
        </a:blipFill>
      </dgm:spPr>
      <dgm:t>
        <a:bodyPr/>
        <a:lstStyle/>
        <a:p>
          <a:endParaRPr lang="es-ES"/>
        </a:p>
      </dgm:t>
    </dgm:pt>
    <dgm:pt modelId="{C0821064-582A-4C44-A623-C4A58D0A3AFA}" type="parTrans" cxnId="{B681BEDA-05E7-4DE0-8D2C-6C6EC9ECDF65}">
      <dgm:prSet/>
      <dgm:spPr/>
      <dgm:t>
        <a:bodyPr/>
        <a:lstStyle/>
        <a:p>
          <a:endParaRPr lang="es-ES"/>
        </a:p>
      </dgm:t>
    </dgm:pt>
    <dgm:pt modelId="{08547749-F22A-468D-9D89-FD9900C8FF2F}" type="sibTrans" cxnId="{B681BEDA-05E7-4DE0-8D2C-6C6EC9ECDF65}">
      <dgm:prSet/>
      <dgm:spPr/>
      <dgm:t>
        <a:bodyPr/>
        <a:lstStyle/>
        <a:p>
          <a:endParaRPr lang="es-ES"/>
        </a:p>
      </dgm:t>
    </dgm:pt>
    <dgm:pt modelId="{95AFFCE2-EC55-45F6-9CD5-2C3E9D4A5F38}">
      <dgm:prSet phldrT="[Texto]" phldr="1"/>
      <dgm:spPr/>
      <dgm:t>
        <a:bodyPr/>
        <a:lstStyle/>
        <a:p>
          <a:endParaRPr lang="es-ES"/>
        </a:p>
      </dgm:t>
    </dgm:pt>
    <dgm:pt modelId="{E9FAEA3B-D24A-4189-B41E-3317E632D784}" type="parTrans" cxnId="{16EF012F-C127-4F6E-8EC0-707F6DEA6D2F}">
      <dgm:prSet/>
      <dgm:spPr/>
      <dgm:t>
        <a:bodyPr/>
        <a:lstStyle/>
        <a:p>
          <a:endParaRPr lang="es-ES"/>
        </a:p>
      </dgm:t>
    </dgm:pt>
    <dgm:pt modelId="{174EC770-6CDD-45CC-B8FF-7F43965790F4}" type="sibTrans" cxnId="{16EF012F-C127-4F6E-8EC0-707F6DEA6D2F}">
      <dgm:prSet/>
      <dgm:spPr/>
      <dgm:t>
        <a:bodyPr/>
        <a:lstStyle/>
        <a:p>
          <a:endParaRPr lang="es-ES"/>
        </a:p>
      </dgm:t>
    </dgm:pt>
    <dgm:pt modelId="{DAF63EE0-F7E8-49D8-8642-16AB4282E94C}">
      <dgm:prSet phldrT="[Texto]" phldr="1"/>
      <dgm:spPr>
        <a:blipFill rotWithShape="0">
          <a:blip xmlns:r="http://schemas.openxmlformats.org/officeDocument/2006/relationships" r:embed="rId3"/>
          <a:stretch>
            <a:fillRect/>
          </a:stretch>
        </a:blipFill>
      </dgm:spPr>
      <dgm:t>
        <a:bodyPr/>
        <a:lstStyle/>
        <a:p>
          <a:endParaRPr lang="es-ES"/>
        </a:p>
      </dgm:t>
    </dgm:pt>
    <dgm:pt modelId="{B8F3442D-6707-48B7-80AB-FEA9D24492FB}" type="parTrans" cxnId="{A6134CC6-76D3-4646-BFAD-CABED4F801F8}">
      <dgm:prSet/>
      <dgm:spPr/>
      <dgm:t>
        <a:bodyPr/>
        <a:lstStyle/>
        <a:p>
          <a:endParaRPr lang="es-ES"/>
        </a:p>
      </dgm:t>
    </dgm:pt>
    <dgm:pt modelId="{EEE1E4ED-DA75-4A0C-828B-C7A8808E2B47}" type="sibTrans" cxnId="{A6134CC6-76D3-4646-BFAD-CABED4F801F8}">
      <dgm:prSet/>
      <dgm:spPr/>
      <dgm:t>
        <a:bodyPr/>
        <a:lstStyle/>
        <a:p>
          <a:endParaRPr lang="es-ES"/>
        </a:p>
      </dgm:t>
    </dgm:pt>
    <dgm:pt modelId="{5842E859-F717-4646-9F36-3F4FB64668F8}">
      <dgm:prSet phldrT="[Texto]" phldr="1"/>
      <dgm:spPr/>
      <dgm:t>
        <a:bodyPr/>
        <a:lstStyle/>
        <a:p>
          <a:endParaRPr lang="es-ES" dirty="0"/>
        </a:p>
      </dgm:t>
    </dgm:pt>
    <dgm:pt modelId="{CBD7D67D-B32F-4B4D-B4ED-29DE572D87E6}" type="parTrans" cxnId="{D8C46D33-24B1-4AD9-9E27-B94A20FC3D0E}">
      <dgm:prSet/>
      <dgm:spPr/>
      <dgm:t>
        <a:bodyPr/>
        <a:lstStyle/>
        <a:p>
          <a:endParaRPr lang="es-ES"/>
        </a:p>
      </dgm:t>
    </dgm:pt>
    <dgm:pt modelId="{D03AEA6F-F1D7-4D01-9B3C-D9DB00CE3FAC}" type="sibTrans" cxnId="{D8C46D33-24B1-4AD9-9E27-B94A20FC3D0E}">
      <dgm:prSet/>
      <dgm:spPr/>
      <dgm:t>
        <a:bodyPr/>
        <a:lstStyle/>
        <a:p>
          <a:endParaRPr lang="es-ES"/>
        </a:p>
      </dgm:t>
    </dgm:pt>
    <dgm:pt modelId="{EB759744-0896-47E0-8AE6-107B1F505909}" type="pres">
      <dgm:prSet presAssocID="{00A56CD2-E81E-45EB-A85F-06AB86AFE447}" presName="Name0" presStyleCnt="0">
        <dgm:presLayoutVars>
          <dgm:dir/>
          <dgm:animLvl val="lvl"/>
          <dgm:resizeHandles val="exact"/>
        </dgm:presLayoutVars>
      </dgm:prSet>
      <dgm:spPr/>
      <dgm:t>
        <a:bodyPr/>
        <a:lstStyle/>
        <a:p>
          <a:endParaRPr lang="es-ES"/>
        </a:p>
      </dgm:t>
    </dgm:pt>
    <dgm:pt modelId="{587406FB-D71E-4949-A03E-7A16D86A1533}" type="pres">
      <dgm:prSet presAssocID="{503CCC38-24C0-43F5-80DC-110F4E2615D1}" presName="compositeNode" presStyleCnt="0">
        <dgm:presLayoutVars>
          <dgm:bulletEnabled val="1"/>
        </dgm:presLayoutVars>
      </dgm:prSet>
      <dgm:spPr/>
    </dgm:pt>
    <dgm:pt modelId="{5D6EF37C-FDD9-40E8-9B4E-5CAAEECAFC64}" type="pres">
      <dgm:prSet presAssocID="{503CCC38-24C0-43F5-80DC-110F4E2615D1}" presName="bgRect" presStyleLbl="node1" presStyleIdx="0" presStyleCnt="3"/>
      <dgm:spPr/>
      <dgm:t>
        <a:bodyPr/>
        <a:lstStyle/>
        <a:p>
          <a:endParaRPr lang="es-ES"/>
        </a:p>
      </dgm:t>
    </dgm:pt>
    <dgm:pt modelId="{0CA05762-00C7-43E9-AECA-C4CEB9CC7DD2}" type="pres">
      <dgm:prSet presAssocID="{503CCC38-24C0-43F5-80DC-110F4E2615D1}" presName="parentNode" presStyleLbl="node1" presStyleIdx="0" presStyleCnt="3">
        <dgm:presLayoutVars>
          <dgm:chMax val="0"/>
          <dgm:bulletEnabled val="1"/>
        </dgm:presLayoutVars>
      </dgm:prSet>
      <dgm:spPr/>
      <dgm:t>
        <a:bodyPr/>
        <a:lstStyle/>
        <a:p>
          <a:endParaRPr lang="es-ES"/>
        </a:p>
      </dgm:t>
    </dgm:pt>
    <dgm:pt modelId="{D0033ADA-67E9-41C8-BE5D-E3C82FCFCDB7}" type="pres">
      <dgm:prSet presAssocID="{503CCC38-24C0-43F5-80DC-110F4E2615D1}" presName="childNode" presStyleLbl="node1" presStyleIdx="0" presStyleCnt="3">
        <dgm:presLayoutVars>
          <dgm:bulletEnabled val="1"/>
        </dgm:presLayoutVars>
      </dgm:prSet>
      <dgm:spPr/>
      <dgm:t>
        <a:bodyPr/>
        <a:lstStyle/>
        <a:p>
          <a:endParaRPr lang="es-ES"/>
        </a:p>
      </dgm:t>
    </dgm:pt>
    <dgm:pt modelId="{E8B98F70-7790-4E60-886B-712492B50146}" type="pres">
      <dgm:prSet presAssocID="{FA682A09-0CF9-4509-850B-CD36E37F422B}" presName="hSp" presStyleCnt="0"/>
      <dgm:spPr/>
    </dgm:pt>
    <dgm:pt modelId="{0A2B99A3-AA7D-49F2-86FE-A0BFE289FFCD}" type="pres">
      <dgm:prSet presAssocID="{FA682A09-0CF9-4509-850B-CD36E37F422B}" presName="vProcSp" presStyleCnt="0"/>
      <dgm:spPr/>
    </dgm:pt>
    <dgm:pt modelId="{A3660BF7-CC18-496F-A0C9-EC7ABCD1EC98}" type="pres">
      <dgm:prSet presAssocID="{FA682A09-0CF9-4509-850B-CD36E37F422B}" presName="vSp1" presStyleCnt="0"/>
      <dgm:spPr/>
    </dgm:pt>
    <dgm:pt modelId="{F31F5624-B4DA-4958-A526-3BB5DA58F074}" type="pres">
      <dgm:prSet presAssocID="{FA682A09-0CF9-4509-850B-CD36E37F422B}" presName="simulatedConn" presStyleLbl="solidFgAcc1" presStyleIdx="0" presStyleCnt="2"/>
      <dgm:spPr/>
    </dgm:pt>
    <dgm:pt modelId="{EC5A9CFE-D315-4EF6-8502-E6DADB28F06A}" type="pres">
      <dgm:prSet presAssocID="{FA682A09-0CF9-4509-850B-CD36E37F422B}" presName="vSp2" presStyleCnt="0"/>
      <dgm:spPr/>
    </dgm:pt>
    <dgm:pt modelId="{B07AC975-4AAC-40BE-A410-4A7593080B15}" type="pres">
      <dgm:prSet presAssocID="{FA682A09-0CF9-4509-850B-CD36E37F422B}" presName="sibTrans" presStyleCnt="0"/>
      <dgm:spPr/>
    </dgm:pt>
    <dgm:pt modelId="{6DC2B56C-3777-4E85-AAD1-CCBB8DBA0991}" type="pres">
      <dgm:prSet presAssocID="{0AC80B0D-A93E-450D-A0CC-A875E32CE031}" presName="compositeNode" presStyleCnt="0">
        <dgm:presLayoutVars>
          <dgm:bulletEnabled val="1"/>
        </dgm:presLayoutVars>
      </dgm:prSet>
      <dgm:spPr/>
    </dgm:pt>
    <dgm:pt modelId="{B28E6D16-55D8-485D-80D5-F9866E31A002}" type="pres">
      <dgm:prSet presAssocID="{0AC80B0D-A93E-450D-A0CC-A875E32CE031}" presName="bgRect" presStyleLbl="node1" presStyleIdx="1" presStyleCnt="3" custLinFactNeighborX="-487" custLinFactNeighborY="500"/>
      <dgm:spPr/>
      <dgm:t>
        <a:bodyPr/>
        <a:lstStyle/>
        <a:p>
          <a:endParaRPr lang="es-ES"/>
        </a:p>
      </dgm:t>
    </dgm:pt>
    <dgm:pt modelId="{2E465EA8-2AC0-4503-99A2-EDD3776E8E20}" type="pres">
      <dgm:prSet presAssocID="{0AC80B0D-A93E-450D-A0CC-A875E32CE031}" presName="parentNode" presStyleLbl="node1" presStyleIdx="1" presStyleCnt="3">
        <dgm:presLayoutVars>
          <dgm:chMax val="0"/>
          <dgm:bulletEnabled val="1"/>
        </dgm:presLayoutVars>
      </dgm:prSet>
      <dgm:spPr/>
      <dgm:t>
        <a:bodyPr/>
        <a:lstStyle/>
        <a:p>
          <a:endParaRPr lang="es-ES"/>
        </a:p>
      </dgm:t>
    </dgm:pt>
    <dgm:pt modelId="{FD0B50FD-667C-454A-908F-56659668C8A0}" type="pres">
      <dgm:prSet presAssocID="{0AC80B0D-A93E-450D-A0CC-A875E32CE031}" presName="childNode" presStyleLbl="node1" presStyleIdx="1" presStyleCnt="3">
        <dgm:presLayoutVars>
          <dgm:bulletEnabled val="1"/>
        </dgm:presLayoutVars>
      </dgm:prSet>
      <dgm:spPr/>
      <dgm:t>
        <a:bodyPr/>
        <a:lstStyle/>
        <a:p>
          <a:endParaRPr lang="es-ES"/>
        </a:p>
      </dgm:t>
    </dgm:pt>
    <dgm:pt modelId="{9ACCBE00-D2BE-4846-9FF4-440CCD941EC0}" type="pres">
      <dgm:prSet presAssocID="{08547749-F22A-468D-9D89-FD9900C8FF2F}" presName="hSp" presStyleCnt="0"/>
      <dgm:spPr/>
    </dgm:pt>
    <dgm:pt modelId="{2E4C5933-BF4D-4B64-BF7E-43A45DB5B09C}" type="pres">
      <dgm:prSet presAssocID="{08547749-F22A-468D-9D89-FD9900C8FF2F}" presName="vProcSp" presStyleCnt="0"/>
      <dgm:spPr/>
    </dgm:pt>
    <dgm:pt modelId="{020AE12E-0E69-4625-A93A-9C4DBC588F78}" type="pres">
      <dgm:prSet presAssocID="{08547749-F22A-468D-9D89-FD9900C8FF2F}" presName="vSp1" presStyleCnt="0"/>
      <dgm:spPr/>
    </dgm:pt>
    <dgm:pt modelId="{B63DCD9E-E808-4425-AC56-C54EC3D7C94B}" type="pres">
      <dgm:prSet presAssocID="{08547749-F22A-468D-9D89-FD9900C8FF2F}" presName="simulatedConn" presStyleLbl="solidFgAcc1" presStyleIdx="1" presStyleCnt="2"/>
      <dgm:spPr/>
    </dgm:pt>
    <dgm:pt modelId="{D8F30F3C-E8AD-4721-91A8-1F22154423BA}" type="pres">
      <dgm:prSet presAssocID="{08547749-F22A-468D-9D89-FD9900C8FF2F}" presName="vSp2" presStyleCnt="0"/>
      <dgm:spPr/>
    </dgm:pt>
    <dgm:pt modelId="{DE60DDBF-624C-4072-B3E3-7786A8C11A19}" type="pres">
      <dgm:prSet presAssocID="{08547749-F22A-468D-9D89-FD9900C8FF2F}" presName="sibTrans" presStyleCnt="0"/>
      <dgm:spPr/>
    </dgm:pt>
    <dgm:pt modelId="{CA435275-C8A6-496E-A1D9-4FF5914F89F7}" type="pres">
      <dgm:prSet presAssocID="{DAF63EE0-F7E8-49D8-8642-16AB4282E94C}" presName="compositeNode" presStyleCnt="0">
        <dgm:presLayoutVars>
          <dgm:bulletEnabled val="1"/>
        </dgm:presLayoutVars>
      </dgm:prSet>
      <dgm:spPr/>
    </dgm:pt>
    <dgm:pt modelId="{31E77EA3-EF14-426E-9A02-C586317E206E}" type="pres">
      <dgm:prSet presAssocID="{DAF63EE0-F7E8-49D8-8642-16AB4282E94C}" presName="bgRect" presStyleLbl="node1" presStyleIdx="2" presStyleCnt="3"/>
      <dgm:spPr/>
      <dgm:t>
        <a:bodyPr/>
        <a:lstStyle/>
        <a:p>
          <a:endParaRPr lang="es-ES"/>
        </a:p>
      </dgm:t>
    </dgm:pt>
    <dgm:pt modelId="{9D1E6C26-67F6-4A6F-BFC0-23EEDFDBBDCD}" type="pres">
      <dgm:prSet presAssocID="{DAF63EE0-F7E8-49D8-8642-16AB4282E94C}" presName="parentNode" presStyleLbl="node1" presStyleIdx="2" presStyleCnt="3">
        <dgm:presLayoutVars>
          <dgm:chMax val="0"/>
          <dgm:bulletEnabled val="1"/>
        </dgm:presLayoutVars>
      </dgm:prSet>
      <dgm:spPr/>
      <dgm:t>
        <a:bodyPr/>
        <a:lstStyle/>
        <a:p>
          <a:endParaRPr lang="es-ES"/>
        </a:p>
      </dgm:t>
    </dgm:pt>
    <dgm:pt modelId="{FAE20CE3-17B6-421E-9F98-5F92B813889F}" type="pres">
      <dgm:prSet presAssocID="{DAF63EE0-F7E8-49D8-8642-16AB4282E94C}" presName="childNode" presStyleLbl="node1" presStyleIdx="2" presStyleCnt="3">
        <dgm:presLayoutVars>
          <dgm:bulletEnabled val="1"/>
        </dgm:presLayoutVars>
      </dgm:prSet>
      <dgm:spPr/>
      <dgm:t>
        <a:bodyPr/>
        <a:lstStyle/>
        <a:p>
          <a:endParaRPr lang="es-ES"/>
        </a:p>
      </dgm:t>
    </dgm:pt>
  </dgm:ptLst>
  <dgm:cxnLst>
    <dgm:cxn modelId="{AAC9D5A5-BC74-45EB-B17D-DB310CADE84E}" type="presOf" srcId="{5842E859-F717-4646-9F36-3F4FB64668F8}" destId="{FAE20CE3-17B6-421E-9F98-5F92B813889F}" srcOrd="0" destOrd="0" presId="urn:microsoft.com/office/officeart/2005/8/layout/hProcess7"/>
    <dgm:cxn modelId="{4850BACD-BBB4-462C-AA00-E9ADB42304F3}" type="presOf" srcId="{00A56CD2-E81E-45EB-A85F-06AB86AFE447}" destId="{EB759744-0896-47E0-8AE6-107B1F505909}" srcOrd="0" destOrd="0" presId="urn:microsoft.com/office/officeart/2005/8/layout/hProcess7"/>
    <dgm:cxn modelId="{D8C46D33-24B1-4AD9-9E27-B94A20FC3D0E}" srcId="{DAF63EE0-F7E8-49D8-8642-16AB4282E94C}" destId="{5842E859-F717-4646-9F36-3F4FB64668F8}" srcOrd="0" destOrd="0" parTransId="{CBD7D67D-B32F-4B4D-B4ED-29DE572D87E6}" sibTransId="{D03AEA6F-F1D7-4D01-9B3C-D9DB00CE3FAC}"/>
    <dgm:cxn modelId="{16EF012F-C127-4F6E-8EC0-707F6DEA6D2F}" srcId="{0AC80B0D-A93E-450D-A0CC-A875E32CE031}" destId="{95AFFCE2-EC55-45F6-9CD5-2C3E9D4A5F38}" srcOrd="0" destOrd="0" parTransId="{E9FAEA3B-D24A-4189-B41E-3317E632D784}" sibTransId="{174EC770-6CDD-45CC-B8FF-7F43965790F4}"/>
    <dgm:cxn modelId="{6D2797D6-04F3-4CA6-9B20-0A47E7323554}" type="presOf" srcId="{95AFFCE2-EC55-45F6-9CD5-2C3E9D4A5F38}" destId="{FD0B50FD-667C-454A-908F-56659668C8A0}" srcOrd="0" destOrd="0" presId="urn:microsoft.com/office/officeart/2005/8/layout/hProcess7"/>
    <dgm:cxn modelId="{CE906250-2876-48B9-8C26-A276441805B7}" type="presOf" srcId="{DAF63EE0-F7E8-49D8-8642-16AB4282E94C}" destId="{9D1E6C26-67F6-4A6F-BFC0-23EEDFDBBDCD}" srcOrd="1" destOrd="0" presId="urn:microsoft.com/office/officeart/2005/8/layout/hProcess7"/>
    <dgm:cxn modelId="{B681BEDA-05E7-4DE0-8D2C-6C6EC9ECDF65}" srcId="{00A56CD2-E81E-45EB-A85F-06AB86AFE447}" destId="{0AC80B0D-A93E-450D-A0CC-A875E32CE031}" srcOrd="1" destOrd="0" parTransId="{C0821064-582A-4C44-A623-C4A58D0A3AFA}" sibTransId="{08547749-F22A-468D-9D89-FD9900C8FF2F}"/>
    <dgm:cxn modelId="{11B6F8DD-4DEB-4D1A-B88E-89252D2F88F6}" type="presOf" srcId="{0AC80B0D-A93E-450D-A0CC-A875E32CE031}" destId="{B28E6D16-55D8-485D-80D5-F9866E31A002}" srcOrd="0" destOrd="0" presId="urn:microsoft.com/office/officeart/2005/8/layout/hProcess7"/>
    <dgm:cxn modelId="{CE1601A5-7D52-4825-B316-9A17449D8DDB}" srcId="{503CCC38-24C0-43F5-80DC-110F4E2615D1}" destId="{B4194AA8-C6AA-47DE-A0FA-9888F599C337}" srcOrd="0" destOrd="0" parTransId="{1157B67F-A8E6-47C0-9279-D47F406EC775}" sibTransId="{95039142-2AB2-4B6A-B1EF-A9F7BD488ADC}"/>
    <dgm:cxn modelId="{FA733FE3-3CFE-4854-93DB-6BC89AEDB229}" type="presOf" srcId="{B4194AA8-C6AA-47DE-A0FA-9888F599C337}" destId="{D0033ADA-67E9-41C8-BE5D-E3C82FCFCDB7}" srcOrd="0" destOrd="0" presId="urn:microsoft.com/office/officeart/2005/8/layout/hProcess7"/>
    <dgm:cxn modelId="{E50E9757-A7E7-4BED-82DF-05042B594FF0}" type="presOf" srcId="{0AC80B0D-A93E-450D-A0CC-A875E32CE031}" destId="{2E465EA8-2AC0-4503-99A2-EDD3776E8E20}" srcOrd="1" destOrd="0" presId="urn:microsoft.com/office/officeart/2005/8/layout/hProcess7"/>
    <dgm:cxn modelId="{06A78063-73D7-41DB-8BCF-10C3F891E74A}" type="presOf" srcId="{DAF63EE0-F7E8-49D8-8642-16AB4282E94C}" destId="{31E77EA3-EF14-426E-9A02-C586317E206E}" srcOrd="0" destOrd="0" presId="urn:microsoft.com/office/officeart/2005/8/layout/hProcess7"/>
    <dgm:cxn modelId="{52476E6E-A5DB-4B29-BDA3-1DE304DB63AC}" srcId="{00A56CD2-E81E-45EB-A85F-06AB86AFE447}" destId="{503CCC38-24C0-43F5-80DC-110F4E2615D1}" srcOrd="0" destOrd="0" parTransId="{7327B94D-5D7C-4082-A703-7BB9C787FEB8}" sibTransId="{FA682A09-0CF9-4509-850B-CD36E37F422B}"/>
    <dgm:cxn modelId="{916ECEB3-9354-48B0-8ECE-DDC7EF36DE5E}" type="presOf" srcId="{503CCC38-24C0-43F5-80DC-110F4E2615D1}" destId="{0CA05762-00C7-43E9-AECA-C4CEB9CC7DD2}" srcOrd="1" destOrd="0" presId="urn:microsoft.com/office/officeart/2005/8/layout/hProcess7"/>
    <dgm:cxn modelId="{A6134CC6-76D3-4646-BFAD-CABED4F801F8}" srcId="{00A56CD2-E81E-45EB-A85F-06AB86AFE447}" destId="{DAF63EE0-F7E8-49D8-8642-16AB4282E94C}" srcOrd="2" destOrd="0" parTransId="{B8F3442D-6707-48B7-80AB-FEA9D24492FB}" sibTransId="{EEE1E4ED-DA75-4A0C-828B-C7A8808E2B47}"/>
    <dgm:cxn modelId="{003A612F-0F2C-4BEB-B0AA-D97B016AE2B9}" type="presOf" srcId="{503CCC38-24C0-43F5-80DC-110F4E2615D1}" destId="{5D6EF37C-FDD9-40E8-9B4E-5CAAEECAFC64}" srcOrd="0" destOrd="0" presId="urn:microsoft.com/office/officeart/2005/8/layout/hProcess7"/>
    <dgm:cxn modelId="{820EC24D-F719-47F3-948D-2181BBDD783F}" type="presParOf" srcId="{EB759744-0896-47E0-8AE6-107B1F505909}" destId="{587406FB-D71E-4949-A03E-7A16D86A1533}" srcOrd="0" destOrd="0" presId="urn:microsoft.com/office/officeart/2005/8/layout/hProcess7"/>
    <dgm:cxn modelId="{E23F0DED-EBC4-4D89-9FAC-DFA6F6BCD9C6}" type="presParOf" srcId="{587406FB-D71E-4949-A03E-7A16D86A1533}" destId="{5D6EF37C-FDD9-40E8-9B4E-5CAAEECAFC64}" srcOrd="0" destOrd="0" presId="urn:microsoft.com/office/officeart/2005/8/layout/hProcess7"/>
    <dgm:cxn modelId="{D6ACCCF5-2173-45B8-BA11-904A983066D9}" type="presParOf" srcId="{587406FB-D71E-4949-A03E-7A16D86A1533}" destId="{0CA05762-00C7-43E9-AECA-C4CEB9CC7DD2}" srcOrd="1" destOrd="0" presId="urn:microsoft.com/office/officeart/2005/8/layout/hProcess7"/>
    <dgm:cxn modelId="{9473CDF7-AE13-448C-92A3-C490D5D8CFEE}" type="presParOf" srcId="{587406FB-D71E-4949-A03E-7A16D86A1533}" destId="{D0033ADA-67E9-41C8-BE5D-E3C82FCFCDB7}" srcOrd="2" destOrd="0" presId="urn:microsoft.com/office/officeart/2005/8/layout/hProcess7"/>
    <dgm:cxn modelId="{E390F82B-6620-476E-827A-07C8A66B258B}" type="presParOf" srcId="{EB759744-0896-47E0-8AE6-107B1F505909}" destId="{E8B98F70-7790-4E60-886B-712492B50146}" srcOrd="1" destOrd="0" presId="urn:microsoft.com/office/officeart/2005/8/layout/hProcess7"/>
    <dgm:cxn modelId="{284DC23F-D196-434C-B43B-D6B32540A699}" type="presParOf" srcId="{EB759744-0896-47E0-8AE6-107B1F505909}" destId="{0A2B99A3-AA7D-49F2-86FE-A0BFE289FFCD}" srcOrd="2" destOrd="0" presId="urn:microsoft.com/office/officeart/2005/8/layout/hProcess7"/>
    <dgm:cxn modelId="{D7FB23BC-134D-42DE-948C-ECB185931B94}" type="presParOf" srcId="{0A2B99A3-AA7D-49F2-86FE-A0BFE289FFCD}" destId="{A3660BF7-CC18-496F-A0C9-EC7ABCD1EC98}" srcOrd="0" destOrd="0" presId="urn:microsoft.com/office/officeart/2005/8/layout/hProcess7"/>
    <dgm:cxn modelId="{1D3EFDA3-14CD-452D-BCD0-A65B22B436F8}" type="presParOf" srcId="{0A2B99A3-AA7D-49F2-86FE-A0BFE289FFCD}" destId="{F31F5624-B4DA-4958-A526-3BB5DA58F074}" srcOrd="1" destOrd="0" presId="urn:microsoft.com/office/officeart/2005/8/layout/hProcess7"/>
    <dgm:cxn modelId="{CD297A45-094E-49E4-B9D8-EDCEFF2A8BA5}" type="presParOf" srcId="{0A2B99A3-AA7D-49F2-86FE-A0BFE289FFCD}" destId="{EC5A9CFE-D315-4EF6-8502-E6DADB28F06A}" srcOrd="2" destOrd="0" presId="urn:microsoft.com/office/officeart/2005/8/layout/hProcess7"/>
    <dgm:cxn modelId="{9035542E-FE84-42BA-BD52-CC0B4FF752A5}" type="presParOf" srcId="{EB759744-0896-47E0-8AE6-107B1F505909}" destId="{B07AC975-4AAC-40BE-A410-4A7593080B15}" srcOrd="3" destOrd="0" presId="urn:microsoft.com/office/officeart/2005/8/layout/hProcess7"/>
    <dgm:cxn modelId="{47F04792-759C-47B8-94D6-91B426255AB8}" type="presParOf" srcId="{EB759744-0896-47E0-8AE6-107B1F505909}" destId="{6DC2B56C-3777-4E85-AAD1-CCBB8DBA0991}" srcOrd="4" destOrd="0" presId="urn:microsoft.com/office/officeart/2005/8/layout/hProcess7"/>
    <dgm:cxn modelId="{87CCDF62-548D-4BE8-B791-02C6139A002D}" type="presParOf" srcId="{6DC2B56C-3777-4E85-AAD1-CCBB8DBA0991}" destId="{B28E6D16-55D8-485D-80D5-F9866E31A002}" srcOrd="0" destOrd="0" presId="urn:microsoft.com/office/officeart/2005/8/layout/hProcess7"/>
    <dgm:cxn modelId="{310D28D3-8AD5-4904-82D1-80BFEA571BDC}" type="presParOf" srcId="{6DC2B56C-3777-4E85-AAD1-CCBB8DBA0991}" destId="{2E465EA8-2AC0-4503-99A2-EDD3776E8E20}" srcOrd="1" destOrd="0" presId="urn:microsoft.com/office/officeart/2005/8/layout/hProcess7"/>
    <dgm:cxn modelId="{D0DA82A0-607C-4670-8ACC-8CEF358DF733}" type="presParOf" srcId="{6DC2B56C-3777-4E85-AAD1-CCBB8DBA0991}" destId="{FD0B50FD-667C-454A-908F-56659668C8A0}" srcOrd="2" destOrd="0" presId="urn:microsoft.com/office/officeart/2005/8/layout/hProcess7"/>
    <dgm:cxn modelId="{CCC67A5A-B519-4C66-ADE7-F95A279D4655}" type="presParOf" srcId="{EB759744-0896-47E0-8AE6-107B1F505909}" destId="{9ACCBE00-D2BE-4846-9FF4-440CCD941EC0}" srcOrd="5" destOrd="0" presId="urn:microsoft.com/office/officeart/2005/8/layout/hProcess7"/>
    <dgm:cxn modelId="{CC117C4F-2EE1-4289-9CE0-BE1E43AB785D}" type="presParOf" srcId="{EB759744-0896-47E0-8AE6-107B1F505909}" destId="{2E4C5933-BF4D-4B64-BF7E-43A45DB5B09C}" srcOrd="6" destOrd="0" presId="urn:microsoft.com/office/officeart/2005/8/layout/hProcess7"/>
    <dgm:cxn modelId="{DD285D88-668D-4F4D-BA55-7C62BA596BCF}" type="presParOf" srcId="{2E4C5933-BF4D-4B64-BF7E-43A45DB5B09C}" destId="{020AE12E-0E69-4625-A93A-9C4DBC588F78}" srcOrd="0" destOrd="0" presId="urn:microsoft.com/office/officeart/2005/8/layout/hProcess7"/>
    <dgm:cxn modelId="{9D57B44D-717D-461A-B5F8-8D25E601B87F}" type="presParOf" srcId="{2E4C5933-BF4D-4B64-BF7E-43A45DB5B09C}" destId="{B63DCD9E-E808-4425-AC56-C54EC3D7C94B}" srcOrd="1" destOrd="0" presId="urn:microsoft.com/office/officeart/2005/8/layout/hProcess7"/>
    <dgm:cxn modelId="{338EFF06-48DB-4764-8C02-C25456B96369}" type="presParOf" srcId="{2E4C5933-BF4D-4B64-BF7E-43A45DB5B09C}" destId="{D8F30F3C-E8AD-4721-91A8-1F22154423BA}" srcOrd="2" destOrd="0" presId="urn:microsoft.com/office/officeart/2005/8/layout/hProcess7"/>
    <dgm:cxn modelId="{B4A72E0A-D02A-4C94-9A74-F7D58CE4197A}" type="presParOf" srcId="{EB759744-0896-47E0-8AE6-107B1F505909}" destId="{DE60DDBF-624C-4072-B3E3-7786A8C11A19}" srcOrd="7" destOrd="0" presId="urn:microsoft.com/office/officeart/2005/8/layout/hProcess7"/>
    <dgm:cxn modelId="{E246A7BF-687F-4AAA-ACB1-F0663C848B2A}" type="presParOf" srcId="{EB759744-0896-47E0-8AE6-107B1F505909}" destId="{CA435275-C8A6-496E-A1D9-4FF5914F89F7}" srcOrd="8" destOrd="0" presId="urn:microsoft.com/office/officeart/2005/8/layout/hProcess7"/>
    <dgm:cxn modelId="{808485A1-29A0-40E4-9F96-B31E9AEF4FAE}" type="presParOf" srcId="{CA435275-C8A6-496E-A1D9-4FF5914F89F7}" destId="{31E77EA3-EF14-426E-9A02-C586317E206E}" srcOrd="0" destOrd="0" presId="urn:microsoft.com/office/officeart/2005/8/layout/hProcess7"/>
    <dgm:cxn modelId="{D96AE67E-0E57-498D-BF4A-C0A929D35E1A}" type="presParOf" srcId="{CA435275-C8A6-496E-A1D9-4FF5914F89F7}" destId="{9D1E6C26-67F6-4A6F-BFC0-23EEDFDBBDCD}" srcOrd="1" destOrd="0" presId="urn:microsoft.com/office/officeart/2005/8/layout/hProcess7"/>
    <dgm:cxn modelId="{0019F6B3-768F-4C03-A428-7315F15914DA}" type="presParOf" srcId="{CA435275-C8A6-496E-A1D9-4FF5914F89F7}" destId="{FAE20CE3-17B6-421E-9F98-5F92B813889F}" srcOrd="2" destOrd="0" presId="urn:microsoft.com/office/officeart/2005/8/layout/hProcess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04B5B2-688D-491C-82E9-BC8B206D1E0E}" type="datetimeFigureOut">
              <a:rPr lang="es-ES" smtClean="0"/>
              <a:t>17/09/2018</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9907E1-B122-4B99-B8CE-8D6414BF129D}" type="slidenum">
              <a:rPr lang="es-ES" smtClean="0"/>
              <a:t>‹Nº›</a:t>
            </a:fld>
            <a:endParaRPr lang="es-ES"/>
          </a:p>
        </p:txBody>
      </p:sp>
    </p:spTree>
    <p:extLst>
      <p:ext uri="{BB962C8B-B14F-4D97-AF65-F5344CB8AC3E}">
        <p14:creationId xmlns:p14="http://schemas.microsoft.com/office/powerpoint/2010/main" val="3144936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CD8FFA-34D9-4038-8263-9F60419FC74E}" type="datetimeFigureOut">
              <a:rPr lang="es-ES" smtClean="0"/>
              <a:t>17/09/2018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D0CF7B-6F76-40AF-AA03-3879C2F0916F}" type="slidenum">
              <a:rPr lang="es-ES" smtClean="0"/>
              <a:t>‹Nº›</a:t>
            </a:fld>
            <a:endParaRPr lang="es-ES"/>
          </a:p>
        </p:txBody>
      </p:sp>
    </p:spTree>
    <p:extLst>
      <p:ext uri="{BB962C8B-B14F-4D97-AF65-F5344CB8AC3E}">
        <p14:creationId xmlns:p14="http://schemas.microsoft.com/office/powerpoint/2010/main" val="3673652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0D0CF7B-6F76-40AF-AA03-3879C2F0916F}" type="slidenum">
              <a:rPr lang="es-ES" smtClean="0"/>
              <a:t>2</a:t>
            </a:fld>
            <a:endParaRPr lang="es-ES"/>
          </a:p>
        </p:txBody>
      </p:sp>
    </p:spTree>
    <p:extLst>
      <p:ext uri="{BB962C8B-B14F-4D97-AF65-F5344CB8AC3E}">
        <p14:creationId xmlns:p14="http://schemas.microsoft.com/office/powerpoint/2010/main" val="397502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RÁTULA">
    <p:spTree>
      <p:nvGrpSpPr>
        <p:cNvPr id="1" name=""/>
        <p:cNvGrpSpPr/>
        <p:nvPr/>
      </p:nvGrpSpPr>
      <p:grpSpPr>
        <a:xfrm>
          <a:off x="0" y="0"/>
          <a:ext cx="0" cy="0"/>
          <a:chOff x="0" y="0"/>
          <a:chExt cx="0" cy="0"/>
        </a:xfrm>
      </p:grpSpPr>
      <p:sp>
        <p:nvSpPr>
          <p:cNvPr id="21" name="Rectángulo 20"/>
          <p:cNvSpPr/>
          <p:nvPr userDrawn="1"/>
        </p:nvSpPr>
        <p:spPr>
          <a:xfrm>
            <a:off x="0" y="0"/>
            <a:ext cx="12192000" cy="6858000"/>
          </a:xfrm>
          <a:prstGeom prst="rect">
            <a:avLst/>
          </a:prstGeom>
          <a:blipFill dpi="0" rotWithShape="1">
            <a:blip r:embed="rId2">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Subtítulo 2"/>
          <p:cNvSpPr>
            <a:spLocks noGrp="1"/>
          </p:cNvSpPr>
          <p:nvPr>
            <p:ph type="subTitle" idx="1" hasCustomPrompt="1"/>
          </p:nvPr>
        </p:nvSpPr>
        <p:spPr>
          <a:xfrm>
            <a:off x="1460500" y="1701800"/>
            <a:ext cx="9144000" cy="4978400"/>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s-ES" sz="2000" b="1" dirty="0" smtClean="0">
                <a:solidFill>
                  <a:prstClr val="black"/>
                </a:solidFill>
                <a:latin typeface="Arial" panose="020B0604020202020204" pitchFamily="34" charset="0"/>
                <a:cs typeface="Arial" panose="020B0604020202020204" pitchFamily="34" charset="0"/>
              </a:rPr>
              <a:t>DEPARTAMENTO DE CIENCIAS DE LA TIERRA Y LA CONSTRUCCIÓN</a:t>
            </a:r>
            <a:endParaRPr lang="es-EC" sz="2000" dirty="0" smtClean="0">
              <a:solidFill>
                <a:prstClr val="black"/>
              </a:solidFill>
              <a:latin typeface="Arial" panose="020B0604020202020204" pitchFamily="34" charset="0"/>
              <a:cs typeface="Arial" panose="020B0604020202020204" pitchFamily="34" charset="0"/>
            </a:endParaRPr>
          </a:p>
          <a:p>
            <a:pPr algn="ctr"/>
            <a:endParaRPr lang="es-ES" b="1" dirty="0" smtClean="0">
              <a:solidFill>
                <a:prstClr val="black"/>
              </a:solidFill>
              <a:latin typeface="Arial" panose="020B0604020202020204" pitchFamily="34" charset="0"/>
              <a:cs typeface="Arial" panose="020B0604020202020204" pitchFamily="34" charset="0"/>
            </a:endParaRPr>
          </a:p>
          <a:p>
            <a:pPr algn="ctr"/>
            <a:r>
              <a:rPr lang="es-ES" b="1" dirty="0" smtClean="0">
                <a:solidFill>
                  <a:prstClr val="black"/>
                </a:solidFill>
                <a:latin typeface="Arial" panose="020B0604020202020204" pitchFamily="34" charset="0"/>
                <a:cs typeface="Arial" panose="020B0604020202020204" pitchFamily="34" charset="0"/>
              </a:rPr>
              <a:t> CARRERA DE INGENIERÍA CIVIL</a:t>
            </a:r>
          </a:p>
          <a:p>
            <a:pPr algn="ctr"/>
            <a:r>
              <a:rPr lang="es-ES" sz="800" b="1" dirty="0" smtClean="0">
                <a:solidFill>
                  <a:prstClr val="black"/>
                </a:solidFill>
                <a:latin typeface="Arial" panose="020B0604020202020204" pitchFamily="34" charset="0"/>
                <a:cs typeface="Arial" panose="020B0604020202020204" pitchFamily="34" charset="0"/>
              </a:rPr>
              <a:t> </a:t>
            </a:r>
            <a:r>
              <a:rPr lang="es-ES" sz="700" b="1" dirty="0" smtClean="0">
                <a:solidFill>
                  <a:prstClr val="black"/>
                </a:solidFill>
                <a:latin typeface="Arial" panose="020B0604020202020204" pitchFamily="34" charset="0"/>
                <a:cs typeface="Arial" panose="020B0604020202020204" pitchFamily="34" charset="0"/>
              </a:rPr>
              <a:t> </a:t>
            </a:r>
            <a:r>
              <a:rPr lang="es-ES" sz="1600" b="1" dirty="0" smtClean="0">
                <a:solidFill>
                  <a:prstClr val="black"/>
                </a:solidFill>
                <a:latin typeface="Arial" panose="020B0604020202020204" pitchFamily="34" charset="0"/>
                <a:cs typeface="Arial" panose="020B0604020202020204" pitchFamily="34" charset="0"/>
              </a:rPr>
              <a:t>TEMA:</a:t>
            </a:r>
            <a:endParaRPr lang="es-EC" sz="1600" b="1" dirty="0" smtClean="0">
              <a:solidFill>
                <a:prstClr val="black"/>
              </a:solidFill>
              <a:latin typeface="Arial" panose="020B0604020202020204" pitchFamily="34" charset="0"/>
              <a:cs typeface="Arial" panose="020B0604020202020204" pitchFamily="34" charset="0"/>
            </a:endParaRPr>
          </a:p>
          <a:p>
            <a:pPr algn="ctr"/>
            <a:r>
              <a:rPr lang="es-MX" sz="1600" b="1" dirty="0" smtClean="0">
                <a:solidFill>
                  <a:prstClr val="black"/>
                </a:solidFill>
                <a:latin typeface="Arial" panose="020B0604020202020204" pitchFamily="34" charset="0"/>
                <a:cs typeface="Arial" panose="020B0604020202020204" pitchFamily="34" charset="0"/>
              </a:rPr>
              <a:t>	</a:t>
            </a:r>
            <a:r>
              <a:rPr lang="es-MX" sz="1600" dirty="0" smtClean="0">
                <a:solidFill>
                  <a:prstClr val="black"/>
                </a:solidFill>
                <a:latin typeface="Arial" panose="020B0604020202020204" pitchFamily="34" charset="0"/>
                <a:cs typeface="Arial" panose="020B0604020202020204" pitchFamily="34" charset="0"/>
              </a:rPr>
              <a:t>“</a:t>
            </a:r>
            <a:r>
              <a:rPr lang="es-MX"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DISEÑO DE BLOQUES PARA MAMPOSTERÍA EN OBRAS CIVILES CON AGREGADOS DE FIBRAS DE CAUCHO DE NEUMÁTICO  Y PLÁSTICO RECICLADO (PET)</a:t>
            </a:r>
            <a:r>
              <a:rPr lang="es-ES"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s-ES" i="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s-ES" sz="1600" dirty="0" smtClean="0">
                <a:solidFill>
                  <a:prstClr val="black"/>
                </a:solidFill>
                <a:latin typeface="Arial" panose="020B0604020202020204" pitchFamily="34" charset="0"/>
                <a:cs typeface="Arial" panose="020B0604020202020204" pitchFamily="34" charset="0"/>
              </a:rPr>
              <a:t>MENCIÓN PROYECTO DE INVESTIGACIÓN </a:t>
            </a:r>
            <a:r>
              <a:rPr lang="es-ES" sz="1200" dirty="0" smtClean="0">
                <a:solidFill>
                  <a:prstClr val="black"/>
                </a:solidFill>
                <a:latin typeface="Arial" panose="020B0604020202020204" pitchFamily="34" charset="0"/>
                <a:cs typeface="Arial" panose="020B0604020202020204" pitchFamily="34" charset="0"/>
              </a:rPr>
              <a:t> </a:t>
            </a:r>
          </a:p>
          <a:p>
            <a:pPr algn="ctr"/>
            <a:endParaRPr lang="es-EC" sz="800" dirty="0" smtClean="0">
              <a:solidFill>
                <a:prstClr val="black"/>
              </a:solidFill>
              <a:latin typeface="Arial" panose="020B0604020202020204" pitchFamily="34" charset="0"/>
              <a:cs typeface="Arial" panose="020B0604020202020204" pitchFamily="34" charset="0"/>
            </a:endParaRPr>
          </a:p>
          <a:p>
            <a:pPr algn="ctr"/>
            <a:r>
              <a:rPr lang="es-ES" sz="800" dirty="0" smtClean="0">
                <a:solidFill>
                  <a:prstClr val="black"/>
                </a:solidFill>
                <a:latin typeface="Arial" panose="020B0604020202020204" pitchFamily="34" charset="0"/>
                <a:cs typeface="Arial" panose="020B0604020202020204" pitchFamily="34" charset="0"/>
              </a:rPr>
              <a:t> </a:t>
            </a:r>
            <a:r>
              <a:rPr lang="es-ES" sz="1600" b="1" dirty="0" smtClean="0">
                <a:solidFill>
                  <a:prstClr val="black"/>
                </a:solidFill>
                <a:latin typeface="Arial" panose="020B0604020202020204" pitchFamily="34" charset="0"/>
                <a:cs typeface="Arial" panose="020B0604020202020204" pitchFamily="34" charset="0"/>
              </a:rPr>
              <a:t>AUTORES: </a:t>
            </a:r>
          </a:p>
          <a:p>
            <a:pPr algn="ctr"/>
            <a:r>
              <a:rPr lang="es-EC" sz="1600" b="1" dirty="0" smtClean="0">
                <a:solidFill>
                  <a:prstClr val="black"/>
                </a:solidFill>
                <a:latin typeface="Arial" panose="020B0604020202020204" pitchFamily="34" charset="0"/>
                <a:cs typeface="Arial" panose="020B0604020202020204" pitchFamily="34" charset="0"/>
              </a:rPr>
              <a:t>CAPT. PACHACAMA VELASQUEZ NELSON GEOVANNY</a:t>
            </a:r>
          </a:p>
          <a:p>
            <a:pPr algn="ctr"/>
            <a:r>
              <a:rPr lang="es-ES" sz="1600" b="1" dirty="0" smtClean="0">
                <a:solidFill>
                  <a:prstClr val="black"/>
                </a:solidFill>
                <a:latin typeface="Arial" panose="020B0604020202020204" pitchFamily="34" charset="0"/>
                <a:cs typeface="Arial" panose="020B0604020202020204" pitchFamily="34" charset="0"/>
              </a:rPr>
              <a:t>MEJÍA QUIÑONEZ JORDAN ALEJANDRO</a:t>
            </a:r>
          </a:p>
          <a:p>
            <a:pPr algn="ctr"/>
            <a:endParaRPr lang="es-ES" sz="1600" b="1" dirty="0" smtClean="0">
              <a:solidFill>
                <a:prstClr val="black"/>
              </a:solidFill>
              <a:latin typeface="Arial" panose="020B0604020202020204" pitchFamily="34" charset="0"/>
              <a:cs typeface="Arial" panose="020B0604020202020204" pitchFamily="34" charset="0"/>
            </a:endParaRPr>
          </a:p>
          <a:p>
            <a:pPr algn="ctr"/>
            <a:r>
              <a:rPr lang="es-ES" sz="1400" dirty="0" smtClean="0">
                <a:solidFill>
                  <a:prstClr val="black"/>
                </a:solidFill>
                <a:latin typeface="Arial" panose="020B0604020202020204" pitchFamily="34" charset="0"/>
                <a:cs typeface="Arial" panose="020B0604020202020204" pitchFamily="34" charset="0"/>
              </a:rPr>
              <a:t>  </a:t>
            </a:r>
            <a:r>
              <a:rPr lang="es-ES" sz="1600" b="1" dirty="0" smtClean="0">
                <a:solidFill>
                  <a:prstClr val="black"/>
                </a:solidFill>
                <a:latin typeface="Arial" panose="020B0604020202020204" pitchFamily="34" charset="0"/>
                <a:cs typeface="Arial" panose="020B0604020202020204" pitchFamily="34" charset="0"/>
              </a:rPr>
              <a:t>DIRECTORA: ING. CAROLINA ROBALINO </a:t>
            </a:r>
          </a:p>
          <a:p>
            <a:pPr algn="ctr"/>
            <a:endParaRPr lang="es-EC" sz="1600" dirty="0" smtClean="0">
              <a:solidFill>
                <a:prstClr val="black"/>
              </a:solidFill>
              <a:latin typeface="Arial" panose="020B0604020202020204" pitchFamily="34" charset="0"/>
              <a:cs typeface="Arial" panose="020B0604020202020204" pitchFamily="34" charset="0"/>
            </a:endParaRPr>
          </a:p>
          <a:p>
            <a:pPr algn="ctr"/>
            <a:r>
              <a:rPr lang="es-ES" sz="1600" b="1" dirty="0" smtClean="0">
                <a:solidFill>
                  <a:prstClr val="black"/>
                </a:solidFill>
                <a:latin typeface="Arial" panose="020B0604020202020204" pitchFamily="34" charset="0"/>
                <a:cs typeface="Arial" panose="020B0604020202020204" pitchFamily="34" charset="0"/>
              </a:rPr>
              <a:t>SANGOLQUÍ - </a:t>
            </a:r>
            <a:r>
              <a:rPr lang="es-ES_tradnl" sz="1600" b="1" dirty="0" smtClean="0">
                <a:solidFill>
                  <a:prstClr val="black"/>
                </a:solidFill>
                <a:latin typeface="Arial" panose="020B0604020202020204" pitchFamily="34" charset="0"/>
                <a:cs typeface="Arial" panose="020B0604020202020204" pitchFamily="34" charset="0"/>
              </a:rPr>
              <a:t>2018</a:t>
            </a:r>
            <a:endParaRPr lang="es-ES" dirty="0"/>
          </a:p>
        </p:txBody>
      </p:sp>
      <p:sp>
        <p:nvSpPr>
          <p:cNvPr id="16" name="Marcador de posición de imagen 15"/>
          <p:cNvSpPr>
            <a:spLocks noGrp="1"/>
          </p:cNvSpPr>
          <p:nvPr>
            <p:ph type="pic" sz="quarter" idx="11"/>
          </p:nvPr>
        </p:nvSpPr>
        <p:spPr>
          <a:xfrm>
            <a:off x="11010900" y="0"/>
            <a:ext cx="1181100" cy="1193800"/>
          </a:xfrm>
        </p:spPr>
        <p:txBody>
          <a:bodyPr/>
          <a:lstStyle/>
          <a:p>
            <a:endParaRPr lang="es-ES" dirty="0"/>
          </a:p>
        </p:txBody>
      </p:sp>
      <p:pic>
        <p:nvPicPr>
          <p:cNvPr id="1034" name="Picture 10" descr="Resultado de imagen para INGENIERIA CIVIL ESP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28375" y="96837"/>
            <a:ext cx="1063625" cy="1020763"/>
          </a:xfrm>
          <a:prstGeom prst="rect">
            <a:avLst/>
          </a:prstGeom>
          <a:noFill/>
          <a:extLst>
            <a:ext uri="{909E8E84-426E-40DD-AFC4-6F175D3DCCD1}">
              <a14:hiddenFill xmlns:a14="http://schemas.microsoft.com/office/drawing/2010/main">
                <a:solidFill>
                  <a:srgbClr val="FFFFFF"/>
                </a:solidFill>
              </a14:hiddenFill>
            </a:ext>
          </a:extLst>
        </p:spPr>
      </p:pic>
      <p:sp>
        <p:nvSpPr>
          <p:cNvPr id="18" name="Marcador de posición de imagen 17"/>
          <p:cNvSpPr>
            <a:spLocks noGrp="1"/>
          </p:cNvSpPr>
          <p:nvPr>
            <p:ph type="pic" sz="quarter" idx="12"/>
          </p:nvPr>
        </p:nvSpPr>
        <p:spPr>
          <a:xfrm>
            <a:off x="0" y="0"/>
            <a:ext cx="3746500" cy="1270000"/>
          </a:xfrm>
        </p:spPr>
        <p:txBody>
          <a:bodyPr/>
          <a:lstStyle/>
          <a:p>
            <a:endParaRPr lang="es-ES" dirty="0"/>
          </a:p>
        </p:txBody>
      </p:sp>
      <p:pic>
        <p:nvPicPr>
          <p:cNvPr id="1036" name="Picture 12" descr="Resultado de imagen para UFA ESP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4080758" cy="123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71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3AAA03AB-0BCA-4220-B8F0-289323A2286A}" type="datetimeFigureOut">
              <a:rPr lang="es-ES" smtClean="0"/>
              <a:t>17/09/2018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95E251A-87E3-432A-9E77-35CE0B6F3D29}" type="slidenum">
              <a:rPr lang="es-ES" smtClean="0"/>
              <a:t>‹Nº›</a:t>
            </a:fld>
            <a:endParaRPr lang="es-ES"/>
          </a:p>
        </p:txBody>
      </p:sp>
    </p:spTree>
    <p:extLst>
      <p:ext uri="{BB962C8B-B14F-4D97-AF65-F5344CB8AC3E}">
        <p14:creationId xmlns:p14="http://schemas.microsoft.com/office/powerpoint/2010/main" val="3651834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3AAA03AB-0BCA-4220-B8F0-289323A2286A}" type="datetimeFigureOut">
              <a:rPr lang="es-ES" smtClean="0"/>
              <a:t>17/09/2018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95E251A-87E3-432A-9E77-35CE0B6F3D29}" type="slidenum">
              <a:rPr lang="es-ES" smtClean="0"/>
              <a:t>‹Nº›</a:t>
            </a:fld>
            <a:endParaRPr lang="es-ES"/>
          </a:p>
        </p:txBody>
      </p:sp>
    </p:spTree>
    <p:extLst>
      <p:ext uri="{BB962C8B-B14F-4D97-AF65-F5344CB8AC3E}">
        <p14:creationId xmlns:p14="http://schemas.microsoft.com/office/powerpoint/2010/main" val="886631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8439172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73361930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26575608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4456977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16902377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17166565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74509898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42469013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pic>
        <p:nvPicPr>
          <p:cNvPr id="2" name="Imagen 1"/>
          <p:cNvPicPr>
            <a:picLocks noChangeAspect="1"/>
          </p:cNvPicPr>
          <p:nvPr userDrawn="1"/>
        </p:nvPicPr>
        <p:blipFill>
          <a:blip r:embed="rId3"/>
          <a:stretch>
            <a:fillRect/>
          </a:stretch>
        </p:blipFill>
        <p:spPr>
          <a:xfrm>
            <a:off x="10922000" y="0"/>
            <a:ext cx="647700" cy="647700"/>
          </a:xfrm>
          <a:prstGeom prst="rect">
            <a:avLst/>
          </a:prstGeom>
        </p:spPr>
      </p:pic>
    </p:spTree>
    <p:extLst>
      <p:ext uri="{BB962C8B-B14F-4D97-AF65-F5344CB8AC3E}">
        <p14:creationId xmlns:p14="http://schemas.microsoft.com/office/powerpoint/2010/main" val="163143501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49255074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65637603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55503010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16475731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884912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10241198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86793039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11583295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50297280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6846196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3AAA03AB-0BCA-4220-B8F0-289323A2286A}" type="datetimeFigureOut">
              <a:rPr lang="es-ES" smtClean="0"/>
              <a:t>17/09/2018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95E251A-87E3-432A-9E77-35CE0B6F3D29}" type="slidenum">
              <a:rPr lang="es-ES" smtClean="0"/>
              <a:t>‹Nº›</a:t>
            </a:fld>
            <a:endParaRPr lang="es-ES"/>
          </a:p>
        </p:txBody>
      </p:sp>
    </p:spTree>
    <p:extLst>
      <p:ext uri="{BB962C8B-B14F-4D97-AF65-F5344CB8AC3E}">
        <p14:creationId xmlns:p14="http://schemas.microsoft.com/office/powerpoint/2010/main" val="1844930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43238889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62003403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03420229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2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74183817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44379473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82782151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5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68114863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5574116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0890541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5435674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3AAA03AB-0BCA-4220-B8F0-289323A2286A}" type="datetimeFigureOut">
              <a:rPr lang="es-ES" smtClean="0"/>
              <a:t>17/09/2018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95E251A-87E3-432A-9E77-35CE0B6F3D29}" type="slidenum">
              <a:rPr lang="es-ES" smtClean="0"/>
              <a:t>‹Nº›</a:t>
            </a:fld>
            <a:endParaRPr lang="es-ES"/>
          </a:p>
        </p:txBody>
      </p:sp>
    </p:spTree>
    <p:extLst>
      <p:ext uri="{BB962C8B-B14F-4D97-AF65-F5344CB8AC3E}">
        <p14:creationId xmlns:p14="http://schemas.microsoft.com/office/powerpoint/2010/main" val="22801518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407710262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1130300"/>
            <a:ext cx="10143067" cy="41275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17/9/2018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689367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3AAA03AB-0BCA-4220-B8F0-289323A2286A}" type="datetimeFigureOut">
              <a:rPr lang="es-ES" smtClean="0"/>
              <a:t>17/09/2018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395E251A-87E3-432A-9E77-35CE0B6F3D29}" type="slidenum">
              <a:rPr lang="es-ES" smtClean="0"/>
              <a:t>‹Nº›</a:t>
            </a:fld>
            <a:endParaRPr lang="es-ES"/>
          </a:p>
        </p:txBody>
      </p:sp>
    </p:spTree>
    <p:extLst>
      <p:ext uri="{BB962C8B-B14F-4D97-AF65-F5344CB8AC3E}">
        <p14:creationId xmlns:p14="http://schemas.microsoft.com/office/powerpoint/2010/main" val="802949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3AAA03AB-0BCA-4220-B8F0-289323A2286A}" type="datetimeFigureOut">
              <a:rPr lang="es-ES" smtClean="0"/>
              <a:t>17/09/2018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395E251A-87E3-432A-9E77-35CE0B6F3D29}" type="slidenum">
              <a:rPr lang="es-ES" smtClean="0"/>
              <a:t>‹Nº›</a:t>
            </a:fld>
            <a:endParaRPr lang="es-ES"/>
          </a:p>
        </p:txBody>
      </p:sp>
    </p:spTree>
    <p:extLst>
      <p:ext uri="{BB962C8B-B14F-4D97-AF65-F5344CB8AC3E}">
        <p14:creationId xmlns:p14="http://schemas.microsoft.com/office/powerpoint/2010/main" val="1142296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AAA03AB-0BCA-4220-B8F0-289323A2286A}" type="datetimeFigureOut">
              <a:rPr lang="es-ES" smtClean="0"/>
              <a:t>17/09/2018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395E251A-87E3-432A-9E77-35CE0B6F3D29}" type="slidenum">
              <a:rPr lang="es-ES" smtClean="0"/>
              <a:t>‹Nº›</a:t>
            </a:fld>
            <a:endParaRPr lang="es-ES"/>
          </a:p>
        </p:txBody>
      </p:sp>
    </p:spTree>
    <p:extLst>
      <p:ext uri="{BB962C8B-B14F-4D97-AF65-F5344CB8AC3E}">
        <p14:creationId xmlns:p14="http://schemas.microsoft.com/office/powerpoint/2010/main" val="2514518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3AAA03AB-0BCA-4220-B8F0-289323A2286A}" type="datetimeFigureOut">
              <a:rPr lang="es-ES" smtClean="0"/>
              <a:t>17/09/2018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95E251A-87E3-432A-9E77-35CE0B6F3D29}" type="slidenum">
              <a:rPr lang="es-ES" smtClean="0"/>
              <a:t>‹Nº›</a:t>
            </a:fld>
            <a:endParaRPr lang="es-ES"/>
          </a:p>
        </p:txBody>
      </p:sp>
    </p:spTree>
    <p:extLst>
      <p:ext uri="{BB962C8B-B14F-4D97-AF65-F5344CB8AC3E}">
        <p14:creationId xmlns:p14="http://schemas.microsoft.com/office/powerpoint/2010/main" val="350515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3AAA03AB-0BCA-4220-B8F0-289323A2286A}" type="datetimeFigureOut">
              <a:rPr lang="es-ES" smtClean="0"/>
              <a:t>17/09/2018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95E251A-87E3-432A-9E77-35CE0B6F3D29}" type="slidenum">
              <a:rPr lang="es-ES" smtClean="0"/>
              <a:t>‹Nº›</a:t>
            </a:fld>
            <a:endParaRPr lang="es-ES"/>
          </a:p>
        </p:txBody>
      </p:sp>
    </p:spTree>
    <p:extLst>
      <p:ext uri="{BB962C8B-B14F-4D97-AF65-F5344CB8AC3E}">
        <p14:creationId xmlns:p14="http://schemas.microsoft.com/office/powerpoint/2010/main" val="3039781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A03AB-0BCA-4220-B8F0-289323A2286A}" type="datetimeFigureOut">
              <a:rPr lang="es-ES" smtClean="0"/>
              <a:t>17/09/2018</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5E251A-87E3-432A-9E77-35CE0B6F3D29}" type="slidenum">
              <a:rPr lang="es-ES" smtClean="0"/>
              <a:t>‹Nº›</a:t>
            </a:fld>
            <a:endParaRPr lang="es-ES"/>
          </a:p>
        </p:txBody>
      </p:sp>
    </p:spTree>
    <p:extLst>
      <p:ext uri="{BB962C8B-B14F-4D97-AF65-F5344CB8AC3E}">
        <p14:creationId xmlns:p14="http://schemas.microsoft.com/office/powerpoint/2010/main" val="2756840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Rectángulo"/>
          <p:cNvSpPr/>
          <p:nvPr/>
        </p:nvSpPr>
        <p:spPr>
          <a:xfrm>
            <a:off x="2035214" y="1160262"/>
            <a:ext cx="9079605" cy="4570482"/>
          </a:xfrm>
          <a:prstGeom prst="rect">
            <a:avLst/>
          </a:prstGeom>
          <a:noFill/>
        </p:spPr>
        <p:txBody>
          <a:bodyPr wrap="square" lIns="91440" tIns="45720" rIns="91440" bIns="45720">
            <a:spAutoFit/>
          </a:bodyPr>
          <a:lstStyle/>
          <a:p>
            <a:pPr algn="ctr"/>
            <a:r>
              <a:rPr lang="es-ES" sz="2000" b="1" dirty="0">
                <a:solidFill>
                  <a:prstClr val="black"/>
                </a:solidFill>
                <a:latin typeface="Arial" panose="020B0604020202020204" pitchFamily="34" charset="0"/>
                <a:cs typeface="Arial" panose="020B0604020202020204" pitchFamily="34" charset="0"/>
              </a:rPr>
              <a:t>DEPARTAMENTO DE CIENCIAS DE LA TIERRA Y LA CONSTRUCCIÓN</a:t>
            </a:r>
            <a:endParaRPr lang="es-EC" sz="2000" dirty="0">
              <a:solidFill>
                <a:prstClr val="black"/>
              </a:solidFill>
              <a:latin typeface="Arial" panose="020B0604020202020204" pitchFamily="34" charset="0"/>
              <a:cs typeface="Arial" panose="020B0604020202020204" pitchFamily="34" charset="0"/>
            </a:endParaRPr>
          </a:p>
          <a:p>
            <a:pPr algn="ctr"/>
            <a:r>
              <a:rPr lang="es-ES" b="1" dirty="0">
                <a:solidFill>
                  <a:prstClr val="black"/>
                </a:solidFill>
                <a:latin typeface="Arial" panose="020B0604020202020204" pitchFamily="34" charset="0"/>
                <a:cs typeface="Arial" panose="020B0604020202020204" pitchFamily="34" charset="0"/>
              </a:rPr>
              <a:t> CARRERA DE INGENIERÍA CIVIL</a:t>
            </a:r>
          </a:p>
          <a:p>
            <a:pPr algn="ctr"/>
            <a:r>
              <a:rPr lang="es-ES" sz="800" b="1"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pPr algn="ctr"/>
            <a:r>
              <a:rPr lang="es-ES" sz="700" b="1" dirty="0">
                <a:solidFill>
                  <a:prstClr val="black"/>
                </a:solidFill>
                <a:latin typeface="Arial" panose="020B0604020202020204" pitchFamily="34" charset="0"/>
                <a:cs typeface="Arial" panose="020B0604020202020204" pitchFamily="34" charset="0"/>
              </a:rPr>
              <a:t> </a:t>
            </a:r>
            <a:endParaRPr lang="es-EC" sz="700" dirty="0">
              <a:solidFill>
                <a:prstClr val="black"/>
              </a:solidFill>
              <a:latin typeface="Arial" panose="020B0604020202020204" pitchFamily="34" charset="0"/>
              <a:cs typeface="Arial" panose="020B0604020202020204" pitchFamily="34" charset="0"/>
            </a:endParaRPr>
          </a:p>
          <a:p>
            <a:pPr algn="ctr"/>
            <a:r>
              <a:rPr lang="es-ES" sz="700" b="1" dirty="0">
                <a:solidFill>
                  <a:prstClr val="black"/>
                </a:solidFill>
                <a:latin typeface="Arial" panose="020B0604020202020204" pitchFamily="34" charset="0"/>
                <a:cs typeface="Arial" panose="020B0604020202020204" pitchFamily="34" charset="0"/>
              </a:rPr>
              <a:t> </a:t>
            </a:r>
            <a:r>
              <a:rPr lang="es-ES" sz="1600" b="1" dirty="0">
                <a:solidFill>
                  <a:prstClr val="black"/>
                </a:solidFill>
                <a:latin typeface="Arial" panose="020B0604020202020204" pitchFamily="34" charset="0"/>
                <a:cs typeface="Arial" panose="020B0604020202020204" pitchFamily="34" charset="0"/>
              </a:rPr>
              <a:t>TEMA:</a:t>
            </a:r>
            <a:endParaRPr lang="es-EC" sz="1600" b="1" dirty="0">
              <a:solidFill>
                <a:prstClr val="black"/>
              </a:solidFill>
              <a:latin typeface="Arial" panose="020B0604020202020204" pitchFamily="34" charset="0"/>
              <a:cs typeface="Arial" panose="020B0604020202020204" pitchFamily="34" charset="0"/>
            </a:endParaRPr>
          </a:p>
          <a:p>
            <a:pPr algn="ctr"/>
            <a:r>
              <a:rPr lang="es-MX" sz="1600" b="1" dirty="0">
                <a:solidFill>
                  <a:prstClr val="black"/>
                </a:solidFill>
                <a:latin typeface="Arial" panose="020B0604020202020204" pitchFamily="34" charset="0"/>
                <a:cs typeface="Arial" panose="020B0604020202020204" pitchFamily="34" charset="0"/>
              </a:rPr>
              <a:t>	</a:t>
            </a:r>
            <a:r>
              <a:rPr lang="es-MX" sz="1600" dirty="0" smtClean="0">
                <a:solidFill>
                  <a:prstClr val="black"/>
                </a:solidFill>
                <a:latin typeface="Arial" panose="020B0604020202020204" pitchFamily="34" charset="0"/>
                <a:cs typeface="Arial" panose="020B0604020202020204" pitchFamily="34" charset="0"/>
              </a:rPr>
              <a:t>“</a:t>
            </a:r>
            <a:r>
              <a:rPr lang="es-MX"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DISEÑO DE BLOQUES PARA MAMPOSTERÍA EN OBRAS CIVILES CON AGREGADOS DE FIBRAS DE CAUCHO DE NEUMÁTICO  Y PLÁSTICO RECICLADO (PET)</a:t>
            </a:r>
            <a:r>
              <a:rPr lang="es-ES"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s-ES"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s-ES" sz="1200" b="1" dirty="0">
              <a:solidFill>
                <a:prstClr val="black"/>
              </a:solidFill>
              <a:latin typeface="Arial" panose="020B0604020202020204" pitchFamily="34" charset="0"/>
              <a:cs typeface="Arial" panose="020B0604020202020204" pitchFamily="34" charset="0"/>
            </a:endParaRPr>
          </a:p>
          <a:p>
            <a:pPr algn="ctr"/>
            <a:r>
              <a:rPr lang="es-ES" sz="1600" dirty="0" smtClean="0">
                <a:solidFill>
                  <a:prstClr val="black"/>
                </a:solidFill>
                <a:latin typeface="Arial" panose="020B0604020202020204" pitchFamily="34" charset="0"/>
                <a:cs typeface="Arial" panose="020B0604020202020204" pitchFamily="34" charset="0"/>
              </a:rPr>
              <a:t>TRABAJO DE TITULACIÓN </a:t>
            </a:r>
            <a:r>
              <a:rPr lang="es-ES" sz="1200"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pPr algn="ctr"/>
            <a:r>
              <a:rPr lang="es-ES" sz="800"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AUTORES: </a:t>
            </a:r>
          </a:p>
          <a:p>
            <a:pPr algn="ctr"/>
            <a:r>
              <a:rPr lang="es-ES" sz="1600" b="1" dirty="0" smtClean="0">
                <a:solidFill>
                  <a:prstClr val="black"/>
                </a:solidFill>
                <a:latin typeface="Arial" panose="020B0604020202020204" pitchFamily="34" charset="0"/>
                <a:cs typeface="Arial" panose="020B0604020202020204" pitchFamily="34" charset="0"/>
              </a:rPr>
              <a:t>MEJÍA </a:t>
            </a:r>
            <a:r>
              <a:rPr lang="es-ES" sz="1600" b="1" dirty="0" smtClean="0">
                <a:solidFill>
                  <a:prstClr val="black"/>
                </a:solidFill>
                <a:latin typeface="Arial" panose="020B0604020202020204" pitchFamily="34" charset="0"/>
                <a:cs typeface="Arial" panose="020B0604020202020204" pitchFamily="34" charset="0"/>
              </a:rPr>
              <a:t>QUIÑONEZ, </a:t>
            </a:r>
            <a:r>
              <a:rPr lang="es-ES" sz="1600" b="1" dirty="0">
                <a:solidFill>
                  <a:prstClr val="black"/>
                </a:solidFill>
                <a:latin typeface="Arial" panose="020B0604020202020204" pitchFamily="34" charset="0"/>
                <a:cs typeface="Arial" panose="020B0604020202020204" pitchFamily="34" charset="0"/>
              </a:rPr>
              <a:t>JORDAN </a:t>
            </a:r>
            <a:r>
              <a:rPr lang="es-ES" sz="1600" b="1" dirty="0" smtClean="0">
                <a:solidFill>
                  <a:prstClr val="black"/>
                </a:solidFill>
                <a:latin typeface="Arial" panose="020B0604020202020204" pitchFamily="34" charset="0"/>
                <a:cs typeface="Arial" panose="020B0604020202020204" pitchFamily="34" charset="0"/>
              </a:rPr>
              <a:t>ALEJANDRO</a:t>
            </a:r>
          </a:p>
          <a:p>
            <a:pPr algn="ctr"/>
            <a:r>
              <a:rPr lang="es-ES" sz="1600" b="1" dirty="0" smtClean="0">
                <a:solidFill>
                  <a:prstClr val="black"/>
                </a:solidFill>
                <a:latin typeface="Arial" panose="020B0604020202020204" pitchFamily="34" charset="0"/>
                <a:cs typeface="Arial" panose="020B0604020202020204" pitchFamily="34" charset="0"/>
              </a:rPr>
              <a:t>PACHACAMA </a:t>
            </a:r>
            <a:r>
              <a:rPr lang="es-ES" sz="1600" b="1" dirty="0" smtClean="0">
                <a:solidFill>
                  <a:prstClr val="black"/>
                </a:solidFill>
                <a:latin typeface="Arial" panose="020B0604020202020204" pitchFamily="34" charset="0"/>
                <a:cs typeface="Arial" panose="020B0604020202020204" pitchFamily="34" charset="0"/>
              </a:rPr>
              <a:t>VELÁSQUEZ, </a:t>
            </a:r>
            <a:r>
              <a:rPr lang="es-ES" sz="1600" b="1" dirty="0">
                <a:solidFill>
                  <a:prstClr val="black"/>
                </a:solidFill>
                <a:latin typeface="Arial" panose="020B0604020202020204" pitchFamily="34" charset="0"/>
                <a:cs typeface="Arial" panose="020B0604020202020204" pitchFamily="34" charset="0"/>
              </a:rPr>
              <a:t>NELSON GEOVANNY</a:t>
            </a:r>
          </a:p>
          <a:p>
            <a:pPr algn="ctr"/>
            <a:endParaRPr lang="es-ES" sz="1600" b="1" dirty="0">
              <a:solidFill>
                <a:prstClr val="black"/>
              </a:solidFill>
              <a:latin typeface="Arial" panose="020B0604020202020204" pitchFamily="34" charset="0"/>
              <a:cs typeface="Arial" panose="020B0604020202020204" pitchFamily="34" charset="0"/>
            </a:endParaRPr>
          </a:p>
          <a:p>
            <a:pPr algn="ctr"/>
            <a:r>
              <a:rPr lang="es-EC" sz="1400" dirty="0" smtClean="0">
                <a:solidFill>
                  <a:prstClr val="black"/>
                </a:solidFill>
                <a:latin typeface="Arial" panose="020B0604020202020204" pitchFamily="34" charset="0"/>
                <a:cs typeface="Arial" panose="020B0604020202020204" pitchFamily="34" charset="0"/>
              </a:rPr>
              <a:t>       </a:t>
            </a:r>
            <a:r>
              <a:rPr lang="es-ES" sz="1400" dirty="0">
                <a:solidFill>
                  <a:prstClr val="black"/>
                </a:solidFill>
                <a:latin typeface="Arial" panose="020B0604020202020204" pitchFamily="34" charset="0"/>
                <a:cs typeface="Arial" panose="020B0604020202020204" pitchFamily="34" charset="0"/>
              </a:rPr>
              <a:t>  </a:t>
            </a:r>
            <a:endParaRPr lang="es-EC" sz="1400" dirty="0">
              <a:solidFill>
                <a:prstClr val="black"/>
              </a:solidFill>
              <a:latin typeface="Arial" panose="020B0604020202020204" pitchFamily="34" charset="0"/>
              <a:cs typeface="Arial" panose="020B0604020202020204" pitchFamily="34" charset="0"/>
            </a:endParaRPr>
          </a:p>
          <a:p>
            <a:pPr algn="ctr"/>
            <a:r>
              <a:rPr lang="es-ES" sz="1600" b="1" dirty="0" smtClean="0">
                <a:solidFill>
                  <a:prstClr val="black"/>
                </a:solidFill>
                <a:latin typeface="Arial" panose="020B0604020202020204" pitchFamily="34" charset="0"/>
                <a:cs typeface="Arial" panose="020B0604020202020204" pitchFamily="34" charset="0"/>
              </a:rPr>
              <a:t>DIRECTORA </a:t>
            </a:r>
            <a:r>
              <a:rPr lang="es-ES" sz="1600" b="1" dirty="0">
                <a:solidFill>
                  <a:prstClr val="black"/>
                </a:solidFill>
                <a:latin typeface="Arial" panose="020B0604020202020204" pitchFamily="34" charset="0"/>
                <a:cs typeface="Arial" panose="020B0604020202020204" pitchFamily="34" charset="0"/>
              </a:rPr>
              <a:t>: ING. </a:t>
            </a:r>
            <a:r>
              <a:rPr lang="es-ES" sz="1600" b="1" dirty="0" smtClean="0">
                <a:solidFill>
                  <a:prstClr val="black"/>
                </a:solidFill>
                <a:latin typeface="Arial" panose="020B0604020202020204" pitchFamily="34" charset="0"/>
                <a:cs typeface="Arial" panose="020B0604020202020204" pitchFamily="34" charset="0"/>
              </a:rPr>
              <a:t>ROBALINO BEDÓN, IVETH CAROLINA</a:t>
            </a:r>
            <a:r>
              <a:rPr lang="es-ES" sz="1600" b="1" dirty="0">
                <a:solidFill>
                  <a:prstClr val="black"/>
                </a:solidFill>
                <a:latin typeface="Arial" panose="020B0604020202020204" pitchFamily="34" charset="0"/>
                <a:cs typeface="Arial" panose="020B0604020202020204" pitchFamily="34" charset="0"/>
              </a:rPr>
              <a:t> </a:t>
            </a:r>
          </a:p>
          <a:p>
            <a:pPr algn="ctr"/>
            <a:endParaRPr lang="es-ES" sz="1400" b="1"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SANGOLQUÍ - </a:t>
            </a:r>
            <a:r>
              <a:rPr lang="es-ES_tradnl" sz="1600" b="1" dirty="0">
                <a:solidFill>
                  <a:prstClr val="black"/>
                </a:solidFill>
                <a:latin typeface="Arial" panose="020B0604020202020204" pitchFamily="34" charset="0"/>
                <a:cs typeface="Arial" panose="020B0604020202020204" pitchFamily="34" charset="0"/>
              </a:rPr>
              <a:t>2018</a:t>
            </a:r>
            <a:endParaRPr lang="es-EC" sz="1600" b="1" dirty="0">
              <a:solidFill>
                <a:prstClr val="black"/>
              </a:solidFill>
              <a:latin typeface="Arial" panose="020B0604020202020204" pitchFamily="34" charset="0"/>
              <a:cs typeface="Arial" panose="020B0604020202020204" pitchFamily="34" charset="0"/>
            </a:endParaRPr>
          </a:p>
          <a:p>
            <a:pPr algn="ctr"/>
            <a:endParaRPr lang="es-ES" sz="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1820" y="3407925"/>
            <a:ext cx="1403685" cy="1263317"/>
          </a:xfrm>
          <a:prstGeom prst="rect">
            <a:avLst/>
          </a:prstGeom>
        </p:spPr>
      </p:pic>
    </p:spTree>
    <p:extLst>
      <p:ext uri="{BB962C8B-B14F-4D97-AF65-F5344CB8AC3E}">
        <p14:creationId xmlns:p14="http://schemas.microsoft.com/office/powerpoint/2010/main" val="2804994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10</a:t>
            </a:fld>
            <a:endParaRPr lang="es-ES" dirty="0"/>
          </a:p>
        </p:txBody>
      </p:sp>
      <p:sp>
        <p:nvSpPr>
          <p:cNvPr id="4" name="CuadroTexto 3"/>
          <p:cNvSpPr txBox="1"/>
          <p:nvPr/>
        </p:nvSpPr>
        <p:spPr>
          <a:xfrm>
            <a:off x="1841677" y="0"/>
            <a:ext cx="6606864"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CLASIFICACIÓN DE LOS BLOQUES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sp>
        <p:nvSpPr>
          <p:cNvPr id="15" name="Rectángulo 14"/>
          <p:cNvSpPr/>
          <p:nvPr/>
        </p:nvSpPr>
        <p:spPr>
          <a:xfrm>
            <a:off x="410368" y="5411152"/>
            <a:ext cx="2742417" cy="457626"/>
          </a:xfrm>
          <a:prstGeom prst="rect">
            <a:avLst/>
          </a:prstGeom>
        </p:spPr>
        <p:txBody>
          <a:bodyPr wrap="none">
            <a:spAutoFit/>
          </a:bodyPr>
          <a:lstStyle/>
          <a:p>
            <a:pPr indent="180340" algn="just">
              <a:lnSpc>
                <a:spcPct val="200000"/>
              </a:lnSpc>
              <a:spcBef>
                <a:spcPts val="1200"/>
              </a:spcBef>
              <a:spcAft>
                <a:spcPts val="1200"/>
              </a:spcAft>
            </a:pPr>
            <a:r>
              <a:rPr lang="es-ES_tradnl" sz="1400" dirty="0">
                <a:latin typeface="Times New Roman" panose="02020603050405020304" pitchFamily="18" charset="0"/>
                <a:ea typeface="Calibri" panose="020F0502020204030204" pitchFamily="34" charset="0"/>
                <a:cs typeface="Times New Roman" panose="02020603050405020304" pitchFamily="18" charset="0"/>
              </a:rPr>
              <a:t>Fuente: (NTE INEN 3066, </a:t>
            </a:r>
            <a:r>
              <a:rPr lang="es-ES_tradnl" sz="1400" dirty="0" smtClean="0">
                <a:latin typeface="Times New Roman" panose="02020603050405020304" pitchFamily="18" charset="0"/>
                <a:ea typeface="Calibri" panose="020F0502020204030204" pitchFamily="34" charset="0"/>
                <a:cs typeface="Times New Roman" panose="02020603050405020304" pitchFamily="18" charset="0"/>
              </a:rPr>
              <a:t>2016)</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6" name="Tabla 15"/>
          <p:cNvGraphicFramePr>
            <a:graphicFrameLocks noGrp="1"/>
          </p:cNvGraphicFramePr>
          <p:nvPr>
            <p:extLst>
              <p:ext uri="{D42A27DB-BD31-4B8C-83A1-F6EECF244321}">
                <p14:modId xmlns:p14="http://schemas.microsoft.com/office/powerpoint/2010/main" val="3018020674"/>
              </p:ext>
            </p:extLst>
          </p:nvPr>
        </p:nvGraphicFramePr>
        <p:xfrm>
          <a:off x="258651" y="894912"/>
          <a:ext cx="11718702" cy="4693920"/>
        </p:xfrm>
        <a:graphic>
          <a:graphicData uri="http://schemas.openxmlformats.org/drawingml/2006/table">
            <a:tbl>
              <a:tblPr firstRow="1" firstCol="1" bandRow="1">
                <a:tableStyleId>{10A1B5D5-9B99-4C35-A422-299274C87663}</a:tableStyleId>
              </a:tblPr>
              <a:tblGrid>
                <a:gridCol w="1302078"/>
                <a:gridCol w="1302078"/>
                <a:gridCol w="1302078"/>
                <a:gridCol w="1302078"/>
                <a:gridCol w="1302078"/>
                <a:gridCol w="1302078"/>
                <a:gridCol w="1302078"/>
                <a:gridCol w="1302078"/>
                <a:gridCol w="1302078"/>
              </a:tblGrid>
              <a:tr h="1705381">
                <a:tc rowSpan="2">
                  <a:txBody>
                    <a:bodyPr/>
                    <a:lstStyle/>
                    <a:p>
                      <a:pPr indent="180340" algn="ctr">
                        <a:lnSpc>
                          <a:spcPct val="200000"/>
                        </a:lnSpc>
                        <a:spcAft>
                          <a:spcPts val="0"/>
                        </a:spcAft>
                      </a:pPr>
                      <a:r>
                        <a:rPr lang="es-ES" sz="1400" dirty="0">
                          <a:effectLst/>
                        </a:rPr>
                        <a:t>Clase</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indent="180340" algn="ctr">
                        <a:lnSpc>
                          <a:spcPct val="200000"/>
                        </a:lnSpc>
                        <a:spcAft>
                          <a:spcPts val="0"/>
                        </a:spcAft>
                      </a:pPr>
                      <a:r>
                        <a:rPr lang="es-ES" sz="1400">
                          <a:effectLst/>
                        </a:rPr>
                        <a:t>Uso</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Resistencia neta mínima a la compresión simple</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indent="180340" algn="ctr">
                        <a:lnSpc>
                          <a:spcPct val="200000"/>
                        </a:lnSpc>
                        <a:spcAft>
                          <a:spcPts val="0"/>
                        </a:spcAft>
                      </a:pPr>
                      <a:r>
                        <a:rPr lang="es-ES" sz="1400">
                          <a:effectLst/>
                        </a:rPr>
                        <a:t>Densidad (Kg/m3)</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gridSpan="3">
                  <a:txBody>
                    <a:bodyPr/>
                    <a:lstStyle/>
                    <a:p>
                      <a:pPr indent="180340" algn="ctr">
                        <a:lnSpc>
                          <a:spcPct val="200000"/>
                        </a:lnSpc>
                        <a:spcAft>
                          <a:spcPts val="0"/>
                        </a:spcAft>
                      </a:pPr>
                      <a:r>
                        <a:rPr lang="es-ES" sz="1400">
                          <a:effectLst/>
                        </a:rPr>
                        <a:t>Absorción de agua máxima promedio (Kg/m3)</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r>
              <a:tr h="396800">
                <a:tc vMerge="1">
                  <a:txBody>
                    <a:bodyPr/>
                    <a:lstStyle/>
                    <a:p>
                      <a:endParaRPr lang="es-ES"/>
                    </a:p>
                  </a:txBody>
                  <a:tcPr/>
                </a:tc>
                <a:tc vMerge="1">
                  <a:txBody>
                    <a:bodyPr/>
                    <a:lstStyle/>
                    <a:p>
                      <a:endParaRPr lang="es-ES"/>
                    </a:p>
                  </a:txBody>
                  <a:tcPr/>
                </a:tc>
                <a:tc>
                  <a:txBody>
                    <a:bodyPr/>
                    <a:lstStyle/>
                    <a:p>
                      <a:pPr indent="180340" algn="ctr">
                        <a:lnSpc>
                          <a:spcPct val="200000"/>
                        </a:lnSpc>
                        <a:spcAft>
                          <a:spcPts val="0"/>
                        </a:spcAft>
                      </a:pPr>
                      <a:r>
                        <a:rPr lang="es-ES" sz="1400">
                          <a:effectLst/>
                        </a:rPr>
                        <a:t>MPa</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Liviano</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Mediano</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Normal</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Liviano</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Mediano</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Normal</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821183">
                <a:tc>
                  <a:txBody>
                    <a:bodyPr/>
                    <a:lstStyle/>
                    <a:p>
                      <a:pPr indent="180340" algn="ctr">
                        <a:lnSpc>
                          <a:spcPct val="200000"/>
                        </a:lnSpc>
                        <a:spcAft>
                          <a:spcPts val="0"/>
                        </a:spcAft>
                      </a:pPr>
                      <a:r>
                        <a:rPr lang="es-ES" sz="1400">
                          <a:effectLst/>
                        </a:rPr>
                        <a:t>A</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Mampostería estructural</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13.8</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&lt;1680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1680 a 2000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&gt;2000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320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272</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240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821183">
                <a:tc>
                  <a:txBody>
                    <a:bodyPr/>
                    <a:lstStyle/>
                    <a:p>
                      <a:pPr indent="180340" algn="ctr">
                        <a:lnSpc>
                          <a:spcPct val="200000"/>
                        </a:lnSpc>
                        <a:spcAft>
                          <a:spcPts val="0"/>
                        </a:spcAft>
                      </a:pPr>
                      <a:r>
                        <a:rPr lang="es-ES" sz="1400">
                          <a:effectLst/>
                        </a:rPr>
                        <a:t>B</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Mampostería no estructural</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dirty="0" smtClean="0">
                          <a:effectLst/>
                        </a:rPr>
                        <a:t>4.0</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&lt;1680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1680 a 2000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&gt;2000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320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272</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240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821183">
                <a:tc>
                  <a:txBody>
                    <a:bodyPr/>
                    <a:lstStyle/>
                    <a:p>
                      <a:pPr indent="180340" algn="ctr">
                        <a:lnSpc>
                          <a:spcPct val="200000"/>
                        </a:lnSpc>
                        <a:spcAft>
                          <a:spcPts val="0"/>
                        </a:spcAft>
                      </a:pPr>
                      <a:r>
                        <a:rPr lang="es-ES" sz="1400" dirty="0">
                          <a:effectLst/>
                        </a:rPr>
                        <a:t>C</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Alivianamientos en losas</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1.7</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&lt;1680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1680 a 2000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&gt;2000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320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a:effectLst/>
                        </a:rPr>
                        <a:t>272</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 sz="1400" dirty="0">
                          <a:effectLst/>
                        </a:rPr>
                        <a:t>240</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2" name="Rectángulo redondeado 1"/>
          <p:cNvSpPr/>
          <p:nvPr/>
        </p:nvSpPr>
        <p:spPr>
          <a:xfrm>
            <a:off x="244699" y="3876540"/>
            <a:ext cx="3760632" cy="837127"/>
          </a:xfrm>
          <a:prstGeom prst="round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813998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11</a:t>
            </a:fld>
            <a:endParaRPr lang="es-ES" dirty="0"/>
          </a:p>
        </p:txBody>
      </p:sp>
      <p:sp>
        <p:nvSpPr>
          <p:cNvPr id="4" name="CuadroTexto 3"/>
          <p:cNvSpPr txBox="1"/>
          <p:nvPr/>
        </p:nvSpPr>
        <p:spPr>
          <a:xfrm>
            <a:off x="1841677" y="0"/>
            <a:ext cx="6606864"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DIMENSIONES DE LOS BLOQUES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graphicFrame>
        <p:nvGraphicFramePr>
          <p:cNvPr id="15" name="Tabla 14"/>
          <p:cNvGraphicFramePr>
            <a:graphicFrameLocks noGrp="1"/>
          </p:cNvGraphicFramePr>
          <p:nvPr/>
        </p:nvGraphicFramePr>
        <p:xfrm>
          <a:off x="438951" y="807334"/>
          <a:ext cx="5652756" cy="2502535"/>
        </p:xfrm>
        <a:graphic>
          <a:graphicData uri="http://schemas.openxmlformats.org/drawingml/2006/table">
            <a:tbl>
              <a:tblPr firstRow="1" firstCol="1" bandRow="1">
                <a:tableStyleId>{10A1B5D5-9B99-4C35-A422-299274C87663}</a:tableStyleId>
              </a:tblPr>
              <a:tblGrid>
                <a:gridCol w="942126"/>
                <a:gridCol w="942126"/>
                <a:gridCol w="942126"/>
                <a:gridCol w="942126"/>
                <a:gridCol w="942126"/>
                <a:gridCol w="942126"/>
              </a:tblGrid>
              <a:tr h="500507">
                <a:tc gridSpan="3">
                  <a:txBody>
                    <a:bodyPr/>
                    <a:lstStyle/>
                    <a:p>
                      <a:pPr indent="180340" algn="ctr">
                        <a:lnSpc>
                          <a:spcPct val="200000"/>
                        </a:lnSpc>
                        <a:spcAft>
                          <a:spcPts val="0"/>
                        </a:spcAft>
                      </a:pPr>
                      <a:r>
                        <a:rPr lang="es-ES_tradnl" sz="1200" dirty="0">
                          <a:effectLst/>
                        </a:rPr>
                        <a:t>Dimensiones modulares (mm)</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gridSpan="3">
                  <a:txBody>
                    <a:bodyPr/>
                    <a:lstStyle/>
                    <a:p>
                      <a:pPr indent="180340" algn="ctr">
                        <a:lnSpc>
                          <a:spcPct val="200000"/>
                        </a:lnSpc>
                        <a:spcAft>
                          <a:spcPts val="0"/>
                        </a:spcAft>
                      </a:pPr>
                      <a:r>
                        <a:rPr lang="es-ES_tradnl" sz="1200" dirty="0">
                          <a:effectLst/>
                        </a:rPr>
                        <a:t>Dimensiones nominales (mm)</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r>
              <a:tr h="500507">
                <a:tc>
                  <a:txBody>
                    <a:bodyPr/>
                    <a:lstStyle/>
                    <a:p>
                      <a:pPr indent="180340" algn="ctr">
                        <a:lnSpc>
                          <a:spcPct val="200000"/>
                        </a:lnSpc>
                        <a:spcAft>
                          <a:spcPts val="0"/>
                        </a:spcAft>
                      </a:pPr>
                      <a:r>
                        <a:rPr lang="es-ES_tradnl" sz="1200">
                          <a:effectLst/>
                        </a:rPr>
                        <a:t>Largo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dirty="0">
                          <a:effectLst/>
                        </a:rPr>
                        <a:t>Ancho</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dirty="0">
                          <a:effectLst/>
                        </a:rPr>
                        <a:t>Altura</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a:effectLst/>
                        </a:rPr>
                        <a:t>Largo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a:effectLst/>
                        </a:rPr>
                        <a:t>Ancho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dirty="0">
                          <a:effectLst/>
                        </a:rPr>
                        <a:t>Altura</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500507">
                <a:tc>
                  <a:txBody>
                    <a:bodyPr/>
                    <a:lstStyle/>
                    <a:p>
                      <a:pPr indent="180340" algn="ctr">
                        <a:lnSpc>
                          <a:spcPct val="200000"/>
                        </a:lnSpc>
                        <a:spcAft>
                          <a:spcPts val="0"/>
                        </a:spcAft>
                      </a:pPr>
                      <a:r>
                        <a:rPr lang="es-ES_tradnl" sz="1200">
                          <a:effectLst/>
                        </a:rPr>
                        <a:t>400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a:effectLst/>
                        </a:rPr>
                        <a:t>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dirty="0">
                          <a:effectLst/>
                        </a:rPr>
                        <a:t>200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dirty="0">
                          <a:effectLst/>
                        </a:rPr>
                        <a:t>390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a:effectLst/>
                        </a:rPr>
                        <a:t>90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a:effectLst/>
                        </a:rPr>
                        <a:t>190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500507">
                <a:tc>
                  <a:txBody>
                    <a:bodyPr/>
                    <a:lstStyle/>
                    <a:p>
                      <a:pPr indent="180340" algn="ctr">
                        <a:lnSpc>
                          <a:spcPct val="200000"/>
                        </a:lnSpc>
                        <a:spcAft>
                          <a:spcPts val="0"/>
                        </a:spcAft>
                      </a:pPr>
                      <a:r>
                        <a:rPr lang="es-ES_tradnl" sz="1200">
                          <a:effectLst/>
                        </a:rPr>
                        <a:t>400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a:effectLst/>
                        </a:rPr>
                        <a:t>150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a:effectLst/>
                        </a:rPr>
                        <a:t>200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dirty="0">
                          <a:effectLst/>
                        </a:rPr>
                        <a:t>390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dirty="0">
                          <a:effectLst/>
                        </a:rPr>
                        <a:t>140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dirty="0">
                          <a:effectLst/>
                        </a:rPr>
                        <a:t>190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500507">
                <a:tc>
                  <a:txBody>
                    <a:bodyPr/>
                    <a:lstStyle/>
                    <a:p>
                      <a:pPr indent="180340" algn="ctr">
                        <a:lnSpc>
                          <a:spcPct val="200000"/>
                        </a:lnSpc>
                        <a:spcAft>
                          <a:spcPts val="0"/>
                        </a:spcAft>
                      </a:pPr>
                      <a:r>
                        <a:rPr lang="es-ES_tradnl" sz="1200">
                          <a:effectLst/>
                        </a:rPr>
                        <a:t>400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a:effectLst/>
                        </a:rPr>
                        <a:t>200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a:effectLst/>
                        </a:rPr>
                        <a:t>200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a:effectLst/>
                        </a:rPr>
                        <a:t>390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a:effectLst/>
                        </a:rPr>
                        <a:t>190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dirty="0">
                          <a:effectLst/>
                        </a:rPr>
                        <a:t>190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16" name="Rectángulo redondeado 15"/>
          <p:cNvSpPr/>
          <p:nvPr/>
        </p:nvSpPr>
        <p:spPr>
          <a:xfrm>
            <a:off x="502276" y="2253804"/>
            <a:ext cx="2756079" cy="60530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a:off x="178548" y="5501305"/>
            <a:ext cx="2742417" cy="457626"/>
          </a:xfrm>
          <a:prstGeom prst="rect">
            <a:avLst/>
          </a:prstGeom>
        </p:spPr>
        <p:txBody>
          <a:bodyPr wrap="none">
            <a:spAutoFit/>
          </a:bodyPr>
          <a:lstStyle/>
          <a:p>
            <a:pPr indent="180340" algn="just">
              <a:lnSpc>
                <a:spcPct val="200000"/>
              </a:lnSpc>
              <a:spcBef>
                <a:spcPts val="1200"/>
              </a:spcBef>
              <a:spcAft>
                <a:spcPts val="1200"/>
              </a:spcAft>
            </a:pPr>
            <a:r>
              <a:rPr lang="es-ES_tradnl" sz="1400" dirty="0">
                <a:latin typeface="Times New Roman" panose="02020603050405020304" pitchFamily="18" charset="0"/>
                <a:ea typeface="Calibri" panose="020F0502020204030204" pitchFamily="34" charset="0"/>
                <a:cs typeface="Times New Roman" panose="02020603050405020304" pitchFamily="18" charset="0"/>
              </a:rPr>
              <a:t>Fuente: (NTE INEN 3066, </a:t>
            </a:r>
            <a:r>
              <a:rPr lang="es-ES_tradnl" sz="1400" dirty="0" smtClean="0">
                <a:latin typeface="Times New Roman" panose="02020603050405020304" pitchFamily="18" charset="0"/>
                <a:ea typeface="Calibri" panose="020F0502020204030204" pitchFamily="34" charset="0"/>
                <a:cs typeface="Times New Roman" panose="02020603050405020304" pitchFamily="18" charset="0"/>
              </a:rPr>
              <a:t>2016)</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9" name="Imagen 18"/>
          <p:cNvPicPr>
            <a:picLocks noChangeAspect="1"/>
          </p:cNvPicPr>
          <p:nvPr/>
        </p:nvPicPr>
        <p:blipFill>
          <a:blip r:embed="rId2"/>
          <a:stretch>
            <a:fillRect/>
          </a:stretch>
        </p:blipFill>
        <p:spPr>
          <a:xfrm>
            <a:off x="6800449" y="2636345"/>
            <a:ext cx="5086752" cy="3196243"/>
          </a:xfrm>
          <a:prstGeom prst="rect">
            <a:avLst/>
          </a:prstGeom>
        </p:spPr>
      </p:pic>
      <p:graphicFrame>
        <p:nvGraphicFramePr>
          <p:cNvPr id="21" name="Tabla 20"/>
          <p:cNvGraphicFramePr>
            <a:graphicFrameLocks noGrp="1"/>
          </p:cNvGraphicFramePr>
          <p:nvPr/>
        </p:nvGraphicFramePr>
        <p:xfrm>
          <a:off x="447649" y="3477296"/>
          <a:ext cx="5166360" cy="2194560"/>
        </p:xfrm>
        <a:graphic>
          <a:graphicData uri="http://schemas.openxmlformats.org/drawingml/2006/table">
            <a:tbl>
              <a:tblPr firstRow="1" firstCol="1" bandRow="1">
                <a:tableStyleId>{10A1B5D5-9B99-4C35-A422-299274C87663}</a:tableStyleId>
              </a:tblPr>
              <a:tblGrid>
                <a:gridCol w="2013965"/>
                <a:gridCol w="2013965"/>
                <a:gridCol w="1138430"/>
              </a:tblGrid>
              <a:tr h="634139">
                <a:tc rowSpan="2">
                  <a:txBody>
                    <a:bodyPr/>
                    <a:lstStyle/>
                    <a:p>
                      <a:pPr indent="180340" algn="ctr">
                        <a:lnSpc>
                          <a:spcPct val="200000"/>
                        </a:lnSpc>
                        <a:spcAft>
                          <a:spcPts val="0"/>
                        </a:spcAft>
                      </a:pPr>
                      <a:r>
                        <a:rPr lang="es-ES_tradnl" sz="1200" dirty="0">
                          <a:effectLst/>
                        </a:rPr>
                        <a:t>Ancho modular del bloque (mm)</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indent="180340" algn="ctr">
                        <a:lnSpc>
                          <a:spcPct val="200000"/>
                        </a:lnSpc>
                        <a:spcAft>
                          <a:spcPts val="0"/>
                        </a:spcAft>
                      </a:pPr>
                      <a:r>
                        <a:rPr lang="es-ES_tradnl" sz="1200" dirty="0">
                          <a:effectLst/>
                        </a:rPr>
                        <a:t>Espesores mínimos de paredes y tabiques</a:t>
                      </a:r>
                      <a:br>
                        <a:rPr lang="es-ES_tradnl" sz="1200" dirty="0">
                          <a:effectLst/>
                        </a:rPr>
                      </a:br>
                      <a:r>
                        <a:rPr lang="es-ES_tradnl" sz="1200" dirty="0">
                          <a:effectLst/>
                        </a:rPr>
                        <a:t>(mm)</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r>
              <a:tr h="323074">
                <a:tc vMerge="1">
                  <a:txBody>
                    <a:bodyPr/>
                    <a:lstStyle/>
                    <a:p>
                      <a:endParaRPr lang="es-ES"/>
                    </a:p>
                  </a:txBody>
                  <a:tcPr/>
                </a:tc>
                <a:tc>
                  <a:txBody>
                    <a:bodyPr/>
                    <a:lstStyle/>
                    <a:p>
                      <a:pPr indent="180340" algn="ctr">
                        <a:lnSpc>
                          <a:spcPct val="200000"/>
                        </a:lnSpc>
                        <a:spcAft>
                          <a:spcPts val="0"/>
                        </a:spcAft>
                      </a:pPr>
                      <a:r>
                        <a:rPr lang="es-ES_tradnl" sz="1200" dirty="0">
                          <a:effectLst/>
                        </a:rPr>
                        <a:t>Paredes</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dirty="0">
                          <a:effectLst/>
                        </a:rPr>
                        <a:t>Tabiques</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23074">
                <a:tc>
                  <a:txBody>
                    <a:bodyPr/>
                    <a:lstStyle/>
                    <a:p>
                      <a:pPr indent="180340" algn="ctr">
                        <a:lnSpc>
                          <a:spcPct val="200000"/>
                        </a:lnSpc>
                        <a:spcAft>
                          <a:spcPts val="0"/>
                        </a:spcAft>
                      </a:pPr>
                      <a:r>
                        <a:rPr lang="es-ES_tradnl" sz="1200">
                          <a:effectLst/>
                        </a:rPr>
                        <a:t>≤ 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a:effectLst/>
                        </a:rPr>
                        <a:t>19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dirty="0">
                          <a:effectLst/>
                        </a:rPr>
                        <a:t>19</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23074">
                <a:tc>
                  <a:txBody>
                    <a:bodyPr/>
                    <a:lstStyle/>
                    <a:p>
                      <a:pPr indent="180340" algn="ctr">
                        <a:lnSpc>
                          <a:spcPct val="200000"/>
                        </a:lnSpc>
                        <a:spcAft>
                          <a:spcPts val="0"/>
                        </a:spcAft>
                      </a:pPr>
                      <a:r>
                        <a:rPr lang="es-ES_tradnl" sz="1200" dirty="0">
                          <a:effectLst/>
                        </a:rPr>
                        <a:t>101 a 150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a:effectLst/>
                        </a:rPr>
                        <a:t>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dirty="0">
                          <a:effectLst/>
                        </a:rPr>
                        <a:t>19</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23074">
                <a:tc>
                  <a:txBody>
                    <a:bodyPr/>
                    <a:lstStyle/>
                    <a:p>
                      <a:pPr indent="180340" algn="ctr">
                        <a:lnSpc>
                          <a:spcPct val="200000"/>
                        </a:lnSpc>
                        <a:spcAft>
                          <a:spcPts val="0"/>
                        </a:spcAft>
                      </a:pPr>
                      <a:r>
                        <a:rPr lang="es-ES_tradnl" sz="1200" dirty="0">
                          <a:effectLst/>
                        </a:rPr>
                        <a:t>&gt; 150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a:effectLst/>
                        </a:rPr>
                        <a:t>32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200" dirty="0">
                          <a:effectLst/>
                        </a:rPr>
                        <a:t>19</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22" name="Rectángulo redondeado 21"/>
          <p:cNvSpPr/>
          <p:nvPr/>
        </p:nvSpPr>
        <p:spPr>
          <a:xfrm>
            <a:off x="384828" y="4885100"/>
            <a:ext cx="5347231" cy="47847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47877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12</a:t>
            </a:fld>
            <a:endParaRPr lang="es-ES" dirty="0"/>
          </a:p>
        </p:txBody>
      </p:sp>
      <p:sp>
        <p:nvSpPr>
          <p:cNvPr id="4" name="CuadroTexto 3"/>
          <p:cNvSpPr txBox="1"/>
          <p:nvPr/>
        </p:nvSpPr>
        <p:spPr>
          <a:xfrm>
            <a:off x="1944708" y="0"/>
            <a:ext cx="811369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EL PET (TEREFTALATO DE POLIETILENO)</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pic>
        <p:nvPicPr>
          <p:cNvPr id="2" name="Imagen 1"/>
          <p:cNvPicPr>
            <a:picLocks noChangeAspect="1"/>
          </p:cNvPicPr>
          <p:nvPr/>
        </p:nvPicPr>
        <p:blipFill rotWithShape="1">
          <a:blip r:embed="rId2"/>
          <a:srcRect r="46068"/>
          <a:stretch/>
        </p:blipFill>
        <p:spPr>
          <a:xfrm>
            <a:off x="7875970" y="1560288"/>
            <a:ext cx="2955164" cy="3033251"/>
          </a:xfrm>
          <a:prstGeom prst="rect">
            <a:avLst/>
          </a:prstGeom>
        </p:spPr>
      </p:pic>
      <p:pic>
        <p:nvPicPr>
          <p:cNvPr id="14" name="Imagen 13"/>
          <p:cNvPicPr>
            <a:picLocks noChangeAspect="1"/>
          </p:cNvPicPr>
          <p:nvPr/>
        </p:nvPicPr>
        <p:blipFill>
          <a:blip r:embed="rId3"/>
          <a:stretch>
            <a:fillRect/>
          </a:stretch>
        </p:blipFill>
        <p:spPr>
          <a:xfrm>
            <a:off x="7589345" y="4704544"/>
            <a:ext cx="1181168" cy="1360487"/>
          </a:xfrm>
          <a:prstGeom prst="rect">
            <a:avLst/>
          </a:prstGeom>
        </p:spPr>
      </p:pic>
      <p:sp>
        <p:nvSpPr>
          <p:cNvPr id="17" name="Rectángulo 16"/>
          <p:cNvSpPr/>
          <p:nvPr/>
        </p:nvSpPr>
        <p:spPr>
          <a:xfrm>
            <a:off x="8739667" y="4892831"/>
            <a:ext cx="2915712" cy="954107"/>
          </a:xfrm>
          <a:prstGeom prst="rect">
            <a:avLst/>
          </a:prstGeom>
        </p:spPr>
        <p:txBody>
          <a:bodyPr wrap="square">
            <a:spAutoFit/>
          </a:bodyPr>
          <a:lstStyle/>
          <a:p>
            <a:pPr algn="ctr"/>
            <a:r>
              <a:rPr lang="es-ES_tradnl" sz="2000" b="1" dirty="0">
                <a:latin typeface="Times New Roman" panose="02020603050405020304" pitchFamily="18" charset="0"/>
                <a:ea typeface="Calibri" panose="020F0502020204030204" pitchFamily="34" charset="0"/>
              </a:rPr>
              <a:t>SPI </a:t>
            </a:r>
            <a:r>
              <a:rPr lang="es-ES_tradnl" dirty="0" smtClean="0">
                <a:latin typeface="Times New Roman" panose="02020603050405020304" pitchFamily="18" charset="0"/>
                <a:ea typeface="Calibri" panose="020F0502020204030204" pitchFamily="34" charset="0"/>
              </a:rPr>
              <a:t/>
            </a:r>
            <a:br>
              <a:rPr lang="es-ES_tradnl" dirty="0" smtClean="0">
                <a:latin typeface="Times New Roman" panose="02020603050405020304" pitchFamily="18" charset="0"/>
                <a:ea typeface="Calibri" panose="020F0502020204030204" pitchFamily="34" charset="0"/>
              </a:rPr>
            </a:br>
            <a:r>
              <a:rPr lang="es-ES_tradnl" dirty="0" smtClean="0">
                <a:latin typeface="Times New Roman" panose="02020603050405020304" pitchFamily="18" charset="0"/>
                <a:ea typeface="Calibri" panose="020F0502020204030204" pitchFamily="34" charset="0"/>
              </a:rPr>
              <a:t>(</a:t>
            </a:r>
            <a:r>
              <a:rPr lang="es-ES_tradnl" dirty="0">
                <a:latin typeface="Times New Roman" panose="02020603050405020304" pitchFamily="18" charset="0"/>
                <a:ea typeface="Calibri" panose="020F0502020204030204" pitchFamily="34" charset="0"/>
              </a:rPr>
              <a:t>Sistema de Identificación de Plásticos</a:t>
            </a:r>
            <a:r>
              <a:rPr lang="es-ES_tradnl" dirty="0" smtClean="0">
                <a:latin typeface="Times New Roman" panose="02020603050405020304" pitchFamily="18" charset="0"/>
                <a:ea typeface="Calibri" panose="020F0502020204030204" pitchFamily="34" charset="0"/>
              </a:rPr>
              <a:t>) </a:t>
            </a:r>
            <a:endParaRPr lang="es-ES" dirty="0"/>
          </a:p>
        </p:txBody>
      </p:sp>
      <p:sp>
        <p:nvSpPr>
          <p:cNvPr id="20" name="Rectángulo 19"/>
          <p:cNvSpPr/>
          <p:nvPr/>
        </p:nvSpPr>
        <p:spPr>
          <a:xfrm>
            <a:off x="472226" y="1540948"/>
            <a:ext cx="5619482" cy="1200329"/>
          </a:xfrm>
          <a:prstGeom prst="rect">
            <a:avLst/>
          </a:prstGeom>
        </p:spPr>
        <p:txBody>
          <a:bodyPr wrap="square">
            <a:spAutoFit/>
          </a:bodyPr>
          <a:lstStyle/>
          <a:p>
            <a:pPr algn="just"/>
            <a:r>
              <a:rPr lang="es-ES_tradnl" dirty="0">
                <a:latin typeface="Times New Roman" panose="02020603050405020304" pitchFamily="18" charset="0"/>
                <a:ea typeface="Calibri" panose="020F0502020204030204" pitchFamily="34" charset="0"/>
              </a:rPr>
              <a:t>El PET es un </a:t>
            </a:r>
            <a:r>
              <a:rPr lang="es-ES_tradnl" dirty="0" smtClean="0">
                <a:latin typeface="Times New Roman" panose="02020603050405020304" pitchFamily="18" charset="0"/>
                <a:ea typeface="Calibri" panose="020F0502020204030204" pitchFamily="34" charset="0"/>
              </a:rPr>
              <a:t>plástico </a:t>
            </a:r>
            <a:r>
              <a:rPr lang="es-ES_tradnl" dirty="0">
                <a:latin typeface="Times New Roman" panose="02020603050405020304" pitchFamily="18" charset="0"/>
                <a:ea typeface="Calibri" panose="020F0502020204030204" pitchFamily="34" charset="0"/>
              </a:rPr>
              <a:t>que pertenece al grupo de materiales sintéticos </a:t>
            </a:r>
            <a:r>
              <a:rPr lang="es-ES_tradnl" dirty="0" smtClean="0">
                <a:latin typeface="Times New Roman" panose="02020603050405020304" pitchFamily="18" charset="0"/>
                <a:ea typeface="Calibri" panose="020F0502020204030204" pitchFamily="34" charset="0"/>
              </a:rPr>
              <a:t>termo-formables </a:t>
            </a:r>
            <a:r>
              <a:rPr lang="es-ES_tradnl" dirty="0">
                <a:latin typeface="Times New Roman" panose="02020603050405020304" pitchFamily="18" charset="0"/>
                <a:ea typeface="Calibri" panose="020F0502020204030204" pitchFamily="34" charset="0"/>
              </a:rPr>
              <a:t>y se obtiene al combinar el  ácido tereftálico y el etilenglicol que son derivados del </a:t>
            </a:r>
            <a:r>
              <a:rPr lang="es-ES_tradnl" dirty="0" smtClean="0">
                <a:latin typeface="Times New Roman" panose="02020603050405020304" pitchFamily="18" charset="0"/>
                <a:ea typeface="Calibri" panose="020F0502020204030204" pitchFamily="34" charset="0"/>
              </a:rPr>
              <a:t>petróleo</a:t>
            </a:r>
            <a:endParaRPr lang="es-ES" dirty="0"/>
          </a:p>
        </p:txBody>
      </p:sp>
      <p:sp>
        <p:nvSpPr>
          <p:cNvPr id="23" name="CuadroTexto 22"/>
          <p:cNvSpPr txBox="1"/>
          <p:nvPr/>
        </p:nvSpPr>
        <p:spPr>
          <a:xfrm>
            <a:off x="8203842" y="1004552"/>
            <a:ext cx="2331076" cy="523220"/>
          </a:xfrm>
          <a:prstGeom prst="rect">
            <a:avLst/>
          </a:prstGeom>
          <a:noFill/>
        </p:spPr>
        <p:txBody>
          <a:bodyPr wrap="square" rtlCol="0">
            <a:spAutoFit/>
          </a:bodyPr>
          <a:lstStyle/>
          <a:p>
            <a:r>
              <a:rPr lang="es-ES" sz="2800" dirty="0" smtClean="0"/>
              <a:t>ENKADOR S.A.</a:t>
            </a:r>
            <a:endParaRPr lang="es-ES" sz="2800" dirty="0"/>
          </a:p>
        </p:txBody>
      </p:sp>
      <p:sp>
        <p:nvSpPr>
          <p:cNvPr id="24" name="Rectángulo 23"/>
          <p:cNvSpPr/>
          <p:nvPr/>
        </p:nvSpPr>
        <p:spPr>
          <a:xfrm>
            <a:off x="549497" y="3350534"/>
            <a:ext cx="5658119" cy="1477328"/>
          </a:xfrm>
          <a:prstGeom prst="rect">
            <a:avLst/>
          </a:prstGeom>
        </p:spPr>
        <p:txBody>
          <a:bodyPr wrap="square">
            <a:spAutoFit/>
          </a:bodyPr>
          <a:lstStyle/>
          <a:p>
            <a:pPr algn="just"/>
            <a:r>
              <a:rPr lang="es-MX" dirty="0">
                <a:latin typeface="Times New Roman" panose="02020603050405020304" pitchFamily="18" charset="0"/>
                <a:ea typeface="Calibri" panose="020F0502020204030204" pitchFamily="34" charset="0"/>
              </a:rPr>
              <a:t>Un kilo de PET está compuesto </a:t>
            </a:r>
            <a:r>
              <a:rPr lang="es-MX" dirty="0" smtClean="0">
                <a:latin typeface="Times New Roman" panose="02020603050405020304" pitchFamily="18" charset="0"/>
                <a:ea typeface="Calibri" panose="020F0502020204030204" pitchFamily="34" charset="0"/>
              </a:rPr>
              <a:t>por:</a:t>
            </a:r>
          </a:p>
          <a:p>
            <a:pPr algn="just"/>
            <a:r>
              <a:rPr lang="es-MX" dirty="0" smtClean="0">
                <a:latin typeface="Times New Roman" panose="02020603050405020304" pitchFamily="18" charset="0"/>
                <a:ea typeface="Calibri" panose="020F0502020204030204" pitchFamily="34" charset="0"/>
              </a:rPr>
              <a:t> </a:t>
            </a:r>
          </a:p>
          <a:p>
            <a:pPr marL="285750" indent="-285750" algn="just">
              <a:buFontTx/>
              <a:buChar char="-"/>
            </a:pPr>
            <a:r>
              <a:rPr lang="es-MX" dirty="0" smtClean="0">
                <a:latin typeface="Times New Roman" panose="02020603050405020304" pitchFamily="18" charset="0"/>
                <a:ea typeface="Calibri" panose="020F0502020204030204" pitchFamily="34" charset="0"/>
              </a:rPr>
              <a:t>64</a:t>
            </a:r>
            <a:r>
              <a:rPr lang="es-MX" dirty="0">
                <a:latin typeface="Times New Roman" panose="02020603050405020304" pitchFamily="18" charset="0"/>
                <a:ea typeface="Calibri" panose="020F0502020204030204" pitchFamily="34" charset="0"/>
              </a:rPr>
              <a:t>% de </a:t>
            </a:r>
            <a:r>
              <a:rPr lang="es-MX" dirty="0" smtClean="0">
                <a:latin typeface="Times New Roman" panose="02020603050405020304" pitchFamily="18" charset="0"/>
                <a:ea typeface="Calibri" panose="020F0502020204030204" pitchFamily="34" charset="0"/>
              </a:rPr>
              <a:t>petróleo</a:t>
            </a:r>
          </a:p>
          <a:p>
            <a:pPr marL="285750" indent="-285750" algn="just">
              <a:buFontTx/>
              <a:buChar char="-"/>
            </a:pPr>
            <a:r>
              <a:rPr lang="es-MX" dirty="0" smtClean="0">
                <a:latin typeface="Times New Roman" panose="02020603050405020304" pitchFamily="18" charset="0"/>
                <a:ea typeface="Calibri" panose="020F0502020204030204" pitchFamily="34" charset="0"/>
              </a:rPr>
              <a:t>23</a:t>
            </a:r>
            <a:r>
              <a:rPr lang="es-MX" dirty="0">
                <a:latin typeface="Times New Roman" panose="02020603050405020304" pitchFamily="18" charset="0"/>
                <a:ea typeface="Calibri" panose="020F0502020204030204" pitchFamily="34" charset="0"/>
              </a:rPr>
              <a:t>% de derivados líquidos del gas natural </a:t>
            </a:r>
            <a:r>
              <a:rPr lang="es-MX" dirty="0" smtClean="0">
                <a:latin typeface="Times New Roman" panose="02020603050405020304" pitchFamily="18" charset="0"/>
                <a:ea typeface="Calibri" panose="020F0502020204030204" pitchFamily="34" charset="0"/>
              </a:rPr>
              <a:t>y, </a:t>
            </a:r>
          </a:p>
          <a:p>
            <a:pPr marL="285750" indent="-285750" algn="just">
              <a:buFontTx/>
              <a:buChar char="-"/>
            </a:pPr>
            <a:r>
              <a:rPr lang="es-MX" dirty="0" smtClean="0">
                <a:latin typeface="Times New Roman" panose="02020603050405020304" pitchFamily="18" charset="0"/>
                <a:ea typeface="Calibri" panose="020F0502020204030204" pitchFamily="34" charset="0"/>
              </a:rPr>
              <a:t>13</a:t>
            </a:r>
            <a:r>
              <a:rPr lang="es-MX" dirty="0">
                <a:latin typeface="Times New Roman" panose="02020603050405020304" pitchFamily="18" charset="0"/>
                <a:ea typeface="Calibri" panose="020F0502020204030204" pitchFamily="34" charset="0"/>
              </a:rPr>
              <a:t>% de </a:t>
            </a:r>
            <a:r>
              <a:rPr lang="es-MX" dirty="0" smtClean="0">
                <a:latin typeface="Times New Roman" panose="02020603050405020304" pitchFamily="18" charset="0"/>
                <a:ea typeface="Calibri" panose="020F0502020204030204" pitchFamily="34" charset="0"/>
              </a:rPr>
              <a:t>aire</a:t>
            </a:r>
            <a:endParaRPr lang="es-ES"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15117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13</a:t>
            </a:fld>
            <a:endParaRPr lang="es-ES" dirty="0"/>
          </a:p>
        </p:txBody>
      </p:sp>
      <p:sp>
        <p:nvSpPr>
          <p:cNvPr id="4" name="CuadroTexto 3"/>
          <p:cNvSpPr txBox="1"/>
          <p:nvPr/>
        </p:nvSpPr>
        <p:spPr>
          <a:xfrm>
            <a:off x="2060618" y="0"/>
            <a:ext cx="811369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USOS DEL PET</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pic>
        <p:nvPicPr>
          <p:cNvPr id="21" name="Imagen 20"/>
          <p:cNvPicPr>
            <a:picLocks noChangeAspect="1"/>
          </p:cNvPicPr>
          <p:nvPr/>
        </p:nvPicPr>
        <p:blipFill>
          <a:blip r:embed="rId2"/>
          <a:stretch>
            <a:fillRect/>
          </a:stretch>
        </p:blipFill>
        <p:spPr>
          <a:xfrm>
            <a:off x="453913" y="1711682"/>
            <a:ext cx="2400737" cy="1804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Imagen 21"/>
          <p:cNvPicPr>
            <a:picLocks noChangeAspect="1"/>
          </p:cNvPicPr>
          <p:nvPr/>
        </p:nvPicPr>
        <p:blipFill>
          <a:blip r:embed="rId3"/>
          <a:stretch>
            <a:fillRect/>
          </a:stretch>
        </p:blipFill>
        <p:spPr>
          <a:xfrm>
            <a:off x="867982" y="3253794"/>
            <a:ext cx="2493404" cy="18447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Imagen 24"/>
          <p:cNvPicPr>
            <a:picLocks noChangeAspect="1"/>
          </p:cNvPicPr>
          <p:nvPr/>
        </p:nvPicPr>
        <p:blipFill>
          <a:blip r:embed="rId4"/>
          <a:stretch>
            <a:fillRect/>
          </a:stretch>
        </p:blipFill>
        <p:spPr>
          <a:xfrm>
            <a:off x="4045644" y="1486974"/>
            <a:ext cx="3345947" cy="18615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6" name="Imagen 25"/>
          <p:cNvPicPr>
            <a:picLocks noChangeAspect="1"/>
          </p:cNvPicPr>
          <p:nvPr/>
        </p:nvPicPr>
        <p:blipFill>
          <a:blip r:embed="rId5"/>
          <a:stretch>
            <a:fillRect/>
          </a:stretch>
        </p:blipFill>
        <p:spPr>
          <a:xfrm>
            <a:off x="3965619" y="4547986"/>
            <a:ext cx="2336770" cy="14793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Imagen 26"/>
          <p:cNvPicPr>
            <a:picLocks noChangeAspect="1"/>
          </p:cNvPicPr>
          <p:nvPr/>
        </p:nvPicPr>
        <p:blipFill>
          <a:blip r:embed="rId6"/>
          <a:stretch>
            <a:fillRect/>
          </a:stretch>
        </p:blipFill>
        <p:spPr>
          <a:xfrm>
            <a:off x="5198504" y="2906333"/>
            <a:ext cx="2526531" cy="19747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Imagen 27"/>
          <p:cNvPicPr>
            <a:picLocks noChangeAspect="1"/>
          </p:cNvPicPr>
          <p:nvPr/>
        </p:nvPicPr>
        <p:blipFill>
          <a:blip r:embed="rId7"/>
          <a:stretch>
            <a:fillRect/>
          </a:stretch>
        </p:blipFill>
        <p:spPr>
          <a:xfrm>
            <a:off x="8506228" y="1509376"/>
            <a:ext cx="2526805" cy="1839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Imagen 28"/>
          <p:cNvPicPr>
            <a:picLocks noChangeAspect="1"/>
          </p:cNvPicPr>
          <p:nvPr/>
        </p:nvPicPr>
        <p:blipFill>
          <a:blip r:embed="rId8"/>
          <a:stretch>
            <a:fillRect/>
          </a:stretch>
        </p:blipFill>
        <p:spPr>
          <a:xfrm>
            <a:off x="8542516" y="4339978"/>
            <a:ext cx="2662103" cy="1832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Imagen 29"/>
          <p:cNvPicPr>
            <a:picLocks noChangeAspect="1"/>
          </p:cNvPicPr>
          <p:nvPr/>
        </p:nvPicPr>
        <p:blipFill>
          <a:blip r:embed="rId9"/>
          <a:stretch>
            <a:fillRect/>
          </a:stretch>
        </p:blipFill>
        <p:spPr>
          <a:xfrm>
            <a:off x="10163914" y="2981727"/>
            <a:ext cx="1847648" cy="1886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CuadroTexto 30"/>
          <p:cNvSpPr txBox="1"/>
          <p:nvPr/>
        </p:nvSpPr>
        <p:spPr>
          <a:xfrm>
            <a:off x="1262130" y="1030310"/>
            <a:ext cx="1056068" cy="400110"/>
          </a:xfrm>
          <a:prstGeom prst="rect">
            <a:avLst/>
          </a:prstGeom>
          <a:noFill/>
        </p:spPr>
        <p:txBody>
          <a:bodyPr wrap="square" rtlCol="0">
            <a:spAutoFit/>
          </a:bodyPr>
          <a:lstStyle/>
          <a:p>
            <a:r>
              <a:rPr lang="es-ES" sz="2000" dirty="0" smtClean="0">
                <a:latin typeface="Times New Roman" panose="02020603050405020304" pitchFamily="18" charset="0"/>
                <a:cs typeface="Times New Roman" panose="02020603050405020304" pitchFamily="18" charset="0"/>
              </a:rPr>
              <a:t>FIBRA</a:t>
            </a:r>
            <a:endParaRPr lang="es-ES" sz="2000" dirty="0">
              <a:latin typeface="Times New Roman" panose="02020603050405020304" pitchFamily="18" charset="0"/>
              <a:cs typeface="Times New Roman" panose="02020603050405020304" pitchFamily="18" charset="0"/>
            </a:endParaRPr>
          </a:p>
        </p:txBody>
      </p:sp>
      <p:sp>
        <p:nvSpPr>
          <p:cNvPr id="32" name="CuadroTexto 31"/>
          <p:cNvSpPr txBox="1"/>
          <p:nvPr/>
        </p:nvSpPr>
        <p:spPr>
          <a:xfrm>
            <a:off x="5200919" y="1041042"/>
            <a:ext cx="1056068" cy="400110"/>
          </a:xfrm>
          <a:prstGeom prst="rect">
            <a:avLst/>
          </a:prstGeom>
          <a:noFill/>
        </p:spPr>
        <p:txBody>
          <a:bodyPr wrap="square" rtlCol="0">
            <a:spAutoFit/>
          </a:bodyPr>
          <a:lstStyle/>
          <a:p>
            <a:r>
              <a:rPr lang="es-ES" sz="2000" dirty="0" smtClean="0">
                <a:latin typeface="Times New Roman" panose="02020603050405020304" pitchFamily="18" charset="0"/>
                <a:cs typeface="Times New Roman" panose="02020603050405020304" pitchFamily="18" charset="0"/>
              </a:rPr>
              <a:t>FILM</a:t>
            </a:r>
            <a:endParaRPr lang="es-ES" sz="2000" dirty="0">
              <a:latin typeface="Times New Roman" panose="02020603050405020304" pitchFamily="18" charset="0"/>
              <a:cs typeface="Times New Roman" panose="02020603050405020304" pitchFamily="18" charset="0"/>
            </a:endParaRPr>
          </a:p>
        </p:txBody>
      </p:sp>
      <p:sp>
        <p:nvSpPr>
          <p:cNvPr id="33" name="CuadroTexto 32"/>
          <p:cNvSpPr txBox="1"/>
          <p:nvPr/>
        </p:nvSpPr>
        <p:spPr>
          <a:xfrm>
            <a:off x="9270642" y="1002405"/>
            <a:ext cx="1792309" cy="400110"/>
          </a:xfrm>
          <a:prstGeom prst="rect">
            <a:avLst/>
          </a:prstGeom>
          <a:noFill/>
        </p:spPr>
        <p:txBody>
          <a:bodyPr wrap="square" rtlCol="0">
            <a:spAutoFit/>
          </a:bodyPr>
          <a:lstStyle/>
          <a:p>
            <a:r>
              <a:rPr lang="es-ES" sz="2000" dirty="0" smtClean="0">
                <a:latin typeface="Times New Roman" panose="02020603050405020304" pitchFamily="18" charset="0"/>
                <a:cs typeface="Times New Roman" panose="02020603050405020304" pitchFamily="18" charset="0"/>
              </a:rPr>
              <a:t>EMPAQUES</a:t>
            </a:r>
            <a:endParaRPr lang="es-E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0494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d2n4wb9orp1vta.cloudfront.net/cms/figura%203__.jpg;width=560"/>
          <p:cNvPicPr>
            <a:picLocks noChangeAspect="1" noChangeArrowheads="1"/>
          </p:cNvPicPr>
          <p:nvPr/>
        </p:nvPicPr>
        <p:blipFill rotWithShape="1">
          <a:blip r:embed="rId2">
            <a:extLst>
              <a:ext uri="{28A0092B-C50C-407E-A947-70E740481C1C}">
                <a14:useLocalDpi xmlns:a14="http://schemas.microsoft.com/office/drawing/2010/main" val="0"/>
              </a:ext>
            </a:extLst>
          </a:blip>
          <a:srcRect t="8085"/>
          <a:stretch/>
        </p:blipFill>
        <p:spPr bwMode="auto">
          <a:xfrm>
            <a:off x="3813173" y="750625"/>
            <a:ext cx="8229968" cy="5418162"/>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fld id="{395E251A-87E3-432A-9E77-35CE0B6F3D29}" type="slidenum">
              <a:rPr lang="es-ES" smtClean="0"/>
              <a:pPr/>
              <a:t>14</a:t>
            </a:fld>
            <a:endParaRPr lang="es-ES" dirty="0"/>
          </a:p>
        </p:txBody>
      </p:sp>
      <p:sp>
        <p:nvSpPr>
          <p:cNvPr id="4" name="CuadroTexto 3"/>
          <p:cNvSpPr txBox="1"/>
          <p:nvPr/>
        </p:nvSpPr>
        <p:spPr>
          <a:xfrm>
            <a:off x="2060618" y="0"/>
            <a:ext cx="811369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RECICLAJE DEL PET</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pic>
        <p:nvPicPr>
          <p:cNvPr id="34" name="Imagen 33"/>
          <p:cNvPicPr>
            <a:picLocks noChangeAspect="1"/>
          </p:cNvPicPr>
          <p:nvPr/>
        </p:nvPicPr>
        <p:blipFill rotWithShape="1">
          <a:blip r:embed="rId3"/>
          <a:srcRect l="54402"/>
          <a:stretch/>
        </p:blipFill>
        <p:spPr>
          <a:xfrm>
            <a:off x="708338" y="2667871"/>
            <a:ext cx="2498502" cy="30332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ángulo redondeado 16"/>
          <p:cNvSpPr/>
          <p:nvPr/>
        </p:nvSpPr>
        <p:spPr>
          <a:xfrm>
            <a:off x="4908580" y="4983739"/>
            <a:ext cx="1819765" cy="89844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9" name="Conector recto de flecha 18"/>
          <p:cNvCxnSpPr>
            <a:stCxn id="17" idx="1"/>
            <a:endCxn id="34" idx="3"/>
          </p:cNvCxnSpPr>
          <p:nvPr/>
        </p:nvCxnSpPr>
        <p:spPr>
          <a:xfrm flipH="1" flipV="1">
            <a:off x="3206840" y="4184497"/>
            <a:ext cx="1701740" cy="124846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491319" y="1173707"/>
            <a:ext cx="3111690" cy="954107"/>
          </a:xfrm>
          <a:prstGeom prst="rect">
            <a:avLst/>
          </a:prstGeom>
          <a:noFill/>
        </p:spPr>
        <p:txBody>
          <a:bodyPr wrap="square" rtlCol="0">
            <a:spAutoFit/>
          </a:bodyPr>
          <a:lstStyle/>
          <a:p>
            <a:pPr algn="ctr"/>
            <a:r>
              <a:rPr lang="es-ES" sz="2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RECICLAJE MECÁNICO</a:t>
            </a:r>
            <a:endParaRPr lang="es-E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679401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15</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FIBRAS DE CAUCHO DE NEUMÁTICOS RECICLADOS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pic>
        <p:nvPicPr>
          <p:cNvPr id="19" name="Imagen 18"/>
          <p:cNvPicPr/>
          <p:nvPr/>
        </p:nvPicPr>
        <p:blipFill>
          <a:blip r:embed="rId2"/>
          <a:stretch>
            <a:fillRect/>
          </a:stretch>
        </p:blipFill>
        <p:spPr>
          <a:xfrm>
            <a:off x="7967567" y="1957316"/>
            <a:ext cx="3391599" cy="2498774"/>
          </a:xfrm>
          <a:prstGeom prst="rect">
            <a:avLst/>
          </a:prstGeom>
        </p:spPr>
      </p:pic>
      <p:sp>
        <p:nvSpPr>
          <p:cNvPr id="15" name="Rectángulo 14"/>
          <p:cNvSpPr/>
          <p:nvPr/>
        </p:nvSpPr>
        <p:spPr>
          <a:xfrm>
            <a:off x="8351132" y="1389777"/>
            <a:ext cx="2409634" cy="400110"/>
          </a:xfrm>
          <a:prstGeom prst="rect">
            <a:avLst/>
          </a:prstGeom>
        </p:spPr>
        <p:txBody>
          <a:bodyPr wrap="none">
            <a:spAutoFit/>
          </a:bodyPr>
          <a:lstStyle/>
          <a:p>
            <a:r>
              <a:rPr lang="es-ES" sz="2000" dirty="0" smtClean="0">
                <a:latin typeface="arial" panose="020B0604020202020204" pitchFamily="34" charset="0"/>
              </a:rPr>
              <a:t>ECOCAUCHO S.A.</a:t>
            </a:r>
            <a:endParaRPr lang="es-ES" sz="2000" dirty="0"/>
          </a:p>
        </p:txBody>
      </p:sp>
      <p:sp>
        <p:nvSpPr>
          <p:cNvPr id="16" name="Rectángulo 15"/>
          <p:cNvSpPr/>
          <p:nvPr/>
        </p:nvSpPr>
        <p:spPr>
          <a:xfrm>
            <a:off x="601014" y="1936819"/>
            <a:ext cx="6778580" cy="1477328"/>
          </a:xfrm>
          <a:prstGeom prst="rect">
            <a:avLst/>
          </a:prstGeom>
        </p:spPr>
        <p:txBody>
          <a:bodyPr wrap="square">
            <a:spAutoFit/>
          </a:bodyPr>
          <a:lstStyle/>
          <a:p>
            <a:pPr algn="just"/>
            <a:r>
              <a:rPr lang="es-ES_tradnl" dirty="0">
                <a:latin typeface="Times New Roman" panose="02020603050405020304" pitchFamily="18" charset="0"/>
                <a:ea typeface="Calibri" panose="020F0502020204030204" pitchFamily="34" charset="0"/>
              </a:rPr>
              <a:t>Las fibras de caucho de neumáticos </a:t>
            </a:r>
            <a:r>
              <a:rPr lang="es-ES_tradnl" dirty="0" smtClean="0">
                <a:latin typeface="Times New Roman" panose="02020603050405020304" pitchFamily="18" charset="0"/>
                <a:ea typeface="Calibri" panose="020F0502020204030204" pitchFamily="34" charset="0"/>
              </a:rPr>
              <a:t>se obtienen </a:t>
            </a:r>
            <a:r>
              <a:rPr lang="es-ES_tradnl" dirty="0">
                <a:latin typeface="Times New Roman" panose="02020603050405020304" pitchFamily="18" charset="0"/>
                <a:ea typeface="Calibri" panose="020F0502020204030204" pitchFamily="34" charset="0"/>
              </a:rPr>
              <a:t>de la trituración de los neumáticos fuera de uso (NFU), y separación de los componentes que no se desean como son el acero y fibras textiles, en lo cual se obtiene migas de caucho con diferentes granulometrías según la aplicación que se </a:t>
            </a:r>
            <a:r>
              <a:rPr lang="es-ES_tradnl" dirty="0" smtClean="0">
                <a:latin typeface="Times New Roman" panose="02020603050405020304" pitchFamily="18" charset="0"/>
                <a:ea typeface="Calibri" panose="020F0502020204030204" pitchFamily="34" charset="0"/>
              </a:rPr>
              <a:t>requiera</a:t>
            </a:r>
            <a:endParaRPr lang="es-ES" dirty="0"/>
          </a:p>
        </p:txBody>
      </p:sp>
      <p:sp>
        <p:nvSpPr>
          <p:cNvPr id="25" name="Rectángulo 24"/>
          <p:cNvSpPr/>
          <p:nvPr/>
        </p:nvSpPr>
        <p:spPr>
          <a:xfrm>
            <a:off x="704044" y="4071751"/>
            <a:ext cx="5658119" cy="1477328"/>
          </a:xfrm>
          <a:prstGeom prst="rect">
            <a:avLst/>
          </a:prstGeom>
        </p:spPr>
        <p:txBody>
          <a:bodyPr wrap="square">
            <a:spAutoFit/>
          </a:bodyPr>
          <a:lstStyle/>
          <a:p>
            <a:pPr algn="just"/>
            <a:r>
              <a:rPr lang="es-MX" dirty="0" smtClean="0">
                <a:latin typeface="Times New Roman" panose="02020603050405020304" pitchFamily="18" charset="0"/>
                <a:ea typeface="Calibri" panose="020F0502020204030204" pitchFamily="34" charset="0"/>
              </a:rPr>
              <a:t>Un neumático está </a:t>
            </a:r>
            <a:r>
              <a:rPr lang="es-MX" dirty="0">
                <a:latin typeface="Times New Roman" panose="02020603050405020304" pitchFamily="18" charset="0"/>
                <a:ea typeface="Calibri" panose="020F0502020204030204" pitchFamily="34" charset="0"/>
              </a:rPr>
              <a:t>compuesto </a:t>
            </a:r>
            <a:r>
              <a:rPr lang="es-MX" dirty="0" smtClean="0">
                <a:latin typeface="Times New Roman" panose="02020603050405020304" pitchFamily="18" charset="0"/>
                <a:ea typeface="Calibri" panose="020F0502020204030204" pitchFamily="34" charset="0"/>
              </a:rPr>
              <a:t>por:</a:t>
            </a:r>
          </a:p>
          <a:p>
            <a:pPr algn="just"/>
            <a:r>
              <a:rPr lang="es-MX" dirty="0" smtClean="0">
                <a:latin typeface="Times New Roman" panose="02020603050405020304" pitchFamily="18" charset="0"/>
                <a:ea typeface="Calibri" panose="020F0502020204030204" pitchFamily="34" charset="0"/>
              </a:rPr>
              <a:t> </a:t>
            </a:r>
          </a:p>
          <a:p>
            <a:pPr marL="285750" indent="-285750" algn="just">
              <a:buFontTx/>
              <a:buChar char="-"/>
            </a:pPr>
            <a:r>
              <a:rPr lang="es-MX" dirty="0" smtClean="0"/>
              <a:t>80% de caucho</a:t>
            </a:r>
          </a:p>
          <a:p>
            <a:pPr marL="285750" indent="-285750" algn="just">
              <a:buFontTx/>
              <a:buChar char="-"/>
            </a:pPr>
            <a:r>
              <a:rPr lang="es-MX" dirty="0" smtClean="0"/>
              <a:t>15% de acero</a:t>
            </a:r>
          </a:p>
          <a:p>
            <a:pPr marL="285750" indent="-285750" algn="just">
              <a:buFontTx/>
              <a:buChar char="-"/>
            </a:pPr>
            <a:r>
              <a:rPr lang="es-MX" dirty="0" smtClean="0"/>
              <a:t>5% de fibras</a:t>
            </a:r>
            <a:endParaRPr lang="es-ES" dirty="0">
              <a:latin typeface="Times New Roman" panose="02020603050405020304" pitchFamily="18" charset="0"/>
              <a:ea typeface="Calibri" panose="020F0502020204030204" pitchFamily="34" charset="0"/>
            </a:endParaRPr>
          </a:p>
        </p:txBody>
      </p:sp>
      <p:pic>
        <p:nvPicPr>
          <p:cNvPr id="2" name="Imagen 1"/>
          <p:cNvPicPr>
            <a:picLocks noChangeAspect="1"/>
          </p:cNvPicPr>
          <p:nvPr/>
        </p:nvPicPr>
        <p:blipFill>
          <a:blip r:embed="rId3"/>
          <a:stretch>
            <a:fillRect/>
          </a:stretch>
        </p:blipFill>
        <p:spPr>
          <a:xfrm>
            <a:off x="9127011" y="4719851"/>
            <a:ext cx="1368118" cy="1195885"/>
          </a:xfrm>
          <a:prstGeom prst="rect">
            <a:avLst/>
          </a:prstGeom>
        </p:spPr>
      </p:pic>
    </p:spTree>
    <p:extLst>
      <p:ext uri="{BB962C8B-B14F-4D97-AF65-F5344CB8AC3E}">
        <p14:creationId xmlns:p14="http://schemas.microsoft.com/office/powerpoint/2010/main" val="2105778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16</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USOS DE LAS FIBRAS DE CAUCHO DE NEUMÁTICOS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pic>
        <p:nvPicPr>
          <p:cNvPr id="22" name="Imagen 21"/>
          <p:cNvPicPr>
            <a:picLocks noChangeAspect="1"/>
          </p:cNvPicPr>
          <p:nvPr/>
        </p:nvPicPr>
        <p:blipFill>
          <a:blip r:embed="rId2"/>
          <a:stretch>
            <a:fillRect/>
          </a:stretch>
        </p:blipFill>
        <p:spPr>
          <a:xfrm>
            <a:off x="399783" y="1010052"/>
            <a:ext cx="3116149" cy="22172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3" name="Imagen 22"/>
          <p:cNvPicPr>
            <a:picLocks noChangeAspect="1"/>
          </p:cNvPicPr>
          <p:nvPr/>
        </p:nvPicPr>
        <p:blipFill>
          <a:blip r:embed="rId3"/>
          <a:stretch>
            <a:fillRect/>
          </a:stretch>
        </p:blipFill>
        <p:spPr>
          <a:xfrm>
            <a:off x="1054523" y="3590723"/>
            <a:ext cx="3311413" cy="25184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Imagen 23"/>
          <p:cNvPicPr>
            <a:picLocks noChangeAspect="1"/>
          </p:cNvPicPr>
          <p:nvPr/>
        </p:nvPicPr>
        <p:blipFill>
          <a:blip r:embed="rId4"/>
          <a:stretch>
            <a:fillRect/>
          </a:stretch>
        </p:blipFill>
        <p:spPr>
          <a:xfrm>
            <a:off x="4211259" y="898366"/>
            <a:ext cx="3120008" cy="23213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Imagen 25"/>
          <p:cNvPicPr>
            <a:picLocks noChangeAspect="1"/>
          </p:cNvPicPr>
          <p:nvPr/>
        </p:nvPicPr>
        <p:blipFill>
          <a:blip r:embed="rId5"/>
          <a:stretch>
            <a:fillRect/>
          </a:stretch>
        </p:blipFill>
        <p:spPr>
          <a:xfrm>
            <a:off x="8002676" y="959945"/>
            <a:ext cx="2995882" cy="219705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7" name="Imagen 26"/>
          <p:cNvPicPr>
            <a:picLocks noChangeAspect="1"/>
          </p:cNvPicPr>
          <p:nvPr/>
        </p:nvPicPr>
        <p:blipFill>
          <a:blip r:embed="rId6"/>
          <a:stretch>
            <a:fillRect/>
          </a:stretch>
        </p:blipFill>
        <p:spPr>
          <a:xfrm>
            <a:off x="6377538" y="3363765"/>
            <a:ext cx="3117600" cy="27544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03292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p:cNvPicPr>
            <a:picLocks noChangeAspect="1"/>
          </p:cNvPicPr>
          <p:nvPr/>
        </p:nvPicPr>
        <p:blipFill>
          <a:blip r:embed="rId2"/>
          <a:stretch>
            <a:fillRect/>
          </a:stretch>
        </p:blipFill>
        <p:spPr>
          <a:xfrm>
            <a:off x="3756191" y="718142"/>
            <a:ext cx="8049122" cy="5396055"/>
          </a:xfrm>
          <a:prstGeom prst="rect">
            <a:avLst/>
          </a:prstGeom>
        </p:spPr>
      </p:pic>
      <p:sp>
        <p:nvSpPr>
          <p:cNvPr id="3" name="Marcador de número de diapositiva 2"/>
          <p:cNvSpPr>
            <a:spLocks noGrp="1"/>
          </p:cNvSpPr>
          <p:nvPr>
            <p:ph type="sldNum" sz="quarter" idx="12"/>
          </p:nvPr>
        </p:nvSpPr>
        <p:spPr/>
        <p:txBody>
          <a:bodyPr/>
          <a:lstStyle/>
          <a:p>
            <a:fld id="{395E251A-87E3-432A-9E77-35CE0B6F3D29}" type="slidenum">
              <a:rPr lang="es-ES" smtClean="0"/>
              <a:pPr/>
              <a:t>17</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RECICLAJE DE NEUMÁTICOS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sp>
        <p:nvSpPr>
          <p:cNvPr id="14" name="CuadroTexto 13"/>
          <p:cNvSpPr txBox="1"/>
          <p:nvPr/>
        </p:nvSpPr>
        <p:spPr>
          <a:xfrm>
            <a:off x="-464024" y="709683"/>
            <a:ext cx="3111690" cy="954107"/>
          </a:xfrm>
          <a:prstGeom prst="rect">
            <a:avLst/>
          </a:prstGeom>
          <a:noFill/>
        </p:spPr>
        <p:txBody>
          <a:bodyPr wrap="square" rtlCol="0">
            <a:spAutoFit/>
          </a:bodyPr>
          <a:lstStyle/>
          <a:p>
            <a:pPr algn="ctr"/>
            <a:r>
              <a:rPr lang="es-ES" sz="2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RECICLAJE MECÁNICO</a:t>
            </a:r>
            <a:endParaRPr lang="es-E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15" name="Imagen 14" descr="C:\Users\NELSON\Dropbox\TESIS BLOQUES CON PET Y FIBRAS DE CAUCHO- MEJIA - PACHACAMA\ESCRITO\Informe muretes Politécnica Nacional\imagenes necesarias\20180516_15132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787" y="2665326"/>
            <a:ext cx="2691130" cy="2018665"/>
          </a:xfrm>
          <a:prstGeom prst="rect">
            <a:avLst/>
          </a:prstGeom>
          <a:noFill/>
          <a:ln>
            <a:noFill/>
          </a:ln>
        </p:spPr>
      </p:pic>
      <p:sp>
        <p:nvSpPr>
          <p:cNvPr id="16" name="Rectángulo redondeado 15"/>
          <p:cNvSpPr/>
          <p:nvPr/>
        </p:nvSpPr>
        <p:spPr>
          <a:xfrm>
            <a:off x="9739889" y="5270341"/>
            <a:ext cx="1069138" cy="89844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Conector recto de flecha 16"/>
          <p:cNvCxnSpPr>
            <a:endCxn id="15" idx="3"/>
          </p:cNvCxnSpPr>
          <p:nvPr/>
        </p:nvCxnSpPr>
        <p:spPr>
          <a:xfrm flipH="1" flipV="1">
            <a:off x="2855917" y="3674659"/>
            <a:ext cx="6888586" cy="205740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106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18</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TÉCNICAS DE DOSIFICACIÓN</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graphicFrame>
        <p:nvGraphicFramePr>
          <p:cNvPr id="14" name="Diagrama 13"/>
          <p:cNvGraphicFramePr/>
          <p:nvPr/>
        </p:nvGraphicFramePr>
        <p:xfrm>
          <a:off x="2044878" y="70678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478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19</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DOSIFICACIÓN VOLUMÉTRICA </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graphicFrame>
        <p:nvGraphicFramePr>
          <p:cNvPr id="14" name="Tabla 13"/>
          <p:cNvGraphicFramePr>
            <a:graphicFrameLocks noGrp="1"/>
          </p:cNvGraphicFramePr>
          <p:nvPr>
            <p:extLst>
              <p:ext uri="{D42A27DB-BD31-4B8C-83A1-F6EECF244321}">
                <p14:modId xmlns:p14="http://schemas.microsoft.com/office/powerpoint/2010/main" val="1519793138"/>
              </p:ext>
            </p:extLst>
          </p:nvPr>
        </p:nvGraphicFramePr>
        <p:xfrm>
          <a:off x="599885" y="721860"/>
          <a:ext cx="11082599" cy="5501518"/>
        </p:xfrm>
        <a:graphic>
          <a:graphicData uri="http://schemas.openxmlformats.org/drawingml/2006/table">
            <a:tbl>
              <a:tblPr firstRow="1" firstCol="1" bandRow="1">
                <a:tableStyleId>{10A1B5D5-9B99-4C35-A422-299274C87663}</a:tableStyleId>
              </a:tblPr>
              <a:tblGrid>
                <a:gridCol w="2471955"/>
                <a:gridCol w="1812767"/>
                <a:gridCol w="1874566"/>
                <a:gridCol w="1792167"/>
                <a:gridCol w="1565572"/>
                <a:gridCol w="1565572"/>
              </a:tblGrid>
              <a:tr h="807734">
                <a:tc>
                  <a:txBody>
                    <a:bodyPr/>
                    <a:lstStyle/>
                    <a:p>
                      <a:pPr algn="ctr" fontAlgn="ctr"/>
                      <a:r>
                        <a:rPr lang="es-ES" sz="1400" u="none" strike="noStrike" dirty="0">
                          <a:effectLst/>
                        </a:rPr>
                        <a:t>porcentaje</a:t>
                      </a:r>
                      <a:endParaRPr lang="es-ES" sz="1400" b="1" i="0" u="none" strike="noStrike" dirty="0">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Cemento</a:t>
                      </a:r>
                      <a:br>
                        <a:rPr lang="es-ES" sz="1400" u="none" strike="noStrike">
                          <a:effectLst/>
                        </a:rPr>
                      </a:br>
                      <a:r>
                        <a:rPr lang="es-ES" sz="1400" u="none" strike="noStrike">
                          <a:effectLst/>
                        </a:rPr>
                        <a:t>[saco 45 kg]</a:t>
                      </a:r>
                      <a:endParaRPr lang="es-ES" sz="1400" b="1"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Arena </a:t>
                      </a:r>
                      <a:br>
                        <a:rPr lang="es-ES" sz="1400" u="none" strike="noStrike">
                          <a:effectLst/>
                        </a:rPr>
                      </a:br>
                      <a:r>
                        <a:rPr lang="es-ES" sz="1400" u="none" strike="noStrike">
                          <a:effectLst/>
                        </a:rPr>
                        <a:t>[Parihuela]</a:t>
                      </a:r>
                      <a:endParaRPr lang="es-ES" sz="1400" b="1"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Material reciclado</a:t>
                      </a:r>
                      <a:br>
                        <a:rPr lang="es-ES" sz="1400" u="none" strike="noStrike">
                          <a:effectLst/>
                        </a:rPr>
                      </a:br>
                      <a:r>
                        <a:rPr lang="es-ES" sz="1400" u="none" strike="noStrike">
                          <a:effectLst/>
                        </a:rPr>
                        <a:t>[Parihuela]</a:t>
                      </a:r>
                      <a:endParaRPr lang="es-ES" sz="1400" b="1"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Resina</a:t>
                      </a:r>
                      <a:br>
                        <a:rPr lang="es-ES" sz="1400" u="none" strike="noStrike">
                          <a:effectLst/>
                        </a:rPr>
                      </a:br>
                      <a:r>
                        <a:rPr lang="es-ES" sz="1400" u="none" strike="noStrike">
                          <a:effectLst/>
                        </a:rPr>
                        <a:t>[lt]</a:t>
                      </a:r>
                      <a:endParaRPr lang="es-ES" sz="1400" b="1"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Agua</a:t>
                      </a:r>
                      <a:br>
                        <a:rPr lang="es-ES" sz="1400" u="none" strike="noStrike">
                          <a:effectLst/>
                        </a:rPr>
                      </a:br>
                      <a:r>
                        <a:rPr lang="es-ES" sz="1400" u="none" strike="noStrike">
                          <a:effectLst/>
                        </a:rPr>
                        <a:t>[lt]</a:t>
                      </a:r>
                      <a:endParaRPr lang="es-ES" sz="1400" b="1" i="0" u="none" strike="noStrike">
                        <a:solidFill>
                          <a:srgbClr val="000000"/>
                        </a:solidFill>
                        <a:effectLst/>
                        <a:latin typeface="Times New Roman" panose="02020603050405020304" pitchFamily="18" charset="0"/>
                      </a:endParaRPr>
                    </a:p>
                  </a:txBody>
                  <a:tcPr marL="8877" marR="8877" marT="8877" marB="0" anchor="ctr"/>
                </a:tc>
              </a:tr>
              <a:tr h="874997">
                <a:tc>
                  <a:txBody>
                    <a:bodyPr/>
                    <a:lstStyle/>
                    <a:p>
                      <a:pPr algn="ctr" fontAlgn="ctr"/>
                      <a:r>
                        <a:rPr lang="es-ES" sz="1400" u="none" strike="noStrike">
                          <a:effectLst/>
                        </a:rPr>
                        <a:t>12.5% PET</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 1/4</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1.75</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0.25</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0</a:t>
                      </a:r>
                      <a:br>
                        <a:rPr lang="es-ES" sz="1400" u="none" strike="noStrike">
                          <a:effectLst/>
                        </a:rPr>
                      </a:br>
                      <a:r>
                        <a:rPr lang="es-ES" sz="1400" u="none" strike="noStrike">
                          <a:effectLst/>
                        </a:rPr>
                        <a:t>1/6</a:t>
                      </a:r>
                      <a:br>
                        <a:rPr lang="es-ES" sz="1400" u="none" strike="noStrike">
                          <a:effectLst/>
                        </a:rPr>
                      </a:br>
                      <a:r>
                        <a:rPr lang="es-ES" sz="1400" u="none" strike="noStrike">
                          <a:effectLst/>
                        </a:rPr>
                        <a:t>1/3</a:t>
                      </a:r>
                      <a:br>
                        <a:rPr lang="es-ES" sz="1400" u="none" strike="noStrike">
                          <a:effectLst/>
                        </a:rPr>
                      </a:br>
                      <a:r>
                        <a:rPr lang="es-ES" sz="1400" u="none" strike="noStrike">
                          <a:effectLst/>
                        </a:rPr>
                        <a:t>1/2</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5.5</a:t>
                      </a:r>
                      <a:endParaRPr lang="es-ES" sz="1400" b="0" i="0" u="none" strike="noStrike">
                        <a:solidFill>
                          <a:srgbClr val="000000"/>
                        </a:solidFill>
                        <a:effectLst/>
                        <a:latin typeface="Times New Roman" panose="02020603050405020304" pitchFamily="18" charset="0"/>
                      </a:endParaRPr>
                    </a:p>
                  </a:txBody>
                  <a:tcPr marL="8877" marR="8877" marT="8877" marB="0" anchor="ctr"/>
                </a:tc>
              </a:tr>
              <a:tr h="942357">
                <a:tc>
                  <a:txBody>
                    <a:bodyPr/>
                    <a:lstStyle/>
                    <a:p>
                      <a:pPr algn="ctr" fontAlgn="ctr"/>
                      <a:r>
                        <a:rPr lang="es-ES" sz="1400" u="none" strike="noStrike">
                          <a:effectLst/>
                        </a:rPr>
                        <a:t>25% PET</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 1/4</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1.5</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0.5</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0</a:t>
                      </a:r>
                      <a:br>
                        <a:rPr lang="es-ES" sz="1400" u="none" strike="noStrike">
                          <a:effectLst/>
                        </a:rPr>
                      </a:br>
                      <a:r>
                        <a:rPr lang="es-ES" sz="1400" u="none" strike="noStrike">
                          <a:effectLst/>
                        </a:rPr>
                        <a:t>1/6</a:t>
                      </a:r>
                      <a:br>
                        <a:rPr lang="es-ES" sz="1400" u="none" strike="noStrike">
                          <a:effectLst/>
                        </a:rPr>
                      </a:br>
                      <a:r>
                        <a:rPr lang="es-ES" sz="1400" u="none" strike="noStrike">
                          <a:effectLst/>
                        </a:rPr>
                        <a:t>1/3</a:t>
                      </a:r>
                      <a:br>
                        <a:rPr lang="es-ES" sz="1400" u="none" strike="noStrike">
                          <a:effectLst/>
                        </a:rPr>
                      </a:br>
                      <a:r>
                        <a:rPr lang="es-ES" sz="1400" u="none" strike="noStrike">
                          <a:effectLst/>
                        </a:rPr>
                        <a:t>1/2</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5.5</a:t>
                      </a:r>
                      <a:endParaRPr lang="es-ES" sz="1400" b="0" i="0" u="none" strike="noStrike">
                        <a:solidFill>
                          <a:srgbClr val="000000"/>
                        </a:solidFill>
                        <a:effectLst/>
                        <a:latin typeface="Times New Roman" panose="02020603050405020304" pitchFamily="18" charset="0"/>
                      </a:endParaRPr>
                    </a:p>
                  </a:txBody>
                  <a:tcPr marL="8877" marR="8877" marT="8877" marB="0" anchor="ctr"/>
                </a:tc>
              </a:tr>
              <a:tr h="706767">
                <a:tc>
                  <a:txBody>
                    <a:bodyPr/>
                    <a:lstStyle/>
                    <a:p>
                      <a:pPr algn="ctr" fontAlgn="ctr"/>
                      <a:r>
                        <a:rPr lang="es-ES" sz="1400" u="none" strike="noStrike">
                          <a:effectLst/>
                        </a:rPr>
                        <a:t>50% PET</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 1/4</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1</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1</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0</a:t>
                      </a:r>
                      <a:br>
                        <a:rPr lang="es-ES" sz="1400" u="none" strike="noStrike">
                          <a:effectLst/>
                        </a:rPr>
                      </a:br>
                      <a:r>
                        <a:rPr lang="es-ES" sz="1400" u="none" strike="noStrike">
                          <a:effectLst/>
                        </a:rPr>
                        <a:t>1/6</a:t>
                      </a:r>
                      <a:br>
                        <a:rPr lang="es-ES" sz="1400" u="none" strike="noStrike">
                          <a:effectLst/>
                        </a:rPr>
                      </a:br>
                      <a:r>
                        <a:rPr lang="es-ES" sz="1400" u="none" strike="noStrike">
                          <a:effectLst/>
                        </a:rPr>
                        <a:t>1/2</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5.5</a:t>
                      </a:r>
                      <a:endParaRPr lang="es-ES" sz="1400" b="0" i="0" u="none" strike="noStrike">
                        <a:solidFill>
                          <a:srgbClr val="000000"/>
                        </a:solidFill>
                        <a:effectLst/>
                        <a:latin typeface="Times New Roman" panose="02020603050405020304" pitchFamily="18" charset="0"/>
                      </a:endParaRPr>
                    </a:p>
                  </a:txBody>
                  <a:tcPr marL="8877" marR="8877" marT="8877" marB="0" anchor="ctr"/>
                </a:tc>
              </a:tr>
              <a:tr h="706767">
                <a:tc>
                  <a:txBody>
                    <a:bodyPr/>
                    <a:lstStyle/>
                    <a:p>
                      <a:pPr algn="ctr" fontAlgn="ctr"/>
                      <a:r>
                        <a:rPr lang="es-ES" sz="1400" u="none" strike="noStrike">
                          <a:effectLst/>
                        </a:rPr>
                        <a:t>62.5% PET</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 1/4</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0.75</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1.25</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0</a:t>
                      </a:r>
                      <a:br>
                        <a:rPr lang="es-ES" sz="1400" u="none" strike="noStrike">
                          <a:effectLst/>
                        </a:rPr>
                      </a:br>
                      <a:r>
                        <a:rPr lang="es-ES" sz="1400" u="none" strike="noStrike">
                          <a:effectLst/>
                        </a:rPr>
                        <a:t>1/6</a:t>
                      </a:r>
                      <a:br>
                        <a:rPr lang="es-ES" sz="1400" u="none" strike="noStrike">
                          <a:effectLst/>
                        </a:rPr>
                      </a:br>
                      <a:r>
                        <a:rPr lang="es-ES" sz="1400" u="none" strike="noStrike">
                          <a:effectLst/>
                        </a:rPr>
                        <a:t>1/2</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5.5</a:t>
                      </a:r>
                      <a:endParaRPr lang="es-ES" sz="1400" b="0" i="0" u="none" strike="noStrike">
                        <a:solidFill>
                          <a:srgbClr val="000000"/>
                        </a:solidFill>
                        <a:effectLst/>
                        <a:latin typeface="Times New Roman" panose="02020603050405020304" pitchFamily="18" charset="0"/>
                      </a:endParaRPr>
                    </a:p>
                  </a:txBody>
                  <a:tcPr marL="8877" marR="8877" marT="8877" marB="0" anchor="ctr"/>
                </a:tc>
              </a:tr>
              <a:tr h="706767">
                <a:tc>
                  <a:txBody>
                    <a:bodyPr/>
                    <a:lstStyle/>
                    <a:p>
                      <a:pPr algn="ctr" fontAlgn="ctr"/>
                      <a:r>
                        <a:rPr lang="es-ES" sz="1400" u="none" strike="noStrike">
                          <a:effectLst/>
                        </a:rPr>
                        <a:t>81.25% PET</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 1/4</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0.38</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1.62</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0</a:t>
                      </a:r>
                      <a:br>
                        <a:rPr lang="es-ES" sz="1400" u="none" strike="noStrike">
                          <a:effectLst/>
                        </a:rPr>
                      </a:br>
                      <a:r>
                        <a:rPr lang="es-ES" sz="1400" u="none" strike="noStrike">
                          <a:effectLst/>
                        </a:rPr>
                        <a:t>1/6</a:t>
                      </a:r>
                      <a:br>
                        <a:rPr lang="es-ES" sz="1400" u="none" strike="noStrike">
                          <a:effectLst/>
                        </a:rPr>
                      </a:br>
                      <a:r>
                        <a:rPr lang="es-ES" sz="1400" u="none" strike="noStrike">
                          <a:effectLst/>
                        </a:rPr>
                        <a:t>1/2</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5.5</a:t>
                      </a:r>
                      <a:endParaRPr lang="es-ES" sz="1400" b="0" i="0" u="none" strike="noStrike">
                        <a:solidFill>
                          <a:srgbClr val="000000"/>
                        </a:solidFill>
                        <a:effectLst/>
                        <a:latin typeface="Times New Roman" panose="02020603050405020304" pitchFamily="18" charset="0"/>
                      </a:endParaRPr>
                    </a:p>
                  </a:txBody>
                  <a:tcPr marL="8877" marR="8877" marT="8877" marB="0" anchor="ctr"/>
                </a:tc>
              </a:tr>
              <a:tr h="314119">
                <a:tc>
                  <a:txBody>
                    <a:bodyPr/>
                    <a:lstStyle/>
                    <a:p>
                      <a:pPr algn="ctr" fontAlgn="ctr"/>
                      <a:r>
                        <a:rPr lang="es-ES" sz="1400" u="none" strike="noStrike">
                          <a:effectLst/>
                        </a:rPr>
                        <a:t>25% CAUCHO</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 1/4</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1.5</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0.5</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 1/2</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5.5</a:t>
                      </a:r>
                      <a:endParaRPr lang="es-ES" sz="1400" b="0" i="0" u="none" strike="noStrike">
                        <a:solidFill>
                          <a:srgbClr val="000000"/>
                        </a:solidFill>
                        <a:effectLst/>
                        <a:latin typeface="Times New Roman" panose="02020603050405020304" pitchFamily="18" charset="0"/>
                      </a:endParaRPr>
                    </a:p>
                  </a:txBody>
                  <a:tcPr marL="8877" marR="8877" marT="8877" marB="0" anchor="ctr"/>
                </a:tc>
              </a:tr>
              <a:tr h="442010">
                <a:tc>
                  <a:txBody>
                    <a:bodyPr/>
                    <a:lstStyle/>
                    <a:p>
                      <a:pPr algn="ctr" fontAlgn="ctr"/>
                      <a:r>
                        <a:rPr lang="es-ES" sz="1400" u="none" strike="noStrike" dirty="0">
                          <a:effectLst/>
                        </a:rPr>
                        <a:t>31.25% CAUCHO</a:t>
                      </a:r>
                      <a:endParaRPr lang="es-ES" sz="1400" b="0" i="0" u="none" strike="noStrike" dirty="0">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dirty="0">
                          <a:effectLst/>
                        </a:rPr>
                        <a:t> 1/4</a:t>
                      </a:r>
                      <a:endParaRPr lang="es-ES" sz="1400" b="0" i="0" u="none" strike="noStrike" dirty="0">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1.38</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0.62</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a:effectLst/>
                        </a:rPr>
                        <a:t> 1/2</a:t>
                      </a:r>
                      <a:endParaRPr lang="es-ES" sz="1400" b="0" i="0" u="none" strike="noStrike">
                        <a:solidFill>
                          <a:srgbClr val="000000"/>
                        </a:solidFill>
                        <a:effectLst/>
                        <a:latin typeface="Times New Roman" panose="02020603050405020304" pitchFamily="18" charset="0"/>
                      </a:endParaRPr>
                    </a:p>
                  </a:txBody>
                  <a:tcPr marL="8877" marR="8877" marT="8877" marB="0" anchor="ctr"/>
                </a:tc>
                <a:tc>
                  <a:txBody>
                    <a:bodyPr/>
                    <a:lstStyle/>
                    <a:p>
                      <a:pPr algn="ctr" fontAlgn="ctr"/>
                      <a:r>
                        <a:rPr lang="es-ES" sz="1400" u="none" strike="noStrike" dirty="0">
                          <a:effectLst/>
                        </a:rPr>
                        <a:t>5.5</a:t>
                      </a:r>
                      <a:endParaRPr lang="es-ES" sz="1400" b="0" i="0" u="none" strike="noStrike" dirty="0">
                        <a:solidFill>
                          <a:srgbClr val="000000"/>
                        </a:solidFill>
                        <a:effectLst/>
                        <a:latin typeface="Times New Roman" panose="02020603050405020304" pitchFamily="18" charset="0"/>
                      </a:endParaRPr>
                    </a:p>
                  </a:txBody>
                  <a:tcPr marL="8877" marR="8877" marT="8877" marB="0" anchor="ctr"/>
                </a:tc>
              </a:tr>
            </a:tbl>
          </a:graphicData>
        </a:graphic>
      </p:graphicFrame>
    </p:spTree>
    <p:extLst>
      <p:ext uri="{BB962C8B-B14F-4D97-AF65-F5344CB8AC3E}">
        <p14:creationId xmlns:p14="http://schemas.microsoft.com/office/powerpoint/2010/main" val="694640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ctr"/>
            <a:fld id="{395E251A-87E3-432A-9E77-35CE0B6F3D29}" type="slidenum">
              <a:rPr lang="es-ES" sz="3200" smtClean="0"/>
              <a:pPr algn="ctr"/>
              <a:t>2</a:t>
            </a:fld>
            <a:endParaRPr lang="es-ES" sz="3200" dirty="0"/>
          </a:p>
        </p:txBody>
      </p:sp>
      <p:graphicFrame>
        <p:nvGraphicFramePr>
          <p:cNvPr id="6" name="Diagrama 5"/>
          <p:cNvGraphicFramePr/>
          <p:nvPr>
            <p:extLst>
              <p:ext uri="{D42A27DB-BD31-4B8C-83A1-F6EECF244321}">
                <p14:modId xmlns:p14="http://schemas.microsoft.com/office/powerpoint/2010/main" val="3514244799"/>
              </p:ext>
            </p:extLst>
          </p:nvPr>
        </p:nvGraphicFramePr>
        <p:xfrm>
          <a:off x="1954220" y="611186"/>
          <a:ext cx="8128000" cy="5821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p:cNvSpPr txBox="1"/>
          <p:nvPr/>
        </p:nvSpPr>
        <p:spPr>
          <a:xfrm>
            <a:off x="1954220" y="0"/>
            <a:ext cx="2969472" cy="520505"/>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SUMARIO</a:t>
            </a:r>
            <a:endParaRPr lang="es-E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69497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20</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DOSIFICACIÓN </a:t>
            </a:r>
            <a:r>
              <a:rPr lang="es-ES" sz="2800" b="1" dirty="0">
                <a:latin typeface="Times New Roman" panose="02020603050405020304" pitchFamily="18" charset="0"/>
                <a:cs typeface="Times New Roman" panose="02020603050405020304" pitchFamily="18" charset="0"/>
              </a:rPr>
              <a:t>GAVIMÉTRICA</a:t>
            </a:r>
            <a:r>
              <a:rPr lang="es-ES" sz="2800" b="1" dirty="0" smtClean="0">
                <a:latin typeface="Times New Roman" panose="02020603050405020304" pitchFamily="18" charset="0"/>
                <a:cs typeface="Times New Roman" panose="02020603050405020304" pitchFamily="18" charset="0"/>
              </a:rPr>
              <a:t> </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graphicFrame>
        <p:nvGraphicFramePr>
          <p:cNvPr id="2" name="Tabla 1"/>
          <p:cNvGraphicFramePr>
            <a:graphicFrameLocks noGrp="1"/>
          </p:cNvGraphicFramePr>
          <p:nvPr>
            <p:extLst>
              <p:ext uri="{D42A27DB-BD31-4B8C-83A1-F6EECF244321}">
                <p14:modId xmlns:p14="http://schemas.microsoft.com/office/powerpoint/2010/main" val="2491704397"/>
              </p:ext>
            </p:extLst>
          </p:nvPr>
        </p:nvGraphicFramePr>
        <p:xfrm>
          <a:off x="558894" y="749158"/>
          <a:ext cx="10864281" cy="5433278"/>
        </p:xfrm>
        <a:graphic>
          <a:graphicData uri="http://schemas.openxmlformats.org/drawingml/2006/table">
            <a:tbl>
              <a:tblPr firstRow="1" firstCol="1" bandRow="1">
                <a:tableStyleId>{10A1B5D5-9B99-4C35-A422-299274C87663}</a:tableStyleId>
              </a:tblPr>
              <a:tblGrid>
                <a:gridCol w="2559373"/>
                <a:gridCol w="1488616"/>
                <a:gridCol w="1488616"/>
                <a:gridCol w="2037052"/>
                <a:gridCol w="1802008"/>
                <a:gridCol w="1488616"/>
              </a:tblGrid>
              <a:tr h="817033">
                <a:tc>
                  <a:txBody>
                    <a:bodyPr/>
                    <a:lstStyle/>
                    <a:p>
                      <a:pPr algn="ctr" fontAlgn="ctr"/>
                      <a:r>
                        <a:rPr lang="es-ES" sz="1400" u="none" strike="noStrike" dirty="0">
                          <a:effectLst/>
                        </a:rPr>
                        <a:t>porcentaje</a:t>
                      </a:r>
                      <a:endParaRPr lang="es-ES" sz="1400" b="1" i="0" u="none" strike="noStrike" dirty="0">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Cemento</a:t>
                      </a:r>
                      <a:br>
                        <a:rPr lang="es-ES" sz="1400" u="none" strike="noStrike">
                          <a:effectLst/>
                        </a:rPr>
                      </a:br>
                      <a:r>
                        <a:rPr lang="es-ES" sz="1400" u="none" strike="noStrike">
                          <a:effectLst/>
                        </a:rPr>
                        <a:t>[saco 45 kg]</a:t>
                      </a:r>
                      <a:endParaRPr lang="es-ES" sz="1400" b="1"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Arena </a:t>
                      </a:r>
                      <a:br>
                        <a:rPr lang="es-ES" sz="1400" u="none" strike="noStrike">
                          <a:effectLst/>
                        </a:rPr>
                      </a:br>
                      <a:r>
                        <a:rPr lang="es-ES" sz="1400" u="none" strike="noStrike">
                          <a:effectLst/>
                        </a:rPr>
                        <a:t>[Kg]</a:t>
                      </a:r>
                      <a:endParaRPr lang="es-ES" sz="1400" b="1"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Material reciclado</a:t>
                      </a:r>
                      <a:br>
                        <a:rPr lang="es-ES" sz="1400" u="none" strike="noStrike">
                          <a:effectLst/>
                        </a:rPr>
                      </a:br>
                      <a:r>
                        <a:rPr lang="es-ES" sz="1400" u="none" strike="noStrike">
                          <a:effectLst/>
                        </a:rPr>
                        <a:t>[Kg]</a:t>
                      </a:r>
                      <a:endParaRPr lang="es-ES" sz="1400" b="1"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Resina</a:t>
                      </a:r>
                      <a:br>
                        <a:rPr lang="es-ES" sz="1400" u="none" strike="noStrike">
                          <a:effectLst/>
                        </a:rPr>
                      </a:br>
                      <a:r>
                        <a:rPr lang="es-ES" sz="1400" u="none" strike="noStrike">
                          <a:effectLst/>
                        </a:rPr>
                        <a:t>[lt]</a:t>
                      </a:r>
                      <a:endParaRPr lang="es-ES" sz="1400" b="1"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Agua</a:t>
                      </a:r>
                      <a:br>
                        <a:rPr lang="es-ES" sz="1400" u="none" strike="noStrike">
                          <a:effectLst/>
                        </a:rPr>
                      </a:br>
                      <a:r>
                        <a:rPr lang="es-ES" sz="1400" u="none" strike="noStrike">
                          <a:effectLst/>
                        </a:rPr>
                        <a:t>[lt]</a:t>
                      </a:r>
                      <a:endParaRPr lang="es-ES" sz="1400" b="1" i="0" u="none" strike="noStrike">
                        <a:solidFill>
                          <a:srgbClr val="000000"/>
                        </a:solidFill>
                        <a:effectLst/>
                        <a:latin typeface="Times New Roman" panose="02020603050405020304" pitchFamily="18" charset="0"/>
                      </a:endParaRPr>
                    </a:p>
                  </a:txBody>
                  <a:tcPr marL="9088" marR="9088" marT="9088" marB="0" anchor="ctr"/>
                </a:tc>
              </a:tr>
              <a:tr h="882851">
                <a:tc>
                  <a:txBody>
                    <a:bodyPr/>
                    <a:lstStyle/>
                    <a:p>
                      <a:pPr algn="ctr" fontAlgn="ctr"/>
                      <a:r>
                        <a:rPr lang="es-ES" sz="1400" u="none" strike="noStrike" dirty="0">
                          <a:effectLst/>
                        </a:rPr>
                        <a:t>12.5% PET</a:t>
                      </a:r>
                      <a:endParaRPr lang="es-ES" sz="1400" b="0" i="0" u="none" strike="noStrike" dirty="0">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11.25</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4.375</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0.575</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0</a:t>
                      </a:r>
                      <a:br>
                        <a:rPr lang="es-ES" sz="1400" u="none" strike="noStrike">
                          <a:effectLst/>
                        </a:rPr>
                      </a:br>
                      <a:r>
                        <a:rPr lang="es-ES" sz="1400" u="none" strike="noStrike">
                          <a:effectLst/>
                        </a:rPr>
                        <a:t>1/6</a:t>
                      </a:r>
                      <a:br>
                        <a:rPr lang="es-ES" sz="1400" u="none" strike="noStrike">
                          <a:effectLst/>
                        </a:rPr>
                      </a:br>
                      <a:r>
                        <a:rPr lang="es-ES" sz="1400" u="none" strike="noStrike">
                          <a:effectLst/>
                        </a:rPr>
                        <a:t>1/3</a:t>
                      </a:r>
                      <a:br>
                        <a:rPr lang="es-ES" sz="1400" u="none" strike="noStrike">
                          <a:effectLst/>
                        </a:rPr>
                      </a:br>
                      <a:r>
                        <a:rPr lang="es-ES" sz="1400" u="none" strike="noStrike">
                          <a:effectLst/>
                        </a:rPr>
                        <a:t>1/2</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5.5</a:t>
                      </a:r>
                      <a:endParaRPr lang="es-ES" sz="1400" b="0" i="0" u="none" strike="noStrike">
                        <a:solidFill>
                          <a:srgbClr val="000000"/>
                        </a:solidFill>
                        <a:effectLst/>
                        <a:latin typeface="Times New Roman" panose="02020603050405020304" pitchFamily="18" charset="0"/>
                      </a:endParaRPr>
                    </a:p>
                  </a:txBody>
                  <a:tcPr marL="9088" marR="9088" marT="9088" marB="0" anchor="ctr"/>
                </a:tc>
              </a:tr>
              <a:tr h="953207">
                <a:tc>
                  <a:txBody>
                    <a:bodyPr/>
                    <a:lstStyle/>
                    <a:p>
                      <a:pPr algn="ctr" fontAlgn="ctr"/>
                      <a:r>
                        <a:rPr lang="es-ES" sz="1400" u="none" strike="noStrike">
                          <a:effectLst/>
                        </a:rPr>
                        <a:t>25% PET</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11.25</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3.75</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1.15</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0</a:t>
                      </a:r>
                      <a:br>
                        <a:rPr lang="es-ES" sz="1400" u="none" strike="noStrike">
                          <a:effectLst/>
                        </a:rPr>
                      </a:br>
                      <a:r>
                        <a:rPr lang="es-ES" sz="1400" u="none" strike="noStrike">
                          <a:effectLst/>
                        </a:rPr>
                        <a:t>1/6</a:t>
                      </a:r>
                      <a:br>
                        <a:rPr lang="es-ES" sz="1400" u="none" strike="noStrike">
                          <a:effectLst/>
                        </a:rPr>
                      </a:br>
                      <a:r>
                        <a:rPr lang="es-ES" sz="1400" u="none" strike="noStrike">
                          <a:effectLst/>
                        </a:rPr>
                        <a:t>1/3</a:t>
                      </a:r>
                      <a:br>
                        <a:rPr lang="es-ES" sz="1400" u="none" strike="noStrike">
                          <a:effectLst/>
                        </a:rPr>
                      </a:br>
                      <a:r>
                        <a:rPr lang="es-ES" sz="1400" u="none" strike="noStrike">
                          <a:effectLst/>
                        </a:rPr>
                        <a:t>1/2</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5.5</a:t>
                      </a:r>
                      <a:endParaRPr lang="es-ES" sz="1400" b="0" i="0" u="none" strike="noStrike">
                        <a:solidFill>
                          <a:srgbClr val="000000"/>
                        </a:solidFill>
                        <a:effectLst/>
                        <a:latin typeface="Times New Roman" panose="02020603050405020304" pitchFamily="18" charset="0"/>
                      </a:endParaRPr>
                    </a:p>
                  </a:txBody>
                  <a:tcPr marL="9088" marR="9088" marT="9088" marB="0" anchor="ctr"/>
                </a:tc>
              </a:tr>
              <a:tr h="714905">
                <a:tc>
                  <a:txBody>
                    <a:bodyPr/>
                    <a:lstStyle/>
                    <a:p>
                      <a:pPr algn="ctr" fontAlgn="ctr"/>
                      <a:r>
                        <a:rPr lang="es-ES" sz="1400" u="none" strike="noStrike">
                          <a:effectLst/>
                        </a:rPr>
                        <a:t>50% PET</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11.25</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2.5</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2.3</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0</a:t>
                      </a:r>
                      <a:br>
                        <a:rPr lang="es-ES" sz="1400" u="none" strike="noStrike">
                          <a:effectLst/>
                        </a:rPr>
                      </a:br>
                      <a:r>
                        <a:rPr lang="es-ES" sz="1400" u="none" strike="noStrike">
                          <a:effectLst/>
                        </a:rPr>
                        <a:t>1/6</a:t>
                      </a:r>
                      <a:br>
                        <a:rPr lang="es-ES" sz="1400" u="none" strike="noStrike">
                          <a:effectLst/>
                        </a:rPr>
                      </a:br>
                      <a:r>
                        <a:rPr lang="es-ES" sz="1400" u="none" strike="noStrike">
                          <a:effectLst/>
                        </a:rPr>
                        <a:t>1/2</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5.5</a:t>
                      </a:r>
                      <a:endParaRPr lang="es-ES" sz="1400" b="0" i="0" u="none" strike="noStrike">
                        <a:solidFill>
                          <a:srgbClr val="000000"/>
                        </a:solidFill>
                        <a:effectLst/>
                        <a:latin typeface="Times New Roman" panose="02020603050405020304" pitchFamily="18" charset="0"/>
                      </a:endParaRPr>
                    </a:p>
                  </a:txBody>
                  <a:tcPr marL="9088" marR="9088" marT="9088" marB="0" anchor="ctr"/>
                </a:tc>
              </a:tr>
              <a:tr h="714905">
                <a:tc>
                  <a:txBody>
                    <a:bodyPr/>
                    <a:lstStyle/>
                    <a:p>
                      <a:pPr algn="ctr" fontAlgn="ctr"/>
                      <a:r>
                        <a:rPr lang="es-ES" sz="1400" u="none" strike="noStrike">
                          <a:effectLst/>
                        </a:rPr>
                        <a:t>62.5% PET</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11.25</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1.875</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2.875</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0</a:t>
                      </a:r>
                      <a:br>
                        <a:rPr lang="es-ES" sz="1400" u="none" strike="noStrike">
                          <a:effectLst/>
                        </a:rPr>
                      </a:br>
                      <a:r>
                        <a:rPr lang="es-ES" sz="1400" u="none" strike="noStrike">
                          <a:effectLst/>
                        </a:rPr>
                        <a:t>1/6</a:t>
                      </a:r>
                      <a:br>
                        <a:rPr lang="es-ES" sz="1400" u="none" strike="noStrike">
                          <a:effectLst/>
                        </a:rPr>
                      </a:br>
                      <a:r>
                        <a:rPr lang="es-ES" sz="1400" u="none" strike="noStrike">
                          <a:effectLst/>
                        </a:rPr>
                        <a:t>1/2</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5.5</a:t>
                      </a:r>
                      <a:endParaRPr lang="es-ES" sz="1400" b="0" i="0" u="none" strike="noStrike">
                        <a:solidFill>
                          <a:srgbClr val="000000"/>
                        </a:solidFill>
                        <a:effectLst/>
                        <a:latin typeface="Times New Roman" panose="02020603050405020304" pitchFamily="18" charset="0"/>
                      </a:endParaRPr>
                    </a:p>
                  </a:txBody>
                  <a:tcPr marL="9088" marR="9088" marT="9088" marB="0" anchor="ctr"/>
                </a:tc>
              </a:tr>
              <a:tr h="714905">
                <a:tc>
                  <a:txBody>
                    <a:bodyPr/>
                    <a:lstStyle/>
                    <a:p>
                      <a:pPr algn="ctr" fontAlgn="ctr"/>
                      <a:r>
                        <a:rPr lang="es-ES" sz="1400" u="none" strike="noStrike">
                          <a:effectLst/>
                        </a:rPr>
                        <a:t>81.25% PET</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11.25</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0.95</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3.726</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0</a:t>
                      </a:r>
                      <a:br>
                        <a:rPr lang="es-ES" sz="1400" u="none" strike="noStrike">
                          <a:effectLst/>
                        </a:rPr>
                      </a:br>
                      <a:r>
                        <a:rPr lang="es-ES" sz="1400" u="none" strike="noStrike">
                          <a:effectLst/>
                        </a:rPr>
                        <a:t>1/6</a:t>
                      </a:r>
                      <a:br>
                        <a:rPr lang="es-ES" sz="1400" u="none" strike="noStrike">
                          <a:effectLst/>
                        </a:rPr>
                      </a:br>
                      <a:r>
                        <a:rPr lang="es-ES" sz="1400" u="none" strike="noStrike">
                          <a:effectLst/>
                        </a:rPr>
                        <a:t>1/2</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5.5</a:t>
                      </a:r>
                      <a:endParaRPr lang="es-ES" sz="1400" b="0" i="0" u="none" strike="noStrike">
                        <a:solidFill>
                          <a:srgbClr val="000000"/>
                        </a:solidFill>
                        <a:effectLst/>
                        <a:latin typeface="Times New Roman" panose="02020603050405020304" pitchFamily="18" charset="0"/>
                      </a:endParaRPr>
                    </a:p>
                  </a:txBody>
                  <a:tcPr marL="9088" marR="9088" marT="9088" marB="0" anchor="ctr"/>
                </a:tc>
              </a:tr>
              <a:tr h="317736">
                <a:tc>
                  <a:txBody>
                    <a:bodyPr/>
                    <a:lstStyle/>
                    <a:p>
                      <a:pPr algn="ctr" fontAlgn="ctr"/>
                      <a:r>
                        <a:rPr lang="es-ES" sz="1400" u="none" strike="noStrike">
                          <a:effectLst/>
                        </a:rPr>
                        <a:t>25% CAUCHO</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11.25</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3.75</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1.05</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 1/2</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5.5</a:t>
                      </a:r>
                      <a:endParaRPr lang="es-ES" sz="1400" b="0" i="0" u="none" strike="noStrike">
                        <a:solidFill>
                          <a:srgbClr val="000000"/>
                        </a:solidFill>
                        <a:effectLst/>
                        <a:latin typeface="Times New Roman" panose="02020603050405020304" pitchFamily="18" charset="0"/>
                      </a:endParaRPr>
                    </a:p>
                  </a:txBody>
                  <a:tcPr marL="9088" marR="9088" marT="9088" marB="0" anchor="ctr"/>
                </a:tc>
              </a:tr>
              <a:tr h="317736">
                <a:tc>
                  <a:txBody>
                    <a:bodyPr/>
                    <a:lstStyle/>
                    <a:p>
                      <a:pPr algn="ctr" fontAlgn="ctr"/>
                      <a:r>
                        <a:rPr lang="es-ES" sz="1400" u="none" strike="noStrike">
                          <a:effectLst/>
                        </a:rPr>
                        <a:t>31.25% CAUCHO</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11.25</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3.45</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1.302</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a:effectLst/>
                        </a:rPr>
                        <a:t> 1/2</a:t>
                      </a:r>
                      <a:endParaRPr lang="es-ES" sz="1400" b="0" i="0" u="none" strike="noStrike">
                        <a:solidFill>
                          <a:srgbClr val="000000"/>
                        </a:solidFill>
                        <a:effectLst/>
                        <a:latin typeface="Times New Roman" panose="02020603050405020304" pitchFamily="18" charset="0"/>
                      </a:endParaRPr>
                    </a:p>
                  </a:txBody>
                  <a:tcPr marL="9088" marR="9088" marT="9088" marB="0" anchor="ctr"/>
                </a:tc>
                <a:tc>
                  <a:txBody>
                    <a:bodyPr/>
                    <a:lstStyle/>
                    <a:p>
                      <a:pPr algn="ctr" fontAlgn="ctr"/>
                      <a:r>
                        <a:rPr lang="es-ES" sz="1400" u="none" strike="noStrike" dirty="0">
                          <a:effectLst/>
                        </a:rPr>
                        <a:t>5.5</a:t>
                      </a:r>
                      <a:endParaRPr lang="es-ES" sz="1400" b="0" i="0" u="none" strike="noStrike" dirty="0">
                        <a:solidFill>
                          <a:srgbClr val="000000"/>
                        </a:solidFill>
                        <a:effectLst/>
                        <a:latin typeface="Times New Roman" panose="02020603050405020304" pitchFamily="18" charset="0"/>
                      </a:endParaRPr>
                    </a:p>
                  </a:txBody>
                  <a:tcPr marL="9088" marR="9088" marT="9088" marB="0" anchor="ctr"/>
                </a:tc>
              </a:tr>
            </a:tbl>
          </a:graphicData>
        </a:graphic>
      </p:graphicFrame>
    </p:spTree>
    <p:extLst>
      <p:ext uri="{BB962C8B-B14F-4D97-AF65-F5344CB8AC3E}">
        <p14:creationId xmlns:p14="http://schemas.microsoft.com/office/powerpoint/2010/main" val="223429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21</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MAQUINARIA </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pic>
        <p:nvPicPr>
          <p:cNvPr id="16" name="Imagen 15"/>
          <p:cNvPicPr/>
          <p:nvPr/>
        </p:nvPicPr>
        <p:blipFill>
          <a:blip r:embed="rId2"/>
          <a:stretch>
            <a:fillRect/>
          </a:stretch>
        </p:blipFill>
        <p:spPr>
          <a:xfrm>
            <a:off x="259414" y="1708738"/>
            <a:ext cx="5381532" cy="3571600"/>
          </a:xfrm>
          <a:prstGeom prst="rect">
            <a:avLst/>
          </a:prstGeom>
        </p:spPr>
      </p:pic>
      <p:sp>
        <p:nvSpPr>
          <p:cNvPr id="18" name="Rectángulo 17"/>
          <p:cNvSpPr/>
          <p:nvPr/>
        </p:nvSpPr>
        <p:spPr>
          <a:xfrm>
            <a:off x="1425261" y="1096731"/>
            <a:ext cx="2116429" cy="369332"/>
          </a:xfrm>
          <a:prstGeom prst="rect">
            <a:avLst/>
          </a:prstGeom>
        </p:spPr>
        <p:txBody>
          <a:bodyPr wrap="square">
            <a:spAutoFit/>
          </a:bodyPr>
          <a:lstStyle/>
          <a:p>
            <a:pPr algn="just"/>
            <a:r>
              <a:rPr lang="es-MX" dirty="0" smtClean="0">
                <a:latin typeface="Times New Roman" panose="02020603050405020304" pitchFamily="18" charset="0"/>
                <a:ea typeface="Calibri" panose="020F0502020204030204" pitchFamily="34" charset="0"/>
              </a:rPr>
              <a:t>Máquina de volteo</a:t>
            </a:r>
            <a:endParaRPr lang="es-ES" dirty="0">
              <a:latin typeface="Times New Roman" panose="02020603050405020304" pitchFamily="18" charset="0"/>
              <a:ea typeface="Calibri" panose="020F0502020204030204" pitchFamily="34" charset="0"/>
            </a:endParaRPr>
          </a:p>
        </p:txBody>
      </p:sp>
      <p:pic>
        <p:nvPicPr>
          <p:cNvPr id="19" name="Imagen 18"/>
          <p:cNvPicPr/>
          <p:nvPr/>
        </p:nvPicPr>
        <p:blipFill>
          <a:blip r:embed="rId3"/>
          <a:stretch>
            <a:fillRect/>
          </a:stretch>
        </p:blipFill>
        <p:spPr>
          <a:xfrm>
            <a:off x="5986529" y="1680773"/>
            <a:ext cx="5759003" cy="3676837"/>
          </a:xfrm>
          <a:prstGeom prst="rect">
            <a:avLst/>
          </a:prstGeom>
        </p:spPr>
      </p:pic>
      <p:sp>
        <p:nvSpPr>
          <p:cNvPr id="20" name="Rectángulo 19"/>
          <p:cNvSpPr/>
          <p:nvPr/>
        </p:nvSpPr>
        <p:spPr>
          <a:xfrm>
            <a:off x="7192849" y="1133221"/>
            <a:ext cx="3277674" cy="369332"/>
          </a:xfrm>
          <a:prstGeom prst="rect">
            <a:avLst/>
          </a:prstGeom>
        </p:spPr>
        <p:txBody>
          <a:bodyPr wrap="square">
            <a:spAutoFit/>
          </a:bodyPr>
          <a:lstStyle/>
          <a:p>
            <a:pPr algn="just"/>
            <a:r>
              <a:rPr lang="es-MX" dirty="0" smtClean="0">
                <a:latin typeface="Times New Roman" panose="02020603050405020304" pitchFamily="18" charset="0"/>
                <a:ea typeface="Calibri" panose="020F0502020204030204" pitchFamily="34" charset="0"/>
              </a:rPr>
              <a:t>Mezcladora de eje horizontal</a:t>
            </a:r>
            <a:endParaRPr lang="es-ES"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41293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22</a:t>
            </a:fld>
            <a:endParaRPr lang="es-ES" dirty="0"/>
          </a:p>
        </p:txBody>
      </p:sp>
      <p:sp>
        <p:nvSpPr>
          <p:cNvPr id="4" name="CuadroTexto 3"/>
          <p:cNvSpPr txBox="1"/>
          <p:nvPr/>
        </p:nvSpPr>
        <p:spPr>
          <a:xfrm>
            <a:off x="1983345" y="0"/>
            <a:ext cx="959476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PROCESO DE FABRICACIÓN</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graphicFrame>
        <p:nvGraphicFramePr>
          <p:cNvPr id="15" name="Diagrama 14"/>
          <p:cNvGraphicFramePr/>
          <p:nvPr/>
        </p:nvGraphicFramePr>
        <p:xfrm>
          <a:off x="194800" y="685323"/>
          <a:ext cx="1189846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CuadroTexto 20"/>
          <p:cNvSpPr txBox="1"/>
          <p:nvPr/>
        </p:nvSpPr>
        <p:spPr>
          <a:xfrm>
            <a:off x="798490" y="953036"/>
            <a:ext cx="4391696" cy="646331"/>
          </a:xfrm>
          <a:prstGeom prst="rect">
            <a:avLst/>
          </a:prstGeom>
          <a:noFill/>
        </p:spPr>
        <p:txBody>
          <a:bodyPr wrap="square" rtlCol="0">
            <a:spAutoFit/>
          </a:bodyPr>
          <a:lstStyle/>
          <a:p>
            <a:r>
              <a:rPr lang="es-ES_tradnl" sz="3600" dirty="0"/>
              <a:t>GALARAMI CIA. LTDA</a:t>
            </a:r>
            <a:r>
              <a:rPr lang="es-ES" sz="3600" dirty="0" smtClean="0"/>
              <a:t> </a:t>
            </a:r>
            <a:endParaRPr lang="es-ES" sz="3600" dirty="0"/>
          </a:p>
        </p:txBody>
      </p:sp>
    </p:spTree>
    <p:extLst>
      <p:ext uri="{BB962C8B-B14F-4D97-AF65-F5344CB8AC3E}">
        <p14:creationId xmlns:p14="http://schemas.microsoft.com/office/powerpoint/2010/main" val="3327918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23</a:t>
            </a:fld>
            <a:endParaRPr lang="es-ES" dirty="0"/>
          </a:p>
        </p:txBody>
      </p:sp>
      <p:sp>
        <p:nvSpPr>
          <p:cNvPr id="4" name="CuadroTexto 3"/>
          <p:cNvSpPr txBox="1"/>
          <p:nvPr/>
        </p:nvSpPr>
        <p:spPr>
          <a:xfrm>
            <a:off x="1983345" y="0"/>
            <a:ext cx="959476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PROCESO DE FABRICACIÓN</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graphicFrame>
        <p:nvGraphicFramePr>
          <p:cNvPr id="2" name="Diagrama 1"/>
          <p:cNvGraphicFramePr/>
          <p:nvPr/>
        </p:nvGraphicFramePr>
        <p:xfrm>
          <a:off x="177442" y="681030"/>
          <a:ext cx="1201455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3678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24</a:t>
            </a:fld>
            <a:endParaRPr lang="es-ES" dirty="0"/>
          </a:p>
        </p:txBody>
      </p:sp>
      <p:sp>
        <p:nvSpPr>
          <p:cNvPr id="4" name="CuadroTexto 3"/>
          <p:cNvSpPr txBox="1"/>
          <p:nvPr/>
        </p:nvSpPr>
        <p:spPr>
          <a:xfrm>
            <a:off x="1983345" y="0"/>
            <a:ext cx="959476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PROCESO DE FABRICACIÓN</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graphicFrame>
        <p:nvGraphicFramePr>
          <p:cNvPr id="14" name="Diagrama 13"/>
          <p:cNvGraphicFramePr/>
          <p:nvPr/>
        </p:nvGraphicFramePr>
        <p:xfrm>
          <a:off x="164563" y="693908"/>
          <a:ext cx="1189006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4713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25</a:t>
            </a:fld>
            <a:endParaRPr lang="es-ES" dirty="0"/>
          </a:p>
        </p:txBody>
      </p:sp>
      <p:sp>
        <p:nvSpPr>
          <p:cNvPr id="4" name="CuadroTexto 3"/>
          <p:cNvSpPr txBox="1"/>
          <p:nvPr/>
        </p:nvSpPr>
        <p:spPr>
          <a:xfrm>
            <a:off x="1983345" y="0"/>
            <a:ext cx="959476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BLOQUES DISEÑADOS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pic>
        <p:nvPicPr>
          <p:cNvPr id="15" name="Imagen 14"/>
          <p:cNvPicPr/>
          <p:nvPr/>
        </p:nvPicPr>
        <p:blipFill>
          <a:blip r:embed="rId2"/>
          <a:stretch>
            <a:fillRect/>
          </a:stretch>
        </p:blipFill>
        <p:spPr>
          <a:xfrm>
            <a:off x="426969" y="2545302"/>
            <a:ext cx="4866248" cy="3301706"/>
          </a:xfrm>
          <a:prstGeom prst="rect">
            <a:avLst/>
          </a:prstGeom>
        </p:spPr>
      </p:pic>
      <p:pic>
        <p:nvPicPr>
          <p:cNvPr id="16" name="Imagen 15"/>
          <p:cNvPicPr/>
          <p:nvPr/>
        </p:nvPicPr>
        <p:blipFill>
          <a:blip r:embed="rId3"/>
          <a:stretch>
            <a:fillRect/>
          </a:stretch>
        </p:blipFill>
        <p:spPr>
          <a:xfrm>
            <a:off x="6536619" y="2532066"/>
            <a:ext cx="4822548" cy="3314942"/>
          </a:xfrm>
          <a:prstGeom prst="rect">
            <a:avLst/>
          </a:prstGeom>
        </p:spPr>
      </p:pic>
      <p:sp>
        <p:nvSpPr>
          <p:cNvPr id="17" name="CuadroTexto 16"/>
          <p:cNvSpPr txBox="1"/>
          <p:nvPr/>
        </p:nvSpPr>
        <p:spPr>
          <a:xfrm>
            <a:off x="731945" y="1839532"/>
            <a:ext cx="4162025" cy="461665"/>
          </a:xfrm>
          <a:prstGeom prst="rect">
            <a:avLst/>
          </a:prstGeom>
          <a:noFill/>
        </p:spPr>
        <p:txBody>
          <a:bodyPr wrap="square" rtlCol="0">
            <a:spAutoFit/>
          </a:bodyPr>
          <a:lstStyle/>
          <a:p>
            <a:pPr algn="ctr"/>
            <a:r>
              <a:rPr lang="es-ES" sz="2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Bloques con PET</a:t>
            </a:r>
            <a:endParaRPr lang="es-E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18" name="CuadroTexto 17"/>
          <p:cNvSpPr txBox="1"/>
          <p:nvPr/>
        </p:nvSpPr>
        <p:spPr>
          <a:xfrm>
            <a:off x="6898779" y="1785870"/>
            <a:ext cx="4162025" cy="461665"/>
          </a:xfrm>
          <a:prstGeom prst="rect">
            <a:avLst/>
          </a:prstGeom>
          <a:noFill/>
        </p:spPr>
        <p:txBody>
          <a:bodyPr wrap="square" rtlCol="0">
            <a:spAutoFit/>
          </a:bodyPr>
          <a:lstStyle/>
          <a:p>
            <a:pPr algn="ctr"/>
            <a:r>
              <a:rPr lang="es-ES" sz="2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Bloques con fibras de caucho</a:t>
            </a:r>
            <a:endParaRPr lang="es-E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035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26</a:t>
            </a:fld>
            <a:endParaRPr lang="es-ES" dirty="0"/>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sp>
        <p:nvSpPr>
          <p:cNvPr id="15" name="CuadroTexto 14"/>
          <p:cNvSpPr txBox="1"/>
          <p:nvPr/>
        </p:nvSpPr>
        <p:spPr>
          <a:xfrm>
            <a:off x="1983345" y="0"/>
            <a:ext cx="959476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GRANULOMETRÍA DE LOS ÁRIDOS FINOS</a:t>
            </a:r>
            <a:endParaRPr lang="es-ES" sz="2800" b="1" dirty="0">
              <a:latin typeface="Times New Roman" panose="02020603050405020304" pitchFamily="18" charset="0"/>
              <a:cs typeface="Times New Roman" panose="02020603050405020304" pitchFamily="18" charset="0"/>
            </a:endParaRPr>
          </a:p>
        </p:txBody>
      </p:sp>
      <p:pic>
        <p:nvPicPr>
          <p:cNvPr id="19" name="Imagen 18" descr="C:\Users\NELSON\Downloads\39385425_663469847348774_2038974825434710016_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0260" y="1726055"/>
            <a:ext cx="2357645" cy="3773223"/>
          </a:xfrm>
          <a:prstGeom prst="rect">
            <a:avLst/>
          </a:prstGeom>
          <a:noFill/>
          <a:ln>
            <a:noFill/>
          </a:ln>
        </p:spPr>
      </p:pic>
      <p:pic>
        <p:nvPicPr>
          <p:cNvPr id="20" name="Imagen 19" descr="C:\Users\NELSON\Downloads\37147160_263467337595694_378944947346210816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2239" y="2094641"/>
            <a:ext cx="3598723" cy="2825088"/>
          </a:xfrm>
          <a:prstGeom prst="rect">
            <a:avLst/>
          </a:prstGeom>
          <a:noFill/>
          <a:ln>
            <a:noFill/>
          </a:ln>
        </p:spPr>
      </p:pic>
      <p:pic>
        <p:nvPicPr>
          <p:cNvPr id="21" name="Imagen 20" descr="C:\Users\NELSON\Downloads\39245204_1929422054027491_5768489834167402496_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77456" y="1724651"/>
            <a:ext cx="2755198" cy="3761750"/>
          </a:xfrm>
          <a:prstGeom prst="rect">
            <a:avLst/>
          </a:prstGeom>
          <a:noFill/>
          <a:ln>
            <a:noFill/>
          </a:ln>
        </p:spPr>
      </p:pic>
      <p:sp>
        <p:nvSpPr>
          <p:cNvPr id="22" name="Rectángulo 21"/>
          <p:cNvSpPr/>
          <p:nvPr/>
        </p:nvSpPr>
        <p:spPr>
          <a:xfrm>
            <a:off x="1215273" y="668559"/>
            <a:ext cx="2368982" cy="369332"/>
          </a:xfrm>
          <a:prstGeom prst="rect">
            <a:avLst/>
          </a:prstGeom>
        </p:spPr>
        <p:txBody>
          <a:bodyPr wrap="none">
            <a:spAutoFit/>
          </a:bodyPr>
          <a:lstStyle/>
          <a:p>
            <a:r>
              <a:rPr lang="es-ES_tradnl" dirty="0">
                <a:latin typeface="Times New Roman" panose="02020603050405020304" pitchFamily="18" charset="0"/>
                <a:ea typeface="Calibri" panose="020F0502020204030204" pitchFamily="34" charset="0"/>
              </a:rPr>
              <a:t>(NTE INEN 696, 2011)</a:t>
            </a:r>
            <a:endParaRPr lang="es-ES" dirty="0"/>
          </a:p>
        </p:txBody>
      </p:sp>
      <p:sp>
        <p:nvSpPr>
          <p:cNvPr id="23" name="Rectángulo 22"/>
          <p:cNvSpPr/>
          <p:nvPr/>
        </p:nvSpPr>
        <p:spPr>
          <a:xfrm>
            <a:off x="1226512" y="1054925"/>
            <a:ext cx="2114681" cy="369332"/>
          </a:xfrm>
          <a:prstGeom prst="rect">
            <a:avLst/>
          </a:prstGeom>
        </p:spPr>
        <p:txBody>
          <a:bodyPr wrap="none">
            <a:spAutoFit/>
          </a:bodyPr>
          <a:lstStyle/>
          <a:p>
            <a:r>
              <a:rPr lang="es-ES_tradnl" dirty="0">
                <a:latin typeface="Times New Roman" panose="02020603050405020304" pitchFamily="18" charset="0"/>
                <a:ea typeface="Calibri" panose="020F0502020204030204" pitchFamily="34" charset="0"/>
              </a:rPr>
              <a:t>(ASTM C136, 2001)</a:t>
            </a:r>
            <a:endParaRPr lang="es-ES" dirty="0"/>
          </a:p>
        </p:txBody>
      </p:sp>
      <p:sp>
        <p:nvSpPr>
          <p:cNvPr id="24" name="CuadroTexto 23"/>
          <p:cNvSpPr txBox="1"/>
          <p:nvPr/>
        </p:nvSpPr>
        <p:spPr>
          <a:xfrm>
            <a:off x="553792" y="2047740"/>
            <a:ext cx="553791" cy="369332"/>
          </a:xfrm>
          <a:prstGeom prst="rect">
            <a:avLst/>
          </a:prstGeom>
          <a:noFill/>
        </p:spPr>
        <p:txBody>
          <a:bodyPr wrap="square" rtlCol="0">
            <a:spAutoFit/>
          </a:bodyPr>
          <a:lstStyle/>
          <a:p>
            <a:r>
              <a:rPr lang="es-ES" dirty="0" smtClean="0"/>
              <a:t>3/8</a:t>
            </a:r>
            <a:endParaRPr lang="es-ES" dirty="0"/>
          </a:p>
        </p:txBody>
      </p:sp>
      <p:cxnSp>
        <p:nvCxnSpPr>
          <p:cNvPr id="26" name="Conector recto de flecha 25"/>
          <p:cNvCxnSpPr/>
          <p:nvPr/>
        </p:nvCxnSpPr>
        <p:spPr>
          <a:xfrm flipH="1" flipV="1">
            <a:off x="1030310" y="2266682"/>
            <a:ext cx="991673" cy="1287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CuadroTexto 26"/>
          <p:cNvSpPr txBox="1"/>
          <p:nvPr/>
        </p:nvSpPr>
        <p:spPr>
          <a:xfrm>
            <a:off x="515156" y="2573627"/>
            <a:ext cx="654676" cy="369332"/>
          </a:xfrm>
          <a:prstGeom prst="rect">
            <a:avLst/>
          </a:prstGeom>
          <a:noFill/>
        </p:spPr>
        <p:txBody>
          <a:bodyPr wrap="square" rtlCol="0">
            <a:spAutoFit/>
          </a:bodyPr>
          <a:lstStyle/>
          <a:p>
            <a:r>
              <a:rPr lang="es-ES" dirty="0" smtClean="0"/>
              <a:t>No.4</a:t>
            </a:r>
            <a:endParaRPr lang="es-ES" dirty="0"/>
          </a:p>
        </p:txBody>
      </p:sp>
      <p:cxnSp>
        <p:nvCxnSpPr>
          <p:cNvPr id="28" name="Conector recto de flecha 27"/>
          <p:cNvCxnSpPr/>
          <p:nvPr/>
        </p:nvCxnSpPr>
        <p:spPr>
          <a:xfrm flipH="1" flipV="1">
            <a:off x="1092558" y="2792569"/>
            <a:ext cx="991673" cy="1287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CuadroTexto 28"/>
          <p:cNvSpPr txBox="1"/>
          <p:nvPr/>
        </p:nvSpPr>
        <p:spPr>
          <a:xfrm>
            <a:off x="450762" y="3101661"/>
            <a:ext cx="719070" cy="369332"/>
          </a:xfrm>
          <a:prstGeom prst="rect">
            <a:avLst/>
          </a:prstGeom>
          <a:noFill/>
        </p:spPr>
        <p:txBody>
          <a:bodyPr wrap="square" rtlCol="0">
            <a:spAutoFit/>
          </a:bodyPr>
          <a:lstStyle/>
          <a:p>
            <a:r>
              <a:rPr lang="es-ES" dirty="0" smtClean="0"/>
              <a:t>No. 8</a:t>
            </a:r>
            <a:endParaRPr lang="es-ES" dirty="0"/>
          </a:p>
        </p:txBody>
      </p:sp>
      <p:cxnSp>
        <p:nvCxnSpPr>
          <p:cNvPr id="30" name="Conector recto de flecha 29"/>
          <p:cNvCxnSpPr/>
          <p:nvPr/>
        </p:nvCxnSpPr>
        <p:spPr>
          <a:xfrm flipH="1" flipV="1">
            <a:off x="1092558" y="3320603"/>
            <a:ext cx="991673" cy="1287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CuadroTexto 30"/>
          <p:cNvSpPr txBox="1"/>
          <p:nvPr/>
        </p:nvSpPr>
        <p:spPr>
          <a:xfrm>
            <a:off x="334852" y="3526664"/>
            <a:ext cx="834980" cy="369332"/>
          </a:xfrm>
          <a:prstGeom prst="rect">
            <a:avLst/>
          </a:prstGeom>
          <a:noFill/>
        </p:spPr>
        <p:txBody>
          <a:bodyPr wrap="square" rtlCol="0">
            <a:spAutoFit/>
          </a:bodyPr>
          <a:lstStyle/>
          <a:p>
            <a:r>
              <a:rPr lang="es-ES" dirty="0" smtClean="0"/>
              <a:t>No. 16</a:t>
            </a:r>
            <a:endParaRPr lang="es-ES" dirty="0"/>
          </a:p>
        </p:txBody>
      </p:sp>
      <p:cxnSp>
        <p:nvCxnSpPr>
          <p:cNvPr id="32" name="Conector recto de flecha 31"/>
          <p:cNvCxnSpPr/>
          <p:nvPr/>
        </p:nvCxnSpPr>
        <p:spPr>
          <a:xfrm flipH="1" flipV="1">
            <a:off x="1092558" y="3745606"/>
            <a:ext cx="991673" cy="1287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CuadroTexto 32"/>
          <p:cNvSpPr txBox="1"/>
          <p:nvPr/>
        </p:nvSpPr>
        <p:spPr>
          <a:xfrm>
            <a:off x="360609" y="3977425"/>
            <a:ext cx="822102" cy="369332"/>
          </a:xfrm>
          <a:prstGeom prst="rect">
            <a:avLst/>
          </a:prstGeom>
          <a:noFill/>
        </p:spPr>
        <p:txBody>
          <a:bodyPr wrap="square" rtlCol="0">
            <a:spAutoFit/>
          </a:bodyPr>
          <a:lstStyle/>
          <a:p>
            <a:r>
              <a:rPr lang="es-ES" dirty="0" smtClean="0"/>
              <a:t>No. 30</a:t>
            </a:r>
            <a:endParaRPr lang="es-ES" dirty="0"/>
          </a:p>
        </p:txBody>
      </p:sp>
      <p:cxnSp>
        <p:nvCxnSpPr>
          <p:cNvPr id="34" name="Conector recto de flecha 33"/>
          <p:cNvCxnSpPr/>
          <p:nvPr/>
        </p:nvCxnSpPr>
        <p:spPr>
          <a:xfrm flipH="1" flipV="1">
            <a:off x="1105437" y="4196367"/>
            <a:ext cx="991673" cy="1287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5" name="CuadroTexto 34"/>
          <p:cNvSpPr txBox="1"/>
          <p:nvPr/>
        </p:nvSpPr>
        <p:spPr>
          <a:xfrm>
            <a:off x="412124" y="4505458"/>
            <a:ext cx="834981" cy="369332"/>
          </a:xfrm>
          <a:prstGeom prst="rect">
            <a:avLst/>
          </a:prstGeom>
          <a:noFill/>
        </p:spPr>
        <p:txBody>
          <a:bodyPr wrap="square" rtlCol="0">
            <a:spAutoFit/>
          </a:bodyPr>
          <a:lstStyle/>
          <a:p>
            <a:r>
              <a:rPr lang="es-ES" dirty="0" smtClean="0"/>
              <a:t>No. 50</a:t>
            </a:r>
            <a:endParaRPr lang="es-ES" dirty="0"/>
          </a:p>
        </p:txBody>
      </p:sp>
      <p:cxnSp>
        <p:nvCxnSpPr>
          <p:cNvPr id="36" name="Conector recto de flecha 35"/>
          <p:cNvCxnSpPr/>
          <p:nvPr/>
        </p:nvCxnSpPr>
        <p:spPr>
          <a:xfrm flipH="1" flipV="1">
            <a:off x="1169832" y="4724400"/>
            <a:ext cx="991673" cy="1287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CuadroTexto 36"/>
          <p:cNvSpPr txBox="1"/>
          <p:nvPr/>
        </p:nvSpPr>
        <p:spPr>
          <a:xfrm>
            <a:off x="321972" y="4969098"/>
            <a:ext cx="912253" cy="369332"/>
          </a:xfrm>
          <a:prstGeom prst="rect">
            <a:avLst/>
          </a:prstGeom>
          <a:noFill/>
        </p:spPr>
        <p:txBody>
          <a:bodyPr wrap="square" rtlCol="0">
            <a:spAutoFit/>
          </a:bodyPr>
          <a:lstStyle/>
          <a:p>
            <a:r>
              <a:rPr lang="es-ES" dirty="0" smtClean="0"/>
              <a:t>No. 100</a:t>
            </a:r>
            <a:endParaRPr lang="es-ES" dirty="0"/>
          </a:p>
        </p:txBody>
      </p:sp>
      <p:cxnSp>
        <p:nvCxnSpPr>
          <p:cNvPr id="38" name="Conector recto de flecha 37"/>
          <p:cNvCxnSpPr/>
          <p:nvPr/>
        </p:nvCxnSpPr>
        <p:spPr>
          <a:xfrm flipH="1" flipV="1">
            <a:off x="1156952" y="5188040"/>
            <a:ext cx="991673" cy="1287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60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27</a:t>
            </a:fld>
            <a:endParaRPr lang="es-ES" dirty="0"/>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sp>
        <p:nvSpPr>
          <p:cNvPr id="15" name="CuadroTexto 14"/>
          <p:cNvSpPr txBox="1"/>
          <p:nvPr/>
        </p:nvSpPr>
        <p:spPr>
          <a:xfrm>
            <a:off x="1983345" y="0"/>
            <a:ext cx="959476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GRANULOMETRÍA DE LOS ÁRIDOS FINOS</a:t>
            </a:r>
            <a:endParaRPr lang="es-ES" sz="2800" b="1" dirty="0">
              <a:latin typeface="Times New Roman" panose="02020603050405020304" pitchFamily="18" charset="0"/>
              <a:cs typeface="Times New Roman" panose="02020603050405020304" pitchFamily="18" charset="0"/>
            </a:endParaRPr>
          </a:p>
        </p:txBody>
      </p:sp>
      <p:graphicFrame>
        <p:nvGraphicFramePr>
          <p:cNvPr id="16" name="Gráfico 15"/>
          <p:cNvGraphicFramePr/>
          <p:nvPr/>
        </p:nvGraphicFramePr>
        <p:xfrm>
          <a:off x="-540914" y="658208"/>
          <a:ext cx="9569003" cy="55236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a 1"/>
          <p:cNvGraphicFramePr>
            <a:graphicFrameLocks noGrp="1"/>
          </p:cNvGraphicFramePr>
          <p:nvPr>
            <p:extLst>
              <p:ext uri="{D42A27DB-BD31-4B8C-83A1-F6EECF244321}">
                <p14:modId xmlns:p14="http://schemas.microsoft.com/office/powerpoint/2010/main" val="1179004039"/>
              </p:ext>
            </p:extLst>
          </p:nvPr>
        </p:nvGraphicFramePr>
        <p:xfrm>
          <a:off x="9131119" y="748091"/>
          <a:ext cx="2880576" cy="3821595"/>
        </p:xfrm>
        <a:graphic>
          <a:graphicData uri="http://schemas.openxmlformats.org/drawingml/2006/table">
            <a:tbl>
              <a:tblPr firstRow="1" firstCol="1" bandRow="1">
                <a:tableStyleId>{10A1B5D5-9B99-4C35-A422-299274C87663}</a:tableStyleId>
              </a:tblPr>
              <a:tblGrid>
                <a:gridCol w="1440288"/>
                <a:gridCol w="1440288"/>
              </a:tblGrid>
              <a:tr h="415345">
                <a:tc>
                  <a:txBody>
                    <a:bodyPr/>
                    <a:lstStyle/>
                    <a:p>
                      <a:pPr indent="180340" algn="ctr">
                        <a:lnSpc>
                          <a:spcPct val="200000"/>
                        </a:lnSpc>
                        <a:spcAft>
                          <a:spcPts val="0"/>
                        </a:spcAft>
                      </a:pPr>
                      <a:r>
                        <a:rPr lang="es-ES_tradnl" sz="1600" dirty="0">
                          <a:effectLst/>
                        </a:rPr>
                        <a:t>Módulo de Finura</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600" dirty="0">
                          <a:effectLst/>
                        </a:rPr>
                        <a:t>Agregado Fino</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415345">
                <a:tc>
                  <a:txBody>
                    <a:bodyPr/>
                    <a:lstStyle/>
                    <a:p>
                      <a:pPr indent="180340" algn="ctr">
                        <a:lnSpc>
                          <a:spcPct val="200000"/>
                        </a:lnSpc>
                        <a:spcAft>
                          <a:spcPts val="0"/>
                        </a:spcAft>
                      </a:pPr>
                      <a:r>
                        <a:rPr lang="es-ES_tradnl" sz="1050" dirty="0">
                          <a:effectLst/>
                        </a:rPr>
                        <a:t>Menor que 2,00</a:t>
                      </a:r>
                      <a:endParaRPr lang="es-E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050" dirty="0">
                          <a:effectLst/>
                        </a:rPr>
                        <a:t>Muy fino o extra fino</a:t>
                      </a:r>
                      <a:endParaRPr lang="es-E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91736">
                <a:tc>
                  <a:txBody>
                    <a:bodyPr/>
                    <a:lstStyle/>
                    <a:p>
                      <a:pPr indent="180340" algn="ctr">
                        <a:lnSpc>
                          <a:spcPct val="200000"/>
                        </a:lnSpc>
                        <a:spcAft>
                          <a:spcPts val="0"/>
                        </a:spcAft>
                      </a:pPr>
                      <a:r>
                        <a:rPr lang="es-ES_tradnl" sz="1050">
                          <a:effectLst/>
                        </a:rPr>
                        <a:t>2,00 - 2,30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050" dirty="0">
                          <a:effectLst/>
                        </a:rPr>
                        <a:t>Fino</a:t>
                      </a:r>
                      <a:endParaRPr lang="es-E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415345">
                <a:tc>
                  <a:txBody>
                    <a:bodyPr/>
                    <a:lstStyle/>
                    <a:p>
                      <a:pPr indent="180340" algn="ctr">
                        <a:lnSpc>
                          <a:spcPct val="200000"/>
                        </a:lnSpc>
                        <a:spcAft>
                          <a:spcPts val="0"/>
                        </a:spcAft>
                      </a:pPr>
                      <a:r>
                        <a:rPr lang="es-ES_tradnl" sz="1050">
                          <a:effectLst/>
                        </a:rPr>
                        <a:t>2,30 - 2,60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050" dirty="0">
                          <a:effectLst/>
                        </a:rPr>
                        <a:t>Ligeramente fino</a:t>
                      </a:r>
                      <a:endParaRPr lang="es-E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91736">
                <a:tc>
                  <a:txBody>
                    <a:bodyPr/>
                    <a:lstStyle/>
                    <a:p>
                      <a:pPr indent="180340" algn="ctr">
                        <a:lnSpc>
                          <a:spcPct val="200000"/>
                        </a:lnSpc>
                        <a:spcAft>
                          <a:spcPts val="0"/>
                        </a:spcAft>
                      </a:pPr>
                      <a:r>
                        <a:rPr lang="es-ES_tradnl" sz="1050">
                          <a:effectLst/>
                        </a:rPr>
                        <a:t>2,60 - 2,90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050" dirty="0">
                          <a:effectLst/>
                        </a:rPr>
                        <a:t>Mediano</a:t>
                      </a:r>
                      <a:endParaRPr lang="es-E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415345">
                <a:tc>
                  <a:txBody>
                    <a:bodyPr/>
                    <a:lstStyle/>
                    <a:p>
                      <a:pPr indent="180340" algn="ctr">
                        <a:lnSpc>
                          <a:spcPct val="200000"/>
                        </a:lnSpc>
                        <a:spcAft>
                          <a:spcPts val="0"/>
                        </a:spcAft>
                      </a:pPr>
                      <a:r>
                        <a:rPr lang="es-ES_tradnl" sz="1050">
                          <a:effectLst/>
                        </a:rPr>
                        <a:t>2,90 - 3,20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050" dirty="0">
                          <a:effectLst/>
                        </a:rPr>
                        <a:t>Ligeramente grueso</a:t>
                      </a:r>
                      <a:endParaRPr lang="es-E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91736">
                <a:tc>
                  <a:txBody>
                    <a:bodyPr/>
                    <a:lstStyle/>
                    <a:p>
                      <a:pPr indent="180340" algn="ctr">
                        <a:lnSpc>
                          <a:spcPct val="200000"/>
                        </a:lnSpc>
                        <a:spcAft>
                          <a:spcPts val="0"/>
                        </a:spcAft>
                      </a:pPr>
                      <a:r>
                        <a:rPr lang="es-ES_tradnl" sz="1050">
                          <a:effectLst/>
                        </a:rPr>
                        <a:t>3,20 - 3.50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050" dirty="0">
                          <a:effectLst/>
                        </a:rPr>
                        <a:t>Grueso</a:t>
                      </a:r>
                      <a:endParaRPr lang="es-E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415345">
                <a:tc>
                  <a:txBody>
                    <a:bodyPr/>
                    <a:lstStyle/>
                    <a:p>
                      <a:pPr indent="180340" algn="ctr">
                        <a:lnSpc>
                          <a:spcPct val="200000"/>
                        </a:lnSpc>
                        <a:spcAft>
                          <a:spcPts val="0"/>
                        </a:spcAft>
                      </a:pPr>
                      <a:r>
                        <a:rPr lang="es-ES_tradnl" sz="1050" dirty="0">
                          <a:effectLst/>
                        </a:rPr>
                        <a:t>Mayor que 3,50</a:t>
                      </a:r>
                      <a:endParaRPr lang="es-E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050" dirty="0">
                          <a:effectLst/>
                        </a:rPr>
                        <a:t>Muy grueso o extra grueso</a:t>
                      </a:r>
                      <a:endParaRPr lang="es-E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graphicFrame>
        <p:nvGraphicFramePr>
          <p:cNvPr id="17" name="Tabla 16"/>
          <p:cNvGraphicFramePr>
            <a:graphicFrameLocks noGrp="1"/>
          </p:cNvGraphicFramePr>
          <p:nvPr>
            <p:extLst>
              <p:ext uri="{D42A27DB-BD31-4B8C-83A1-F6EECF244321}">
                <p14:modId xmlns:p14="http://schemas.microsoft.com/office/powerpoint/2010/main" val="2308544559"/>
              </p:ext>
            </p:extLst>
          </p:nvPr>
        </p:nvGraphicFramePr>
        <p:xfrm>
          <a:off x="9102232" y="4700788"/>
          <a:ext cx="2862241" cy="1526316"/>
        </p:xfrm>
        <a:graphic>
          <a:graphicData uri="http://schemas.openxmlformats.org/drawingml/2006/table">
            <a:tbl>
              <a:tblPr>
                <a:tableStyleId>{10A1B5D5-9B99-4C35-A422-299274C87663}</a:tableStyleId>
              </a:tblPr>
              <a:tblGrid>
                <a:gridCol w="1291236"/>
                <a:gridCol w="1571005"/>
              </a:tblGrid>
              <a:tr h="269079">
                <a:tc>
                  <a:txBody>
                    <a:bodyPr/>
                    <a:lstStyle/>
                    <a:p>
                      <a:pPr algn="ctr" fontAlgn="ctr"/>
                      <a:r>
                        <a:rPr lang="es-ES" sz="2000" b="1" u="none" strike="noStrike" dirty="0">
                          <a:effectLst/>
                        </a:rPr>
                        <a:t>Árido fino</a:t>
                      </a:r>
                      <a:endParaRPr lang="es-E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2000" b="1" u="none" strike="noStrike" dirty="0">
                          <a:effectLst/>
                        </a:rPr>
                        <a:t>Módulo Finura</a:t>
                      </a:r>
                      <a:endParaRPr lang="es-ES" sz="2000" b="1" i="0" u="none" strike="noStrike" dirty="0">
                        <a:solidFill>
                          <a:srgbClr val="000000"/>
                        </a:solidFill>
                        <a:effectLst/>
                        <a:latin typeface="Calibri" panose="020F0502020204030204" pitchFamily="34" charset="0"/>
                      </a:endParaRPr>
                    </a:p>
                  </a:txBody>
                  <a:tcPr marL="9525" marR="9525" marT="9525" marB="0" anchor="ctr"/>
                </a:tc>
              </a:tr>
              <a:tr h="403997">
                <a:tc>
                  <a:txBody>
                    <a:bodyPr/>
                    <a:lstStyle/>
                    <a:p>
                      <a:pPr algn="ctr" fontAlgn="ctr"/>
                      <a:r>
                        <a:rPr lang="es-ES" sz="1800" u="none" strike="noStrike">
                          <a:effectLst/>
                        </a:rPr>
                        <a:t>Arena</a:t>
                      </a:r>
                      <a:endParaRPr lang="es-E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2.98</a:t>
                      </a:r>
                      <a:endParaRPr lang="es-ES" sz="1800" b="0" i="0" u="none" strike="noStrike">
                        <a:solidFill>
                          <a:srgbClr val="000000"/>
                        </a:solidFill>
                        <a:effectLst/>
                        <a:latin typeface="Calibri" panose="020F0502020204030204" pitchFamily="34" charset="0"/>
                      </a:endParaRPr>
                    </a:p>
                  </a:txBody>
                  <a:tcPr marL="9525" marR="9525" marT="9525" marB="0" anchor="ctr"/>
                </a:tc>
              </a:tr>
              <a:tr h="403997">
                <a:tc>
                  <a:txBody>
                    <a:bodyPr/>
                    <a:lstStyle/>
                    <a:p>
                      <a:pPr algn="ctr" fontAlgn="ctr"/>
                      <a:r>
                        <a:rPr lang="es-ES" sz="1800" u="none" strike="noStrike">
                          <a:effectLst/>
                        </a:rPr>
                        <a:t>PET</a:t>
                      </a:r>
                      <a:endParaRPr lang="es-E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a:effectLst/>
                        </a:rPr>
                        <a:t>4.16</a:t>
                      </a:r>
                      <a:endParaRPr lang="es-ES" sz="1800" b="0" i="0" u="none" strike="noStrike" dirty="0">
                        <a:solidFill>
                          <a:srgbClr val="000000"/>
                        </a:solidFill>
                        <a:effectLst/>
                        <a:latin typeface="Calibri" panose="020F0502020204030204" pitchFamily="34" charset="0"/>
                      </a:endParaRPr>
                    </a:p>
                  </a:txBody>
                  <a:tcPr marL="9525" marR="9525" marT="9525" marB="0" anchor="ctr"/>
                </a:tc>
              </a:tr>
              <a:tr h="403997">
                <a:tc>
                  <a:txBody>
                    <a:bodyPr/>
                    <a:lstStyle/>
                    <a:p>
                      <a:pPr algn="ctr" fontAlgn="ctr"/>
                      <a:r>
                        <a:rPr lang="es-ES" sz="1800" u="none" strike="noStrike" dirty="0">
                          <a:effectLst/>
                        </a:rPr>
                        <a:t>Caucho</a:t>
                      </a:r>
                      <a:endParaRPr lang="es-E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a:effectLst/>
                        </a:rPr>
                        <a:t>3.96</a:t>
                      </a:r>
                      <a:endParaRPr lang="es-ES" sz="18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
        <p:nvSpPr>
          <p:cNvPr id="18" name="Rectángulo 17"/>
          <p:cNvSpPr/>
          <p:nvPr/>
        </p:nvSpPr>
        <p:spPr>
          <a:xfrm>
            <a:off x="9053991" y="4339039"/>
            <a:ext cx="1810111" cy="307777"/>
          </a:xfrm>
          <a:prstGeom prst="rect">
            <a:avLst/>
          </a:prstGeom>
        </p:spPr>
        <p:txBody>
          <a:bodyPr wrap="none">
            <a:spAutoFit/>
          </a:bodyPr>
          <a:lstStyle/>
          <a:p>
            <a:r>
              <a:rPr lang="es-ES_tradnl" sz="1400" dirty="0">
                <a:latin typeface="Times New Roman" panose="02020603050405020304" pitchFamily="18" charset="0"/>
                <a:ea typeface="Calibri" panose="020F0502020204030204" pitchFamily="34" charset="0"/>
              </a:rPr>
              <a:t>(Mena &amp; Loera, 1972)</a:t>
            </a:r>
            <a:endParaRPr lang="es-ES" sz="1400" dirty="0"/>
          </a:p>
        </p:txBody>
      </p:sp>
    </p:spTree>
    <p:extLst>
      <p:ext uri="{BB962C8B-B14F-4D97-AF65-F5344CB8AC3E}">
        <p14:creationId xmlns:p14="http://schemas.microsoft.com/office/powerpoint/2010/main" val="2360951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28</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NORMAS APLICADAS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graphicFrame>
        <p:nvGraphicFramePr>
          <p:cNvPr id="2" name="Tabla 1"/>
          <p:cNvGraphicFramePr>
            <a:graphicFrameLocks noGrp="1"/>
          </p:cNvGraphicFramePr>
          <p:nvPr>
            <p:extLst>
              <p:ext uri="{D42A27DB-BD31-4B8C-83A1-F6EECF244321}">
                <p14:modId xmlns:p14="http://schemas.microsoft.com/office/powerpoint/2010/main" val="1557345464"/>
              </p:ext>
            </p:extLst>
          </p:nvPr>
        </p:nvGraphicFramePr>
        <p:xfrm>
          <a:off x="330826" y="1108209"/>
          <a:ext cx="11324554" cy="4700162"/>
        </p:xfrm>
        <a:graphic>
          <a:graphicData uri="http://schemas.openxmlformats.org/drawingml/2006/table">
            <a:tbl>
              <a:tblPr firstRow="1" lastCol="1" bandRow="1">
                <a:tableStyleId>{10A1B5D5-9B99-4C35-A422-299274C87663}</a:tableStyleId>
              </a:tblPr>
              <a:tblGrid>
                <a:gridCol w="2468814"/>
                <a:gridCol w="4102789"/>
                <a:gridCol w="4752951"/>
              </a:tblGrid>
              <a:tr h="395552">
                <a:tc>
                  <a:txBody>
                    <a:bodyPr/>
                    <a:lstStyle/>
                    <a:p>
                      <a:pPr algn="ctr" fontAlgn="ctr"/>
                      <a:r>
                        <a:rPr lang="es-ES" sz="2000" u="none" strike="noStrike" dirty="0">
                          <a:effectLst/>
                          <a:latin typeface="Times New Roman" panose="02020603050405020304" pitchFamily="18" charset="0"/>
                          <a:cs typeface="Times New Roman" panose="02020603050405020304" pitchFamily="18" charset="0"/>
                        </a:rPr>
                        <a:t>ENSAYOS</a:t>
                      </a:r>
                      <a:endParaRPr lang="es-E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s-ES" sz="2000" u="none" strike="noStrike">
                          <a:effectLst/>
                          <a:latin typeface="Times New Roman" panose="02020603050405020304" pitchFamily="18" charset="0"/>
                          <a:cs typeface="Times New Roman" panose="02020603050405020304" pitchFamily="18" charset="0"/>
                        </a:rPr>
                        <a:t>PET Y CAUCHO</a:t>
                      </a:r>
                      <a:endParaRPr lang="es-ES" sz="20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s-ES" sz="2000" u="none" strike="noStrike">
                          <a:effectLst/>
                          <a:latin typeface="Times New Roman" panose="02020603050405020304" pitchFamily="18" charset="0"/>
                          <a:cs typeface="Times New Roman" panose="02020603050405020304" pitchFamily="18" charset="0"/>
                        </a:rPr>
                        <a:t>PET</a:t>
                      </a:r>
                      <a:endParaRPr lang="es-ES" sz="20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493052">
                <a:tc>
                  <a:txBody>
                    <a:bodyPr/>
                    <a:lstStyle/>
                    <a:p>
                      <a:pPr algn="ctr" fontAlgn="ctr"/>
                      <a:r>
                        <a:rPr lang="es-ES" sz="2000" u="none" strike="noStrike" dirty="0" smtClean="0">
                          <a:effectLst/>
                          <a:latin typeface="Times New Roman" panose="02020603050405020304" pitchFamily="18" charset="0"/>
                          <a:cs typeface="Times New Roman" panose="02020603050405020304" pitchFamily="18" charset="0"/>
                        </a:rPr>
                        <a:t>Compresión simple</a:t>
                      </a:r>
                    </a:p>
                  </a:txBody>
                  <a:tcPr marL="9525" marR="9525" marT="9525" marB="0" anchor="ctr"/>
                </a:tc>
                <a:tc>
                  <a:txBody>
                    <a:bodyPr/>
                    <a:lstStyle/>
                    <a:p>
                      <a:pPr algn="ctr" fontAlgn="b"/>
                      <a:r>
                        <a:rPr lang="es-MX" sz="2000" u="none" strike="noStrike" dirty="0">
                          <a:effectLst/>
                          <a:latin typeface="Times New Roman" panose="02020603050405020304" pitchFamily="18" charset="0"/>
                          <a:cs typeface="Times New Roman" panose="02020603050405020304" pitchFamily="18" charset="0"/>
                        </a:rPr>
                        <a:t>Norma </a:t>
                      </a:r>
                      <a:r>
                        <a:rPr lang="es-MX" sz="2000" u="none" strike="noStrike" dirty="0" smtClean="0">
                          <a:effectLst/>
                          <a:latin typeface="Times New Roman" panose="02020603050405020304" pitchFamily="18" charset="0"/>
                          <a:cs typeface="Times New Roman" panose="02020603050405020304" pitchFamily="18" charset="0"/>
                        </a:rPr>
                        <a:t>Técnica Ecuatoriana </a:t>
                      </a:r>
                      <a:r>
                        <a:rPr lang="es-MX" sz="2000" u="none" strike="noStrike" dirty="0">
                          <a:effectLst/>
                          <a:latin typeface="Times New Roman" panose="02020603050405020304" pitchFamily="18" charset="0"/>
                          <a:cs typeface="Times New Roman" panose="02020603050405020304" pitchFamily="18" charset="0"/>
                        </a:rPr>
                        <a:t>NTE </a:t>
                      </a:r>
                      <a:r>
                        <a:rPr lang="es-MX" sz="2000" u="none" strike="noStrike" dirty="0" smtClean="0">
                          <a:effectLst/>
                          <a:latin typeface="Times New Roman" panose="02020603050405020304" pitchFamily="18" charset="0"/>
                          <a:cs typeface="Times New Roman" panose="02020603050405020304" pitchFamily="18" charset="0"/>
                        </a:rPr>
                        <a:t>3066-2016</a:t>
                      </a:r>
                      <a:r>
                        <a:rPr lang="es-MX" sz="2000" u="none" strike="noStrike" dirty="0">
                          <a:effectLst/>
                          <a:latin typeface="Times New Roman" panose="02020603050405020304" pitchFamily="18" charset="0"/>
                          <a:cs typeface="Times New Roman" panose="02020603050405020304" pitchFamily="18" charset="0"/>
                        </a:rPr>
                        <a:t/>
                      </a:r>
                      <a:br>
                        <a:rPr lang="es-MX" sz="2000" u="none" strike="noStrike" dirty="0">
                          <a:effectLst/>
                          <a:latin typeface="Times New Roman" panose="02020603050405020304" pitchFamily="18" charset="0"/>
                          <a:cs typeface="Times New Roman" panose="02020603050405020304" pitchFamily="18" charset="0"/>
                        </a:rPr>
                      </a:br>
                      <a:r>
                        <a:rPr lang="es-MX" sz="2000" u="none" strike="noStrike" dirty="0">
                          <a:effectLst/>
                          <a:latin typeface="Times New Roman" panose="02020603050405020304" pitchFamily="18" charset="0"/>
                          <a:cs typeface="Times New Roman" panose="02020603050405020304" pitchFamily="18" charset="0"/>
                        </a:rPr>
                        <a:t>"Bloques de hormigón. Requisitos y métodos de ensayo"</a:t>
                      </a:r>
                      <a:endParaRPr lang="es-MX"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s-ES" sz="2000" u="none" strike="noStrike" dirty="0">
                          <a:effectLst/>
                          <a:latin typeface="Times New Roman" panose="02020603050405020304" pitchFamily="18" charset="0"/>
                          <a:cs typeface="Times New Roman" panose="02020603050405020304" pitchFamily="18" charset="0"/>
                        </a:rPr>
                        <a:t> </a:t>
                      </a:r>
                      <a:endParaRPr lang="es-ES" sz="2000" b="0"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b"/>
                      <a:r>
                        <a:rPr lang="es-ES" sz="2000" u="none" strike="noStrike" dirty="0">
                          <a:effectLst/>
                          <a:latin typeface="Times New Roman" panose="02020603050405020304" pitchFamily="18" charset="0"/>
                          <a:cs typeface="Times New Roman" panose="02020603050405020304" pitchFamily="18" charset="0"/>
                        </a:rPr>
                        <a:t> </a:t>
                      </a:r>
                      <a:endParaRPr lang="es-E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229350">
                <a:tc>
                  <a:txBody>
                    <a:bodyPr/>
                    <a:lstStyle/>
                    <a:p>
                      <a:pPr algn="ctr" fontAlgn="ctr"/>
                      <a:r>
                        <a:rPr lang="es-MX" sz="2000" u="none" strike="noStrike">
                          <a:effectLst/>
                          <a:latin typeface="Times New Roman" panose="02020603050405020304" pitchFamily="18" charset="0"/>
                          <a:cs typeface="Times New Roman" panose="02020603050405020304" pitchFamily="18" charset="0"/>
                        </a:rPr>
                        <a:t>Densidad, absorción,</a:t>
                      </a:r>
                      <a:br>
                        <a:rPr lang="es-MX" sz="2000" u="none" strike="noStrike">
                          <a:effectLst/>
                          <a:latin typeface="Times New Roman" panose="02020603050405020304" pitchFamily="18" charset="0"/>
                          <a:cs typeface="Times New Roman" panose="02020603050405020304" pitchFamily="18" charset="0"/>
                        </a:rPr>
                      </a:br>
                      <a:r>
                        <a:rPr lang="es-MX" sz="2000" u="none" strike="noStrike">
                          <a:effectLst/>
                          <a:latin typeface="Times New Roman" panose="02020603050405020304" pitchFamily="18" charset="0"/>
                          <a:cs typeface="Times New Roman" panose="02020603050405020304" pitchFamily="18" charset="0"/>
                        </a:rPr>
                        <a:t>contenido de humedad</a:t>
                      </a:r>
                      <a:endParaRPr lang="es-MX" sz="2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s-MX" sz="2000" u="none" strike="noStrike" dirty="0">
                          <a:effectLst/>
                          <a:latin typeface="Times New Roman" panose="02020603050405020304" pitchFamily="18" charset="0"/>
                          <a:cs typeface="Times New Roman" panose="02020603050405020304" pitchFamily="18" charset="0"/>
                        </a:rPr>
                        <a:t>Norma </a:t>
                      </a:r>
                      <a:r>
                        <a:rPr lang="es-MX" sz="2000" u="none" strike="noStrike" dirty="0" smtClean="0">
                          <a:effectLst/>
                          <a:latin typeface="Times New Roman" panose="02020603050405020304" pitchFamily="18" charset="0"/>
                          <a:cs typeface="Times New Roman" panose="02020603050405020304" pitchFamily="18" charset="0"/>
                        </a:rPr>
                        <a:t>Técnica Ecuatoriana </a:t>
                      </a:r>
                      <a:r>
                        <a:rPr lang="es-MX" sz="2000" u="none" strike="noStrike" dirty="0">
                          <a:effectLst/>
                          <a:latin typeface="Times New Roman" panose="02020603050405020304" pitchFamily="18" charset="0"/>
                          <a:cs typeface="Times New Roman" panose="02020603050405020304" pitchFamily="18" charset="0"/>
                        </a:rPr>
                        <a:t>NTE </a:t>
                      </a:r>
                      <a:r>
                        <a:rPr lang="es-MX" sz="2000" u="none" strike="noStrike" dirty="0" smtClean="0">
                          <a:effectLst/>
                          <a:latin typeface="Times New Roman" panose="02020603050405020304" pitchFamily="18" charset="0"/>
                          <a:cs typeface="Times New Roman" panose="02020603050405020304" pitchFamily="18" charset="0"/>
                        </a:rPr>
                        <a:t>3066-2016</a:t>
                      </a:r>
                      <a:r>
                        <a:rPr lang="es-MX" sz="2000" u="none" strike="noStrike" dirty="0">
                          <a:effectLst/>
                          <a:latin typeface="Times New Roman" panose="02020603050405020304" pitchFamily="18" charset="0"/>
                          <a:cs typeface="Times New Roman" panose="02020603050405020304" pitchFamily="18" charset="0"/>
                        </a:rPr>
                        <a:t/>
                      </a:r>
                      <a:br>
                        <a:rPr lang="es-MX" sz="2000" u="none" strike="noStrike" dirty="0">
                          <a:effectLst/>
                          <a:latin typeface="Times New Roman" panose="02020603050405020304" pitchFamily="18" charset="0"/>
                          <a:cs typeface="Times New Roman" panose="02020603050405020304" pitchFamily="18" charset="0"/>
                        </a:rPr>
                      </a:br>
                      <a:r>
                        <a:rPr lang="es-MX" sz="2000" u="none" strike="noStrike" dirty="0">
                          <a:effectLst/>
                          <a:latin typeface="Times New Roman" panose="02020603050405020304" pitchFamily="18" charset="0"/>
                          <a:cs typeface="Times New Roman" panose="02020603050405020304" pitchFamily="18" charset="0"/>
                        </a:rPr>
                        <a:t>"Bloques de hormigón. Requisitos y métodos de ensayo"</a:t>
                      </a:r>
                      <a:endParaRPr lang="es-MX"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s-ES" sz="2000" u="none" strike="noStrike" dirty="0">
                          <a:effectLst/>
                          <a:latin typeface="Times New Roman" panose="02020603050405020304" pitchFamily="18" charset="0"/>
                          <a:cs typeface="Times New Roman" panose="02020603050405020304" pitchFamily="18" charset="0"/>
                        </a:rPr>
                        <a:t> </a:t>
                      </a:r>
                      <a:endParaRPr lang="es-ES" sz="2000" b="0"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b"/>
                      <a:r>
                        <a:rPr lang="es-ES" sz="2000" u="none" strike="noStrike" dirty="0">
                          <a:effectLst/>
                          <a:latin typeface="Times New Roman" panose="02020603050405020304" pitchFamily="18" charset="0"/>
                          <a:cs typeface="Times New Roman" panose="02020603050405020304" pitchFamily="18" charset="0"/>
                        </a:rPr>
                        <a:t> </a:t>
                      </a:r>
                      <a:endParaRPr lang="es-E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791104">
                <a:tc>
                  <a:txBody>
                    <a:bodyPr/>
                    <a:lstStyle/>
                    <a:p>
                      <a:pPr algn="ctr" fontAlgn="b"/>
                      <a:r>
                        <a:rPr lang="es-ES" sz="2000" u="none" strike="noStrike" dirty="0" smtClean="0">
                          <a:effectLst/>
                          <a:latin typeface="Times New Roman" panose="02020603050405020304" pitchFamily="18" charset="0"/>
                          <a:cs typeface="Times New Roman" panose="02020603050405020304" pitchFamily="18" charset="0"/>
                        </a:rPr>
                        <a:t>Compresión </a:t>
                      </a:r>
                    </a:p>
                    <a:p>
                      <a:pPr algn="ctr" fontAlgn="b"/>
                      <a:r>
                        <a:rPr lang="es-ES" sz="2000" u="none" strike="noStrike" dirty="0" smtClean="0">
                          <a:effectLst/>
                          <a:latin typeface="Times New Roman" panose="02020603050405020304" pitchFamily="18" charset="0"/>
                          <a:cs typeface="Times New Roman" panose="02020603050405020304" pitchFamily="18" charset="0"/>
                        </a:rPr>
                        <a:t>(murete)</a:t>
                      </a:r>
                      <a:endParaRPr lang="es-E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s-ES" sz="2000" u="none" strike="noStrike">
                          <a:effectLst/>
                          <a:latin typeface="Times New Roman" panose="02020603050405020304" pitchFamily="18" charset="0"/>
                          <a:cs typeface="Times New Roman" panose="02020603050405020304" pitchFamily="18" charset="0"/>
                        </a:rPr>
                        <a:t> </a:t>
                      </a:r>
                      <a:endParaRPr lang="es-ES" sz="2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2000" b="0" u="none" strike="noStrike" dirty="0">
                          <a:effectLst/>
                          <a:latin typeface="Times New Roman" panose="02020603050405020304" pitchFamily="18" charset="0"/>
                          <a:cs typeface="Times New Roman" panose="02020603050405020304" pitchFamily="18" charset="0"/>
                        </a:rPr>
                        <a:t>American Society for Testing and Materials</a:t>
                      </a:r>
                      <a:br>
                        <a:rPr lang="en-US" sz="2000" b="0" u="none" strike="noStrike" dirty="0">
                          <a:effectLst/>
                          <a:latin typeface="Times New Roman" panose="02020603050405020304" pitchFamily="18" charset="0"/>
                          <a:cs typeface="Times New Roman" panose="02020603050405020304" pitchFamily="18" charset="0"/>
                        </a:rPr>
                      </a:br>
                      <a:r>
                        <a:rPr lang="en-US" sz="2000" b="0" u="none" strike="noStrike" dirty="0">
                          <a:effectLst/>
                          <a:latin typeface="Times New Roman" panose="02020603050405020304" pitchFamily="18" charset="0"/>
                          <a:cs typeface="Times New Roman" panose="02020603050405020304" pitchFamily="18" charset="0"/>
                        </a:rPr>
                        <a:t>(ASTM E447-92b, 1994)</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791104">
                <a:tc>
                  <a:txBody>
                    <a:bodyPr/>
                    <a:lstStyle/>
                    <a:p>
                      <a:pPr algn="ctr" fontAlgn="b"/>
                      <a:r>
                        <a:rPr lang="es-ES" sz="2000" u="none" strike="noStrike" dirty="0">
                          <a:effectLst/>
                          <a:latin typeface="Times New Roman" panose="02020603050405020304" pitchFamily="18" charset="0"/>
                          <a:cs typeface="Times New Roman" panose="02020603050405020304" pitchFamily="18" charset="0"/>
                        </a:rPr>
                        <a:t>Tensión </a:t>
                      </a:r>
                      <a:r>
                        <a:rPr lang="es-ES" sz="2000" u="none" strike="noStrike" dirty="0" smtClean="0">
                          <a:effectLst/>
                          <a:latin typeface="Times New Roman" panose="02020603050405020304" pitchFamily="18" charset="0"/>
                          <a:cs typeface="Times New Roman" panose="02020603050405020304" pitchFamily="18" charset="0"/>
                        </a:rPr>
                        <a:t>diagonal </a:t>
                      </a:r>
                    </a:p>
                    <a:p>
                      <a:pPr algn="ctr" fontAlgn="b"/>
                      <a:r>
                        <a:rPr lang="es-ES" sz="2000" u="none" strike="noStrike" dirty="0" smtClean="0">
                          <a:effectLst/>
                          <a:latin typeface="Times New Roman" panose="02020603050405020304" pitchFamily="18" charset="0"/>
                          <a:cs typeface="Times New Roman" panose="02020603050405020304" pitchFamily="18" charset="0"/>
                        </a:rPr>
                        <a:t>(murete)</a:t>
                      </a:r>
                      <a:endParaRPr lang="es-E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s-ES" sz="2000" u="none" strike="noStrike" dirty="0">
                          <a:effectLst/>
                          <a:latin typeface="Times New Roman" panose="02020603050405020304" pitchFamily="18" charset="0"/>
                          <a:cs typeface="Times New Roman" panose="02020603050405020304" pitchFamily="18" charset="0"/>
                        </a:rPr>
                        <a:t> </a:t>
                      </a:r>
                      <a:endParaRPr lang="es-E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2000" b="0" u="none" strike="noStrike" dirty="0">
                          <a:effectLst/>
                          <a:latin typeface="Times New Roman" panose="02020603050405020304" pitchFamily="18" charset="0"/>
                          <a:cs typeface="Times New Roman" panose="02020603050405020304" pitchFamily="18" charset="0"/>
                        </a:rPr>
                        <a:t>American Society for Testing and Materials </a:t>
                      </a:r>
                      <a:br>
                        <a:rPr lang="en-US" sz="2000" b="0" u="none" strike="noStrike" dirty="0">
                          <a:effectLst/>
                          <a:latin typeface="Times New Roman" panose="02020603050405020304" pitchFamily="18" charset="0"/>
                          <a:cs typeface="Times New Roman" panose="02020603050405020304" pitchFamily="18" charset="0"/>
                        </a:rPr>
                      </a:br>
                      <a:r>
                        <a:rPr lang="en-US" sz="2000" b="0" u="none" strike="noStrike" dirty="0">
                          <a:effectLst/>
                          <a:latin typeface="Times New Roman" panose="02020603050405020304" pitchFamily="18" charset="0"/>
                          <a:cs typeface="Times New Roman" panose="02020603050405020304" pitchFamily="18" charset="0"/>
                        </a:rPr>
                        <a:t> (ASTM E519-02, 2002)</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Tree>
    <p:extLst>
      <p:ext uri="{BB962C8B-B14F-4D97-AF65-F5344CB8AC3E}">
        <p14:creationId xmlns:p14="http://schemas.microsoft.com/office/powerpoint/2010/main" val="3373161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29</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COMPRESIÓN SIMPLE</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graphicFrame>
        <p:nvGraphicFramePr>
          <p:cNvPr id="20" name="Diagrama 19"/>
          <p:cNvGraphicFramePr/>
          <p:nvPr>
            <p:extLst>
              <p:ext uri="{D42A27DB-BD31-4B8C-83A1-F6EECF244321}">
                <p14:modId xmlns:p14="http://schemas.microsoft.com/office/powerpoint/2010/main" val="149639126"/>
              </p:ext>
            </p:extLst>
          </p:nvPr>
        </p:nvGraphicFramePr>
        <p:xfrm>
          <a:off x="115909" y="719666"/>
          <a:ext cx="1175841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1120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3</a:t>
            </a:fld>
            <a:endParaRPr lang="es-ES" dirty="0"/>
          </a:p>
        </p:txBody>
      </p:sp>
      <p:sp>
        <p:nvSpPr>
          <p:cNvPr id="4" name="CuadroTexto 3"/>
          <p:cNvSpPr txBox="1"/>
          <p:nvPr/>
        </p:nvSpPr>
        <p:spPr>
          <a:xfrm>
            <a:off x="1841677" y="0"/>
            <a:ext cx="3335233"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ANTECEDENTES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1297143"/>
            <a:ext cx="5248897" cy="3493797"/>
          </a:xfrm>
          <a:prstGeom prst="rect">
            <a:avLst/>
          </a:prstGeom>
        </p:spPr>
      </p:pic>
      <p:sp>
        <p:nvSpPr>
          <p:cNvPr id="14" name="CuadroTexto 13"/>
          <p:cNvSpPr txBox="1"/>
          <p:nvPr/>
        </p:nvSpPr>
        <p:spPr>
          <a:xfrm>
            <a:off x="1225997" y="4892956"/>
            <a:ext cx="4202806" cy="369332"/>
          </a:xfrm>
          <a:prstGeom prst="rect">
            <a:avLst/>
          </a:prstGeom>
          <a:noFill/>
        </p:spPr>
        <p:txBody>
          <a:bodyPr wrap="square" rtlCol="0">
            <a:spAutoFit/>
          </a:bodyPr>
          <a:lstStyle/>
          <a:p>
            <a:pPr algn="ctr"/>
            <a:r>
              <a:rPr lang="es-EC" b="1" dirty="0" err="1" smtClean="0"/>
              <a:t>Earthship</a:t>
            </a:r>
            <a:r>
              <a:rPr lang="es-EC" b="1" dirty="0" smtClean="0"/>
              <a:t>-Michael Reynolds-1970</a:t>
            </a:r>
            <a:endParaRPr lang="es-EC" b="1" dirty="0"/>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517" y="1297142"/>
            <a:ext cx="4547494" cy="3501571"/>
          </a:xfrm>
          <a:prstGeom prst="rect">
            <a:avLst/>
          </a:prstGeom>
        </p:spPr>
      </p:pic>
      <p:sp>
        <p:nvSpPr>
          <p:cNvPr id="16" name="CuadroTexto 15"/>
          <p:cNvSpPr txBox="1"/>
          <p:nvPr/>
        </p:nvSpPr>
        <p:spPr>
          <a:xfrm>
            <a:off x="6641205" y="4892956"/>
            <a:ext cx="4202806" cy="369332"/>
          </a:xfrm>
          <a:prstGeom prst="rect">
            <a:avLst/>
          </a:prstGeom>
          <a:noFill/>
        </p:spPr>
        <p:txBody>
          <a:bodyPr wrap="square" rtlCol="0">
            <a:spAutoFit/>
          </a:bodyPr>
          <a:lstStyle/>
          <a:p>
            <a:pPr algn="ctr"/>
            <a:r>
              <a:rPr lang="es-EC" b="1" dirty="0" err="1"/>
              <a:t>Tomislav</a:t>
            </a:r>
            <a:r>
              <a:rPr lang="es-EC" b="1" dirty="0"/>
              <a:t> </a:t>
            </a:r>
            <a:r>
              <a:rPr lang="es-EC" b="1" dirty="0" smtClean="0"/>
              <a:t>Radovanovic-2005</a:t>
            </a:r>
            <a:endParaRPr lang="es-EC" b="1" dirty="0"/>
          </a:p>
        </p:txBody>
      </p:sp>
      <p:sp>
        <p:nvSpPr>
          <p:cNvPr id="17" name="CuadroTexto 16"/>
          <p:cNvSpPr txBox="1"/>
          <p:nvPr/>
        </p:nvSpPr>
        <p:spPr>
          <a:xfrm>
            <a:off x="1320800" y="5262288"/>
            <a:ext cx="4202806" cy="923330"/>
          </a:xfrm>
          <a:prstGeom prst="rect">
            <a:avLst/>
          </a:prstGeom>
          <a:noFill/>
        </p:spPr>
        <p:txBody>
          <a:bodyPr wrap="square" rtlCol="0">
            <a:spAutoFit/>
          </a:bodyPr>
          <a:lstStyle/>
          <a:p>
            <a:pPr algn="ctr"/>
            <a:r>
              <a:rPr lang="es-ES_tradnl" dirty="0"/>
              <a:t>U</a:t>
            </a:r>
            <a:r>
              <a:rPr lang="es-ES_tradnl" dirty="0" smtClean="0"/>
              <a:t>so </a:t>
            </a:r>
            <a:r>
              <a:rPr lang="es-ES_tradnl" dirty="0"/>
              <a:t>de la menor cantidad de energía para convertir un objeto natural o reciclado en un material de construcción </a:t>
            </a:r>
            <a:endParaRPr lang="es-EC" b="1" dirty="0"/>
          </a:p>
        </p:txBody>
      </p:sp>
    </p:spTree>
    <p:extLst>
      <p:ext uri="{BB962C8B-B14F-4D97-AF65-F5344CB8AC3E}">
        <p14:creationId xmlns:p14="http://schemas.microsoft.com/office/powerpoint/2010/main" val="38051608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30</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COMPRESIÓN SIMPLE</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pic>
        <p:nvPicPr>
          <p:cNvPr id="14" name="Imagen 13"/>
          <p:cNvPicPr>
            <a:picLocks noChangeAspect="1"/>
          </p:cNvPicPr>
          <p:nvPr/>
        </p:nvPicPr>
        <p:blipFill>
          <a:blip r:embed="rId2"/>
          <a:stretch>
            <a:fillRect/>
          </a:stretch>
        </p:blipFill>
        <p:spPr>
          <a:xfrm>
            <a:off x="4908392" y="1388772"/>
            <a:ext cx="6238875" cy="1066800"/>
          </a:xfrm>
          <a:prstGeom prst="rect">
            <a:avLst/>
          </a:prstGeom>
        </p:spPr>
      </p:pic>
      <p:pic>
        <p:nvPicPr>
          <p:cNvPr id="15" name="Imagen 14"/>
          <p:cNvPicPr>
            <a:picLocks noChangeAspect="1"/>
          </p:cNvPicPr>
          <p:nvPr/>
        </p:nvPicPr>
        <p:blipFill>
          <a:blip r:embed="rId3"/>
          <a:stretch>
            <a:fillRect/>
          </a:stretch>
        </p:blipFill>
        <p:spPr>
          <a:xfrm>
            <a:off x="4976141" y="3502450"/>
            <a:ext cx="6257925" cy="600075"/>
          </a:xfrm>
          <a:prstGeom prst="rect">
            <a:avLst/>
          </a:prstGeom>
        </p:spPr>
      </p:pic>
      <p:pic>
        <p:nvPicPr>
          <p:cNvPr id="16" name="Imagen 15"/>
          <p:cNvPicPr>
            <a:picLocks noChangeAspect="1"/>
          </p:cNvPicPr>
          <p:nvPr/>
        </p:nvPicPr>
        <p:blipFill>
          <a:blip r:embed="rId4"/>
          <a:stretch>
            <a:fillRect/>
          </a:stretch>
        </p:blipFill>
        <p:spPr>
          <a:xfrm>
            <a:off x="5236872" y="4143978"/>
            <a:ext cx="6019800" cy="1171575"/>
          </a:xfrm>
          <a:prstGeom prst="rect">
            <a:avLst/>
          </a:prstGeom>
        </p:spPr>
      </p:pic>
      <p:sp>
        <p:nvSpPr>
          <p:cNvPr id="17" name="CuadroTexto 16"/>
          <p:cNvSpPr txBox="1"/>
          <p:nvPr/>
        </p:nvSpPr>
        <p:spPr>
          <a:xfrm>
            <a:off x="371338" y="1530439"/>
            <a:ext cx="4162025" cy="369332"/>
          </a:xfrm>
          <a:prstGeom prst="rect">
            <a:avLst/>
          </a:prstGeom>
          <a:noFill/>
        </p:spPr>
        <p:txBody>
          <a:bodyPr wrap="square" rtlCol="0">
            <a:spAutoFit/>
          </a:bodyPr>
          <a:lstStyle/>
          <a:p>
            <a:r>
              <a:rPr lang="es-ES" b="1" dirty="0" smtClean="0">
                <a:latin typeface="Times New Roman" panose="02020603050405020304" pitchFamily="18" charset="0"/>
                <a:cs typeface="Times New Roman" panose="02020603050405020304" pitchFamily="18" charset="0"/>
              </a:rPr>
              <a:t>Compresión del área bruta</a:t>
            </a:r>
            <a:endParaRPr lang="es-ES" b="1" dirty="0">
              <a:latin typeface="Times New Roman" panose="02020603050405020304" pitchFamily="18" charset="0"/>
              <a:cs typeface="Times New Roman" panose="02020603050405020304" pitchFamily="18" charset="0"/>
            </a:endParaRPr>
          </a:p>
        </p:txBody>
      </p:sp>
      <p:sp>
        <p:nvSpPr>
          <p:cNvPr id="18" name="CuadroTexto 17"/>
          <p:cNvSpPr txBox="1"/>
          <p:nvPr/>
        </p:nvSpPr>
        <p:spPr>
          <a:xfrm>
            <a:off x="562376" y="4348766"/>
            <a:ext cx="4162025" cy="369332"/>
          </a:xfrm>
          <a:prstGeom prst="rect">
            <a:avLst/>
          </a:prstGeom>
          <a:noFill/>
        </p:spPr>
        <p:txBody>
          <a:bodyPr wrap="square" rtlCol="0">
            <a:spAutoFit/>
          </a:bodyPr>
          <a:lstStyle/>
          <a:p>
            <a:r>
              <a:rPr lang="es-ES" b="1" dirty="0" smtClean="0">
                <a:latin typeface="Times New Roman" panose="02020603050405020304" pitchFamily="18" charset="0"/>
                <a:cs typeface="Times New Roman" panose="02020603050405020304" pitchFamily="18" charset="0"/>
              </a:rPr>
              <a:t>Compresión del área neta</a:t>
            </a:r>
            <a:endParaRPr lang="es-E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7502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31</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MX" sz="2800" b="1" dirty="0" smtClean="0">
                <a:latin typeface="Times New Roman" panose="02020603050405020304" pitchFamily="18" charset="0"/>
                <a:cs typeface="Times New Roman" panose="02020603050405020304" pitchFamily="18" charset="0"/>
              </a:rPr>
              <a:t>ABSORCIÓN, DENSIDAD Y CONTENIDO DE HUMEDAD</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graphicFrame>
        <p:nvGraphicFramePr>
          <p:cNvPr id="2" name="Diagrama 1"/>
          <p:cNvGraphicFramePr/>
          <p:nvPr>
            <p:extLst>
              <p:ext uri="{D42A27DB-BD31-4B8C-83A1-F6EECF244321}">
                <p14:modId xmlns:p14="http://schemas.microsoft.com/office/powerpoint/2010/main" val="1981142411"/>
              </p:ext>
            </p:extLst>
          </p:nvPr>
        </p:nvGraphicFramePr>
        <p:xfrm>
          <a:off x="128789" y="719666"/>
          <a:ext cx="1120461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8930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32</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MX" sz="2800" b="1" dirty="0" smtClean="0">
                <a:latin typeface="Times New Roman" panose="02020603050405020304" pitchFamily="18" charset="0"/>
                <a:cs typeface="Times New Roman" panose="02020603050405020304" pitchFamily="18" charset="0"/>
              </a:rPr>
              <a:t>ABSORCIÓN, DENSIDAD Y CONTENIDO DE HUMEDAD</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pic>
        <p:nvPicPr>
          <p:cNvPr id="14" name="Imagen 13"/>
          <p:cNvPicPr>
            <a:picLocks noChangeAspect="1"/>
          </p:cNvPicPr>
          <p:nvPr/>
        </p:nvPicPr>
        <p:blipFill>
          <a:blip r:embed="rId2"/>
          <a:stretch>
            <a:fillRect/>
          </a:stretch>
        </p:blipFill>
        <p:spPr>
          <a:xfrm>
            <a:off x="5289795" y="1029035"/>
            <a:ext cx="5618611" cy="1298581"/>
          </a:xfrm>
          <a:prstGeom prst="rect">
            <a:avLst/>
          </a:prstGeom>
        </p:spPr>
      </p:pic>
      <p:pic>
        <p:nvPicPr>
          <p:cNvPr id="15" name="Imagen 14"/>
          <p:cNvPicPr>
            <a:picLocks noChangeAspect="1"/>
          </p:cNvPicPr>
          <p:nvPr/>
        </p:nvPicPr>
        <p:blipFill>
          <a:blip r:embed="rId3"/>
          <a:stretch>
            <a:fillRect/>
          </a:stretch>
        </p:blipFill>
        <p:spPr>
          <a:xfrm>
            <a:off x="5448703" y="3117493"/>
            <a:ext cx="5467350" cy="571500"/>
          </a:xfrm>
          <a:prstGeom prst="rect">
            <a:avLst/>
          </a:prstGeom>
        </p:spPr>
      </p:pic>
      <p:pic>
        <p:nvPicPr>
          <p:cNvPr id="16" name="Imagen 15"/>
          <p:cNvPicPr>
            <a:picLocks noChangeAspect="1"/>
          </p:cNvPicPr>
          <p:nvPr/>
        </p:nvPicPr>
        <p:blipFill>
          <a:blip r:embed="rId4"/>
          <a:stretch>
            <a:fillRect/>
          </a:stretch>
        </p:blipFill>
        <p:spPr>
          <a:xfrm>
            <a:off x="5226609" y="4620967"/>
            <a:ext cx="5705475" cy="552450"/>
          </a:xfrm>
          <a:prstGeom prst="rect">
            <a:avLst/>
          </a:prstGeom>
        </p:spPr>
      </p:pic>
      <p:sp>
        <p:nvSpPr>
          <p:cNvPr id="17" name="CuadroTexto 16"/>
          <p:cNvSpPr txBox="1"/>
          <p:nvPr/>
        </p:nvSpPr>
        <p:spPr>
          <a:xfrm>
            <a:off x="1051773" y="3163910"/>
            <a:ext cx="4162025" cy="369332"/>
          </a:xfrm>
          <a:prstGeom prst="rect">
            <a:avLst/>
          </a:prstGeom>
          <a:noFill/>
        </p:spPr>
        <p:txBody>
          <a:bodyPr wrap="square" rtlCol="0">
            <a:spAutoFit/>
          </a:bodyPr>
          <a:lstStyle/>
          <a:p>
            <a:r>
              <a:rPr lang="es-ES" b="1" dirty="0" smtClean="0">
                <a:latin typeface="Times New Roman" panose="02020603050405020304" pitchFamily="18" charset="0"/>
                <a:cs typeface="Times New Roman" panose="02020603050405020304" pitchFamily="18" charset="0"/>
              </a:rPr>
              <a:t>Densidad</a:t>
            </a:r>
            <a:endParaRPr lang="es-ES" b="1" dirty="0">
              <a:latin typeface="Times New Roman" panose="02020603050405020304" pitchFamily="18" charset="0"/>
              <a:cs typeface="Times New Roman" panose="02020603050405020304" pitchFamily="18" charset="0"/>
            </a:endParaRPr>
          </a:p>
        </p:txBody>
      </p:sp>
      <p:sp>
        <p:nvSpPr>
          <p:cNvPr id="18" name="CuadroTexto 17"/>
          <p:cNvSpPr txBox="1"/>
          <p:nvPr/>
        </p:nvSpPr>
        <p:spPr>
          <a:xfrm>
            <a:off x="933716" y="1474631"/>
            <a:ext cx="4162025" cy="369332"/>
          </a:xfrm>
          <a:prstGeom prst="rect">
            <a:avLst/>
          </a:prstGeom>
          <a:noFill/>
        </p:spPr>
        <p:txBody>
          <a:bodyPr wrap="square" rtlCol="0">
            <a:spAutoFit/>
          </a:bodyPr>
          <a:lstStyle/>
          <a:p>
            <a:r>
              <a:rPr lang="es-ES" b="1" dirty="0" smtClean="0">
                <a:latin typeface="Times New Roman" panose="02020603050405020304" pitchFamily="18" charset="0"/>
                <a:cs typeface="Times New Roman" panose="02020603050405020304" pitchFamily="18" charset="0"/>
              </a:rPr>
              <a:t>Absorción</a:t>
            </a:r>
            <a:endParaRPr lang="es-ES" b="1" dirty="0">
              <a:latin typeface="Times New Roman" panose="02020603050405020304" pitchFamily="18" charset="0"/>
              <a:cs typeface="Times New Roman" panose="02020603050405020304" pitchFamily="18" charset="0"/>
            </a:endParaRPr>
          </a:p>
        </p:txBody>
      </p:sp>
      <p:sp>
        <p:nvSpPr>
          <p:cNvPr id="19" name="CuadroTexto 18"/>
          <p:cNvSpPr txBox="1"/>
          <p:nvPr/>
        </p:nvSpPr>
        <p:spPr>
          <a:xfrm>
            <a:off x="867176" y="4653566"/>
            <a:ext cx="4162025" cy="369332"/>
          </a:xfrm>
          <a:prstGeom prst="rect">
            <a:avLst/>
          </a:prstGeom>
          <a:noFill/>
        </p:spPr>
        <p:txBody>
          <a:bodyPr wrap="square" rtlCol="0">
            <a:spAutoFit/>
          </a:bodyPr>
          <a:lstStyle/>
          <a:p>
            <a:r>
              <a:rPr lang="es-ES" b="1" dirty="0" smtClean="0">
                <a:latin typeface="Times New Roman" panose="02020603050405020304" pitchFamily="18" charset="0"/>
                <a:cs typeface="Times New Roman" panose="02020603050405020304" pitchFamily="18" charset="0"/>
              </a:rPr>
              <a:t>Contenido de humedad</a:t>
            </a:r>
            <a:endParaRPr lang="es-E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6213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33</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MX" sz="2800" b="1" dirty="0" smtClean="0">
                <a:latin typeface="Times New Roman" panose="02020603050405020304" pitchFamily="18" charset="0"/>
                <a:cs typeface="Times New Roman" panose="02020603050405020304" pitchFamily="18" charset="0"/>
              </a:rPr>
              <a:t>COMPRESIÓN Y TENSIÓN DIAGONAL DE MURETES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graphicFrame>
        <p:nvGraphicFramePr>
          <p:cNvPr id="2" name="Diagrama 1"/>
          <p:cNvGraphicFramePr/>
          <p:nvPr>
            <p:extLst>
              <p:ext uri="{D42A27DB-BD31-4B8C-83A1-F6EECF244321}">
                <p14:modId xmlns:p14="http://schemas.microsoft.com/office/powerpoint/2010/main" val="1763837828"/>
              </p:ext>
            </p:extLst>
          </p:nvPr>
        </p:nvGraphicFramePr>
        <p:xfrm>
          <a:off x="2044879" y="822697"/>
          <a:ext cx="9816564" cy="2409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1" name="Diagrama 20"/>
          <p:cNvGraphicFramePr/>
          <p:nvPr>
            <p:extLst>
              <p:ext uri="{D42A27DB-BD31-4B8C-83A1-F6EECF244321}">
                <p14:modId xmlns:p14="http://schemas.microsoft.com/office/powerpoint/2010/main" val="3297281579"/>
              </p:ext>
            </p:extLst>
          </p:nvPr>
        </p:nvGraphicFramePr>
        <p:xfrm>
          <a:off x="2032000" y="3541691"/>
          <a:ext cx="9868079" cy="26015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CuadroTexto 13"/>
          <p:cNvSpPr txBox="1"/>
          <p:nvPr/>
        </p:nvSpPr>
        <p:spPr>
          <a:xfrm rot="18974857">
            <a:off x="247081" y="2006209"/>
            <a:ext cx="1646838" cy="400110"/>
          </a:xfrm>
          <a:prstGeom prst="rect">
            <a:avLst/>
          </a:prstGeom>
          <a:noFill/>
        </p:spPr>
        <p:txBody>
          <a:bodyPr wrap="square" rtlCol="0">
            <a:spAutoFit/>
          </a:bodyPr>
          <a:lstStyle/>
          <a:p>
            <a:r>
              <a:rPr lang="es-ES" sz="2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COMPRESIÓN</a:t>
            </a:r>
            <a:endParaRPr lang="es-ES" sz="2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6" name="CuadroTexto 15"/>
          <p:cNvSpPr txBox="1"/>
          <p:nvPr/>
        </p:nvSpPr>
        <p:spPr>
          <a:xfrm rot="18974857">
            <a:off x="283571" y="4438828"/>
            <a:ext cx="1646838" cy="707886"/>
          </a:xfrm>
          <a:prstGeom prst="rect">
            <a:avLst/>
          </a:prstGeom>
          <a:noFill/>
        </p:spPr>
        <p:txBody>
          <a:bodyPr wrap="square" rtlCol="0">
            <a:spAutoFit/>
          </a:bodyPr>
          <a:lstStyle/>
          <a:p>
            <a:r>
              <a:rPr lang="es-ES" sz="2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TENSIÓN DIAGONAL</a:t>
            </a:r>
            <a:endParaRPr lang="es-ES" sz="2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804000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21" grpId="0">
        <p:bldAsOne/>
      </p:bldGraphic>
      <p:bldP spid="14"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a 19"/>
          <p:cNvGraphicFramePr>
            <a:graphicFrameLocks noGrp="1"/>
          </p:cNvGraphicFramePr>
          <p:nvPr>
            <p:extLst>
              <p:ext uri="{D42A27DB-BD31-4B8C-83A1-F6EECF244321}">
                <p14:modId xmlns:p14="http://schemas.microsoft.com/office/powerpoint/2010/main" val="2226223783"/>
              </p:ext>
            </p:extLst>
          </p:nvPr>
        </p:nvGraphicFramePr>
        <p:xfrm>
          <a:off x="271528" y="1061338"/>
          <a:ext cx="11628550" cy="4991731"/>
        </p:xfrm>
        <a:graphic>
          <a:graphicData uri="http://schemas.openxmlformats.org/drawingml/2006/table">
            <a:tbl>
              <a:tblPr firstRow="1" firstCol="1" bandRow="1">
                <a:tableStyleId>{10A1B5D5-9B99-4C35-A422-299274C87663}</a:tableStyleId>
              </a:tblPr>
              <a:tblGrid>
                <a:gridCol w="840740"/>
                <a:gridCol w="810352"/>
                <a:gridCol w="840740"/>
                <a:gridCol w="843272"/>
                <a:gridCol w="569779"/>
                <a:gridCol w="569779"/>
                <a:gridCol w="569779"/>
                <a:gridCol w="569779"/>
                <a:gridCol w="569779"/>
                <a:gridCol w="569779"/>
                <a:gridCol w="569779"/>
                <a:gridCol w="719187"/>
                <a:gridCol w="891386"/>
                <a:gridCol w="1347210"/>
                <a:gridCol w="1347210"/>
              </a:tblGrid>
              <a:tr h="785731">
                <a:tc rowSpan="2">
                  <a:txBody>
                    <a:bodyPr/>
                    <a:lstStyle/>
                    <a:p>
                      <a:pPr algn="ctr" fontAlgn="ctr"/>
                      <a:r>
                        <a:rPr lang="es-ES" sz="1400" u="none" strike="noStrike" dirty="0">
                          <a:effectLst/>
                        </a:rPr>
                        <a:t>% porcentaje de PET</a:t>
                      </a:r>
                      <a:endParaRPr lang="es-ES" sz="1400" b="1" i="0" u="none" strike="noStrike" dirty="0">
                        <a:solidFill>
                          <a:srgbClr val="000000"/>
                        </a:solidFill>
                        <a:effectLst/>
                        <a:latin typeface="Times New Roman" panose="02020603050405020304" pitchFamily="18" charset="0"/>
                      </a:endParaRPr>
                    </a:p>
                  </a:txBody>
                  <a:tcPr marL="7591" marR="7591" marT="7591" marB="0" anchor="ctr"/>
                </a:tc>
                <a:tc rowSpan="2">
                  <a:txBody>
                    <a:bodyPr/>
                    <a:lstStyle/>
                    <a:p>
                      <a:pPr algn="ctr" fontAlgn="ctr"/>
                      <a:r>
                        <a:rPr lang="es-ES" sz="1400" u="none" strike="noStrike" dirty="0" smtClean="0">
                          <a:effectLst/>
                        </a:rPr>
                        <a:t>Edad en Días</a:t>
                      </a:r>
                      <a:endParaRPr lang="es-ES" sz="1400" b="1" i="0" u="none" strike="noStrike" dirty="0">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Resina</a:t>
                      </a:r>
                      <a:endParaRPr lang="es-ES" sz="1400" b="1" i="0" u="none" strike="noStrike">
                        <a:solidFill>
                          <a:srgbClr val="000000"/>
                        </a:solidFill>
                        <a:effectLst/>
                        <a:latin typeface="Times New Roman" panose="02020603050405020304" pitchFamily="18" charset="0"/>
                      </a:endParaRPr>
                    </a:p>
                  </a:txBody>
                  <a:tcPr marL="7591" marR="7591" marT="7591" marB="0" anchor="ctr"/>
                </a:tc>
                <a:tc rowSpan="2">
                  <a:txBody>
                    <a:bodyPr/>
                    <a:lstStyle/>
                    <a:p>
                      <a:pPr algn="ctr" fontAlgn="ctr"/>
                      <a:r>
                        <a:rPr lang="es-ES" sz="1400" u="none" strike="noStrike">
                          <a:effectLst/>
                        </a:rPr>
                        <a:t>Nº de bloque</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l</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a</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h</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Mr</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Ms</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Mi</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Área bruta</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Area neta</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Pmáx</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MX" sz="1400" u="none" strike="noStrike">
                          <a:effectLst/>
                        </a:rPr>
                        <a:t>Resistencia a la compresión del área bruta</a:t>
                      </a:r>
                      <a:endParaRPr lang="es-MX"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MX" sz="1400" u="none" strike="noStrike">
                          <a:effectLst/>
                        </a:rPr>
                        <a:t>Resistencia a la compresión del área neta</a:t>
                      </a:r>
                      <a:endParaRPr lang="es-MX" sz="1400" b="1" i="0" u="none" strike="noStrike">
                        <a:solidFill>
                          <a:srgbClr val="000000"/>
                        </a:solidFill>
                        <a:effectLst/>
                        <a:latin typeface="Times New Roman" panose="02020603050405020304" pitchFamily="18" charset="0"/>
                      </a:endParaRPr>
                    </a:p>
                  </a:txBody>
                  <a:tcPr marL="7591" marR="7591" marT="7591" marB="0" anchor="ctr"/>
                </a:tc>
              </a:tr>
              <a:tr h="262875">
                <a:tc vMerge="1">
                  <a:txBody>
                    <a:bodyPr/>
                    <a:lstStyle/>
                    <a:p>
                      <a:endParaRPr lang="es-ES"/>
                    </a:p>
                  </a:txBody>
                  <a:tcPr/>
                </a:tc>
                <a:tc vMerge="1">
                  <a:txBody>
                    <a:bodyPr/>
                    <a:lstStyle/>
                    <a:p>
                      <a:endParaRPr lang="es-ES"/>
                    </a:p>
                  </a:txBody>
                  <a:tcPr/>
                </a:tc>
                <a:tc>
                  <a:txBody>
                    <a:bodyPr/>
                    <a:lstStyle/>
                    <a:p>
                      <a:pPr algn="ctr" fontAlgn="ctr"/>
                      <a:r>
                        <a:rPr lang="es-ES" sz="1400" u="none" strike="noStrike">
                          <a:effectLst/>
                        </a:rPr>
                        <a:t>(L)</a:t>
                      </a:r>
                      <a:endParaRPr lang="es-ES" sz="1400" b="1" i="0" u="none" strike="noStrike">
                        <a:solidFill>
                          <a:srgbClr val="000000"/>
                        </a:solidFill>
                        <a:effectLst/>
                        <a:latin typeface="Times New Roman" panose="02020603050405020304" pitchFamily="18" charset="0"/>
                      </a:endParaRPr>
                    </a:p>
                  </a:txBody>
                  <a:tcPr marL="7591" marR="7591" marT="7591" marB="0" anchor="ctr"/>
                </a:tc>
                <a:tc vMerge="1">
                  <a:txBody>
                    <a:bodyPr/>
                    <a:lstStyle/>
                    <a:p>
                      <a:endParaRPr lang="es-ES"/>
                    </a:p>
                  </a:txBody>
                  <a:tcPr/>
                </a:tc>
                <a:tc>
                  <a:txBody>
                    <a:bodyPr/>
                    <a:lstStyle/>
                    <a:p>
                      <a:pPr algn="ctr" fontAlgn="ctr"/>
                      <a:r>
                        <a:rPr lang="es-ES" sz="1400" u="none" strike="noStrike">
                          <a:effectLst/>
                        </a:rPr>
                        <a:t>cm</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cm</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cm</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Kg</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Kg</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Kg</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cm2</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cm2</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Kg</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Kg/cm2</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Kg/cm2</a:t>
                      </a:r>
                      <a:endParaRPr lang="es-ES" sz="1400" b="1" i="0" u="none" strike="noStrike">
                        <a:solidFill>
                          <a:srgbClr val="000000"/>
                        </a:solidFill>
                        <a:effectLst/>
                        <a:latin typeface="Times New Roman" panose="02020603050405020304" pitchFamily="18" charset="0"/>
                      </a:endParaRPr>
                    </a:p>
                  </a:txBody>
                  <a:tcPr marL="7591" marR="7591" marT="7591" marB="0" anchor="ctr"/>
                </a:tc>
              </a:tr>
              <a:tr h="262875">
                <a:tc rowSpan="15">
                  <a:txBody>
                    <a:bodyPr/>
                    <a:lstStyle/>
                    <a:p>
                      <a:pPr algn="ctr" fontAlgn="ctr"/>
                      <a:r>
                        <a:rPr lang="es-ES" sz="2800" u="none" strike="noStrike">
                          <a:effectLst/>
                        </a:rPr>
                        <a:t>25.0%</a:t>
                      </a:r>
                      <a:endParaRPr lang="es-ES" sz="2800" b="1" i="0" u="none" strike="noStrike">
                        <a:solidFill>
                          <a:srgbClr val="000000"/>
                        </a:solidFill>
                        <a:effectLst/>
                        <a:latin typeface="Times New Roman" panose="02020603050405020304" pitchFamily="18" charset="0"/>
                      </a:endParaRPr>
                    </a:p>
                  </a:txBody>
                  <a:tcPr marL="7591" marR="7591" marT="7591" marB="0" vert="vert270" anchor="ctr"/>
                </a:tc>
                <a:tc rowSpan="15">
                  <a:txBody>
                    <a:bodyPr/>
                    <a:lstStyle/>
                    <a:p>
                      <a:pPr algn="ctr" fontAlgn="ctr"/>
                      <a:r>
                        <a:rPr lang="es-ES" sz="2400" u="none" strike="noStrike">
                          <a:effectLst/>
                        </a:rPr>
                        <a:t>28</a:t>
                      </a:r>
                      <a:endParaRPr lang="es-ES" sz="2400" b="0" i="0" u="none" strike="noStrike">
                        <a:solidFill>
                          <a:srgbClr val="000000"/>
                        </a:solidFill>
                        <a:effectLst/>
                        <a:latin typeface="Times New Roman" panose="02020603050405020304" pitchFamily="18" charset="0"/>
                      </a:endParaRPr>
                    </a:p>
                  </a:txBody>
                  <a:tcPr marL="7591" marR="7591" marT="7591" marB="0" anchor="ctr"/>
                </a:tc>
                <a:tc rowSpan="3">
                  <a:txBody>
                    <a:bodyPr/>
                    <a:lstStyle/>
                    <a:p>
                      <a:pPr algn="ctr" fontAlgn="ctr"/>
                      <a:r>
                        <a:rPr lang="es-ES" sz="1400" u="none" strike="noStrike">
                          <a:effectLst/>
                        </a:rPr>
                        <a:t>0    </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15.10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20.38</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11.00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b"/>
                      <a:r>
                        <a:rPr lang="es-ES" sz="1400" u="none" strike="noStrike">
                          <a:effectLst/>
                        </a:rPr>
                        <a:t>12.55</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b"/>
                      <a:r>
                        <a:rPr lang="es-ES" sz="1400" u="none" strike="noStrike">
                          <a:effectLst/>
                        </a:rPr>
                        <a:t>6.22</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ctr"/>
                      <a:r>
                        <a:rPr lang="es-ES" sz="1400" u="none" strike="noStrike">
                          <a:effectLst/>
                        </a:rPr>
                        <a:t>604.00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310.60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15090.00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24.98</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48.58</a:t>
                      </a:r>
                      <a:endParaRPr lang="es-ES" sz="1400" b="0" i="0" u="none" strike="noStrike">
                        <a:solidFill>
                          <a:srgbClr val="000000"/>
                        </a:solidFill>
                        <a:effectLst/>
                        <a:latin typeface="Times New Roman" panose="02020603050405020304" pitchFamily="18" charset="0"/>
                      </a:endParaRPr>
                    </a:p>
                  </a:txBody>
                  <a:tcPr marL="7591" marR="7591" marT="7591" marB="0" anchor="ctr"/>
                </a:tc>
              </a:tr>
              <a:tr h="262875">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400" u="none" strike="noStrike">
                          <a:effectLst/>
                        </a:rPr>
                        <a:t>2</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15.10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20.60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11.00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b"/>
                      <a:r>
                        <a:rPr lang="es-ES" sz="1400" u="none" strike="noStrike">
                          <a:effectLst/>
                        </a:rPr>
                        <a:t>12.74</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b"/>
                      <a:r>
                        <a:rPr lang="es-ES" sz="1400" u="none" strike="noStrike">
                          <a:effectLst/>
                        </a:rPr>
                        <a:t>6.28</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ctr"/>
                      <a:r>
                        <a:rPr lang="es-ES" sz="1400" u="none" strike="noStrike">
                          <a:effectLst/>
                        </a:rPr>
                        <a:t>604.00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313.59</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19067.00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31.57</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60.80</a:t>
                      </a:r>
                      <a:endParaRPr lang="es-ES" sz="1400" b="0" i="0" u="none" strike="noStrike">
                        <a:solidFill>
                          <a:srgbClr val="000000"/>
                        </a:solidFill>
                        <a:effectLst/>
                        <a:latin typeface="Times New Roman" panose="02020603050405020304" pitchFamily="18" charset="0"/>
                      </a:endParaRPr>
                    </a:p>
                  </a:txBody>
                  <a:tcPr marL="7591" marR="7591" marT="7591" marB="0" anchor="ctr"/>
                </a:tc>
              </a:tr>
              <a:tr h="262875">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400" u="none" strike="noStrike">
                          <a:effectLst/>
                        </a:rPr>
                        <a:t>3</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15.11</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20.54</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1.20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b"/>
                      <a:r>
                        <a:rPr lang="es-ES" sz="1400" u="none" strike="noStrike">
                          <a:effectLst/>
                        </a:rPr>
                        <a:t>12.83</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b"/>
                      <a:r>
                        <a:rPr lang="es-ES" sz="1400" u="none" strike="noStrike">
                          <a:effectLst/>
                        </a:rPr>
                        <a:t>6.39</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ctr"/>
                      <a:r>
                        <a:rPr lang="es-ES" sz="1400" u="none" strike="noStrike">
                          <a:effectLst/>
                        </a:rPr>
                        <a:t>604.40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313.53</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20765.00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34.36</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66.23</a:t>
                      </a:r>
                      <a:endParaRPr lang="es-ES" sz="1400" b="0" i="0" u="none" strike="noStrike">
                        <a:solidFill>
                          <a:srgbClr val="000000"/>
                        </a:solidFill>
                        <a:effectLst/>
                        <a:latin typeface="Times New Roman" panose="02020603050405020304" pitchFamily="18" charset="0"/>
                      </a:endParaRPr>
                    </a:p>
                  </a:txBody>
                  <a:tcPr marL="7591" marR="7591" marT="7591" marB="0" anchor="ctr"/>
                </a:tc>
              </a:tr>
              <a:tr h="262875">
                <a:tc vMerge="1">
                  <a:txBody>
                    <a:bodyPr/>
                    <a:lstStyle/>
                    <a:p>
                      <a:endParaRPr lang="es-ES"/>
                    </a:p>
                  </a:txBody>
                  <a:tcPr/>
                </a:tc>
                <a:tc vMerge="1">
                  <a:txBody>
                    <a:bodyPr/>
                    <a:lstStyle/>
                    <a:p>
                      <a:endParaRPr lang="es-ES"/>
                    </a:p>
                  </a:txBody>
                  <a:tcPr/>
                </a:tc>
                <a:tc rowSpan="3">
                  <a:txBody>
                    <a:bodyPr/>
                    <a:lstStyle/>
                    <a:p>
                      <a:pPr algn="ctr" fontAlgn="ctr"/>
                      <a:r>
                        <a:rPr lang="es-ES" sz="1400" u="none" strike="noStrike">
                          <a:effectLst/>
                        </a:rPr>
                        <a:t> 1/6</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4</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15.10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20.38</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11.30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b"/>
                      <a:r>
                        <a:rPr lang="es-ES" sz="1400" u="none" strike="noStrike">
                          <a:effectLst/>
                        </a:rPr>
                        <a:t>12.60</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b"/>
                      <a:r>
                        <a:rPr lang="es-ES" sz="1400" u="none" strike="noStrike">
                          <a:effectLst/>
                        </a:rPr>
                        <a:t>6.27</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ctr"/>
                      <a:r>
                        <a:rPr lang="es-ES" sz="1400" u="none" strike="noStrike">
                          <a:effectLst/>
                        </a:rPr>
                        <a:t>604.00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310.60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19221.00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31.82</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61.88</a:t>
                      </a:r>
                      <a:endParaRPr lang="es-ES" sz="1400" b="0" i="0" u="none" strike="noStrike">
                        <a:solidFill>
                          <a:srgbClr val="000000"/>
                        </a:solidFill>
                        <a:effectLst/>
                        <a:latin typeface="Times New Roman" panose="02020603050405020304" pitchFamily="18" charset="0"/>
                      </a:endParaRPr>
                    </a:p>
                  </a:txBody>
                  <a:tcPr marL="7591" marR="7591" marT="7591" marB="0" anchor="ctr"/>
                </a:tc>
              </a:tr>
              <a:tr h="262875">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400" u="none" strike="noStrike">
                          <a:effectLst/>
                        </a:rPr>
                        <a:t>5</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15.10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20.60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11.30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b"/>
                      <a:r>
                        <a:rPr lang="es-ES" sz="1400" u="none" strike="noStrike">
                          <a:effectLst/>
                        </a:rPr>
                        <a:t>12.98</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b"/>
                      <a:r>
                        <a:rPr lang="es-ES" sz="1400" u="none" strike="noStrike">
                          <a:effectLst/>
                        </a:rPr>
                        <a:t>6.55</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ctr"/>
                      <a:r>
                        <a:rPr lang="es-ES" sz="1400" u="none" strike="noStrike">
                          <a:effectLst/>
                        </a:rPr>
                        <a:t>604.00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312.14</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18620.00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30.83</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dirty="0">
                          <a:effectLst/>
                        </a:rPr>
                        <a:t>59.65</a:t>
                      </a:r>
                      <a:endParaRPr lang="es-ES" sz="1400" b="0" i="0" u="none" strike="noStrike" dirty="0">
                        <a:solidFill>
                          <a:srgbClr val="000000"/>
                        </a:solidFill>
                        <a:effectLst/>
                        <a:latin typeface="Times New Roman" panose="02020603050405020304" pitchFamily="18" charset="0"/>
                      </a:endParaRPr>
                    </a:p>
                  </a:txBody>
                  <a:tcPr marL="7591" marR="7591" marT="7591" marB="0" anchor="ctr"/>
                </a:tc>
              </a:tr>
              <a:tr h="262875">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400" u="none" strike="noStrike">
                          <a:effectLst/>
                        </a:rPr>
                        <a:t>6</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15.11</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20.54</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11.00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b"/>
                      <a:r>
                        <a:rPr lang="es-ES" sz="1400" u="none" strike="noStrike">
                          <a:effectLst/>
                        </a:rPr>
                        <a:t>12.75</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b"/>
                      <a:r>
                        <a:rPr lang="es-ES" sz="1400" u="none" strike="noStrike">
                          <a:effectLst/>
                        </a:rPr>
                        <a:t>6.32</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ctr"/>
                      <a:r>
                        <a:rPr lang="es-ES" sz="1400" u="none" strike="noStrike">
                          <a:effectLst/>
                        </a:rPr>
                        <a:t>604.40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313.05</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19545.00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32.34</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62.43</a:t>
                      </a:r>
                      <a:endParaRPr lang="es-ES" sz="1400" b="0" i="0" u="none" strike="noStrike">
                        <a:solidFill>
                          <a:srgbClr val="000000"/>
                        </a:solidFill>
                        <a:effectLst/>
                        <a:latin typeface="Times New Roman" panose="02020603050405020304" pitchFamily="18" charset="0"/>
                      </a:endParaRPr>
                    </a:p>
                  </a:txBody>
                  <a:tcPr marL="7591" marR="7591" marT="7591" marB="0" anchor="ctr"/>
                </a:tc>
              </a:tr>
              <a:tr h="262875">
                <a:tc vMerge="1">
                  <a:txBody>
                    <a:bodyPr/>
                    <a:lstStyle/>
                    <a:p>
                      <a:endParaRPr lang="es-ES"/>
                    </a:p>
                  </a:txBody>
                  <a:tcPr/>
                </a:tc>
                <a:tc vMerge="1">
                  <a:txBody>
                    <a:bodyPr/>
                    <a:lstStyle/>
                    <a:p>
                      <a:endParaRPr lang="es-ES"/>
                    </a:p>
                  </a:txBody>
                  <a:tcPr/>
                </a:tc>
                <a:tc rowSpan="3">
                  <a:txBody>
                    <a:bodyPr/>
                    <a:lstStyle/>
                    <a:p>
                      <a:pPr algn="ctr" fontAlgn="ctr"/>
                      <a:r>
                        <a:rPr lang="es-ES" sz="1400" u="none" strike="noStrike">
                          <a:effectLst/>
                        </a:rPr>
                        <a:t> 1/3</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7</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15.09</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20.70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11.62</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b"/>
                      <a:r>
                        <a:rPr lang="es-ES" sz="1400" u="none" strike="noStrike">
                          <a:effectLst/>
                        </a:rPr>
                        <a:t>13.00</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b"/>
                      <a:r>
                        <a:rPr lang="es-ES" sz="1400" u="none" strike="noStrike">
                          <a:effectLst/>
                        </a:rPr>
                        <a:t>6.48</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ctr"/>
                      <a:r>
                        <a:rPr lang="es-ES" sz="1400" u="none" strike="noStrike">
                          <a:effectLst/>
                        </a:rPr>
                        <a:t>603.60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314.98</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14950.00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24.77</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47.46</a:t>
                      </a:r>
                      <a:endParaRPr lang="es-ES" sz="1400" b="0" i="0" u="none" strike="noStrike">
                        <a:solidFill>
                          <a:srgbClr val="000000"/>
                        </a:solidFill>
                        <a:effectLst/>
                        <a:latin typeface="Times New Roman" panose="02020603050405020304" pitchFamily="18" charset="0"/>
                      </a:endParaRPr>
                    </a:p>
                  </a:txBody>
                  <a:tcPr marL="7591" marR="7591" marT="7591" marB="0" anchor="ctr"/>
                </a:tc>
              </a:tr>
              <a:tr h="262875">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400" u="none" strike="noStrike">
                          <a:effectLst/>
                        </a:rPr>
                        <a:t>8</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15.20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20.60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11.70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b"/>
                      <a:r>
                        <a:rPr lang="es-ES" sz="1400" u="none" strike="noStrike">
                          <a:effectLst/>
                        </a:rPr>
                        <a:t>13.00</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b"/>
                      <a:r>
                        <a:rPr lang="es-ES" sz="1400" u="none" strike="noStrike">
                          <a:effectLst/>
                        </a:rPr>
                        <a:t>6.59</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ctr"/>
                      <a:r>
                        <a:rPr lang="es-ES" sz="1400" u="none" strike="noStrike">
                          <a:effectLst/>
                        </a:rPr>
                        <a:t>608.00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311.17</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18520.00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30.46</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59.52</a:t>
                      </a:r>
                      <a:endParaRPr lang="es-ES" sz="1400" b="0" i="0" u="none" strike="noStrike">
                        <a:solidFill>
                          <a:srgbClr val="000000"/>
                        </a:solidFill>
                        <a:effectLst/>
                        <a:latin typeface="Times New Roman" panose="02020603050405020304" pitchFamily="18" charset="0"/>
                      </a:endParaRPr>
                    </a:p>
                  </a:txBody>
                  <a:tcPr marL="7591" marR="7591" marT="7591" marB="0" anchor="ctr"/>
                </a:tc>
              </a:tr>
              <a:tr h="262875">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400" u="none" strike="noStrike">
                          <a:effectLst/>
                        </a:rPr>
                        <a:t>9</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15.00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20.60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11.50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b"/>
                      <a:r>
                        <a:rPr lang="es-ES" sz="1400" u="none" strike="noStrike">
                          <a:effectLst/>
                        </a:rPr>
                        <a:t>13.00</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b"/>
                      <a:r>
                        <a:rPr lang="es-ES" sz="1400" u="none" strike="noStrike">
                          <a:effectLst/>
                        </a:rPr>
                        <a:t>6.56</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ctr"/>
                      <a:r>
                        <a:rPr lang="es-ES" sz="1400" u="none" strike="noStrike">
                          <a:effectLst/>
                        </a:rPr>
                        <a:t>600.00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312.62</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21545.00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35.91</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68.92</a:t>
                      </a:r>
                      <a:endParaRPr lang="es-ES" sz="1400" b="0" i="0" u="none" strike="noStrike">
                        <a:solidFill>
                          <a:srgbClr val="000000"/>
                        </a:solidFill>
                        <a:effectLst/>
                        <a:latin typeface="Times New Roman" panose="02020603050405020304" pitchFamily="18" charset="0"/>
                      </a:endParaRPr>
                    </a:p>
                  </a:txBody>
                  <a:tcPr marL="7591" marR="7591" marT="7591" marB="0" anchor="ctr"/>
                </a:tc>
              </a:tr>
              <a:tr h="262875">
                <a:tc vMerge="1">
                  <a:txBody>
                    <a:bodyPr/>
                    <a:lstStyle/>
                    <a:p>
                      <a:endParaRPr lang="es-ES"/>
                    </a:p>
                  </a:txBody>
                  <a:tcPr/>
                </a:tc>
                <a:tc vMerge="1">
                  <a:txBody>
                    <a:bodyPr/>
                    <a:lstStyle/>
                    <a:p>
                      <a:endParaRPr lang="es-ES"/>
                    </a:p>
                  </a:txBody>
                  <a:tcPr/>
                </a:tc>
                <a:tc rowSpan="3">
                  <a:txBody>
                    <a:bodyPr/>
                    <a:lstStyle/>
                    <a:p>
                      <a:pPr algn="ctr" fontAlgn="ctr"/>
                      <a:r>
                        <a:rPr lang="es-ES" sz="1400" u="none" strike="noStrike">
                          <a:effectLst/>
                        </a:rPr>
                        <a:t> 1/2</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15.20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20.60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11.32</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b"/>
                      <a:r>
                        <a:rPr lang="es-ES" sz="1400" u="none" strike="noStrike">
                          <a:effectLst/>
                        </a:rPr>
                        <a:t>12.80</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b"/>
                      <a:r>
                        <a:rPr lang="es-ES" sz="1400" u="none" strike="noStrike">
                          <a:effectLst/>
                        </a:rPr>
                        <a:t>6.31</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ctr"/>
                      <a:r>
                        <a:rPr lang="es-ES" sz="1400" u="none" strike="noStrike">
                          <a:effectLst/>
                        </a:rPr>
                        <a:t>608.00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315.05</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18330.00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30.15</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58.18</a:t>
                      </a:r>
                      <a:endParaRPr lang="es-ES" sz="1400" b="0" i="0" u="none" strike="noStrike">
                        <a:solidFill>
                          <a:srgbClr val="000000"/>
                        </a:solidFill>
                        <a:effectLst/>
                        <a:latin typeface="Times New Roman" panose="02020603050405020304" pitchFamily="18" charset="0"/>
                      </a:endParaRPr>
                    </a:p>
                  </a:txBody>
                  <a:tcPr marL="7591" marR="7591" marT="7591" marB="0" anchor="ctr"/>
                </a:tc>
              </a:tr>
              <a:tr h="262875">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400" u="none" strike="noStrike">
                          <a:effectLst/>
                        </a:rPr>
                        <a:t>11</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15.10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20.57</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11.40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b"/>
                      <a:r>
                        <a:rPr lang="es-ES" sz="1400" u="none" strike="noStrike">
                          <a:effectLst/>
                        </a:rPr>
                        <a:t>12.80</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b"/>
                      <a:r>
                        <a:rPr lang="es-ES" sz="1400" u="none" strike="noStrike">
                          <a:effectLst/>
                        </a:rPr>
                        <a:t>6.28</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ctr"/>
                      <a:r>
                        <a:rPr lang="es-ES" sz="1400" u="none" strike="noStrike">
                          <a:effectLst/>
                        </a:rPr>
                        <a:t>604.00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316.97</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18889.00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31.27</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59.59</a:t>
                      </a:r>
                      <a:endParaRPr lang="es-ES" sz="1400" b="0" i="0" u="none" strike="noStrike">
                        <a:solidFill>
                          <a:srgbClr val="000000"/>
                        </a:solidFill>
                        <a:effectLst/>
                        <a:latin typeface="Times New Roman" panose="02020603050405020304" pitchFamily="18" charset="0"/>
                      </a:endParaRPr>
                    </a:p>
                  </a:txBody>
                  <a:tcPr marL="7591" marR="7591" marT="7591" marB="0" anchor="ctr"/>
                </a:tc>
              </a:tr>
              <a:tr h="262875">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ctr"/>
                      <a:r>
                        <a:rPr lang="es-ES" sz="1400" u="none" strike="noStrike">
                          <a:effectLst/>
                        </a:rPr>
                        <a:t>12</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15.10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20.60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11.80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b"/>
                      <a:r>
                        <a:rPr lang="es-ES" sz="1400" u="none" strike="noStrike">
                          <a:effectLst/>
                        </a:rPr>
                        <a:t>12.80</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b"/>
                      <a:r>
                        <a:rPr lang="es-ES" sz="1400" u="none" strike="noStrike">
                          <a:effectLst/>
                        </a:rPr>
                        <a:t>6.32</a:t>
                      </a:r>
                      <a:endParaRPr lang="es-ES" sz="1400" b="0" i="0" u="none" strike="noStrike">
                        <a:solidFill>
                          <a:srgbClr val="000000"/>
                        </a:solidFill>
                        <a:effectLst/>
                        <a:latin typeface="Times New Roman" panose="02020603050405020304" pitchFamily="18" charset="0"/>
                      </a:endParaRPr>
                    </a:p>
                  </a:txBody>
                  <a:tcPr marL="7591" marR="7591" marT="7591" marB="0" anchor="b"/>
                </a:tc>
                <a:tc>
                  <a:txBody>
                    <a:bodyPr/>
                    <a:lstStyle/>
                    <a:p>
                      <a:pPr algn="ctr" fontAlgn="ctr"/>
                      <a:r>
                        <a:rPr lang="es-ES" sz="1400" u="none" strike="noStrike">
                          <a:effectLst/>
                        </a:rPr>
                        <a:t>604.00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314.56</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17654.00</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29.23</a:t>
                      </a:r>
                      <a:endParaRPr lang="es-ES" sz="1400" b="0"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56.12</a:t>
                      </a:r>
                      <a:endParaRPr lang="es-ES" sz="1400" b="0" i="0" u="none" strike="noStrike">
                        <a:solidFill>
                          <a:srgbClr val="000000"/>
                        </a:solidFill>
                        <a:effectLst/>
                        <a:latin typeface="Times New Roman" panose="02020603050405020304" pitchFamily="18" charset="0"/>
                      </a:endParaRPr>
                    </a:p>
                  </a:txBody>
                  <a:tcPr marL="7591" marR="7591" marT="7591" marB="0" anchor="ctr"/>
                </a:tc>
              </a:tr>
              <a:tr h="262875">
                <a:tc vMerge="1">
                  <a:txBody>
                    <a:bodyPr/>
                    <a:lstStyle/>
                    <a:p>
                      <a:endParaRPr lang="es-ES"/>
                    </a:p>
                  </a:txBody>
                  <a:tcPr/>
                </a:tc>
                <a:tc vMerge="1">
                  <a:txBody>
                    <a:bodyPr/>
                    <a:lstStyle/>
                    <a:p>
                      <a:endParaRPr lang="es-ES"/>
                    </a:p>
                  </a:txBody>
                  <a:tcPr/>
                </a:tc>
                <a:tc gridSpan="2">
                  <a:txBody>
                    <a:bodyPr/>
                    <a:lstStyle/>
                    <a:p>
                      <a:pPr algn="ctr" fontAlgn="ctr"/>
                      <a:r>
                        <a:rPr lang="es-ES" sz="1400" b="1" u="none" strike="noStrike" dirty="0">
                          <a:effectLst/>
                        </a:rPr>
                        <a:t>Media</a:t>
                      </a:r>
                      <a:endParaRPr lang="es-ES" sz="1400" b="1" i="0" u="none" strike="noStrike" dirty="0">
                        <a:solidFill>
                          <a:srgbClr val="000000"/>
                        </a:solidFill>
                        <a:effectLst/>
                        <a:latin typeface="Times New Roman" panose="02020603050405020304" pitchFamily="18" charset="0"/>
                      </a:endParaRPr>
                    </a:p>
                  </a:txBody>
                  <a:tcPr marL="7591" marR="7591" marT="7591" marB="0" anchor="ctr"/>
                </a:tc>
                <a:tc hMerge="1">
                  <a:txBody>
                    <a:bodyPr/>
                    <a:lstStyle/>
                    <a:p>
                      <a:endParaRPr lang="es-ES"/>
                    </a:p>
                  </a:txBody>
                  <a:tcPr/>
                </a:tc>
                <a:tc>
                  <a:txBody>
                    <a:bodyPr/>
                    <a:lstStyle/>
                    <a:p>
                      <a:pPr algn="ctr" fontAlgn="ctr"/>
                      <a:r>
                        <a:rPr lang="es-ES" sz="1400" u="none" strike="noStrike">
                          <a:effectLst/>
                        </a:rPr>
                        <a:t>40.00</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15.11</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20.56</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10.51</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12.82</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6.38</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604.37</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313.24</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18516.33</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b="1" u="none" strike="noStrike" dirty="0">
                          <a:effectLst/>
                        </a:rPr>
                        <a:t>30.64</a:t>
                      </a:r>
                      <a:endParaRPr lang="es-ES" sz="1400" b="1" i="0" u="none" strike="noStrike" dirty="0">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b="1" u="none" strike="noStrike">
                          <a:effectLst/>
                        </a:rPr>
                        <a:t>59.12</a:t>
                      </a:r>
                      <a:endParaRPr lang="es-ES" sz="1400" b="1" i="0" u="none" strike="noStrike">
                        <a:solidFill>
                          <a:srgbClr val="000000"/>
                        </a:solidFill>
                        <a:effectLst/>
                        <a:latin typeface="Times New Roman" panose="02020603050405020304" pitchFamily="18" charset="0"/>
                      </a:endParaRPr>
                    </a:p>
                  </a:txBody>
                  <a:tcPr marL="7591" marR="7591" marT="7591" marB="0" anchor="ctr"/>
                </a:tc>
              </a:tr>
              <a:tr h="262875">
                <a:tc vMerge="1">
                  <a:txBody>
                    <a:bodyPr/>
                    <a:lstStyle/>
                    <a:p>
                      <a:endParaRPr lang="es-ES"/>
                    </a:p>
                  </a:txBody>
                  <a:tcPr/>
                </a:tc>
                <a:tc vMerge="1">
                  <a:txBody>
                    <a:bodyPr/>
                    <a:lstStyle/>
                    <a:p>
                      <a:endParaRPr lang="es-ES"/>
                    </a:p>
                  </a:txBody>
                  <a:tcPr/>
                </a:tc>
                <a:tc gridSpan="2">
                  <a:txBody>
                    <a:bodyPr/>
                    <a:lstStyle/>
                    <a:p>
                      <a:pPr algn="ctr" fontAlgn="ctr"/>
                      <a:r>
                        <a:rPr lang="es-ES" sz="1400" b="1" u="none" strike="noStrike" dirty="0">
                          <a:effectLst/>
                        </a:rPr>
                        <a:t>Desviación estándar</a:t>
                      </a:r>
                      <a:endParaRPr lang="es-ES" sz="1400" b="1" i="0" u="none" strike="noStrike" dirty="0">
                        <a:solidFill>
                          <a:srgbClr val="000000"/>
                        </a:solidFill>
                        <a:effectLst/>
                        <a:latin typeface="Times New Roman" panose="02020603050405020304" pitchFamily="18" charset="0"/>
                      </a:endParaRPr>
                    </a:p>
                  </a:txBody>
                  <a:tcPr marL="7591" marR="7591" marT="7591" marB="0" anchor="ctr"/>
                </a:tc>
                <a:tc hMerge="1">
                  <a:txBody>
                    <a:bodyPr/>
                    <a:lstStyle/>
                    <a:p>
                      <a:endParaRPr lang="es-ES"/>
                    </a:p>
                  </a:txBody>
                  <a:tcP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b="1" u="none" strike="noStrike">
                          <a:effectLst/>
                        </a:rPr>
                        <a:t>3.25</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b="1" u="none" strike="noStrike" dirty="0">
                          <a:effectLst/>
                        </a:rPr>
                        <a:t>6.22</a:t>
                      </a:r>
                      <a:endParaRPr lang="es-ES" sz="1400" b="1" i="0" u="none" strike="noStrike" dirty="0">
                        <a:solidFill>
                          <a:srgbClr val="000000"/>
                        </a:solidFill>
                        <a:effectLst/>
                        <a:latin typeface="Times New Roman" panose="02020603050405020304" pitchFamily="18" charset="0"/>
                      </a:endParaRPr>
                    </a:p>
                  </a:txBody>
                  <a:tcPr marL="7591" marR="7591" marT="7591" marB="0" anchor="ctr"/>
                </a:tc>
              </a:tr>
              <a:tr h="262875">
                <a:tc vMerge="1">
                  <a:txBody>
                    <a:bodyPr/>
                    <a:lstStyle/>
                    <a:p>
                      <a:endParaRPr lang="es-ES"/>
                    </a:p>
                  </a:txBody>
                  <a:tcPr/>
                </a:tc>
                <a:tc vMerge="1">
                  <a:txBody>
                    <a:bodyPr/>
                    <a:lstStyle/>
                    <a:p>
                      <a:endParaRPr lang="es-ES"/>
                    </a:p>
                  </a:txBody>
                  <a:tcPr/>
                </a:tc>
                <a:tc gridSpan="2">
                  <a:txBody>
                    <a:bodyPr/>
                    <a:lstStyle/>
                    <a:p>
                      <a:pPr algn="ctr" fontAlgn="ctr"/>
                      <a:r>
                        <a:rPr lang="es-ES" sz="1400" b="1" u="none" strike="noStrike" dirty="0">
                          <a:effectLst/>
                        </a:rPr>
                        <a:t>Coeficiente </a:t>
                      </a:r>
                      <a:r>
                        <a:rPr lang="es-ES" sz="1400" b="1" u="none" strike="noStrike" dirty="0" err="1">
                          <a:effectLst/>
                        </a:rPr>
                        <a:t>varición</a:t>
                      </a:r>
                      <a:endParaRPr lang="es-ES" sz="1400" b="1" i="0" u="none" strike="noStrike" dirty="0">
                        <a:solidFill>
                          <a:srgbClr val="000000"/>
                        </a:solidFill>
                        <a:effectLst/>
                        <a:latin typeface="Times New Roman" panose="02020603050405020304" pitchFamily="18" charset="0"/>
                      </a:endParaRPr>
                    </a:p>
                  </a:txBody>
                  <a:tcPr marL="7591" marR="7591" marT="7591" marB="0" anchor="ctr"/>
                </a:tc>
                <a:tc hMerge="1">
                  <a:txBody>
                    <a:bodyPr/>
                    <a:lstStyle/>
                    <a:p>
                      <a:endParaRPr lang="es-ES"/>
                    </a:p>
                  </a:txBody>
                  <a:tcP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b="1" u="none" strike="noStrike">
                          <a:effectLst/>
                        </a:rPr>
                        <a:t>0.11</a:t>
                      </a:r>
                      <a:endParaRPr lang="es-ES" sz="1400" b="1" i="0" u="none" strike="noStrike">
                        <a:solidFill>
                          <a:srgbClr val="000000"/>
                        </a:solidFill>
                        <a:effectLst/>
                        <a:latin typeface="Times New Roman" panose="02020603050405020304" pitchFamily="18" charset="0"/>
                      </a:endParaRPr>
                    </a:p>
                  </a:txBody>
                  <a:tcPr marL="7591" marR="7591" marT="7591" marB="0" anchor="ctr"/>
                </a:tc>
                <a:tc>
                  <a:txBody>
                    <a:bodyPr/>
                    <a:lstStyle/>
                    <a:p>
                      <a:pPr algn="ctr" fontAlgn="ctr"/>
                      <a:r>
                        <a:rPr lang="es-ES" sz="1400" b="1" u="none" strike="noStrike" dirty="0">
                          <a:effectLst/>
                        </a:rPr>
                        <a:t>0.11</a:t>
                      </a:r>
                      <a:endParaRPr lang="es-ES" sz="1400" b="1" i="0" u="none" strike="noStrike" dirty="0">
                        <a:solidFill>
                          <a:srgbClr val="000000"/>
                        </a:solidFill>
                        <a:effectLst/>
                        <a:latin typeface="Times New Roman" panose="02020603050405020304" pitchFamily="18" charset="0"/>
                      </a:endParaRPr>
                    </a:p>
                  </a:txBody>
                  <a:tcPr marL="7591" marR="7591" marT="7591" marB="0" anchor="ctr"/>
                </a:tc>
              </a:tr>
            </a:tbl>
          </a:graphicData>
        </a:graphic>
      </p:graphicFrame>
      <p:sp>
        <p:nvSpPr>
          <p:cNvPr id="3" name="Marcador de número de diapositiva 2"/>
          <p:cNvSpPr>
            <a:spLocks noGrp="1"/>
          </p:cNvSpPr>
          <p:nvPr>
            <p:ph type="sldNum" sz="quarter" idx="12"/>
          </p:nvPr>
        </p:nvSpPr>
        <p:spPr/>
        <p:txBody>
          <a:bodyPr/>
          <a:lstStyle/>
          <a:p>
            <a:fld id="{395E251A-87E3-432A-9E77-35CE0B6F3D29}" type="slidenum">
              <a:rPr lang="es-ES" smtClean="0"/>
              <a:pPr/>
              <a:t>34</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MX" sz="2800" b="1" dirty="0" smtClean="0">
                <a:latin typeface="Times New Roman" panose="02020603050405020304" pitchFamily="18" charset="0"/>
                <a:cs typeface="Times New Roman" panose="02020603050405020304" pitchFamily="18" charset="0"/>
              </a:rPr>
              <a:t>COMPRESIÓN SIMPLE</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sp>
        <p:nvSpPr>
          <p:cNvPr id="2" name="Rectángulo redondeado 1"/>
          <p:cNvSpPr/>
          <p:nvPr/>
        </p:nvSpPr>
        <p:spPr>
          <a:xfrm>
            <a:off x="10534919" y="5267459"/>
            <a:ext cx="1287887" cy="27045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88460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35</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MX" sz="2800" b="1" dirty="0" smtClean="0">
                <a:latin typeface="Times New Roman" panose="02020603050405020304" pitchFamily="18" charset="0"/>
                <a:cs typeface="Times New Roman" panose="02020603050405020304" pitchFamily="18" charset="0"/>
              </a:rPr>
              <a:t>COMPRESIÓN SIMPLE</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graphicFrame>
        <p:nvGraphicFramePr>
          <p:cNvPr id="14" name="Tabla 13"/>
          <p:cNvGraphicFramePr>
            <a:graphicFrameLocks noGrp="1"/>
          </p:cNvGraphicFramePr>
          <p:nvPr>
            <p:extLst>
              <p:ext uri="{D42A27DB-BD31-4B8C-83A1-F6EECF244321}">
                <p14:modId xmlns:p14="http://schemas.microsoft.com/office/powerpoint/2010/main" val="243943296"/>
              </p:ext>
            </p:extLst>
          </p:nvPr>
        </p:nvGraphicFramePr>
        <p:xfrm>
          <a:off x="309124" y="776425"/>
          <a:ext cx="3438628" cy="5852160"/>
        </p:xfrm>
        <a:graphic>
          <a:graphicData uri="http://schemas.openxmlformats.org/drawingml/2006/table">
            <a:tbl>
              <a:tblPr firstRow="1" firstCol="1" bandRow="1">
                <a:tableStyleId>{10A1B5D5-9B99-4C35-A422-299274C87663}</a:tableStyleId>
              </a:tblPr>
              <a:tblGrid>
                <a:gridCol w="1781871"/>
                <a:gridCol w="1656757"/>
              </a:tblGrid>
              <a:tr h="1023178">
                <a:tc rowSpan="2">
                  <a:txBody>
                    <a:bodyPr/>
                    <a:lstStyle/>
                    <a:p>
                      <a:pPr indent="180340" algn="ctr">
                        <a:lnSpc>
                          <a:spcPct val="200000"/>
                        </a:lnSpc>
                        <a:spcAft>
                          <a:spcPts val="0"/>
                        </a:spcAft>
                      </a:pPr>
                      <a:r>
                        <a:rPr lang="es-ES_tradnl" sz="1200" dirty="0">
                          <a:effectLst/>
                          <a:latin typeface="+mj-lt"/>
                          <a:cs typeface="Times New Roman" panose="02020603050405020304" pitchFamily="18" charset="0"/>
                        </a:rPr>
                        <a:t>Tipo de bloques</a:t>
                      </a:r>
                      <a:endParaRPr lang="es-ES" sz="1200" dirty="0">
                        <a:effectLst/>
                        <a:latin typeface="+mj-lt"/>
                        <a:ea typeface="Calibri" panose="020F0502020204030204" pitchFamily="34" charset="0"/>
                        <a:cs typeface="Times New Roman" panose="02020603050405020304" pitchFamily="18" charset="0"/>
                      </a:endParaRPr>
                    </a:p>
                  </a:txBody>
                  <a:tcPr marL="33051" marR="33051" marT="0" marB="0" anchor="ctr"/>
                </a:tc>
                <a:tc>
                  <a:txBody>
                    <a:bodyPr/>
                    <a:lstStyle/>
                    <a:p>
                      <a:pPr indent="180340" algn="ctr">
                        <a:lnSpc>
                          <a:spcPct val="200000"/>
                        </a:lnSpc>
                        <a:spcAft>
                          <a:spcPts val="0"/>
                        </a:spcAft>
                      </a:pPr>
                      <a:r>
                        <a:rPr lang="es-ES_tradnl" sz="1200" dirty="0">
                          <a:effectLst/>
                          <a:latin typeface="+mj-lt"/>
                          <a:cs typeface="Times New Roman" panose="02020603050405020304" pitchFamily="18" charset="0"/>
                        </a:rPr>
                        <a:t>Resistencia a la compresión neta promedio (28 días) </a:t>
                      </a:r>
                      <a:endParaRPr lang="es-ES" sz="1200" dirty="0">
                        <a:effectLst/>
                        <a:latin typeface="+mj-lt"/>
                        <a:ea typeface="Calibri" panose="020F0502020204030204" pitchFamily="34" charset="0"/>
                        <a:cs typeface="Times New Roman" panose="02020603050405020304" pitchFamily="18" charset="0"/>
                      </a:endParaRPr>
                    </a:p>
                  </a:txBody>
                  <a:tcPr marL="33051" marR="33051" marT="0" marB="0" anchor="ctr"/>
                </a:tc>
              </a:tr>
              <a:tr h="341059">
                <a:tc vMerge="1">
                  <a:txBody>
                    <a:bodyPr/>
                    <a:lstStyle/>
                    <a:p>
                      <a:endParaRPr lang="es-ES"/>
                    </a:p>
                  </a:txBody>
                  <a:tcPr/>
                </a:tc>
                <a:tc>
                  <a:txBody>
                    <a:bodyPr/>
                    <a:lstStyle/>
                    <a:p>
                      <a:pPr indent="180340" algn="ctr">
                        <a:lnSpc>
                          <a:spcPct val="200000"/>
                        </a:lnSpc>
                        <a:spcAft>
                          <a:spcPts val="0"/>
                        </a:spcAft>
                      </a:pPr>
                      <a:r>
                        <a:rPr lang="es-ES_tradnl" sz="1200" dirty="0">
                          <a:effectLst/>
                          <a:latin typeface="+mj-lt"/>
                          <a:cs typeface="Times New Roman" panose="02020603050405020304" pitchFamily="18" charset="0"/>
                        </a:rPr>
                        <a:t>Kg/cm2</a:t>
                      </a:r>
                      <a:endParaRPr lang="es-ES" sz="1200" dirty="0">
                        <a:effectLst/>
                        <a:latin typeface="+mj-lt"/>
                        <a:ea typeface="Calibri" panose="020F0502020204030204" pitchFamily="34" charset="0"/>
                        <a:cs typeface="Times New Roman" panose="02020603050405020304" pitchFamily="18" charset="0"/>
                      </a:endParaRPr>
                    </a:p>
                  </a:txBody>
                  <a:tcPr marL="33051" marR="33051" marT="0" marB="0" anchor="ctr"/>
                </a:tc>
              </a:tr>
              <a:tr h="682119">
                <a:tc>
                  <a:txBody>
                    <a:bodyPr/>
                    <a:lstStyle/>
                    <a:p>
                      <a:pPr indent="180340" algn="l">
                        <a:lnSpc>
                          <a:spcPct val="200000"/>
                        </a:lnSpc>
                        <a:spcAft>
                          <a:spcPts val="0"/>
                        </a:spcAft>
                      </a:pPr>
                      <a:r>
                        <a:rPr lang="es-ES_tradnl" sz="1200" dirty="0">
                          <a:effectLst/>
                          <a:latin typeface="+mj-lt"/>
                          <a:cs typeface="Times New Roman" panose="02020603050405020304" pitchFamily="18" charset="0"/>
                        </a:rPr>
                        <a:t>Comercializadora 1 (prensado)</a:t>
                      </a:r>
                      <a:endParaRPr lang="es-ES" sz="1200" dirty="0">
                        <a:effectLst/>
                        <a:latin typeface="+mj-lt"/>
                        <a:ea typeface="Calibri" panose="020F0502020204030204" pitchFamily="34" charset="0"/>
                        <a:cs typeface="Times New Roman" panose="02020603050405020304" pitchFamily="18" charset="0"/>
                      </a:endParaRPr>
                    </a:p>
                  </a:txBody>
                  <a:tcPr marL="33051" marR="33051" marT="0" marB="0" anchor="ctr"/>
                </a:tc>
                <a:tc>
                  <a:txBody>
                    <a:bodyPr/>
                    <a:lstStyle/>
                    <a:p>
                      <a:pPr indent="180340" algn="ctr">
                        <a:lnSpc>
                          <a:spcPct val="200000"/>
                        </a:lnSpc>
                        <a:spcAft>
                          <a:spcPts val="0"/>
                        </a:spcAft>
                      </a:pPr>
                      <a:r>
                        <a:rPr lang="es-ES_tradnl" sz="1200" dirty="0">
                          <a:effectLst/>
                          <a:latin typeface="+mj-lt"/>
                          <a:cs typeface="Times New Roman" panose="02020603050405020304" pitchFamily="18" charset="0"/>
                        </a:rPr>
                        <a:t>20.02</a:t>
                      </a:r>
                      <a:endParaRPr lang="es-ES" sz="1200" dirty="0">
                        <a:effectLst/>
                        <a:latin typeface="+mj-lt"/>
                        <a:ea typeface="Calibri" panose="020F0502020204030204" pitchFamily="34" charset="0"/>
                        <a:cs typeface="Times New Roman" panose="02020603050405020304" pitchFamily="18" charset="0"/>
                      </a:endParaRPr>
                    </a:p>
                  </a:txBody>
                  <a:tcPr marL="33051" marR="33051" marT="0" marB="0" anchor="ctr"/>
                </a:tc>
              </a:tr>
              <a:tr h="682119">
                <a:tc>
                  <a:txBody>
                    <a:bodyPr/>
                    <a:lstStyle/>
                    <a:p>
                      <a:pPr indent="180340" algn="l">
                        <a:lnSpc>
                          <a:spcPct val="200000"/>
                        </a:lnSpc>
                        <a:spcAft>
                          <a:spcPts val="0"/>
                        </a:spcAft>
                      </a:pPr>
                      <a:r>
                        <a:rPr lang="es-ES_tradnl" sz="1200">
                          <a:effectLst/>
                          <a:latin typeface="+mj-lt"/>
                          <a:cs typeface="Times New Roman" panose="02020603050405020304" pitchFamily="18" charset="0"/>
                        </a:rPr>
                        <a:t>Comercializadora 1 (liviano)</a:t>
                      </a:r>
                      <a:endParaRPr lang="es-ES" sz="1200">
                        <a:effectLst/>
                        <a:latin typeface="+mj-lt"/>
                        <a:ea typeface="Calibri" panose="020F0502020204030204" pitchFamily="34" charset="0"/>
                        <a:cs typeface="Times New Roman" panose="02020603050405020304" pitchFamily="18" charset="0"/>
                      </a:endParaRPr>
                    </a:p>
                  </a:txBody>
                  <a:tcPr marL="33051" marR="33051" marT="0" marB="0" anchor="ctr"/>
                </a:tc>
                <a:tc>
                  <a:txBody>
                    <a:bodyPr/>
                    <a:lstStyle/>
                    <a:p>
                      <a:pPr indent="180340" algn="ctr">
                        <a:lnSpc>
                          <a:spcPct val="200000"/>
                        </a:lnSpc>
                        <a:spcAft>
                          <a:spcPts val="0"/>
                        </a:spcAft>
                      </a:pPr>
                      <a:r>
                        <a:rPr lang="es-ES_tradnl" sz="1200" dirty="0">
                          <a:effectLst/>
                          <a:latin typeface="+mj-lt"/>
                          <a:cs typeface="Times New Roman" panose="02020603050405020304" pitchFamily="18" charset="0"/>
                        </a:rPr>
                        <a:t>17.16</a:t>
                      </a:r>
                      <a:endParaRPr lang="es-ES" sz="1200" dirty="0">
                        <a:effectLst/>
                        <a:latin typeface="+mj-lt"/>
                        <a:ea typeface="Calibri" panose="020F0502020204030204" pitchFamily="34" charset="0"/>
                        <a:cs typeface="Times New Roman" panose="02020603050405020304" pitchFamily="18" charset="0"/>
                      </a:endParaRPr>
                    </a:p>
                  </a:txBody>
                  <a:tcPr marL="33051" marR="33051" marT="0" marB="0" anchor="ctr"/>
                </a:tc>
              </a:tr>
              <a:tr h="682119">
                <a:tc>
                  <a:txBody>
                    <a:bodyPr/>
                    <a:lstStyle/>
                    <a:p>
                      <a:pPr indent="180340" algn="l">
                        <a:lnSpc>
                          <a:spcPct val="200000"/>
                        </a:lnSpc>
                        <a:spcAft>
                          <a:spcPts val="0"/>
                        </a:spcAft>
                      </a:pPr>
                      <a:r>
                        <a:rPr lang="es-ES_tradnl" sz="1200">
                          <a:effectLst/>
                          <a:latin typeface="+mj-lt"/>
                          <a:cs typeface="Times New Roman" panose="02020603050405020304" pitchFamily="18" charset="0"/>
                        </a:rPr>
                        <a:t>Comercializadora 2 (prensado)</a:t>
                      </a:r>
                      <a:endParaRPr lang="es-ES" sz="1200">
                        <a:effectLst/>
                        <a:latin typeface="+mj-lt"/>
                        <a:ea typeface="Calibri" panose="020F0502020204030204" pitchFamily="34" charset="0"/>
                        <a:cs typeface="Times New Roman" panose="02020603050405020304" pitchFamily="18" charset="0"/>
                      </a:endParaRPr>
                    </a:p>
                  </a:txBody>
                  <a:tcPr marL="33051" marR="33051" marT="0" marB="0" anchor="ctr"/>
                </a:tc>
                <a:tc>
                  <a:txBody>
                    <a:bodyPr/>
                    <a:lstStyle/>
                    <a:p>
                      <a:pPr indent="180340" algn="ctr">
                        <a:lnSpc>
                          <a:spcPct val="200000"/>
                        </a:lnSpc>
                        <a:spcAft>
                          <a:spcPts val="0"/>
                        </a:spcAft>
                      </a:pPr>
                      <a:r>
                        <a:rPr lang="es-ES_tradnl" sz="1200" dirty="0">
                          <a:effectLst/>
                          <a:latin typeface="+mj-lt"/>
                          <a:cs typeface="Times New Roman" panose="02020603050405020304" pitchFamily="18" charset="0"/>
                        </a:rPr>
                        <a:t>41.71</a:t>
                      </a:r>
                      <a:endParaRPr lang="es-ES" sz="1200" dirty="0">
                        <a:effectLst/>
                        <a:latin typeface="+mj-lt"/>
                        <a:ea typeface="Calibri" panose="020F0502020204030204" pitchFamily="34" charset="0"/>
                        <a:cs typeface="Times New Roman" panose="02020603050405020304" pitchFamily="18" charset="0"/>
                      </a:endParaRPr>
                    </a:p>
                  </a:txBody>
                  <a:tcPr marL="33051" marR="33051" marT="0" marB="0" anchor="ctr"/>
                </a:tc>
              </a:tr>
              <a:tr h="341059">
                <a:tc>
                  <a:txBody>
                    <a:bodyPr/>
                    <a:lstStyle/>
                    <a:p>
                      <a:pPr indent="180340" algn="l">
                        <a:lnSpc>
                          <a:spcPct val="200000"/>
                        </a:lnSpc>
                        <a:spcAft>
                          <a:spcPts val="0"/>
                        </a:spcAft>
                      </a:pPr>
                      <a:r>
                        <a:rPr lang="es-ES_tradnl" sz="1200" dirty="0">
                          <a:effectLst/>
                          <a:latin typeface="+mj-lt"/>
                          <a:cs typeface="Times New Roman" panose="02020603050405020304" pitchFamily="18" charset="0"/>
                        </a:rPr>
                        <a:t>PET 12.5%</a:t>
                      </a:r>
                      <a:endParaRPr lang="es-ES" sz="1200" dirty="0">
                        <a:effectLst/>
                        <a:latin typeface="+mj-lt"/>
                        <a:ea typeface="Calibri" panose="020F0502020204030204" pitchFamily="34" charset="0"/>
                        <a:cs typeface="Times New Roman" panose="02020603050405020304" pitchFamily="18" charset="0"/>
                      </a:endParaRPr>
                    </a:p>
                  </a:txBody>
                  <a:tcPr marL="33051" marR="33051" marT="0" marB="0" anchor="ctr"/>
                </a:tc>
                <a:tc>
                  <a:txBody>
                    <a:bodyPr/>
                    <a:lstStyle/>
                    <a:p>
                      <a:pPr indent="180340" algn="ctr">
                        <a:lnSpc>
                          <a:spcPct val="200000"/>
                        </a:lnSpc>
                        <a:spcAft>
                          <a:spcPts val="0"/>
                        </a:spcAft>
                      </a:pPr>
                      <a:r>
                        <a:rPr lang="es-ES_tradnl" sz="1200" dirty="0">
                          <a:effectLst/>
                          <a:latin typeface="+mj-lt"/>
                          <a:cs typeface="Times New Roman" panose="02020603050405020304" pitchFamily="18" charset="0"/>
                        </a:rPr>
                        <a:t>47.36</a:t>
                      </a:r>
                      <a:endParaRPr lang="es-ES" sz="1200" dirty="0">
                        <a:effectLst/>
                        <a:latin typeface="+mj-lt"/>
                        <a:ea typeface="Calibri" panose="020F0502020204030204" pitchFamily="34" charset="0"/>
                        <a:cs typeface="Times New Roman" panose="02020603050405020304" pitchFamily="18" charset="0"/>
                      </a:endParaRPr>
                    </a:p>
                  </a:txBody>
                  <a:tcPr marL="33051" marR="33051" marT="0" marB="0" anchor="ctr"/>
                </a:tc>
              </a:tr>
              <a:tr h="341059">
                <a:tc>
                  <a:txBody>
                    <a:bodyPr/>
                    <a:lstStyle/>
                    <a:p>
                      <a:pPr indent="180340" algn="l">
                        <a:lnSpc>
                          <a:spcPct val="200000"/>
                        </a:lnSpc>
                        <a:spcAft>
                          <a:spcPts val="0"/>
                        </a:spcAft>
                      </a:pPr>
                      <a:r>
                        <a:rPr lang="es-ES_tradnl" sz="1200" dirty="0">
                          <a:effectLst/>
                          <a:latin typeface="+mj-lt"/>
                          <a:cs typeface="Times New Roman" panose="02020603050405020304" pitchFamily="18" charset="0"/>
                        </a:rPr>
                        <a:t>PET 25%</a:t>
                      </a:r>
                      <a:endParaRPr lang="es-ES" sz="1200" dirty="0">
                        <a:effectLst/>
                        <a:latin typeface="+mj-lt"/>
                        <a:ea typeface="Calibri" panose="020F0502020204030204" pitchFamily="34" charset="0"/>
                        <a:cs typeface="Times New Roman" panose="02020603050405020304" pitchFamily="18" charset="0"/>
                      </a:endParaRPr>
                    </a:p>
                  </a:txBody>
                  <a:tcPr marL="33051" marR="33051" marT="0" marB="0" anchor="ctr">
                    <a:noFill/>
                  </a:tcPr>
                </a:tc>
                <a:tc>
                  <a:txBody>
                    <a:bodyPr/>
                    <a:lstStyle/>
                    <a:p>
                      <a:pPr indent="180340" algn="ctr">
                        <a:lnSpc>
                          <a:spcPct val="200000"/>
                        </a:lnSpc>
                        <a:spcAft>
                          <a:spcPts val="0"/>
                        </a:spcAft>
                      </a:pPr>
                      <a:r>
                        <a:rPr lang="es-ES_tradnl" sz="1200" dirty="0">
                          <a:effectLst/>
                          <a:latin typeface="+mj-lt"/>
                          <a:cs typeface="Times New Roman" panose="02020603050405020304" pitchFamily="18" charset="0"/>
                        </a:rPr>
                        <a:t>59.12</a:t>
                      </a:r>
                      <a:endParaRPr lang="es-ES" sz="1200" dirty="0">
                        <a:effectLst/>
                        <a:latin typeface="+mj-lt"/>
                        <a:ea typeface="Calibri" panose="020F0502020204030204" pitchFamily="34" charset="0"/>
                        <a:cs typeface="Times New Roman" panose="02020603050405020304" pitchFamily="18" charset="0"/>
                      </a:endParaRPr>
                    </a:p>
                  </a:txBody>
                  <a:tcPr marL="33051" marR="33051" marT="0" marB="0" anchor="ctr">
                    <a:noFill/>
                  </a:tcPr>
                </a:tc>
              </a:tr>
              <a:tr h="341059">
                <a:tc>
                  <a:txBody>
                    <a:bodyPr/>
                    <a:lstStyle/>
                    <a:p>
                      <a:pPr indent="180340" algn="l">
                        <a:lnSpc>
                          <a:spcPct val="200000"/>
                        </a:lnSpc>
                        <a:spcAft>
                          <a:spcPts val="0"/>
                        </a:spcAft>
                      </a:pPr>
                      <a:r>
                        <a:rPr lang="es-ES_tradnl" sz="1200">
                          <a:effectLst/>
                          <a:latin typeface="+mj-lt"/>
                          <a:cs typeface="Times New Roman" panose="02020603050405020304" pitchFamily="18" charset="0"/>
                        </a:rPr>
                        <a:t>PET 50%</a:t>
                      </a:r>
                      <a:endParaRPr lang="es-ES" sz="1200">
                        <a:effectLst/>
                        <a:latin typeface="+mj-lt"/>
                        <a:ea typeface="Calibri" panose="020F0502020204030204" pitchFamily="34" charset="0"/>
                        <a:cs typeface="Times New Roman" panose="02020603050405020304" pitchFamily="18" charset="0"/>
                      </a:endParaRPr>
                    </a:p>
                  </a:txBody>
                  <a:tcPr marL="33051" marR="33051" marT="0" marB="0" anchor="ctr"/>
                </a:tc>
                <a:tc>
                  <a:txBody>
                    <a:bodyPr/>
                    <a:lstStyle/>
                    <a:p>
                      <a:pPr indent="180340" algn="ctr">
                        <a:lnSpc>
                          <a:spcPct val="200000"/>
                        </a:lnSpc>
                        <a:spcAft>
                          <a:spcPts val="0"/>
                        </a:spcAft>
                      </a:pPr>
                      <a:r>
                        <a:rPr lang="es-ES_tradnl" sz="1200" dirty="0">
                          <a:effectLst/>
                          <a:latin typeface="+mj-lt"/>
                          <a:cs typeface="Times New Roman" panose="02020603050405020304" pitchFamily="18" charset="0"/>
                        </a:rPr>
                        <a:t>33.08</a:t>
                      </a:r>
                      <a:endParaRPr lang="es-ES" sz="1200" dirty="0">
                        <a:effectLst/>
                        <a:latin typeface="+mj-lt"/>
                        <a:ea typeface="Calibri" panose="020F0502020204030204" pitchFamily="34" charset="0"/>
                        <a:cs typeface="Times New Roman" panose="02020603050405020304" pitchFamily="18" charset="0"/>
                      </a:endParaRPr>
                    </a:p>
                  </a:txBody>
                  <a:tcPr marL="33051" marR="33051" marT="0" marB="0" anchor="ctr"/>
                </a:tc>
              </a:tr>
              <a:tr h="341059">
                <a:tc>
                  <a:txBody>
                    <a:bodyPr/>
                    <a:lstStyle/>
                    <a:p>
                      <a:pPr indent="180340" algn="l">
                        <a:lnSpc>
                          <a:spcPct val="200000"/>
                        </a:lnSpc>
                        <a:spcAft>
                          <a:spcPts val="0"/>
                        </a:spcAft>
                      </a:pPr>
                      <a:r>
                        <a:rPr lang="es-ES_tradnl" sz="1200">
                          <a:effectLst/>
                          <a:latin typeface="+mj-lt"/>
                          <a:cs typeface="Times New Roman" panose="02020603050405020304" pitchFamily="18" charset="0"/>
                        </a:rPr>
                        <a:t>PET 62.5%</a:t>
                      </a:r>
                      <a:endParaRPr lang="es-ES" sz="1200">
                        <a:effectLst/>
                        <a:latin typeface="+mj-lt"/>
                        <a:ea typeface="Calibri" panose="020F0502020204030204" pitchFamily="34" charset="0"/>
                        <a:cs typeface="Times New Roman" panose="02020603050405020304" pitchFamily="18" charset="0"/>
                      </a:endParaRPr>
                    </a:p>
                  </a:txBody>
                  <a:tcPr marL="33051" marR="33051" marT="0" marB="0" anchor="ctr"/>
                </a:tc>
                <a:tc>
                  <a:txBody>
                    <a:bodyPr/>
                    <a:lstStyle/>
                    <a:p>
                      <a:pPr indent="180340" algn="ctr">
                        <a:lnSpc>
                          <a:spcPct val="200000"/>
                        </a:lnSpc>
                        <a:spcAft>
                          <a:spcPts val="0"/>
                        </a:spcAft>
                      </a:pPr>
                      <a:r>
                        <a:rPr lang="es-ES_tradnl" sz="1200" dirty="0">
                          <a:effectLst/>
                          <a:latin typeface="+mj-lt"/>
                          <a:cs typeface="Times New Roman" panose="02020603050405020304" pitchFamily="18" charset="0"/>
                        </a:rPr>
                        <a:t>26.34</a:t>
                      </a:r>
                      <a:endParaRPr lang="es-ES" sz="1200" dirty="0">
                        <a:effectLst/>
                        <a:latin typeface="+mj-lt"/>
                        <a:ea typeface="Calibri" panose="020F0502020204030204" pitchFamily="34" charset="0"/>
                        <a:cs typeface="Times New Roman" panose="02020603050405020304" pitchFamily="18" charset="0"/>
                      </a:endParaRPr>
                    </a:p>
                  </a:txBody>
                  <a:tcPr marL="33051" marR="33051" marT="0" marB="0" anchor="ctr"/>
                </a:tc>
              </a:tr>
              <a:tr h="341059">
                <a:tc>
                  <a:txBody>
                    <a:bodyPr/>
                    <a:lstStyle/>
                    <a:p>
                      <a:pPr indent="180340" algn="l">
                        <a:lnSpc>
                          <a:spcPct val="200000"/>
                        </a:lnSpc>
                        <a:spcAft>
                          <a:spcPts val="0"/>
                        </a:spcAft>
                      </a:pPr>
                      <a:r>
                        <a:rPr lang="es-ES_tradnl" sz="1200">
                          <a:effectLst/>
                          <a:latin typeface="+mj-lt"/>
                          <a:cs typeface="Times New Roman" panose="02020603050405020304" pitchFamily="18" charset="0"/>
                        </a:rPr>
                        <a:t>PET 81.25%</a:t>
                      </a:r>
                      <a:endParaRPr lang="es-ES" sz="1200">
                        <a:effectLst/>
                        <a:latin typeface="+mj-lt"/>
                        <a:ea typeface="Calibri" panose="020F0502020204030204" pitchFamily="34" charset="0"/>
                        <a:cs typeface="Times New Roman" panose="02020603050405020304" pitchFamily="18" charset="0"/>
                      </a:endParaRPr>
                    </a:p>
                  </a:txBody>
                  <a:tcPr marL="33051" marR="33051" marT="0" marB="0" anchor="ctr"/>
                </a:tc>
                <a:tc>
                  <a:txBody>
                    <a:bodyPr/>
                    <a:lstStyle/>
                    <a:p>
                      <a:pPr indent="180340" algn="ctr">
                        <a:lnSpc>
                          <a:spcPct val="200000"/>
                        </a:lnSpc>
                        <a:spcAft>
                          <a:spcPts val="0"/>
                        </a:spcAft>
                      </a:pPr>
                      <a:r>
                        <a:rPr lang="es-ES_tradnl" sz="1200" dirty="0">
                          <a:effectLst/>
                          <a:latin typeface="+mj-lt"/>
                          <a:cs typeface="Times New Roman" panose="02020603050405020304" pitchFamily="18" charset="0"/>
                        </a:rPr>
                        <a:t>25.50</a:t>
                      </a:r>
                      <a:endParaRPr lang="es-ES" sz="1200" dirty="0">
                        <a:effectLst/>
                        <a:latin typeface="+mj-lt"/>
                        <a:ea typeface="Calibri" panose="020F0502020204030204" pitchFamily="34" charset="0"/>
                        <a:cs typeface="Times New Roman" panose="02020603050405020304" pitchFamily="18" charset="0"/>
                      </a:endParaRPr>
                    </a:p>
                  </a:txBody>
                  <a:tcPr marL="33051" marR="33051" marT="0" marB="0" anchor="ctr"/>
                </a:tc>
              </a:tr>
              <a:tr h="341059">
                <a:tc>
                  <a:txBody>
                    <a:bodyPr/>
                    <a:lstStyle/>
                    <a:p>
                      <a:pPr indent="180340" algn="l">
                        <a:lnSpc>
                          <a:spcPct val="200000"/>
                        </a:lnSpc>
                        <a:spcAft>
                          <a:spcPts val="0"/>
                        </a:spcAft>
                      </a:pPr>
                      <a:r>
                        <a:rPr lang="es-ES_tradnl" sz="1200">
                          <a:effectLst/>
                          <a:latin typeface="+mj-lt"/>
                          <a:cs typeface="Times New Roman" panose="02020603050405020304" pitchFamily="18" charset="0"/>
                        </a:rPr>
                        <a:t>Fibras de Caucho 25%</a:t>
                      </a:r>
                      <a:endParaRPr lang="es-ES" sz="1200">
                        <a:effectLst/>
                        <a:latin typeface="+mj-lt"/>
                        <a:ea typeface="Calibri" panose="020F0502020204030204" pitchFamily="34" charset="0"/>
                        <a:cs typeface="Times New Roman" panose="02020603050405020304" pitchFamily="18" charset="0"/>
                      </a:endParaRPr>
                    </a:p>
                  </a:txBody>
                  <a:tcPr marL="33051" marR="33051" marT="0" marB="0" anchor="ctr"/>
                </a:tc>
                <a:tc>
                  <a:txBody>
                    <a:bodyPr/>
                    <a:lstStyle/>
                    <a:p>
                      <a:pPr indent="180340" algn="ctr">
                        <a:lnSpc>
                          <a:spcPct val="200000"/>
                        </a:lnSpc>
                        <a:spcAft>
                          <a:spcPts val="0"/>
                        </a:spcAft>
                      </a:pPr>
                      <a:r>
                        <a:rPr lang="es-ES_tradnl" sz="1200" dirty="0">
                          <a:effectLst/>
                          <a:latin typeface="+mj-lt"/>
                          <a:cs typeface="Times New Roman" panose="02020603050405020304" pitchFamily="18" charset="0"/>
                        </a:rPr>
                        <a:t>40.01</a:t>
                      </a:r>
                      <a:endParaRPr lang="es-ES" sz="1200" dirty="0">
                        <a:effectLst/>
                        <a:latin typeface="+mj-lt"/>
                        <a:ea typeface="Calibri" panose="020F0502020204030204" pitchFamily="34" charset="0"/>
                        <a:cs typeface="Times New Roman" panose="02020603050405020304" pitchFamily="18" charset="0"/>
                      </a:endParaRPr>
                    </a:p>
                  </a:txBody>
                  <a:tcPr marL="33051" marR="33051" marT="0" marB="0" anchor="ctr"/>
                </a:tc>
              </a:tr>
            </a:tbl>
          </a:graphicData>
        </a:graphic>
      </p:graphicFrame>
      <p:pic>
        <p:nvPicPr>
          <p:cNvPr id="16" name="Imagen 15"/>
          <p:cNvPicPr/>
          <p:nvPr/>
        </p:nvPicPr>
        <p:blipFill>
          <a:blip r:embed="rId2">
            <a:extLst>
              <a:ext uri="{28A0092B-C50C-407E-A947-70E740481C1C}">
                <a14:useLocalDpi xmlns:a14="http://schemas.microsoft.com/office/drawing/2010/main" val="0"/>
              </a:ext>
            </a:extLst>
          </a:blip>
          <a:srcRect/>
          <a:stretch>
            <a:fillRect/>
          </a:stretch>
        </p:blipFill>
        <p:spPr bwMode="auto">
          <a:xfrm>
            <a:off x="3846936" y="1081825"/>
            <a:ext cx="8246326" cy="4739426"/>
          </a:xfrm>
          <a:prstGeom prst="rect">
            <a:avLst/>
          </a:prstGeom>
          <a:noFill/>
        </p:spPr>
      </p:pic>
      <p:sp>
        <p:nvSpPr>
          <p:cNvPr id="17" name="Elipse 16"/>
          <p:cNvSpPr/>
          <p:nvPr/>
        </p:nvSpPr>
        <p:spPr>
          <a:xfrm>
            <a:off x="8087932" y="1944710"/>
            <a:ext cx="785612" cy="48939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p:cNvSpPr/>
          <p:nvPr/>
        </p:nvSpPr>
        <p:spPr>
          <a:xfrm>
            <a:off x="7018986" y="5125792"/>
            <a:ext cx="837127" cy="30909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88764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36</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MX" sz="2800" b="1" dirty="0">
                <a:latin typeface="Times New Roman" panose="02020603050405020304" pitchFamily="18" charset="0"/>
                <a:cs typeface="Times New Roman" panose="02020603050405020304" pitchFamily="18" charset="0"/>
              </a:rPr>
              <a:t>ABSORCIÓN, DENSIDAD Y CONTENIDO DE HUMEDAD</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graphicFrame>
        <p:nvGraphicFramePr>
          <p:cNvPr id="2" name="Tabla 1"/>
          <p:cNvGraphicFramePr>
            <a:graphicFrameLocks noGrp="1"/>
          </p:cNvGraphicFramePr>
          <p:nvPr>
            <p:extLst>
              <p:ext uri="{D42A27DB-BD31-4B8C-83A1-F6EECF244321}">
                <p14:modId xmlns:p14="http://schemas.microsoft.com/office/powerpoint/2010/main" val="2910747211"/>
              </p:ext>
            </p:extLst>
          </p:nvPr>
        </p:nvGraphicFramePr>
        <p:xfrm>
          <a:off x="245772" y="1371488"/>
          <a:ext cx="11705822" cy="4552798"/>
        </p:xfrm>
        <a:graphic>
          <a:graphicData uri="http://schemas.openxmlformats.org/drawingml/2006/table">
            <a:tbl>
              <a:tblPr firstRow="1" firstCol="1" bandRow="1">
                <a:tableStyleId>{10A1B5D5-9B99-4C35-A422-299274C87663}</a:tableStyleId>
              </a:tblPr>
              <a:tblGrid>
                <a:gridCol w="969449"/>
                <a:gridCol w="757730"/>
                <a:gridCol w="1092023"/>
                <a:gridCol w="626800"/>
                <a:gridCol w="626800"/>
                <a:gridCol w="626800"/>
                <a:gridCol w="724301"/>
                <a:gridCol w="727088"/>
                <a:gridCol w="626800"/>
                <a:gridCol w="902590"/>
                <a:gridCol w="902590"/>
                <a:gridCol w="1147738"/>
                <a:gridCol w="1147738"/>
                <a:gridCol w="827375"/>
              </a:tblGrid>
              <a:tr h="513473">
                <a:tc rowSpan="2">
                  <a:txBody>
                    <a:bodyPr/>
                    <a:lstStyle/>
                    <a:p>
                      <a:pPr algn="ctr" fontAlgn="ctr"/>
                      <a:r>
                        <a:rPr lang="es-ES" sz="1400" u="none" strike="noStrike" dirty="0">
                          <a:effectLst/>
                        </a:rPr>
                        <a:t>% porcentaje de PET</a:t>
                      </a:r>
                      <a:endParaRPr lang="es-ES" sz="1400" b="1" i="0" u="none" strike="noStrike" dirty="0">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RESINA </a:t>
                      </a:r>
                      <a:endParaRPr lang="es-ES" sz="1400" b="1" i="0" u="none" strike="noStrike">
                        <a:solidFill>
                          <a:srgbClr val="000000"/>
                        </a:solidFill>
                        <a:effectLst/>
                        <a:latin typeface="Times New Roman" panose="02020603050405020304" pitchFamily="18" charset="0"/>
                      </a:endParaRPr>
                    </a:p>
                  </a:txBody>
                  <a:tcPr marL="7942" marR="7942" marT="7942" marB="0" anchor="ctr"/>
                </a:tc>
                <a:tc rowSpan="2">
                  <a:txBody>
                    <a:bodyPr/>
                    <a:lstStyle/>
                    <a:p>
                      <a:pPr algn="ctr" fontAlgn="ctr"/>
                      <a:r>
                        <a:rPr lang="es-ES" sz="1400" u="none" strike="noStrike">
                          <a:effectLst/>
                        </a:rPr>
                        <a:t>Nº de bloque</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l</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a</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h</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Mr</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Md</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Mi</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Ms</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Absorción</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Absorción</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Contenido de humedad</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Densidad </a:t>
                      </a:r>
                      <a:endParaRPr lang="es-ES" sz="1400" b="1" i="0" u="none" strike="noStrike">
                        <a:solidFill>
                          <a:srgbClr val="000000"/>
                        </a:solidFill>
                        <a:effectLst/>
                        <a:latin typeface="Times New Roman" panose="02020603050405020304" pitchFamily="18" charset="0"/>
                      </a:endParaRPr>
                    </a:p>
                  </a:txBody>
                  <a:tcPr marL="7942" marR="7942" marT="7942" marB="0" anchor="ctr"/>
                </a:tc>
              </a:tr>
              <a:tr h="256737">
                <a:tc vMerge="1">
                  <a:txBody>
                    <a:bodyPr/>
                    <a:lstStyle/>
                    <a:p>
                      <a:endParaRPr lang="es-ES"/>
                    </a:p>
                  </a:txBody>
                  <a:tcPr/>
                </a:tc>
                <a:tc>
                  <a:txBody>
                    <a:bodyPr/>
                    <a:lstStyle/>
                    <a:p>
                      <a:pPr algn="ctr" fontAlgn="ctr"/>
                      <a:r>
                        <a:rPr lang="es-ES" sz="1400" u="none" strike="noStrike">
                          <a:effectLst/>
                        </a:rPr>
                        <a:t>(L)</a:t>
                      </a:r>
                      <a:endParaRPr lang="es-ES" sz="1400" b="1" i="0" u="none" strike="noStrike">
                        <a:solidFill>
                          <a:srgbClr val="000000"/>
                        </a:solidFill>
                        <a:effectLst/>
                        <a:latin typeface="Times New Roman" panose="02020603050405020304" pitchFamily="18" charset="0"/>
                      </a:endParaRPr>
                    </a:p>
                  </a:txBody>
                  <a:tcPr marL="7942" marR="7942" marT="7942" marB="0" anchor="ctr"/>
                </a:tc>
                <a:tc vMerge="1">
                  <a:txBody>
                    <a:bodyPr/>
                    <a:lstStyle/>
                    <a:p>
                      <a:endParaRPr lang="es-ES"/>
                    </a:p>
                  </a:txBody>
                  <a:tcPr/>
                </a:tc>
                <a:tc>
                  <a:txBody>
                    <a:bodyPr/>
                    <a:lstStyle/>
                    <a:p>
                      <a:pPr algn="ctr" fontAlgn="ctr"/>
                      <a:r>
                        <a:rPr lang="es-ES" sz="1400" u="none" strike="noStrike">
                          <a:effectLst/>
                        </a:rPr>
                        <a:t>cm</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cm</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cm</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Kg</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Kg</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Kg</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Kg</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Kg/m3</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Kg/m3</a:t>
                      </a:r>
                      <a:endParaRPr lang="es-ES" sz="1400" b="1" i="0" u="none" strike="noStrike">
                        <a:solidFill>
                          <a:srgbClr val="000000"/>
                        </a:solidFill>
                        <a:effectLst/>
                        <a:latin typeface="Times New Roman" panose="02020603050405020304" pitchFamily="18" charset="0"/>
                      </a:endParaRPr>
                    </a:p>
                  </a:txBody>
                  <a:tcPr marL="7942" marR="7942" marT="7942" marB="0" anchor="ctr"/>
                </a:tc>
              </a:tr>
              <a:tr h="246956">
                <a:tc rowSpan="15">
                  <a:txBody>
                    <a:bodyPr/>
                    <a:lstStyle/>
                    <a:p>
                      <a:pPr algn="ctr" fontAlgn="ctr"/>
                      <a:r>
                        <a:rPr lang="es-ES" sz="2400" u="none" strike="noStrike">
                          <a:effectLst/>
                        </a:rPr>
                        <a:t>25.0%</a:t>
                      </a:r>
                      <a:endParaRPr lang="es-ES" sz="2400" b="0" i="0" u="none" strike="noStrike">
                        <a:solidFill>
                          <a:srgbClr val="000000"/>
                        </a:solidFill>
                        <a:effectLst/>
                        <a:latin typeface="Times New Roman" panose="02020603050405020304" pitchFamily="18" charset="0"/>
                      </a:endParaRPr>
                    </a:p>
                  </a:txBody>
                  <a:tcPr marL="7942" marR="7942" marT="7942" marB="0" anchor="ctr"/>
                </a:tc>
                <a:tc rowSpan="3">
                  <a:txBody>
                    <a:bodyPr/>
                    <a:lstStyle/>
                    <a:p>
                      <a:pPr algn="ctr" fontAlgn="ctr"/>
                      <a:r>
                        <a:rPr lang="es-ES" sz="2000" u="none" strike="noStrike">
                          <a:effectLst/>
                        </a:rPr>
                        <a:t>0    </a:t>
                      </a:r>
                      <a:endParaRPr lang="es-ES" sz="2000" b="0"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b"/>
                      <a:r>
                        <a:rPr lang="es-ES" sz="1400" u="none" strike="noStrike">
                          <a:effectLst/>
                        </a:rPr>
                        <a:t>1</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15.09</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20.87</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11.60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11.30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6.22</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12.55</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197.47</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11.06</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24.00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1785.15</a:t>
                      </a:r>
                      <a:endParaRPr lang="es-ES" sz="1400" b="0" i="0" u="none" strike="noStrike">
                        <a:solidFill>
                          <a:srgbClr val="000000"/>
                        </a:solidFill>
                        <a:effectLst/>
                        <a:latin typeface="Times New Roman" panose="02020603050405020304" pitchFamily="18" charset="0"/>
                      </a:endParaRPr>
                    </a:p>
                  </a:txBody>
                  <a:tcPr marL="7942" marR="7942" marT="7942" marB="0" anchor="b"/>
                </a:tc>
              </a:tr>
              <a:tr h="256737">
                <a:tc vMerge="1">
                  <a:txBody>
                    <a:bodyPr/>
                    <a:lstStyle/>
                    <a:p>
                      <a:endParaRPr lang="es-ES"/>
                    </a:p>
                  </a:txBody>
                  <a:tcPr/>
                </a:tc>
                <a:tc vMerge="1">
                  <a:txBody>
                    <a:bodyPr/>
                    <a:lstStyle/>
                    <a:p>
                      <a:endParaRPr lang="es-ES"/>
                    </a:p>
                  </a:txBody>
                  <a:tcPr/>
                </a:tc>
                <a:tc>
                  <a:txBody>
                    <a:bodyPr/>
                    <a:lstStyle/>
                    <a:p>
                      <a:pPr algn="ctr" fontAlgn="b"/>
                      <a:r>
                        <a:rPr lang="es-ES" sz="1400" u="none" strike="noStrike">
                          <a:effectLst/>
                        </a:rPr>
                        <a:t>2</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15.22</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20.47</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11.81</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11.54</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6.28</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12.74</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185.76</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10.40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22.50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1786.38</a:t>
                      </a:r>
                      <a:endParaRPr lang="es-ES" sz="1400" b="0" i="0" u="none" strike="noStrike">
                        <a:solidFill>
                          <a:srgbClr val="000000"/>
                        </a:solidFill>
                        <a:effectLst/>
                        <a:latin typeface="Times New Roman" panose="02020603050405020304" pitchFamily="18" charset="0"/>
                      </a:endParaRPr>
                    </a:p>
                  </a:txBody>
                  <a:tcPr marL="7942" marR="7942" marT="7942" marB="0" anchor="b"/>
                </a:tc>
              </a:tr>
              <a:tr h="256737">
                <a:tc vMerge="1">
                  <a:txBody>
                    <a:bodyPr/>
                    <a:lstStyle/>
                    <a:p>
                      <a:endParaRPr lang="es-ES"/>
                    </a:p>
                  </a:txBody>
                  <a:tcPr/>
                </a:tc>
                <a:tc vMerge="1">
                  <a:txBody>
                    <a:bodyPr/>
                    <a:lstStyle/>
                    <a:p>
                      <a:endParaRPr lang="es-ES"/>
                    </a:p>
                  </a:txBody>
                  <a:tcPr/>
                </a:tc>
                <a:tc>
                  <a:txBody>
                    <a:bodyPr/>
                    <a:lstStyle/>
                    <a:p>
                      <a:pPr algn="ctr" fontAlgn="b"/>
                      <a:r>
                        <a:rPr lang="es-ES" sz="1400" u="none" strike="noStrike">
                          <a:effectLst/>
                        </a:rPr>
                        <a:t>3</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15.17</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20.42</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11.82</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11.53</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6.39</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12.83</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201.86</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11.27</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22.31</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1790.37</a:t>
                      </a:r>
                      <a:endParaRPr lang="es-ES" sz="1400" b="0" i="0" u="none" strike="noStrike">
                        <a:solidFill>
                          <a:srgbClr val="000000"/>
                        </a:solidFill>
                        <a:effectLst/>
                        <a:latin typeface="Times New Roman" panose="02020603050405020304" pitchFamily="18" charset="0"/>
                      </a:endParaRPr>
                    </a:p>
                  </a:txBody>
                  <a:tcPr marL="7942" marR="7942" marT="7942" marB="0" anchor="b"/>
                </a:tc>
              </a:tr>
              <a:tr h="246956">
                <a:tc vMerge="1">
                  <a:txBody>
                    <a:bodyPr/>
                    <a:lstStyle/>
                    <a:p>
                      <a:endParaRPr lang="es-ES"/>
                    </a:p>
                  </a:txBody>
                  <a:tcPr/>
                </a:tc>
                <a:tc rowSpan="3">
                  <a:txBody>
                    <a:bodyPr/>
                    <a:lstStyle/>
                    <a:p>
                      <a:pPr algn="ctr" fontAlgn="ctr"/>
                      <a:r>
                        <a:rPr lang="es-ES" sz="2000" u="none" strike="noStrike">
                          <a:effectLst/>
                        </a:rPr>
                        <a:t> 1/3</a:t>
                      </a:r>
                      <a:endParaRPr lang="es-ES" sz="2000" b="0"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b"/>
                      <a:r>
                        <a:rPr lang="es-ES" sz="1400" u="none" strike="noStrike">
                          <a:effectLst/>
                        </a:rPr>
                        <a:t>4</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15.12</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20.90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11.65</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11.40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6.27</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12.60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189.57</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10.53</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20.83</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1800.95</a:t>
                      </a:r>
                      <a:endParaRPr lang="es-ES" sz="1400" b="0" i="0" u="none" strike="noStrike">
                        <a:solidFill>
                          <a:srgbClr val="000000"/>
                        </a:solidFill>
                        <a:effectLst/>
                        <a:latin typeface="Times New Roman" panose="02020603050405020304" pitchFamily="18" charset="0"/>
                      </a:endParaRPr>
                    </a:p>
                  </a:txBody>
                  <a:tcPr marL="7942" marR="7942" marT="7942" marB="0" anchor="b"/>
                </a:tc>
              </a:tr>
              <a:tr h="246956">
                <a:tc vMerge="1">
                  <a:txBody>
                    <a:bodyPr/>
                    <a:lstStyle/>
                    <a:p>
                      <a:endParaRPr lang="es-ES"/>
                    </a:p>
                  </a:txBody>
                  <a:tcPr/>
                </a:tc>
                <a:tc vMerge="1">
                  <a:txBody>
                    <a:bodyPr/>
                    <a:lstStyle/>
                    <a:p>
                      <a:endParaRPr lang="es-ES"/>
                    </a:p>
                  </a:txBody>
                  <a:tcPr/>
                </a:tc>
                <a:tc>
                  <a:txBody>
                    <a:bodyPr/>
                    <a:lstStyle/>
                    <a:p>
                      <a:pPr algn="ctr" fontAlgn="b"/>
                      <a:r>
                        <a:rPr lang="es-ES" sz="1400" u="none" strike="noStrike">
                          <a:effectLst/>
                        </a:rPr>
                        <a:t>5</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15.25</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20.50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11.88</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11.60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6.55</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12.98</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214.62</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11.90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20.29</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1804.04</a:t>
                      </a:r>
                      <a:endParaRPr lang="es-ES" sz="1400" b="0" i="0" u="none" strike="noStrike">
                        <a:solidFill>
                          <a:srgbClr val="000000"/>
                        </a:solidFill>
                        <a:effectLst/>
                        <a:latin typeface="Times New Roman" panose="02020603050405020304" pitchFamily="18" charset="0"/>
                      </a:endParaRPr>
                    </a:p>
                  </a:txBody>
                  <a:tcPr marL="7942" marR="7942" marT="7942" marB="0" anchor="b"/>
                </a:tc>
              </a:tr>
              <a:tr h="256737">
                <a:tc vMerge="1">
                  <a:txBody>
                    <a:bodyPr/>
                    <a:lstStyle/>
                    <a:p>
                      <a:endParaRPr lang="es-ES"/>
                    </a:p>
                  </a:txBody>
                  <a:tcPr/>
                </a:tc>
                <a:tc vMerge="1">
                  <a:txBody>
                    <a:bodyPr/>
                    <a:lstStyle/>
                    <a:p>
                      <a:endParaRPr lang="es-ES"/>
                    </a:p>
                  </a:txBody>
                  <a:tcPr/>
                </a:tc>
                <a:tc>
                  <a:txBody>
                    <a:bodyPr/>
                    <a:lstStyle/>
                    <a:p>
                      <a:pPr algn="ctr" fontAlgn="b"/>
                      <a:r>
                        <a:rPr lang="es-ES" sz="1400" u="none" strike="noStrike">
                          <a:effectLst/>
                        </a:rPr>
                        <a:t>6</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15.20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20.45</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11.80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11.57</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6.32</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12.75</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183.51</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10.20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19.49</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1799.38</a:t>
                      </a:r>
                      <a:endParaRPr lang="es-ES" sz="1400" b="0" i="0" u="none" strike="noStrike">
                        <a:solidFill>
                          <a:srgbClr val="000000"/>
                        </a:solidFill>
                        <a:effectLst/>
                        <a:latin typeface="Times New Roman" panose="02020603050405020304" pitchFamily="18" charset="0"/>
                      </a:endParaRPr>
                    </a:p>
                  </a:txBody>
                  <a:tcPr marL="7942" marR="7942" marT="7942" marB="0" anchor="b"/>
                </a:tc>
              </a:tr>
              <a:tr h="246956">
                <a:tc vMerge="1">
                  <a:txBody>
                    <a:bodyPr/>
                    <a:lstStyle/>
                    <a:p>
                      <a:endParaRPr lang="es-ES"/>
                    </a:p>
                  </a:txBody>
                  <a:tcPr/>
                </a:tc>
                <a:tc rowSpan="3">
                  <a:txBody>
                    <a:bodyPr/>
                    <a:lstStyle/>
                    <a:p>
                      <a:pPr algn="ctr" fontAlgn="ctr"/>
                      <a:r>
                        <a:rPr lang="es-ES" sz="2000" u="none" strike="noStrike">
                          <a:effectLst/>
                        </a:rPr>
                        <a:t> 1/6</a:t>
                      </a:r>
                      <a:endParaRPr lang="es-ES" sz="2000" b="0"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b"/>
                      <a:r>
                        <a:rPr lang="es-ES" sz="1400" u="none" strike="noStrike">
                          <a:effectLst/>
                        </a:rPr>
                        <a:t>7</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15.10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21.00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12.00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11.80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6.48</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13.00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184.05</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10.17</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16.67</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1809.82</a:t>
                      </a:r>
                      <a:endParaRPr lang="es-ES" sz="1400" b="0" i="0" u="none" strike="noStrike">
                        <a:solidFill>
                          <a:srgbClr val="000000"/>
                        </a:solidFill>
                        <a:effectLst/>
                        <a:latin typeface="Times New Roman" panose="02020603050405020304" pitchFamily="18" charset="0"/>
                      </a:endParaRPr>
                    </a:p>
                  </a:txBody>
                  <a:tcPr marL="7942" marR="7942" marT="7942" marB="0" anchor="b"/>
                </a:tc>
              </a:tr>
              <a:tr h="246956">
                <a:tc vMerge="1">
                  <a:txBody>
                    <a:bodyPr/>
                    <a:lstStyle/>
                    <a:p>
                      <a:endParaRPr lang="es-ES"/>
                    </a:p>
                  </a:txBody>
                  <a:tcPr/>
                </a:tc>
                <a:tc vMerge="1">
                  <a:txBody>
                    <a:bodyPr/>
                    <a:lstStyle/>
                    <a:p>
                      <a:endParaRPr lang="es-ES"/>
                    </a:p>
                  </a:txBody>
                  <a:tcPr/>
                </a:tc>
                <a:tc>
                  <a:txBody>
                    <a:bodyPr/>
                    <a:lstStyle/>
                    <a:p>
                      <a:pPr algn="ctr" fontAlgn="b"/>
                      <a:r>
                        <a:rPr lang="es-ES" sz="1400" u="none" strike="noStrike">
                          <a:effectLst/>
                        </a:rPr>
                        <a:t>8</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15.20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20.20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11.84</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11.57</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6.59</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13.00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223.09</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12.36</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18.88</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1804.99</a:t>
                      </a:r>
                      <a:endParaRPr lang="es-ES" sz="1400" b="0" i="0" u="none" strike="noStrike">
                        <a:solidFill>
                          <a:srgbClr val="000000"/>
                        </a:solidFill>
                        <a:effectLst/>
                        <a:latin typeface="Times New Roman" panose="02020603050405020304" pitchFamily="18" charset="0"/>
                      </a:endParaRPr>
                    </a:p>
                  </a:txBody>
                  <a:tcPr marL="7942" marR="7942" marT="7942" marB="0" anchor="b"/>
                </a:tc>
              </a:tr>
              <a:tr h="256737">
                <a:tc vMerge="1">
                  <a:txBody>
                    <a:bodyPr/>
                    <a:lstStyle/>
                    <a:p>
                      <a:endParaRPr lang="es-ES"/>
                    </a:p>
                  </a:txBody>
                  <a:tcPr/>
                </a:tc>
                <a:tc vMerge="1">
                  <a:txBody>
                    <a:bodyPr/>
                    <a:lstStyle/>
                    <a:p>
                      <a:endParaRPr lang="es-ES"/>
                    </a:p>
                  </a:txBody>
                  <a:tcPr/>
                </a:tc>
                <a:tc>
                  <a:txBody>
                    <a:bodyPr/>
                    <a:lstStyle/>
                    <a:p>
                      <a:pPr algn="ctr" fontAlgn="b"/>
                      <a:r>
                        <a:rPr lang="es-ES" sz="1400" u="none" strike="noStrike">
                          <a:effectLst/>
                        </a:rPr>
                        <a:t>9</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15.15</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21.05</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11.95</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11.70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6.56</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13.00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201.86</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11.11</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19.23</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1816.77</a:t>
                      </a:r>
                      <a:endParaRPr lang="es-ES" sz="1400" b="0" i="0" u="none" strike="noStrike">
                        <a:solidFill>
                          <a:srgbClr val="000000"/>
                        </a:solidFill>
                        <a:effectLst/>
                        <a:latin typeface="Times New Roman" panose="02020603050405020304" pitchFamily="18" charset="0"/>
                      </a:endParaRPr>
                    </a:p>
                  </a:txBody>
                  <a:tcPr marL="7942" marR="7942" marT="7942" marB="0" anchor="b"/>
                </a:tc>
              </a:tr>
              <a:tr h="246956">
                <a:tc vMerge="1">
                  <a:txBody>
                    <a:bodyPr/>
                    <a:lstStyle/>
                    <a:p>
                      <a:endParaRPr lang="es-ES"/>
                    </a:p>
                  </a:txBody>
                  <a:tcPr/>
                </a:tc>
                <a:tc rowSpan="3">
                  <a:txBody>
                    <a:bodyPr/>
                    <a:lstStyle/>
                    <a:p>
                      <a:pPr algn="ctr" fontAlgn="ctr"/>
                      <a:r>
                        <a:rPr lang="es-ES" sz="2000" u="none" strike="noStrike">
                          <a:effectLst/>
                        </a:rPr>
                        <a:t> 1/2</a:t>
                      </a:r>
                      <a:endParaRPr lang="es-ES" sz="2000" b="0"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b"/>
                      <a:r>
                        <a:rPr lang="es-ES" sz="1400" u="none" strike="noStrike">
                          <a:effectLst/>
                        </a:rPr>
                        <a:t>10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15.10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20.70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12.02</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11.80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6.31</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12.80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154.08</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8.47</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22.00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1818.18</a:t>
                      </a:r>
                      <a:endParaRPr lang="es-ES" sz="1400" b="0" i="0" u="none" strike="noStrike">
                        <a:solidFill>
                          <a:srgbClr val="000000"/>
                        </a:solidFill>
                        <a:effectLst/>
                        <a:latin typeface="Times New Roman" panose="02020603050405020304" pitchFamily="18" charset="0"/>
                      </a:endParaRPr>
                    </a:p>
                  </a:txBody>
                  <a:tcPr marL="7942" marR="7942" marT="7942" marB="0" anchor="b"/>
                </a:tc>
              </a:tr>
              <a:tr h="246956">
                <a:tc vMerge="1">
                  <a:txBody>
                    <a:bodyPr/>
                    <a:lstStyle/>
                    <a:p>
                      <a:endParaRPr lang="es-ES"/>
                    </a:p>
                  </a:txBody>
                  <a:tcPr/>
                </a:tc>
                <a:tc vMerge="1">
                  <a:txBody>
                    <a:bodyPr/>
                    <a:lstStyle/>
                    <a:p>
                      <a:endParaRPr lang="es-ES"/>
                    </a:p>
                  </a:txBody>
                  <a:tcPr/>
                </a:tc>
                <a:tc>
                  <a:txBody>
                    <a:bodyPr/>
                    <a:lstStyle/>
                    <a:p>
                      <a:pPr algn="ctr" fontAlgn="b"/>
                      <a:r>
                        <a:rPr lang="es-ES" sz="1400" u="none" strike="noStrike">
                          <a:effectLst/>
                        </a:rPr>
                        <a:t>11</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15.10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20.60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12.08</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11.85</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6.28</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12.80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145.71</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8.02</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24.21</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1817.48</a:t>
                      </a:r>
                      <a:endParaRPr lang="es-ES" sz="1400" b="0" i="0" u="none" strike="noStrike">
                        <a:solidFill>
                          <a:srgbClr val="000000"/>
                        </a:solidFill>
                        <a:effectLst/>
                        <a:latin typeface="Times New Roman" panose="02020603050405020304" pitchFamily="18" charset="0"/>
                      </a:endParaRPr>
                    </a:p>
                  </a:txBody>
                  <a:tcPr marL="7942" marR="7942" marT="7942" marB="0" anchor="b"/>
                </a:tc>
              </a:tr>
              <a:tr h="256737">
                <a:tc vMerge="1">
                  <a:txBody>
                    <a:bodyPr/>
                    <a:lstStyle/>
                    <a:p>
                      <a:endParaRPr lang="es-ES"/>
                    </a:p>
                  </a:txBody>
                  <a:tcPr/>
                </a:tc>
                <a:tc vMerge="1">
                  <a:txBody>
                    <a:bodyPr/>
                    <a:lstStyle/>
                    <a:p>
                      <a:endParaRPr lang="es-ES"/>
                    </a:p>
                  </a:txBody>
                  <a:tcPr/>
                </a:tc>
                <a:tc>
                  <a:txBody>
                    <a:bodyPr/>
                    <a:lstStyle/>
                    <a:p>
                      <a:pPr algn="ctr" fontAlgn="b"/>
                      <a:r>
                        <a:rPr lang="es-ES" sz="1400" u="none" strike="noStrike">
                          <a:effectLst/>
                        </a:rPr>
                        <a:t>12</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40.00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15.10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20.55</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12.03</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11.73</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6.32</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12.80</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165.12</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9.12</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28.04</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b"/>
                      <a:r>
                        <a:rPr lang="es-ES" sz="1400" u="none" strike="noStrike">
                          <a:effectLst/>
                        </a:rPr>
                        <a:t>1810.19</a:t>
                      </a:r>
                      <a:endParaRPr lang="es-ES" sz="1400" b="0" i="0" u="none" strike="noStrike">
                        <a:solidFill>
                          <a:srgbClr val="000000"/>
                        </a:solidFill>
                        <a:effectLst/>
                        <a:latin typeface="Times New Roman" panose="02020603050405020304" pitchFamily="18" charset="0"/>
                      </a:endParaRPr>
                    </a:p>
                  </a:txBody>
                  <a:tcPr marL="7942" marR="7942" marT="7942" marB="0" anchor="b"/>
                </a:tc>
              </a:tr>
              <a:tr h="256737">
                <a:tc vMerge="1">
                  <a:txBody>
                    <a:bodyPr/>
                    <a:lstStyle/>
                    <a:p>
                      <a:endParaRPr lang="es-ES"/>
                    </a:p>
                  </a:txBody>
                  <a:tcPr/>
                </a:tc>
                <a:tc gridSpan="2">
                  <a:txBody>
                    <a:bodyPr/>
                    <a:lstStyle/>
                    <a:p>
                      <a:pPr algn="ctr" fontAlgn="ctr"/>
                      <a:r>
                        <a:rPr lang="es-ES" sz="1400" b="1" u="none" strike="noStrike" dirty="0">
                          <a:effectLst/>
                        </a:rPr>
                        <a:t>Media</a:t>
                      </a:r>
                      <a:endParaRPr lang="es-ES" sz="1400" b="1" i="0" u="none" strike="noStrike" dirty="0">
                        <a:solidFill>
                          <a:srgbClr val="000000"/>
                        </a:solidFill>
                        <a:effectLst/>
                        <a:latin typeface="Times New Roman" panose="02020603050405020304" pitchFamily="18" charset="0"/>
                      </a:endParaRPr>
                    </a:p>
                  </a:txBody>
                  <a:tcPr marL="7942" marR="7942" marT="7942" marB="0" anchor="ctr"/>
                </a:tc>
                <a:tc hMerge="1">
                  <a:txBody>
                    <a:bodyPr/>
                    <a:lstStyle/>
                    <a:p>
                      <a:endParaRPr lang="es-ES"/>
                    </a:p>
                  </a:txBody>
                  <a:tcPr/>
                </a:tc>
                <a:tc>
                  <a:txBody>
                    <a:bodyPr/>
                    <a:lstStyle/>
                    <a:p>
                      <a:pPr algn="ctr" fontAlgn="ctr"/>
                      <a:r>
                        <a:rPr lang="es-ES" sz="1400" u="none" strike="noStrike">
                          <a:effectLst/>
                        </a:rPr>
                        <a:t>40.00</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15.15</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20.64</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11.87</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11.62</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6.38</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12.82</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b="1" u="none" strike="noStrike" dirty="0">
                          <a:effectLst/>
                        </a:rPr>
                        <a:t>187.23</a:t>
                      </a:r>
                      <a:endParaRPr lang="es-ES" sz="1400" b="1" i="0" u="none" strike="noStrike" dirty="0">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b="1" u="none" strike="noStrike" dirty="0">
                          <a:effectLst/>
                        </a:rPr>
                        <a:t>10.38</a:t>
                      </a:r>
                      <a:endParaRPr lang="es-ES" sz="1400" b="1" i="0" u="none" strike="noStrike" dirty="0">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b="1" u="none" strike="noStrike" dirty="0">
                          <a:effectLst/>
                        </a:rPr>
                        <a:t>21.54</a:t>
                      </a:r>
                      <a:endParaRPr lang="es-ES" sz="1400" b="1" i="0" u="none" strike="noStrike" dirty="0">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b="1" u="none" strike="noStrike">
                          <a:effectLst/>
                        </a:rPr>
                        <a:t>1803.64</a:t>
                      </a:r>
                      <a:endParaRPr lang="es-ES" sz="1400" b="1" i="0" u="none" strike="noStrike">
                        <a:solidFill>
                          <a:srgbClr val="000000"/>
                        </a:solidFill>
                        <a:effectLst/>
                        <a:latin typeface="Times New Roman" panose="02020603050405020304" pitchFamily="18" charset="0"/>
                      </a:endParaRPr>
                    </a:p>
                  </a:txBody>
                  <a:tcPr marL="7942" marR="7942" marT="7942" marB="0" anchor="ctr"/>
                </a:tc>
              </a:tr>
              <a:tr h="256737">
                <a:tc vMerge="1">
                  <a:txBody>
                    <a:bodyPr/>
                    <a:lstStyle/>
                    <a:p>
                      <a:endParaRPr lang="es-ES"/>
                    </a:p>
                  </a:txBody>
                  <a:tcPr/>
                </a:tc>
                <a:tc gridSpan="2">
                  <a:txBody>
                    <a:bodyPr/>
                    <a:lstStyle/>
                    <a:p>
                      <a:pPr algn="ctr" fontAlgn="ctr"/>
                      <a:r>
                        <a:rPr lang="es-ES" sz="1400" b="1" u="none" strike="noStrike">
                          <a:effectLst/>
                        </a:rPr>
                        <a:t>Desviación estándar</a:t>
                      </a:r>
                      <a:endParaRPr lang="es-ES" sz="1400" b="1" i="0" u="none" strike="noStrike">
                        <a:solidFill>
                          <a:srgbClr val="000000"/>
                        </a:solidFill>
                        <a:effectLst/>
                        <a:latin typeface="Times New Roman" panose="02020603050405020304" pitchFamily="18" charset="0"/>
                      </a:endParaRPr>
                    </a:p>
                  </a:txBody>
                  <a:tcPr marL="7942" marR="7942" marT="7942" marB="0" anchor="ctr"/>
                </a:tc>
                <a:tc hMerge="1">
                  <a:txBody>
                    <a:bodyPr/>
                    <a:lstStyle/>
                    <a:p>
                      <a:endParaRPr lang="es-ES"/>
                    </a:p>
                  </a:txBody>
                  <a:tcPr/>
                </a:tc>
                <a:tc>
                  <a:txBody>
                    <a:bodyPr/>
                    <a:lstStyle/>
                    <a:p>
                      <a:pPr algn="l" fontAlgn="b"/>
                      <a:r>
                        <a:rPr lang="es-ES" sz="1400" u="none" strike="noStrike">
                          <a:effectLst/>
                        </a:rPr>
                        <a:t> </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l" fontAlgn="b"/>
                      <a:r>
                        <a:rPr lang="es-ES" sz="1400" u="none" strike="noStrike">
                          <a:effectLst/>
                        </a:rPr>
                        <a:t> </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l" fontAlgn="b"/>
                      <a:r>
                        <a:rPr lang="es-ES" sz="1400" u="none" strike="noStrike">
                          <a:effectLst/>
                        </a:rPr>
                        <a:t> </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u="none" strike="noStrike">
                          <a:effectLst/>
                        </a:rPr>
                        <a:t> </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b="1" u="none" strike="noStrike">
                          <a:effectLst/>
                        </a:rPr>
                        <a:t>23.18</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b="1" u="none" strike="noStrike">
                          <a:effectLst/>
                        </a:rPr>
                        <a:t>1.31</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b="1" u="none" strike="noStrike">
                          <a:effectLst/>
                        </a:rPr>
                        <a:t>3.01</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b="1" u="none" strike="noStrike" dirty="0">
                          <a:effectLst/>
                        </a:rPr>
                        <a:t>11.68</a:t>
                      </a:r>
                      <a:endParaRPr lang="es-ES" sz="1400" b="1" i="0" u="none" strike="noStrike" dirty="0">
                        <a:solidFill>
                          <a:srgbClr val="000000"/>
                        </a:solidFill>
                        <a:effectLst/>
                        <a:latin typeface="Times New Roman" panose="02020603050405020304" pitchFamily="18" charset="0"/>
                      </a:endParaRPr>
                    </a:p>
                  </a:txBody>
                  <a:tcPr marL="7942" marR="7942" marT="7942" marB="0" anchor="ctr"/>
                </a:tc>
              </a:tr>
              <a:tr h="256737">
                <a:tc vMerge="1">
                  <a:txBody>
                    <a:bodyPr/>
                    <a:lstStyle/>
                    <a:p>
                      <a:endParaRPr lang="es-ES"/>
                    </a:p>
                  </a:txBody>
                  <a:tcPr/>
                </a:tc>
                <a:tc gridSpan="2">
                  <a:txBody>
                    <a:bodyPr/>
                    <a:lstStyle/>
                    <a:p>
                      <a:pPr algn="ctr" fontAlgn="ctr"/>
                      <a:r>
                        <a:rPr lang="es-ES" sz="1400" b="1" u="none" strike="noStrike" dirty="0">
                          <a:effectLst/>
                        </a:rPr>
                        <a:t>Coeficiente </a:t>
                      </a:r>
                      <a:r>
                        <a:rPr lang="es-ES" sz="1400" b="1" u="none" strike="noStrike" dirty="0" smtClean="0">
                          <a:effectLst/>
                        </a:rPr>
                        <a:t>variación</a:t>
                      </a:r>
                      <a:endParaRPr lang="es-ES" sz="1400" b="1" i="0" u="none" strike="noStrike" dirty="0">
                        <a:solidFill>
                          <a:srgbClr val="000000"/>
                        </a:solidFill>
                        <a:effectLst/>
                        <a:latin typeface="Times New Roman" panose="02020603050405020304" pitchFamily="18" charset="0"/>
                      </a:endParaRPr>
                    </a:p>
                  </a:txBody>
                  <a:tcPr marL="7942" marR="7942" marT="7942" marB="0" anchor="ctr"/>
                </a:tc>
                <a:tc hMerge="1">
                  <a:txBody>
                    <a:bodyPr/>
                    <a:lstStyle/>
                    <a:p>
                      <a:endParaRPr lang="es-ES"/>
                    </a:p>
                  </a:txBody>
                  <a:tcPr/>
                </a:tc>
                <a:tc>
                  <a:txBody>
                    <a:bodyPr/>
                    <a:lstStyle/>
                    <a:p>
                      <a:pPr algn="l" fontAlgn="b"/>
                      <a:r>
                        <a:rPr lang="es-ES" sz="1400" u="none" strike="noStrike">
                          <a:effectLst/>
                        </a:rPr>
                        <a:t> </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l" fontAlgn="b"/>
                      <a:r>
                        <a:rPr lang="es-ES" sz="1400" u="none" strike="noStrike">
                          <a:effectLst/>
                        </a:rPr>
                        <a:t> </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l" fontAlgn="b"/>
                      <a:r>
                        <a:rPr lang="es-ES" sz="1400" u="none" strike="noStrike">
                          <a:effectLst/>
                        </a:rPr>
                        <a:t> </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l" fontAlgn="b"/>
                      <a:r>
                        <a:rPr lang="es-ES" sz="1400" u="none" strike="noStrike">
                          <a:effectLst/>
                        </a:rPr>
                        <a:t> </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l" fontAlgn="b"/>
                      <a:r>
                        <a:rPr lang="es-ES" sz="1400" u="none" strike="noStrike">
                          <a:effectLst/>
                        </a:rPr>
                        <a:t> </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l" fontAlgn="b"/>
                      <a:r>
                        <a:rPr lang="es-ES" sz="1400" u="none" strike="noStrike">
                          <a:effectLst/>
                        </a:rPr>
                        <a:t> </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l" fontAlgn="b"/>
                      <a:r>
                        <a:rPr lang="es-ES" sz="1400" u="none" strike="noStrike">
                          <a:effectLst/>
                        </a:rPr>
                        <a:t> </a:t>
                      </a:r>
                      <a:endParaRPr lang="es-ES" sz="1400" b="0" i="0" u="none" strike="noStrike">
                        <a:solidFill>
                          <a:srgbClr val="000000"/>
                        </a:solidFill>
                        <a:effectLst/>
                        <a:latin typeface="Times New Roman" panose="02020603050405020304" pitchFamily="18" charset="0"/>
                      </a:endParaRPr>
                    </a:p>
                  </a:txBody>
                  <a:tcPr marL="7942" marR="7942" marT="7942" marB="0" anchor="b"/>
                </a:tc>
                <a:tc>
                  <a:txBody>
                    <a:bodyPr/>
                    <a:lstStyle/>
                    <a:p>
                      <a:pPr algn="ctr" fontAlgn="ctr"/>
                      <a:r>
                        <a:rPr lang="es-ES" sz="1400" b="1" u="none" strike="noStrike">
                          <a:effectLst/>
                        </a:rPr>
                        <a:t>0.12</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b="1" u="none" strike="noStrike">
                          <a:effectLst/>
                        </a:rPr>
                        <a:t>0.13</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b="1" u="none" strike="noStrike">
                          <a:effectLst/>
                        </a:rPr>
                        <a:t>0.14</a:t>
                      </a:r>
                      <a:endParaRPr lang="es-ES" sz="1400" b="1" i="0" u="none" strike="noStrike">
                        <a:solidFill>
                          <a:srgbClr val="000000"/>
                        </a:solidFill>
                        <a:effectLst/>
                        <a:latin typeface="Times New Roman" panose="02020603050405020304" pitchFamily="18" charset="0"/>
                      </a:endParaRPr>
                    </a:p>
                  </a:txBody>
                  <a:tcPr marL="7942" marR="7942" marT="7942" marB="0" anchor="ctr"/>
                </a:tc>
                <a:tc>
                  <a:txBody>
                    <a:bodyPr/>
                    <a:lstStyle/>
                    <a:p>
                      <a:pPr algn="ctr" fontAlgn="ctr"/>
                      <a:r>
                        <a:rPr lang="es-ES" sz="1400" b="1" u="none" strike="noStrike" dirty="0">
                          <a:effectLst/>
                        </a:rPr>
                        <a:t>0.01</a:t>
                      </a:r>
                      <a:endParaRPr lang="es-ES" sz="1400" b="1" i="0" u="none" strike="noStrike" dirty="0">
                        <a:solidFill>
                          <a:srgbClr val="000000"/>
                        </a:solidFill>
                        <a:effectLst/>
                        <a:latin typeface="Times New Roman" panose="02020603050405020304" pitchFamily="18" charset="0"/>
                      </a:endParaRPr>
                    </a:p>
                  </a:txBody>
                  <a:tcPr marL="7942" marR="7942" marT="7942" marB="0" anchor="ctr"/>
                </a:tc>
              </a:tr>
            </a:tbl>
          </a:graphicData>
        </a:graphic>
      </p:graphicFrame>
      <p:sp>
        <p:nvSpPr>
          <p:cNvPr id="14" name="Rectángulo redondeado 13"/>
          <p:cNvSpPr/>
          <p:nvPr/>
        </p:nvSpPr>
        <p:spPr>
          <a:xfrm>
            <a:off x="7997780" y="5125792"/>
            <a:ext cx="3979572" cy="28333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28285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a 14"/>
          <p:cNvGraphicFramePr>
            <a:graphicFrameLocks noGrp="1"/>
          </p:cNvGraphicFramePr>
          <p:nvPr>
            <p:extLst/>
          </p:nvPr>
        </p:nvGraphicFramePr>
        <p:xfrm>
          <a:off x="573826" y="979600"/>
          <a:ext cx="10476246" cy="5034839"/>
        </p:xfrm>
        <a:graphic>
          <a:graphicData uri="http://schemas.openxmlformats.org/drawingml/2006/table">
            <a:tbl>
              <a:tblPr firstRow="1" firstCol="1" bandRow="1">
                <a:tableStyleId>{10A1B5D5-9B99-4C35-A422-299274C87663}</a:tableStyleId>
              </a:tblPr>
              <a:tblGrid>
                <a:gridCol w="3644860"/>
                <a:gridCol w="2204376"/>
                <a:gridCol w="2313505"/>
                <a:gridCol w="2313505"/>
              </a:tblGrid>
              <a:tr h="839139">
                <a:tc rowSpan="2">
                  <a:txBody>
                    <a:bodyPr/>
                    <a:lstStyle/>
                    <a:p>
                      <a:pPr algn="ctr" fontAlgn="ctr"/>
                      <a:r>
                        <a:rPr lang="es-ES" sz="1800" u="none" strike="noStrike" dirty="0">
                          <a:effectLst/>
                        </a:rPr>
                        <a:t>Tipo de bloques</a:t>
                      </a:r>
                      <a:endParaRPr lang="es-ES" sz="18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a:effectLst/>
                        </a:rPr>
                        <a:t>Absorción</a:t>
                      </a:r>
                      <a:endParaRPr lang="es-ES" sz="18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a:effectLst/>
                        </a:rPr>
                        <a:t>Densidad</a:t>
                      </a:r>
                      <a:endParaRPr lang="es-ES" sz="18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a:effectLst/>
                        </a:rPr>
                        <a:t>Contenido de humedad</a:t>
                      </a:r>
                      <a:endParaRPr lang="es-ES" sz="1800" b="1" i="0" u="none" strike="noStrike">
                        <a:solidFill>
                          <a:srgbClr val="000000"/>
                        </a:solidFill>
                        <a:effectLst/>
                        <a:latin typeface="Times New Roman" panose="02020603050405020304" pitchFamily="18" charset="0"/>
                      </a:endParaRPr>
                    </a:p>
                  </a:txBody>
                  <a:tcPr marL="9525" marR="9525" marT="9525" marB="0" anchor="ctr"/>
                </a:tc>
              </a:tr>
              <a:tr h="419570">
                <a:tc vMerge="1">
                  <a:txBody>
                    <a:bodyPr/>
                    <a:lstStyle/>
                    <a:p>
                      <a:endParaRPr lang="es-ES"/>
                    </a:p>
                  </a:txBody>
                  <a:tcPr/>
                </a:tc>
                <a:tc>
                  <a:txBody>
                    <a:bodyPr/>
                    <a:lstStyle/>
                    <a:p>
                      <a:pPr algn="ctr" fontAlgn="ctr"/>
                      <a:r>
                        <a:rPr lang="es-ES" sz="1800" u="none" strike="noStrike">
                          <a:effectLst/>
                        </a:rPr>
                        <a:t>Kg/m3</a:t>
                      </a:r>
                      <a:endParaRPr lang="es-ES" sz="18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a:effectLst/>
                        </a:rPr>
                        <a:t>Kg/m3</a:t>
                      </a:r>
                      <a:endParaRPr lang="es-ES" sz="18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a:effectLst/>
                        </a:rPr>
                        <a:t>%</a:t>
                      </a:r>
                      <a:endParaRPr lang="es-ES" sz="1800" b="1" i="0" u="none" strike="noStrike">
                        <a:solidFill>
                          <a:srgbClr val="000000"/>
                        </a:solidFill>
                        <a:effectLst/>
                        <a:latin typeface="Times New Roman" panose="02020603050405020304" pitchFamily="18" charset="0"/>
                      </a:endParaRPr>
                    </a:p>
                  </a:txBody>
                  <a:tcPr marL="9525" marR="9525" marT="9525" marB="0" anchor="ctr"/>
                </a:tc>
              </a:tr>
              <a:tr h="419570">
                <a:tc>
                  <a:txBody>
                    <a:bodyPr/>
                    <a:lstStyle/>
                    <a:p>
                      <a:pPr algn="l" fontAlgn="ctr"/>
                      <a:r>
                        <a:rPr lang="es-ES" sz="1800" u="none" strike="noStrike">
                          <a:effectLst/>
                        </a:rPr>
                        <a:t>Prensado de Comercializadora 1</a:t>
                      </a:r>
                      <a:endParaRPr lang="es-ES" sz="18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dirty="0">
                          <a:effectLst/>
                        </a:rPr>
                        <a:t>235.93</a:t>
                      </a:r>
                      <a:endParaRPr lang="es-ES" sz="18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a:effectLst/>
                        </a:rPr>
                        <a:t>1858.22</a:t>
                      </a:r>
                      <a:endParaRPr lang="es-ES" sz="18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a:effectLst/>
                        </a:rPr>
                        <a:t>25.70</a:t>
                      </a:r>
                      <a:endParaRPr lang="es-ES" sz="1800" b="0" i="0" u="none" strike="noStrike">
                        <a:solidFill>
                          <a:srgbClr val="000000"/>
                        </a:solidFill>
                        <a:effectLst/>
                        <a:latin typeface="Times New Roman" panose="02020603050405020304" pitchFamily="18" charset="0"/>
                      </a:endParaRPr>
                    </a:p>
                  </a:txBody>
                  <a:tcPr marL="9525" marR="9525" marT="9525" marB="0" anchor="ctr"/>
                </a:tc>
              </a:tr>
              <a:tr h="419570">
                <a:tc>
                  <a:txBody>
                    <a:bodyPr/>
                    <a:lstStyle/>
                    <a:p>
                      <a:pPr algn="l" fontAlgn="ctr"/>
                      <a:r>
                        <a:rPr lang="es-ES" sz="1800" u="none" strike="noStrike">
                          <a:effectLst/>
                        </a:rPr>
                        <a:t>Liviano de Comercializadora 1</a:t>
                      </a:r>
                      <a:endParaRPr lang="es-ES" sz="18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dirty="0">
                          <a:effectLst/>
                        </a:rPr>
                        <a:t>221.19</a:t>
                      </a:r>
                      <a:endParaRPr lang="es-ES" sz="18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dirty="0">
                          <a:effectLst/>
                        </a:rPr>
                        <a:t>1641.25</a:t>
                      </a:r>
                      <a:endParaRPr lang="es-ES" sz="18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a:effectLst/>
                        </a:rPr>
                        <a:t>37.48</a:t>
                      </a:r>
                      <a:endParaRPr lang="es-ES" sz="1800" b="0" i="0" u="none" strike="noStrike">
                        <a:solidFill>
                          <a:srgbClr val="000000"/>
                        </a:solidFill>
                        <a:effectLst/>
                        <a:latin typeface="Times New Roman" panose="02020603050405020304" pitchFamily="18" charset="0"/>
                      </a:endParaRPr>
                    </a:p>
                  </a:txBody>
                  <a:tcPr marL="9525" marR="9525" marT="9525" marB="0" anchor="ctr"/>
                </a:tc>
              </a:tr>
              <a:tr h="419570">
                <a:tc>
                  <a:txBody>
                    <a:bodyPr/>
                    <a:lstStyle/>
                    <a:p>
                      <a:pPr algn="l" fontAlgn="ctr"/>
                      <a:r>
                        <a:rPr lang="es-ES" sz="1800" u="none" strike="noStrike">
                          <a:effectLst/>
                        </a:rPr>
                        <a:t>Prensado de Comercializadora 2</a:t>
                      </a:r>
                      <a:endParaRPr lang="es-ES" sz="18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dirty="0">
                          <a:effectLst/>
                        </a:rPr>
                        <a:t>219.27</a:t>
                      </a:r>
                      <a:endParaRPr lang="es-ES" sz="18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dirty="0">
                          <a:effectLst/>
                        </a:rPr>
                        <a:t>1771.88</a:t>
                      </a:r>
                      <a:endParaRPr lang="es-ES" sz="18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a:effectLst/>
                        </a:rPr>
                        <a:t>28.90</a:t>
                      </a:r>
                      <a:endParaRPr lang="es-ES" sz="1800" b="0" i="0" u="none" strike="noStrike">
                        <a:solidFill>
                          <a:srgbClr val="000000"/>
                        </a:solidFill>
                        <a:effectLst/>
                        <a:latin typeface="Times New Roman" panose="02020603050405020304" pitchFamily="18" charset="0"/>
                      </a:endParaRPr>
                    </a:p>
                  </a:txBody>
                  <a:tcPr marL="9525" marR="9525" marT="9525" marB="0" anchor="ctr"/>
                </a:tc>
              </a:tr>
              <a:tr h="419570">
                <a:tc>
                  <a:txBody>
                    <a:bodyPr/>
                    <a:lstStyle/>
                    <a:p>
                      <a:pPr algn="l" fontAlgn="ctr"/>
                      <a:r>
                        <a:rPr lang="es-ES" sz="1800" u="none" strike="noStrike">
                          <a:effectLst/>
                        </a:rPr>
                        <a:t>PET 12.5%</a:t>
                      </a:r>
                      <a:endParaRPr lang="es-ES" sz="18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a:effectLst/>
                        </a:rPr>
                        <a:t>228.40</a:t>
                      </a:r>
                      <a:endParaRPr lang="es-ES" sz="18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dirty="0">
                          <a:effectLst/>
                        </a:rPr>
                        <a:t>1817.88</a:t>
                      </a:r>
                      <a:endParaRPr lang="es-ES" sz="18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a:effectLst/>
                        </a:rPr>
                        <a:t>24.21</a:t>
                      </a:r>
                      <a:endParaRPr lang="es-ES" sz="1800" b="0" i="0" u="none" strike="noStrike">
                        <a:solidFill>
                          <a:srgbClr val="000000"/>
                        </a:solidFill>
                        <a:effectLst/>
                        <a:latin typeface="Times New Roman" panose="02020603050405020304" pitchFamily="18" charset="0"/>
                      </a:endParaRPr>
                    </a:p>
                  </a:txBody>
                  <a:tcPr marL="9525" marR="9525" marT="9525" marB="0" anchor="ctr"/>
                </a:tc>
              </a:tr>
              <a:tr h="419570">
                <a:tc>
                  <a:txBody>
                    <a:bodyPr/>
                    <a:lstStyle/>
                    <a:p>
                      <a:pPr algn="l" fontAlgn="ctr"/>
                      <a:r>
                        <a:rPr lang="es-ES" sz="1800" u="none" strike="noStrike">
                          <a:effectLst/>
                        </a:rPr>
                        <a:t>PET 25%</a:t>
                      </a:r>
                      <a:endParaRPr lang="es-ES" sz="18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a:effectLst/>
                        </a:rPr>
                        <a:t>187.23</a:t>
                      </a:r>
                      <a:endParaRPr lang="es-ES" sz="18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dirty="0">
                          <a:effectLst/>
                        </a:rPr>
                        <a:t>1803.64</a:t>
                      </a:r>
                      <a:endParaRPr lang="es-ES" sz="18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dirty="0">
                          <a:effectLst/>
                        </a:rPr>
                        <a:t>21.54</a:t>
                      </a:r>
                      <a:endParaRPr lang="es-ES" sz="1800" b="0" i="0" u="none" strike="noStrike" dirty="0">
                        <a:solidFill>
                          <a:srgbClr val="000000"/>
                        </a:solidFill>
                        <a:effectLst/>
                        <a:latin typeface="Times New Roman" panose="02020603050405020304" pitchFamily="18" charset="0"/>
                      </a:endParaRPr>
                    </a:p>
                  </a:txBody>
                  <a:tcPr marL="9525" marR="9525" marT="9525" marB="0" anchor="ctr"/>
                </a:tc>
              </a:tr>
              <a:tr h="419570">
                <a:tc>
                  <a:txBody>
                    <a:bodyPr/>
                    <a:lstStyle/>
                    <a:p>
                      <a:pPr algn="l" fontAlgn="ctr"/>
                      <a:r>
                        <a:rPr lang="es-ES" sz="1800" u="none" strike="noStrike">
                          <a:effectLst/>
                        </a:rPr>
                        <a:t>PET 50%</a:t>
                      </a:r>
                      <a:endParaRPr lang="es-ES" sz="18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a:effectLst/>
                        </a:rPr>
                        <a:t>242.98</a:t>
                      </a:r>
                      <a:endParaRPr lang="es-ES" sz="18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dirty="0">
                          <a:effectLst/>
                        </a:rPr>
                        <a:t>1607.94</a:t>
                      </a:r>
                      <a:endParaRPr lang="es-ES" sz="18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dirty="0">
                          <a:effectLst/>
                        </a:rPr>
                        <a:t>15.71</a:t>
                      </a:r>
                      <a:endParaRPr lang="es-ES" sz="1800" b="0" i="0" u="none" strike="noStrike" dirty="0">
                        <a:solidFill>
                          <a:srgbClr val="000000"/>
                        </a:solidFill>
                        <a:effectLst/>
                        <a:latin typeface="Times New Roman" panose="02020603050405020304" pitchFamily="18" charset="0"/>
                      </a:endParaRPr>
                    </a:p>
                  </a:txBody>
                  <a:tcPr marL="9525" marR="9525" marT="9525" marB="0" anchor="ctr"/>
                </a:tc>
              </a:tr>
              <a:tr h="419570">
                <a:tc>
                  <a:txBody>
                    <a:bodyPr/>
                    <a:lstStyle/>
                    <a:p>
                      <a:pPr algn="l" fontAlgn="ctr"/>
                      <a:r>
                        <a:rPr lang="es-ES" sz="1800" u="none" strike="noStrike">
                          <a:effectLst/>
                        </a:rPr>
                        <a:t>PET 62.5%</a:t>
                      </a:r>
                      <a:endParaRPr lang="es-ES" sz="18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a:effectLst/>
                        </a:rPr>
                        <a:t>241.44</a:t>
                      </a:r>
                      <a:endParaRPr lang="es-ES" sz="18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a:effectLst/>
                        </a:rPr>
                        <a:t>1546.32</a:t>
                      </a:r>
                      <a:endParaRPr lang="es-ES" sz="18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dirty="0">
                          <a:effectLst/>
                        </a:rPr>
                        <a:t>15.37</a:t>
                      </a:r>
                      <a:endParaRPr lang="es-ES" sz="1800" b="0" i="0" u="none" strike="noStrike" dirty="0">
                        <a:solidFill>
                          <a:srgbClr val="000000"/>
                        </a:solidFill>
                        <a:effectLst/>
                        <a:latin typeface="Times New Roman" panose="02020603050405020304" pitchFamily="18" charset="0"/>
                      </a:endParaRPr>
                    </a:p>
                  </a:txBody>
                  <a:tcPr marL="9525" marR="9525" marT="9525" marB="0" anchor="ctr"/>
                </a:tc>
              </a:tr>
              <a:tr h="419570">
                <a:tc>
                  <a:txBody>
                    <a:bodyPr/>
                    <a:lstStyle/>
                    <a:p>
                      <a:pPr algn="l" fontAlgn="ctr"/>
                      <a:r>
                        <a:rPr lang="es-ES" sz="1800" u="none" strike="noStrike">
                          <a:effectLst/>
                        </a:rPr>
                        <a:t>PET 81.25%</a:t>
                      </a:r>
                      <a:endParaRPr lang="es-ES" sz="18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a:effectLst/>
                        </a:rPr>
                        <a:t>267.77</a:t>
                      </a:r>
                      <a:endParaRPr lang="es-ES" sz="18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a:effectLst/>
                        </a:rPr>
                        <a:t>1523.53</a:t>
                      </a:r>
                      <a:endParaRPr lang="es-ES" sz="18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dirty="0">
                          <a:effectLst/>
                        </a:rPr>
                        <a:t>13.43</a:t>
                      </a:r>
                      <a:endParaRPr lang="es-ES" sz="1800" b="0" i="0" u="none" strike="noStrike" dirty="0">
                        <a:solidFill>
                          <a:srgbClr val="000000"/>
                        </a:solidFill>
                        <a:effectLst/>
                        <a:latin typeface="Times New Roman" panose="02020603050405020304" pitchFamily="18" charset="0"/>
                      </a:endParaRPr>
                    </a:p>
                  </a:txBody>
                  <a:tcPr marL="9525" marR="9525" marT="9525" marB="0" anchor="ctr"/>
                </a:tc>
              </a:tr>
              <a:tr h="419570">
                <a:tc>
                  <a:txBody>
                    <a:bodyPr/>
                    <a:lstStyle/>
                    <a:p>
                      <a:pPr algn="l" fontAlgn="ctr"/>
                      <a:r>
                        <a:rPr lang="es-ES" sz="1800" u="none" strike="noStrike" dirty="0">
                          <a:effectLst/>
                        </a:rPr>
                        <a:t>Fibras de Caucho 25%</a:t>
                      </a:r>
                      <a:endParaRPr lang="es-ES" sz="18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a:effectLst/>
                        </a:rPr>
                        <a:t>241.26</a:t>
                      </a:r>
                      <a:endParaRPr lang="es-ES" sz="18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a:effectLst/>
                        </a:rPr>
                        <a:t>1737.09</a:t>
                      </a:r>
                      <a:endParaRPr lang="es-ES" sz="18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800" u="none" strike="noStrike" dirty="0">
                          <a:effectLst/>
                        </a:rPr>
                        <a:t>29.73</a:t>
                      </a:r>
                      <a:endParaRPr lang="es-ES" sz="1800" b="0" i="0" u="none" strike="noStrike" dirty="0">
                        <a:solidFill>
                          <a:srgbClr val="000000"/>
                        </a:solidFill>
                        <a:effectLst/>
                        <a:latin typeface="Times New Roman" panose="02020603050405020304" pitchFamily="18" charset="0"/>
                      </a:endParaRPr>
                    </a:p>
                  </a:txBody>
                  <a:tcPr marL="9525" marR="9525" marT="9525" marB="0" anchor="ctr"/>
                </a:tc>
              </a:tr>
            </a:tbl>
          </a:graphicData>
        </a:graphic>
      </p:graphicFrame>
      <p:sp>
        <p:nvSpPr>
          <p:cNvPr id="3" name="Marcador de número de diapositiva 2"/>
          <p:cNvSpPr>
            <a:spLocks noGrp="1"/>
          </p:cNvSpPr>
          <p:nvPr>
            <p:ph type="sldNum" sz="quarter" idx="12"/>
          </p:nvPr>
        </p:nvSpPr>
        <p:spPr/>
        <p:txBody>
          <a:bodyPr/>
          <a:lstStyle/>
          <a:p>
            <a:fld id="{395E251A-87E3-432A-9E77-35CE0B6F3D29}" type="slidenum">
              <a:rPr lang="es-ES" smtClean="0"/>
              <a:pPr/>
              <a:t>37</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MX" sz="2800" b="1" dirty="0">
                <a:latin typeface="Times New Roman" panose="02020603050405020304" pitchFamily="18" charset="0"/>
                <a:cs typeface="Times New Roman" panose="02020603050405020304" pitchFamily="18" charset="0"/>
              </a:rPr>
              <a:t>ABSORCIÓN, DENSIDAD Y CONTENIDO DE HUMEDAD</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sp>
        <p:nvSpPr>
          <p:cNvPr id="19" name="Rectángulo redondeado 18"/>
          <p:cNvSpPr/>
          <p:nvPr/>
        </p:nvSpPr>
        <p:spPr>
          <a:xfrm>
            <a:off x="540913" y="3876541"/>
            <a:ext cx="10483402" cy="48939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spTree>
    <p:extLst>
      <p:ext uri="{BB962C8B-B14F-4D97-AF65-F5344CB8AC3E}">
        <p14:creationId xmlns:p14="http://schemas.microsoft.com/office/powerpoint/2010/main" val="3069685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38</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MX" sz="2800" b="1" dirty="0" smtClean="0">
                <a:latin typeface="Times New Roman" panose="02020603050405020304" pitchFamily="18" charset="0"/>
                <a:cs typeface="Times New Roman" panose="02020603050405020304" pitchFamily="18" charset="0"/>
              </a:rPr>
              <a:t>ABSORCIÓN</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graphicFrame>
        <p:nvGraphicFramePr>
          <p:cNvPr id="16" name="Gráfico 15"/>
          <p:cNvGraphicFramePr>
            <a:graphicFrameLocks/>
          </p:cNvGraphicFramePr>
          <p:nvPr>
            <p:extLst>
              <p:ext uri="{D42A27DB-BD31-4B8C-83A1-F6EECF244321}">
                <p14:modId xmlns:p14="http://schemas.microsoft.com/office/powerpoint/2010/main" val="3338669531"/>
              </p:ext>
            </p:extLst>
          </p:nvPr>
        </p:nvGraphicFramePr>
        <p:xfrm>
          <a:off x="700202" y="995764"/>
          <a:ext cx="10710480" cy="4967154"/>
        </p:xfrm>
        <a:graphic>
          <a:graphicData uri="http://schemas.openxmlformats.org/drawingml/2006/chart">
            <c:chart xmlns:c="http://schemas.openxmlformats.org/drawingml/2006/chart" xmlns:r="http://schemas.openxmlformats.org/officeDocument/2006/relationships" r:id="rId2"/>
          </a:graphicData>
        </a:graphic>
      </p:graphicFrame>
      <p:sp>
        <p:nvSpPr>
          <p:cNvPr id="17" name="Elipse 16"/>
          <p:cNvSpPr/>
          <p:nvPr/>
        </p:nvSpPr>
        <p:spPr>
          <a:xfrm>
            <a:off x="6246253" y="3657601"/>
            <a:ext cx="785612" cy="48939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p:cNvSpPr/>
          <p:nvPr/>
        </p:nvSpPr>
        <p:spPr>
          <a:xfrm>
            <a:off x="5254581" y="5383370"/>
            <a:ext cx="940158" cy="36060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2167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39</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MX" sz="2800" b="1" dirty="0" smtClean="0">
                <a:latin typeface="Times New Roman" panose="02020603050405020304" pitchFamily="18" charset="0"/>
                <a:cs typeface="Times New Roman" panose="02020603050405020304" pitchFamily="18" charset="0"/>
              </a:rPr>
              <a:t>DENSIDAD</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graphicFrame>
        <p:nvGraphicFramePr>
          <p:cNvPr id="16" name="Gráfico 15"/>
          <p:cNvGraphicFramePr>
            <a:graphicFrameLocks/>
          </p:cNvGraphicFramePr>
          <p:nvPr>
            <p:extLst>
              <p:ext uri="{D42A27DB-BD31-4B8C-83A1-F6EECF244321}">
                <p14:modId xmlns:p14="http://schemas.microsoft.com/office/powerpoint/2010/main" val="1110254238"/>
              </p:ext>
            </p:extLst>
          </p:nvPr>
        </p:nvGraphicFramePr>
        <p:xfrm>
          <a:off x="571893" y="907797"/>
          <a:ext cx="10710000" cy="5029364"/>
        </p:xfrm>
        <a:graphic>
          <a:graphicData uri="http://schemas.openxmlformats.org/drawingml/2006/chart">
            <c:chart xmlns:c="http://schemas.openxmlformats.org/drawingml/2006/chart" xmlns:r="http://schemas.openxmlformats.org/officeDocument/2006/relationships" r:id="rId2"/>
          </a:graphicData>
        </a:graphic>
      </p:graphicFrame>
      <p:sp>
        <p:nvSpPr>
          <p:cNvPr id="17" name="Elipse 16"/>
          <p:cNvSpPr/>
          <p:nvPr/>
        </p:nvSpPr>
        <p:spPr>
          <a:xfrm>
            <a:off x="6181859" y="1712891"/>
            <a:ext cx="785612" cy="48939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p:cNvSpPr/>
          <p:nvPr/>
        </p:nvSpPr>
        <p:spPr>
          <a:xfrm>
            <a:off x="5254581" y="5383370"/>
            <a:ext cx="940158" cy="36060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6182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4</a:t>
            </a:fld>
            <a:endParaRPr lang="es-ES" dirty="0"/>
          </a:p>
        </p:txBody>
      </p:sp>
      <p:sp>
        <p:nvSpPr>
          <p:cNvPr id="4" name="CuadroTexto 3"/>
          <p:cNvSpPr txBox="1"/>
          <p:nvPr/>
        </p:nvSpPr>
        <p:spPr>
          <a:xfrm>
            <a:off x="1841677" y="0"/>
            <a:ext cx="3335233"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ANTECEDENTES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CARACT. DEL BLOQUE</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737" y="871113"/>
            <a:ext cx="5409663" cy="3606442"/>
          </a:xfrm>
          <a:prstGeom prst="rect">
            <a:avLst/>
          </a:prstGeom>
        </p:spPr>
      </p:pic>
      <p:pic>
        <p:nvPicPr>
          <p:cNvPr id="14" name="Imagen 13"/>
          <p:cNvPicPr>
            <a:picLocks noChangeAspect="1"/>
          </p:cNvPicPr>
          <p:nvPr/>
        </p:nvPicPr>
        <p:blipFill>
          <a:blip r:embed="rId3"/>
          <a:stretch>
            <a:fillRect/>
          </a:stretch>
        </p:blipFill>
        <p:spPr>
          <a:xfrm>
            <a:off x="4601874" y="4670902"/>
            <a:ext cx="2785051" cy="1350328"/>
          </a:xfrm>
          <a:prstGeom prst="rect">
            <a:avLst/>
          </a:prstGeom>
        </p:spPr>
      </p:pic>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1704" y="871113"/>
            <a:ext cx="5409664" cy="3606442"/>
          </a:xfrm>
          <a:prstGeom prst="rect">
            <a:avLst/>
          </a:prstGeom>
        </p:spPr>
      </p:pic>
    </p:spTree>
    <p:extLst>
      <p:ext uri="{BB962C8B-B14F-4D97-AF65-F5344CB8AC3E}">
        <p14:creationId xmlns:p14="http://schemas.microsoft.com/office/powerpoint/2010/main" val="27418507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40</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MX" sz="2800" b="1" dirty="0" smtClean="0">
                <a:latin typeface="Times New Roman" panose="02020603050405020304" pitchFamily="18" charset="0"/>
                <a:cs typeface="Times New Roman" panose="02020603050405020304" pitchFamily="18" charset="0"/>
              </a:rPr>
              <a:t>CONTENIDO DE HUMEDAD</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graphicFrame>
        <p:nvGraphicFramePr>
          <p:cNvPr id="16" name="Gráfico 15"/>
          <p:cNvGraphicFramePr>
            <a:graphicFrameLocks/>
          </p:cNvGraphicFramePr>
          <p:nvPr>
            <p:extLst>
              <p:ext uri="{D42A27DB-BD31-4B8C-83A1-F6EECF244321}">
                <p14:modId xmlns:p14="http://schemas.microsoft.com/office/powerpoint/2010/main" val="3358788253"/>
              </p:ext>
            </p:extLst>
          </p:nvPr>
        </p:nvGraphicFramePr>
        <p:xfrm>
          <a:off x="635806" y="1008644"/>
          <a:ext cx="10749117" cy="5018669"/>
        </p:xfrm>
        <a:graphic>
          <a:graphicData uri="http://schemas.openxmlformats.org/drawingml/2006/chart">
            <c:chart xmlns:c="http://schemas.openxmlformats.org/drawingml/2006/chart" xmlns:r="http://schemas.openxmlformats.org/officeDocument/2006/relationships" r:id="rId2"/>
          </a:graphicData>
        </a:graphic>
      </p:graphicFrame>
      <p:sp>
        <p:nvSpPr>
          <p:cNvPr id="17" name="Elipse 16"/>
          <p:cNvSpPr/>
          <p:nvPr/>
        </p:nvSpPr>
        <p:spPr>
          <a:xfrm>
            <a:off x="6156100" y="2807595"/>
            <a:ext cx="785612" cy="48939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p:cNvSpPr/>
          <p:nvPr/>
        </p:nvSpPr>
        <p:spPr>
          <a:xfrm>
            <a:off x="5228823" y="5434885"/>
            <a:ext cx="940158" cy="36060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95393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Gráfico 21"/>
          <p:cNvGraphicFramePr>
            <a:graphicFrameLocks/>
          </p:cNvGraphicFramePr>
          <p:nvPr>
            <p:extLst>
              <p:ext uri="{D42A27DB-BD31-4B8C-83A1-F6EECF244321}">
                <p14:modId xmlns:p14="http://schemas.microsoft.com/office/powerpoint/2010/main" val="4167514700"/>
              </p:ext>
            </p:extLst>
          </p:nvPr>
        </p:nvGraphicFramePr>
        <p:xfrm>
          <a:off x="3447693" y="772554"/>
          <a:ext cx="8603280" cy="5396234"/>
        </p:xfrm>
        <a:graphic>
          <a:graphicData uri="http://schemas.openxmlformats.org/drawingml/2006/chart">
            <c:chart xmlns:c="http://schemas.openxmlformats.org/drawingml/2006/chart" xmlns:r="http://schemas.openxmlformats.org/officeDocument/2006/relationships" r:id="rId2"/>
          </a:graphicData>
        </a:graphic>
      </p:graphicFrame>
      <p:sp>
        <p:nvSpPr>
          <p:cNvPr id="3" name="Marcador de número de diapositiva 2"/>
          <p:cNvSpPr>
            <a:spLocks noGrp="1"/>
          </p:cNvSpPr>
          <p:nvPr>
            <p:ph type="sldNum" sz="quarter" idx="12"/>
          </p:nvPr>
        </p:nvSpPr>
        <p:spPr/>
        <p:txBody>
          <a:bodyPr/>
          <a:lstStyle/>
          <a:p>
            <a:fld id="{395E251A-87E3-432A-9E77-35CE0B6F3D29}" type="slidenum">
              <a:rPr lang="es-ES" smtClean="0"/>
              <a:pPr/>
              <a:t>41</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MX" sz="2800" b="1" dirty="0" smtClean="0">
                <a:latin typeface="Times New Roman" panose="02020603050405020304" pitchFamily="18" charset="0"/>
                <a:cs typeface="Times New Roman" panose="02020603050405020304" pitchFamily="18" charset="0"/>
              </a:rPr>
              <a:t>ANÁLISIS DE PESOS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graphicFrame>
        <p:nvGraphicFramePr>
          <p:cNvPr id="2" name="Tabla 1"/>
          <p:cNvGraphicFramePr>
            <a:graphicFrameLocks noGrp="1"/>
          </p:cNvGraphicFramePr>
          <p:nvPr>
            <p:extLst>
              <p:ext uri="{D42A27DB-BD31-4B8C-83A1-F6EECF244321}">
                <p14:modId xmlns:p14="http://schemas.microsoft.com/office/powerpoint/2010/main" val="198041730"/>
              </p:ext>
            </p:extLst>
          </p:nvPr>
        </p:nvGraphicFramePr>
        <p:xfrm>
          <a:off x="167470" y="1064264"/>
          <a:ext cx="3039754" cy="4174482"/>
        </p:xfrm>
        <a:graphic>
          <a:graphicData uri="http://schemas.openxmlformats.org/drawingml/2006/table">
            <a:tbl>
              <a:tblPr firstRow="1" firstCol="1" bandRow="1">
                <a:tableStyleId>{10A1B5D5-9B99-4C35-A422-299274C87663}</a:tableStyleId>
              </a:tblPr>
              <a:tblGrid>
                <a:gridCol w="1526400"/>
                <a:gridCol w="1513354"/>
              </a:tblGrid>
              <a:tr h="299448">
                <a:tc rowSpan="2">
                  <a:txBody>
                    <a:bodyPr/>
                    <a:lstStyle/>
                    <a:p>
                      <a:pPr algn="ctr" fontAlgn="ctr"/>
                      <a:r>
                        <a:rPr lang="es-ES" sz="1200" u="none" strike="noStrike" dirty="0">
                          <a:effectLst/>
                        </a:rPr>
                        <a:t>Tipo de bloques</a:t>
                      </a:r>
                      <a:endParaRPr lang="es-ES" sz="1200" b="1" i="0" u="none" strike="noStrike" dirty="0">
                        <a:solidFill>
                          <a:srgbClr val="000000"/>
                        </a:solidFill>
                        <a:effectLst/>
                        <a:latin typeface="Tahoma" panose="020B0604030504040204" pitchFamily="34" charset="0"/>
                      </a:endParaRPr>
                    </a:p>
                  </a:txBody>
                  <a:tcPr marL="9525" marR="9525" marT="9525" marB="0" anchor="ctr"/>
                </a:tc>
                <a:tc>
                  <a:txBody>
                    <a:bodyPr/>
                    <a:lstStyle/>
                    <a:p>
                      <a:pPr algn="ctr" fontAlgn="ctr"/>
                      <a:r>
                        <a:rPr lang="es-ES" sz="1200" u="none" strike="noStrike">
                          <a:effectLst/>
                        </a:rPr>
                        <a:t>Peso</a:t>
                      </a:r>
                      <a:endParaRPr lang="es-ES" sz="1200" b="1" i="0" u="none" strike="noStrike">
                        <a:solidFill>
                          <a:srgbClr val="000000"/>
                        </a:solidFill>
                        <a:effectLst/>
                        <a:latin typeface="Tahoma" panose="020B0604030504040204" pitchFamily="34" charset="0"/>
                      </a:endParaRPr>
                    </a:p>
                  </a:txBody>
                  <a:tcPr marL="9525" marR="9525" marT="9525" marB="0" anchor="ctr"/>
                </a:tc>
              </a:tr>
              <a:tr h="299448">
                <a:tc vMerge="1">
                  <a:txBody>
                    <a:bodyPr/>
                    <a:lstStyle/>
                    <a:p>
                      <a:endParaRPr lang="es-ES"/>
                    </a:p>
                  </a:txBody>
                  <a:tcPr/>
                </a:tc>
                <a:tc>
                  <a:txBody>
                    <a:bodyPr/>
                    <a:lstStyle/>
                    <a:p>
                      <a:pPr algn="ctr" fontAlgn="ctr"/>
                      <a:r>
                        <a:rPr lang="es-ES" sz="1200" u="none" strike="noStrike">
                          <a:effectLst/>
                        </a:rPr>
                        <a:t>Kg</a:t>
                      </a:r>
                      <a:endParaRPr lang="es-ES" sz="1200" b="1" i="0" u="none" strike="noStrike">
                        <a:solidFill>
                          <a:srgbClr val="000000"/>
                        </a:solidFill>
                        <a:effectLst/>
                        <a:latin typeface="Tahoma" panose="020B0604030504040204" pitchFamily="34" charset="0"/>
                      </a:endParaRPr>
                    </a:p>
                  </a:txBody>
                  <a:tcPr marL="9525" marR="9525" marT="9525" marB="0" anchor="ctr"/>
                </a:tc>
              </a:tr>
              <a:tr h="592966">
                <a:tc>
                  <a:txBody>
                    <a:bodyPr/>
                    <a:lstStyle/>
                    <a:p>
                      <a:pPr algn="l" fontAlgn="ctr"/>
                      <a:r>
                        <a:rPr lang="es-ES" sz="1200" u="none" strike="noStrike">
                          <a:effectLst/>
                        </a:rPr>
                        <a:t>Prensado de Comercializadora 1</a:t>
                      </a:r>
                      <a:endParaRPr lang="es-ES" sz="1200" b="0" i="0" u="none" strike="noStrike">
                        <a:solidFill>
                          <a:srgbClr val="000000"/>
                        </a:solidFill>
                        <a:effectLst/>
                        <a:latin typeface="Tahoma" panose="020B0604030504040204" pitchFamily="34" charset="0"/>
                      </a:endParaRPr>
                    </a:p>
                  </a:txBody>
                  <a:tcPr marL="9525" marR="9525" marT="9525" marB="0" anchor="ctr"/>
                </a:tc>
                <a:tc>
                  <a:txBody>
                    <a:bodyPr/>
                    <a:lstStyle/>
                    <a:p>
                      <a:pPr algn="ctr" fontAlgn="ctr"/>
                      <a:r>
                        <a:rPr lang="es-ES" sz="1200" u="none" strike="noStrike">
                          <a:effectLst/>
                        </a:rPr>
                        <a:t>11.00</a:t>
                      </a:r>
                      <a:endParaRPr lang="es-ES" sz="1200" b="0" i="0" u="none" strike="noStrike">
                        <a:solidFill>
                          <a:srgbClr val="000000"/>
                        </a:solidFill>
                        <a:effectLst/>
                        <a:latin typeface="Tahoma" panose="020B0604030504040204" pitchFamily="34" charset="0"/>
                      </a:endParaRPr>
                    </a:p>
                  </a:txBody>
                  <a:tcPr marL="9525" marR="9525" marT="9525" marB="0" anchor="ctr"/>
                </a:tc>
              </a:tr>
              <a:tr h="592966">
                <a:tc>
                  <a:txBody>
                    <a:bodyPr/>
                    <a:lstStyle/>
                    <a:p>
                      <a:pPr algn="l" fontAlgn="ctr"/>
                      <a:r>
                        <a:rPr lang="es-ES" sz="1200" u="none" strike="noStrike">
                          <a:effectLst/>
                        </a:rPr>
                        <a:t>Liviano de Comercializadora 1</a:t>
                      </a:r>
                      <a:endParaRPr lang="es-ES" sz="1200" b="0" i="0" u="none" strike="noStrike">
                        <a:solidFill>
                          <a:srgbClr val="000000"/>
                        </a:solidFill>
                        <a:effectLst/>
                        <a:latin typeface="Tahoma" panose="020B0604030504040204" pitchFamily="34" charset="0"/>
                      </a:endParaRPr>
                    </a:p>
                  </a:txBody>
                  <a:tcPr marL="9525" marR="9525" marT="9525" marB="0" anchor="ctr"/>
                </a:tc>
                <a:tc>
                  <a:txBody>
                    <a:bodyPr/>
                    <a:lstStyle/>
                    <a:p>
                      <a:pPr algn="ctr" fontAlgn="ctr"/>
                      <a:r>
                        <a:rPr lang="es-ES" sz="1200" u="none" strike="noStrike">
                          <a:effectLst/>
                        </a:rPr>
                        <a:t>6.60</a:t>
                      </a:r>
                      <a:endParaRPr lang="es-ES" sz="1200" b="0" i="0" u="none" strike="noStrike">
                        <a:solidFill>
                          <a:srgbClr val="000000"/>
                        </a:solidFill>
                        <a:effectLst/>
                        <a:latin typeface="Tahoma" panose="020B0604030504040204" pitchFamily="34" charset="0"/>
                      </a:endParaRPr>
                    </a:p>
                  </a:txBody>
                  <a:tcPr marL="9525" marR="9525" marT="9525" marB="0" anchor="ctr"/>
                </a:tc>
              </a:tr>
              <a:tr h="592966">
                <a:tc>
                  <a:txBody>
                    <a:bodyPr/>
                    <a:lstStyle/>
                    <a:p>
                      <a:pPr algn="l" fontAlgn="ctr"/>
                      <a:r>
                        <a:rPr lang="es-ES" sz="1200" u="none" strike="noStrike">
                          <a:effectLst/>
                        </a:rPr>
                        <a:t>Prensado de Comercializadora 2</a:t>
                      </a:r>
                      <a:endParaRPr lang="es-ES" sz="1200" b="0" i="0" u="none" strike="noStrike">
                        <a:solidFill>
                          <a:srgbClr val="000000"/>
                        </a:solidFill>
                        <a:effectLst/>
                        <a:latin typeface="Tahoma" panose="020B0604030504040204" pitchFamily="34" charset="0"/>
                      </a:endParaRPr>
                    </a:p>
                  </a:txBody>
                  <a:tcPr marL="9525" marR="9525" marT="9525" marB="0" anchor="ctr"/>
                </a:tc>
                <a:tc>
                  <a:txBody>
                    <a:bodyPr/>
                    <a:lstStyle/>
                    <a:p>
                      <a:pPr algn="ctr" fontAlgn="ctr"/>
                      <a:r>
                        <a:rPr lang="es-ES" sz="1200" u="none" strike="noStrike">
                          <a:effectLst/>
                        </a:rPr>
                        <a:t>12.48</a:t>
                      </a:r>
                      <a:endParaRPr lang="es-ES" sz="1200" b="0" i="0" u="none" strike="noStrike">
                        <a:solidFill>
                          <a:srgbClr val="000000"/>
                        </a:solidFill>
                        <a:effectLst/>
                        <a:latin typeface="Tahoma" panose="020B0604030504040204" pitchFamily="34" charset="0"/>
                      </a:endParaRPr>
                    </a:p>
                  </a:txBody>
                  <a:tcPr marL="9525" marR="9525" marT="9525" marB="0" anchor="ctr"/>
                </a:tc>
              </a:tr>
              <a:tr h="299448">
                <a:tc>
                  <a:txBody>
                    <a:bodyPr/>
                    <a:lstStyle/>
                    <a:p>
                      <a:pPr algn="l" fontAlgn="ctr"/>
                      <a:r>
                        <a:rPr lang="es-ES" sz="1200" u="none" strike="noStrike">
                          <a:effectLst/>
                        </a:rPr>
                        <a:t>PET 12.5%</a:t>
                      </a:r>
                      <a:endParaRPr lang="es-ES" sz="1200" b="0" i="0" u="none" strike="noStrike">
                        <a:solidFill>
                          <a:srgbClr val="000000"/>
                        </a:solidFill>
                        <a:effectLst/>
                        <a:latin typeface="Tahoma" panose="020B0604030504040204" pitchFamily="34" charset="0"/>
                      </a:endParaRPr>
                    </a:p>
                  </a:txBody>
                  <a:tcPr marL="9525" marR="9525" marT="9525" marB="0" anchor="ctr"/>
                </a:tc>
                <a:tc>
                  <a:txBody>
                    <a:bodyPr/>
                    <a:lstStyle/>
                    <a:p>
                      <a:pPr algn="ctr" fontAlgn="ctr"/>
                      <a:r>
                        <a:rPr lang="es-ES" sz="1200" u="none" strike="noStrike">
                          <a:effectLst/>
                        </a:rPr>
                        <a:t>11.83</a:t>
                      </a:r>
                      <a:endParaRPr lang="es-ES" sz="1200" b="0" i="0" u="none" strike="noStrike">
                        <a:solidFill>
                          <a:srgbClr val="000000"/>
                        </a:solidFill>
                        <a:effectLst/>
                        <a:latin typeface="Tahoma" panose="020B0604030504040204" pitchFamily="34" charset="0"/>
                      </a:endParaRPr>
                    </a:p>
                  </a:txBody>
                  <a:tcPr marL="9525" marR="9525" marT="9525" marB="0" anchor="ctr"/>
                </a:tc>
              </a:tr>
              <a:tr h="299448">
                <a:tc>
                  <a:txBody>
                    <a:bodyPr/>
                    <a:lstStyle/>
                    <a:p>
                      <a:pPr algn="l" fontAlgn="ctr"/>
                      <a:r>
                        <a:rPr lang="es-ES" sz="1200" u="none" strike="noStrike">
                          <a:effectLst/>
                        </a:rPr>
                        <a:t>PET 25%</a:t>
                      </a:r>
                      <a:endParaRPr lang="es-ES" sz="1200" b="0" i="0" u="none" strike="noStrike">
                        <a:solidFill>
                          <a:srgbClr val="000000"/>
                        </a:solidFill>
                        <a:effectLst/>
                        <a:latin typeface="Tahoma" panose="020B0604030504040204" pitchFamily="34" charset="0"/>
                      </a:endParaRPr>
                    </a:p>
                  </a:txBody>
                  <a:tcPr marL="9525" marR="9525" marT="9525" marB="0" anchor="ctr"/>
                </a:tc>
                <a:tc>
                  <a:txBody>
                    <a:bodyPr/>
                    <a:lstStyle/>
                    <a:p>
                      <a:pPr algn="ctr" fontAlgn="ctr"/>
                      <a:r>
                        <a:rPr lang="es-ES" sz="1200" u="none" strike="noStrike">
                          <a:effectLst/>
                        </a:rPr>
                        <a:t>10.51</a:t>
                      </a:r>
                      <a:endParaRPr lang="es-ES" sz="1200" b="0" i="0" u="none" strike="noStrike">
                        <a:solidFill>
                          <a:srgbClr val="000000"/>
                        </a:solidFill>
                        <a:effectLst/>
                        <a:latin typeface="Tahoma" panose="020B0604030504040204" pitchFamily="34" charset="0"/>
                      </a:endParaRPr>
                    </a:p>
                  </a:txBody>
                  <a:tcPr marL="9525" marR="9525" marT="9525" marB="0" anchor="ctr"/>
                </a:tc>
              </a:tr>
              <a:tr h="299448">
                <a:tc>
                  <a:txBody>
                    <a:bodyPr/>
                    <a:lstStyle/>
                    <a:p>
                      <a:pPr algn="l" fontAlgn="ctr"/>
                      <a:r>
                        <a:rPr lang="es-ES" sz="1200" u="none" strike="noStrike">
                          <a:effectLst/>
                        </a:rPr>
                        <a:t>PET 50%</a:t>
                      </a:r>
                      <a:endParaRPr lang="es-ES" sz="1200" b="0" i="0" u="none" strike="noStrike">
                        <a:solidFill>
                          <a:srgbClr val="000000"/>
                        </a:solidFill>
                        <a:effectLst/>
                        <a:latin typeface="Tahoma" panose="020B0604030504040204" pitchFamily="34" charset="0"/>
                      </a:endParaRPr>
                    </a:p>
                  </a:txBody>
                  <a:tcPr marL="9525" marR="9525" marT="9525" marB="0" anchor="ctr"/>
                </a:tc>
                <a:tc>
                  <a:txBody>
                    <a:bodyPr/>
                    <a:lstStyle/>
                    <a:p>
                      <a:pPr algn="ctr" fontAlgn="ctr"/>
                      <a:r>
                        <a:rPr lang="es-ES" sz="1200" u="none" strike="noStrike">
                          <a:effectLst/>
                        </a:rPr>
                        <a:t>9.82</a:t>
                      </a:r>
                      <a:endParaRPr lang="es-ES" sz="1200" b="0" i="0" u="none" strike="noStrike">
                        <a:solidFill>
                          <a:srgbClr val="000000"/>
                        </a:solidFill>
                        <a:effectLst/>
                        <a:latin typeface="Tahoma" panose="020B0604030504040204" pitchFamily="34" charset="0"/>
                      </a:endParaRPr>
                    </a:p>
                  </a:txBody>
                  <a:tcPr marL="9525" marR="9525" marT="9525" marB="0" anchor="ctr"/>
                </a:tc>
              </a:tr>
              <a:tr h="299448">
                <a:tc>
                  <a:txBody>
                    <a:bodyPr/>
                    <a:lstStyle/>
                    <a:p>
                      <a:pPr algn="l" fontAlgn="ctr"/>
                      <a:r>
                        <a:rPr lang="es-ES" sz="1200" u="none" strike="noStrike">
                          <a:effectLst/>
                        </a:rPr>
                        <a:t>PET 62.5%</a:t>
                      </a:r>
                      <a:endParaRPr lang="es-ES" sz="1200" b="0" i="0" u="none" strike="noStrike">
                        <a:solidFill>
                          <a:srgbClr val="000000"/>
                        </a:solidFill>
                        <a:effectLst/>
                        <a:latin typeface="Tahoma" panose="020B0604030504040204" pitchFamily="34" charset="0"/>
                      </a:endParaRPr>
                    </a:p>
                  </a:txBody>
                  <a:tcPr marL="9525" marR="9525" marT="9525" marB="0" anchor="ctr"/>
                </a:tc>
                <a:tc>
                  <a:txBody>
                    <a:bodyPr/>
                    <a:lstStyle/>
                    <a:p>
                      <a:pPr algn="ctr" fontAlgn="ctr"/>
                      <a:r>
                        <a:rPr lang="es-ES" sz="1200" u="none" strike="noStrike">
                          <a:effectLst/>
                        </a:rPr>
                        <a:t>9.05</a:t>
                      </a:r>
                      <a:endParaRPr lang="es-ES" sz="1200" b="0" i="0" u="none" strike="noStrike">
                        <a:solidFill>
                          <a:srgbClr val="000000"/>
                        </a:solidFill>
                        <a:effectLst/>
                        <a:latin typeface="Tahoma" panose="020B0604030504040204" pitchFamily="34" charset="0"/>
                      </a:endParaRPr>
                    </a:p>
                  </a:txBody>
                  <a:tcPr marL="9525" marR="9525" marT="9525" marB="0" anchor="ctr"/>
                </a:tc>
              </a:tr>
              <a:tr h="299448">
                <a:tc>
                  <a:txBody>
                    <a:bodyPr/>
                    <a:lstStyle/>
                    <a:p>
                      <a:pPr algn="l" fontAlgn="ctr"/>
                      <a:r>
                        <a:rPr lang="es-ES" sz="1200" u="none" strike="noStrike">
                          <a:effectLst/>
                        </a:rPr>
                        <a:t>PET 81.25%</a:t>
                      </a:r>
                      <a:endParaRPr lang="es-ES" sz="1200" b="0" i="0" u="none" strike="noStrike">
                        <a:solidFill>
                          <a:srgbClr val="000000"/>
                        </a:solidFill>
                        <a:effectLst/>
                        <a:latin typeface="Tahoma" panose="020B0604030504040204" pitchFamily="34" charset="0"/>
                      </a:endParaRPr>
                    </a:p>
                  </a:txBody>
                  <a:tcPr marL="9525" marR="9525" marT="9525" marB="0" anchor="ctr"/>
                </a:tc>
                <a:tc>
                  <a:txBody>
                    <a:bodyPr/>
                    <a:lstStyle/>
                    <a:p>
                      <a:pPr algn="ctr" fontAlgn="ctr"/>
                      <a:r>
                        <a:rPr lang="es-ES" sz="1200" u="none" strike="noStrike">
                          <a:effectLst/>
                        </a:rPr>
                        <a:t>8.08</a:t>
                      </a:r>
                      <a:endParaRPr lang="es-ES" sz="1200" b="0" i="0" u="none" strike="noStrike">
                        <a:solidFill>
                          <a:srgbClr val="000000"/>
                        </a:solidFill>
                        <a:effectLst/>
                        <a:latin typeface="Tahoma" panose="020B0604030504040204" pitchFamily="34" charset="0"/>
                      </a:endParaRPr>
                    </a:p>
                  </a:txBody>
                  <a:tcPr marL="9525" marR="9525" marT="9525" marB="0" anchor="ctr"/>
                </a:tc>
              </a:tr>
              <a:tr h="299448">
                <a:tc>
                  <a:txBody>
                    <a:bodyPr/>
                    <a:lstStyle/>
                    <a:p>
                      <a:pPr algn="l" fontAlgn="ctr"/>
                      <a:r>
                        <a:rPr lang="es-ES" sz="1200" u="none" strike="noStrike">
                          <a:effectLst/>
                        </a:rPr>
                        <a:t>Fibras de Caucho 25%</a:t>
                      </a:r>
                      <a:endParaRPr lang="es-ES" sz="1200" b="0" i="0" u="none" strike="noStrike">
                        <a:solidFill>
                          <a:srgbClr val="000000"/>
                        </a:solidFill>
                        <a:effectLst/>
                        <a:latin typeface="Tahoma" panose="020B0604030504040204" pitchFamily="34" charset="0"/>
                      </a:endParaRPr>
                    </a:p>
                  </a:txBody>
                  <a:tcPr marL="9525" marR="9525" marT="9525" marB="0" anchor="ctr"/>
                </a:tc>
                <a:tc>
                  <a:txBody>
                    <a:bodyPr/>
                    <a:lstStyle/>
                    <a:p>
                      <a:pPr algn="ctr" fontAlgn="ctr"/>
                      <a:r>
                        <a:rPr lang="es-ES" sz="1200" u="none" strike="noStrike" dirty="0">
                          <a:effectLst/>
                        </a:rPr>
                        <a:t>12.43</a:t>
                      </a:r>
                      <a:endParaRPr lang="es-ES" sz="1200" b="0" i="0" u="none" strike="noStrike" dirty="0">
                        <a:solidFill>
                          <a:srgbClr val="000000"/>
                        </a:solidFill>
                        <a:effectLst/>
                        <a:latin typeface="Tahoma" panose="020B0604030504040204" pitchFamily="34" charset="0"/>
                      </a:endParaRPr>
                    </a:p>
                  </a:txBody>
                  <a:tcPr marL="9525" marR="9525" marT="9525" marB="0" anchor="ctr"/>
                </a:tc>
              </a:tr>
            </a:tbl>
          </a:graphicData>
        </a:graphic>
      </p:graphicFrame>
      <p:sp>
        <p:nvSpPr>
          <p:cNvPr id="20" name="Elipse 19"/>
          <p:cNvSpPr/>
          <p:nvPr/>
        </p:nvSpPr>
        <p:spPr>
          <a:xfrm>
            <a:off x="8039491" y="1988729"/>
            <a:ext cx="785612" cy="48939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Elipse 20"/>
          <p:cNvSpPr/>
          <p:nvPr/>
        </p:nvSpPr>
        <p:spPr>
          <a:xfrm>
            <a:off x="6771020" y="5434884"/>
            <a:ext cx="994556" cy="39271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23822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42</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MX" sz="2800" b="1" dirty="0" smtClean="0">
                <a:latin typeface="Times New Roman" panose="02020603050405020304" pitchFamily="18" charset="0"/>
                <a:cs typeface="Times New Roman" panose="02020603050405020304" pitchFamily="18" charset="0"/>
              </a:rPr>
              <a:t>COMPRESIÓN Y TENSIÓN DIAGONAL DE MURETES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graphicFrame>
        <p:nvGraphicFramePr>
          <p:cNvPr id="14" name="Tabla 13"/>
          <p:cNvGraphicFramePr>
            <a:graphicFrameLocks noGrp="1"/>
          </p:cNvGraphicFramePr>
          <p:nvPr>
            <p:extLst>
              <p:ext uri="{D42A27DB-BD31-4B8C-83A1-F6EECF244321}">
                <p14:modId xmlns:p14="http://schemas.microsoft.com/office/powerpoint/2010/main" val="4208153465"/>
              </p:ext>
            </p:extLst>
          </p:nvPr>
        </p:nvGraphicFramePr>
        <p:xfrm>
          <a:off x="726851" y="1048945"/>
          <a:ext cx="10439130" cy="4772305"/>
        </p:xfrm>
        <a:graphic>
          <a:graphicData uri="http://schemas.openxmlformats.org/drawingml/2006/table">
            <a:tbl>
              <a:tblPr firstRow="1" firstCol="1" bandRow="1">
                <a:tableStyleId>{10A1B5D5-9B99-4C35-A422-299274C87663}</a:tableStyleId>
              </a:tblPr>
              <a:tblGrid>
                <a:gridCol w="2197842"/>
                <a:gridCol w="2060322"/>
                <a:gridCol w="2060322"/>
                <a:gridCol w="2060322"/>
                <a:gridCol w="2060322"/>
              </a:tblGrid>
              <a:tr h="812587">
                <a:tc rowSpan="3">
                  <a:txBody>
                    <a:bodyPr/>
                    <a:lstStyle/>
                    <a:p>
                      <a:pPr indent="180340" algn="ctr">
                        <a:lnSpc>
                          <a:spcPct val="200000"/>
                        </a:lnSpc>
                        <a:spcAft>
                          <a:spcPts val="0"/>
                        </a:spcAft>
                      </a:pPr>
                      <a:r>
                        <a:rPr lang="es-ES_tradnl" sz="1800" dirty="0">
                          <a:effectLst/>
                        </a:rPr>
                        <a:t>Tipo de murete</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indent="180340" algn="ctr">
                        <a:lnSpc>
                          <a:spcPct val="200000"/>
                        </a:lnSpc>
                        <a:spcAft>
                          <a:spcPts val="0"/>
                        </a:spcAft>
                      </a:pPr>
                      <a:r>
                        <a:rPr lang="es-ES_tradnl" sz="1800">
                          <a:effectLst/>
                        </a:rPr>
                        <a:t>Ensayo de compresión</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gridSpan="2">
                  <a:txBody>
                    <a:bodyPr/>
                    <a:lstStyle/>
                    <a:p>
                      <a:pPr indent="180340" algn="ctr">
                        <a:lnSpc>
                          <a:spcPct val="200000"/>
                        </a:lnSpc>
                        <a:spcAft>
                          <a:spcPts val="0"/>
                        </a:spcAft>
                      </a:pPr>
                      <a:r>
                        <a:rPr lang="es-ES_tradnl" sz="1800" dirty="0">
                          <a:effectLst/>
                        </a:rPr>
                        <a:t>Ensayo de tensión diagonal</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r>
              <a:tr h="1305265">
                <a:tc vMerge="1">
                  <a:txBody>
                    <a:bodyPr/>
                    <a:lstStyle/>
                    <a:p>
                      <a:endParaRPr lang="es-ES"/>
                    </a:p>
                  </a:txBody>
                  <a:tcPr/>
                </a:tc>
                <a:tc>
                  <a:txBody>
                    <a:bodyPr/>
                    <a:lstStyle/>
                    <a:p>
                      <a:pPr indent="180340" algn="ctr">
                        <a:lnSpc>
                          <a:spcPct val="200000"/>
                        </a:lnSpc>
                        <a:spcAft>
                          <a:spcPts val="0"/>
                        </a:spcAft>
                      </a:pPr>
                      <a:r>
                        <a:rPr lang="es-ES_tradnl" sz="1800" b="1" dirty="0">
                          <a:effectLst/>
                        </a:rPr>
                        <a:t>Carga máxima</a:t>
                      </a:r>
                      <a:endParaRPr lang="es-E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800" b="1" dirty="0">
                          <a:effectLst/>
                        </a:rPr>
                        <a:t>Desplazamiento</a:t>
                      </a:r>
                      <a:endParaRPr lang="es-E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800" b="1" dirty="0">
                          <a:effectLst/>
                        </a:rPr>
                        <a:t>Carga máxima</a:t>
                      </a:r>
                      <a:endParaRPr lang="es-E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800" b="1" dirty="0">
                          <a:effectLst/>
                        </a:rPr>
                        <a:t>Desplazamiento</a:t>
                      </a:r>
                      <a:endParaRPr lang="es-E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602486">
                <a:tc vMerge="1">
                  <a:txBody>
                    <a:bodyPr/>
                    <a:lstStyle/>
                    <a:p>
                      <a:endParaRPr lang="es-ES"/>
                    </a:p>
                  </a:txBody>
                  <a:tcPr/>
                </a:tc>
                <a:tc>
                  <a:txBody>
                    <a:bodyPr/>
                    <a:lstStyle/>
                    <a:p>
                      <a:pPr indent="180340" algn="ctr">
                        <a:lnSpc>
                          <a:spcPct val="200000"/>
                        </a:lnSpc>
                        <a:spcAft>
                          <a:spcPts val="0"/>
                        </a:spcAft>
                      </a:pPr>
                      <a:r>
                        <a:rPr lang="es-ES_tradnl" sz="1800" b="1">
                          <a:effectLst/>
                        </a:rPr>
                        <a:t>Kg</a:t>
                      </a:r>
                      <a:endParaRPr lang="es-E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800" b="1" dirty="0">
                          <a:effectLst/>
                        </a:rPr>
                        <a:t>mm</a:t>
                      </a:r>
                      <a:endParaRPr lang="es-E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800" b="1" dirty="0">
                          <a:effectLst/>
                        </a:rPr>
                        <a:t>Kg</a:t>
                      </a:r>
                      <a:endParaRPr lang="es-E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800" b="1" dirty="0">
                          <a:effectLst/>
                        </a:rPr>
                        <a:t>mm</a:t>
                      </a:r>
                      <a:endParaRPr lang="es-E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305265">
                <a:tc>
                  <a:txBody>
                    <a:bodyPr/>
                    <a:lstStyle/>
                    <a:p>
                      <a:pPr indent="180340" algn="ctr">
                        <a:lnSpc>
                          <a:spcPct val="200000"/>
                        </a:lnSpc>
                        <a:spcAft>
                          <a:spcPts val="0"/>
                        </a:spcAft>
                      </a:pPr>
                      <a:r>
                        <a:rPr lang="es-ES_tradnl" sz="1800">
                          <a:effectLst/>
                        </a:rPr>
                        <a:t>B. convencionales</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800" dirty="0">
                          <a:effectLst/>
                        </a:rPr>
                        <a:t>5545.20</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800">
                          <a:effectLst/>
                        </a:rPr>
                        <a:t>5.76</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800" dirty="0">
                          <a:effectLst/>
                        </a:rPr>
                        <a:t>2442.86</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800" dirty="0">
                          <a:effectLst/>
                        </a:rPr>
                        <a:t>8.57</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746702">
                <a:tc>
                  <a:txBody>
                    <a:bodyPr/>
                    <a:lstStyle/>
                    <a:p>
                      <a:pPr indent="180340" algn="ctr">
                        <a:lnSpc>
                          <a:spcPct val="200000"/>
                        </a:lnSpc>
                        <a:spcAft>
                          <a:spcPts val="0"/>
                        </a:spcAft>
                      </a:pPr>
                      <a:r>
                        <a:rPr lang="es-ES_tradnl" sz="1800">
                          <a:effectLst/>
                        </a:rPr>
                        <a:t>B. con PET</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800" dirty="0">
                          <a:effectLst/>
                        </a:rPr>
                        <a:t>7615.60</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800">
                          <a:effectLst/>
                        </a:rPr>
                        <a:t>5.00</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800" dirty="0">
                          <a:effectLst/>
                        </a:rPr>
                        <a:t>3644.84</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200000"/>
                        </a:lnSpc>
                        <a:spcAft>
                          <a:spcPts val="0"/>
                        </a:spcAft>
                      </a:pPr>
                      <a:r>
                        <a:rPr lang="es-ES_tradnl" sz="1800" dirty="0">
                          <a:effectLst/>
                        </a:rPr>
                        <a:t>7.81</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2" name="Rectángulo redondeado 1"/>
          <p:cNvSpPr/>
          <p:nvPr/>
        </p:nvSpPr>
        <p:spPr>
          <a:xfrm>
            <a:off x="708338" y="5100034"/>
            <a:ext cx="10444766" cy="7083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28863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43</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MX" sz="2800" b="1" dirty="0" smtClean="0">
                <a:latin typeface="Times New Roman" panose="02020603050405020304" pitchFamily="18" charset="0"/>
                <a:cs typeface="Times New Roman" panose="02020603050405020304" pitchFamily="18" charset="0"/>
              </a:rPr>
              <a:t>COMPRESIÓN Y TENSIÓN DIAGONAL DE MURETES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pic>
        <p:nvPicPr>
          <p:cNvPr id="15" name="Imagen 1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7532" y="939657"/>
            <a:ext cx="9870874" cy="4945988"/>
          </a:xfrm>
          <a:prstGeom prst="rect">
            <a:avLst/>
          </a:prstGeom>
          <a:noFill/>
        </p:spPr>
      </p:pic>
      <p:sp>
        <p:nvSpPr>
          <p:cNvPr id="2" name="Rectángulo 1"/>
          <p:cNvSpPr/>
          <p:nvPr/>
        </p:nvSpPr>
        <p:spPr>
          <a:xfrm>
            <a:off x="5442553" y="2191435"/>
            <a:ext cx="1126590" cy="567271"/>
          </a:xfrm>
          <a:prstGeom prst="rect">
            <a:avLst/>
          </a:prstGeom>
        </p:spPr>
        <p:txBody>
          <a:bodyPr wrap="none">
            <a:spAutoFit/>
          </a:bodyPr>
          <a:lstStyle/>
          <a:p>
            <a:pPr indent="180340" algn="ctr">
              <a:lnSpc>
                <a:spcPct val="200000"/>
              </a:lnSpc>
              <a:spcAft>
                <a:spcPts val="0"/>
              </a:spcAft>
            </a:pPr>
            <a:r>
              <a:rPr lang="es-ES_tradnl" dirty="0">
                <a:solidFill>
                  <a:srgbClr val="FF0000"/>
                </a:solidFill>
              </a:rPr>
              <a:t>5545.20</a:t>
            </a:r>
            <a:endPar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Multiplicar 16"/>
          <p:cNvSpPr/>
          <p:nvPr/>
        </p:nvSpPr>
        <p:spPr>
          <a:xfrm>
            <a:off x="5679584" y="2640169"/>
            <a:ext cx="270456" cy="206062"/>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a:off x="5169950" y="1352162"/>
            <a:ext cx="1126590" cy="567271"/>
          </a:xfrm>
          <a:prstGeom prst="rect">
            <a:avLst/>
          </a:prstGeom>
        </p:spPr>
        <p:txBody>
          <a:bodyPr wrap="none">
            <a:spAutoFit/>
          </a:bodyPr>
          <a:lstStyle/>
          <a:p>
            <a:pPr indent="180340" algn="ctr">
              <a:lnSpc>
                <a:spcPct val="200000"/>
              </a:lnSpc>
              <a:spcAft>
                <a:spcPts val="0"/>
              </a:spcAft>
            </a:pPr>
            <a:r>
              <a:rPr lang="es-ES_tradnl" dirty="0">
                <a:solidFill>
                  <a:srgbClr val="FF0000"/>
                </a:solidFill>
              </a:rPr>
              <a:t>7615.60</a:t>
            </a:r>
            <a:endParaRPr lang="es-E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Multiplicar 18"/>
          <p:cNvSpPr/>
          <p:nvPr/>
        </p:nvSpPr>
        <p:spPr>
          <a:xfrm>
            <a:off x="5406981" y="1800896"/>
            <a:ext cx="270456" cy="206062"/>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p:cNvSpPr/>
          <p:nvPr/>
        </p:nvSpPr>
        <p:spPr>
          <a:xfrm>
            <a:off x="7334002" y="1572801"/>
            <a:ext cx="897361" cy="725648"/>
          </a:xfrm>
          <a:prstGeom prst="rect">
            <a:avLst/>
          </a:prstGeom>
        </p:spPr>
        <p:txBody>
          <a:bodyPr wrap="none">
            <a:spAutoFit/>
          </a:bodyPr>
          <a:lstStyle/>
          <a:p>
            <a:pPr indent="180340" algn="ctr">
              <a:lnSpc>
                <a:spcPct val="200000"/>
              </a:lnSpc>
              <a:spcAft>
                <a:spcPts val="0"/>
              </a:spcAft>
            </a:pPr>
            <a:r>
              <a:rPr lang="es-ES_tradnl" sz="2400" dirty="0" smtClean="0">
                <a:solidFill>
                  <a:srgbClr val="0070C0"/>
                </a:solidFill>
              </a:rPr>
              <a:t>37%</a:t>
            </a:r>
            <a:endParaRPr lang="es-ES"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4874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p:bldP spid="19" grpId="0" animBg="1"/>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44</a:t>
            </a:fld>
            <a:endParaRPr lang="es-ES" dirty="0"/>
          </a:p>
        </p:txBody>
      </p:sp>
      <p:sp>
        <p:nvSpPr>
          <p:cNvPr id="4" name="CuadroTexto 3"/>
          <p:cNvSpPr txBox="1"/>
          <p:nvPr/>
        </p:nvSpPr>
        <p:spPr>
          <a:xfrm>
            <a:off x="1944708" y="0"/>
            <a:ext cx="9594762" cy="523220"/>
          </a:xfrm>
          <a:prstGeom prst="rect">
            <a:avLst/>
          </a:prstGeom>
          <a:noFill/>
        </p:spPr>
        <p:txBody>
          <a:bodyPr wrap="square" rtlCol="0">
            <a:spAutoFit/>
          </a:bodyPr>
          <a:lstStyle/>
          <a:p>
            <a:r>
              <a:rPr lang="es-MX" sz="2800" b="1" dirty="0" smtClean="0">
                <a:latin typeface="Times New Roman" panose="02020603050405020304" pitchFamily="18" charset="0"/>
                <a:cs typeface="Times New Roman" panose="02020603050405020304" pitchFamily="18" charset="0"/>
              </a:rPr>
              <a:t>COMPRESIÓN Y TENSIÓN DIAGONAL DE MURETES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pic>
        <p:nvPicPr>
          <p:cNvPr id="15" name="Imagen 14"/>
          <p:cNvPicPr/>
          <p:nvPr/>
        </p:nvPicPr>
        <p:blipFill>
          <a:blip r:embed="rId2">
            <a:extLst>
              <a:ext uri="{28A0092B-C50C-407E-A947-70E740481C1C}">
                <a14:useLocalDpi xmlns:a14="http://schemas.microsoft.com/office/drawing/2010/main" val="0"/>
              </a:ext>
            </a:extLst>
          </a:blip>
          <a:srcRect/>
          <a:stretch>
            <a:fillRect/>
          </a:stretch>
        </p:blipFill>
        <p:spPr bwMode="auto">
          <a:xfrm>
            <a:off x="818454" y="1008355"/>
            <a:ext cx="10154346" cy="4903047"/>
          </a:xfrm>
          <a:prstGeom prst="rect">
            <a:avLst/>
          </a:prstGeom>
          <a:noFill/>
        </p:spPr>
      </p:pic>
      <p:sp>
        <p:nvSpPr>
          <p:cNvPr id="19" name="Rectángulo 18"/>
          <p:cNvSpPr/>
          <p:nvPr/>
        </p:nvSpPr>
        <p:spPr>
          <a:xfrm>
            <a:off x="6496474" y="1249131"/>
            <a:ext cx="1126590" cy="567271"/>
          </a:xfrm>
          <a:prstGeom prst="rect">
            <a:avLst/>
          </a:prstGeom>
        </p:spPr>
        <p:txBody>
          <a:bodyPr wrap="none">
            <a:spAutoFit/>
          </a:bodyPr>
          <a:lstStyle/>
          <a:p>
            <a:pPr indent="180340" algn="ctr">
              <a:lnSpc>
                <a:spcPct val="200000"/>
              </a:lnSpc>
              <a:spcAft>
                <a:spcPts val="0"/>
              </a:spcAft>
            </a:pPr>
            <a:r>
              <a:rPr lang="es-ES_tradnl" dirty="0">
                <a:solidFill>
                  <a:srgbClr val="FF0000"/>
                </a:solidFill>
              </a:rPr>
              <a:t>3644.84</a:t>
            </a:r>
          </a:p>
        </p:txBody>
      </p:sp>
      <p:sp>
        <p:nvSpPr>
          <p:cNvPr id="20" name="Multiplicar 19"/>
          <p:cNvSpPr/>
          <p:nvPr/>
        </p:nvSpPr>
        <p:spPr>
          <a:xfrm>
            <a:off x="6733505" y="1697865"/>
            <a:ext cx="270456" cy="206062"/>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p:cNvSpPr/>
          <p:nvPr/>
        </p:nvSpPr>
        <p:spPr>
          <a:xfrm>
            <a:off x="6906452" y="2277294"/>
            <a:ext cx="1126590" cy="567271"/>
          </a:xfrm>
          <a:prstGeom prst="rect">
            <a:avLst/>
          </a:prstGeom>
        </p:spPr>
        <p:txBody>
          <a:bodyPr wrap="none">
            <a:spAutoFit/>
          </a:bodyPr>
          <a:lstStyle/>
          <a:p>
            <a:pPr indent="180340" algn="ctr">
              <a:lnSpc>
                <a:spcPct val="200000"/>
              </a:lnSpc>
              <a:spcAft>
                <a:spcPts val="0"/>
              </a:spcAft>
            </a:pPr>
            <a:r>
              <a:rPr lang="es-ES_tradnl" dirty="0">
                <a:solidFill>
                  <a:srgbClr val="FF0000"/>
                </a:solidFill>
              </a:rPr>
              <a:t>2442.86</a:t>
            </a:r>
          </a:p>
        </p:txBody>
      </p:sp>
      <p:sp>
        <p:nvSpPr>
          <p:cNvPr id="22" name="Multiplicar 21"/>
          <p:cNvSpPr/>
          <p:nvPr/>
        </p:nvSpPr>
        <p:spPr>
          <a:xfrm>
            <a:off x="7143483" y="2726028"/>
            <a:ext cx="270456" cy="206062"/>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p:cNvSpPr/>
          <p:nvPr/>
        </p:nvSpPr>
        <p:spPr>
          <a:xfrm>
            <a:off x="8524594" y="1583533"/>
            <a:ext cx="897362" cy="830997"/>
          </a:xfrm>
          <a:prstGeom prst="rect">
            <a:avLst/>
          </a:prstGeom>
        </p:spPr>
        <p:txBody>
          <a:bodyPr wrap="none">
            <a:spAutoFit/>
          </a:bodyPr>
          <a:lstStyle/>
          <a:p>
            <a:pPr indent="180340" algn="ctr">
              <a:lnSpc>
                <a:spcPct val="200000"/>
              </a:lnSpc>
              <a:spcAft>
                <a:spcPts val="0"/>
              </a:spcAft>
            </a:pPr>
            <a:r>
              <a:rPr lang="es-ES_tradnl" sz="2400" dirty="0" smtClean="0">
                <a:solidFill>
                  <a:srgbClr val="0070C0"/>
                </a:solidFill>
              </a:rPr>
              <a:t>49%</a:t>
            </a:r>
            <a:endParaRPr lang="es-ES_tradnl" sz="2400" dirty="0">
              <a:solidFill>
                <a:srgbClr val="0070C0"/>
              </a:solidFill>
            </a:endParaRPr>
          </a:p>
        </p:txBody>
      </p:sp>
    </p:spTree>
    <p:extLst>
      <p:ext uri="{BB962C8B-B14F-4D97-AF65-F5344CB8AC3E}">
        <p14:creationId xmlns:p14="http://schemas.microsoft.com/office/powerpoint/2010/main" val="3450305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P spid="22" grpId="0" animBg="1"/>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45</a:t>
            </a:fld>
            <a:endParaRPr lang="es-ES" dirty="0"/>
          </a:p>
        </p:txBody>
      </p:sp>
      <p:sp>
        <p:nvSpPr>
          <p:cNvPr id="4" name="CuadroTexto 3"/>
          <p:cNvSpPr txBox="1"/>
          <p:nvPr/>
        </p:nvSpPr>
        <p:spPr>
          <a:xfrm>
            <a:off x="2006600" y="0"/>
            <a:ext cx="6413681"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ANÁLISIS DE COSTOS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CARACT. DEL BLOQUE</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sp>
        <p:nvSpPr>
          <p:cNvPr id="16" name="CuadroTexto 15"/>
          <p:cNvSpPr txBox="1"/>
          <p:nvPr/>
        </p:nvSpPr>
        <p:spPr>
          <a:xfrm>
            <a:off x="918183" y="846385"/>
            <a:ext cx="4993219" cy="677108"/>
          </a:xfrm>
          <a:prstGeom prst="rect">
            <a:avLst/>
          </a:prstGeom>
          <a:noFill/>
        </p:spPr>
        <p:txBody>
          <a:bodyPr wrap="square" rtlCol="0">
            <a:spAutoFit/>
          </a:bodyPr>
          <a:lstStyle/>
          <a:p>
            <a:pPr algn="just"/>
            <a:endParaRPr lang="es-EC" dirty="0"/>
          </a:p>
          <a:p>
            <a:pPr algn="just"/>
            <a:r>
              <a:rPr lang="es-EC" sz="2000" b="1" dirty="0" smtClean="0"/>
              <a:t>COSTO DE PRODUCCIÓN/COSTO DE VENTA</a:t>
            </a:r>
            <a:endParaRPr lang="es-EC" sz="2000" b="1" dirty="0"/>
          </a:p>
        </p:txBody>
      </p:sp>
      <p:pic>
        <p:nvPicPr>
          <p:cNvPr id="2" name="Imagen 1"/>
          <p:cNvPicPr>
            <a:picLocks noChangeAspect="1"/>
          </p:cNvPicPr>
          <p:nvPr/>
        </p:nvPicPr>
        <p:blipFill>
          <a:blip r:embed="rId2"/>
          <a:stretch>
            <a:fillRect/>
          </a:stretch>
        </p:blipFill>
        <p:spPr>
          <a:xfrm>
            <a:off x="1335186" y="1980065"/>
            <a:ext cx="8712279" cy="3145727"/>
          </a:xfrm>
          <a:prstGeom prst="rect">
            <a:avLst/>
          </a:prstGeom>
        </p:spPr>
      </p:pic>
    </p:spTree>
    <p:extLst>
      <p:ext uri="{BB962C8B-B14F-4D97-AF65-F5344CB8AC3E}">
        <p14:creationId xmlns:p14="http://schemas.microsoft.com/office/powerpoint/2010/main" val="4099040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46</a:t>
            </a:fld>
            <a:endParaRPr lang="es-ES" dirty="0"/>
          </a:p>
        </p:txBody>
      </p:sp>
      <p:sp>
        <p:nvSpPr>
          <p:cNvPr id="4" name="CuadroTexto 3"/>
          <p:cNvSpPr txBox="1"/>
          <p:nvPr/>
        </p:nvSpPr>
        <p:spPr>
          <a:xfrm>
            <a:off x="2006600" y="0"/>
            <a:ext cx="6413681"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ANÁLISIS DE COSTOS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CARACT. DEL BLOQUE</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sp>
        <p:nvSpPr>
          <p:cNvPr id="16" name="CuadroTexto 15"/>
          <p:cNvSpPr txBox="1"/>
          <p:nvPr/>
        </p:nvSpPr>
        <p:spPr>
          <a:xfrm>
            <a:off x="798488" y="862884"/>
            <a:ext cx="10419009" cy="646331"/>
          </a:xfrm>
          <a:prstGeom prst="rect">
            <a:avLst/>
          </a:prstGeom>
          <a:noFill/>
        </p:spPr>
        <p:txBody>
          <a:bodyPr wrap="square" rtlCol="0">
            <a:spAutoFit/>
          </a:bodyPr>
          <a:lstStyle/>
          <a:p>
            <a:pPr algn="just"/>
            <a:endParaRPr lang="es-EC" dirty="0"/>
          </a:p>
          <a:p>
            <a:pPr algn="just"/>
            <a:endParaRPr lang="es-EC" b="1" dirty="0"/>
          </a:p>
        </p:txBody>
      </p:sp>
      <p:graphicFrame>
        <p:nvGraphicFramePr>
          <p:cNvPr id="15" name="Gráfico 14"/>
          <p:cNvGraphicFramePr>
            <a:graphicFrameLocks/>
          </p:cNvGraphicFramePr>
          <p:nvPr>
            <p:extLst>
              <p:ext uri="{D42A27DB-BD31-4B8C-83A1-F6EECF244321}">
                <p14:modId xmlns:p14="http://schemas.microsoft.com/office/powerpoint/2010/main" val="352422842"/>
              </p:ext>
            </p:extLst>
          </p:nvPr>
        </p:nvGraphicFramePr>
        <p:xfrm>
          <a:off x="575186" y="722672"/>
          <a:ext cx="11238271" cy="54274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454904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47</a:t>
            </a:fld>
            <a:endParaRPr lang="es-ES" dirty="0"/>
          </a:p>
        </p:txBody>
      </p:sp>
      <p:sp>
        <p:nvSpPr>
          <p:cNvPr id="4" name="CuadroTexto 3"/>
          <p:cNvSpPr txBox="1"/>
          <p:nvPr/>
        </p:nvSpPr>
        <p:spPr>
          <a:xfrm>
            <a:off x="1924713" y="0"/>
            <a:ext cx="9225508" cy="830997"/>
          </a:xfrm>
          <a:prstGeom prst="rect">
            <a:avLst/>
          </a:prstGeom>
          <a:noFill/>
        </p:spPr>
        <p:txBody>
          <a:bodyPr wrap="square" rtlCol="0">
            <a:spAutoFit/>
          </a:bodyPr>
          <a:lstStyle/>
          <a:p>
            <a:r>
              <a:rPr lang="es-MX" sz="2400" b="1" dirty="0" smtClean="0">
                <a:latin typeface="Times New Roman" panose="02020603050405020304" pitchFamily="18" charset="0"/>
                <a:cs typeface="Times New Roman" panose="02020603050405020304" pitchFamily="18" charset="0"/>
              </a:rPr>
              <a:t>CÁLCULO DEL USO DEL BLOQUE CON PET EN UNA ESTRUCTURA Y ANÁLISIS DE COSTO</a:t>
            </a:r>
            <a:endParaRPr lang="es-ES" sz="24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CARACT. DEL BLOQUE</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sp>
        <p:nvSpPr>
          <p:cNvPr id="16" name="CuadroTexto 15"/>
          <p:cNvSpPr txBox="1"/>
          <p:nvPr/>
        </p:nvSpPr>
        <p:spPr>
          <a:xfrm>
            <a:off x="825784" y="753702"/>
            <a:ext cx="10419009" cy="646331"/>
          </a:xfrm>
          <a:prstGeom prst="rect">
            <a:avLst/>
          </a:prstGeom>
          <a:noFill/>
        </p:spPr>
        <p:txBody>
          <a:bodyPr wrap="square" rtlCol="0">
            <a:spAutoFit/>
          </a:bodyPr>
          <a:lstStyle/>
          <a:p>
            <a:pPr algn="just"/>
            <a:endParaRPr lang="es-EC" dirty="0"/>
          </a:p>
          <a:p>
            <a:pPr algn="just"/>
            <a:endParaRPr lang="es-EC" b="1" dirty="0"/>
          </a:p>
        </p:txBody>
      </p:sp>
      <p:pic>
        <p:nvPicPr>
          <p:cNvPr id="15" name="Imagen 14"/>
          <p:cNvPicPr/>
          <p:nvPr/>
        </p:nvPicPr>
        <p:blipFill>
          <a:blip r:embed="rId2"/>
          <a:stretch>
            <a:fillRect/>
          </a:stretch>
        </p:blipFill>
        <p:spPr>
          <a:xfrm>
            <a:off x="254167" y="1252298"/>
            <a:ext cx="5857202" cy="3248429"/>
          </a:xfrm>
          <a:prstGeom prst="rect">
            <a:avLst/>
          </a:prstGeom>
        </p:spPr>
      </p:pic>
      <p:graphicFrame>
        <p:nvGraphicFramePr>
          <p:cNvPr id="14" name="Tabla 13"/>
          <p:cNvGraphicFramePr>
            <a:graphicFrameLocks noGrp="1"/>
          </p:cNvGraphicFramePr>
          <p:nvPr>
            <p:extLst>
              <p:ext uri="{D42A27DB-BD31-4B8C-83A1-F6EECF244321}">
                <p14:modId xmlns:p14="http://schemas.microsoft.com/office/powerpoint/2010/main" val="4019753651"/>
              </p:ext>
            </p:extLst>
          </p:nvPr>
        </p:nvGraphicFramePr>
        <p:xfrm>
          <a:off x="6451171" y="1116358"/>
          <a:ext cx="5537200" cy="2986452"/>
        </p:xfrm>
        <a:graphic>
          <a:graphicData uri="http://schemas.openxmlformats.org/drawingml/2006/table">
            <a:tbl>
              <a:tblPr firstRow="1" firstCol="1" bandRow="1">
                <a:tableStyleId>{10A1B5D5-9B99-4C35-A422-299274C87663}</a:tableStyleId>
              </a:tblPr>
              <a:tblGrid>
                <a:gridCol w="1290353"/>
                <a:gridCol w="1276121"/>
                <a:gridCol w="1014997"/>
                <a:gridCol w="1017431"/>
                <a:gridCol w="938298"/>
              </a:tblGrid>
              <a:tr h="995484">
                <a:tc>
                  <a:txBody>
                    <a:bodyPr/>
                    <a:lstStyle/>
                    <a:p>
                      <a:pPr indent="180340" algn="ctr">
                        <a:lnSpc>
                          <a:spcPct val="200000"/>
                        </a:lnSpc>
                        <a:spcAft>
                          <a:spcPts val="0"/>
                        </a:spcAft>
                      </a:pPr>
                      <a:r>
                        <a:rPr lang="es-ES" sz="1600" dirty="0">
                          <a:effectLst/>
                        </a:rPr>
                        <a:t>Tipo</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S" sz="1600" dirty="0">
                          <a:effectLst/>
                        </a:rPr>
                        <a:t>Nombre</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S" sz="1600" dirty="0">
                          <a:effectLst/>
                        </a:rPr>
                        <a:t>Símbolo</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S" sz="1600" dirty="0">
                          <a:effectLst/>
                        </a:rPr>
                        <a:t>Valores</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S" sz="1600" dirty="0" smtClean="0">
                          <a:effectLst/>
                        </a:rPr>
                        <a:t>Unidad</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995484">
                <a:tc rowSpan="2">
                  <a:txBody>
                    <a:bodyPr/>
                    <a:lstStyle/>
                    <a:p>
                      <a:pPr indent="180340" algn="ctr">
                        <a:lnSpc>
                          <a:spcPct val="200000"/>
                        </a:lnSpc>
                        <a:spcAft>
                          <a:spcPts val="0"/>
                        </a:spcAft>
                      </a:pPr>
                      <a:r>
                        <a:rPr lang="es-ES" sz="1600" dirty="0">
                          <a:effectLst/>
                        </a:rPr>
                        <a:t>Materiales</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S" sz="1600" dirty="0">
                          <a:effectLst/>
                        </a:rPr>
                        <a:t>Resistencia del hormigón</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S" sz="1600">
                          <a:effectLst/>
                        </a:rPr>
                        <a:t>f´c</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S" sz="1600" dirty="0">
                          <a:effectLst/>
                        </a:rPr>
                        <a:t>210</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S" sz="1600">
                          <a:effectLst/>
                        </a:rPr>
                        <a:t>Kg/cm</a:t>
                      </a:r>
                      <a:r>
                        <a:rPr lang="es-ES" sz="1600" baseline="30000">
                          <a:effectLst/>
                        </a:rPr>
                        <a:t>2</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995484">
                <a:tc vMerge="1">
                  <a:txBody>
                    <a:bodyPr/>
                    <a:lstStyle/>
                    <a:p>
                      <a:endParaRPr lang="es-ES"/>
                    </a:p>
                  </a:txBody>
                  <a:tcPr/>
                </a:tc>
                <a:tc>
                  <a:txBody>
                    <a:bodyPr/>
                    <a:lstStyle/>
                    <a:p>
                      <a:pPr indent="180340" algn="ctr">
                        <a:lnSpc>
                          <a:spcPct val="200000"/>
                        </a:lnSpc>
                        <a:spcAft>
                          <a:spcPts val="0"/>
                        </a:spcAft>
                      </a:pPr>
                      <a:r>
                        <a:rPr lang="es-ES" sz="1600" dirty="0">
                          <a:effectLst/>
                        </a:rPr>
                        <a:t>Resistencia del acero</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S" sz="1600">
                          <a:effectLst/>
                        </a:rPr>
                        <a:t>fy</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S" sz="1600">
                          <a:effectLst/>
                        </a:rPr>
                        <a:t>4200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S" sz="1600" dirty="0">
                          <a:effectLst/>
                        </a:rPr>
                        <a:t>Kg/cm</a:t>
                      </a:r>
                      <a:r>
                        <a:rPr lang="es-ES" sz="1600" baseline="30000" dirty="0">
                          <a:effectLst/>
                        </a:rPr>
                        <a:t>2</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7" name="CuadroTexto 16"/>
          <p:cNvSpPr txBox="1"/>
          <p:nvPr/>
        </p:nvSpPr>
        <p:spPr>
          <a:xfrm>
            <a:off x="6970869" y="4523813"/>
            <a:ext cx="4024669" cy="400110"/>
          </a:xfrm>
          <a:prstGeom prst="rect">
            <a:avLst/>
          </a:prstGeom>
          <a:noFill/>
        </p:spPr>
        <p:txBody>
          <a:bodyPr wrap="square" rtlCol="0">
            <a:spAutoFit/>
          </a:bodyPr>
          <a:lstStyle/>
          <a:p>
            <a:r>
              <a:rPr lang="es-ES" sz="2000" dirty="0" smtClean="0">
                <a:ln w="0"/>
                <a:effectLst>
                  <a:outerShdw blurRad="38100" dist="19050" dir="2700000" algn="tl" rotWithShape="0">
                    <a:schemeClr val="dk1">
                      <a:alpha val="40000"/>
                    </a:schemeClr>
                  </a:outerShdw>
                </a:effectLst>
              </a:rPr>
              <a:t>LOSA BIDIRECCIONAL- ALIVIANADA</a:t>
            </a:r>
            <a:endParaRPr lang="es-ES" sz="2000" dirty="0">
              <a:ln w="0"/>
              <a:effectLst>
                <a:outerShdw blurRad="38100" dist="19050" dir="2700000" algn="tl" rotWithShape="0">
                  <a:schemeClr val="dk1">
                    <a:alpha val="40000"/>
                  </a:schemeClr>
                </a:outerShdw>
              </a:effectLst>
            </a:endParaRPr>
          </a:p>
        </p:txBody>
      </p:sp>
      <p:cxnSp>
        <p:nvCxnSpPr>
          <p:cNvPr id="20" name="Conector recto de flecha 19"/>
          <p:cNvCxnSpPr/>
          <p:nvPr/>
        </p:nvCxnSpPr>
        <p:spPr>
          <a:xfrm flipH="1" flipV="1">
            <a:off x="5142956" y="1641170"/>
            <a:ext cx="1789276" cy="309336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2" name="Conector recto de flecha 21"/>
          <p:cNvCxnSpPr/>
          <p:nvPr/>
        </p:nvCxnSpPr>
        <p:spPr>
          <a:xfrm flipH="1" flipV="1">
            <a:off x="5099707" y="2876512"/>
            <a:ext cx="1871162" cy="190601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0135044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48</a:t>
            </a:fld>
            <a:endParaRPr lang="es-ES" dirty="0"/>
          </a:p>
        </p:txBody>
      </p:sp>
      <p:sp>
        <p:nvSpPr>
          <p:cNvPr id="4" name="CuadroTexto 3"/>
          <p:cNvSpPr txBox="1"/>
          <p:nvPr/>
        </p:nvSpPr>
        <p:spPr>
          <a:xfrm>
            <a:off x="2006600" y="0"/>
            <a:ext cx="8026042"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ANÁLISIS DE PESO DE LA ESTRUCTURA</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CARACT. DEL BLOQUE</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sp>
        <p:nvSpPr>
          <p:cNvPr id="16" name="CuadroTexto 15"/>
          <p:cNvSpPr txBox="1"/>
          <p:nvPr/>
        </p:nvSpPr>
        <p:spPr>
          <a:xfrm>
            <a:off x="798488" y="862884"/>
            <a:ext cx="10419009" cy="646331"/>
          </a:xfrm>
          <a:prstGeom prst="rect">
            <a:avLst/>
          </a:prstGeom>
          <a:noFill/>
        </p:spPr>
        <p:txBody>
          <a:bodyPr wrap="square" rtlCol="0">
            <a:spAutoFit/>
          </a:bodyPr>
          <a:lstStyle/>
          <a:p>
            <a:pPr algn="just"/>
            <a:endParaRPr lang="es-EC" dirty="0"/>
          </a:p>
          <a:p>
            <a:pPr algn="just"/>
            <a:endParaRPr lang="es-EC" b="1" dirty="0"/>
          </a:p>
        </p:txBody>
      </p:sp>
      <p:graphicFrame>
        <p:nvGraphicFramePr>
          <p:cNvPr id="17" name="Tabla 16"/>
          <p:cNvGraphicFramePr>
            <a:graphicFrameLocks noGrp="1"/>
          </p:cNvGraphicFramePr>
          <p:nvPr>
            <p:extLst>
              <p:ext uri="{D42A27DB-BD31-4B8C-83A1-F6EECF244321}">
                <p14:modId xmlns:p14="http://schemas.microsoft.com/office/powerpoint/2010/main" val="613216382"/>
              </p:ext>
            </p:extLst>
          </p:nvPr>
        </p:nvGraphicFramePr>
        <p:xfrm>
          <a:off x="2050603" y="1167951"/>
          <a:ext cx="8059314" cy="2927531"/>
        </p:xfrm>
        <a:graphic>
          <a:graphicData uri="http://schemas.openxmlformats.org/drawingml/2006/table">
            <a:tbl>
              <a:tblPr firstRow="1" firstCol="1" bandRow="1">
                <a:tableStyleId>{10A1B5D5-9B99-4C35-A422-299274C87663}</a:tableStyleId>
              </a:tblPr>
              <a:tblGrid>
                <a:gridCol w="2247309"/>
                <a:gridCol w="1162401"/>
                <a:gridCol w="1162401"/>
                <a:gridCol w="1162401"/>
                <a:gridCol w="1162401"/>
                <a:gridCol w="1162401"/>
              </a:tblGrid>
              <a:tr h="975843">
                <a:tc>
                  <a:txBody>
                    <a:bodyPr/>
                    <a:lstStyle/>
                    <a:p>
                      <a:pPr algn="ctr" fontAlgn="ctr"/>
                      <a:r>
                        <a:rPr lang="es-ES" sz="1800" u="none" strike="noStrike" dirty="0">
                          <a:effectLst/>
                        </a:rPr>
                        <a:t> </a:t>
                      </a:r>
                      <a:endParaRPr lang="es-E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Hormigón</a:t>
                      </a:r>
                      <a:endParaRPr lang="es-E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Bloques para losa</a:t>
                      </a:r>
                      <a:endParaRPr lang="es-E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Bloques para paredes</a:t>
                      </a:r>
                      <a:endParaRPr lang="es-E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Hierro</a:t>
                      </a:r>
                      <a:endParaRPr lang="es-E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a:effectLst/>
                        </a:rPr>
                        <a:t>Total </a:t>
                      </a:r>
                      <a:r>
                        <a:rPr lang="es-ES" sz="1800" u="none" strike="noStrike" dirty="0" smtClean="0">
                          <a:effectLst/>
                        </a:rPr>
                        <a:t>peso</a:t>
                      </a:r>
                      <a:endParaRPr lang="es-ES" sz="1800" b="1" i="0" u="none" strike="noStrike" dirty="0">
                        <a:solidFill>
                          <a:srgbClr val="000000"/>
                        </a:solidFill>
                        <a:effectLst/>
                        <a:latin typeface="Calibri" panose="020F0502020204030204" pitchFamily="34" charset="0"/>
                      </a:endParaRPr>
                    </a:p>
                  </a:txBody>
                  <a:tcPr marL="9525" marR="9525" marT="9525" marB="0" anchor="ctr"/>
                </a:tc>
              </a:tr>
              <a:tr h="325282">
                <a:tc>
                  <a:txBody>
                    <a:bodyPr/>
                    <a:lstStyle/>
                    <a:p>
                      <a:pPr algn="ctr" fontAlgn="ctr"/>
                      <a:r>
                        <a:rPr lang="es-ES" sz="1800" u="none" strike="noStrike">
                          <a:effectLst/>
                        </a:rPr>
                        <a:t> </a:t>
                      </a:r>
                      <a:endParaRPr lang="es-E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effectLst/>
                        </a:rPr>
                        <a:t>Kg</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smtClean="0">
                          <a:effectLst/>
                        </a:rPr>
                        <a:t>Kg</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smtClean="0">
                          <a:effectLst/>
                        </a:rPr>
                        <a:t>Kg</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smtClean="0">
                          <a:effectLst/>
                        </a:rPr>
                        <a:t>Kg</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 sz="1800" u="none" strike="noStrike" dirty="0" smtClean="0">
                          <a:effectLst/>
                        </a:rPr>
                        <a:t>Kg</a:t>
                      </a:r>
                      <a:r>
                        <a:rPr lang="es-ES" sz="1800" u="none" strike="noStrike" dirty="0">
                          <a:effectLst/>
                        </a:rPr>
                        <a:t> </a:t>
                      </a:r>
                      <a:endParaRPr lang="es-ES" sz="1800" b="1" i="0" u="none" strike="noStrike" dirty="0">
                        <a:solidFill>
                          <a:srgbClr val="000000"/>
                        </a:solidFill>
                        <a:effectLst/>
                        <a:latin typeface="Calibri" panose="020F0502020204030204" pitchFamily="34" charset="0"/>
                      </a:endParaRPr>
                    </a:p>
                  </a:txBody>
                  <a:tcPr marL="9525" marR="9525" marT="9525" marB="0" anchor="ctr"/>
                </a:tc>
              </a:tr>
              <a:tr h="650562">
                <a:tc>
                  <a:txBody>
                    <a:bodyPr/>
                    <a:lstStyle/>
                    <a:p>
                      <a:pPr algn="ctr" fontAlgn="ctr"/>
                      <a:r>
                        <a:rPr lang="es-ES" sz="1800" u="none" strike="noStrike">
                          <a:effectLst/>
                        </a:rPr>
                        <a:t>Estructura con bloques Convencionales</a:t>
                      </a:r>
                      <a:endParaRPr lang="es-E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6375.57</a:t>
                      </a:r>
                      <a:endParaRPr lang="es-E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1797.12</a:t>
                      </a:r>
                      <a:endParaRPr lang="es-E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a:effectLst/>
                        </a:rPr>
                        <a:t>8611.20</a:t>
                      </a:r>
                      <a:endParaRPr lang="es-E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121.17</a:t>
                      </a:r>
                      <a:endParaRPr lang="es-E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16905.05</a:t>
                      </a:r>
                      <a:endParaRPr lang="es-ES" sz="1800" b="0" i="0" u="none" strike="noStrike">
                        <a:solidFill>
                          <a:srgbClr val="000000"/>
                        </a:solidFill>
                        <a:effectLst/>
                        <a:latin typeface="Calibri" panose="020F0502020204030204" pitchFamily="34" charset="0"/>
                      </a:endParaRPr>
                    </a:p>
                  </a:txBody>
                  <a:tcPr marL="9525" marR="9525" marT="9525" marB="0" anchor="ctr"/>
                </a:tc>
              </a:tr>
              <a:tr h="650562">
                <a:tc>
                  <a:txBody>
                    <a:bodyPr/>
                    <a:lstStyle/>
                    <a:p>
                      <a:pPr algn="ctr" fontAlgn="ctr"/>
                      <a:r>
                        <a:rPr lang="es-MX" sz="1800" u="none" strike="noStrike">
                          <a:effectLst/>
                        </a:rPr>
                        <a:t>Estructura con bloques con PET</a:t>
                      </a:r>
                      <a:endParaRPr lang="es-MX"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6204.74</a:t>
                      </a:r>
                      <a:endParaRPr lang="es-E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1163.52</a:t>
                      </a:r>
                      <a:endParaRPr lang="es-E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7251.90</a:t>
                      </a:r>
                      <a:endParaRPr lang="es-E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113.00</a:t>
                      </a:r>
                      <a:endParaRPr lang="es-E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14733.16</a:t>
                      </a:r>
                      <a:endParaRPr lang="es-ES" sz="1800" b="0" i="0" u="none" strike="noStrike">
                        <a:solidFill>
                          <a:srgbClr val="000000"/>
                        </a:solidFill>
                        <a:effectLst/>
                        <a:latin typeface="Calibri" panose="020F0502020204030204" pitchFamily="34" charset="0"/>
                      </a:endParaRPr>
                    </a:p>
                  </a:txBody>
                  <a:tcPr marL="9525" marR="9525" marT="9525" marB="0" anchor="ctr"/>
                </a:tc>
              </a:tr>
              <a:tr h="325282">
                <a:tc>
                  <a:txBody>
                    <a:bodyPr/>
                    <a:lstStyle/>
                    <a:p>
                      <a:pPr algn="ctr" fontAlgn="ctr"/>
                      <a:r>
                        <a:rPr lang="es-ES" sz="1800" u="none" strike="noStrike">
                          <a:effectLst/>
                        </a:rPr>
                        <a:t>Diferencia (%)</a:t>
                      </a:r>
                      <a:endParaRPr lang="es-E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3%</a:t>
                      </a:r>
                      <a:endParaRPr lang="es-E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35%</a:t>
                      </a:r>
                      <a:endParaRPr lang="es-E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16%</a:t>
                      </a:r>
                      <a:endParaRPr lang="es-E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a:effectLst/>
                        </a:rPr>
                        <a:t>7%</a:t>
                      </a:r>
                      <a:endParaRPr lang="es-E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u="none" strike="noStrike" dirty="0">
                          <a:effectLst/>
                        </a:rPr>
                        <a:t>13%</a:t>
                      </a:r>
                      <a:endParaRPr lang="es-ES" sz="18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
        <p:nvSpPr>
          <p:cNvPr id="18" name="Rectángulo 17"/>
          <p:cNvSpPr/>
          <p:nvPr/>
        </p:nvSpPr>
        <p:spPr>
          <a:xfrm>
            <a:off x="4786134" y="4738798"/>
            <a:ext cx="2640466" cy="400110"/>
          </a:xfrm>
          <a:prstGeom prst="rect">
            <a:avLst/>
          </a:prstGeom>
        </p:spPr>
        <p:txBody>
          <a:bodyPr wrap="none">
            <a:spAutoFit/>
          </a:bodyPr>
          <a:lstStyle/>
          <a:p>
            <a:r>
              <a:rPr lang="es-ES" sz="2000" dirty="0">
                <a:solidFill>
                  <a:srgbClr val="000000"/>
                </a:solidFill>
                <a:latin typeface="Times New Roman" panose="02020603050405020304" pitchFamily="18" charset="0"/>
              </a:rPr>
              <a:t>% </a:t>
            </a:r>
            <a:r>
              <a:rPr lang="es-ES" sz="2000" dirty="0" smtClean="0">
                <a:solidFill>
                  <a:srgbClr val="000000"/>
                </a:solidFill>
                <a:latin typeface="Times New Roman" panose="02020603050405020304" pitchFamily="18" charset="0"/>
              </a:rPr>
              <a:t>reducción peso </a:t>
            </a:r>
            <a:r>
              <a:rPr lang="es-ES" sz="2000" dirty="0" smtClean="0">
                <a:solidFill>
                  <a:srgbClr val="FF0000"/>
                </a:solidFill>
                <a:latin typeface="Times New Roman" panose="02020603050405020304" pitchFamily="18" charset="0"/>
              </a:rPr>
              <a:t>13</a:t>
            </a:r>
            <a:r>
              <a:rPr lang="es-ES" sz="2000" b="1" dirty="0" smtClean="0">
                <a:solidFill>
                  <a:srgbClr val="FF0000"/>
                </a:solidFill>
                <a:latin typeface="Times New Roman" panose="02020603050405020304" pitchFamily="18" charset="0"/>
              </a:rPr>
              <a:t>%</a:t>
            </a:r>
            <a:r>
              <a:rPr lang="es-ES" sz="2000" dirty="0" smtClean="0">
                <a:solidFill>
                  <a:srgbClr val="FF0000"/>
                </a:solidFill>
              </a:rPr>
              <a:t> </a:t>
            </a:r>
            <a:endParaRPr lang="es-ES" sz="2000" dirty="0">
              <a:solidFill>
                <a:srgbClr val="FF0000"/>
              </a:solidFill>
            </a:endParaRPr>
          </a:p>
        </p:txBody>
      </p:sp>
    </p:spTree>
    <p:extLst>
      <p:ext uri="{BB962C8B-B14F-4D97-AF65-F5344CB8AC3E}">
        <p14:creationId xmlns:p14="http://schemas.microsoft.com/office/powerpoint/2010/main" val="415380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49</a:t>
            </a:fld>
            <a:endParaRPr lang="es-ES" dirty="0"/>
          </a:p>
        </p:txBody>
      </p:sp>
      <p:sp>
        <p:nvSpPr>
          <p:cNvPr id="4" name="CuadroTexto 3"/>
          <p:cNvSpPr txBox="1"/>
          <p:nvPr/>
        </p:nvSpPr>
        <p:spPr>
          <a:xfrm>
            <a:off x="2006600" y="0"/>
            <a:ext cx="7562403"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ANÁLISIS DE COSTO DE LA ESTRUCTURA</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CARACT. DEL BLOQUE</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sp>
        <p:nvSpPr>
          <p:cNvPr id="16" name="CuadroTexto 15"/>
          <p:cNvSpPr txBox="1"/>
          <p:nvPr/>
        </p:nvSpPr>
        <p:spPr>
          <a:xfrm>
            <a:off x="798488" y="862884"/>
            <a:ext cx="10419009" cy="646331"/>
          </a:xfrm>
          <a:prstGeom prst="rect">
            <a:avLst/>
          </a:prstGeom>
          <a:noFill/>
        </p:spPr>
        <p:txBody>
          <a:bodyPr wrap="square" rtlCol="0">
            <a:spAutoFit/>
          </a:bodyPr>
          <a:lstStyle/>
          <a:p>
            <a:pPr algn="just"/>
            <a:endParaRPr lang="es-EC" dirty="0"/>
          </a:p>
          <a:p>
            <a:pPr algn="just"/>
            <a:endParaRPr lang="es-EC" b="1" dirty="0"/>
          </a:p>
        </p:txBody>
      </p:sp>
      <p:graphicFrame>
        <p:nvGraphicFramePr>
          <p:cNvPr id="2" name="Tabla 1"/>
          <p:cNvGraphicFramePr>
            <a:graphicFrameLocks noGrp="1"/>
          </p:cNvGraphicFramePr>
          <p:nvPr>
            <p:extLst>
              <p:ext uri="{D42A27DB-BD31-4B8C-83A1-F6EECF244321}">
                <p14:modId xmlns:p14="http://schemas.microsoft.com/office/powerpoint/2010/main" val="3867699463"/>
              </p:ext>
            </p:extLst>
          </p:nvPr>
        </p:nvGraphicFramePr>
        <p:xfrm>
          <a:off x="543149" y="1093117"/>
          <a:ext cx="5458406" cy="1959177"/>
        </p:xfrm>
        <a:graphic>
          <a:graphicData uri="http://schemas.openxmlformats.org/drawingml/2006/table">
            <a:tbl>
              <a:tblPr firstRow="1" firstCol="1" bandRow="1">
                <a:tableStyleId>{10A1B5D5-9B99-4C35-A422-299274C87663}</a:tableStyleId>
              </a:tblPr>
              <a:tblGrid>
                <a:gridCol w="1716887"/>
                <a:gridCol w="971823"/>
                <a:gridCol w="1490129"/>
                <a:gridCol w="1279567"/>
              </a:tblGrid>
              <a:tr h="284922">
                <a:tc>
                  <a:txBody>
                    <a:bodyPr/>
                    <a:lstStyle/>
                    <a:p>
                      <a:pPr algn="ctr" fontAlgn="ctr"/>
                      <a:r>
                        <a:rPr lang="es-ES" sz="1400" u="none" strike="noStrike" dirty="0">
                          <a:effectLst/>
                        </a:rPr>
                        <a:t>Bloque tradicional</a:t>
                      </a:r>
                      <a:endParaRPr lang="es-ES" sz="14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Cantidad</a:t>
                      </a:r>
                      <a:endParaRPr lang="es-ES" sz="14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P. unitario (USD)</a:t>
                      </a:r>
                      <a:endParaRPr lang="es-ES" sz="14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P. Total (USD)</a:t>
                      </a:r>
                      <a:endParaRPr lang="es-ES" sz="1400" b="1" i="0" u="none" strike="noStrike">
                        <a:solidFill>
                          <a:srgbClr val="000000"/>
                        </a:solidFill>
                        <a:effectLst/>
                        <a:latin typeface="Times New Roman" panose="02020603050405020304" pitchFamily="18" charset="0"/>
                      </a:endParaRPr>
                    </a:p>
                  </a:txBody>
                  <a:tcPr marL="9525" marR="9525" marT="9525" marB="0" anchor="ctr"/>
                </a:tc>
              </a:tr>
              <a:tr h="534567">
                <a:tc>
                  <a:txBody>
                    <a:bodyPr/>
                    <a:lstStyle/>
                    <a:p>
                      <a:pPr algn="ctr" fontAlgn="ctr"/>
                      <a:r>
                        <a:rPr lang="es-ES" sz="1400" u="none" strike="noStrike">
                          <a:effectLst/>
                        </a:rPr>
                        <a:t>Volumen de hormigón</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2.66</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90</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239.08</a:t>
                      </a:r>
                      <a:endParaRPr lang="es-ES" sz="1400" b="0" i="0" u="none" strike="noStrike">
                        <a:solidFill>
                          <a:srgbClr val="000000"/>
                        </a:solidFill>
                        <a:effectLst/>
                        <a:latin typeface="Times New Roman" panose="02020603050405020304" pitchFamily="18" charset="0"/>
                      </a:endParaRPr>
                    </a:p>
                  </a:txBody>
                  <a:tcPr marL="9525" marR="9525" marT="9525" marB="0" anchor="ctr"/>
                </a:tc>
              </a:tr>
              <a:tr h="284922">
                <a:tc>
                  <a:txBody>
                    <a:bodyPr/>
                    <a:lstStyle/>
                    <a:p>
                      <a:pPr algn="ctr" fontAlgn="ctr"/>
                      <a:r>
                        <a:rPr lang="es-ES" sz="1400" u="none" strike="noStrike">
                          <a:effectLst/>
                        </a:rPr>
                        <a:t>Kg de acero</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121.17</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1.02</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123.59</a:t>
                      </a:r>
                      <a:endParaRPr lang="es-ES" sz="1400" b="0" i="0" u="none" strike="noStrike">
                        <a:solidFill>
                          <a:srgbClr val="000000"/>
                        </a:solidFill>
                        <a:effectLst/>
                        <a:latin typeface="Times New Roman" panose="02020603050405020304" pitchFamily="18" charset="0"/>
                      </a:endParaRPr>
                    </a:p>
                  </a:txBody>
                  <a:tcPr marL="9525" marR="9525" marT="9525" marB="0" anchor="ctr"/>
                </a:tc>
              </a:tr>
              <a:tr h="284922">
                <a:tc>
                  <a:txBody>
                    <a:bodyPr/>
                    <a:lstStyle/>
                    <a:p>
                      <a:pPr algn="ctr" fontAlgn="ctr"/>
                      <a:r>
                        <a:rPr lang="es-ES" sz="1400" u="none" strike="noStrike">
                          <a:effectLst/>
                        </a:rPr>
                        <a:t># de bloques losas</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144</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0.48</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69.12</a:t>
                      </a:r>
                      <a:endParaRPr lang="es-ES" sz="1400" b="0" i="0" u="none" strike="noStrike">
                        <a:solidFill>
                          <a:srgbClr val="000000"/>
                        </a:solidFill>
                        <a:effectLst/>
                        <a:latin typeface="Times New Roman" panose="02020603050405020304" pitchFamily="18" charset="0"/>
                      </a:endParaRPr>
                    </a:p>
                  </a:txBody>
                  <a:tcPr marL="9525" marR="9525" marT="9525" marB="0" anchor="ctr"/>
                </a:tc>
              </a:tr>
              <a:tr h="284922">
                <a:tc>
                  <a:txBody>
                    <a:bodyPr/>
                    <a:lstStyle/>
                    <a:p>
                      <a:pPr algn="ctr" fontAlgn="ctr"/>
                      <a:r>
                        <a:rPr lang="es-ES" sz="1400" u="none" strike="noStrike">
                          <a:effectLst/>
                        </a:rPr>
                        <a:t># de bloques paredes</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690</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0.48</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331.20</a:t>
                      </a:r>
                      <a:endParaRPr lang="es-ES" sz="1400" b="0" i="0" u="none" strike="noStrike">
                        <a:solidFill>
                          <a:srgbClr val="000000"/>
                        </a:solidFill>
                        <a:effectLst/>
                        <a:latin typeface="Times New Roman" panose="02020603050405020304" pitchFamily="18" charset="0"/>
                      </a:endParaRPr>
                    </a:p>
                  </a:txBody>
                  <a:tcPr marL="9525" marR="9525" marT="9525" marB="0" anchor="ctr"/>
                </a:tc>
              </a:tr>
              <a:tr h="284922">
                <a:tc>
                  <a:txBody>
                    <a:bodyPr/>
                    <a:lstStyle/>
                    <a:p>
                      <a:pPr algn="ctr" fontAlgn="ctr"/>
                      <a:r>
                        <a:rPr lang="es-ES" sz="1400" u="none" strike="noStrike">
                          <a:effectLst/>
                        </a:rPr>
                        <a:t> </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 </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b="1" u="none" strike="noStrike" dirty="0">
                          <a:effectLst/>
                        </a:rPr>
                        <a:t>Total</a:t>
                      </a:r>
                      <a:endParaRPr lang="es-ES" sz="14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b="1" u="none" strike="noStrike" dirty="0">
                          <a:effectLst/>
                        </a:rPr>
                        <a:t>762.99</a:t>
                      </a:r>
                      <a:endParaRPr lang="es-ES" sz="1400" b="1" i="0" u="none" strike="noStrike" dirty="0">
                        <a:solidFill>
                          <a:srgbClr val="000000"/>
                        </a:solidFill>
                        <a:effectLst/>
                        <a:latin typeface="Times New Roman" panose="02020603050405020304" pitchFamily="18" charset="0"/>
                      </a:endParaRPr>
                    </a:p>
                  </a:txBody>
                  <a:tcPr marL="9525" marR="9525" marT="9525" marB="0" anchor="ct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3513571252"/>
              </p:ext>
            </p:extLst>
          </p:nvPr>
        </p:nvGraphicFramePr>
        <p:xfrm>
          <a:off x="6460899" y="1067359"/>
          <a:ext cx="5323269" cy="1984935"/>
        </p:xfrm>
        <a:graphic>
          <a:graphicData uri="http://schemas.openxmlformats.org/drawingml/2006/table">
            <a:tbl>
              <a:tblPr firstRow="1" firstCol="1" bandRow="1">
                <a:tableStyleId>{10A1B5D5-9B99-4C35-A422-299274C87663}</a:tableStyleId>
              </a:tblPr>
              <a:tblGrid>
                <a:gridCol w="1679365"/>
                <a:gridCol w="934741"/>
                <a:gridCol w="1457561"/>
                <a:gridCol w="1251602"/>
              </a:tblGrid>
              <a:tr h="288668">
                <a:tc>
                  <a:txBody>
                    <a:bodyPr/>
                    <a:lstStyle/>
                    <a:p>
                      <a:pPr algn="ctr" fontAlgn="ctr"/>
                      <a:r>
                        <a:rPr lang="es-ES" sz="1400" u="none" strike="noStrike" dirty="0">
                          <a:effectLst/>
                        </a:rPr>
                        <a:t>Bloque con PET</a:t>
                      </a:r>
                      <a:endParaRPr lang="es-ES" sz="14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Cantidad</a:t>
                      </a:r>
                      <a:endParaRPr lang="es-ES" sz="14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P. unitario (USD)</a:t>
                      </a:r>
                      <a:endParaRPr lang="es-ES" sz="14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P. Total (USD)</a:t>
                      </a:r>
                      <a:endParaRPr lang="es-ES" sz="1400" b="1" i="0" u="none" strike="noStrike">
                        <a:solidFill>
                          <a:srgbClr val="000000"/>
                        </a:solidFill>
                        <a:effectLst/>
                        <a:latin typeface="Times New Roman" panose="02020603050405020304" pitchFamily="18" charset="0"/>
                      </a:endParaRPr>
                    </a:p>
                  </a:txBody>
                  <a:tcPr marL="9525" marR="9525" marT="9525" marB="0" anchor="ctr"/>
                </a:tc>
              </a:tr>
              <a:tr h="541595">
                <a:tc>
                  <a:txBody>
                    <a:bodyPr/>
                    <a:lstStyle/>
                    <a:p>
                      <a:pPr algn="ctr" fontAlgn="ctr"/>
                      <a:r>
                        <a:rPr lang="es-ES" sz="1400" u="none" strike="noStrike">
                          <a:effectLst/>
                        </a:rPr>
                        <a:t>Volumen de hormigón</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2.59</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90</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232.68</a:t>
                      </a:r>
                      <a:endParaRPr lang="es-ES" sz="1400" b="0" i="0" u="none" strike="noStrike">
                        <a:solidFill>
                          <a:srgbClr val="000000"/>
                        </a:solidFill>
                        <a:effectLst/>
                        <a:latin typeface="Times New Roman" panose="02020603050405020304" pitchFamily="18" charset="0"/>
                      </a:endParaRPr>
                    </a:p>
                  </a:txBody>
                  <a:tcPr marL="9525" marR="9525" marT="9525" marB="0" anchor="ctr"/>
                </a:tc>
              </a:tr>
              <a:tr h="288668">
                <a:tc>
                  <a:txBody>
                    <a:bodyPr/>
                    <a:lstStyle/>
                    <a:p>
                      <a:pPr algn="ctr" fontAlgn="ctr"/>
                      <a:r>
                        <a:rPr lang="es-ES" sz="1400" u="none" strike="noStrike">
                          <a:effectLst/>
                        </a:rPr>
                        <a:t>Kg de acero</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113.00</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1.02</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115.26</a:t>
                      </a:r>
                      <a:endParaRPr lang="es-ES" sz="1400" b="0" i="0" u="none" strike="noStrike">
                        <a:solidFill>
                          <a:srgbClr val="000000"/>
                        </a:solidFill>
                        <a:effectLst/>
                        <a:latin typeface="Times New Roman" panose="02020603050405020304" pitchFamily="18" charset="0"/>
                      </a:endParaRPr>
                    </a:p>
                  </a:txBody>
                  <a:tcPr marL="9525" marR="9525" marT="9525" marB="0" anchor="ctr"/>
                </a:tc>
              </a:tr>
              <a:tr h="288668">
                <a:tc>
                  <a:txBody>
                    <a:bodyPr/>
                    <a:lstStyle/>
                    <a:p>
                      <a:pPr algn="ctr" fontAlgn="ctr"/>
                      <a:r>
                        <a:rPr lang="es-ES" sz="1400" u="none" strike="noStrike">
                          <a:effectLst/>
                        </a:rPr>
                        <a:t># de bloques losas</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144</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0.83</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119.52</a:t>
                      </a:r>
                      <a:endParaRPr lang="es-ES" sz="1400" b="0" i="0" u="none" strike="noStrike">
                        <a:solidFill>
                          <a:srgbClr val="000000"/>
                        </a:solidFill>
                        <a:effectLst/>
                        <a:latin typeface="Times New Roman" panose="02020603050405020304" pitchFamily="18" charset="0"/>
                      </a:endParaRPr>
                    </a:p>
                  </a:txBody>
                  <a:tcPr marL="9525" marR="9525" marT="9525" marB="0" anchor="ctr"/>
                </a:tc>
              </a:tr>
              <a:tr h="288668">
                <a:tc>
                  <a:txBody>
                    <a:bodyPr/>
                    <a:lstStyle/>
                    <a:p>
                      <a:pPr algn="ctr" fontAlgn="ctr"/>
                      <a:r>
                        <a:rPr lang="es-ES" sz="1400" u="none" strike="noStrike">
                          <a:effectLst/>
                        </a:rPr>
                        <a:t># de bloques paredes</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690</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0.51</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351.90</a:t>
                      </a:r>
                      <a:endParaRPr lang="es-ES" sz="1400" b="0" i="0" u="none" strike="noStrike">
                        <a:solidFill>
                          <a:srgbClr val="000000"/>
                        </a:solidFill>
                        <a:effectLst/>
                        <a:latin typeface="Times New Roman" panose="02020603050405020304" pitchFamily="18" charset="0"/>
                      </a:endParaRPr>
                    </a:p>
                  </a:txBody>
                  <a:tcPr marL="9525" marR="9525" marT="9525" marB="0" anchor="ctr"/>
                </a:tc>
              </a:tr>
              <a:tr h="288668">
                <a:tc>
                  <a:txBody>
                    <a:bodyPr/>
                    <a:lstStyle/>
                    <a:p>
                      <a:pPr algn="ctr" fontAlgn="ctr"/>
                      <a:r>
                        <a:rPr lang="es-ES" sz="1400" u="none" strike="noStrike">
                          <a:effectLst/>
                        </a:rPr>
                        <a:t> </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u="none" strike="noStrike">
                          <a:effectLst/>
                        </a:rPr>
                        <a:t> </a:t>
                      </a:r>
                      <a:endParaRPr lang="es-E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b="1" u="none" strike="noStrike" dirty="0">
                          <a:effectLst/>
                        </a:rPr>
                        <a:t>Total</a:t>
                      </a:r>
                      <a:endParaRPr lang="es-ES" sz="14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S" sz="1400" b="1" u="none" strike="noStrike" dirty="0">
                          <a:effectLst/>
                        </a:rPr>
                        <a:t>819.36</a:t>
                      </a:r>
                      <a:endParaRPr lang="es-ES" sz="1400" b="1" i="0" u="none" strike="noStrike" dirty="0">
                        <a:solidFill>
                          <a:srgbClr val="000000"/>
                        </a:solidFill>
                        <a:effectLst/>
                        <a:latin typeface="Times New Roman" panose="02020603050405020304" pitchFamily="18" charset="0"/>
                      </a:endParaRPr>
                    </a:p>
                  </a:txBody>
                  <a:tcPr marL="9525" marR="9525" marT="9525" marB="0" anchor="ctr"/>
                </a:tc>
              </a:tr>
            </a:tbl>
          </a:graphicData>
        </a:graphic>
      </p:graphicFrame>
      <p:sp>
        <p:nvSpPr>
          <p:cNvPr id="15" name="Rectángulo 14"/>
          <p:cNvSpPr/>
          <p:nvPr/>
        </p:nvSpPr>
        <p:spPr>
          <a:xfrm>
            <a:off x="4258100" y="3888793"/>
            <a:ext cx="2717411" cy="400110"/>
          </a:xfrm>
          <a:prstGeom prst="rect">
            <a:avLst/>
          </a:prstGeom>
        </p:spPr>
        <p:txBody>
          <a:bodyPr wrap="none">
            <a:spAutoFit/>
          </a:bodyPr>
          <a:lstStyle/>
          <a:p>
            <a:r>
              <a:rPr lang="es-ES" sz="2000" dirty="0">
                <a:solidFill>
                  <a:srgbClr val="000000"/>
                </a:solidFill>
                <a:latin typeface="Times New Roman" panose="02020603050405020304" pitchFamily="18" charset="0"/>
              </a:rPr>
              <a:t>% incremento costo</a:t>
            </a:r>
            <a:r>
              <a:rPr lang="es-ES" sz="2000" dirty="0"/>
              <a:t> </a:t>
            </a:r>
            <a:r>
              <a:rPr lang="es-ES" sz="2000" b="1" dirty="0">
                <a:solidFill>
                  <a:srgbClr val="FF0000"/>
                </a:solidFill>
                <a:latin typeface="Times New Roman" panose="02020603050405020304" pitchFamily="18" charset="0"/>
              </a:rPr>
              <a:t>7%</a:t>
            </a:r>
            <a:r>
              <a:rPr lang="es-ES" sz="2000" dirty="0">
                <a:solidFill>
                  <a:srgbClr val="FF0000"/>
                </a:solidFill>
              </a:rPr>
              <a:t> </a:t>
            </a:r>
          </a:p>
        </p:txBody>
      </p:sp>
    </p:spTree>
    <p:extLst>
      <p:ext uri="{BB962C8B-B14F-4D97-AF65-F5344CB8AC3E}">
        <p14:creationId xmlns:p14="http://schemas.microsoft.com/office/powerpoint/2010/main" val="224364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5</a:t>
            </a:fld>
            <a:endParaRPr lang="es-ES" dirty="0"/>
          </a:p>
        </p:txBody>
      </p:sp>
      <p:sp>
        <p:nvSpPr>
          <p:cNvPr id="4" name="CuadroTexto 3"/>
          <p:cNvSpPr txBox="1"/>
          <p:nvPr/>
        </p:nvSpPr>
        <p:spPr>
          <a:xfrm>
            <a:off x="2006600" y="0"/>
            <a:ext cx="6413681"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PLANTEAMIENTO DEL PROBLEMA</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smtClean="0"/>
              <a:t>P. PROBLEMA</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CARACT. DEL BLOQUE</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476" y="976111"/>
            <a:ext cx="6724650" cy="4648200"/>
          </a:xfrm>
          <a:prstGeom prst="rect">
            <a:avLst/>
          </a:prstGeom>
        </p:spPr>
      </p:pic>
      <p:sp>
        <p:nvSpPr>
          <p:cNvPr id="17" name="CuadroTexto 16"/>
          <p:cNvSpPr txBox="1"/>
          <p:nvPr/>
        </p:nvSpPr>
        <p:spPr>
          <a:xfrm>
            <a:off x="6654800" y="1223509"/>
            <a:ext cx="5219521" cy="4154984"/>
          </a:xfrm>
          <a:prstGeom prst="rect">
            <a:avLst/>
          </a:prstGeom>
          <a:noFill/>
        </p:spPr>
        <p:txBody>
          <a:bodyPr wrap="square" rtlCol="0">
            <a:spAutoFit/>
          </a:bodyPr>
          <a:lstStyle/>
          <a:p>
            <a:pPr algn="just"/>
            <a:r>
              <a:rPr lang="es-ES" sz="2400" dirty="0"/>
              <a:t>Según diversos estudios, la fabricación de los materiales precisos para construir un metro cuadrado de una edificación estándar puede suponer la inversión de una cantidad de energía equivalente a la producida por la combustión de más de 150 litros de gasolina. Cada metro cuadrado construido conllevaría una emisión media de 0,5 toneladas de dióxido de carbono y un consumo energético de 1600 </a:t>
            </a:r>
            <a:r>
              <a:rPr lang="es-ES" sz="2400" dirty="0" err="1"/>
              <a:t>kWh</a:t>
            </a:r>
            <a:endParaRPr lang="es-EC" sz="2400" dirty="0"/>
          </a:p>
        </p:txBody>
      </p:sp>
    </p:spTree>
    <p:extLst>
      <p:ext uri="{BB962C8B-B14F-4D97-AF65-F5344CB8AC3E}">
        <p14:creationId xmlns:p14="http://schemas.microsoft.com/office/powerpoint/2010/main" val="19280549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50</a:t>
            </a:fld>
            <a:endParaRPr lang="es-ES" dirty="0"/>
          </a:p>
        </p:txBody>
      </p:sp>
      <p:sp>
        <p:nvSpPr>
          <p:cNvPr id="4" name="CuadroTexto 3"/>
          <p:cNvSpPr txBox="1"/>
          <p:nvPr/>
        </p:nvSpPr>
        <p:spPr>
          <a:xfrm>
            <a:off x="2006600" y="0"/>
            <a:ext cx="6413681"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CONCLUSIONES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CARACT. DEL BLOQUE</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sp>
        <p:nvSpPr>
          <p:cNvPr id="16" name="CuadroTexto 15"/>
          <p:cNvSpPr txBox="1"/>
          <p:nvPr/>
        </p:nvSpPr>
        <p:spPr>
          <a:xfrm>
            <a:off x="539750" y="678717"/>
            <a:ext cx="11341100" cy="6186309"/>
          </a:xfrm>
          <a:prstGeom prst="rect">
            <a:avLst/>
          </a:prstGeom>
          <a:noFill/>
        </p:spPr>
        <p:txBody>
          <a:bodyPr wrap="square" rtlCol="0">
            <a:spAutoFit/>
          </a:bodyPr>
          <a:lstStyle/>
          <a:p>
            <a:pPr marL="285750" lvl="0" indent="-285750" algn="just">
              <a:lnSpc>
                <a:spcPct val="200000"/>
              </a:lnSpc>
              <a:buFont typeface="Arial" panose="020B0604020202020204" pitchFamily="34" charset="0"/>
              <a:buChar char="•"/>
            </a:pPr>
            <a:r>
              <a:rPr lang="es-ES_tradnl" dirty="0"/>
              <a:t>Los resultados de los ensayos de compresión de bloques elaborados con PET demuestran que su resistencia varía de acuerdo al porcentaje de PET que se haya sustituido por arena, y para el efecto la mejor resistencia se obtuvo con el 25% de PET, equivalente a 59.12 kg/cm</a:t>
            </a:r>
            <a:r>
              <a:rPr lang="es-ES_tradnl" baseline="30000" dirty="0"/>
              <a:t>2</a:t>
            </a:r>
            <a:r>
              <a:rPr lang="es-ES_tradnl" dirty="0"/>
              <a:t>.</a:t>
            </a:r>
            <a:endParaRPr lang="es-EC" dirty="0"/>
          </a:p>
          <a:p>
            <a:pPr marL="285750" lvl="0" indent="-285750" algn="just">
              <a:lnSpc>
                <a:spcPct val="200000"/>
              </a:lnSpc>
              <a:buFont typeface="Arial" panose="020B0604020202020204" pitchFamily="34" charset="0"/>
              <a:buChar char="•"/>
            </a:pPr>
            <a:r>
              <a:rPr lang="es-ES_tradnl" dirty="0"/>
              <a:t>Los bloques elaborados con el 12.5% de PET y 25% con fibras de caucho de neumáticos tienen una resistencia neta a la compresión superior a los 40 kg/cm</a:t>
            </a:r>
            <a:r>
              <a:rPr lang="es-ES_tradnl" baseline="30000" dirty="0"/>
              <a:t>2</a:t>
            </a:r>
            <a:r>
              <a:rPr lang="es-ES_tradnl" dirty="0"/>
              <a:t>,  con lo que de acuerdo a la norma técnica ecuatoriana NTE INEN 3066  pueden ser usados para mampostería no estructural.</a:t>
            </a:r>
            <a:endParaRPr lang="es-EC" dirty="0"/>
          </a:p>
          <a:p>
            <a:pPr marL="285750" lvl="0" indent="-285750" algn="just">
              <a:lnSpc>
                <a:spcPct val="200000"/>
              </a:lnSpc>
              <a:buFont typeface="Arial" panose="020B0604020202020204" pitchFamily="34" charset="0"/>
              <a:buChar char="•"/>
            </a:pPr>
            <a:r>
              <a:rPr lang="es-ES_tradnl" dirty="0"/>
              <a:t>Los bloques elaborados con 50%, 62.5% y 81.25% de PET, no cumplen con la resistencia adecuada para ser empleados como tipo B, es decir como mampostería no estructural, sin embargo su resistencia es la adecuada para ser utilizados como tipo C, en alivianamientos para losas ya que la resistencia es la adecuada según la norma.</a:t>
            </a:r>
            <a:endParaRPr lang="es-EC" dirty="0"/>
          </a:p>
          <a:p>
            <a:pPr marL="285750" indent="-285750" algn="just">
              <a:lnSpc>
                <a:spcPct val="200000"/>
              </a:lnSpc>
              <a:buFont typeface="Arial" panose="020B0604020202020204" pitchFamily="34" charset="0"/>
              <a:buChar char="•"/>
            </a:pPr>
            <a:endParaRPr lang="es-EC" dirty="0"/>
          </a:p>
          <a:p>
            <a:pPr marL="285750" indent="-285750" algn="just">
              <a:buFont typeface="Arial" panose="020B0604020202020204" pitchFamily="34" charset="0"/>
              <a:buChar char="•"/>
            </a:pPr>
            <a:endParaRPr lang="es-EC" dirty="0"/>
          </a:p>
          <a:p>
            <a:pPr algn="just"/>
            <a:endParaRPr lang="es-EC" b="1" dirty="0"/>
          </a:p>
        </p:txBody>
      </p:sp>
    </p:spTree>
    <p:extLst>
      <p:ext uri="{BB962C8B-B14F-4D97-AF65-F5344CB8AC3E}">
        <p14:creationId xmlns:p14="http://schemas.microsoft.com/office/powerpoint/2010/main" val="10895061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51</a:t>
            </a:fld>
            <a:endParaRPr lang="es-ES" dirty="0"/>
          </a:p>
        </p:txBody>
      </p:sp>
      <p:sp>
        <p:nvSpPr>
          <p:cNvPr id="4" name="CuadroTexto 3"/>
          <p:cNvSpPr txBox="1"/>
          <p:nvPr/>
        </p:nvSpPr>
        <p:spPr>
          <a:xfrm>
            <a:off x="2006600" y="0"/>
            <a:ext cx="6413681"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CONCLUSIONES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CARACT. DEL BLOQUE</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sp>
        <p:nvSpPr>
          <p:cNvPr id="16" name="CuadroTexto 15"/>
          <p:cNvSpPr txBox="1"/>
          <p:nvPr/>
        </p:nvSpPr>
        <p:spPr>
          <a:xfrm>
            <a:off x="539750" y="678717"/>
            <a:ext cx="11341100" cy="5632311"/>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S" dirty="0" smtClean="0"/>
              <a:t>El </a:t>
            </a:r>
            <a:r>
              <a:rPr lang="es-ES" dirty="0"/>
              <a:t>peso de los bloques elaborados con el 81.25% se redujo en un </a:t>
            </a:r>
            <a:r>
              <a:rPr lang="es-ES" dirty="0" smtClean="0"/>
              <a:t>35% </a:t>
            </a:r>
            <a:r>
              <a:rPr lang="es-ES" dirty="0"/>
              <a:t>en relación a los bloques convencionales, su apariencia es mejor en comparación a los existentes en el mercado, lo que permite un ahorro en los acabados de la mampostería.</a:t>
            </a:r>
          </a:p>
          <a:p>
            <a:pPr marL="285750" indent="-285750" algn="just">
              <a:lnSpc>
                <a:spcPct val="200000"/>
              </a:lnSpc>
              <a:buFont typeface="Arial" panose="020B0604020202020204" pitchFamily="34" charset="0"/>
              <a:buChar char="•"/>
            </a:pPr>
            <a:r>
              <a:rPr lang="es-ES" dirty="0" smtClean="0"/>
              <a:t>El </a:t>
            </a:r>
            <a:r>
              <a:rPr lang="es-ES" dirty="0"/>
              <a:t>bloque elaborado con el 25% de PET  se redujo en un 10% en relación al peso del bloque elaborado por la comercializadora </a:t>
            </a:r>
            <a:r>
              <a:rPr lang="es-ES" dirty="0" smtClean="0"/>
              <a:t>2</a:t>
            </a:r>
          </a:p>
          <a:p>
            <a:pPr marL="285750" indent="-285750" algn="just">
              <a:lnSpc>
                <a:spcPct val="200000"/>
              </a:lnSpc>
              <a:buFont typeface="Arial" panose="020B0604020202020204" pitchFamily="34" charset="0"/>
              <a:buChar char="•"/>
            </a:pPr>
            <a:r>
              <a:rPr lang="es-ES" dirty="0" smtClean="0"/>
              <a:t>Los </a:t>
            </a:r>
            <a:r>
              <a:rPr lang="es-ES" dirty="0"/>
              <a:t>resultados obtenidos de la densidad en los bloques elaborados  con el 25% ya sea con PET o  fibras de caucho los ubica en bloques </a:t>
            </a:r>
            <a:r>
              <a:rPr lang="es-ES" dirty="0" smtClean="0"/>
              <a:t>con una densidad mediana, </a:t>
            </a:r>
            <a:r>
              <a:rPr lang="es-ES" dirty="0"/>
              <a:t>de acuerdo a la clasificación dada por NTE INEN 3066 </a:t>
            </a:r>
          </a:p>
          <a:p>
            <a:pPr marL="285750" indent="-285750" algn="just">
              <a:lnSpc>
                <a:spcPct val="200000"/>
              </a:lnSpc>
              <a:buFont typeface="Arial" panose="020B0604020202020204" pitchFamily="34" charset="0"/>
              <a:buChar char="•"/>
            </a:pPr>
            <a:r>
              <a:rPr lang="es-ES" dirty="0" smtClean="0"/>
              <a:t>No </a:t>
            </a:r>
            <a:r>
              <a:rPr lang="es-ES" dirty="0"/>
              <a:t>se pudo elaborar bloques con el 50% de fibras de caucho de neumáticos por cuanto no fue posible la correcta adherencia de los agregados finos con el cemento en la preparación del mortero.</a:t>
            </a:r>
          </a:p>
          <a:p>
            <a:pPr marL="285750" indent="-285750" algn="just">
              <a:lnSpc>
                <a:spcPct val="200000"/>
              </a:lnSpc>
              <a:buFont typeface="Arial" panose="020B0604020202020204" pitchFamily="34" charset="0"/>
              <a:buChar char="•"/>
            </a:pPr>
            <a:endParaRPr lang="es-ES" dirty="0"/>
          </a:p>
        </p:txBody>
      </p:sp>
    </p:spTree>
    <p:extLst>
      <p:ext uri="{BB962C8B-B14F-4D97-AF65-F5344CB8AC3E}">
        <p14:creationId xmlns:p14="http://schemas.microsoft.com/office/powerpoint/2010/main" val="4696122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52</a:t>
            </a:fld>
            <a:endParaRPr lang="es-ES" dirty="0"/>
          </a:p>
        </p:txBody>
      </p:sp>
      <p:sp>
        <p:nvSpPr>
          <p:cNvPr id="4" name="CuadroTexto 3"/>
          <p:cNvSpPr txBox="1"/>
          <p:nvPr/>
        </p:nvSpPr>
        <p:spPr>
          <a:xfrm>
            <a:off x="2006600" y="0"/>
            <a:ext cx="6413681"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CONCLUSIONES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CARACT. DEL BLOQUE</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sp>
        <p:nvSpPr>
          <p:cNvPr id="16" name="CuadroTexto 15"/>
          <p:cNvSpPr txBox="1"/>
          <p:nvPr/>
        </p:nvSpPr>
        <p:spPr>
          <a:xfrm>
            <a:off x="539750" y="1133832"/>
            <a:ext cx="11341100" cy="4524315"/>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S" dirty="0" smtClean="0"/>
              <a:t>En </a:t>
            </a:r>
            <a:r>
              <a:rPr lang="es-ES" dirty="0"/>
              <a:t>referencia al costo de venta del bloque elaborado por la comercializadora 2 y el bloque elaborado con el 25% de Polietileno de </a:t>
            </a:r>
            <a:r>
              <a:rPr lang="es-ES" dirty="0" err="1"/>
              <a:t>Tereftlato</a:t>
            </a:r>
            <a:r>
              <a:rPr lang="es-ES" dirty="0"/>
              <a:t> (PET) se puede ver que el costo de este último se incrementa en un 6%.</a:t>
            </a:r>
          </a:p>
          <a:p>
            <a:pPr marL="285750" indent="-285750" algn="just">
              <a:lnSpc>
                <a:spcPct val="200000"/>
              </a:lnSpc>
              <a:buFont typeface="Arial" panose="020B0604020202020204" pitchFamily="34" charset="0"/>
              <a:buChar char="•"/>
            </a:pPr>
            <a:r>
              <a:rPr lang="es-ES" dirty="0" smtClean="0"/>
              <a:t>En </a:t>
            </a:r>
            <a:r>
              <a:rPr lang="es-ES" dirty="0"/>
              <a:t>los ensayos de compresión axial y tensión diagonal de </a:t>
            </a:r>
            <a:r>
              <a:rPr lang="es-ES" dirty="0" smtClean="0"/>
              <a:t>muretes, los </a:t>
            </a:r>
            <a:r>
              <a:rPr lang="es-ES" dirty="0"/>
              <a:t>resultados obtenidos indican claramente que los muretes de bloques con PET fueron más resistentes en un 37% en el ensayo de compresión y en un 49% en el de tensión diagonal, soportando más carga y obteniendo un menor desplazamiento en la falla. </a:t>
            </a:r>
          </a:p>
          <a:p>
            <a:pPr marL="285750" indent="-285750" algn="just">
              <a:lnSpc>
                <a:spcPct val="200000"/>
              </a:lnSpc>
              <a:buFont typeface="Arial" panose="020B0604020202020204" pitchFamily="34" charset="0"/>
              <a:buChar char="•"/>
            </a:pPr>
            <a:r>
              <a:rPr lang="es-ES" dirty="0" smtClean="0"/>
              <a:t>La </a:t>
            </a:r>
            <a:r>
              <a:rPr lang="es-ES" dirty="0"/>
              <a:t>estructura que tiene bloques </a:t>
            </a:r>
            <a:r>
              <a:rPr lang="es-ES" dirty="0" smtClean="0"/>
              <a:t>elaborados </a:t>
            </a:r>
            <a:r>
              <a:rPr lang="es-ES" dirty="0"/>
              <a:t>con PET tiene un 13% menos en peso respecto a la estructura con bloques convencionales, sin embargo, éste último tiene un </a:t>
            </a:r>
            <a:r>
              <a:rPr lang="es-ES" dirty="0" smtClean="0"/>
              <a:t>menor </a:t>
            </a:r>
            <a:r>
              <a:rPr lang="es-ES" dirty="0"/>
              <a:t>costo aproximadamente del 7%.</a:t>
            </a:r>
          </a:p>
          <a:p>
            <a:pPr marL="285750" indent="-285750" algn="just">
              <a:lnSpc>
                <a:spcPct val="200000"/>
              </a:lnSpc>
              <a:buFont typeface="Arial" panose="020B0604020202020204" pitchFamily="34" charset="0"/>
              <a:buChar char="•"/>
            </a:pPr>
            <a:endParaRPr lang="es-ES" dirty="0"/>
          </a:p>
        </p:txBody>
      </p:sp>
    </p:spTree>
    <p:extLst>
      <p:ext uri="{BB962C8B-B14F-4D97-AF65-F5344CB8AC3E}">
        <p14:creationId xmlns:p14="http://schemas.microsoft.com/office/powerpoint/2010/main" val="37041224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53</a:t>
            </a:fld>
            <a:endParaRPr lang="es-ES" dirty="0"/>
          </a:p>
        </p:txBody>
      </p:sp>
      <p:sp>
        <p:nvSpPr>
          <p:cNvPr id="4" name="CuadroTexto 3"/>
          <p:cNvSpPr txBox="1"/>
          <p:nvPr/>
        </p:nvSpPr>
        <p:spPr>
          <a:xfrm>
            <a:off x="2006600" y="0"/>
            <a:ext cx="6413681"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RECOMENDACIONES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CARACT. DEL BLOQUE</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sp>
        <p:nvSpPr>
          <p:cNvPr id="16" name="CuadroTexto 15"/>
          <p:cNvSpPr txBox="1"/>
          <p:nvPr/>
        </p:nvSpPr>
        <p:spPr>
          <a:xfrm>
            <a:off x="798488" y="862884"/>
            <a:ext cx="10419009" cy="4401205"/>
          </a:xfrm>
          <a:prstGeom prst="rect">
            <a:avLst/>
          </a:prstGeom>
          <a:noFill/>
        </p:spPr>
        <p:txBody>
          <a:bodyPr wrap="square" rtlCol="0">
            <a:spAutoFit/>
          </a:bodyPr>
          <a:lstStyle/>
          <a:p>
            <a:pPr marL="285750" indent="-285750" algn="just">
              <a:buFont typeface="Arial" panose="020B0604020202020204" pitchFamily="34" charset="0"/>
              <a:buChar char="•"/>
            </a:pPr>
            <a:r>
              <a:rPr lang="es-ES_tradnl" sz="2000" dirty="0" smtClean="0"/>
              <a:t>Para </a:t>
            </a:r>
            <a:r>
              <a:rPr lang="es-ES_tradnl" sz="2000" dirty="0"/>
              <a:t>mejorar la resistencia de los bloques elaborados ya sea con PET o fibras de caucho de neumáticos se recomienda utilizar una máquina vibratoria o de volteo que pueda ejercer mayor compactación vertical al momento de elaborar los bloques, esto permitirá reducir el índice de vacíos de los agregados finos</a:t>
            </a:r>
            <a:r>
              <a:rPr lang="es-ES_tradnl" sz="2000" dirty="0" smtClean="0"/>
              <a:t>.</a:t>
            </a:r>
          </a:p>
          <a:p>
            <a:pPr algn="just"/>
            <a:endParaRPr lang="es-EC" sz="2000" dirty="0"/>
          </a:p>
          <a:p>
            <a:pPr marL="285750" indent="-285750" algn="just">
              <a:buFont typeface="Arial" panose="020B0604020202020204" pitchFamily="34" charset="0"/>
              <a:buChar char="•"/>
            </a:pPr>
            <a:r>
              <a:rPr lang="es-ES_tradnl" sz="2000" dirty="0" smtClean="0"/>
              <a:t>Se recomienda ensayar por lo menos cinco muretes para el ensayo de compresión y tensión diagonal, para así obtener un mejor resultado.</a:t>
            </a:r>
            <a:endParaRPr lang="es-EC" sz="2000" dirty="0"/>
          </a:p>
          <a:p>
            <a:pPr algn="just"/>
            <a:endParaRPr lang="es-EC" sz="2000" dirty="0"/>
          </a:p>
          <a:p>
            <a:pPr marL="285750" indent="-285750" algn="just">
              <a:buFont typeface="Arial" panose="020B0604020202020204" pitchFamily="34" charset="0"/>
              <a:buChar char="•"/>
            </a:pPr>
            <a:r>
              <a:rPr lang="es-EC" sz="2000" dirty="0" smtClean="0"/>
              <a:t>Se recomienda industrializar el PET aplicado al área de la construcción para así reducir costos en la elaboración de bloques con PET.</a:t>
            </a:r>
            <a:endParaRPr lang="es-EC" sz="2000" dirty="0"/>
          </a:p>
          <a:p>
            <a:pPr marL="285750" indent="-285750" algn="just">
              <a:buFont typeface="Arial" panose="020B0604020202020204" pitchFamily="34" charset="0"/>
              <a:buChar char="•"/>
            </a:pPr>
            <a:endParaRPr lang="es-EC" sz="2000" dirty="0"/>
          </a:p>
          <a:p>
            <a:pPr marL="285750" indent="-285750" algn="just">
              <a:buFont typeface="Arial" panose="020B0604020202020204" pitchFamily="34" charset="0"/>
              <a:buChar char="•"/>
            </a:pPr>
            <a:endParaRPr lang="es-EC" sz="2000" dirty="0"/>
          </a:p>
          <a:p>
            <a:pPr marL="285750" indent="-285750" algn="just">
              <a:buFont typeface="Arial" panose="020B0604020202020204" pitchFamily="34" charset="0"/>
              <a:buChar char="•"/>
            </a:pPr>
            <a:endParaRPr lang="es-EC" sz="2000" dirty="0"/>
          </a:p>
          <a:p>
            <a:pPr algn="just"/>
            <a:endParaRPr lang="es-EC" sz="2000" b="1" dirty="0"/>
          </a:p>
        </p:txBody>
      </p:sp>
    </p:spTree>
    <p:extLst>
      <p:ext uri="{BB962C8B-B14F-4D97-AF65-F5344CB8AC3E}">
        <p14:creationId xmlns:p14="http://schemas.microsoft.com/office/powerpoint/2010/main" val="14682203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54</a:t>
            </a:fld>
            <a:endParaRPr lang="es-ES" dirty="0"/>
          </a:p>
        </p:txBody>
      </p:sp>
      <p:pic>
        <p:nvPicPr>
          <p:cNvPr id="14" name="Imagen 13"/>
          <p:cNvPicPr>
            <a:picLocks noChangeAspect="1"/>
          </p:cNvPicPr>
          <p:nvPr/>
        </p:nvPicPr>
        <p:blipFill rotWithShape="1">
          <a:blip r:embed="rId2">
            <a:extLst>
              <a:ext uri="{28A0092B-C50C-407E-A947-70E740481C1C}">
                <a14:useLocalDpi xmlns:a14="http://schemas.microsoft.com/office/drawing/2010/main" val="0"/>
              </a:ext>
            </a:extLst>
          </a:blip>
          <a:srcRect l="15524" t="26989" r="14883" b="26664"/>
          <a:stretch/>
        </p:blipFill>
        <p:spPr>
          <a:xfrm>
            <a:off x="694812" y="630186"/>
            <a:ext cx="10658988" cy="5329496"/>
          </a:xfrm>
          <a:prstGeom prst="rect">
            <a:avLst/>
          </a:prstGeom>
        </p:spPr>
      </p:pic>
    </p:spTree>
    <p:extLst>
      <p:ext uri="{BB962C8B-B14F-4D97-AF65-F5344CB8AC3E}">
        <p14:creationId xmlns:p14="http://schemas.microsoft.com/office/powerpoint/2010/main" val="29788442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6</a:t>
            </a:fld>
            <a:endParaRPr lang="es-ES" dirty="0"/>
          </a:p>
        </p:txBody>
      </p:sp>
      <p:sp>
        <p:nvSpPr>
          <p:cNvPr id="4" name="CuadroTexto 3"/>
          <p:cNvSpPr txBox="1"/>
          <p:nvPr/>
        </p:nvSpPr>
        <p:spPr>
          <a:xfrm>
            <a:off x="2006600" y="0"/>
            <a:ext cx="6413681"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PLANTEAMIENTO DEL PROBLEMA</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smtClean="0"/>
              <a:t>P. PROBLEMA</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CARACT. DEL BLOQUE</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2977" y="1470355"/>
            <a:ext cx="5320678" cy="3464182"/>
          </a:xfrm>
          <a:prstGeom prst="rect">
            <a:avLst/>
          </a:prstGeom>
        </p:spPr>
      </p:pic>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91" y="1485163"/>
            <a:ext cx="5172541" cy="3434567"/>
          </a:xfrm>
          <a:prstGeom prst="rect">
            <a:avLst/>
          </a:prstGeom>
        </p:spPr>
      </p:pic>
    </p:spTree>
    <p:extLst>
      <p:ext uri="{BB962C8B-B14F-4D97-AF65-F5344CB8AC3E}">
        <p14:creationId xmlns:p14="http://schemas.microsoft.com/office/powerpoint/2010/main" val="2451649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7</a:t>
            </a:fld>
            <a:endParaRPr lang="es-ES" dirty="0"/>
          </a:p>
        </p:txBody>
      </p:sp>
      <p:sp>
        <p:nvSpPr>
          <p:cNvPr id="4" name="CuadroTexto 3"/>
          <p:cNvSpPr txBox="1"/>
          <p:nvPr/>
        </p:nvSpPr>
        <p:spPr>
          <a:xfrm>
            <a:off x="2006600" y="0"/>
            <a:ext cx="6413681"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OBJETIVOS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a:t>
            </a:r>
            <a:endParaRPr lang="es-ES" sz="1200" dirty="0"/>
          </a:p>
        </p:txBody>
      </p:sp>
      <p:sp>
        <p:nvSpPr>
          <p:cNvPr id="7" name="Flecha derecha 6"/>
          <p:cNvSpPr/>
          <p:nvPr/>
        </p:nvSpPr>
        <p:spPr>
          <a:xfrm>
            <a:off x="2667000" y="6324600"/>
            <a:ext cx="13208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CARACT. DEL BLOQUE</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sp>
        <p:nvSpPr>
          <p:cNvPr id="16" name="CuadroTexto 15"/>
          <p:cNvSpPr txBox="1"/>
          <p:nvPr/>
        </p:nvSpPr>
        <p:spPr>
          <a:xfrm>
            <a:off x="798488" y="862884"/>
            <a:ext cx="10419009" cy="4370427"/>
          </a:xfrm>
          <a:prstGeom prst="rect">
            <a:avLst/>
          </a:prstGeom>
          <a:noFill/>
        </p:spPr>
        <p:txBody>
          <a:bodyPr wrap="square" rtlCol="0">
            <a:spAutoFit/>
          </a:bodyPr>
          <a:lstStyle/>
          <a:p>
            <a:r>
              <a:rPr lang="es-EC" sz="2000" b="1" dirty="0" smtClean="0"/>
              <a:t>OBJETIVO GENERAL</a:t>
            </a:r>
          </a:p>
          <a:p>
            <a:endParaRPr lang="es-EC" sz="2000" b="1" dirty="0" smtClean="0"/>
          </a:p>
          <a:p>
            <a:pPr marL="285750" indent="-285750" algn="just">
              <a:buFont typeface="Arial" panose="020B0604020202020204" pitchFamily="34" charset="0"/>
              <a:buChar char="•"/>
            </a:pPr>
            <a:r>
              <a:rPr lang="es-ES_tradnl" sz="2000" dirty="0" smtClean="0"/>
              <a:t>Diseñar </a:t>
            </a:r>
            <a:r>
              <a:rPr lang="es-ES_tradnl" sz="2000" dirty="0"/>
              <a:t>bloques para mampostería en obras civiles con agregados de fibras de neumáticos y plástico reciclado (PET</a:t>
            </a:r>
            <a:r>
              <a:rPr lang="es-ES_tradnl" sz="2000" dirty="0" smtClean="0"/>
              <a:t>).</a:t>
            </a:r>
          </a:p>
          <a:p>
            <a:pPr algn="just"/>
            <a:endParaRPr lang="es-EC" sz="2000" dirty="0" smtClean="0"/>
          </a:p>
          <a:p>
            <a:pPr algn="just"/>
            <a:endParaRPr lang="es-EC" sz="2000" dirty="0"/>
          </a:p>
          <a:p>
            <a:pPr algn="just"/>
            <a:r>
              <a:rPr lang="es-EC" sz="2000" b="1" dirty="0" smtClean="0"/>
              <a:t>OBJETIVOS ESPECÍFICOS</a:t>
            </a:r>
          </a:p>
          <a:p>
            <a:pPr algn="just"/>
            <a:endParaRPr lang="es-EC" sz="2000" b="1" dirty="0" smtClean="0"/>
          </a:p>
          <a:p>
            <a:pPr marL="285750" lvl="0" indent="-285750" algn="just">
              <a:buFont typeface="Arial" panose="020B0604020202020204" pitchFamily="34" charset="0"/>
              <a:buChar char="•"/>
            </a:pPr>
            <a:r>
              <a:rPr lang="es-ES_tradnl" sz="2000" dirty="0" smtClean="0"/>
              <a:t>Determinar </a:t>
            </a:r>
            <a:r>
              <a:rPr lang="es-ES_tradnl" sz="2000" dirty="0"/>
              <a:t>la resistencia a la compresión de los bloques elaborados con compuestos de fibras de neumáticos y plástico reciclado (PET), por medio de ensayos en el laboratorio</a:t>
            </a:r>
            <a:r>
              <a:rPr lang="es-ES_tradnl" sz="2000" dirty="0" smtClean="0"/>
              <a:t>.</a:t>
            </a:r>
          </a:p>
          <a:p>
            <a:pPr lvl="0" algn="just"/>
            <a:endParaRPr lang="es-EC" sz="2000" dirty="0"/>
          </a:p>
          <a:p>
            <a:pPr marL="285750" lvl="0" indent="-285750" algn="just">
              <a:buFont typeface="Arial" panose="020B0604020202020204" pitchFamily="34" charset="0"/>
              <a:buChar char="•"/>
            </a:pPr>
            <a:r>
              <a:rPr lang="es-ES_tradnl" sz="2000" dirty="0"/>
              <a:t>Analizar las resistencias obtenidas de los bloques elaborados con PET y caucho en relación con los bloques tradicionales.</a:t>
            </a:r>
            <a:endParaRPr lang="es-EC" sz="2000" dirty="0"/>
          </a:p>
          <a:p>
            <a:pPr marL="285750" indent="-285750">
              <a:buFont typeface="Arial" panose="020B0604020202020204" pitchFamily="34" charset="0"/>
              <a:buChar char="•"/>
            </a:pPr>
            <a:endParaRPr lang="es-EC" b="1" dirty="0"/>
          </a:p>
        </p:txBody>
      </p:sp>
    </p:spTree>
    <p:extLst>
      <p:ext uri="{BB962C8B-B14F-4D97-AF65-F5344CB8AC3E}">
        <p14:creationId xmlns:p14="http://schemas.microsoft.com/office/powerpoint/2010/main" val="2389299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8</a:t>
            </a:fld>
            <a:endParaRPr lang="es-ES" dirty="0"/>
          </a:p>
        </p:txBody>
      </p:sp>
      <p:sp>
        <p:nvSpPr>
          <p:cNvPr id="4" name="CuadroTexto 3"/>
          <p:cNvSpPr txBox="1"/>
          <p:nvPr/>
        </p:nvSpPr>
        <p:spPr>
          <a:xfrm>
            <a:off x="2006600" y="0"/>
            <a:ext cx="6413681"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OBJETIVOS</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a:t>
            </a:r>
            <a:endParaRPr lang="es-ES" sz="1200" dirty="0"/>
          </a:p>
        </p:txBody>
      </p:sp>
      <p:sp>
        <p:nvSpPr>
          <p:cNvPr id="7" name="Flecha derecha 6"/>
          <p:cNvSpPr/>
          <p:nvPr/>
        </p:nvSpPr>
        <p:spPr>
          <a:xfrm>
            <a:off x="2667000" y="6324600"/>
            <a:ext cx="1320800" cy="5334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CARACT. DEL BLOQUE</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sp>
        <p:nvSpPr>
          <p:cNvPr id="16" name="CuadroTexto 15"/>
          <p:cNvSpPr txBox="1"/>
          <p:nvPr/>
        </p:nvSpPr>
        <p:spPr>
          <a:xfrm>
            <a:off x="798488" y="862884"/>
            <a:ext cx="10419009" cy="3754874"/>
          </a:xfrm>
          <a:prstGeom prst="rect">
            <a:avLst/>
          </a:prstGeom>
          <a:noFill/>
        </p:spPr>
        <p:txBody>
          <a:bodyPr wrap="square" rtlCol="0">
            <a:spAutoFit/>
          </a:bodyPr>
          <a:lstStyle/>
          <a:p>
            <a:pPr algn="just"/>
            <a:endParaRPr lang="es-EC" sz="2000" dirty="0"/>
          </a:p>
          <a:p>
            <a:pPr algn="just"/>
            <a:r>
              <a:rPr lang="es-EC" sz="2000" b="1" dirty="0" smtClean="0"/>
              <a:t>OBJETIVOS ESPECÍFICOS</a:t>
            </a:r>
          </a:p>
          <a:p>
            <a:pPr algn="just"/>
            <a:endParaRPr lang="es-EC" sz="2000" b="1" dirty="0" smtClean="0"/>
          </a:p>
          <a:p>
            <a:pPr marL="285750" lvl="0" indent="-285750" algn="just">
              <a:buFont typeface="Arial" panose="020B0604020202020204" pitchFamily="34" charset="0"/>
              <a:buChar char="•"/>
            </a:pPr>
            <a:r>
              <a:rPr lang="es-ES_tradnl" sz="2000" dirty="0" smtClean="0"/>
              <a:t>Comparar </a:t>
            </a:r>
            <a:r>
              <a:rPr lang="es-ES_tradnl" sz="2000" dirty="0"/>
              <a:t>los pesos volumétricos obtenidos con los bloques diseñados </a:t>
            </a:r>
            <a:r>
              <a:rPr lang="es-ES_tradnl" sz="2000" dirty="0" smtClean="0"/>
              <a:t>en relación con </a:t>
            </a:r>
            <a:r>
              <a:rPr lang="es-ES_tradnl" sz="2000" dirty="0"/>
              <a:t>los bloques tradicionales</a:t>
            </a:r>
            <a:r>
              <a:rPr lang="es-ES_tradnl" sz="2000" dirty="0" smtClean="0"/>
              <a:t>.</a:t>
            </a:r>
          </a:p>
          <a:p>
            <a:pPr marL="285750" lvl="0" indent="-285750" algn="just">
              <a:buFont typeface="Arial" panose="020B0604020202020204" pitchFamily="34" charset="0"/>
              <a:buChar char="•"/>
            </a:pPr>
            <a:endParaRPr lang="es-ES_tradnl" sz="2000" dirty="0" smtClean="0"/>
          </a:p>
          <a:p>
            <a:pPr marL="285750" lvl="0" indent="-285750" algn="just">
              <a:buFont typeface="Arial" panose="020B0604020202020204" pitchFamily="34" charset="0"/>
              <a:buChar char="•"/>
            </a:pPr>
            <a:r>
              <a:rPr lang="es-ES_tradnl" sz="2000" dirty="0" smtClean="0"/>
              <a:t>Cuantificar </a:t>
            </a:r>
            <a:r>
              <a:rPr lang="es-ES_tradnl" sz="2000" dirty="0"/>
              <a:t>el costo de elaboración de los bloques compuestos de fibras de neumáticos y plástico reciclado (PET</a:t>
            </a:r>
            <a:r>
              <a:rPr lang="es-ES_tradnl" sz="2000" dirty="0" smtClean="0"/>
              <a:t>).</a:t>
            </a:r>
          </a:p>
          <a:p>
            <a:pPr lvl="0" algn="just"/>
            <a:endParaRPr lang="es-EC" sz="2000" dirty="0"/>
          </a:p>
          <a:p>
            <a:pPr marL="285750" lvl="0" indent="-285750" algn="just">
              <a:buFont typeface="Arial" panose="020B0604020202020204" pitchFamily="34" charset="0"/>
              <a:buChar char="•"/>
            </a:pPr>
            <a:r>
              <a:rPr lang="es-ES_tradnl" sz="2000" dirty="0"/>
              <a:t>Construir una mampostería de 0.60 m x 0.60 m con los bloques elaborados con PET </a:t>
            </a:r>
            <a:r>
              <a:rPr lang="es-ES_tradnl" sz="2000" dirty="0" smtClean="0"/>
              <a:t>a </a:t>
            </a:r>
            <a:r>
              <a:rPr lang="es-ES_tradnl" sz="2000" dirty="0"/>
              <a:t>fin de comprobar sus cargas axiales.</a:t>
            </a:r>
            <a:endParaRPr lang="es-EC" sz="2000" dirty="0"/>
          </a:p>
          <a:p>
            <a:pPr marL="285750" indent="-285750">
              <a:buFont typeface="Arial" panose="020B0604020202020204" pitchFamily="34" charset="0"/>
              <a:buChar char="•"/>
            </a:pPr>
            <a:endParaRPr lang="es-EC" b="1" dirty="0"/>
          </a:p>
        </p:txBody>
      </p:sp>
    </p:spTree>
    <p:extLst>
      <p:ext uri="{BB962C8B-B14F-4D97-AF65-F5344CB8AC3E}">
        <p14:creationId xmlns:p14="http://schemas.microsoft.com/office/powerpoint/2010/main" val="2139052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395E251A-87E3-432A-9E77-35CE0B6F3D29}" type="slidenum">
              <a:rPr lang="es-ES" smtClean="0"/>
              <a:pPr/>
              <a:t>9</a:t>
            </a:fld>
            <a:endParaRPr lang="es-ES" dirty="0"/>
          </a:p>
        </p:txBody>
      </p:sp>
      <p:sp>
        <p:nvSpPr>
          <p:cNvPr id="4" name="CuadroTexto 3"/>
          <p:cNvSpPr txBox="1"/>
          <p:nvPr/>
        </p:nvSpPr>
        <p:spPr>
          <a:xfrm>
            <a:off x="1996223" y="0"/>
            <a:ext cx="5357613" cy="523220"/>
          </a:xfrm>
          <a:prstGeom prst="rect">
            <a:avLst/>
          </a:prstGeom>
          <a:noFill/>
        </p:spPr>
        <p:txBody>
          <a:bodyPr wrap="square" rtlCol="0">
            <a:spAutoFit/>
          </a:bodyPr>
          <a:lstStyle/>
          <a:p>
            <a:r>
              <a:rPr lang="es-ES" sz="2800" b="1" dirty="0" smtClean="0">
                <a:latin typeface="Times New Roman" panose="02020603050405020304" pitchFamily="18" charset="0"/>
                <a:cs typeface="Times New Roman" panose="02020603050405020304" pitchFamily="18" charset="0"/>
              </a:rPr>
              <a:t>DEFINICIÓN DEL BLOQUE</a:t>
            </a:r>
            <a:endParaRPr lang="es-ES" sz="2800" b="1" dirty="0">
              <a:latin typeface="Times New Roman" panose="02020603050405020304" pitchFamily="18" charset="0"/>
              <a:cs typeface="Times New Roman" panose="02020603050405020304" pitchFamily="18" charset="0"/>
            </a:endParaRPr>
          </a:p>
        </p:txBody>
      </p:sp>
      <p:sp>
        <p:nvSpPr>
          <p:cNvPr id="5" name="Flecha derecha 4"/>
          <p:cNvSpPr/>
          <p:nvPr/>
        </p:nvSpPr>
        <p:spPr>
          <a:xfrm>
            <a:off x="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ANTECEDENTES</a:t>
            </a:r>
            <a:endParaRPr lang="es-ES" sz="1200" dirty="0"/>
          </a:p>
        </p:txBody>
      </p:sp>
      <p:sp>
        <p:nvSpPr>
          <p:cNvPr id="6" name="Flecha derecha 5"/>
          <p:cNvSpPr/>
          <p:nvPr/>
        </p:nvSpPr>
        <p:spPr>
          <a:xfrm>
            <a:off x="1346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 PROBLEMAS</a:t>
            </a:r>
            <a:endParaRPr lang="es-ES" sz="1200" dirty="0"/>
          </a:p>
        </p:txBody>
      </p:sp>
      <p:sp>
        <p:nvSpPr>
          <p:cNvPr id="7" name="Flecha derecha 6"/>
          <p:cNvSpPr/>
          <p:nvPr/>
        </p:nvSpPr>
        <p:spPr>
          <a:xfrm>
            <a:off x="2667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OBJETIVOS</a:t>
            </a:r>
            <a:endParaRPr lang="es-ES" sz="1200" dirty="0"/>
          </a:p>
        </p:txBody>
      </p:sp>
      <p:sp>
        <p:nvSpPr>
          <p:cNvPr id="8" name="Flecha derecha 7"/>
          <p:cNvSpPr/>
          <p:nvPr/>
        </p:nvSpPr>
        <p:spPr>
          <a:xfrm>
            <a:off x="4000500" y="6324600"/>
            <a:ext cx="13208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smtClean="0"/>
              <a:t>MARCO TEÓRICO</a:t>
            </a:r>
            <a:endParaRPr lang="es-ES" sz="1200" dirty="0"/>
          </a:p>
        </p:txBody>
      </p:sp>
      <p:sp>
        <p:nvSpPr>
          <p:cNvPr id="9" name="Flecha derecha 8"/>
          <p:cNvSpPr/>
          <p:nvPr/>
        </p:nvSpPr>
        <p:spPr>
          <a:xfrm>
            <a:off x="5334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PROC. FABRICACIÓN</a:t>
            </a:r>
            <a:endParaRPr lang="es-ES" sz="1200" dirty="0"/>
          </a:p>
        </p:txBody>
      </p:sp>
      <p:sp>
        <p:nvSpPr>
          <p:cNvPr id="10" name="Flecha derecha 9"/>
          <p:cNvSpPr/>
          <p:nvPr/>
        </p:nvSpPr>
        <p:spPr>
          <a:xfrm>
            <a:off x="66675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ENSAYOS</a:t>
            </a:r>
            <a:endParaRPr lang="es-ES" sz="1200" dirty="0"/>
          </a:p>
        </p:txBody>
      </p:sp>
      <p:sp>
        <p:nvSpPr>
          <p:cNvPr id="11" name="Flecha derecha 10"/>
          <p:cNvSpPr/>
          <p:nvPr/>
        </p:nvSpPr>
        <p:spPr>
          <a:xfrm>
            <a:off x="80010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a:t>
            </a:r>
            <a:r>
              <a:rPr lang="es-ES" sz="1200" baseline="0" dirty="0" smtClean="0"/>
              <a:t> RESULTADOS</a:t>
            </a:r>
            <a:endParaRPr lang="es-ES" sz="1200" dirty="0"/>
          </a:p>
        </p:txBody>
      </p:sp>
      <p:sp>
        <p:nvSpPr>
          <p:cNvPr id="12" name="Flecha derecha 11"/>
          <p:cNvSpPr/>
          <p:nvPr/>
        </p:nvSpPr>
        <p:spPr>
          <a:xfrm>
            <a:off x="93472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ANÁLISIS DE COSTOS</a:t>
            </a:r>
            <a:endParaRPr lang="es-ES" sz="1200" dirty="0"/>
          </a:p>
        </p:txBody>
      </p:sp>
      <p:sp>
        <p:nvSpPr>
          <p:cNvPr id="13" name="Flecha derecha 12"/>
          <p:cNvSpPr/>
          <p:nvPr/>
        </p:nvSpPr>
        <p:spPr>
          <a:xfrm>
            <a:off x="10680700" y="6324600"/>
            <a:ext cx="1320800" cy="5334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smtClean="0"/>
              <a:t>CONCLUS.</a:t>
            </a:r>
            <a:r>
              <a:rPr lang="es-ES" sz="1200" baseline="0" dirty="0" smtClean="0"/>
              <a:t> Y </a:t>
            </a:r>
            <a:r>
              <a:rPr lang="es-ES" sz="1200" dirty="0" smtClean="0"/>
              <a:t>RECOMEND.</a:t>
            </a:r>
            <a:endParaRPr lang="es-ES" sz="1200" dirty="0"/>
          </a:p>
        </p:txBody>
      </p:sp>
      <p:pic>
        <p:nvPicPr>
          <p:cNvPr id="18" name="Imagen 17"/>
          <p:cNvPicPr/>
          <p:nvPr/>
        </p:nvPicPr>
        <p:blipFill>
          <a:blip r:embed="rId2" cstate="print">
            <a:lum bright="-20000" contrast="40000"/>
            <a:extLst>
              <a:ext uri="{28A0092B-C50C-407E-A947-70E740481C1C}">
                <a14:useLocalDpi xmlns:a14="http://schemas.microsoft.com/office/drawing/2010/main" val="0"/>
              </a:ext>
            </a:extLst>
          </a:blip>
          <a:srcRect/>
          <a:stretch>
            <a:fillRect/>
          </a:stretch>
        </p:blipFill>
        <p:spPr bwMode="auto">
          <a:xfrm>
            <a:off x="695135" y="1828781"/>
            <a:ext cx="5757180" cy="3284132"/>
          </a:xfrm>
          <a:prstGeom prst="rect">
            <a:avLst/>
          </a:prstGeom>
          <a:noFill/>
          <a:ln>
            <a:noFill/>
          </a:ln>
        </p:spPr>
      </p:pic>
      <p:sp>
        <p:nvSpPr>
          <p:cNvPr id="19" name="Rectángulo 18"/>
          <p:cNvSpPr/>
          <p:nvPr/>
        </p:nvSpPr>
        <p:spPr>
          <a:xfrm>
            <a:off x="6628327" y="1743842"/>
            <a:ext cx="4280080" cy="2677656"/>
          </a:xfrm>
          <a:prstGeom prst="rect">
            <a:avLst/>
          </a:prstGeom>
        </p:spPr>
        <p:txBody>
          <a:bodyPr wrap="square">
            <a:spAutoFit/>
          </a:bodyPr>
          <a:lstStyle/>
          <a:p>
            <a:pPr algn="ctr"/>
            <a:r>
              <a:rPr lang="es-ES_tradnl" sz="2400" dirty="0">
                <a:latin typeface="Times New Roman" panose="02020603050405020304" pitchFamily="18" charset="0"/>
                <a:ea typeface="Calibri" panose="020F0502020204030204" pitchFamily="34" charset="0"/>
              </a:rPr>
              <a:t>P</a:t>
            </a:r>
            <a:r>
              <a:rPr lang="es-ES_tradnl" sz="2400" dirty="0" smtClean="0">
                <a:latin typeface="Times New Roman" panose="02020603050405020304" pitchFamily="18" charset="0"/>
                <a:ea typeface="Calibri" panose="020F0502020204030204" pitchFamily="34" charset="0"/>
              </a:rPr>
              <a:t>ieza </a:t>
            </a:r>
            <a:r>
              <a:rPr lang="es-ES_tradnl" sz="2400" dirty="0">
                <a:latin typeface="Times New Roman" panose="02020603050405020304" pitchFamily="18" charset="0"/>
                <a:ea typeface="Calibri" panose="020F0502020204030204" pitchFamily="34" charset="0"/>
              </a:rPr>
              <a:t>prefabricada de hormigón simple, elaborada con cemento hidráulico, agua, áridos finos y gruesos, con o sin </a:t>
            </a:r>
            <a:r>
              <a:rPr lang="es-ES_tradnl" sz="2400" dirty="0" smtClean="0">
                <a:latin typeface="Times New Roman" panose="02020603050405020304" pitchFamily="18" charset="0"/>
                <a:ea typeface="Calibri" panose="020F0502020204030204" pitchFamily="34" charset="0"/>
              </a:rPr>
              <a:t>aditivos. </a:t>
            </a:r>
            <a:br>
              <a:rPr lang="es-ES_tradnl" sz="2400" dirty="0" smtClean="0">
                <a:latin typeface="Times New Roman" panose="02020603050405020304" pitchFamily="18" charset="0"/>
                <a:ea typeface="Calibri" panose="020F0502020204030204" pitchFamily="34" charset="0"/>
              </a:rPr>
            </a:br>
            <a:r>
              <a:rPr lang="es-ES_tradnl" sz="2400" dirty="0" smtClean="0">
                <a:latin typeface="Times New Roman" panose="02020603050405020304" pitchFamily="18" charset="0"/>
                <a:ea typeface="Calibri" panose="020F0502020204030204" pitchFamily="34" charset="0"/>
              </a:rPr>
              <a:t/>
            </a:r>
            <a:br>
              <a:rPr lang="es-ES_tradnl" sz="2400" dirty="0" smtClean="0">
                <a:latin typeface="Times New Roman" panose="02020603050405020304" pitchFamily="18" charset="0"/>
                <a:ea typeface="Calibri" panose="020F0502020204030204" pitchFamily="34" charset="0"/>
              </a:rPr>
            </a:br>
            <a:r>
              <a:rPr lang="es-ES_tradnl" sz="2400" dirty="0" smtClean="0">
                <a:latin typeface="Times New Roman" panose="02020603050405020304" pitchFamily="18" charset="0"/>
                <a:ea typeface="Calibri" panose="020F0502020204030204" pitchFamily="34" charset="0"/>
              </a:rPr>
              <a:t>Con forma de </a:t>
            </a:r>
            <a:r>
              <a:rPr lang="es-ES_tradnl" sz="2400" dirty="0">
                <a:latin typeface="Times New Roman" panose="02020603050405020304" pitchFamily="18" charset="0"/>
                <a:ea typeface="Calibri" panose="020F0502020204030204" pitchFamily="34" charset="0"/>
              </a:rPr>
              <a:t>paralelepípedo, con o sin huecos en su interior</a:t>
            </a:r>
            <a:endParaRPr lang="es-ES" sz="2400" dirty="0"/>
          </a:p>
        </p:txBody>
      </p:sp>
      <p:sp>
        <p:nvSpPr>
          <p:cNvPr id="20" name="Rectángulo 19"/>
          <p:cNvSpPr/>
          <p:nvPr/>
        </p:nvSpPr>
        <p:spPr>
          <a:xfrm>
            <a:off x="7342856" y="1273866"/>
            <a:ext cx="2744662" cy="400110"/>
          </a:xfrm>
          <a:prstGeom prst="rect">
            <a:avLst/>
          </a:prstGeom>
        </p:spPr>
        <p:txBody>
          <a:bodyPr wrap="none">
            <a:spAutoFit/>
          </a:bodyPr>
          <a:lstStyle/>
          <a:p>
            <a:r>
              <a:rPr lang="es-ES_tradnl" sz="2000" b="1" dirty="0">
                <a:latin typeface="Times New Roman" panose="02020603050405020304" pitchFamily="18" charset="0"/>
                <a:ea typeface="Calibri" panose="020F0502020204030204" pitchFamily="34" charset="0"/>
              </a:rPr>
              <a:t>NTE INEN </a:t>
            </a:r>
            <a:r>
              <a:rPr lang="es-ES_tradnl" sz="2000" b="1" dirty="0" smtClean="0">
                <a:latin typeface="Times New Roman" panose="02020603050405020304" pitchFamily="18" charset="0"/>
                <a:ea typeface="Calibri" panose="020F0502020204030204" pitchFamily="34" charset="0"/>
              </a:rPr>
              <a:t>3066 (2016)</a:t>
            </a:r>
            <a:endParaRPr lang="es-ES" sz="2000" b="1" dirty="0"/>
          </a:p>
        </p:txBody>
      </p:sp>
      <p:sp>
        <p:nvSpPr>
          <p:cNvPr id="21" name="Rectángulo 20"/>
          <p:cNvSpPr/>
          <p:nvPr/>
        </p:nvSpPr>
        <p:spPr>
          <a:xfrm>
            <a:off x="7009187" y="4892829"/>
            <a:ext cx="3768980" cy="461665"/>
          </a:xfrm>
          <a:prstGeom prst="rect">
            <a:avLst/>
          </a:prstGeom>
        </p:spPr>
        <p:txBody>
          <a:bodyPr wrap="none">
            <a:spAutoFit/>
          </a:bodyPr>
          <a:lstStyle/>
          <a:p>
            <a:r>
              <a:rPr lang="es-ES_tradnl" sz="2400" dirty="0" smtClean="0">
                <a:latin typeface="Times New Roman" panose="02020603050405020304" pitchFamily="18" charset="0"/>
                <a:ea typeface="Calibri" panose="020F0502020204030204" pitchFamily="34" charset="0"/>
              </a:rPr>
              <a:t>Área neta </a:t>
            </a:r>
            <a:r>
              <a:rPr lang="es-ES_tradnl" sz="2400" b="1" dirty="0" smtClean="0">
                <a:latin typeface="Times New Roman" panose="02020603050405020304" pitchFamily="18" charset="0"/>
                <a:ea typeface="Calibri" panose="020F0502020204030204" pitchFamily="34" charset="0"/>
              </a:rPr>
              <a:t>≤</a:t>
            </a:r>
            <a:r>
              <a:rPr lang="es-ES_tradnl" sz="2400" b="1" dirty="0" smtClean="0">
                <a:solidFill>
                  <a:srgbClr val="FF0000"/>
                </a:solidFill>
                <a:latin typeface="Times New Roman" panose="02020603050405020304" pitchFamily="18" charset="0"/>
                <a:ea typeface="Calibri" panose="020F0502020204030204" pitchFamily="34" charset="0"/>
              </a:rPr>
              <a:t> 75</a:t>
            </a:r>
            <a:r>
              <a:rPr lang="es-ES_tradnl" sz="2400" b="1" dirty="0">
                <a:solidFill>
                  <a:srgbClr val="FF0000"/>
                </a:solidFill>
                <a:latin typeface="Times New Roman" panose="02020603050405020304" pitchFamily="18" charset="0"/>
                <a:ea typeface="Calibri" panose="020F0502020204030204" pitchFamily="34" charset="0"/>
              </a:rPr>
              <a:t>% </a:t>
            </a:r>
            <a:r>
              <a:rPr lang="es-ES_tradnl" sz="2400" dirty="0" smtClean="0">
                <a:latin typeface="Times New Roman" panose="02020603050405020304" pitchFamily="18" charset="0"/>
                <a:ea typeface="Calibri" panose="020F0502020204030204" pitchFamily="34" charset="0"/>
              </a:rPr>
              <a:t>Área </a:t>
            </a:r>
            <a:r>
              <a:rPr lang="es-ES_tradnl" sz="2400" dirty="0">
                <a:latin typeface="Times New Roman" panose="02020603050405020304" pitchFamily="18" charset="0"/>
                <a:ea typeface="Calibri" panose="020F0502020204030204" pitchFamily="34" charset="0"/>
              </a:rPr>
              <a:t>bruta </a:t>
            </a:r>
            <a:endParaRPr lang="es-ES" sz="2400" dirty="0"/>
          </a:p>
        </p:txBody>
      </p:sp>
    </p:spTree>
    <p:extLst>
      <p:ext uri="{BB962C8B-B14F-4D97-AF65-F5344CB8AC3E}">
        <p14:creationId xmlns:p14="http://schemas.microsoft.com/office/powerpoint/2010/main" val="411878362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1610</TotalTime>
  <Words>3794</Words>
  <Application>Microsoft Office PowerPoint</Application>
  <PresentationFormat>Panorámica</PresentationFormat>
  <Paragraphs>1566</Paragraphs>
  <Slides>54</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54</vt:i4>
      </vt:variant>
    </vt:vector>
  </HeadingPairs>
  <TitlesOfParts>
    <vt:vector size="61" baseType="lpstr">
      <vt:lpstr>arial</vt:lpstr>
      <vt:lpstr>arial</vt:lpstr>
      <vt:lpstr>Calibri</vt:lpstr>
      <vt:lpstr>Calibri Light</vt:lpstr>
      <vt:lpstr>Tahoma</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Jordan Mejía Q.</dc:creator>
  <cp:lastModifiedBy>Jordan Mejía Q.</cp:lastModifiedBy>
  <cp:revision>74</cp:revision>
  <dcterms:created xsi:type="dcterms:W3CDTF">2018-09-06T16:19:44Z</dcterms:created>
  <dcterms:modified xsi:type="dcterms:W3CDTF">2018-09-17T23:03:02Z</dcterms:modified>
</cp:coreProperties>
</file>