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0" r:id="rId1"/>
  </p:sldMasterIdLst>
  <p:notesMasterIdLst>
    <p:notesMasterId r:id="rId33"/>
  </p:notesMasterIdLst>
  <p:sldIdLst>
    <p:sldId id="257" r:id="rId2"/>
    <p:sldId id="258" r:id="rId3"/>
    <p:sldId id="284" r:id="rId4"/>
    <p:sldId id="259" r:id="rId5"/>
    <p:sldId id="260" r:id="rId6"/>
    <p:sldId id="262" r:id="rId7"/>
    <p:sldId id="286" r:id="rId8"/>
    <p:sldId id="263" r:id="rId9"/>
    <p:sldId id="264" r:id="rId10"/>
    <p:sldId id="285" r:id="rId11"/>
    <p:sldId id="287" r:id="rId12"/>
    <p:sldId id="288" r:id="rId13"/>
    <p:sldId id="267" r:id="rId14"/>
    <p:sldId id="268" r:id="rId15"/>
    <p:sldId id="269" r:id="rId16"/>
    <p:sldId id="271" r:id="rId17"/>
    <p:sldId id="270" r:id="rId18"/>
    <p:sldId id="272" r:id="rId19"/>
    <p:sldId id="273" r:id="rId20"/>
    <p:sldId id="274" r:id="rId21"/>
    <p:sldId id="275" r:id="rId22"/>
    <p:sldId id="289" r:id="rId23"/>
    <p:sldId id="276" r:id="rId24"/>
    <p:sldId id="277" r:id="rId25"/>
    <p:sldId id="278" r:id="rId26"/>
    <p:sldId id="279" r:id="rId27"/>
    <p:sldId id="280" r:id="rId28"/>
    <p:sldId id="281" r:id="rId29"/>
    <p:sldId id="282" r:id="rId30"/>
    <p:sldId id="283" r:id="rId31"/>
    <p:sldId id="29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0" d="100"/>
          <a:sy n="70" d="100"/>
        </p:scale>
        <p:origin x="73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s-EC"/>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0062637797678191E-4"/>
          <c:y val="0.28076456141551681"/>
          <c:w val="0.91901041815752371"/>
          <c:h val="0.66158753560060313"/>
        </c:manualLayout>
      </c:layout>
      <c:pie3DChart>
        <c:varyColors val="1"/>
        <c:ser>
          <c:idx val="0"/>
          <c:order val="0"/>
          <c:tx>
            <c:strRef>
              <c:f>Hoja1!$B$1</c:f>
              <c:strCache>
                <c:ptCount val="1"/>
                <c:pt idx="0">
                  <c:v>Tipo de inmueble</c:v>
                </c:pt>
              </c:strCache>
            </c:strRef>
          </c:tx>
          <c:dPt>
            <c:idx val="0"/>
            <c:bubble3D val="0"/>
            <c:spPr>
              <a:solidFill>
                <a:srgbClr val="0070C0"/>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1-9B04-41C9-8C55-FD36BB4E6291}"/>
              </c:ext>
            </c:extLst>
          </c:dPt>
          <c:dPt>
            <c:idx val="1"/>
            <c:bubble3D val="0"/>
            <c:spPr>
              <a:solidFill>
                <a:srgbClr val="FF6600"/>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3-9B04-41C9-8C55-FD36BB4E6291}"/>
              </c:ext>
            </c:extLst>
          </c:dPt>
          <c:dPt>
            <c:idx val="2"/>
            <c:bubble3D val="0"/>
            <c:spPr>
              <a:solidFill>
                <a:srgbClr val="92D050"/>
              </a:solidFill>
              <a:ln>
                <a:noFill/>
              </a:ln>
              <a:effectLst>
                <a:outerShdw blurRad="254000" sx="102000" sy="102000" algn="ctr" rotWithShape="0">
                  <a:prstClr val="black">
                    <a:alpha val="20000"/>
                  </a:prstClr>
                </a:outerShdw>
              </a:effectLst>
              <a:sp3d/>
            </c:spPr>
            <c:extLst xmlns:c16r2="http://schemas.microsoft.com/office/drawing/2015/06/chart">
              <c:ext xmlns:c16="http://schemas.microsoft.com/office/drawing/2014/chart" uri="{C3380CC4-5D6E-409C-BE32-E72D297353CC}">
                <c16:uniqueId val="{00000005-9B04-41C9-8C55-FD36BB4E6291}"/>
              </c:ext>
            </c:extLst>
          </c:dPt>
          <c:dLbls>
            <c:dLbl>
              <c:idx val="0"/>
              <c:layout>
                <c:manualLayout>
                  <c:x val="0.13992987477134777"/>
                  <c:y val="-0.10361468227185214"/>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1-9B04-41C9-8C55-FD36BB4E6291}"/>
                </c:ext>
                <c:ext xmlns:c15="http://schemas.microsoft.com/office/drawing/2012/chart" uri="{CE6537A1-D6FC-4f65-9D91-7224C49458BB}"/>
              </c:extLst>
            </c:dLbl>
            <c:dLbl>
              <c:idx val="1"/>
              <c:layout>
                <c:manualLayout>
                  <c:x val="-0.10562050226031228"/>
                  <c:y val="-1.6257655616423759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3-9B04-41C9-8C55-FD36BB4E6291}"/>
                </c:ext>
                <c:ext xmlns:c15="http://schemas.microsoft.com/office/drawing/2012/chart" uri="{CE6537A1-D6FC-4f65-9D91-7224C49458BB}"/>
              </c:extLst>
            </c:dLbl>
            <c:dLbl>
              <c:idx val="2"/>
              <c:layout>
                <c:manualLayout>
                  <c:x val="9.9649334737454839E-2"/>
                  <c:y val="-2.2528919257524722E-2"/>
                </c:manualLayout>
              </c:layout>
              <c:dLblPos val="bestFit"/>
              <c:showLegendKey val="0"/>
              <c:showVal val="0"/>
              <c:showCatName val="0"/>
              <c:showSerName val="0"/>
              <c:showPercent val="1"/>
              <c:showBubbleSize val="0"/>
              <c:extLst xmlns:c16r2="http://schemas.microsoft.com/office/drawing/2015/06/chart">
                <c:ext xmlns:c16="http://schemas.microsoft.com/office/drawing/2014/chart" uri="{C3380CC4-5D6E-409C-BE32-E72D297353CC}">
                  <c16:uniqueId val="{00000005-9B04-41C9-8C55-FD36BB4E6291}"/>
                </c:ext>
                <c:ext xmlns:c15="http://schemas.microsoft.com/office/drawing/2012/chart" uri="{CE6537A1-D6FC-4f65-9D91-7224C49458BB}"/>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s-EC"/>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Hoja1!$A$2:$A$4</c:f>
              <c:strCache>
                <c:ptCount val="3"/>
                <c:pt idx="0">
                  <c:v>Residencial</c:v>
                </c:pt>
                <c:pt idx="1">
                  <c:v>Educativo</c:v>
                </c:pt>
                <c:pt idx="2">
                  <c:v>Religioso</c:v>
                </c:pt>
              </c:strCache>
            </c:strRef>
          </c:cat>
          <c:val>
            <c:numRef>
              <c:f>Hoja1!$B$2:$B$4</c:f>
              <c:numCache>
                <c:formatCode>General</c:formatCode>
                <c:ptCount val="3"/>
                <c:pt idx="0">
                  <c:v>92.86</c:v>
                </c:pt>
                <c:pt idx="1">
                  <c:v>3.57</c:v>
                </c:pt>
                <c:pt idx="2">
                  <c:v>3.57</c:v>
                </c:pt>
              </c:numCache>
            </c:numRef>
          </c:val>
          <c:extLst xmlns:c16r2="http://schemas.microsoft.com/office/drawing/2015/06/chart">
            <c:ext xmlns:c16="http://schemas.microsoft.com/office/drawing/2014/chart" uri="{C3380CC4-5D6E-409C-BE32-E72D297353CC}">
              <c16:uniqueId val="{00000006-9B04-41C9-8C55-FD36BB4E6291}"/>
            </c:ext>
          </c:extLst>
        </c:ser>
        <c:dLbls>
          <c:dLblPos val="ctr"/>
          <c:showLegendKey val="0"/>
          <c:showVal val="0"/>
          <c:showCatName val="0"/>
          <c:showSerName val="0"/>
          <c:showPercent val="1"/>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_rels/data2.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slide" Target="../slides/slide11.xml"/><Relationship Id="rId1" Type="http://schemas.openxmlformats.org/officeDocument/2006/relationships/slide" Target="../slides/slide4.xml"/><Relationship Id="rId5" Type="http://schemas.openxmlformats.org/officeDocument/2006/relationships/slide" Target="../slides/slide22.xml"/><Relationship Id="rId4"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9BC941-D7FF-4593-8A1D-480A12F23767}"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ES"/>
        </a:p>
      </dgm:t>
    </dgm:pt>
    <dgm:pt modelId="{B4F33FB0-073B-42EF-97C6-A29DBD9E1C95}">
      <dgm:prSet phldrT="[Texto]"/>
      <dgm:spPr/>
      <dgm:t>
        <a:bodyPr/>
        <a:lstStyle/>
        <a:p>
          <a:r>
            <a:rPr lang="es-ES" smtClean="0"/>
            <a:t>Diversos estudios sobre la “Revitalización del Centro de Quito”</a:t>
          </a:r>
          <a:endParaRPr lang="es-ES" dirty="0"/>
        </a:p>
      </dgm:t>
    </dgm:pt>
    <dgm:pt modelId="{E89F6612-2953-4E22-A95B-110FB90F55F1}" type="parTrans" cxnId="{5804B9CD-9677-4EFC-906D-7A2791EE5865}">
      <dgm:prSet/>
      <dgm:spPr/>
      <dgm:t>
        <a:bodyPr/>
        <a:lstStyle/>
        <a:p>
          <a:endParaRPr lang="es-ES">
            <a:solidFill>
              <a:schemeClr val="bg1"/>
            </a:solidFill>
          </a:endParaRPr>
        </a:p>
      </dgm:t>
    </dgm:pt>
    <dgm:pt modelId="{45602C3C-0B24-471E-BEDA-CD7BDBDC6688}" type="sibTrans" cxnId="{5804B9CD-9677-4EFC-906D-7A2791EE5865}">
      <dgm:prSet/>
      <dgm:spPr/>
      <dgm:t>
        <a:bodyPr/>
        <a:lstStyle/>
        <a:p>
          <a:endParaRPr lang="es-ES">
            <a:solidFill>
              <a:schemeClr val="bg1"/>
            </a:solidFill>
          </a:endParaRPr>
        </a:p>
      </dgm:t>
    </dgm:pt>
    <dgm:pt modelId="{1D45F4FC-180A-4041-929F-0EE284C01639}">
      <dgm:prSet phldrT="[Texto]"/>
      <dgm:spPr/>
      <dgm:t>
        <a:bodyPr/>
        <a:lstStyle/>
        <a:p>
          <a:r>
            <a:rPr lang="es-ES" dirty="0" smtClean="0"/>
            <a:t>Quito se ha convertido en un referente turístico </a:t>
          </a:r>
          <a:endParaRPr lang="es-ES" dirty="0"/>
        </a:p>
      </dgm:t>
    </dgm:pt>
    <dgm:pt modelId="{1C5AF4FD-E544-4672-916C-BDD46BEA2A67}" type="parTrans" cxnId="{322938E5-1D5C-4983-9404-49378995277E}">
      <dgm:prSet/>
      <dgm:spPr/>
      <dgm:t>
        <a:bodyPr/>
        <a:lstStyle/>
        <a:p>
          <a:endParaRPr lang="es-ES">
            <a:solidFill>
              <a:schemeClr val="bg1"/>
            </a:solidFill>
          </a:endParaRPr>
        </a:p>
      </dgm:t>
    </dgm:pt>
    <dgm:pt modelId="{A9DC5F12-1A23-42C8-B8AD-70F0C20B9684}" type="sibTrans" cxnId="{322938E5-1D5C-4983-9404-49378995277E}">
      <dgm:prSet/>
      <dgm:spPr/>
      <dgm:t>
        <a:bodyPr/>
        <a:lstStyle/>
        <a:p>
          <a:endParaRPr lang="es-ES">
            <a:solidFill>
              <a:schemeClr val="bg1"/>
            </a:solidFill>
          </a:endParaRPr>
        </a:p>
      </dgm:t>
    </dgm:pt>
    <dgm:pt modelId="{7BEE9615-7D90-4820-B370-B390C4C2065E}">
      <dgm:prSet/>
      <dgm:spPr/>
      <dgm:t>
        <a:bodyPr/>
        <a:lstStyle/>
        <a:p>
          <a:r>
            <a:rPr lang="es-ES" smtClean="0"/>
            <a:t>Desde 1992 se han realizado registro de bienes de inmuebles </a:t>
          </a:r>
          <a:endParaRPr lang="es-ES"/>
        </a:p>
      </dgm:t>
    </dgm:pt>
    <dgm:pt modelId="{24CADB92-EE49-46A8-8ED3-94D6AE4484F6}" type="parTrans" cxnId="{D12B1705-19E6-4964-BB08-B8FA23E25CBB}">
      <dgm:prSet/>
      <dgm:spPr/>
      <dgm:t>
        <a:bodyPr/>
        <a:lstStyle/>
        <a:p>
          <a:endParaRPr lang="es-ES"/>
        </a:p>
      </dgm:t>
    </dgm:pt>
    <dgm:pt modelId="{E15EA328-4FC0-4F73-BDDF-D9771412500D}" type="sibTrans" cxnId="{D12B1705-19E6-4964-BB08-B8FA23E25CBB}">
      <dgm:prSet/>
      <dgm:spPr/>
      <dgm:t>
        <a:bodyPr/>
        <a:lstStyle/>
        <a:p>
          <a:endParaRPr lang="es-ES"/>
        </a:p>
      </dgm:t>
    </dgm:pt>
    <dgm:pt modelId="{45B3EA8D-01FF-46A0-80F7-59F1BE26251E}" type="pres">
      <dgm:prSet presAssocID="{BF9BC941-D7FF-4593-8A1D-480A12F23767}" presName="Name0" presStyleCnt="0">
        <dgm:presLayoutVars>
          <dgm:chMax val="7"/>
          <dgm:chPref val="7"/>
          <dgm:dir/>
        </dgm:presLayoutVars>
      </dgm:prSet>
      <dgm:spPr/>
      <dgm:t>
        <a:bodyPr/>
        <a:lstStyle/>
        <a:p>
          <a:endParaRPr lang="es-ES"/>
        </a:p>
      </dgm:t>
    </dgm:pt>
    <dgm:pt modelId="{40DF8830-84D7-4912-8C6F-C0AEDDAD89C0}" type="pres">
      <dgm:prSet presAssocID="{BF9BC941-D7FF-4593-8A1D-480A12F23767}" presName="Name1" presStyleCnt="0"/>
      <dgm:spPr/>
      <dgm:t>
        <a:bodyPr/>
        <a:lstStyle/>
        <a:p>
          <a:endParaRPr lang="es-ES"/>
        </a:p>
      </dgm:t>
    </dgm:pt>
    <dgm:pt modelId="{1DC03AFB-1FAB-4A67-A619-7B1079A2EB9E}" type="pres">
      <dgm:prSet presAssocID="{BF9BC941-D7FF-4593-8A1D-480A12F23767}" presName="cycle" presStyleCnt="0"/>
      <dgm:spPr/>
      <dgm:t>
        <a:bodyPr/>
        <a:lstStyle/>
        <a:p>
          <a:endParaRPr lang="es-ES"/>
        </a:p>
      </dgm:t>
    </dgm:pt>
    <dgm:pt modelId="{7B421B34-97C6-4606-A430-76E472B55CCA}" type="pres">
      <dgm:prSet presAssocID="{BF9BC941-D7FF-4593-8A1D-480A12F23767}" presName="srcNode" presStyleLbl="node1" presStyleIdx="0" presStyleCnt="3"/>
      <dgm:spPr/>
      <dgm:t>
        <a:bodyPr/>
        <a:lstStyle/>
        <a:p>
          <a:endParaRPr lang="es-ES"/>
        </a:p>
      </dgm:t>
    </dgm:pt>
    <dgm:pt modelId="{EF4DB793-D50D-4B9C-B662-746A3857A47A}" type="pres">
      <dgm:prSet presAssocID="{BF9BC941-D7FF-4593-8A1D-480A12F23767}" presName="conn" presStyleLbl="parChTrans1D2" presStyleIdx="0" presStyleCnt="1"/>
      <dgm:spPr/>
      <dgm:t>
        <a:bodyPr/>
        <a:lstStyle/>
        <a:p>
          <a:endParaRPr lang="es-ES"/>
        </a:p>
      </dgm:t>
    </dgm:pt>
    <dgm:pt modelId="{917B2451-D376-4A59-A1AD-28B84DA05188}" type="pres">
      <dgm:prSet presAssocID="{BF9BC941-D7FF-4593-8A1D-480A12F23767}" presName="extraNode" presStyleLbl="node1" presStyleIdx="0" presStyleCnt="3"/>
      <dgm:spPr/>
      <dgm:t>
        <a:bodyPr/>
        <a:lstStyle/>
        <a:p>
          <a:endParaRPr lang="es-ES"/>
        </a:p>
      </dgm:t>
    </dgm:pt>
    <dgm:pt modelId="{950B6206-B9EF-4EB0-ADDA-5EDB0EB36A5D}" type="pres">
      <dgm:prSet presAssocID="{BF9BC941-D7FF-4593-8A1D-480A12F23767}" presName="dstNode" presStyleLbl="node1" presStyleIdx="0" presStyleCnt="3"/>
      <dgm:spPr/>
      <dgm:t>
        <a:bodyPr/>
        <a:lstStyle/>
        <a:p>
          <a:endParaRPr lang="es-ES"/>
        </a:p>
      </dgm:t>
    </dgm:pt>
    <dgm:pt modelId="{EDAE5878-C5BF-4742-94A3-8D7E9E598DEB}" type="pres">
      <dgm:prSet presAssocID="{7BEE9615-7D90-4820-B370-B390C4C2065E}" presName="text_1" presStyleLbl="node1" presStyleIdx="0" presStyleCnt="3">
        <dgm:presLayoutVars>
          <dgm:bulletEnabled val="1"/>
        </dgm:presLayoutVars>
      </dgm:prSet>
      <dgm:spPr/>
      <dgm:t>
        <a:bodyPr/>
        <a:lstStyle/>
        <a:p>
          <a:endParaRPr lang="es-ES"/>
        </a:p>
      </dgm:t>
    </dgm:pt>
    <dgm:pt modelId="{E1710486-4549-4C64-9CD5-B3312A5CA85B}" type="pres">
      <dgm:prSet presAssocID="{7BEE9615-7D90-4820-B370-B390C4C2065E}" presName="accent_1" presStyleCnt="0"/>
      <dgm:spPr/>
    </dgm:pt>
    <dgm:pt modelId="{3186CC86-062E-4C63-ABD6-CB85E174106E}" type="pres">
      <dgm:prSet presAssocID="{7BEE9615-7D90-4820-B370-B390C4C2065E}" presName="accentRepeatNode" presStyleLbl="solidFgAcc1" presStyleIdx="0" presStyleCnt="3"/>
      <dgm:spPr/>
    </dgm:pt>
    <dgm:pt modelId="{782CB425-77F4-4BA3-988E-58A15A844C38}" type="pres">
      <dgm:prSet presAssocID="{B4F33FB0-073B-42EF-97C6-A29DBD9E1C95}" presName="text_2" presStyleLbl="node1" presStyleIdx="1" presStyleCnt="3">
        <dgm:presLayoutVars>
          <dgm:bulletEnabled val="1"/>
        </dgm:presLayoutVars>
      </dgm:prSet>
      <dgm:spPr/>
      <dgm:t>
        <a:bodyPr/>
        <a:lstStyle/>
        <a:p>
          <a:endParaRPr lang="es-ES"/>
        </a:p>
      </dgm:t>
    </dgm:pt>
    <dgm:pt modelId="{CE4CF8C0-C547-4CE1-8AB2-5DF360578EB0}" type="pres">
      <dgm:prSet presAssocID="{B4F33FB0-073B-42EF-97C6-A29DBD9E1C95}" presName="accent_2" presStyleCnt="0"/>
      <dgm:spPr/>
      <dgm:t>
        <a:bodyPr/>
        <a:lstStyle/>
        <a:p>
          <a:endParaRPr lang="es-ES"/>
        </a:p>
      </dgm:t>
    </dgm:pt>
    <dgm:pt modelId="{A2234BAC-51A8-4A44-ACDE-E63794FB167A}" type="pres">
      <dgm:prSet presAssocID="{B4F33FB0-073B-42EF-97C6-A29DBD9E1C95}" presName="accentRepeatNode" presStyleLbl="solidFgAcc1" presStyleIdx="1" presStyleCnt="3"/>
      <dgm:spPr/>
      <dgm:t>
        <a:bodyPr/>
        <a:lstStyle/>
        <a:p>
          <a:endParaRPr lang="es-ES"/>
        </a:p>
      </dgm:t>
    </dgm:pt>
    <dgm:pt modelId="{63E642D5-D8CB-4AC9-8916-1C26C7BEC606}" type="pres">
      <dgm:prSet presAssocID="{1D45F4FC-180A-4041-929F-0EE284C01639}" presName="text_3" presStyleLbl="node1" presStyleIdx="2" presStyleCnt="3">
        <dgm:presLayoutVars>
          <dgm:bulletEnabled val="1"/>
        </dgm:presLayoutVars>
      </dgm:prSet>
      <dgm:spPr/>
      <dgm:t>
        <a:bodyPr/>
        <a:lstStyle/>
        <a:p>
          <a:endParaRPr lang="es-ES"/>
        </a:p>
      </dgm:t>
    </dgm:pt>
    <dgm:pt modelId="{85D351D4-27ED-4410-9DE1-6B2F402E5589}" type="pres">
      <dgm:prSet presAssocID="{1D45F4FC-180A-4041-929F-0EE284C01639}" presName="accent_3" presStyleCnt="0"/>
      <dgm:spPr/>
      <dgm:t>
        <a:bodyPr/>
        <a:lstStyle/>
        <a:p>
          <a:endParaRPr lang="es-ES"/>
        </a:p>
      </dgm:t>
    </dgm:pt>
    <dgm:pt modelId="{727F70FD-AC26-49BD-9CA9-B8F774D58C93}" type="pres">
      <dgm:prSet presAssocID="{1D45F4FC-180A-4041-929F-0EE284C01639}" presName="accentRepeatNode" presStyleLbl="solidFgAcc1" presStyleIdx="2" presStyleCnt="3"/>
      <dgm:spPr/>
      <dgm:t>
        <a:bodyPr/>
        <a:lstStyle/>
        <a:p>
          <a:endParaRPr lang="es-ES"/>
        </a:p>
      </dgm:t>
    </dgm:pt>
  </dgm:ptLst>
  <dgm:cxnLst>
    <dgm:cxn modelId="{01905E36-CCAA-4CDC-AECB-BE124F3743F6}" type="presOf" srcId="{B4F33FB0-073B-42EF-97C6-A29DBD9E1C95}" destId="{782CB425-77F4-4BA3-988E-58A15A844C38}" srcOrd="0" destOrd="0" presId="urn:microsoft.com/office/officeart/2008/layout/VerticalCurvedList"/>
    <dgm:cxn modelId="{5804B9CD-9677-4EFC-906D-7A2791EE5865}" srcId="{BF9BC941-D7FF-4593-8A1D-480A12F23767}" destId="{B4F33FB0-073B-42EF-97C6-A29DBD9E1C95}" srcOrd="1" destOrd="0" parTransId="{E89F6612-2953-4E22-A95B-110FB90F55F1}" sibTransId="{45602C3C-0B24-471E-BEDA-CD7BDBDC6688}"/>
    <dgm:cxn modelId="{D12B1705-19E6-4964-BB08-B8FA23E25CBB}" srcId="{BF9BC941-D7FF-4593-8A1D-480A12F23767}" destId="{7BEE9615-7D90-4820-B370-B390C4C2065E}" srcOrd="0" destOrd="0" parTransId="{24CADB92-EE49-46A8-8ED3-94D6AE4484F6}" sibTransId="{E15EA328-4FC0-4F73-BDDF-D9771412500D}"/>
    <dgm:cxn modelId="{FBBD410E-D15A-4F69-88C7-2E55EA06170C}" type="presOf" srcId="{1D45F4FC-180A-4041-929F-0EE284C01639}" destId="{63E642D5-D8CB-4AC9-8916-1C26C7BEC606}" srcOrd="0" destOrd="0" presId="urn:microsoft.com/office/officeart/2008/layout/VerticalCurvedList"/>
    <dgm:cxn modelId="{322938E5-1D5C-4983-9404-49378995277E}" srcId="{BF9BC941-D7FF-4593-8A1D-480A12F23767}" destId="{1D45F4FC-180A-4041-929F-0EE284C01639}" srcOrd="2" destOrd="0" parTransId="{1C5AF4FD-E544-4672-916C-BDD46BEA2A67}" sibTransId="{A9DC5F12-1A23-42C8-B8AD-70F0C20B9684}"/>
    <dgm:cxn modelId="{5744F7C7-EA4C-4A3F-A22A-41CA33B6C183}" type="presOf" srcId="{BF9BC941-D7FF-4593-8A1D-480A12F23767}" destId="{45B3EA8D-01FF-46A0-80F7-59F1BE26251E}" srcOrd="0" destOrd="0" presId="urn:microsoft.com/office/officeart/2008/layout/VerticalCurvedList"/>
    <dgm:cxn modelId="{E76DBCDE-7622-4A06-9E6A-FD01FFA2A83D}" type="presOf" srcId="{7BEE9615-7D90-4820-B370-B390C4C2065E}" destId="{EDAE5878-C5BF-4742-94A3-8D7E9E598DEB}" srcOrd="0" destOrd="0" presId="urn:microsoft.com/office/officeart/2008/layout/VerticalCurvedList"/>
    <dgm:cxn modelId="{E2DAB349-9BDE-405E-A439-D5FEFF0AEFB9}" type="presOf" srcId="{E15EA328-4FC0-4F73-BDDF-D9771412500D}" destId="{EF4DB793-D50D-4B9C-B662-746A3857A47A}" srcOrd="0" destOrd="0" presId="urn:microsoft.com/office/officeart/2008/layout/VerticalCurvedList"/>
    <dgm:cxn modelId="{41DA7F39-E288-4018-BF84-94C06596370A}" type="presParOf" srcId="{45B3EA8D-01FF-46A0-80F7-59F1BE26251E}" destId="{40DF8830-84D7-4912-8C6F-C0AEDDAD89C0}" srcOrd="0" destOrd="0" presId="urn:microsoft.com/office/officeart/2008/layout/VerticalCurvedList"/>
    <dgm:cxn modelId="{3AF2E20E-19A4-4C16-B3AD-89D96BA5FD04}" type="presParOf" srcId="{40DF8830-84D7-4912-8C6F-C0AEDDAD89C0}" destId="{1DC03AFB-1FAB-4A67-A619-7B1079A2EB9E}" srcOrd="0" destOrd="0" presId="urn:microsoft.com/office/officeart/2008/layout/VerticalCurvedList"/>
    <dgm:cxn modelId="{06DAD5D2-5A98-4FE9-88D1-326D56F90D61}" type="presParOf" srcId="{1DC03AFB-1FAB-4A67-A619-7B1079A2EB9E}" destId="{7B421B34-97C6-4606-A430-76E472B55CCA}" srcOrd="0" destOrd="0" presId="urn:microsoft.com/office/officeart/2008/layout/VerticalCurvedList"/>
    <dgm:cxn modelId="{37ABF601-D18D-46EA-AA91-C59B02CE9548}" type="presParOf" srcId="{1DC03AFB-1FAB-4A67-A619-7B1079A2EB9E}" destId="{EF4DB793-D50D-4B9C-B662-746A3857A47A}" srcOrd="1" destOrd="0" presId="urn:microsoft.com/office/officeart/2008/layout/VerticalCurvedList"/>
    <dgm:cxn modelId="{889A0BD7-E33D-4D09-AC9B-3097FCA195A8}" type="presParOf" srcId="{1DC03AFB-1FAB-4A67-A619-7B1079A2EB9E}" destId="{917B2451-D376-4A59-A1AD-28B84DA05188}" srcOrd="2" destOrd="0" presId="urn:microsoft.com/office/officeart/2008/layout/VerticalCurvedList"/>
    <dgm:cxn modelId="{4BAFABFB-3EB0-4E66-B01B-46B8EA93045E}" type="presParOf" srcId="{1DC03AFB-1FAB-4A67-A619-7B1079A2EB9E}" destId="{950B6206-B9EF-4EB0-ADDA-5EDB0EB36A5D}" srcOrd="3" destOrd="0" presId="urn:microsoft.com/office/officeart/2008/layout/VerticalCurvedList"/>
    <dgm:cxn modelId="{4DB0F753-D950-44A8-A67A-7020003BF56C}" type="presParOf" srcId="{40DF8830-84D7-4912-8C6F-C0AEDDAD89C0}" destId="{EDAE5878-C5BF-4742-94A3-8D7E9E598DEB}" srcOrd="1" destOrd="0" presId="urn:microsoft.com/office/officeart/2008/layout/VerticalCurvedList"/>
    <dgm:cxn modelId="{6827802A-9C38-432B-8EF8-5FEACB8397FA}" type="presParOf" srcId="{40DF8830-84D7-4912-8C6F-C0AEDDAD89C0}" destId="{E1710486-4549-4C64-9CD5-B3312A5CA85B}" srcOrd="2" destOrd="0" presId="urn:microsoft.com/office/officeart/2008/layout/VerticalCurvedList"/>
    <dgm:cxn modelId="{BE3C92C2-6655-48E7-8A14-C346CE95ECF5}" type="presParOf" srcId="{E1710486-4549-4C64-9CD5-B3312A5CA85B}" destId="{3186CC86-062E-4C63-ABD6-CB85E174106E}" srcOrd="0" destOrd="0" presId="urn:microsoft.com/office/officeart/2008/layout/VerticalCurvedList"/>
    <dgm:cxn modelId="{031972B6-2661-47FD-BD0F-95654E15A8D6}" type="presParOf" srcId="{40DF8830-84D7-4912-8C6F-C0AEDDAD89C0}" destId="{782CB425-77F4-4BA3-988E-58A15A844C38}" srcOrd="3" destOrd="0" presId="urn:microsoft.com/office/officeart/2008/layout/VerticalCurvedList"/>
    <dgm:cxn modelId="{3AB2EAA0-B840-4EE9-9C10-45BA36BD1248}" type="presParOf" srcId="{40DF8830-84D7-4912-8C6F-C0AEDDAD89C0}" destId="{CE4CF8C0-C547-4CE1-8AB2-5DF360578EB0}" srcOrd="4" destOrd="0" presId="urn:microsoft.com/office/officeart/2008/layout/VerticalCurvedList"/>
    <dgm:cxn modelId="{7A7FFD6F-B53E-468C-8681-81AE7FBF8053}" type="presParOf" srcId="{CE4CF8C0-C547-4CE1-8AB2-5DF360578EB0}" destId="{A2234BAC-51A8-4A44-ACDE-E63794FB167A}" srcOrd="0" destOrd="0" presId="urn:microsoft.com/office/officeart/2008/layout/VerticalCurvedList"/>
    <dgm:cxn modelId="{2D29DA1B-C8F1-4BF1-A6EE-EBE2B9A509D4}" type="presParOf" srcId="{40DF8830-84D7-4912-8C6F-C0AEDDAD89C0}" destId="{63E642D5-D8CB-4AC9-8916-1C26C7BEC606}" srcOrd="5" destOrd="0" presId="urn:microsoft.com/office/officeart/2008/layout/VerticalCurvedList"/>
    <dgm:cxn modelId="{D37AA5B6-A29B-4E9D-BCDC-678F3AF135A0}" type="presParOf" srcId="{40DF8830-84D7-4912-8C6F-C0AEDDAD89C0}" destId="{85D351D4-27ED-4410-9DE1-6B2F402E5589}" srcOrd="6" destOrd="0" presId="urn:microsoft.com/office/officeart/2008/layout/VerticalCurvedList"/>
    <dgm:cxn modelId="{F1027B66-DE7D-470E-8032-5AB94BFAEB34}" type="presParOf" srcId="{85D351D4-27ED-4410-9DE1-6B2F402E5589}" destId="{727F70FD-AC26-49BD-9CA9-B8F774D58C9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ACB8DA4-5A2D-42C3-8CDD-7F4A9ED1DF9A}" type="doc">
      <dgm:prSet loTypeId="urn:microsoft.com/office/officeart/2008/layout/AlternatingHexagons" loCatId="list" qsTypeId="urn:microsoft.com/office/officeart/2005/8/quickstyle/simple1" qsCatId="simple" csTypeId="urn:microsoft.com/office/officeart/2005/8/colors/colorful3" csCatId="colorful" phldr="1"/>
      <dgm:spPr/>
      <dgm:t>
        <a:bodyPr/>
        <a:lstStyle/>
        <a:p>
          <a:endParaRPr lang="es-ES"/>
        </a:p>
      </dgm:t>
    </dgm:pt>
    <dgm:pt modelId="{85830300-6772-48A9-824A-FA6BF922BD70}">
      <dgm:prSet phldrT="[Texto]"/>
      <dgm:spPr/>
      <dgm:t>
        <a:bodyPr/>
        <a:lstStyle/>
        <a:p>
          <a:r>
            <a:rPr lang="es-ES" smtClean="0"/>
            <a:t>Norma ISO 19157</a:t>
          </a:r>
          <a:endParaRPr lang="es-ES" dirty="0"/>
        </a:p>
      </dgm:t>
    </dgm:pt>
    <dgm:pt modelId="{CF90AD86-38E3-4A94-9B90-7E9DBCC5ADCC}" type="parTrans" cxnId="{72BA4E22-B803-4E0C-A6C4-EA30503D5669}">
      <dgm:prSet/>
      <dgm:spPr/>
      <dgm:t>
        <a:bodyPr/>
        <a:lstStyle/>
        <a:p>
          <a:endParaRPr lang="es-ES"/>
        </a:p>
      </dgm:t>
    </dgm:pt>
    <dgm:pt modelId="{1A041746-C24E-4BA5-8991-59D73A0A68E2}" type="sibTrans" cxnId="{72BA4E22-B803-4E0C-A6C4-EA30503D5669}">
      <dgm:prSet/>
      <dgm:spPr>
        <a:noFill/>
        <a:ln>
          <a:noFill/>
        </a:ln>
      </dgm:spPr>
      <dgm:t>
        <a:bodyPr/>
        <a:lstStyle/>
        <a:p>
          <a:endParaRPr lang="es-ES"/>
        </a:p>
      </dgm:t>
    </dgm:pt>
    <dgm:pt modelId="{2007638C-123A-4A6F-A4BE-CDEC0BBDD5E1}" type="pres">
      <dgm:prSet presAssocID="{3ACB8DA4-5A2D-42C3-8CDD-7F4A9ED1DF9A}" presName="Name0" presStyleCnt="0">
        <dgm:presLayoutVars>
          <dgm:chMax/>
          <dgm:chPref/>
          <dgm:dir/>
          <dgm:animLvl val="lvl"/>
        </dgm:presLayoutVars>
      </dgm:prSet>
      <dgm:spPr/>
      <dgm:t>
        <a:bodyPr/>
        <a:lstStyle/>
        <a:p>
          <a:endParaRPr lang="es-ES"/>
        </a:p>
      </dgm:t>
    </dgm:pt>
    <dgm:pt modelId="{7A1E16B3-BD25-4EB4-A4FF-6EDE0383D7D9}" type="pres">
      <dgm:prSet presAssocID="{85830300-6772-48A9-824A-FA6BF922BD70}" presName="composite" presStyleCnt="0"/>
      <dgm:spPr/>
      <dgm:t>
        <a:bodyPr/>
        <a:lstStyle/>
        <a:p>
          <a:endParaRPr lang="es-ES"/>
        </a:p>
      </dgm:t>
    </dgm:pt>
    <dgm:pt modelId="{18FF0704-FCA5-4D68-B369-FBB56EA4CEAF}" type="pres">
      <dgm:prSet presAssocID="{85830300-6772-48A9-824A-FA6BF922BD70}" presName="Parent1" presStyleLbl="node1" presStyleIdx="0" presStyleCnt="2" custScaleX="240969" custScaleY="180705" custLinFactNeighborX="85685" custLinFactNeighborY="29822">
        <dgm:presLayoutVars>
          <dgm:chMax val="1"/>
          <dgm:chPref val="1"/>
          <dgm:bulletEnabled val="1"/>
        </dgm:presLayoutVars>
      </dgm:prSet>
      <dgm:spPr/>
      <dgm:t>
        <a:bodyPr/>
        <a:lstStyle/>
        <a:p>
          <a:endParaRPr lang="es-ES"/>
        </a:p>
      </dgm:t>
    </dgm:pt>
    <dgm:pt modelId="{81E24B95-038D-4464-B230-229CD28B55F5}" type="pres">
      <dgm:prSet presAssocID="{85830300-6772-48A9-824A-FA6BF922BD70}" presName="Childtext1" presStyleLbl="revTx" presStyleIdx="0" presStyleCnt="1">
        <dgm:presLayoutVars>
          <dgm:chMax val="0"/>
          <dgm:chPref val="0"/>
          <dgm:bulletEnabled val="1"/>
        </dgm:presLayoutVars>
      </dgm:prSet>
      <dgm:spPr/>
      <dgm:t>
        <a:bodyPr/>
        <a:lstStyle/>
        <a:p>
          <a:endParaRPr lang="es-ES"/>
        </a:p>
      </dgm:t>
    </dgm:pt>
    <dgm:pt modelId="{B0EE3F3E-8924-4FB2-BE86-140CFA09A3DE}" type="pres">
      <dgm:prSet presAssocID="{85830300-6772-48A9-824A-FA6BF922BD70}" presName="BalanceSpacing" presStyleCnt="0"/>
      <dgm:spPr/>
      <dgm:t>
        <a:bodyPr/>
        <a:lstStyle/>
        <a:p>
          <a:endParaRPr lang="es-ES"/>
        </a:p>
      </dgm:t>
    </dgm:pt>
    <dgm:pt modelId="{F29235C3-4952-47B4-93B0-8F50CC85C18B}" type="pres">
      <dgm:prSet presAssocID="{85830300-6772-48A9-824A-FA6BF922BD70}" presName="BalanceSpacing1" presStyleCnt="0"/>
      <dgm:spPr/>
      <dgm:t>
        <a:bodyPr/>
        <a:lstStyle/>
        <a:p>
          <a:endParaRPr lang="es-ES"/>
        </a:p>
      </dgm:t>
    </dgm:pt>
    <dgm:pt modelId="{13187090-75B8-406E-9A49-9C6670831788}" type="pres">
      <dgm:prSet presAssocID="{1A041746-C24E-4BA5-8991-59D73A0A68E2}" presName="Accent1Text" presStyleLbl="node1" presStyleIdx="1" presStyleCnt="2" custFlipVert="1" custScaleX="11181" custScaleY="2026"/>
      <dgm:spPr/>
      <dgm:t>
        <a:bodyPr/>
        <a:lstStyle/>
        <a:p>
          <a:endParaRPr lang="es-ES"/>
        </a:p>
      </dgm:t>
    </dgm:pt>
  </dgm:ptLst>
  <dgm:cxnLst>
    <dgm:cxn modelId="{68A9DCAD-0880-4ABA-8685-CDC5B94E7603}" type="presOf" srcId="{1A041746-C24E-4BA5-8991-59D73A0A68E2}" destId="{13187090-75B8-406E-9A49-9C6670831788}" srcOrd="0" destOrd="0" presId="urn:microsoft.com/office/officeart/2008/layout/AlternatingHexagons"/>
    <dgm:cxn modelId="{59390091-3D1B-4C24-A6D4-5C6719F4E812}" type="presOf" srcId="{85830300-6772-48A9-824A-FA6BF922BD70}" destId="{18FF0704-FCA5-4D68-B369-FBB56EA4CEAF}" srcOrd="0" destOrd="0" presId="urn:microsoft.com/office/officeart/2008/layout/AlternatingHexagons"/>
    <dgm:cxn modelId="{3E8213AF-F69F-494C-9659-F0DD6426766B}" type="presOf" srcId="{3ACB8DA4-5A2D-42C3-8CDD-7F4A9ED1DF9A}" destId="{2007638C-123A-4A6F-A4BE-CDEC0BBDD5E1}" srcOrd="0" destOrd="0" presId="urn:microsoft.com/office/officeart/2008/layout/AlternatingHexagons"/>
    <dgm:cxn modelId="{72BA4E22-B803-4E0C-A6C4-EA30503D5669}" srcId="{3ACB8DA4-5A2D-42C3-8CDD-7F4A9ED1DF9A}" destId="{85830300-6772-48A9-824A-FA6BF922BD70}" srcOrd="0" destOrd="0" parTransId="{CF90AD86-38E3-4A94-9B90-7E9DBCC5ADCC}" sibTransId="{1A041746-C24E-4BA5-8991-59D73A0A68E2}"/>
    <dgm:cxn modelId="{FCA48633-28E6-4736-81D3-471A659229E4}" type="presParOf" srcId="{2007638C-123A-4A6F-A4BE-CDEC0BBDD5E1}" destId="{7A1E16B3-BD25-4EB4-A4FF-6EDE0383D7D9}" srcOrd="0" destOrd="0" presId="urn:microsoft.com/office/officeart/2008/layout/AlternatingHexagons"/>
    <dgm:cxn modelId="{CE565E31-1FBC-4E8B-93EB-5C30EAC3FF62}" type="presParOf" srcId="{7A1E16B3-BD25-4EB4-A4FF-6EDE0383D7D9}" destId="{18FF0704-FCA5-4D68-B369-FBB56EA4CEAF}" srcOrd="0" destOrd="0" presId="urn:microsoft.com/office/officeart/2008/layout/AlternatingHexagons"/>
    <dgm:cxn modelId="{5851B986-727B-4AED-9321-9DB3090358B5}" type="presParOf" srcId="{7A1E16B3-BD25-4EB4-A4FF-6EDE0383D7D9}" destId="{81E24B95-038D-4464-B230-229CD28B55F5}" srcOrd="1" destOrd="0" presId="urn:microsoft.com/office/officeart/2008/layout/AlternatingHexagons"/>
    <dgm:cxn modelId="{BBDB091F-D202-4D95-8887-39BCAA6BC01F}" type="presParOf" srcId="{7A1E16B3-BD25-4EB4-A4FF-6EDE0383D7D9}" destId="{B0EE3F3E-8924-4FB2-BE86-140CFA09A3DE}" srcOrd="2" destOrd="0" presId="urn:microsoft.com/office/officeart/2008/layout/AlternatingHexagons"/>
    <dgm:cxn modelId="{7BCFD92A-3C15-4E07-BA59-08F223809213}" type="presParOf" srcId="{7A1E16B3-BD25-4EB4-A4FF-6EDE0383D7D9}" destId="{F29235C3-4952-47B4-93B0-8F50CC85C18B}" srcOrd="3" destOrd="0" presId="urn:microsoft.com/office/officeart/2008/layout/AlternatingHexagons"/>
    <dgm:cxn modelId="{93B0D1FC-6F6E-4DFB-90C0-5FC827472528}" type="presParOf" srcId="{7A1E16B3-BD25-4EB4-A4FF-6EDE0383D7D9}" destId="{13187090-75B8-406E-9A49-9C6670831788}" srcOrd="4" destOrd="0" presId="urn:microsoft.com/office/officeart/2008/layout/AlternatingHexagon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30D5F2D-851A-47F1-AA26-8C52208162A4}" type="doc">
      <dgm:prSet loTypeId="urn:microsoft.com/office/officeart/2005/8/layout/gear1" loCatId="cycle" qsTypeId="urn:microsoft.com/office/officeart/2005/8/quickstyle/simple1" qsCatId="simple" csTypeId="urn:microsoft.com/office/officeart/2005/8/colors/colorful3" csCatId="colorful" phldr="1"/>
      <dgm:spPr/>
    </dgm:pt>
    <dgm:pt modelId="{215878DE-EEBC-48E6-89AE-0FEF9899ABE8}">
      <dgm:prSet phldrT="[Texto]"/>
      <dgm:spPr/>
      <dgm:t>
        <a:bodyPr/>
        <a:lstStyle/>
        <a:p>
          <a:r>
            <a:rPr lang="es-ES" smtClean="0"/>
            <a:t>La conexión con el usuario</a:t>
          </a:r>
          <a:endParaRPr lang="es-ES" dirty="0"/>
        </a:p>
      </dgm:t>
    </dgm:pt>
    <dgm:pt modelId="{06B37FC5-2C74-4D8C-9CC5-BAA0ACB962B0}" type="parTrans" cxnId="{4F32015F-7715-4B96-A092-E6F987F01C01}">
      <dgm:prSet/>
      <dgm:spPr/>
      <dgm:t>
        <a:bodyPr/>
        <a:lstStyle/>
        <a:p>
          <a:endParaRPr lang="es-ES">
            <a:solidFill>
              <a:schemeClr val="tx1"/>
            </a:solidFill>
          </a:endParaRPr>
        </a:p>
      </dgm:t>
    </dgm:pt>
    <dgm:pt modelId="{8CC263E2-ED60-4D4D-8C73-7E537FA87056}" type="sibTrans" cxnId="{4F32015F-7715-4B96-A092-E6F987F01C01}">
      <dgm:prSet/>
      <dgm:spPr/>
      <dgm:t>
        <a:bodyPr/>
        <a:lstStyle/>
        <a:p>
          <a:endParaRPr lang="es-ES">
            <a:solidFill>
              <a:schemeClr val="tx1"/>
            </a:solidFill>
          </a:endParaRPr>
        </a:p>
      </dgm:t>
    </dgm:pt>
    <dgm:pt modelId="{B0415240-E00E-432E-A604-45AE4D27EC4A}">
      <dgm:prSet phldrT="[Texto]"/>
      <dgm:spPr/>
      <dgm:t>
        <a:bodyPr/>
        <a:lstStyle/>
        <a:p>
          <a:r>
            <a:rPr lang="es-EC" smtClean="0"/>
            <a:t>El teléfono móvil con acceso a internet </a:t>
          </a:r>
          <a:endParaRPr lang="es-ES" dirty="0"/>
        </a:p>
      </dgm:t>
    </dgm:pt>
    <dgm:pt modelId="{2132878A-C26F-461D-9632-47F479ED50D2}" type="parTrans" cxnId="{F5122467-44EE-4780-A31C-B9AF48B47C89}">
      <dgm:prSet/>
      <dgm:spPr/>
      <dgm:t>
        <a:bodyPr/>
        <a:lstStyle/>
        <a:p>
          <a:endParaRPr lang="es-ES">
            <a:solidFill>
              <a:schemeClr val="tx1"/>
            </a:solidFill>
          </a:endParaRPr>
        </a:p>
      </dgm:t>
    </dgm:pt>
    <dgm:pt modelId="{8440D7EE-4944-4DE4-9ED4-9846EC399D2C}" type="sibTrans" cxnId="{F5122467-44EE-4780-A31C-B9AF48B47C89}">
      <dgm:prSet/>
      <dgm:spPr/>
      <dgm:t>
        <a:bodyPr/>
        <a:lstStyle/>
        <a:p>
          <a:endParaRPr lang="es-ES">
            <a:solidFill>
              <a:schemeClr val="tx1"/>
            </a:solidFill>
          </a:endParaRPr>
        </a:p>
      </dgm:t>
    </dgm:pt>
    <dgm:pt modelId="{4430BDD5-7C6C-4F40-B1E2-8433388F4EA6}">
      <dgm:prSet phldrT="[Texto]"/>
      <dgm:spPr/>
      <dgm:t>
        <a:bodyPr/>
        <a:lstStyle/>
        <a:p>
          <a:r>
            <a:rPr lang="es-EC" i="0" dirty="0" smtClean="0"/>
            <a:t>El flujo de datos </a:t>
          </a:r>
          <a:endParaRPr lang="es-ES" i="0" dirty="0"/>
        </a:p>
      </dgm:t>
    </dgm:pt>
    <dgm:pt modelId="{088EC9A7-7D5D-44DD-AB19-98DCB1EEA805}" type="parTrans" cxnId="{D737F161-9E65-4442-AE1D-D5631C2E1167}">
      <dgm:prSet/>
      <dgm:spPr/>
      <dgm:t>
        <a:bodyPr/>
        <a:lstStyle/>
        <a:p>
          <a:endParaRPr lang="es-ES">
            <a:solidFill>
              <a:schemeClr val="tx1"/>
            </a:solidFill>
          </a:endParaRPr>
        </a:p>
      </dgm:t>
    </dgm:pt>
    <dgm:pt modelId="{DE37100A-ED8D-4DFB-96B9-1E7F148A018F}" type="sibTrans" cxnId="{D737F161-9E65-4442-AE1D-D5631C2E1167}">
      <dgm:prSet/>
      <dgm:spPr/>
      <dgm:t>
        <a:bodyPr/>
        <a:lstStyle/>
        <a:p>
          <a:endParaRPr lang="es-ES">
            <a:solidFill>
              <a:schemeClr val="tx1"/>
            </a:solidFill>
          </a:endParaRPr>
        </a:p>
      </dgm:t>
    </dgm:pt>
    <dgm:pt modelId="{372BFCE0-4269-473B-A6B4-9FDBE623A7AE}" type="pres">
      <dgm:prSet presAssocID="{030D5F2D-851A-47F1-AA26-8C52208162A4}" presName="composite" presStyleCnt="0">
        <dgm:presLayoutVars>
          <dgm:chMax val="3"/>
          <dgm:animLvl val="lvl"/>
          <dgm:resizeHandles val="exact"/>
        </dgm:presLayoutVars>
      </dgm:prSet>
      <dgm:spPr/>
    </dgm:pt>
    <dgm:pt modelId="{C6AF4C94-ED5F-447A-A1FE-7B98B28F00C0}" type="pres">
      <dgm:prSet presAssocID="{215878DE-EEBC-48E6-89AE-0FEF9899ABE8}" presName="gear1" presStyleLbl="node1" presStyleIdx="0" presStyleCnt="3" custScaleX="71332" custScaleY="70966" custLinFactNeighborX="-7042" custLinFactNeighborY="2723">
        <dgm:presLayoutVars>
          <dgm:chMax val="1"/>
          <dgm:bulletEnabled val="1"/>
        </dgm:presLayoutVars>
      </dgm:prSet>
      <dgm:spPr/>
      <dgm:t>
        <a:bodyPr/>
        <a:lstStyle/>
        <a:p>
          <a:endParaRPr lang="es-ES"/>
        </a:p>
      </dgm:t>
    </dgm:pt>
    <dgm:pt modelId="{B3065A02-C874-45D7-969F-CA0267994B13}" type="pres">
      <dgm:prSet presAssocID="{215878DE-EEBC-48E6-89AE-0FEF9899ABE8}" presName="gear1srcNode" presStyleLbl="node1" presStyleIdx="0" presStyleCnt="3"/>
      <dgm:spPr/>
      <dgm:t>
        <a:bodyPr/>
        <a:lstStyle/>
        <a:p>
          <a:endParaRPr lang="es-ES"/>
        </a:p>
      </dgm:t>
    </dgm:pt>
    <dgm:pt modelId="{39D60AD0-847A-4A86-B2E2-04619E45288D}" type="pres">
      <dgm:prSet presAssocID="{215878DE-EEBC-48E6-89AE-0FEF9899ABE8}" presName="gear1dstNode" presStyleLbl="node1" presStyleIdx="0" presStyleCnt="3"/>
      <dgm:spPr/>
      <dgm:t>
        <a:bodyPr/>
        <a:lstStyle/>
        <a:p>
          <a:endParaRPr lang="es-ES"/>
        </a:p>
      </dgm:t>
    </dgm:pt>
    <dgm:pt modelId="{7244C5A4-2A0C-4073-92A1-DA5394090941}" type="pres">
      <dgm:prSet presAssocID="{B0415240-E00E-432E-A604-45AE4D27EC4A}" presName="gear2" presStyleLbl="node1" presStyleIdx="1" presStyleCnt="3">
        <dgm:presLayoutVars>
          <dgm:chMax val="1"/>
          <dgm:bulletEnabled val="1"/>
        </dgm:presLayoutVars>
      </dgm:prSet>
      <dgm:spPr/>
      <dgm:t>
        <a:bodyPr/>
        <a:lstStyle/>
        <a:p>
          <a:endParaRPr lang="es-ES"/>
        </a:p>
      </dgm:t>
    </dgm:pt>
    <dgm:pt modelId="{C1D9821F-C125-4842-9A51-88D61F665F84}" type="pres">
      <dgm:prSet presAssocID="{B0415240-E00E-432E-A604-45AE4D27EC4A}" presName="gear2srcNode" presStyleLbl="node1" presStyleIdx="1" presStyleCnt="3"/>
      <dgm:spPr/>
      <dgm:t>
        <a:bodyPr/>
        <a:lstStyle/>
        <a:p>
          <a:endParaRPr lang="es-ES"/>
        </a:p>
      </dgm:t>
    </dgm:pt>
    <dgm:pt modelId="{51DB36F6-1658-4B66-A4B5-142A1FB8EFDD}" type="pres">
      <dgm:prSet presAssocID="{B0415240-E00E-432E-A604-45AE4D27EC4A}" presName="gear2dstNode" presStyleLbl="node1" presStyleIdx="1" presStyleCnt="3"/>
      <dgm:spPr/>
      <dgm:t>
        <a:bodyPr/>
        <a:lstStyle/>
        <a:p>
          <a:endParaRPr lang="es-ES"/>
        </a:p>
      </dgm:t>
    </dgm:pt>
    <dgm:pt modelId="{43EEDC19-DBA1-4CF4-92E0-5737726057DB}" type="pres">
      <dgm:prSet presAssocID="{4430BDD5-7C6C-4F40-B1E2-8433388F4EA6}" presName="gear3" presStyleLbl="node1" presStyleIdx="2" presStyleCnt="3"/>
      <dgm:spPr/>
      <dgm:t>
        <a:bodyPr/>
        <a:lstStyle/>
        <a:p>
          <a:endParaRPr lang="es-ES"/>
        </a:p>
      </dgm:t>
    </dgm:pt>
    <dgm:pt modelId="{11787F18-9EE1-47E1-BA59-D8F52A27F2B4}" type="pres">
      <dgm:prSet presAssocID="{4430BDD5-7C6C-4F40-B1E2-8433388F4EA6}" presName="gear3tx" presStyleLbl="node1" presStyleIdx="2" presStyleCnt="3">
        <dgm:presLayoutVars>
          <dgm:chMax val="1"/>
          <dgm:bulletEnabled val="1"/>
        </dgm:presLayoutVars>
      </dgm:prSet>
      <dgm:spPr/>
      <dgm:t>
        <a:bodyPr/>
        <a:lstStyle/>
        <a:p>
          <a:endParaRPr lang="es-ES"/>
        </a:p>
      </dgm:t>
    </dgm:pt>
    <dgm:pt modelId="{B8B3B49B-5573-4CC5-853A-48EC05F9ECB5}" type="pres">
      <dgm:prSet presAssocID="{4430BDD5-7C6C-4F40-B1E2-8433388F4EA6}" presName="gear3srcNode" presStyleLbl="node1" presStyleIdx="2" presStyleCnt="3"/>
      <dgm:spPr/>
      <dgm:t>
        <a:bodyPr/>
        <a:lstStyle/>
        <a:p>
          <a:endParaRPr lang="es-ES"/>
        </a:p>
      </dgm:t>
    </dgm:pt>
    <dgm:pt modelId="{2E127644-B363-4B04-8146-7D3E82467841}" type="pres">
      <dgm:prSet presAssocID="{4430BDD5-7C6C-4F40-B1E2-8433388F4EA6}" presName="gear3dstNode" presStyleLbl="node1" presStyleIdx="2" presStyleCnt="3"/>
      <dgm:spPr/>
      <dgm:t>
        <a:bodyPr/>
        <a:lstStyle/>
        <a:p>
          <a:endParaRPr lang="es-ES"/>
        </a:p>
      </dgm:t>
    </dgm:pt>
    <dgm:pt modelId="{1E459E1C-DC30-4C7B-BA42-7D006BE4A657}" type="pres">
      <dgm:prSet presAssocID="{8CC263E2-ED60-4D4D-8C73-7E537FA87056}" presName="connector1" presStyleLbl="sibTrans2D1" presStyleIdx="0" presStyleCnt="3" custScaleX="73024" custScaleY="73096" custLinFactNeighborX="-6123" custLinFactNeighborY="1661"/>
      <dgm:spPr/>
      <dgm:t>
        <a:bodyPr/>
        <a:lstStyle/>
        <a:p>
          <a:endParaRPr lang="es-ES"/>
        </a:p>
      </dgm:t>
    </dgm:pt>
    <dgm:pt modelId="{88DBC38C-A374-4D0C-A08D-018425A9C397}" type="pres">
      <dgm:prSet presAssocID="{8440D7EE-4944-4DE4-9ED4-9846EC399D2C}" presName="connector2" presStyleLbl="sibTrans2D1" presStyleIdx="1" presStyleCnt="3"/>
      <dgm:spPr/>
      <dgm:t>
        <a:bodyPr/>
        <a:lstStyle/>
        <a:p>
          <a:endParaRPr lang="es-ES"/>
        </a:p>
      </dgm:t>
    </dgm:pt>
    <dgm:pt modelId="{F10A3000-D372-482E-A2A8-5414C73E5E37}" type="pres">
      <dgm:prSet presAssocID="{DE37100A-ED8D-4DFB-96B9-1E7F148A018F}" presName="connector3" presStyleLbl="sibTrans2D1" presStyleIdx="2" presStyleCnt="3"/>
      <dgm:spPr/>
      <dgm:t>
        <a:bodyPr/>
        <a:lstStyle/>
        <a:p>
          <a:endParaRPr lang="es-ES"/>
        </a:p>
      </dgm:t>
    </dgm:pt>
  </dgm:ptLst>
  <dgm:cxnLst>
    <dgm:cxn modelId="{4F32015F-7715-4B96-A092-E6F987F01C01}" srcId="{030D5F2D-851A-47F1-AA26-8C52208162A4}" destId="{215878DE-EEBC-48E6-89AE-0FEF9899ABE8}" srcOrd="0" destOrd="0" parTransId="{06B37FC5-2C74-4D8C-9CC5-BAA0ACB962B0}" sibTransId="{8CC263E2-ED60-4D4D-8C73-7E537FA87056}"/>
    <dgm:cxn modelId="{D737F161-9E65-4442-AE1D-D5631C2E1167}" srcId="{030D5F2D-851A-47F1-AA26-8C52208162A4}" destId="{4430BDD5-7C6C-4F40-B1E2-8433388F4EA6}" srcOrd="2" destOrd="0" parTransId="{088EC9A7-7D5D-44DD-AB19-98DCB1EEA805}" sibTransId="{DE37100A-ED8D-4DFB-96B9-1E7F148A018F}"/>
    <dgm:cxn modelId="{3C6CAD39-3C11-435C-9B4F-28AF4FA09F0A}" type="presOf" srcId="{215878DE-EEBC-48E6-89AE-0FEF9899ABE8}" destId="{B3065A02-C874-45D7-969F-CA0267994B13}" srcOrd="1" destOrd="0" presId="urn:microsoft.com/office/officeart/2005/8/layout/gear1"/>
    <dgm:cxn modelId="{B034CC70-1F81-4F10-B754-617C7678865F}" type="presOf" srcId="{4430BDD5-7C6C-4F40-B1E2-8433388F4EA6}" destId="{43EEDC19-DBA1-4CF4-92E0-5737726057DB}" srcOrd="0" destOrd="0" presId="urn:microsoft.com/office/officeart/2005/8/layout/gear1"/>
    <dgm:cxn modelId="{1CFBED04-5483-4F2F-A113-9FC64D94AF82}" type="presOf" srcId="{8440D7EE-4944-4DE4-9ED4-9846EC399D2C}" destId="{88DBC38C-A374-4D0C-A08D-018425A9C397}" srcOrd="0" destOrd="0" presId="urn:microsoft.com/office/officeart/2005/8/layout/gear1"/>
    <dgm:cxn modelId="{BD8F1584-6309-4040-9316-F2102898D62F}" type="presOf" srcId="{4430BDD5-7C6C-4F40-B1E2-8433388F4EA6}" destId="{B8B3B49B-5573-4CC5-853A-48EC05F9ECB5}" srcOrd="2" destOrd="0" presId="urn:microsoft.com/office/officeart/2005/8/layout/gear1"/>
    <dgm:cxn modelId="{33722047-DB14-405B-85A3-EB64F848C096}" type="presOf" srcId="{B0415240-E00E-432E-A604-45AE4D27EC4A}" destId="{C1D9821F-C125-4842-9A51-88D61F665F84}" srcOrd="1" destOrd="0" presId="urn:microsoft.com/office/officeart/2005/8/layout/gear1"/>
    <dgm:cxn modelId="{8F335B3E-F596-4D0D-9952-3EF68A388B8B}" type="presOf" srcId="{8CC263E2-ED60-4D4D-8C73-7E537FA87056}" destId="{1E459E1C-DC30-4C7B-BA42-7D006BE4A657}" srcOrd="0" destOrd="0" presId="urn:microsoft.com/office/officeart/2005/8/layout/gear1"/>
    <dgm:cxn modelId="{53DDA884-CB9D-404B-BA0B-B1F09EF2ABE9}" type="presOf" srcId="{B0415240-E00E-432E-A604-45AE4D27EC4A}" destId="{7244C5A4-2A0C-4073-92A1-DA5394090941}" srcOrd="0" destOrd="0" presId="urn:microsoft.com/office/officeart/2005/8/layout/gear1"/>
    <dgm:cxn modelId="{66BED876-D732-4BCF-8A6F-1A288BAB66E4}" type="presOf" srcId="{030D5F2D-851A-47F1-AA26-8C52208162A4}" destId="{372BFCE0-4269-473B-A6B4-9FDBE623A7AE}" srcOrd="0" destOrd="0" presId="urn:microsoft.com/office/officeart/2005/8/layout/gear1"/>
    <dgm:cxn modelId="{3D31866C-B7C9-4DE4-BCF4-4875CC6CFEC0}" type="presOf" srcId="{B0415240-E00E-432E-A604-45AE4D27EC4A}" destId="{51DB36F6-1658-4B66-A4B5-142A1FB8EFDD}" srcOrd="2" destOrd="0" presId="urn:microsoft.com/office/officeart/2005/8/layout/gear1"/>
    <dgm:cxn modelId="{F3140860-AD48-4E39-BBEE-F1C501C5E7C3}" type="presOf" srcId="{215878DE-EEBC-48E6-89AE-0FEF9899ABE8}" destId="{C6AF4C94-ED5F-447A-A1FE-7B98B28F00C0}" srcOrd="0" destOrd="0" presId="urn:microsoft.com/office/officeart/2005/8/layout/gear1"/>
    <dgm:cxn modelId="{6C2423D4-039F-4277-AD73-9F83CE3F006A}" type="presOf" srcId="{4430BDD5-7C6C-4F40-B1E2-8433388F4EA6}" destId="{2E127644-B363-4B04-8146-7D3E82467841}" srcOrd="3" destOrd="0" presId="urn:microsoft.com/office/officeart/2005/8/layout/gear1"/>
    <dgm:cxn modelId="{212A2D83-D137-4786-AE8B-0B1F724F5A56}" type="presOf" srcId="{DE37100A-ED8D-4DFB-96B9-1E7F148A018F}" destId="{F10A3000-D372-482E-A2A8-5414C73E5E37}" srcOrd="0" destOrd="0" presId="urn:microsoft.com/office/officeart/2005/8/layout/gear1"/>
    <dgm:cxn modelId="{E27B4240-1480-4EEE-B76F-D5E92EAD3173}" type="presOf" srcId="{215878DE-EEBC-48E6-89AE-0FEF9899ABE8}" destId="{39D60AD0-847A-4A86-B2E2-04619E45288D}" srcOrd="2" destOrd="0" presId="urn:microsoft.com/office/officeart/2005/8/layout/gear1"/>
    <dgm:cxn modelId="{F5122467-44EE-4780-A31C-B9AF48B47C89}" srcId="{030D5F2D-851A-47F1-AA26-8C52208162A4}" destId="{B0415240-E00E-432E-A604-45AE4D27EC4A}" srcOrd="1" destOrd="0" parTransId="{2132878A-C26F-461D-9632-47F479ED50D2}" sibTransId="{8440D7EE-4944-4DE4-9ED4-9846EC399D2C}"/>
    <dgm:cxn modelId="{195BCCC4-2996-4A09-A608-C99FA97FF10F}" type="presOf" srcId="{4430BDD5-7C6C-4F40-B1E2-8433388F4EA6}" destId="{11787F18-9EE1-47E1-BA59-D8F52A27F2B4}" srcOrd="1" destOrd="0" presId="urn:microsoft.com/office/officeart/2005/8/layout/gear1"/>
    <dgm:cxn modelId="{0D8CCFDB-6D2B-4FCB-B3A9-51FF145452DA}" type="presParOf" srcId="{372BFCE0-4269-473B-A6B4-9FDBE623A7AE}" destId="{C6AF4C94-ED5F-447A-A1FE-7B98B28F00C0}" srcOrd="0" destOrd="0" presId="urn:microsoft.com/office/officeart/2005/8/layout/gear1"/>
    <dgm:cxn modelId="{7290F9BD-D197-40ED-8B41-ECB998A52552}" type="presParOf" srcId="{372BFCE0-4269-473B-A6B4-9FDBE623A7AE}" destId="{B3065A02-C874-45D7-969F-CA0267994B13}" srcOrd="1" destOrd="0" presId="urn:microsoft.com/office/officeart/2005/8/layout/gear1"/>
    <dgm:cxn modelId="{DA6649E5-06CB-4806-9F14-3F6B7DD42A85}" type="presParOf" srcId="{372BFCE0-4269-473B-A6B4-9FDBE623A7AE}" destId="{39D60AD0-847A-4A86-B2E2-04619E45288D}" srcOrd="2" destOrd="0" presId="urn:microsoft.com/office/officeart/2005/8/layout/gear1"/>
    <dgm:cxn modelId="{BB231DA4-75EC-451C-A825-90686AA5A563}" type="presParOf" srcId="{372BFCE0-4269-473B-A6B4-9FDBE623A7AE}" destId="{7244C5A4-2A0C-4073-92A1-DA5394090941}" srcOrd="3" destOrd="0" presId="urn:microsoft.com/office/officeart/2005/8/layout/gear1"/>
    <dgm:cxn modelId="{E3A4282F-DAC7-4B08-A6C5-5A8843D8CA13}" type="presParOf" srcId="{372BFCE0-4269-473B-A6B4-9FDBE623A7AE}" destId="{C1D9821F-C125-4842-9A51-88D61F665F84}" srcOrd="4" destOrd="0" presId="urn:microsoft.com/office/officeart/2005/8/layout/gear1"/>
    <dgm:cxn modelId="{27F2268C-EE2D-44FD-A7CC-AC9BECB3008F}" type="presParOf" srcId="{372BFCE0-4269-473B-A6B4-9FDBE623A7AE}" destId="{51DB36F6-1658-4B66-A4B5-142A1FB8EFDD}" srcOrd="5" destOrd="0" presId="urn:microsoft.com/office/officeart/2005/8/layout/gear1"/>
    <dgm:cxn modelId="{D9F7F6E0-8F9A-4B1B-94A5-51A833545F59}" type="presParOf" srcId="{372BFCE0-4269-473B-A6B4-9FDBE623A7AE}" destId="{43EEDC19-DBA1-4CF4-92E0-5737726057DB}" srcOrd="6" destOrd="0" presId="urn:microsoft.com/office/officeart/2005/8/layout/gear1"/>
    <dgm:cxn modelId="{CA8CF703-CE8E-4F04-A6A4-DA1954CCA8EE}" type="presParOf" srcId="{372BFCE0-4269-473B-A6B4-9FDBE623A7AE}" destId="{11787F18-9EE1-47E1-BA59-D8F52A27F2B4}" srcOrd="7" destOrd="0" presId="urn:microsoft.com/office/officeart/2005/8/layout/gear1"/>
    <dgm:cxn modelId="{B8FCC25C-7466-4ABD-B746-534637C8D214}" type="presParOf" srcId="{372BFCE0-4269-473B-A6B4-9FDBE623A7AE}" destId="{B8B3B49B-5573-4CC5-853A-48EC05F9ECB5}" srcOrd="8" destOrd="0" presId="urn:microsoft.com/office/officeart/2005/8/layout/gear1"/>
    <dgm:cxn modelId="{ABEB301F-59D6-4B04-A5A0-E597405840CC}" type="presParOf" srcId="{372BFCE0-4269-473B-A6B4-9FDBE623A7AE}" destId="{2E127644-B363-4B04-8146-7D3E82467841}" srcOrd="9" destOrd="0" presId="urn:microsoft.com/office/officeart/2005/8/layout/gear1"/>
    <dgm:cxn modelId="{DFBE60E5-A326-4CD9-BD9A-600CAB79AD31}" type="presParOf" srcId="{372BFCE0-4269-473B-A6B4-9FDBE623A7AE}" destId="{1E459E1C-DC30-4C7B-BA42-7D006BE4A657}" srcOrd="10" destOrd="0" presId="urn:microsoft.com/office/officeart/2005/8/layout/gear1"/>
    <dgm:cxn modelId="{D7155CEC-DAAE-4589-AB69-97BB6D22F44B}" type="presParOf" srcId="{372BFCE0-4269-473B-A6B4-9FDBE623A7AE}" destId="{88DBC38C-A374-4D0C-A08D-018425A9C397}" srcOrd="11" destOrd="0" presId="urn:microsoft.com/office/officeart/2005/8/layout/gear1"/>
    <dgm:cxn modelId="{029A513E-FEC9-4AE2-BE6A-0773F415F5CE}" type="presParOf" srcId="{372BFCE0-4269-473B-A6B4-9FDBE623A7AE}" destId="{F10A3000-D372-482E-A2A8-5414C73E5E3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4CFC84A-41E9-437C-82A5-3D67EAF4CCF0}" type="doc">
      <dgm:prSet loTypeId="urn:microsoft.com/office/officeart/2009/3/layout/OpposingIdeas" loCatId="relationship" qsTypeId="urn:microsoft.com/office/officeart/2005/8/quickstyle/simple1" qsCatId="simple" csTypeId="urn:microsoft.com/office/officeart/2005/8/colors/colorful3" csCatId="colorful" phldr="1"/>
      <dgm:spPr/>
      <dgm:t>
        <a:bodyPr/>
        <a:lstStyle/>
        <a:p>
          <a:endParaRPr lang="es-ES"/>
        </a:p>
      </dgm:t>
    </dgm:pt>
    <dgm:pt modelId="{6B278873-1056-4D4F-9201-3E852A57F564}">
      <dgm:prSet phldrT="[Texto]"/>
      <dgm:spPr/>
      <dgm:t>
        <a:bodyPr vert="horz" anchor="ctr" anchorCtr="0"/>
        <a:lstStyle/>
        <a:p>
          <a:endParaRPr lang="es-ES" dirty="0">
            <a:solidFill>
              <a:schemeClr val="bg1"/>
            </a:solidFill>
          </a:endParaRPr>
        </a:p>
      </dgm:t>
    </dgm:pt>
    <dgm:pt modelId="{FB552810-2181-44EC-B337-84F099A47BA5}" type="parTrans" cxnId="{99886013-343D-4EC1-9C25-DB588F6699BE}">
      <dgm:prSet/>
      <dgm:spPr/>
      <dgm:t>
        <a:bodyPr/>
        <a:lstStyle/>
        <a:p>
          <a:endParaRPr lang="es-ES"/>
        </a:p>
      </dgm:t>
    </dgm:pt>
    <dgm:pt modelId="{5CB762FB-1484-4036-995E-19342F30BEAD}" type="sibTrans" cxnId="{99886013-343D-4EC1-9C25-DB588F6699BE}">
      <dgm:prSet/>
      <dgm:spPr/>
      <dgm:t>
        <a:bodyPr/>
        <a:lstStyle/>
        <a:p>
          <a:endParaRPr lang="es-ES"/>
        </a:p>
      </dgm:t>
    </dgm:pt>
    <dgm:pt modelId="{5756E62B-6B99-482D-AD27-CF3E0E9A11F5}">
      <dgm:prSet phldrT="[Texto]"/>
      <dgm:spPr/>
      <dgm:t>
        <a:bodyPr/>
        <a:lstStyle/>
        <a:p>
          <a:r>
            <a:rPr lang="es-ES" dirty="0" smtClean="0">
              <a:solidFill>
                <a:schemeClr val="bg1"/>
              </a:solidFill>
              <a:latin typeface="Calibri" panose="020F0502020204030204" pitchFamily="34" charset="0"/>
              <a:cs typeface="Calibri" panose="020F0502020204030204" pitchFamily="34" charset="0"/>
            </a:rPr>
            <a:t>Error horizontal  relativo</a:t>
          </a:r>
          <a:endParaRPr lang="es-ES" dirty="0">
            <a:solidFill>
              <a:schemeClr val="bg1"/>
            </a:solidFill>
            <a:latin typeface="Calibri" panose="020F0502020204030204" pitchFamily="34" charset="0"/>
            <a:cs typeface="Calibri" panose="020F0502020204030204" pitchFamily="34" charset="0"/>
          </a:endParaRPr>
        </a:p>
      </dgm:t>
    </dgm:pt>
    <dgm:pt modelId="{DC673E25-EE75-46AB-B549-76C4BEB2BA05}" type="parTrans" cxnId="{5FBD1958-FBF4-4FD5-8DEE-64DDFBF2BE2D}">
      <dgm:prSet/>
      <dgm:spPr/>
      <dgm:t>
        <a:bodyPr/>
        <a:lstStyle/>
        <a:p>
          <a:endParaRPr lang="es-ES"/>
        </a:p>
      </dgm:t>
    </dgm:pt>
    <dgm:pt modelId="{2B96E42B-1596-48C6-9A77-2D3B4E60AFD3}" type="sibTrans" cxnId="{5FBD1958-FBF4-4FD5-8DEE-64DDFBF2BE2D}">
      <dgm:prSet/>
      <dgm:spPr/>
      <dgm:t>
        <a:bodyPr/>
        <a:lstStyle/>
        <a:p>
          <a:endParaRPr lang="es-ES"/>
        </a:p>
      </dgm:t>
    </dgm:pt>
    <dgm:pt modelId="{8658FE28-BAB7-4C6D-878F-703408BD3D0E}">
      <dgm:prSet/>
      <dgm:spPr/>
      <dgm:t>
        <a:bodyPr/>
        <a:lstStyle/>
        <a:p>
          <a:endParaRPr lang="es-ES"/>
        </a:p>
      </dgm:t>
    </dgm:pt>
    <dgm:pt modelId="{5AD986B0-4F08-4F75-A4A7-DB90E1F40D14}" type="parTrans" cxnId="{C70457D8-4FB3-4A24-A191-F3B17EF38C46}">
      <dgm:prSet/>
      <dgm:spPr/>
      <dgm:t>
        <a:bodyPr/>
        <a:lstStyle/>
        <a:p>
          <a:endParaRPr lang="es-ES"/>
        </a:p>
      </dgm:t>
    </dgm:pt>
    <dgm:pt modelId="{281DDAC6-6370-44D0-8C2F-E33B08EB31DB}" type="sibTrans" cxnId="{C70457D8-4FB3-4A24-A191-F3B17EF38C46}">
      <dgm:prSet/>
      <dgm:spPr/>
      <dgm:t>
        <a:bodyPr/>
        <a:lstStyle/>
        <a:p>
          <a:endParaRPr lang="es-ES"/>
        </a:p>
      </dgm:t>
    </dgm:pt>
    <dgm:pt modelId="{FDFD3FD4-8723-4925-A652-512957170607}">
      <dgm:prSet/>
      <dgm:spPr/>
      <dgm:t>
        <a:bodyPr/>
        <a:lstStyle/>
        <a:p>
          <a:endParaRPr lang="es-ES"/>
        </a:p>
      </dgm:t>
    </dgm:pt>
    <dgm:pt modelId="{2973E336-D53E-405E-A646-9908C29BE113}" type="parTrans" cxnId="{B55B7E92-15C6-4E52-AABB-B09ABDC1AF18}">
      <dgm:prSet/>
      <dgm:spPr/>
      <dgm:t>
        <a:bodyPr/>
        <a:lstStyle/>
        <a:p>
          <a:endParaRPr lang="es-ES"/>
        </a:p>
      </dgm:t>
    </dgm:pt>
    <dgm:pt modelId="{F9CC88A3-DCA3-4697-BB84-35B32B96AE5F}" type="sibTrans" cxnId="{B55B7E92-15C6-4E52-AABB-B09ABDC1AF18}">
      <dgm:prSet/>
      <dgm:spPr/>
      <dgm:t>
        <a:bodyPr/>
        <a:lstStyle/>
        <a:p>
          <a:endParaRPr lang="es-ES"/>
        </a:p>
      </dgm:t>
    </dgm:pt>
    <dgm:pt modelId="{9F3E4318-50A3-4C93-8A4F-D350705226E7}" type="pres">
      <dgm:prSet presAssocID="{74CFC84A-41E9-437C-82A5-3D67EAF4CCF0}" presName="Name0" presStyleCnt="0">
        <dgm:presLayoutVars>
          <dgm:chMax val="2"/>
          <dgm:dir/>
          <dgm:animOne val="branch"/>
          <dgm:animLvl val="lvl"/>
          <dgm:resizeHandles val="exact"/>
        </dgm:presLayoutVars>
      </dgm:prSet>
      <dgm:spPr/>
      <dgm:t>
        <a:bodyPr/>
        <a:lstStyle/>
        <a:p>
          <a:endParaRPr lang="es-ES"/>
        </a:p>
      </dgm:t>
    </dgm:pt>
    <dgm:pt modelId="{0518A33C-0276-44C5-9BCF-B3166036E02C}" type="pres">
      <dgm:prSet presAssocID="{74CFC84A-41E9-437C-82A5-3D67EAF4CCF0}" presName="Background" presStyleLbl="node1" presStyleIdx="0" presStyleCnt="1" custScaleX="118873" custScaleY="55581" custLinFactNeighborX="0" custLinFactNeighborY="-15884"/>
      <dgm:spPr/>
      <dgm:t>
        <a:bodyPr/>
        <a:lstStyle/>
        <a:p>
          <a:endParaRPr lang="es-ES"/>
        </a:p>
      </dgm:t>
    </dgm:pt>
    <dgm:pt modelId="{843604D6-0AFA-4D95-BBB7-462DDD35F6FE}" type="pres">
      <dgm:prSet presAssocID="{74CFC84A-41E9-437C-82A5-3D67EAF4CCF0}" presName="Divider" presStyleLbl="callout" presStyleIdx="0" presStyleCnt="1"/>
      <dgm:spPr/>
      <dgm:t>
        <a:bodyPr/>
        <a:lstStyle/>
        <a:p>
          <a:endParaRPr lang="es-ES"/>
        </a:p>
      </dgm:t>
    </dgm:pt>
    <dgm:pt modelId="{1F13248E-F7A4-434E-B0D7-2088BEB0976D}" type="pres">
      <dgm:prSet presAssocID="{74CFC84A-41E9-437C-82A5-3D67EAF4CCF0}" presName="ChildText1" presStyleLbl="revTx" presStyleIdx="0" presStyleCnt="0">
        <dgm:presLayoutVars>
          <dgm:chMax val="0"/>
          <dgm:chPref val="0"/>
          <dgm:bulletEnabled val="1"/>
        </dgm:presLayoutVars>
      </dgm:prSet>
      <dgm:spPr/>
      <dgm:t>
        <a:bodyPr/>
        <a:lstStyle/>
        <a:p>
          <a:endParaRPr lang="es-ES"/>
        </a:p>
      </dgm:t>
    </dgm:pt>
    <dgm:pt modelId="{FD346CD8-2E2C-4298-86BB-F059CE7D1FBB}" type="pres">
      <dgm:prSet presAssocID="{74CFC84A-41E9-437C-82A5-3D67EAF4CCF0}" presName="ChildText2" presStyleLbl="revTx" presStyleIdx="0" presStyleCnt="0">
        <dgm:presLayoutVars>
          <dgm:chMax val="0"/>
          <dgm:chPref val="0"/>
          <dgm:bulletEnabled val="1"/>
        </dgm:presLayoutVars>
      </dgm:prSet>
      <dgm:spPr/>
      <dgm:t>
        <a:bodyPr/>
        <a:lstStyle/>
        <a:p>
          <a:endParaRPr lang="es-ES"/>
        </a:p>
      </dgm:t>
    </dgm:pt>
    <dgm:pt modelId="{E8986869-3287-46D6-ACCD-BAD424D8FAF7}" type="pres">
      <dgm:prSet presAssocID="{74CFC84A-41E9-437C-82A5-3D67EAF4CCF0}" presName="ParentText1" presStyleLbl="revTx" presStyleIdx="0" presStyleCnt="0">
        <dgm:presLayoutVars>
          <dgm:chMax val="1"/>
          <dgm:chPref val="1"/>
        </dgm:presLayoutVars>
      </dgm:prSet>
      <dgm:spPr/>
      <dgm:t>
        <a:bodyPr/>
        <a:lstStyle/>
        <a:p>
          <a:endParaRPr lang="es-ES"/>
        </a:p>
      </dgm:t>
    </dgm:pt>
    <dgm:pt modelId="{64F6F69E-201D-4F08-B1BE-BF9777AEF140}" type="pres">
      <dgm:prSet presAssocID="{74CFC84A-41E9-437C-82A5-3D67EAF4CCF0}" presName="ParentShape1" presStyleLbl="alignImgPlace1" presStyleIdx="0" presStyleCnt="2" custAng="16200000" custLinFactX="9164" custLinFactNeighborX="100000" custLinFactNeighborY="-28375">
        <dgm:presLayoutVars/>
      </dgm:prSet>
      <dgm:spPr/>
      <dgm:t>
        <a:bodyPr/>
        <a:lstStyle/>
        <a:p>
          <a:endParaRPr lang="es-ES"/>
        </a:p>
      </dgm:t>
    </dgm:pt>
    <dgm:pt modelId="{633B9831-AE98-44F2-8490-140BA6536E4D}" type="pres">
      <dgm:prSet presAssocID="{74CFC84A-41E9-437C-82A5-3D67EAF4CCF0}" presName="ParentText2" presStyleLbl="revTx" presStyleIdx="0" presStyleCnt="0">
        <dgm:presLayoutVars>
          <dgm:chMax val="1"/>
          <dgm:chPref val="1"/>
        </dgm:presLayoutVars>
      </dgm:prSet>
      <dgm:spPr/>
      <dgm:t>
        <a:bodyPr/>
        <a:lstStyle/>
        <a:p>
          <a:endParaRPr lang="es-ES"/>
        </a:p>
      </dgm:t>
    </dgm:pt>
    <dgm:pt modelId="{5C9F2657-437C-486A-8755-230D333D2669}" type="pres">
      <dgm:prSet presAssocID="{74CFC84A-41E9-437C-82A5-3D67EAF4CCF0}" presName="ParentShape2" presStyleLbl="alignImgPlace1" presStyleIdx="1" presStyleCnt="2" custAng="16200000" custLinFactX="-4538" custLinFactNeighborX="-100000" custLinFactNeighborY="-488">
        <dgm:presLayoutVars/>
      </dgm:prSet>
      <dgm:spPr/>
      <dgm:t>
        <a:bodyPr/>
        <a:lstStyle/>
        <a:p>
          <a:endParaRPr lang="es-ES"/>
        </a:p>
      </dgm:t>
    </dgm:pt>
  </dgm:ptLst>
  <dgm:cxnLst>
    <dgm:cxn modelId="{76229BB2-81EE-46E2-83E0-D4E350F8378E}" type="presOf" srcId="{74CFC84A-41E9-437C-82A5-3D67EAF4CCF0}" destId="{9F3E4318-50A3-4C93-8A4F-D350705226E7}" srcOrd="0" destOrd="0" presId="urn:microsoft.com/office/officeart/2009/3/layout/OpposingIdeas"/>
    <dgm:cxn modelId="{C70457D8-4FB3-4A24-A191-F3B17EF38C46}" srcId="{74CFC84A-41E9-437C-82A5-3D67EAF4CCF0}" destId="{8658FE28-BAB7-4C6D-878F-703408BD3D0E}" srcOrd="2" destOrd="0" parTransId="{5AD986B0-4F08-4F75-A4A7-DB90E1F40D14}" sibTransId="{281DDAC6-6370-44D0-8C2F-E33B08EB31DB}"/>
    <dgm:cxn modelId="{5FBD1958-FBF4-4FD5-8DEE-64DDFBF2BE2D}" srcId="{74CFC84A-41E9-437C-82A5-3D67EAF4CCF0}" destId="{5756E62B-6B99-482D-AD27-CF3E0E9A11F5}" srcOrd="1" destOrd="0" parTransId="{DC673E25-EE75-46AB-B549-76C4BEB2BA05}" sibTransId="{2B96E42B-1596-48C6-9A77-2D3B4E60AFD3}"/>
    <dgm:cxn modelId="{B55B7E92-15C6-4E52-AABB-B09ABDC1AF18}" srcId="{74CFC84A-41E9-437C-82A5-3D67EAF4CCF0}" destId="{FDFD3FD4-8723-4925-A652-512957170607}" srcOrd="3" destOrd="0" parTransId="{2973E336-D53E-405E-A646-9908C29BE113}" sibTransId="{F9CC88A3-DCA3-4697-BB84-35B32B96AE5F}"/>
    <dgm:cxn modelId="{F3FFEAE0-2020-4D12-9B80-B1E3281CD0CA}" type="presOf" srcId="{5756E62B-6B99-482D-AD27-CF3E0E9A11F5}" destId="{5C9F2657-437C-486A-8755-230D333D2669}" srcOrd="1" destOrd="0" presId="urn:microsoft.com/office/officeart/2009/3/layout/OpposingIdeas"/>
    <dgm:cxn modelId="{56CDB4A8-25FA-44E4-ACCA-DC3E897997B6}" type="presOf" srcId="{5756E62B-6B99-482D-AD27-CF3E0E9A11F5}" destId="{633B9831-AE98-44F2-8490-140BA6536E4D}" srcOrd="0" destOrd="0" presId="urn:microsoft.com/office/officeart/2009/3/layout/OpposingIdeas"/>
    <dgm:cxn modelId="{4A0A6D1B-3D37-408E-BF5B-AC87A5579799}" type="presOf" srcId="{6B278873-1056-4D4F-9201-3E852A57F564}" destId="{64F6F69E-201D-4F08-B1BE-BF9777AEF140}" srcOrd="1" destOrd="0" presId="urn:microsoft.com/office/officeart/2009/3/layout/OpposingIdeas"/>
    <dgm:cxn modelId="{99886013-343D-4EC1-9C25-DB588F6699BE}" srcId="{74CFC84A-41E9-437C-82A5-3D67EAF4CCF0}" destId="{6B278873-1056-4D4F-9201-3E852A57F564}" srcOrd="0" destOrd="0" parTransId="{FB552810-2181-44EC-B337-84F099A47BA5}" sibTransId="{5CB762FB-1484-4036-995E-19342F30BEAD}"/>
    <dgm:cxn modelId="{56048351-67E6-489A-A52B-F1654C1C4EDF}" type="presOf" srcId="{6B278873-1056-4D4F-9201-3E852A57F564}" destId="{E8986869-3287-46D6-ACCD-BAD424D8FAF7}" srcOrd="0" destOrd="0" presId="urn:microsoft.com/office/officeart/2009/3/layout/OpposingIdeas"/>
    <dgm:cxn modelId="{D799926E-4641-4224-8A08-EB1A55767D50}" type="presParOf" srcId="{9F3E4318-50A3-4C93-8A4F-D350705226E7}" destId="{0518A33C-0276-44C5-9BCF-B3166036E02C}" srcOrd="0" destOrd="0" presId="urn:microsoft.com/office/officeart/2009/3/layout/OpposingIdeas"/>
    <dgm:cxn modelId="{B3CC8325-8B40-46BA-AB18-1C16744DC1CB}" type="presParOf" srcId="{9F3E4318-50A3-4C93-8A4F-D350705226E7}" destId="{843604D6-0AFA-4D95-BBB7-462DDD35F6FE}" srcOrd="1" destOrd="0" presId="urn:microsoft.com/office/officeart/2009/3/layout/OpposingIdeas"/>
    <dgm:cxn modelId="{216898AB-C36A-4566-B32F-AC2EA25ED876}" type="presParOf" srcId="{9F3E4318-50A3-4C93-8A4F-D350705226E7}" destId="{1F13248E-F7A4-434E-B0D7-2088BEB0976D}" srcOrd="2" destOrd="0" presId="urn:microsoft.com/office/officeart/2009/3/layout/OpposingIdeas"/>
    <dgm:cxn modelId="{22DBE38F-5CD1-478F-9A9C-10F7A186D0D0}" type="presParOf" srcId="{9F3E4318-50A3-4C93-8A4F-D350705226E7}" destId="{FD346CD8-2E2C-4298-86BB-F059CE7D1FBB}" srcOrd="3" destOrd="0" presId="urn:microsoft.com/office/officeart/2009/3/layout/OpposingIdeas"/>
    <dgm:cxn modelId="{090FAAB8-F92B-4DE7-91EF-9505D8689FA3}" type="presParOf" srcId="{9F3E4318-50A3-4C93-8A4F-D350705226E7}" destId="{E8986869-3287-46D6-ACCD-BAD424D8FAF7}" srcOrd="4" destOrd="0" presId="urn:microsoft.com/office/officeart/2009/3/layout/OpposingIdeas"/>
    <dgm:cxn modelId="{1A2C52E2-CD8C-4BC1-B64C-02433F6DE8E7}" type="presParOf" srcId="{9F3E4318-50A3-4C93-8A4F-D350705226E7}" destId="{64F6F69E-201D-4F08-B1BE-BF9777AEF140}" srcOrd="5" destOrd="0" presId="urn:microsoft.com/office/officeart/2009/3/layout/OpposingIdeas"/>
    <dgm:cxn modelId="{7FF3E4CB-5E90-42CA-9DDC-C37B766F82E0}" type="presParOf" srcId="{9F3E4318-50A3-4C93-8A4F-D350705226E7}" destId="{633B9831-AE98-44F2-8490-140BA6536E4D}" srcOrd="6" destOrd="0" presId="urn:microsoft.com/office/officeart/2009/3/layout/OpposingIdeas"/>
    <dgm:cxn modelId="{6E2D130D-4BA2-4F44-BCB8-01331C6DF342}" type="presParOf" srcId="{9F3E4318-50A3-4C93-8A4F-D350705226E7}" destId="{5C9F2657-437C-486A-8755-230D333D2669}"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7D29218-1B1F-4EEB-A767-4DEEB5C68A4E}" type="doc">
      <dgm:prSet loTypeId="urn:microsoft.com/office/officeart/2005/8/layout/bProcess4" loCatId="process" qsTypeId="urn:microsoft.com/office/officeart/2005/8/quickstyle/simple1" qsCatId="simple" csTypeId="urn:microsoft.com/office/officeart/2005/8/colors/colorful3" csCatId="colorful" phldr="1"/>
      <dgm:spPr/>
      <dgm:t>
        <a:bodyPr/>
        <a:lstStyle/>
        <a:p>
          <a:endParaRPr lang="es-ES"/>
        </a:p>
      </dgm:t>
    </dgm:pt>
    <dgm:pt modelId="{4E8169C0-C05D-4FA8-8F7B-A034ABACF0C1}">
      <dgm:prSet phldrT="[Texto]"/>
      <dgm:spPr/>
      <dgm:t>
        <a:bodyPr/>
        <a:lstStyle/>
        <a:p>
          <a:r>
            <a:rPr lang="es-EC" smtClean="0">
              <a:latin typeface="Calibri" panose="020F0502020204030204" pitchFamily="34" charset="0"/>
              <a:cs typeface="Calibri" panose="020F0502020204030204" pitchFamily="34" charset="0"/>
            </a:rPr>
            <a:t>Datos de identificación</a:t>
          </a:r>
          <a:endParaRPr lang="es-ES" dirty="0">
            <a:latin typeface="Calibri" panose="020F0502020204030204" pitchFamily="34" charset="0"/>
            <a:cs typeface="Calibri" panose="020F0502020204030204" pitchFamily="34" charset="0"/>
          </a:endParaRPr>
        </a:p>
      </dgm:t>
    </dgm:pt>
    <dgm:pt modelId="{7F8B0055-9D81-4286-80EB-117FAA1DEB18}" type="parTrans" cxnId="{1DC7EF3D-CD8D-491A-94DC-EB49AC1655EE}">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A11A27D6-03E7-40FC-98B7-F77B24EB15AF}" type="sibTrans" cxnId="{1DC7EF3D-CD8D-491A-94DC-EB49AC1655EE}">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33C8B027-B65A-46B0-B790-01433984CB97}">
      <dgm:prSet phldrT="[Texto]"/>
      <dgm:spPr/>
      <dgm:t>
        <a:bodyPr/>
        <a:lstStyle/>
        <a:p>
          <a:r>
            <a:rPr lang="es-EC" smtClean="0">
              <a:latin typeface="Calibri" panose="020F0502020204030204" pitchFamily="34" charset="0"/>
              <a:cs typeface="Calibri" panose="020F0502020204030204" pitchFamily="34" charset="0"/>
            </a:rPr>
            <a:t>Datos de localización</a:t>
          </a:r>
          <a:endParaRPr lang="es-ES" dirty="0">
            <a:latin typeface="Calibri" panose="020F0502020204030204" pitchFamily="34" charset="0"/>
            <a:cs typeface="Calibri" panose="020F0502020204030204" pitchFamily="34" charset="0"/>
          </a:endParaRPr>
        </a:p>
      </dgm:t>
    </dgm:pt>
    <dgm:pt modelId="{C4214615-2DF6-439B-8FB5-D64D97E70F65}" type="parTrans" cxnId="{439114D5-E336-4CDA-8715-CD308639D1D5}">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49626793-E762-4C83-BD7F-A8424A913364}" type="sibTrans" cxnId="{439114D5-E336-4CDA-8715-CD308639D1D5}">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45E8D065-0347-4A5D-9438-15F4BF6CC943}">
      <dgm:prSet phldrT="[Texto]"/>
      <dgm:spPr/>
      <dgm:t>
        <a:bodyPr/>
        <a:lstStyle/>
        <a:p>
          <a:r>
            <a:rPr lang="es-EC" smtClean="0">
              <a:latin typeface="Calibri" panose="020F0502020204030204" pitchFamily="34" charset="0"/>
              <a:cs typeface="Calibri" panose="020F0502020204030204" pitchFamily="34" charset="0"/>
            </a:rPr>
            <a:t>Época de construcción</a:t>
          </a:r>
          <a:endParaRPr lang="es-ES" dirty="0">
            <a:latin typeface="Calibri" panose="020F0502020204030204" pitchFamily="34" charset="0"/>
            <a:cs typeface="Calibri" panose="020F0502020204030204" pitchFamily="34" charset="0"/>
          </a:endParaRPr>
        </a:p>
      </dgm:t>
    </dgm:pt>
    <dgm:pt modelId="{CD2923E5-8BB2-437B-B3A2-B939EC716929}" type="parTrans" cxnId="{8D53E3A9-B0F4-447B-A9F4-836223D32F4E}">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3D234551-FAB5-4123-B57B-56E483A528FF}" type="sibTrans" cxnId="{8D53E3A9-B0F4-447B-A9F4-836223D32F4E}">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93AB7084-42D1-4545-A04D-A87E2EB23392}">
      <dgm:prSet phldrT="[Texto]"/>
      <dgm:spPr/>
      <dgm:t>
        <a:bodyPr/>
        <a:lstStyle/>
        <a:p>
          <a:r>
            <a:rPr lang="es-EC" smtClean="0">
              <a:latin typeface="Calibri" panose="020F0502020204030204" pitchFamily="34" charset="0"/>
              <a:cs typeface="Calibri" panose="020F0502020204030204" pitchFamily="34" charset="0"/>
            </a:rPr>
            <a:t>Tipología y uso </a:t>
          </a:r>
          <a:endParaRPr lang="es-ES" dirty="0">
            <a:latin typeface="Calibri" panose="020F0502020204030204" pitchFamily="34" charset="0"/>
            <a:cs typeface="Calibri" panose="020F0502020204030204" pitchFamily="34" charset="0"/>
          </a:endParaRPr>
        </a:p>
      </dgm:t>
    </dgm:pt>
    <dgm:pt modelId="{CD4E9ADD-B286-4525-8AD1-1A8D523E3B95}" type="parTrans" cxnId="{8BDB2B0B-52F9-4C0A-BBFE-17603EE3651B}">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AAD09294-3DE0-401A-B9D0-23B624AC7CC9}" type="sibTrans" cxnId="{8BDB2B0B-52F9-4C0A-BBFE-17603EE3651B}">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F57A425D-EF55-4289-A06A-8E8424EF5F27}">
      <dgm:prSet phldrT="[Texto]"/>
      <dgm:spPr/>
      <dgm:t>
        <a:bodyPr/>
        <a:lstStyle/>
        <a:p>
          <a:r>
            <a:rPr lang="es-EC" smtClean="0">
              <a:latin typeface="Calibri" panose="020F0502020204030204" pitchFamily="34" charset="0"/>
              <a:cs typeface="Calibri" panose="020F0502020204030204" pitchFamily="34" charset="0"/>
            </a:rPr>
            <a:t>Régimen de Propiedad</a:t>
          </a:r>
          <a:endParaRPr lang="es-ES" dirty="0">
            <a:latin typeface="Calibri" panose="020F0502020204030204" pitchFamily="34" charset="0"/>
            <a:cs typeface="Calibri" panose="020F0502020204030204" pitchFamily="34" charset="0"/>
          </a:endParaRPr>
        </a:p>
      </dgm:t>
    </dgm:pt>
    <dgm:pt modelId="{1A785744-721B-4CC8-9E2C-8592E8DDBD5F}" type="parTrans" cxnId="{3347AD3A-1D1B-4731-BDCE-CBCF04CF68B2}">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19686380-7781-4A72-8BB2-E3021ED73538}" type="sibTrans" cxnId="{3347AD3A-1D1B-4731-BDCE-CBCF04CF68B2}">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493AEF0A-D845-4C17-A1CA-2602D09D96FF}">
      <dgm:prSet phldrT="[Texto]"/>
      <dgm:spPr/>
      <dgm:t>
        <a:bodyPr/>
        <a:lstStyle/>
        <a:p>
          <a:r>
            <a:rPr lang="es-EC" smtClean="0">
              <a:latin typeface="Calibri" panose="020F0502020204030204" pitchFamily="34" charset="0"/>
              <a:cs typeface="Calibri" panose="020F0502020204030204" pitchFamily="34" charset="0"/>
            </a:rPr>
            <a:t>Estado de conservación </a:t>
          </a:r>
          <a:endParaRPr lang="es-ES" dirty="0">
            <a:latin typeface="Calibri" panose="020F0502020204030204" pitchFamily="34" charset="0"/>
            <a:cs typeface="Calibri" panose="020F0502020204030204" pitchFamily="34" charset="0"/>
          </a:endParaRPr>
        </a:p>
      </dgm:t>
    </dgm:pt>
    <dgm:pt modelId="{7F387087-A54D-43D5-94D8-A9ABEB880016}" type="parTrans" cxnId="{BF4708D3-0786-4BFF-86EE-F2794C6D84A3}">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3BD694E8-8A66-4790-86BF-FA1BBEFB2D4C}" type="sibTrans" cxnId="{BF4708D3-0786-4BFF-86EE-F2794C6D84A3}">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788504FB-647F-41B5-BEF9-1B471749F2A2}">
      <dgm:prSet phldrT="[Texto]"/>
      <dgm:spPr/>
      <dgm:t>
        <a:bodyPr/>
        <a:lstStyle/>
        <a:p>
          <a:r>
            <a:rPr lang="es-EC" smtClean="0">
              <a:latin typeface="Calibri" panose="020F0502020204030204" pitchFamily="34" charset="0"/>
              <a:cs typeface="Calibri" panose="020F0502020204030204" pitchFamily="34" charset="0"/>
            </a:rPr>
            <a:t>Descripción y caracterización del inmueble</a:t>
          </a:r>
          <a:endParaRPr lang="es-ES" dirty="0">
            <a:latin typeface="Calibri" panose="020F0502020204030204" pitchFamily="34" charset="0"/>
            <a:cs typeface="Calibri" panose="020F0502020204030204" pitchFamily="34" charset="0"/>
          </a:endParaRPr>
        </a:p>
      </dgm:t>
    </dgm:pt>
    <dgm:pt modelId="{4A572EEC-CCEA-4890-8338-B26A8474CAE9}" type="parTrans" cxnId="{E421DDB6-422B-4243-AD99-FB056306A9E8}">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2BAEBE2F-5B6F-4E6C-A6BC-3B141612D19A}" type="sibTrans" cxnId="{E421DDB6-422B-4243-AD99-FB056306A9E8}">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2773C0A7-182A-4877-B1D9-C07F31587F94}">
      <dgm:prSet phldrT="[Texto]"/>
      <dgm:spPr/>
      <dgm:t>
        <a:bodyPr/>
        <a:lstStyle/>
        <a:p>
          <a:r>
            <a:rPr lang="es-EC" smtClean="0">
              <a:latin typeface="Calibri" panose="020F0502020204030204" pitchFamily="34" charset="0"/>
              <a:cs typeface="Calibri" panose="020F0502020204030204" pitchFamily="34" charset="0"/>
            </a:rPr>
            <a:t>Descripción volumétrica </a:t>
          </a:r>
          <a:endParaRPr lang="es-ES" dirty="0">
            <a:latin typeface="Calibri" panose="020F0502020204030204" pitchFamily="34" charset="0"/>
            <a:cs typeface="Calibri" panose="020F0502020204030204" pitchFamily="34" charset="0"/>
          </a:endParaRPr>
        </a:p>
      </dgm:t>
    </dgm:pt>
    <dgm:pt modelId="{364AD625-DF72-4559-BFFB-285E3A7C64A0}" type="parTrans" cxnId="{C42FF29D-6ECD-4DA6-B7AD-F9A1FE2BD6C3}">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E4A8744D-3F43-4C23-8CD2-64A34167A780}" type="sibTrans" cxnId="{C42FF29D-6ECD-4DA6-B7AD-F9A1FE2BD6C3}">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F4CB4BD3-37C8-46A1-9063-E9356F60BCEF}">
      <dgm:prSet phldrT="[Texto]"/>
      <dgm:spPr/>
      <dgm:t>
        <a:bodyPr/>
        <a:lstStyle/>
        <a:p>
          <a:r>
            <a:rPr lang="es-EC" smtClean="0">
              <a:latin typeface="Calibri" panose="020F0502020204030204" pitchFamily="34" charset="0"/>
              <a:cs typeface="Calibri" panose="020F0502020204030204" pitchFamily="34" charset="0"/>
            </a:rPr>
            <a:t>Amenazas y vulnerabilidades</a:t>
          </a:r>
          <a:endParaRPr lang="es-ES" dirty="0">
            <a:latin typeface="Calibri" panose="020F0502020204030204" pitchFamily="34" charset="0"/>
            <a:cs typeface="Calibri" panose="020F0502020204030204" pitchFamily="34" charset="0"/>
          </a:endParaRPr>
        </a:p>
      </dgm:t>
    </dgm:pt>
    <dgm:pt modelId="{E865802B-A9B2-4FB1-8B2E-43BA9F38AD6F}" type="parTrans" cxnId="{CBF9F017-7023-4FF0-B285-752CB0511A7D}">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978A140D-6DF0-4404-82C2-329FC0B04FCF}" type="sibTrans" cxnId="{CBF9F017-7023-4FF0-B285-752CB0511A7D}">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2B905A73-835E-4944-9231-AF8831F85C5B}">
      <dgm:prSet phldrT="[Texto]"/>
      <dgm:spPr/>
      <dgm:t>
        <a:bodyPr/>
        <a:lstStyle/>
        <a:p>
          <a:r>
            <a:rPr lang="es-EC" smtClean="0">
              <a:latin typeface="Calibri" panose="020F0502020204030204" pitchFamily="34" charset="0"/>
              <a:cs typeface="Calibri" panose="020F0502020204030204" pitchFamily="34" charset="0"/>
            </a:rPr>
            <a:t>Identificación física del inmueble</a:t>
          </a:r>
          <a:endParaRPr lang="es-ES" dirty="0">
            <a:latin typeface="Calibri" panose="020F0502020204030204" pitchFamily="34" charset="0"/>
            <a:cs typeface="Calibri" panose="020F0502020204030204" pitchFamily="34" charset="0"/>
          </a:endParaRPr>
        </a:p>
      </dgm:t>
    </dgm:pt>
    <dgm:pt modelId="{B971E978-9852-456F-8EB6-4F9295B78AE0}" type="parTrans" cxnId="{D5B12775-1707-485A-919F-F1C6AAA96155}">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57CBC1F8-8DB2-4E40-8829-478395FC6A34}" type="sibTrans" cxnId="{D5B12775-1707-485A-919F-F1C6AAA96155}">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27BAC9EC-0677-4F7F-BD66-303F02D60E8A}">
      <dgm:prSet phldrT="[Texto]"/>
      <dgm:spPr/>
      <dgm:t>
        <a:bodyPr/>
        <a:lstStyle/>
        <a:p>
          <a:r>
            <a:rPr lang="es-EC" smtClean="0">
              <a:latin typeface="Calibri" panose="020F0502020204030204" pitchFamily="34" charset="0"/>
              <a:cs typeface="Calibri" panose="020F0502020204030204" pitchFamily="34" charset="0"/>
            </a:rPr>
            <a:t>Valoración del inmueble</a:t>
          </a:r>
          <a:endParaRPr lang="es-ES">
            <a:latin typeface="Calibri" panose="020F0502020204030204" pitchFamily="34" charset="0"/>
            <a:cs typeface="Calibri" panose="020F0502020204030204" pitchFamily="34" charset="0"/>
          </a:endParaRPr>
        </a:p>
      </dgm:t>
    </dgm:pt>
    <dgm:pt modelId="{1EB9B9DE-F2F8-4395-AC2D-9B2F57C9C951}" type="parTrans" cxnId="{F45526FF-FAAC-4ACE-BDEF-B99A7AA41527}">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9166A37B-5DC3-4132-96F7-37CBF6DB162C}" type="sibTrans" cxnId="{F45526FF-FAAC-4ACE-BDEF-B99A7AA41527}">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EBDE230A-C07A-49DB-A9E8-F8D12D8EB4A8}">
      <dgm:prSet/>
      <dgm:spPr/>
      <dgm:t>
        <a:bodyPr/>
        <a:lstStyle/>
        <a:p>
          <a:r>
            <a:rPr lang="es-EC" smtClean="0">
              <a:latin typeface="Calibri" panose="020F0502020204030204" pitchFamily="34" charset="0"/>
              <a:cs typeface="Calibri" panose="020F0502020204030204" pitchFamily="34" charset="0"/>
            </a:rPr>
            <a:t>Fotografía principal</a:t>
          </a:r>
          <a:endParaRPr lang="en-US">
            <a:latin typeface="Calibri" panose="020F0502020204030204" pitchFamily="34" charset="0"/>
            <a:cs typeface="Calibri" panose="020F0502020204030204" pitchFamily="34" charset="0"/>
          </a:endParaRPr>
        </a:p>
      </dgm:t>
    </dgm:pt>
    <dgm:pt modelId="{1C10B868-55D3-4283-A42B-292D3C4D7F3B}" type="parTrans" cxnId="{AA1367B0-B0D5-4CD0-8B90-248A65F48552}">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5F5869AF-05C9-4B1D-B5FD-7968D5B46A2D}" type="sibTrans" cxnId="{AA1367B0-B0D5-4CD0-8B90-248A65F48552}">
      <dgm:prSet/>
      <dgm:spPr/>
      <dgm:t>
        <a:bodyPr/>
        <a:lstStyle/>
        <a:p>
          <a:endParaRPr lang="es-ES">
            <a:solidFill>
              <a:schemeClr val="tx1"/>
            </a:solidFill>
            <a:latin typeface="Calibri" panose="020F0502020204030204" pitchFamily="34" charset="0"/>
            <a:cs typeface="Calibri" panose="020F0502020204030204" pitchFamily="34" charset="0"/>
          </a:endParaRPr>
        </a:p>
      </dgm:t>
    </dgm:pt>
    <dgm:pt modelId="{DD62A7FF-0573-4F1A-8EA2-982D4F3FD27C}" type="pres">
      <dgm:prSet presAssocID="{07D29218-1B1F-4EEB-A767-4DEEB5C68A4E}" presName="Name0" presStyleCnt="0">
        <dgm:presLayoutVars>
          <dgm:dir/>
          <dgm:resizeHandles/>
        </dgm:presLayoutVars>
      </dgm:prSet>
      <dgm:spPr/>
      <dgm:t>
        <a:bodyPr/>
        <a:lstStyle/>
        <a:p>
          <a:endParaRPr lang="es-ES"/>
        </a:p>
      </dgm:t>
    </dgm:pt>
    <dgm:pt modelId="{5378D2B4-8A0F-4342-999A-52C0A46FEAD4}" type="pres">
      <dgm:prSet presAssocID="{4E8169C0-C05D-4FA8-8F7B-A034ABACF0C1}" presName="compNode" presStyleCnt="0"/>
      <dgm:spPr/>
      <dgm:t>
        <a:bodyPr/>
        <a:lstStyle/>
        <a:p>
          <a:endParaRPr lang="es-ES"/>
        </a:p>
      </dgm:t>
    </dgm:pt>
    <dgm:pt modelId="{4CFCC951-7645-4DA0-A35C-AB9C24801B93}" type="pres">
      <dgm:prSet presAssocID="{4E8169C0-C05D-4FA8-8F7B-A034ABACF0C1}" presName="dummyConnPt" presStyleCnt="0"/>
      <dgm:spPr/>
      <dgm:t>
        <a:bodyPr/>
        <a:lstStyle/>
        <a:p>
          <a:endParaRPr lang="es-ES"/>
        </a:p>
      </dgm:t>
    </dgm:pt>
    <dgm:pt modelId="{28B0FC63-CFCA-451D-9C78-2783D379872A}" type="pres">
      <dgm:prSet presAssocID="{4E8169C0-C05D-4FA8-8F7B-A034ABACF0C1}" presName="node" presStyleLbl="node1" presStyleIdx="0" presStyleCnt="12">
        <dgm:presLayoutVars>
          <dgm:bulletEnabled val="1"/>
        </dgm:presLayoutVars>
      </dgm:prSet>
      <dgm:spPr/>
      <dgm:t>
        <a:bodyPr/>
        <a:lstStyle/>
        <a:p>
          <a:endParaRPr lang="es-ES"/>
        </a:p>
      </dgm:t>
    </dgm:pt>
    <dgm:pt modelId="{BA2F960E-AECD-4C9D-8B89-C621C3F93FF9}" type="pres">
      <dgm:prSet presAssocID="{A11A27D6-03E7-40FC-98B7-F77B24EB15AF}" presName="sibTrans" presStyleLbl="bgSibTrans2D1" presStyleIdx="0" presStyleCnt="11"/>
      <dgm:spPr/>
      <dgm:t>
        <a:bodyPr/>
        <a:lstStyle/>
        <a:p>
          <a:endParaRPr lang="es-ES"/>
        </a:p>
      </dgm:t>
    </dgm:pt>
    <dgm:pt modelId="{6C3E9F67-489F-411E-ACED-89C131E33E54}" type="pres">
      <dgm:prSet presAssocID="{33C8B027-B65A-46B0-B790-01433984CB97}" presName="compNode" presStyleCnt="0"/>
      <dgm:spPr/>
      <dgm:t>
        <a:bodyPr/>
        <a:lstStyle/>
        <a:p>
          <a:endParaRPr lang="es-ES"/>
        </a:p>
      </dgm:t>
    </dgm:pt>
    <dgm:pt modelId="{0F12966C-2660-4D69-AD44-F1FC527B36F1}" type="pres">
      <dgm:prSet presAssocID="{33C8B027-B65A-46B0-B790-01433984CB97}" presName="dummyConnPt" presStyleCnt="0"/>
      <dgm:spPr/>
      <dgm:t>
        <a:bodyPr/>
        <a:lstStyle/>
        <a:p>
          <a:endParaRPr lang="es-ES"/>
        </a:p>
      </dgm:t>
    </dgm:pt>
    <dgm:pt modelId="{9B09D1F5-FEA1-4A28-817B-DF2AAB6F5920}" type="pres">
      <dgm:prSet presAssocID="{33C8B027-B65A-46B0-B790-01433984CB97}" presName="node" presStyleLbl="node1" presStyleIdx="1" presStyleCnt="12">
        <dgm:presLayoutVars>
          <dgm:bulletEnabled val="1"/>
        </dgm:presLayoutVars>
      </dgm:prSet>
      <dgm:spPr/>
      <dgm:t>
        <a:bodyPr/>
        <a:lstStyle/>
        <a:p>
          <a:endParaRPr lang="es-ES"/>
        </a:p>
      </dgm:t>
    </dgm:pt>
    <dgm:pt modelId="{C59C8F6F-E4B4-4CCF-8951-528213498C00}" type="pres">
      <dgm:prSet presAssocID="{49626793-E762-4C83-BD7F-A8424A913364}" presName="sibTrans" presStyleLbl="bgSibTrans2D1" presStyleIdx="1" presStyleCnt="11"/>
      <dgm:spPr/>
      <dgm:t>
        <a:bodyPr/>
        <a:lstStyle/>
        <a:p>
          <a:endParaRPr lang="es-ES"/>
        </a:p>
      </dgm:t>
    </dgm:pt>
    <dgm:pt modelId="{84FA81C7-3944-457E-B349-803762EE75AA}" type="pres">
      <dgm:prSet presAssocID="{45E8D065-0347-4A5D-9438-15F4BF6CC943}" presName="compNode" presStyleCnt="0"/>
      <dgm:spPr/>
      <dgm:t>
        <a:bodyPr/>
        <a:lstStyle/>
        <a:p>
          <a:endParaRPr lang="es-ES"/>
        </a:p>
      </dgm:t>
    </dgm:pt>
    <dgm:pt modelId="{AFFD6BC5-097A-406F-AC0D-7BD2DD1604F0}" type="pres">
      <dgm:prSet presAssocID="{45E8D065-0347-4A5D-9438-15F4BF6CC943}" presName="dummyConnPt" presStyleCnt="0"/>
      <dgm:spPr/>
      <dgm:t>
        <a:bodyPr/>
        <a:lstStyle/>
        <a:p>
          <a:endParaRPr lang="es-ES"/>
        </a:p>
      </dgm:t>
    </dgm:pt>
    <dgm:pt modelId="{3EE3F6E3-74E9-43D4-AF7C-FB702C0A0743}" type="pres">
      <dgm:prSet presAssocID="{45E8D065-0347-4A5D-9438-15F4BF6CC943}" presName="node" presStyleLbl="node1" presStyleIdx="2" presStyleCnt="12">
        <dgm:presLayoutVars>
          <dgm:bulletEnabled val="1"/>
        </dgm:presLayoutVars>
      </dgm:prSet>
      <dgm:spPr/>
      <dgm:t>
        <a:bodyPr/>
        <a:lstStyle/>
        <a:p>
          <a:endParaRPr lang="es-ES"/>
        </a:p>
      </dgm:t>
    </dgm:pt>
    <dgm:pt modelId="{248687BA-B381-42A8-BB71-FBBBAFD99BD9}" type="pres">
      <dgm:prSet presAssocID="{3D234551-FAB5-4123-B57B-56E483A528FF}" presName="sibTrans" presStyleLbl="bgSibTrans2D1" presStyleIdx="2" presStyleCnt="11"/>
      <dgm:spPr/>
      <dgm:t>
        <a:bodyPr/>
        <a:lstStyle/>
        <a:p>
          <a:endParaRPr lang="es-ES"/>
        </a:p>
      </dgm:t>
    </dgm:pt>
    <dgm:pt modelId="{4D16B5AB-1D5F-4AC8-BF88-838487357B29}" type="pres">
      <dgm:prSet presAssocID="{93AB7084-42D1-4545-A04D-A87E2EB23392}" presName="compNode" presStyleCnt="0"/>
      <dgm:spPr/>
      <dgm:t>
        <a:bodyPr/>
        <a:lstStyle/>
        <a:p>
          <a:endParaRPr lang="es-ES"/>
        </a:p>
      </dgm:t>
    </dgm:pt>
    <dgm:pt modelId="{2E830240-CB64-41AA-875F-752F9BD77297}" type="pres">
      <dgm:prSet presAssocID="{93AB7084-42D1-4545-A04D-A87E2EB23392}" presName="dummyConnPt" presStyleCnt="0"/>
      <dgm:spPr/>
      <dgm:t>
        <a:bodyPr/>
        <a:lstStyle/>
        <a:p>
          <a:endParaRPr lang="es-ES"/>
        </a:p>
      </dgm:t>
    </dgm:pt>
    <dgm:pt modelId="{13ACE9A6-D417-4DA0-BF85-DBE0CDA20421}" type="pres">
      <dgm:prSet presAssocID="{93AB7084-42D1-4545-A04D-A87E2EB23392}" presName="node" presStyleLbl="node1" presStyleIdx="3" presStyleCnt="12">
        <dgm:presLayoutVars>
          <dgm:bulletEnabled val="1"/>
        </dgm:presLayoutVars>
      </dgm:prSet>
      <dgm:spPr/>
      <dgm:t>
        <a:bodyPr/>
        <a:lstStyle/>
        <a:p>
          <a:endParaRPr lang="es-ES"/>
        </a:p>
      </dgm:t>
    </dgm:pt>
    <dgm:pt modelId="{BB29B0DC-E1C1-4C80-BBCB-600304856C55}" type="pres">
      <dgm:prSet presAssocID="{AAD09294-3DE0-401A-B9D0-23B624AC7CC9}" presName="sibTrans" presStyleLbl="bgSibTrans2D1" presStyleIdx="3" presStyleCnt="11"/>
      <dgm:spPr/>
      <dgm:t>
        <a:bodyPr/>
        <a:lstStyle/>
        <a:p>
          <a:endParaRPr lang="es-ES"/>
        </a:p>
      </dgm:t>
    </dgm:pt>
    <dgm:pt modelId="{A827DAFB-5EED-41AF-B60F-1E5D5F3D54F4}" type="pres">
      <dgm:prSet presAssocID="{F57A425D-EF55-4289-A06A-8E8424EF5F27}" presName="compNode" presStyleCnt="0"/>
      <dgm:spPr/>
      <dgm:t>
        <a:bodyPr/>
        <a:lstStyle/>
        <a:p>
          <a:endParaRPr lang="es-ES"/>
        </a:p>
      </dgm:t>
    </dgm:pt>
    <dgm:pt modelId="{B51B6E52-17BD-4181-8B80-7A7B41000CE1}" type="pres">
      <dgm:prSet presAssocID="{F57A425D-EF55-4289-A06A-8E8424EF5F27}" presName="dummyConnPt" presStyleCnt="0"/>
      <dgm:spPr/>
      <dgm:t>
        <a:bodyPr/>
        <a:lstStyle/>
        <a:p>
          <a:endParaRPr lang="es-ES"/>
        </a:p>
      </dgm:t>
    </dgm:pt>
    <dgm:pt modelId="{76387292-A18A-49FB-89BE-16F9B1492CD6}" type="pres">
      <dgm:prSet presAssocID="{F57A425D-EF55-4289-A06A-8E8424EF5F27}" presName="node" presStyleLbl="node1" presStyleIdx="4" presStyleCnt="12">
        <dgm:presLayoutVars>
          <dgm:bulletEnabled val="1"/>
        </dgm:presLayoutVars>
      </dgm:prSet>
      <dgm:spPr/>
      <dgm:t>
        <a:bodyPr/>
        <a:lstStyle/>
        <a:p>
          <a:endParaRPr lang="es-ES"/>
        </a:p>
      </dgm:t>
    </dgm:pt>
    <dgm:pt modelId="{BA133592-346B-4228-B4F7-BB20D49AC278}" type="pres">
      <dgm:prSet presAssocID="{19686380-7781-4A72-8BB2-E3021ED73538}" presName="sibTrans" presStyleLbl="bgSibTrans2D1" presStyleIdx="4" presStyleCnt="11"/>
      <dgm:spPr/>
      <dgm:t>
        <a:bodyPr/>
        <a:lstStyle/>
        <a:p>
          <a:endParaRPr lang="es-ES"/>
        </a:p>
      </dgm:t>
    </dgm:pt>
    <dgm:pt modelId="{6EEFC29D-605E-473C-8BE2-4499BE5F7F5E}" type="pres">
      <dgm:prSet presAssocID="{493AEF0A-D845-4C17-A1CA-2602D09D96FF}" presName="compNode" presStyleCnt="0"/>
      <dgm:spPr/>
      <dgm:t>
        <a:bodyPr/>
        <a:lstStyle/>
        <a:p>
          <a:endParaRPr lang="es-ES"/>
        </a:p>
      </dgm:t>
    </dgm:pt>
    <dgm:pt modelId="{C5167317-531A-4E3C-AB2C-4EAAD3CB4220}" type="pres">
      <dgm:prSet presAssocID="{493AEF0A-D845-4C17-A1CA-2602D09D96FF}" presName="dummyConnPt" presStyleCnt="0"/>
      <dgm:spPr/>
      <dgm:t>
        <a:bodyPr/>
        <a:lstStyle/>
        <a:p>
          <a:endParaRPr lang="es-ES"/>
        </a:p>
      </dgm:t>
    </dgm:pt>
    <dgm:pt modelId="{22C5AEDA-2FA1-4CE1-A1E7-3D040A855DBC}" type="pres">
      <dgm:prSet presAssocID="{493AEF0A-D845-4C17-A1CA-2602D09D96FF}" presName="node" presStyleLbl="node1" presStyleIdx="5" presStyleCnt="12">
        <dgm:presLayoutVars>
          <dgm:bulletEnabled val="1"/>
        </dgm:presLayoutVars>
      </dgm:prSet>
      <dgm:spPr/>
      <dgm:t>
        <a:bodyPr/>
        <a:lstStyle/>
        <a:p>
          <a:endParaRPr lang="es-ES"/>
        </a:p>
      </dgm:t>
    </dgm:pt>
    <dgm:pt modelId="{D4ECDC2F-7BD5-49CE-B318-89B723A86254}" type="pres">
      <dgm:prSet presAssocID="{3BD694E8-8A66-4790-86BF-FA1BBEFB2D4C}" presName="sibTrans" presStyleLbl="bgSibTrans2D1" presStyleIdx="5" presStyleCnt="11"/>
      <dgm:spPr/>
      <dgm:t>
        <a:bodyPr/>
        <a:lstStyle/>
        <a:p>
          <a:endParaRPr lang="es-ES"/>
        </a:p>
      </dgm:t>
    </dgm:pt>
    <dgm:pt modelId="{51B07EC4-B9F2-4F1A-BCB0-B8ECF624CDC0}" type="pres">
      <dgm:prSet presAssocID="{788504FB-647F-41B5-BEF9-1B471749F2A2}" presName="compNode" presStyleCnt="0"/>
      <dgm:spPr/>
      <dgm:t>
        <a:bodyPr/>
        <a:lstStyle/>
        <a:p>
          <a:endParaRPr lang="es-ES"/>
        </a:p>
      </dgm:t>
    </dgm:pt>
    <dgm:pt modelId="{F8531873-EA47-43E1-9BD7-E837A21FA115}" type="pres">
      <dgm:prSet presAssocID="{788504FB-647F-41B5-BEF9-1B471749F2A2}" presName="dummyConnPt" presStyleCnt="0"/>
      <dgm:spPr/>
      <dgm:t>
        <a:bodyPr/>
        <a:lstStyle/>
        <a:p>
          <a:endParaRPr lang="es-ES"/>
        </a:p>
      </dgm:t>
    </dgm:pt>
    <dgm:pt modelId="{982AD94E-BEBE-4389-BF61-2575DD70FD94}" type="pres">
      <dgm:prSet presAssocID="{788504FB-647F-41B5-BEF9-1B471749F2A2}" presName="node" presStyleLbl="node1" presStyleIdx="6" presStyleCnt="12">
        <dgm:presLayoutVars>
          <dgm:bulletEnabled val="1"/>
        </dgm:presLayoutVars>
      </dgm:prSet>
      <dgm:spPr/>
      <dgm:t>
        <a:bodyPr/>
        <a:lstStyle/>
        <a:p>
          <a:endParaRPr lang="es-ES"/>
        </a:p>
      </dgm:t>
    </dgm:pt>
    <dgm:pt modelId="{D73615B0-C31F-47AB-8CC1-964D9F7DE401}" type="pres">
      <dgm:prSet presAssocID="{2BAEBE2F-5B6F-4E6C-A6BC-3B141612D19A}" presName="sibTrans" presStyleLbl="bgSibTrans2D1" presStyleIdx="6" presStyleCnt="11"/>
      <dgm:spPr/>
      <dgm:t>
        <a:bodyPr/>
        <a:lstStyle/>
        <a:p>
          <a:endParaRPr lang="es-ES"/>
        </a:p>
      </dgm:t>
    </dgm:pt>
    <dgm:pt modelId="{1B64F396-1BCA-49C0-94CD-AD24C1B76E1D}" type="pres">
      <dgm:prSet presAssocID="{2773C0A7-182A-4877-B1D9-C07F31587F94}" presName="compNode" presStyleCnt="0"/>
      <dgm:spPr/>
      <dgm:t>
        <a:bodyPr/>
        <a:lstStyle/>
        <a:p>
          <a:endParaRPr lang="es-ES"/>
        </a:p>
      </dgm:t>
    </dgm:pt>
    <dgm:pt modelId="{620BB3E2-CBA6-4D8F-A71D-5BFDE99361AF}" type="pres">
      <dgm:prSet presAssocID="{2773C0A7-182A-4877-B1D9-C07F31587F94}" presName="dummyConnPt" presStyleCnt="0"/>
      <dgm:spPr/>
      <dgm:t>
        <a:bodyPr/>
        <a:lstStyle/>
        <a:p>
          <a:endParaRPr lang="es-ES"/>
        </a:p>
      </dgm:t>
    </dgm:pt>
    <dgm:pt modelId="{135BE27C-E063-4B5C-B315-F510AB168DE3}" type="pres">
      <dgm:prSet presAssocID="{2773C0A7-182A-4877-B1D9-C07F31587F94}" presName="node" presStyleLbl="node1" presStyleIdx="7" presStyleCnt="12">
        <dgm:presLayoutVars>
          <dgm:bulletEnabled val="1"/>
        </dgm:presLayoutVars>
      </dgm:prSet>
      <dgm:spPr/>
      <dgm:t>
        <a:bodyPr/>
        <a:lstStyle/>
        <a:p>
          <a:endParaRPr lang="es-ES"/>
        </a:p>
      </dgm:t>
    </dgm:pt>
    <dgm:pt modelId="{49C25CFA-B9C4-4CEB-ADDC-4483A7C71034}" type="pres">
      <dgm:prSet presAssocID="{E4A8744D-3F43-4C23-8CD2-64A34167A780}" presName="sibTrans" presStyleLbl="bgSibTrans2D1" presStyleIdx="7" presStyleCnt="11"/>
      <dgm:spPr/>
      <dgm:t>
        <a:bodyPr/>
        <a:lstStyle/>
        <a:p>
          <a:endParaRPr lang="es-ES"/>
        </a:p>
      </dgm:t>
    </dgm:pt>
    <dgm:pt modelId="{A42DFB79-47A0-4572-A8C4-9FFE4E79B093}" type="pres">
      <dgm:prSet presAssocID="{F4CB4BD3-37C8-46A1-9063-E9356F60BCEF}" presName="compNode" presStyleCnt="0"/>
      <dgm:spPr/>
      <dgm:t>
        <a:bodyPr/>
        <a:lstStyle/>
        <a:p>
          <a:endParaRPr lang="es-ES"/>
        </a:p>
      </dgm:t>
    </dgm:pt>
    <dgm:pt modelId="{89C26378-61E7-4D08-9CC8-1D45A66536A6}" type="pres">
      <dgm:prSet presAssocID="{F4CB4BD3-37C8-46A1-9063-E9356F60BCEF}" presName="dummyConnPt" presStyleCnt="0"/>
      <dgm:spPr/>
      <dgm:t>
        <a:bodyPr/>
        <a:lstStyle/>
        <a:p>
          <a:endParaRPr lang="es-ES"/>
        </a:p>
      </dgm:t>
    </dgm:pt>
    <dgm:pt modelId="{2DDFF3D4-EBC4-4CEA-A53A-5F6555DB17A6}" type="pres">
      <dgm:prSet presAssocID="{F4CB4BD3-37C8-46A1-9063-E9356F60BCEF}" presName="node" presStyleLbl="node1" presStyleIdx="8" presStyleCnt="12">
        <dgm:presLayoutVars>
          <dgm:bulletEnabled val="1"/>
        </dgm:presLayoutVars>
      </dgm:prSet>
      <dgm:spPr/>
      <dgm:t>
        <a:bodyPr/>
        <a:lstStyle/>
        <a:p>
          <a:endParaRPr lang="es-ES"/>
        </a:p>
      </dgm:t>
    </dgm:pt>
    <dgm:pt modelId="{FC92EBE9-D5E8-42A4-9AF4-AF4E94E27115}" type="pres">
      <dgm:prSet presAssocID="{978A140D-6DF0-4404-82C2-329FC0B04FCF}" presName="sibTrans" presStyleLbl="bgSibTrans2D1" presStyleIdx="8" presStyleCnt="11"/>
      <dgm:spPr/>
      <dgm:t>
        <a:bodyPr/>
        <a:lstStyle/>
        <a:p>
          <a:endParaRPr lang="es-ES"/>
        </a:p>
      </dgm:t>
    </dgm:pt>
    <dgm:pt modelId="{770EBD06-2B5B-4BF3-A024-EA5CB8E0A5F1}" type="pres">
      <dgm:prSet presAssocID="{2B905A73-835E-4944-9231-AF8831F85C5B}" presName="compNode" presStyleCnt="0"/>
      <dgm:spPr/>
      <dgm:t>
        <a:bodyPr/>
        <a:lstStyle/>
        <a:p>
          <a:endParaRPr lang="es-ES"/>
        </a:p>
      </dgm:t>
    </dgm:pt>
    <dgm:pt modelId="{8A2CE006-D850-44F6-9402-F5789A96D0B9}" type="pres">
      <dgm:prSet presAssocID="{2B905A73-835E-4944-9231-AF8831F85C5B}" presName="dummyConnPt" presStyleCnt="0"/>
      <dgm:spPr/>
      <dgm:t>
        <a:bodyPr/>
        <a:lstStyle/>
        <a:p>
          <a:endParaRPr lang="es-ES"/>
        </a:p>
      </dgm:t>
    </dgm:pt>
    <dgm:pt modelId="{5C8B4926-2F63-4DF6-9A9D-DD1D517B50AA}" type="pres">
      <dgm:prSet presAssocID="{2B905A73-835E-4944-9231-AF8831F85C5B}" presName="node" presStyleLbl="node1" presStyleIdx="9" presStyleCnt="12">
        <dgm:presLayoutVars>
          <dgm:bulletEnabled val="1"/>
        </dgm:presLayoutVars>
      </dgm:prSet>
      <dgm:spPr/>
      <dgm:t>
        <a:bodyPr/>
        <a:lstStyle/>
        <a:p>
          <a:endParaRPr lang="es-ES"/>
        </a:p>
      </dgm:t>
    </dgm:pt>
    <dgm:pt modelId="{069A7559-C2A4-4785-A46A-6A0B90EFF28D}" type="pres">
      <dgm:prSet presAssocID="{57CBC1F8-8DB2-4E40-8829-478395FC6A34}" presName="sibTrans" presStyleLbl="bgSibTrans2D1" presStyleIdx="9" presStyleCnt="11"/>
      <dgm:spPr/>
      <dgm:t>
        <a:bodyPr/>
        <a:lstStyle/>
        <a:p>
          <a:endParaRPr lang="es-ES"/>
        </a:p>
      </dgm:t>
    </dgm:pt>
    <dgm:pt modelId="{20A9C2AE-6F9B-47AA-854D-32D06808FE6B}" type="pres">
      <dgm:prSet presAssocID="{27BAC9EC-0677-4F7F-BD66-303F02D60E8A}" presName="compNode" presStyleCnt="0"/>
      <dgm:spPr/>
      <dgm:t>
        <a:bodyPr/>
        <a:lstStyle/>
        <a:p>
          <a:endParaRPr lang="es-ES"/>
        </a:p>
      </dgm:t>
    </dgm:pt>
    <dgm:pt modelId="{F04F53BE-8914-42CE-8A7E-41052D193891}" type="pres">
      <dgm:prSet presAssocID="{27BAC9EC-0677-4F7F-BD66-303F02D60E8A}" presName="dummyConnPt" presStyleCnt="0"/>
      <dgm:spPr/>
      <dgm:t>
        <a:bodyPr/>
        <a:lstStyle/>
        <a:p>
          <a:endParaRPr lang="es-ES"/>
        </a:p>
      </dgm:t>
    </dgm:pt>
    <dgm:pt modelId="{A7A6EB1C-CDFD-4CBA-81BF-18D964284B52}" type="pres">
      <dgm:prSet presAssocID="{27BAC9EC-0677-4F7F-BD66-303F02D60E8A}" presName="node" presStyleLbl="node1" presStyleIdx="10" presStyleCnt="12">
        <dgm:presLayoutVars>
          <dgm:bulletEnabled val="1"/>
        </dgm:presLayoutVars>
      </dgm:prSet>
      <dgm:spPr/>
      <dgm:t>
        <a:bodyPr/>
        <a:lstStyle/>
        <a:p>
          <a:endParaRPr lang="es-ES"/>
        </a:p>
      </dgm:t>
    </dgm:pt>
    <dgm:pt modelId="{5C121162-D9D8-42B7-AFC2-06539C754107}" type="pres">
      <dgm:prSet presAssocID="{9166A37B-5DC3-4132-96F7-37CBF6DB162C}" presName="sibTrans" presStyleLbl="bgSibTrans2D1" presStyleIdx="10" presStyleCnt="11"/>
      <dgm:spPr/>
      <dgm:t>
        <a:bodyPr/>
        <a:lstStyle/>
        <a:p>
          <a:endParaRPr lang="es-ES"/>
        </a:p>
      </dgm:t>
    </dgm:pt>
    <dgm:pt modelId="{FC908BE1-E3B1-4BF2-9950-661853F09330}" type="pres">
      <dgm:prSet presAssocID="{EBDE230A-C07A-49DB-A9E8-F8D12D8EB4A8}" presName="compNode" presStyleCnt="0"/>
      <dgm:spPr/>
      <dgm:t>
        <a:bodyPr/>
        <a:lstStyle/>
        <a:p>
          <a:endParaRPr lang="es-ES"/>
        </a:p>
      </dgm:t>
    </dgm:pt>
    <dgm:pt modelId="{D44A125F-1017-4D62-97E0-55E2CE3A3977}" type="pres">
      <dgm:prSet presAssocID="{EBDE230A-C07A-49DB-A9E8-F8D12D8EB4A8}" presName="dummyConnPt" presStyleCnt="0"/>
      <dgm:spPr/>
      <dgm:t>
        <a:bodyPr/>
        <a:lstStyle/>
        <a:p>
          <a:endParaRPr lang="es-ES"/>
        </a:p>
      </dgm:t>
    </dgm:pt>
    <dgm:pt modelId="{11D77189-B052-40C4-8C81-4D2A7BFD5A1F}" type="pres">
      <dgm:prSet presAssocID="{EBDE230A-C07A-49DB-A9E8-F8D12D8EB4A8}" presName="node" presStyleLbl="node1" presStyleIdx="11" presStyleCnt="12">
        <dgm:presLayoutVars>
          <dgm:bulletEnabled val="1"/>
        </dgm:presLayoutVars>
      </dgm:prSet>
      <dgm:spPr/>
      <dgm:t>
        <a:bodyPr/>
        <a:lstStyle/>
        <a:p>
          <a:endParaRPr lang="es-ES"/>
        </a:p>
      </dgm:t>
    </dgm:pt>
  </dgm:ptLst>
  <dgm:cxnLst>
    <dgm:cxn modelId="{8D53E3A9-B0F4-447B-A9F4-836223D32F4E}" srcId="{07D29218-1B1F-4EEB-A767-4DEEB5C68A4E}" destId="{45E8D065-0347-4A5D-9438-15F4BF6CC943}" srcOrd="2" destOrd="0" parTransId="{CD2923E5-8BB2-437B-B3A2-B939EC716929}" sibTransId="{3D234551-FAB5-4123-B57B-56E483A528FF}"/>
    <dgm:cxn modelId="{D5B12775-1707-485A-919F-F1C6AAA96155}" srcId="{07D29218-1B1F-4EEB-A767-4DEEB5C68A4E}" destId="{2B905A73-835E-4944-9231-AF8831F85C5B}" srcOrd="9" destOrd="0" parTransId="{B971E978-9852-456F-8EB6-4F9295B78AE0}" sibTransId="{57CBC1F8-8DB2-4E40-8829-478395FC6A34}"/>
    <dgm:cxn modelId="{1DC7EF3D-CD8D-491A-94DC-EB49AC1655EE}" srcId="{07D29218-1B1F-4EEB-A767-4DEEB5C68A4E}" destId="{4E8169C0-C05D-4FA8-8F7B-A034ABACF0C1}" srcOrd="0" destOrd="0" parTransId="{7F8B0055-9D81-4286-80EB-117FAA1DEB18}" sibTransId="{A11A27D6-03E7-40FC-98B7-F77B24EB15AF}"/>
    <dgm:cxn modelId="{7CF3B48C-B7F5-4ABF-81E7-3869E3785D15}" type="presOf" srcId="{57CBC1F8-8DB2-4E40-8829-478395FC6A34}" destId="{069A7559-C2A4-4785-A46A-6A0B90EFF28D}" srcOrd="0" destOrd="0" presId="urn:microsoft.com/office/officeart/2005/8/layout/bProcess4"/>
    <dgm:cxn modelId="{3884B417-84F9-40AF-8823-E8A3BAE3547C}" type="presOf" srcId="{3BD694E8-8A66-4790-86BF-FA1BBEFB2D4C}" destId="{D4ECDC2F-7BD5-49CE-B318-89B723A86254}" srcOrd="0" destOrd="0" presId="urn:microsoft.com/office/officeart/2005/8/layout/bProcess4"/>
    <dgm:cxn modelId="{091D5E29-F61B-45E3-B518-EA0BC1D97E0F}" type="presOf" srcId="{33C8B027-B65A-46B0-B790-01433984CB97}" destId="{9B09D1F5-FEA1-4A28-817B-DF2AAB6F5920}" srcOrd="0" destOrd="0" presId="urn:microsoft.com/office/officeart/2005/8/layout/bProcess4"/>
    <dgm:cxn modelId="{A898ADEF-563B-4B9B-ACBC-F4D04C1F6D51}" type="presOf" srcId="{27BAC9EC-0677-4F7F-BD66-303F02D60E8A}" destId="{A7A6EB1C-CDFD-4CBA-81BF-18D964284B52}" srcOrd="0" destOrd="0" presId="urn:microsoft.com/office/officeart/2005/8/layout/bProcess4"/>
    <dgm:cxn modelId="{3C327DDC-233F-496B-BAF5-51EABD67CB41}" type="presOf" srcId="{F57A425D-EF55-4289-A06A-8E8424EF5F27}" destId="{76387292-A18A-49FB-89BE-16F9B1492CD6}" srcOrd="0" destOrd="0" presId="urn:microsoft.com/office/officeart/2005/8/layout/bProcess4"/>
    <dgm:cxn modelId="{E224E055-E4D6-447D-B99A-5537A43BD4A8}" type="presOf" srcId="{07D29218-1B1F-4EEB-A767-4DEEB5C68A4E}" destId="{DD62A7FF-0573-4F1A-8EA2-982D4F3FD27C}" srcOrd="0" destOrd="0" presId="urn:microsoft.com/office/officeart/2005/8/layout/bProcess4"/>
    <dgm:cxn modelId="{BF4708D3-0786-4BFF-86EE-F2794C6D84A3}" srcId="{07D29218-1B1F-4EEB-A767-4DEEB5C68A4E}" destId="{493AEF0A-D845-4C17-A1CA-2602D09D96FF}" srcOrd="5" destOrd="0" parTransId="{7F387087-A54D-43D5-94D8-A9ABEB880016}" sibTransId="{3BD694E8-8A66-4790-86BF-FA1BBEFB2D4C}"/>
    <dgm:cxn modelId="{F3041572-AD26-4C82-92FE-4AA917E986A0}" type="presOf" srcId="{AAD09294-3DE0-401A-B9D0-23B624AC7CC9}" destId="{BB29B0DC-E1C1-4C80-BBCB-600304856C55}" srcOrd="0" destOrd="0" presId="urn:microsoft.com/office/officeart/2005/8/layout/bProcess4"/>
    <dgm:cxn modelId="{AAFF1B52-DF37-442A-AFCF-660AECF26686}" type="presOf" srcId="{A11A27D6-03E7-40FC-98B7-F77B24EB15AF}" destId="{BA2F960E-AECD-4C9D-8B89-C621C3F93FF9}" srcOrd="0" destOrd="0" presId="urn:microsoft.com/office/officeart/2005/8/layout/bProcess4"/>
    <dgm:cxn modelId="{AA1367B0-B0D5-4CD0-8B90-248A65F48552}" srcId="{07D29218-1B1F-4EEB-A767-4DEEB5C68A4E}" destId="{EBDE230A-C07A-49DB-A9E8-F8D12D8EB4A8}" srcOrd="11" destOrd="0" parTransId="{1C10B868-55D3-4283-A42B-292D3C4D7F3B}" sibTransId="{5F5869AF-05C9-4B1D-B5FD-7968D5B46A2D}"/>
    <dgm:cxn modelId="{0417BEC3-4FBD-498D-A3C9-AB18CB45AA47}" type="presOf" srcId="{493AEF0A-D845-4C17-A1CA-2602D09D96FF}" destId="{22C5AEDA-2FA1-4CE1-A1E7-3D040A855DBC}" srcOrd="0" destOrd="0" presId="urn:microsoft.com/office/officeart/2005/8/layout/bProcess4"/>
    <dgm:cxn modelId="{A571963F-2FA9-4656-B5FD-3EB8B46BA0E5}" type="presOf" srcId="{93AB7084-42D1-4545-A04D-A87E2EB23392}" destId="{13ACE9A6-D417-4DA0-BF85-DBE0CDA20421}" srcOrd="0" destOrd="0" presId="urn:microsoft.com/office/officeart/2005/8/layout/bProcess4"/>
    <dgm:cxn modelId="{E421DDB6-422B-4243-AD99-FB056306A9E8}" srcId="{07D29218-1B1F-4EEB-A767-4DEEB5C68A4E}" destId="{788504FB-647F-41B5-BEF9-1B471749F2A2}" srcOrd="6" destOrd="0" parTransId="{4A572EEC-CCEA-4890-8338-B26A8474CAE9}" sibTransId="{2BAEBE2F-5B6F-4E6C-A6BC-3B141612D19A}"/>
    <dgm:cxn modelId="{61E1AAF9-1599-4738-9A55-4D048C5789B9}" type="presOf" srcId="{49626793-E762-4C83-BD7F-A8424A913364}" destId="{C59C8F6F-E4B4-4CCF-8951-528213498C00}" srcOrd="0" destOrd="0" presId="urn:microsoft.com/office/officeart/2005/8/layout/bProcess4"/>
    <dgm:cxn modelId="{3162A5BB-700F-4FDA-973F-9D7637013C5D}" type="presOf" srcId="{19686380-7781-4A72-8BB2-E3021ED73538}" destId="{BA133592-346B-4228-B4F7-BB20D49AC278}" srcOrd="0" destOrd="0" presId="urn:microsoft.com/office/officeart/2005/8/layout/bProcess4"/>
    <dgm:cxn modelId="{6C832EEA-90AC-40D3-8B78-C28F846B0251}" type="presOf" srcId="{4E8169C0-C05D-4FA8-8F7B-A034ABACF0C1}" destId="{28B0FC63-CFCA-451D-9C78-2783D379872A}" srcOrd="0" destOrd="0" presId="urn:microsoft.com/office/officeart/2005/8/layout/bProcess4"/>
    <dgm:cxn modelId="{2BA0F33B-81F2-482C-967A-45E8B9CDD7DD}" type="presOf" srcId="{978A140D-6DF0-4404-82C2-329FC0B04FCF}" destId="{FC92EBE9-D5E8-42A4-9AF4-AF4E94E27115}" srcOrd="0" destOrd="0" presId="urn:microsoft.com/office/officeart/2005/8/layout/bProcess4"/>
    <dgm:cxn modelId="{9FA623B7-4C53-4ACB-A9F8-70511F642530}" type="presOf" srcId="{E4A8744D-3F43-4C23-8CD2-64A34167A780}" destId="{49C25CFA-B9C4-4CEB-ADDC-4483A7C71034}" srcOrd="0" destOrd="0" presId="urn:microsoft.com/office/officeart/2005/8/layout/bProcess4"/>
    <dgm:cxn modelId="{567FFD11-E6D2-4EB1-97FD-99730A302B75}" type="presOf" srcId="{2B905A73-835E-4944-9231-AF8831F85C5B}" destId="{5C8B4926-2F63-4DF6-9A9D-DD1D517B50AA}" srcOrd="0" destOrd="0" presId="urn:microsoft.com/office/officeart/2005/8/layout/bProcess4"/>
    <dgm:cxn modelId="{8BDB2B0B-52F9-4C0A-BBFE-17603EE3651B}" srcId="{07D29218-1B1F-4EEB-A767-4DEEB5C68A4E}" destId="{93AB7084-42D1-4545-A04D-A87E2EB23392}" srcOrd="3" destOrd="0" parTransId="{CD4E9ADD-B286-4525-8AD1-1A8D523E3B95}" sibTransId="{AAD09294-3DE0-401A-B9D0-23B624AC7CC9}"/>
    <dgm:cxn modelId="{FA23BFC2-EBB8-4C91-B19A-DDA4A3AADA61}" type="presOf" srcId="{EBDE230A-C07A-49DB-A9E8-F8D12D8EB4A8}" destId="{11D77189-B052-40C4-8C81-4D2A7BFD5A1F}" srcOrd="0" destOrd="0" presId="urn:microsoft.com/office/officeart/2005/8/layout/bProcess4"/>
    <dgm:cxn modelId="{F648A1FA-E216-48AB-B5DA-FA8336AFAB92}" type="presOf" srcId="{2773C0A7-182A-4877-B1D9-C07F31587F94}" destId="{135BE27C-E063-4B5C-B315-F510AB168DE3}" srcOrd="0" destOrd="0" presId="urn:microsoft.com/office/officeart/2005/8/layout/bProcess4"/>
    <dgm:cxn modelId="{04333610-980F-48F6-8EC3-7CFBD256FCB9}" type="presOf" srcId="{F4CB4BD3-37C8-46A1-9063-E9356F60BCEF}" destId="{2DDFF3D4-EBC4-4CEA-A53A-5F6555DB17A6}" srcOrd="0" destOrd="0" presId="urn:microsoft.com/office/officeart/2005/8/layout/bProcess4"/>
    <dgm:cxn modelId="{5BF2D28E-9B20-4516-B38D-397C52DFCC80}" type="presOf" srcId="{9166A37B-5DC3-4132-96F7-37CBF6DB162C}" destId="{5C121162-D9D8-42B7-AFC2-06539C754107}" srcOrd="0" destOrd="0" presId="urn:microsoft.com/office/officeart/2005/8/layout/bProcess4"/>
    <dgm:cxn modelId="{439114D5-E336-4CDA-8715-CD308639D1D5}" srcId="{07D29218-1B1F-4EEB-A767-4DEEB5C68A4E}" destId="{33C8B027-B65A-46B0-B790-01433984CB97}" srcOrd="1" destOrd="0" parTransId="{C4214615-2DF6-439B-8FB5-D64D97E70F65}" sibTransId="{49626793-E762-4C83-BD7F-A8424A913364}"/>
    <dgm:cxn modelId="{C42FF29D-6ECD-4DA6-B7AD-F9A1FE2BD6C3}" srcId="{07D29218-1B1F-4EEB-A767-4DEEB5C68A4E}" destId="{2773C0A7-182A-4877-B1D9-C07F31587F94}" srcOrd="7" destOrd="0" parTransId="{364AD625-DF72-4559-BFFB-285E3A7C64A0}" sibTransId="{E4A8744D-3F43-4C23-8CD2-64A34167A780}"/>
    <dgm:cxn modelId="{CBF9F017-7023-4FF0-B285-752CB0511A7D}" srcId="{07D29218-1B1F-4EEB-A767-4DEEB5C68A4E}" destId="{F4CB4BD3-37C8-46A1-9063-E9356F60BCEF}" srcOrd="8" destOrd="0" parTransId="{E865802B-A9B2-4FB1-8B2E-43BA9F38AD6F}" sibTransId="{978A140D-6DF0-4404-82C2-329FC0B04FCF}"/>
    <dgm:cxn modelId="{993911AE-836C-41CA-BF83-45D8F0677DAA}" type="presOf" srcId="{3D234551-FAB5-4123-B57B-56E483A528FF}" destId="{248687BA-B381-42A8-BB71-FBBBAFD99BD9}" srcOrd="0" destOrd="0" presId="urn:microsoft.com/office/officeart/2005/8/layout/bProcess4"/>
    <dgm:cxn modelId="{3347AD3A-1D1B-4731-BDCE-CBCF04CF68B2}" srcId="{07D29218-1B1F-4EEB-A767-4DEEB5C68A4E}" destId="{F57A425D-EF55-4289-A06A-8E8424EF5F27}" srcOrd="4" destOrd="0" parTransId="{1A785744-721B-4CC8-9E2C-8592E8DDBD5F}" sibTransId="{19686380-7781-4A72-8BB2-E3021ED73538}"/>
    <dgm:cxn modelId="{57DB9D0B-106F-4949-8B0D-B5888603AD76}" type="presOf" srcId="{2BAEBE2F-5B6F-4E6C-A6BC-3B141612D19A}" destId="{D73615B0-C31F-47AB-8CC1-964D9F7DE401}" srcOrd="0" destOrd="0" presId="urn:microsoft.com/office/officeart/2005/8/layout/bProcess4"/>
    <dgm:cxn modelId="{F45526FF-FAAC-4ACE-BDEF-B99A7AA41527}" srcId="{07D29218-1B1F-4EEB-A767-4DEEB5C68A4E}" destId="{27BAC9EC-0677-4F7F-BD66-303F02D60E8A}" srcOrd="10" destOrd="0" parTransId="{1EB9B9DE-F2F8-4395-AC2D-9B2F57C9C951}" sibTransId="{9166A37B-5DC3-4132-96F7-37CBF6DB162C}"/>
    <dgm:cxn modelId="{B17AB987-61F1-44B2-996E-A52057D7B9B2}" type="presOf" srcId="{788504FB-647F-41B5-BEF9-1B471749F2A2}" destId="{982AD94E-BEBE-4389-BF61-2575DD70FD94}" srcOrd="0" destOrd="0" presId="urn:microsoft.com/office/officeart/2005/8/layout/bProcess4"/>
    <dgm:cxn modelId="{749C28BD-5477-4B80-9523-6D9D6AD5D6A0}" type="presOf" srcId="{45E8D065-0347-4A5D-9438-15F4BF6CC943}" destId="{3EE3F6E3-74E9-43D4-AF7C-FB702C0A0743}" srcOrd="0" destOrd="0" presId="urn:microsoft.com/office/officeart/2005/8/layout/bProcess4"/>
    <dgm:cxn modelId="{80D30C79-CA2B-41F7-BBAA-2D83D65AF57B}" type="presParOf" srcId="{DD62A7FF-0573-4F1A-8EA2-982D4F3FD27C}" destId="{5378D2B4-8A0F-4342-999A-52C0A46FEAD4}" srcOrd="0" destOrd="0" presId="urn:microsoft.com/office/officeart/2005/8/layout/bProcess4"/>
    <dgm:cxn modelId="{83C95141-941E-44C8-8333-0E39DBA9955D}" type="presParOf" srcId="{5378D2B4-8A0F-4342-999A-52C0A46FEAD4}" destId="{4CFCC951-7645-4DA0-A35C-AB9C24801B93}" srcOrd="0" destOrd="0" presId="urn:microsoft.com/office/officeart/2005/8/layout/bProcess4"/>
    <dgm:cxn modelId="{E8DB2395-65A5-4484-967F-08F8327A47F9}" type="presParOf" srcId="{5378D2B4-8A0F-4342-999A-52C0A46FEAD4}" destId="{28B0FC63-CFCA-451D-9C78-2783D379872A}" srcOrd="1" destOrd="0" presId="urn:microsoft.com/office/officeart/2005/8/layout/bProcess4"/>
    <dgm:cxn modelId="{9E6A618A-E377-494E-B209-1BDA50BD48F7}" type="presParOf" srcId="{DD62A7FF-0573-4F1A-8EA2-982D4F3FD27C}" destId="{BA2F960E-AECD-4C9D-8B89-C621C3F93FF9}" srcOrd="1" destOrd="0" presId="urn:microsoft.com/office/officeart/2005/8/layout/bProcess4"/>
    <dgm:cxn modelId="{CA66B232-2734-4023-A8A4-3BA476FB3F21}" type="presParOf" srcId="{DD62A7FF-0573-4F1A-8EA2-982D4F3FD27C}" destId="{6C3E9F67-489F-411E-ACED-89C131E33E54}" srcOrd="2" destOrd="0" presId="urn:microsoft.com/office/officeart/2005/8/layout/bProcess4"/>
    <dgm:cxn modelId="{57C2E5D4-288E-4048-BC7A-4B8D6BE749FC}" type="presParOf" srcId="{6C3E9F67-489F-411E-ACED-89C131E33E54}" destId="{0F12966C-2660-4D69-AD44-F1FC527B36F1}" srcOrd="0" destOrd="0" presId="urn:microsoft.com/office/officeart/2005/8/layout/bProcess4"/>
    <dgm:cxn modelId="{1A28108A-410E-446C-B0BF-35D473F0BC84}" type="presParOf" srcId="{6C3E9F67-489F-411E-ACED-89C131E33E54}" destId="{9B09D1F5-FEA1-4A28-817B-DF2AAB6F5920}" srcOrd="1" destOrd="0" presId="urn:microsoft.com/office/officeart/2005/8/layout/bProcess4"/>
    <dgm:cxn modelId="{191C7EE7-9E10-452D-8BEF-05B4E164C58F}" type="presParOf" srcId="{DD62A7FF-0573-4F1A-8EA2-982D4F3FD27C}" destId="{C59C8F6F-E4B4-4CCF-8951-528213498C00}" srcOrd="3" destOrd="0" presId="urn:microsoft.com/office/officeart/2005/8/layout/bProcess4"/>
    <dgm:cxn modelId="{A52B6F6B-110B-476E-A625-2D07E7452FD0}" type="presParOf" srcId="{DD62A7FF-0573-4F1A-8EA2-982D4F3FD27C}" destId="{84FA81C7-3944-457E-B349-803762EE75AA}" srcOrd="4" destOrd="0" presId="urn:microsoft.com/office/officeart/2005/8/layout/bProcess4"/>
    <dgm:cxn modelId="{85B2FF89-3DA1-46EB-8CB9-F82FC58CD0BE}" type="presParOf" srcId="{84FA81C7-3944-457E-B349-803762EE75AA}" destId="{AFFD6BC5-097A-406F-AC0D-7BD2DD1604F0}" srcOrd="0" destOrd="0" presId="urn:microsoft.com/office/officeart/2005/8/layout/bProcess4"/>
    <dgm:cxn modelId="{50F711EB-2FD4-4372-94F6-34303F98009F}" type="presParOf" srcId="{84FA81C7-3944-457E-B349-803762EE75AA}" destId="{3EE3F6E3-74E9-43D4-AF7C-FB702C0A0743}" srcOrd="1" destOrd="0" presId="urn:microsoft.com/office/officeart/2005/8/layout/bProcess4"/>
    <dgm:cxn modelId="{FD181E94-F559-49C2-8A43-4C3E3A67169C}" type="presParOf" srcId="{DD62A7FF-0573-4F1A-8EA2-982D4F3FD27C}" destId="{248687BA-B381-42A8-BB71-FBBBAFD99BD9}" srcOrd="5" destOrd="0" presId="urn:microsoft.com/office/officeart/2005/8/layout/bProcess4"/>
    <dgm:cxn modelId="{15DE8B80-514C-45A7-9DC7-EF48950654F1}" type="presParOf" srcId="{DD62A7FF-0573-4F1A-8EA2-982D4F3FD27C}" destId="{4D16B5AB-1D5F-4AC8-BF88-838487357B29}" srcOrd="6" destOrd="0" presId="urn:microsoft.com/office/officeart/2005/8/layout/bProcess4"/>
    <dgm:cxn modelId="{3B799A48-A1B2-49F6-A1BD-6BB1A7DE9857}" type="presParOf" srcId="{4D16B5AB-1D5F-4AC8-BF88-838487357B29}" destId="{2E830240-CB64-41AA-875F-752F9BD77297}" srcOrd="0" destOrd="0" presId="urn:microsoft.com/office/officeart/2005/8/layout/bProcess4"/>
    <dgm:cxn modelId="{5FBF4858-80DB-41F5-A674-24A6A1BF87B4}" type="presParOf" srcId="{4D16B5AB-1D5F-4AC8-BF88-838487357B29}" destId="{13ACE9A6-D417-4DA0-BF85-DBE0CDA20421}" srcOrd="1" destOrd="0" presId="urn:microsoft.com/office/officeart/2005/8/layout/bProcess4"/>
    <dgm:cxn modelId="{B71362B8-F0E8-46ED-BA02-D8D1436E60B1}" type="presParOf" srcId="{DD62A7FF-0573-4F1A-8EA2-982D4F3FD27C}" destId="{BB29B0DC-E1C1-4C80-BBCB-600304856C55}" srcOrd="7" destOrd="0" presId="urn:microsoft.com/office/officeart/2005/8/layout/bProcess4"/>
    <dgm:cxn modelId="{D3A414C1-3C49-48CB-8739-EE7AEFE50916}" type="presParOf" srcId="{DD62A7FF-0573-4F1A-8EA2-982D4F3FD27C}" destId="{A827DAFB-5EED-41AF-B60F-1E5D5F3D54F4}" srcOrd="8" destOrd="0" presId="urn:microsoft.com/office/officeart/2005/8/layout/bProcess4"/>
    <dgm:cxn modelId="{99F296C1-B2FC-4FBD-9DC5-8768A750A681}" type="presParOf" srcId="{A827DAFB-5EED-41AF-B60F-1E5D5F3D54F4}" destId="{B51B6E52-17BD-4181-8B80-7A7B41000CE1}" srcOrd="0" destOrd="0" presId="urn:microsoft.com/office/officeart/2005/8/layout/bProcess4"/>
    <dgm:cxn modelId="{C075A12B-EE1C-4A74-9628-DF938547D2D9}" type="presParOf" srcId="{A827DAFB-5EED-41AF-B60F-1E5D5F3D54F4}" destId="{76387292-A18A-49FB-89BE-16F9B1492CD6}" srcOrd="1" destOrd="0" presId="urn:microsoft.com/office/officeart/2005/8/layout/bProcess4"/>
    <dgm:cxn modelId="{654456F4-20DE-43BA-A38B-07ECCAEEFD69}" type="presParOf" srcId="{DD62A7FF-0573-4F1A-8EA2-982D4F3FD27C}" destId="{BA133592-346B-4228-B4F7-BB20D49AC278}" srcOrd="9" destOrd="0" presId="urn:microsoft.com/office/officeart/2005/8/layout/bProcess4"/>
    <dgm:cxn modelId="{C7FC6ABA-2BE8-4E2F-AE91-AA455ECB486C}" type="presParOf" srcId="{DD62A7FF-0573-4F1A-8EA2-982D4F3FD27C}" destId="{6EEFC29D-605E-473C-8BE2-4499BE5F7F5E}" srcOrd="10" destOrd="0" presId="urn:microsoft.com/office/officeart/2005/8/layout/bProcess4"/>
    <dgm:cxn modelId="{4F66406B-3FB2-4F4F-B381-29A908E0CFEB}" type="presParOf" srcId="{6EEFC29D-605E-473C-8BE2-4499BE5F7F5E}" destId="{C5167317-531A-4E3C-AB2C-4EAAD3CB4220}" srcOrd="0" destOrd="0" presId="urn:microsoft.com/office/officeart/2005/8/layout/bProcess4"/>
    <dgm:cxn modelId="{BB6153EA-5359-4DF0-846B-2828681A2D60}" type="presParOf" srcId="{6EEFC29D-605E-473C-8BE2-4499BE5F7F5E}" destId="{22C5AEDA-2FA1-4CE1-A1E7-3D040A855DBC}" srcOrd="1" destOrd="0" presId="urn:microsoft.com/office/officeart/2005/8/layout/bProcess4"/>
    <dgm:cxn modelId="{CE8A7FCE-2567-40E5-A946-2BE0C13B1866}" type="presParOf" srcId="{DD62A7FF-0573-4F1A-8EA2-982D4F3FD27C}" destId="{D4ECDC2F-7BD5-49CE-B318-89B723A86254}" srcOrd="11" destOrd="0" presId="urn:microsoft.com/office/officeart/2005/8/layout/bProcess4"/>
    <dgm:cxn modelId="{F72CCCC2-9F7E-4DF7-921E-A388B8B744BA}" type="presParOf" srcId="{DD62A7FF-0573-4F1A-8EA2-982D4F3FD27C}" destId="{51B07EC4-B9F2-4F1A-BCB0-B8ECF624CDC0}" srcOrd="12" destOrd="0" presId="urn:microsoft.com/office/officeart/2005/8/layout/bProcess4"/>
    <dgm:cxn modelId="{169103C7-4B20-4F9F-B1F2-C21F8FA0D1E5}" type="presParOf" srcId="{51B07EC4-B9F2-4F1A-BCB0-B8ECF624CDC0}" destId="{F8531873-EA47-43E1-9BD7-E837A21FA115}" srcOrd="0" destOrd="0" presId="urn:microsoft.com/office/officeart/2005/8/layout/bProcess4"/>
    <dgm:cxn modelId="{A804A8AB-3FF6-4346-BD47-4C49F03FE5E6}" type="presParOf" srcId="{51B07EC4-B9F2-4F1A-BCB0-B8ECF624CDC0}" destId="{982AD94E-BEBE-4389-BF61-2575DD70FD94}" srcOrd="1" destOrd="0" presId="urn:microsoft.com/office/officeart/2005/8/layout/bProcess4"/>
    <dgm:cxn modelId="{F7391648-C012-435C-BA07-4D8FEB7D8A96}" type="presParOf" srcId="{DD62A7FF-0573-4F1A-8EA2-982D4F3FD27C}" destId="{D73615B0-C31F-47AB-8CC1-964D9F7DE401}" srcOrd="13" destOrd="0" presId="urn:microsoft.com/office/officeart/2005/8/layout/bProcess4"/>
    <dgm:cxn modelId="{D674A5AA-1C0C-4EB8-93D3-17327E7C3EA1}" type="presParOf" srcId="{DD62A7FF-0573-4F1A-8EA2-982D4F3FD27C}" destId="{1B64F396-1BCA-49C0-94CD-AD24C1B76E1D}" srcOrd="14" destOrd="0" presId="urn:microsoft.com/office/officeart/2005/8/layout/bProcess4"/>
    <dgm:cxn modelId="{3F23878C-EE75-421C-B82A-BD11301FC67D}" type="presParOf" srcId="{1B64F396-1BCA-49C0-94CD-AD24C1B76E1D}" destId="{620BB3E2-CBA6-4D8F-A71D-5BFDE99361AF}" srcOrd="0" destOrd="0" presId="urn:microsoft.com/office/officeart/2005/8/layout/bProcess4"/>
    <dgm:cxn modelId="{72C963BF-8FA5-4C32-9CF5-47CAADAFD81C}" type="presParOf" srcId="{1B64F396-1BCA-49C0-94CD-AD24C1B76E1D}" destId="{135BE27C-E063-4B5C-B315-F510AB168DE3}" srcOrd="1" destOrd="0" presId="urn:microsoft.com/office/officeart/2005/8/layout/bProcess4"/>
    <dgm:cxn modelId="{F1363A4B-4313-455D-B1A7-EF960B8FCDD8}" type="presParOf" srcId="{DD62A7FF-0573-4F1A-8EA2-982D4F3FD27C}" destId="{49C25CFA-B9C4-4CEB-ADDC-4483A7C71034}" srcOrd="15" destOrd="0" presId="urn:microsoft.com/office/officeart/2005/8/layout/bProcess4"/>
    <dgm:cxn modelId="{E4D450A8-3AE5-4850-81D4-53FCFA75AB4E}" type="presParOf" srcId="{DD62A7FF-0573-4F1A-8EA2-982D4F3FD27C}" destId="{A42DFB79-47A0-4572-A8C4-9FFE4E79B093}" srcOrd="16" destOrd="0" presId="urn:microsoft.com/office/officeart/2005/8/layout/bProcess4"/>
    <dgm:cxn modelId="{E34F8052-C063-4BCF-91CC-C688565D659C}" type="presParOf" srcId="{A42DFB79-47A0-4572-A8C4-9FFE4E79B093}" destId="{89C26378-61E7-4D08-9CC8-1D45A66536A6}" srcOrd="0" destOrd="0" presId="urn:microsoft.com/office/officeart/2005/8/layout/bProcess4"/>
    <dgm:cxn modelId="{F644F416-D63E-4B14-BA91-006E5D2BED23}" type="presParOf" srcId="{A42DFB79-47A0-4572-A8C4-9FFE4E79B093}" destId="{2DDFF3D4-EBC4-4CEA-A53A-5F6555DB17A6}" srcOrd="1" destOrd="0" presId="urn:microsoft.com/office/officeart/2005/8/layout/bProcess4"/>
    <dgm:cxn modelId="{A4A9DF44-5E79-4DD0-AA90-4596867AB400}" type="presParOf" srcId="{DD62A7FF-0573-4F1A-8EA2-982D4F3FD27C}" destId="{FC92EBE9-D5E8-42A4-9AF4-AF4E94E27115}" srcOrd="17" destOrd="0" presId="urn:microsoft.com/office/officeart/2005/8/layout/bProcess4"/>
    <dgm:cxn modelId="{29DCB0D0-14DA-4F59-93E5-AF76DB7C5A34}" type="presParOf" srcId="{DD62A7FF-0573-4F1A-8EA2-982D4F3FD27C}" destId="{770EBD06-2B5B-4BF3-A024-EA5CB8E0A5F1}" srcOrd="18" destOrd="0" presId="urn:microsoft.com/office/officeart/2005/8/layout/bProcess4"/>
    <dgm:cxn modelId="{1EF9524D-18E1-4860-8A3F-01784893AFAE}" type="presParOf" srcId="{770EBD06-2B5B-4BF3-A024-EA5CB8E0A5F1}" destId="{8A2CE006-D850-44F6-9402-F5789A96D0B9}" srcOrd="0" destOrd="0" presId="urn:microsoft.com/office/officeart/2005/8/layout/bProcess4"/>
    <dgm:cxn modelId="{FBDAA8F0-4832-487A-8A5E-B5E05D5A14C8}" type="presParOf" srcId="{770EBD06-2B5B-4BF3-A024-EA5CB8E0A5F1}" destId="{5C8B4926-2F63-4DF6-9A9D-DD1D517B50AA}" srcOrd="1" destOrd="0" presId="urn:microsoft.com/office/officeart/2005/8/layout/bProcess4"/>
    <dgm:cxn modelId="{BAE3DCDF-6855-4AF4-A0DD-DF5AA689608E}" type="presParOf" srcId="{DD62A7FF-0573-4F1A-8EA2-982D4F3FD27C}" destId="{069A7559-C2A4-4785-A46A-6A0B90EFF28D}" srcOrd="19" destOrd="0" presId="urn:microsoft.com/office/officeart/2005/8/layout/bProcess4"/>
    <dgm:cxn modelId="{8EE0A809-975F-4D7C-9D2C-7ED5170AF303}" type="presParOf" srcId="{DD62A7FF-0573-4F1A-8EA2-982D4F3FD27C}" destId="{20A9C2AE-6F9B-47AA-854D-32D06808FE6B}" srcOrd="20" destOrd="0" presId="urn:microsoft.com/office/officeart/2005/8/layout/bProcess4"/>
    <dgm:cxn modelId="{62122069-EBBF-4339-AF0A-5BC922EB3869}" type="presParOf" srcId="{20A9C2AE-6F9B-47AA-854D-32D06808FE6B}" destId="{F04F53BE-8914-42CE-8A7E-41052D193891}" srcOrd="0" destOrd="0" presId="urn:microsoft.com/office/officeart/2005/8/layout/bProcess4"/>
    <dgm:cxn modelId="{1A5A9009-69D7-4FC2-BEBD-D170490526A2}" type="presParOf" srcId="{20A9C2AE-6F9B-47AA-854D-32D06808FE6B}" destId="{A7A6EB1C-CDFD-4CBA-81BF-18D964284B52}" srcOrd="1" destOrd="0" presId="urn:microsoft.com/office/officeart/2005/8/layout/bProcess4"/>
    <dgm:cxn modelId="{D330EF7B-33B2-4CA6-B4E4-74416FD9118A}" type="presParOf" srcId="{DD62A7FF-0573-4F1A-8EA2-982D4F3FD27C}" destId="{5C121162-D9D8-42B7-AFC2-06539C754107}" srcOrd="21" destOrd="0" presId="urn:microsoft.com/office/officeart/2005/8/layout/bProcess4"/>
    <dgm:cxn modelId="{14F1BAEB-41AE-4CE5-B3BE-A4E049D9D749}" type="presParOf" srcId="{DD62A7FF-0573-4F1A-8EA2-982D4F3FD27C}" destId="{FC908BE1-E3B1-4BF2-9950-661853F09330}" srcOrd="22" destOrd="0" presId="urn:microsoft.com/office/officeart/2005/8/layout/bProcess4"/>
    <dgm:cxn modelId="{F1D9762E-BE0A-42B0-AC2A-31F9BDEC5A70}" type="presParOf" srcId="{FC908BE1-E3B1-4BF2-9950-661853F09330}" destId="{D44A125F-1017-4D62-97E0-55E2CE3A3977}" srcOrd="0" destOrd="0" presId="urn:microsoft.com/office/officeart/2005/8/layout/bProcess4"/>
    <dgm:cxn modelId="{CD65090A-CCE8-4382-8FB1-FD056E8B911C}" type="presParOf" srcId="{FC908BE1-E3B1-4BF2-9950-661853F09330}" destId="{11D77189-B052-40C4-8C81-4D2A7BFD5A1F}"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649F134-C027-48FA-998C-29F5BCEBE2D5}" type="doc">
      <dgm:prSet loTypeId="urn:microsoft.com/office/officeart/2005/8/layout/process2" loCatId="process" qsTypeId="urn:microsoft.com/office/officeart/2005/8/quickstyle/simple1" qsCatId="simple" csTypeId="urn:microsoft.com/office/officeart/2005/8/colors/colorful3" csCatId="colorful" phldr="1"/>
      <dgm:spPr/>
    </dgm:pt>
    <dgm:pt modelId="{B2F04804-4681-4A8A-B512-2F0F0B7F0841}">
      <dgm:prSet phldrT="[Texto]" custT="1"/>
      <dgm:spPr/>
      <dgm:t>
        <a:bodyPr/>
        <a:lstStyle/>
        <a:p>
          <a:r>
            <a:rPr lang="es-ES" sz="1800" smtClean="0">
              <a:latin typeface="Calibri" panose="020F0502020204030204" pitchFamily="34" charset="0"/>
              <a:cs typeface="Calibri" panose="020F0502020204030204" pitchFamily="34" charset="0"/>
            </a:rPr>
            <a:t>Error absoluto</a:t>
          </a:r>
          <a:endParaRPr lang="es-ES" sz="1800" dirty="0">
            <a:latin typeface="Calibri" panose="020F0502020204030204" pitchFamily="34" charset="0"/>
            <a:cs typeface="Calibri" panose="020F0502020204030204" pitchFamily="34" charset="0"/>
          </a:endParaRPr>
        </a:p>
      </dgm:t>
    </dgm:pt>
    <dgm:pt modelId="{14B1FD78-0181-4283-BBA8-31C437DFBD8A}" type="parTrans" cxnId="{AAFE9CD5-AD30-48A2-B6D3-7B0993BB8E82}">
      <dgm:prSet/>
      <dgm:spPr/>
      <dgm:t>
        <a:bodyPr/>
        <a:lstStyle/>
        <a:p>
          <a:endParaRPr lang="es-ES" sz="1200">
            <a:solidFill>
              <a:schemeClr val="tx1"/>
            </a:solidFill>
            <a:latin typeface="Calibri" panose="020F0502020204030204" pitchFamily="34" charset="0"/>
            <a:cs typeface="Calibri" panose="020F0502020204030204" pitchFamily="34" charset="0"/>
          </a:endParaRPr>
        </a:p>
      </dgm:t>
    </dgm:pt>
    <dgm:pt modelId="{C3AC5E46-EF3C-4FCB-8C7B-0F31700CE0B2}" type="sibTrans" cxnId="{AAFE9CD5-AD30-48A2-B6D3-7B0993BB8E82}">
      <dgm:prSet custT="1"/>
      <dgm:spPr>
        <a:noFill/>
        <a:ln>
          <a:noFill/>
        </a:ln>
      </dgm:spPr>
      <dgm:t>
        <a:bodyPr/>
        <a:lstStyle/>
        <a:p>
          <a:endParaRPr lang="es-ES" sz="1400">
            <a:solidFill>
              <a:schemeClr val="tx1"/>
            </a:solidFill>
            <a:latin typeface="Calibri" panose="020F0502020204030204" pitchFamily="34" charset="0"/>
            <a:cs typeface="Calibri" panose="020F0502020204030204" pitchFamily="34" charset="0"/>
          </a:endParaRPr>
        </a:p>
      </dgm:t>
    </dgm:pt>
    <dgm:pt modelId="{E8E96387-7F5A-4FB7-A475-DE9A967E84EE}">
      <dgm:prSet phldrT="[Texto]" custT="1"/>
      <dgm:spPr/>
      <dgm:t>
        <a:bodyPr/>
        <a:lstStyle/>
        <a:p>
          <a:r>
            <a:rPr lang="es-ES" sz="1800" smtClean="0">
              <a:latin typeface="Calibri" panose="020F0502020204030204" pitchFamily="34" charset="0"/>
              <a:cs typeface="Calibri" panose="020F0502020204030204" pitchFamily="34" charset="0"/>
            </a:rPr>
            <a:t>Error relativo</a:t>
          </a:r>
          <a:endParaRPr lang="es-ES" sz="1800" dirty="0">
            <a:latin typeface="Calibri" panose="020F0502020204030204" pitchFamily="34" charset="0"/>
            <a:cs typeface="Calibri" panose="020F0502020204030204" pitchFamily="34" charset="0"/>
          </a:endParaRPr>
        </a:p>
      </dgm:t>
    </dgm:pt>
    <dgm:pt modelId="{35813448-59A5-4B62-AD52-33C2CEB85E64}" type="parTrans" cxnId="{06EFB9D1-828E-46CA-BA88-26C4A1E39876}">
      <dgm:prSet/>
      <dgm:spPr/>
      <dgm:t>
        <a:bodyPr/>
        <a:lstStyle/>
        <a:p>
          <a:endParaRPr lang="es-ES" sz="1200">
            <a:solidFill>
              <a:schemeClr val="tx1"/>
            </a:solidFill>
            <a:latin typeface="Calibri" panose="020F0502020204030204" pitchFamily="34" charset="0"/>
            <a:cs typeface="Calibri" panose="020F0502020204030204" pitchFamily="34" charset="0"/>
          </a:endParaRPr>
        </a:p>
      </dgm:t>
    </dgm:pt>
    <dgm:pt modelId="{01953BB8-BCFE-4574-833B-48494754D83C}" type="sibTrans" cxnId="{06EFB9D1-828E-46CA-BA88-26C4A1E39876}">
      <dgm:prSet custT="1"/>
      <dgm:spPr>
        <a:noFill/>
        <a:ln>
          <a:noFill/>
        </a:ln>
      </dgm:spPr>
      <dgm:t>
        <a:bodyPr/>
        <a:lstStyle/>
        <a:p>
          <a:endParaRPr lang="es-ES" sz="1400">
            <a:solidFill>
              <a:schemeClr val="tx1"/>
            </a:solidFill>
            <a:latin typeface="Calibri" panose="020F0502020204030204" pitchFamily="34" charset="0"/>
            <a:cs typeface="Calibri" panose="020F0502020204030204" pitchFamily="34" charset="0"/>
          </a:endParaRPr>
        </a:p>
      </dgm:t>
    </dgm:pt>
    <dgm:pt modelId="{E03931C9-E298-4D6D-8729-45FAC8FAB1E6}">
      <dgm:prSet phldrT="[Texto]" custT="1"/>
      <dgm:spPr/>
      <dgm:t>
        <a:bodyPr/>
        <a:lstStyle/>
        <a:p>
          <a:r>
            <a:rPr lang="es-ES" sz="1800" smtClean="0">
              <a:latin typeface="Calibri" panose="020F0502020204030204" pitchFamily="34" charset="0"/>
              <a:cs typeface="Calibri" panose="020F0502020204030204" pitchFamily="34" charset="0"/>
            </a:rPr>
            <a:t>Exactitud posicional</a:t>
          </a:r>
          <a:endParaRPr lang="es-ES" sz="1800" dirty="0">
            <a:latin typeface="Calibri" panose="020F0502020204030204" pitchFamily="34" charset="0"/>
            <a:cs typeface="Calibri" panose="020F0502020204030204" pitchFamily="34" charset="0"/>
          </a:endParaRPr>
        </a:p>
      </dgm:t>
    </dgm:pt>
    <dgm:pt modelId="{43C8B5E8-F481-4E10-A8AB-2B1006D76CAB}" type="parTrans" cxnId="{D0AEC0AA-BC75-471E-B379-ED03CBAFF119}">
      <dgm:prSet/>
      <dgm:spPr/>
      <dgm:t>
        <a:bodyPr/>
        <a:lstStyle/>
        <a:p>
          <a:endParaRPr lang="es-ES" sz="1200">
            <a:solidFill>
              <a:schemeClr val="tx1"/>
            </a:solidFill>
            <a:latin typeface="Calibri" panose="020F0502020204030204" pitchFamily="34" charset="0"/>
            <a:cs typeface="Calibri" panose="020F0502020204030204" pitchFamily="34" charset="0"/>
          </a:endParaRPr>
        </a:p>
      </dgm:t>
    </dgm:pt>
    <dgm:pt modelId="{71887210-BED4-4B4D-8F28-3369E225938D}" type="sibTrans" cxnId="{D0AEC0AA-BC75-471E-B379-ED03CBAFF119}">
      <dgm:prSet/>
      <dgm:spPr/>
      <dgm:t>
        <a:bodyPr/>
        <a:lstStyle/>
        <a:p>
          <a:endParaRPr lang="es-ES" sz="1200">
            <a:solidFill>
              <a:schemeClr val="tx1"/>
            </a:solidFill>
            <a:latin typeface="Calibri" panose="020F0502020204030204" pitchFamily="34" charset="0"/>
            <a:cs typeface="Calibri" panose="020F0502020204030204" pitchFamily="34" charset="0"/>
          </a:endParaRPr>
        </a:p>
      </dgm:t>
    </dgm:pt>
    <dgm:pt modelId="{7A7B9EB0-AC7D-4ADB-810E-9C0A58B34B16}" type="pres">
      <dgm:prSet presAssocID="{0649F134-C027-48FA-998C-29F5BCEBE2D5}" presName="linearFlow" presStyleCnt="0">
        <dgm:presLayoutVars>
          <dgm:resizeHandles val="exact"/>
        </dgm:presLayoutVars>
      </dgm:prSet>
      <dgm:spPr/>
    </dgm:pt>
    <dgm:pt modelId="{CFBC7C9E-53C9-487E-A478-A1917489C0D3}" type="pres">
      <dgm:prSet presAssocID="{B2F04804-4681-4A8A-B512-2F0F0B7F0841}" presName="node" presStyleLbl="node1" presStyleIdx="0" presStyleCnt="3" custScaleX="163225" custScaleY="26621" custLinFactNeighborX="0" custLinFactNeighborY="49824">
        <dgm:presLayoutVars>
          <dgm:bulletEnabled val="1"/>
        </dgm:presLayoutVars>
      </dgm:prSet>
      <dgm:spPr/>
      <dgm:t>
        <a:bodyPr/>
        <a:lstStyle/>
        <a:p>
          <a:endParaRPr lang="es-ES"/>
        </a:p>
      </dgm:t>
    </dgm:pt>
    <dgm:pt modelId="{06C150E4-B6CC-4CBF-A4B5-8A28D9D399E0}" type="pres">
      <dgm:prSet presAssocID="{C3AC5E46-EF3C-4FCB-8C7B-0F31700CE0B2}" presName="sibTrans" presStyleLbl="sibTrans2D1" presStyleIdx="0" presStyleCnt="2" custAng="16509506" custLinFactX="138920" custLinFactY="-41619" custLinFactNeighborX="200000" custLinFactNeighborY="-100000"/>
      <dgm:spPr/>
      <dgm:t>
        <a:bodyPr/>
        <a:lstStyle/>
        <a:p>
          <a:endParaRPr lang="es-ES"/>
        </a:p>
      </dgm:t>
    </dgm:pt>
    <dgm:pt modelId="{57DCE9AC-F110-402A-AD9B-E2F16F55CEE8}" type="pres">
      <dgm:prSet presAssocID="{C3AC5E46-EF3C-4FCB-8C7B-0F31700CE0B2}" presName="connectorText" presStyleLbl="sibTrans2D1" presStyleIdx="0" presStyleCnt="2"/>
      <dgm:spPr/>
      <dgm:t>
        <a:bodyPr/>
        <a:lstStyle/>
        <a:p>
          <a:endParaRPr lang="es-ES"/>
        </a:p>
      </dgm:t>
    </dgm:pt>
    <dgm:pt modelId="{32798271-F656-4E10-95F0-4D13EE5326C6}" type="pres">
      <dgm:prSet presAssocID="{E8E96387-7F5A-4FB7-A475-DE9A967E84EE}" presName="node" presStyleLbl="node1" presStyleIdx="1" presStyleCnt="3" custScaleX="160621" custScaleY="27055" custLinFactNeighborY="28701">
        <dgm:presLayoutVars>
          <dgm:bulletEnabled val="1"/>
        </dgm:presLayoutVars>
      </dgm:prSet>
      <dgm:spPr/>
      <dgm:t>
        <a:bodyPr/>
        <a:lstStyle/>
        <a:p>
          <a:endParaRPr lang="es-ES"/>
        </a:p>
      </dgm:t>
    </dgm:pt>
    <dgm:pt modelId="{8A2AC3A0-C9F4-43C3-BF69-444FE2C193F0}" type="pres">
      <dgm:prSet presAssocID="{01953BB8-BCFE-4574-833B-48494754D83C}" presName="sibTrans" presStyleLbl="sibTrans2D1" presStyleIdx="1" presStyleCnt="2"/>
      <dgm:spPr/>
      <dgm:t>
        <a:bodyPr/>
        <a:lstStyle/>
        <a:p>
          <a:endParaRPr lang="es-ES"/>
        </a:p>
      </dgm:t>
    </dgm:pt>
    <dgm:pt modelId="{44D9ACA2-24EB-4995-A8A2-934F17279478}" type="pres">
      <dgm:prSet presAssocID="{01953BB8-BCFE-4574-833B-48494754D83C}" presName="connectorText" presStyleLbl="sibTrans2D1" presStyleIdx="1" presStyleCnt="2"/>
      <dgm:spPr/>
      <dgm:t>
        <a:bodyPr/>
        <a:lstStyle/>
        <a:p>
          <a:endParaRPr lang="es-ES"/>
        </a:p>
      </dgm:t>
    </dgm:pt>
    <dgm:pt modelId="{AD38B9D9-5E22-4D52-B554-BA4B18F5B1CA}" type="pres">
      <dgm:prSet presAssocID="{E03931C9-E298-4D6D-8729-45FAC8FAB1E6}" presName="node" presStyleLbl="node1" presStyleIdx="2" presStyleCnt="3" custScaleX="165607" custScaleY="26247" custLinFactNeighborY="-11822">
        <dgm:presLayoutVars>
          <dgm:bulletEnabled val="1"/>
        </dgm:presLayoutVars>
      </dgm:prSet>
      <dgm:spPr/>
      <dgm:t>
        <a:bodyPr/>
        <a:lstStyle/>
        <a:p>
          <a:endParaRPr lang="es-ES"/>
        </a:p>
      </dgm:t>
    </dgm:pt>
  </dgm:ptLst>
  <dgm:cxnLst>
    <dgm:cxn modelId="{AF6C98A0-B00D-474D-8382-D9BE461AAEA4}" type="presOf" srcId="{E8E96387-7F5A-4FB7-A475-DE9A967E84EE}" destId="{32798271-F656-4E10-95F0-4D13EE5326C6}" srcOrd="0" destOrd="0" presId="urn:microsoft.com/office/officeart/2005/8/layout/process2"/>
    <dgm:cxn modelId="{06EFB9D1-828E-46CA-BA88-26C4A1E39876}" srcId="{0649F134-C027-48FA-998C-29F5BCEBE2D5}" destId="{E8E96387-7F5A-4FB7-A475-DE9A967E84EE}" srcOrd="1" destOrd="0" parTransId="{35813448-59A5-4B62-AD52-33C2CEB85E64}" sibTransId="{01953BB8-BCFE-4574-833B-48494754D83C}"/>
    <dgm:cxn modelId="{D0AEC0AA-BC75-471E-B379-ED03CBAFF119}" srcId="{0649F134-C027-48FA-998C-29F5BCEBE2D5}" destId="{E03931C9-E298-4D6D-8729-45FAC8FAB1E6}" srcOrd="2" destOrd="0" parTransId="{43C8B5E8-F481-4E10-A8AB-2B1006D76CAB}" sibTransId="{71887210-BED4-4B4D-8F28-3369E225938D}"/>
    <dgm:cxn modelId="{13A86155-93BD-42CB-AA2F-23EF6E8E697C}" type="presOf" srcId="{01953BB8-BCFE-4574-833B-48494754D83C}" destId="{44D9ACA2-24EB-4995-A8A2-934F17279478}" srcOrd="1" destOrd="0" presId="urn:microsoft.com/office/officeart/2005/8/layout/process2"/>
    <dgm:cxn modelId="{1D97E518-4865-4229-A045-F4C07B99121F}" type="presOf" srcId="{B2F04804-4681-4A8A-B512-2F0F0B7F0841}" destId="{CFBC7C9E-53C9-487E-A478-A1917489C0D3}" srcOrd="0" destOrd="0" presId="urn:microsoft.com/office/officeart/2005/8/layout/process2"/>
    <dgm:cxn modelId="{8BDD3E21-6347-4A58-A7BC-87785D07D7E1}" type="presOf" srcId="{0649F134-C027-48FA-998C-29F5BCEBE2D5}" destId="{7A7B9EB0-AC7D-4ADB-810E-9C0A58B34B16}" srcOrd="0" destOrd="0" presId="urn:microsoft.com/office/officeart/2005/8/layout/process2"/>
    <dgm:cxn modelId="{74B167ED-AE16-4E00-850E-C9515A5BF33D}" type="presOf" srcId="{C3AC5E46-EF3C-4FCB-8C7B-0F31700CE0B2}" destId="{57DCE9AC-F110-402A-AD9B-E2F16F55CEE8}" srcOrd="1" destOrd="0" presId="urn:microsoft.com/office/officeart/2005/8/layout/process2"/>
    <dgm:cxn modelId="{656C50B1-91CC-409D-A75D-78C97793355A}" type="presOf" srcId="{01953BB8-BCFE-4574-833B-48494754D83C}" destId="{8A2AC3A0-C9F4-43C3-BF69-444FE2C193F0}" srcOrd="0" destOrd="0" presId="urn:microsoft.com/office/officeart/2005/8/layout/process2"/>
    <dgm:cxn modelId="{AAFE9CD5-AD30-48A2-B6D3-7B0993BB8E82}" srcId="{0649F134-C027-48FA-998C-29F5BCEBE2D5}" destId="{B2F04804-4681-4A8A-B512-2F0F0B7F0841}" srcOrd="0" destOrd="0" parTransId="{14B1FD78-0181-4283-BBA8-31C437DFBD8A}" sibTransId="{C3AC5E46-EF3C-4FCB-8C7B-0F31700CE0B2}"/>
    <dgm:cxn modelId="{304EE98B-60A9-43AC-8473-B71D81CBD1F1}" type="presOf" srcId="{C3AC5E46-EF3C-4FCB-8C7B-0F31700CE0B2}" destId="{06C150E4-B6CC-4CBF-A4B5-8A28D9D399E0}" srcOrd="0" destOrd="0" presId="urn:microsoft.com/office/officeart/2005/8/layout/process2"/>
    <dgm:cxn modelId="{ECEE9F31-858D-4041-8785-D6763C48792C}" type="presOf" srcId="{E03931C9-E298-4D6D-8729-45FAC8FAB1E6}" destId="{AD38B9D9-5E22-4D52-B554-BA4B18F5B1CA}" srcOrd="0" destOrd="0" presId="urn:microsoft.com/office/officeart/2005/8/layout/process2"/>
    <dgm:cxn modelId="{892CE3BF-5B0C-4A8B-A4D5-102B2F021965}" type="presParOf" srcId="{7A7B9EB0-AC7D-4ADB-810E-9C0A58B34B16}" destId="{CFBC7C9E-53C9-487E-A478-A1917489C0D3}" srcOrd="0" destOrd="0" presId="urn:microsoft.com/office/officeart/2005/8/layout/process2"/>
    <dgm:cxn modelId="{C2955C2F-6FD2-48C8-9C84-F49EF39AAA7C}" type="presParOf" srcId="{7A7B9EB0-AC7D-4ADB-810E-9C0A58B34B16}" destId="{06C150E4-B6CC-4CBF-A4B5-8A28D9D399E0}" srcOrd="1" destOrd="0" presId="urn:microsoft.com/office/officeart/2005/8/layout/process2"/>
    <dgm:cxn modelId="{358BC07F-9743-4A71-9DC4-9E2B915D6436}" type="presParOf" srcId="{06C150E4-B6CC-4CBF-A4B5-8A28D9D399E0}" destId="{57DCE9AC-F110-402A-AD9B-E2F16F55CEE8}" srcOrd="0" destOrd="0" presId="urn:microsoft.com/office/officeart/2005/8/layout/process2"/>
    <dgm:cxn modelId="{E94DDCC8-A0C3-47FD-9A5B-55ABDF17E383}" type="presParOf" srcId="{7A7B9EB0-AC7D-4ADB-810E-9C0A58B34B16}" destId="{32798271-F656-4E10-95F0-4D13EE5326C6}" srcOrd="2" destOrd="0" presId="urn:microsoft.com/office/officeart/2005/8/layout/process2"/>
    <dgm:cxn modelId="{978A0DD1-D3D0-42E4-8B69-2A0A1EFC1364}" type="presParOf" srcId="{7A7B9EB0-AC7D-4ADB-810E-9C0A58B34B16}" destId="{8A2AC3A0-C9F4-43C3-BF69-444FE2C193F0}" srcOrd="3" destOrd="0" presId="urn:microsoft.com/office/officeart/2005/8/layout/process2"/>
    <dgm:cxn modelId="{A7A1D8F7-0A9F-4A8A-9BA1-9B28D5819611}" type="presParOf" srcId="{8A2AC3A0-C9F4-43C3-BF69-444FE2C193F0}" destId="{44D9ACA2-24EB-4995-A8A2-934F17279478}" srcOrd="0" destOrd="0" presId="urn:microsoft.com/office/officeart/2005/8/layout/process2"/>
    <dgm:cxn modelId="{3CC7ED09-B632-4ECD-AD8E-2E9A42553AEC}" type="presParOf" srcId="{7A7B9EB0-AC7D-4ADB-810E-9C0A58B34B16}" destId="{AD38B9D9-5E22-4D52-B554-BA4B18F5B1CA}"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DAF076-EEC9-4A16-935A-F767638340CC}" type="doc">
      <dgm:prSet loTypeId="urn:microsoft.com/office/officeart/2005/8/layout/vList3" loCatId="list" qsTypeId="urn:microsoft.com/office/officeart/2005/8/quickstyle/simple1" qsCatId="simple" csTypeId="urn:microsoft.com/office/officeart/2005/8/colors/colorful4" csCatId="colorful" phldr="1"/>
      <dgm:spPr/>
      <dgm:t>
        <a:bodyPr/>
        <a:lstStyle/>
        <a:p>
          <a:endParaRPr lang="es-ES"/>
        </a:p>
      </dgm:t>
    </dgm:pt>
    <dgm:pt modelId="{C95888BF-95B6-4DB8-8E43-4AD878E8B845}">
      <dgm:prSet phldrT="[Texto]"/>
      <dgm:spPr/>
      <dgm:t>
        <a:bodyPr/>
        <a:lstStyle/>
        <a:p>
          <a:r>
            <a:rPr lang="es-ES" dirty="0" smtClean="0"/>
            <a:t>Planteamiento del problema</a:t>
          </a:r>
          <a:endParaRPr lang="es-ES" dirty="0"/>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CEB3A17E-C9FC-46A0-8A29-5FA5829230D3}" type="parTrans" cxnId="{199B03C4-0E7E-4891-BACF-D12DC3BA91D3}">
      <dgm:prSet/>
      <dgm:spPr/>
      <dgm:t>
        <a:bodyPr/>
        <a:lstStyle/>
        <a:p>
          <a:endParaRPr lang="es-ES"/>
        </a:p>
      </dgm:t>
    </dgm:pt>
    <dgm:pt modelId="{F0C22CB9-08E6-4498-BD85-EFAF3785FE30}" type="sibTrans" cxnId="{199B03C4-0E7E-4891-BACF-D12DC3BA91D3}">
      <dgm:prSet/>
      <dgm:spPr/>
      <dgm:t>
        <a:bodyPr/>
        <a:lstStyle/>
        <a:p>
          <a:endParaRPr lang="es-ES"/>
        </a:p>
      </dgm:t>
    </dgm:pt>
    <dgm:pt modelId="{9D1B578B-0CE0-40D8-A13A-16DAA9B49BE6}">
      <dgm:prSet phldrT="[Texto]"/>
      <dgm:spPr/>
      <dgm:t>
        <a:bodyPr/>
        <a:lstStyle/>
        <a:p>
          <a:r>
            <a:rPr lang="es-ES" dirty="0" smtClean="0"/>
            <a:t>Marco Metodológico</a:t>
          </a:r>
          <a:endParaRPr lang="es-ES" dirty="0"/>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6F1CED8C-966E-4A30-B2DC-51B8DD2CAB88}" type="parTrans" cxnId="{D7F37AF6-E1A5-478B-8C20-60A9D6646639}">
      <dgm:prSet/>
      <dgm:spPr/>
      <dgm:t>
        <a:bodyPr/>
        <a:lstStyle/>
        <a:p>
          <a:endParaRPr lang="es-ES"/>
        </a:p>
      </dgm:t>
    </dgm:pt>
    <dgm:pt modelId="{37AD2EB0-23A6-4ADD-8F3A-DDBA3213E967}" type="sibTrans" cxnId="{D7F37AF6-E1A5-478B-8C20-60A9D6646639}">
      <dgm:prSet/>
      <dgm:spPr/>
      <dgm:t>
        <a:bodyPr/>
        <a:lstStyle/>
        <a:p>
          <a:endParaRPr lang="es-ES"/>
        </a:p>
      </dgm:t>
    </dgm:pt>
    <dgm:pt modelId="{0FD98724-8DA0-4137-B985-5EB03B91E7AB}">
      <dgm:prSet phldrT="[Texto]"/>
      <dgm:spPr/>
      <dgm:t>
        <a:bodyPr/>
        <a:lstStyle/>
        <a:p>
          <a:r>
            <a:rPr lang="es-ES" dirty="0" smtClean="0"/>
            <a:t>Objetivos</a:t>
          </a:r>
          <a:endParaRPr lang="es-ES" dirty="0"/>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797673E0-6E83-459E-A501-E4D06643EC35}" type="parTrans" cxnId="{797FBD60-C419-480F-BFB8-0BB12BB83F43}">
      <dgm:prSet/>
      <dgm:spPr/>
      <dgm:t>
        <a:bodyPr/>
        <a:lstStyle/>
        <a:p>
          <a:endParaRPr lang="es-ES"/>
        </a:p>
      </dgm:t>
    </dgm:pt>
    <dgm:pt modelId="{2868BC1C-C55D-4480-924E-AB6C4CE14D95}" type="sibTrans" cxnId="{797FBD60-C419-480F-BFB8-0BB12BB83F43}">
      <dgm:prSet/>
      <dgm:spPr/>
      <dgm:t>
        <a:bodyPr/>
        <a:lstStyle/>
        <a:p>
          <a:endParaRPr lang="es-ES"/>
        </a:p>
      </dgm:t>
    </dgm:pt>
    <dgm:pt modelId="{75839074-E558-41EB-8A42-34860F741D1A}">
      <dgm:prSet phldrT="[Texto]"/>
      <dgm:spPr/>
      <dgm:t>
        <a:bodyPr/>
        <a:lstStyle/>
        <a:p>
          <a:r>
            <a:rPr lang="es-ES" dirty="0" smtClean="0"/>
            <a:t>Marco Teórico</a:t>
          </a:r>
          <a:endParaRPr lang="es-ES" dirty="0"/>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93ECEBDC-B1DF-4DBF-A72C-354F4E8DE279}" type="parTrans" cxnId="{0C958A9F-9C45-4F42-B0BA-87D64BB9BB0C}">
      <dgm:prSet/>
      <dgm:spPr/>
      <dgm:t>
        <a:bodyPr/>
        <a:lstStyle/>
        <a:p>
          <a:endParaRPr lang="es-ES"/>
        </a:p>
      </dgm:t>
    </dgm:pt>
    <dgm:pt modelId="{C8AF3E38-A807-4E9F-9D55-D2AAADE2931E}" type="sibTrans" cxnId="{0C958A9F-9C45-4F42-B0BA-87D64BB9BB0C}">
      <dgm:prSet/>
      <dgm:spPr/>
      <dgm:t>
        <a:bodyPr/>
        <a:lstStyle/>
        <a:p>
          <a:endParaRPr lang="es-ES"/>
        </a:p>
      </dgm:t>
    </dgm:pt>
    <dgm:pt modelId="{C9FE422E-D34A-4D07-90ED-0F7AA099534E}">
      <dgm:prSet phldrT="[Texto]"/>
      <dgm:spPr/>
      <dgm:t>
        <a:bodyPr/>
        <a:lstStyle/>
        <a:p>
          <a:r>
            <a:rPr lang="es-ES" dirty="0" smtClean="0"/>
            <a:t>Resultados</a:t>
          </a:r>
          <a:endParaRPr lang="es-ES" dirty="0"/>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B0E5595-20C0-40D7-86DD-6DE1A492CBBE}" type="parTrans" cxnId="{06AA4C1E-D162-430F-BAC9-97B52FCBE499}">
      <dgm:prSet/>
      <dgm:spPr/>
      <dgm:t>
        <a:bodyPr/>
        <a:lstStyle/>
        <a:p>
          <a:endParaRPr lang="es-ES"/>
        </a:p>
      </dgm:t>
    </dgm:pt>
    <dgm:pt modelId="{FD68A133-1E72-49F5-8412-2B4EDCCBC5D5}" type="sibTrans" cxnId="{06AA4C1E-D162-430F-BAC9-97B52FCBE499}">
      <dgm:prSet/>
      <dgm:spPr/>
      <dgm:t>
        <a:bodyPr/>
        <a:lstStyle/>
        <a:p>
          <a:endParaRPr lang="es-ES"/>
        </a:p>
      </dgm:t>
    </dgm:pt>
    <dgm:pt modelId="{F6F133E9-8FFF-4284-8664-B14571DD6C05}" type="pres">
      <dgm:prSet presAssocID="{4ADAF076-EEC9-4A16-935A-F767638340CC}" presName="linearFlow" presStyleCnt="0">
        <dgm:presLayoutVars>
          <dgm:dir/>
          <dgm:resizeHandles val="exact"/>
        </dgm:presLayoutVars>
      </dgm:prSet>
      <dgm:spPr/>
      <dgm:t>
        <a:bodyPr/>
        <a:lstStyle/>
        <a:p>
          <a:endParaRPr lang="es-ES"/>
        </a:p>
      </dgm:t>
    </dgm:pt>
    <dgm:pt modelId="{E5CC2E4B-0941-4EFF-A84D-94D551A46BB9}" type="pres">
      <dgm:prSet presAssocID="{C95888BF-95B6-4DB8-8E43-4AD878E8B845}" presName="composite" presStyleCnt="0"/>
      <dgm:spPr/>
    </dgm:pt>
    <dgm:pt modelId="{00EAC84C-5D07-40CC-99E8-C08C32F10E9B}" type="pres">
      <dgm:prSet presAssocID="{C95888BF-95B6-4DB8-8E43-4AD878E8B845}" presName="imgShp" presStyleLbl="fgImgPlace1" presStyleIdx="0" presStyleCnt="5"/>
      <dgm:spPr/>
    </dgm:pt>
    <dgm:pt modelId="{0A401FDF-1128-4A27-B97D-C6B3B2EC4165}" type="pres">
      <dgm:prSet presAssocID="{C95888BF-95B6-4DB8-8E43-4AD878E8B845}" presName="txShp" presStyleLbl="node1" presStyleIdx="0" presStyleCnt="5">
        <dgm:presLayoutVars>
          <dgm:bulletEnabled val="1"/>
        </dgm:presLayoutVars>
      </dgm:prSet>
      <dgm:spPr/>
      <dgm:t>
        <a:bodyPr/>
        <a:lstStyle/>
        <a:p>
          <a:endParaRPr lang="es-ES"/>
        </a:p>
      </dgm:t>
    </dgm:pt>
    <dgm:pt modelId="{7E1F6A7E-4D7D-4A85-B80A-1EA29D5235FC}" type="pres">
      <dgm:prSet presAssocID="{F0C22CB9-08E6-4498-BD85-EFAF3785FE30}" presName="spacing" presStyleCnt="0"/>
      <dgm:spPr/>
    </dgm:pt>
    <dgm:pt modelId="{8E9A8B13-9594-4B08-9AF6-C03C167C81A9}" type="pres">
      <dgm:prSet presAssocID="{0FD98724-8DA0-4137-B985-5EB03B91E7AB}" presName="composite" presStyleCnt="0"/>
      <dgm:spPr/>
    </dgm:pt>
    <dgm:pt modelId="{7A256FC3-6552-4C0A-9ABC-FF608DADB401}" type="pres">
      <dgm:prSet presAssocID="{0FD98724-8DA0-4137-B985-5EB03B91E7AB}" presName="imgShp" presStyleLbl="fgImgPlace1" presStyleIdx="1" presStyleCnt="5"/>
      <dgm:spPr/>
    </dgm:pt>
    <dgm:pt modelId="{57F392AC-DD30-459F-8280-DDD02058DA44}" type="pres">
      <dgm:prSet presAssocID="{0FD98724-8DA0-4137-B985-5EB03B91E7AB}" presName="txShp" presStyleLbl="node1" presStyleIdx="1" presStyleCnt="5">
        <dgm:presLayoutVars>
          <dgm:bulletEnabled val="1"/>
        </dgm:presLayoutVars>
      </dgm:prSet>
      <dgm:spPr/>
      <dgm:t>
        <a:bodyPr/>
        <a:lstStyle/>
        <a:p>
          <a:endParaRPr lang="es-ES"/>
        </a:p>
      </dgm:t>
    </dgm:pt>
    <dgm:pt modelId="{C0619DB1-C651-4CD3-BDA0-6AA610BBD561}" type="pres">
      <dgm:prSet presAssocID="{2868BC1C-C55D-4480-924E-AB6C4CE14D95}" presName="spacing" presStyleCnt="0"/>
      <dgm:spPr/>
    </dgm:pt>
    <dgm:pt modelId="{10778657-B406-4122-83CD-56E371ECA013}" type="pres">
      <dgm:prSet presAssocID="{75839074-E558-41EB-8A42-34860F741D1A}" presName="composite" presStyleCnt="0"/>
      <dgm:spPr/>
    </dgm:pt>
    <dgm:pt modelId="{AC451D76-4C34-4934-A47F-8D4CA16CF969}" type="pres">
      <dgm:prSet presAssocID="{75839074-E558-41EB-8A42-34860F741D1A}" presName="imgShp" presStyleLbl="fgImgPlace1" presStyleIdx="2" presStyleCnt="5"/>
      <dgm:spPr/>
    </dgm:pt>
    <dgm:pt modelId="{A1BFA67F-5B4A-4BA7-B2C5-A1B77B96B355}" type="pres">
      <dgm:prSet presAssocID="{75839074-E558-41EB-8A42-34860F741D1A}" presName="txShp" presStyleLbl="node1" presStyleIdx="2" presStyleCnt="5">
        <dgm:presLayoutVars>
          <dgm:bulletEnabled val="1"/>
        </dgm:presLayoutVars>
      </dgm:prSet>
      <dgm:spPr/>
      <dgm:t>
        <a:bodyPr/>
        <a:lstStyle/>
        <a:p>
          <a:endParaRPr lang="es-ES"/>
        </a:p>
      </dgm:t>
    </dgm:pt>
    <dgm:pt modelId="{EAD9898B-4173-47D6-A0F5-4218A3E9E9B3}" type="pres">
      <dgm:prSet presAssocID="{C8AF3E38-A807-4E9F-9D55-D2AAADE2931E}" presName="spacing" presStyleCnt="0"/>
      <dgm:spPr/>
    </dgm:pt>
    <dgm:pt modelId="{45547A3B-D21C-4696-8C9E-8A0E2E3DFA80}" type="pres">
      <dgm:prSet presAssocID="{9D1B578B-0CE0-40D8-A13A-16DAA9B49BE6}" presName="composite" presStyleCnt="0"/>
      <dgm:spPr/>
    </dgm:pt>
    <dgm:pt modelId="{3314C602-FD92-4B46-AFB2-9A2FF353885D}" type="pres">
      <dgm:prSet presAssocID="{9D1B578B-0CE0-40D8-A13A-16DAA9B49BE6}" presName="imgShp" presStyleLbl="fgImgPlace1" presStyleIdx="3" presStyleCnt="5"/>
      <dgm:spPr/>
    </dgm:pt>
    <dgm:pt modelId="{99418D39-9589-45C5-8B04-EA32D19D1CBE}" type="pres">
      <dgm:prSet presAssocID="{9D1B578B-0CE0-40D8-A13A-16DAA9B49BE6}" presName="txShp" presStyleLbl="node1" presStyleIdx="3" presStyleCnt="5">
        <dgm:presLayoutVars>
          <dgm:bulletEnabled val="1"/>
        </dgm:presLayoutVars>
      </dgm:prSet>
      <dgm:spPr/>
      <dgm:t>
        <a:bodyPr/>
        <a:lstStyle/>
        <a:p>
          <a:endParaRPr lang="es-ES"/>
        </a:p>
      </dgm:t>
    </dgm:pt>
    <dgm:pt modelId="{1BC67300-4BB8-46D7-8E24-BA12CCBE774C}" type="pres">
      <dgm:prSet presAssocID="{37AD2EB0-23A6-4ADD-8F3A-DDBA3213E967}" presName="spacing" presStyleCnt="0"/>
      <dgm:spPr/>
    </dgm:pt>
    <dgm:pt modelId="{5AB18907-9409-48A6-82C2-268AFF951426}" type="pres">
      <dgm:prSet presAssocID="{C9FE422E-D34A-4D07-90ED-0F7AA099534E}" presName="composite" presStyleCnt="0"/>
      <dgm:spPr/>
    </dgm:pt>
    <dgm:pt modelId="{CF02E9A7-2D77-4779-8667-418B85BD4ACE}" type="pres">
      <dgm:prSet presAssocID="{C9FE422E-D34A-4D07-90ED-0F7AA099534E}" presName="imgShp" presStyleLbl="fgImgPlace1" presStyleIdx="4" presStyleCnt="5"/>
      <dgm:spPr/>
    </dgm:pt>
    <dgm:pt modelId="{EF4B6701-F139-42DD-A07A-914E9DC2FBAC}" type="pres">
      <dgm:prSet presAssocID="{C9FE422E-D34A-4D07-90ED-0F7AA099534E}" presName="txShp" presStyleLbl="node1" presStyleIdx="4" presStyleCnt="5">
        <dgm:presLayoutVars>
          <dgm:bulletEnabled val="1"/>
        </dgm:presLayoutVars>
      </dgm:prSet>
      <dgm:spPr/>
      <dgm:t>
        <a:bodyPr/>
        <a:lstStyle/>
        <a:p>
          <a:endParaRPr lang="es-ES"/>
        </a:p>
      </dgm:t>
    </dgm:pt>
  </dgm:ptLst>
  <dgm:cxnLst>
    <dgm:cxn modelId="{199B03C4-0E7E-4891-BACF-D12DC3BA91D3}" srcId="{4ADAF076-EEC9-4A16-935A-F767638340CC}" destId="{C95888BF-95B6-4DB8-8E43-4AD878E8B845}" srcOrd="0" destOrd="0" parTransId="{CEB3A17E-C9FC-46A0-8A29-5FA5829230D3}" sibTransId="{F0C22CB9-08E6-4498-BD85-EFAF3785FE30}"/>
    <dgm:cxn modelId="{6F09BCA5-EE90-4F26-9D73-2A1AB0019F4B}" type="presOf" srcId="{C95888BF-95B6-4DB8-8E43-4AD878E8B845}" destId="{0A401FDF-1128-4A27-B97D-C6B3B2EC4165}" srcOrd="0" destOrd="0" presId="urn:microsoft.com/office/officeart/2005/8/layout/vList3"/>
    <dgm:cxn modelId="{6482A5C9-C4B5-400D-AAA0-47912EE198B4}" type="presOf" srcId="{C9FE422E-D34A-4D07-90ED-0F7AA099534E}" destId="{EF4B6701-F139-42DD-A07A-914E9DC2FBAC}" srcOrd="0" destOrd="0" presId="urn:microsoft.com/office/officeart/2005/8/layout/vList3"/>
    <dgm:cxn modelId="{1B5BA245-DAAC-4988-948A-B10557A63828}" type="presOf" srcId="{4ADAF076-EEC9-4A16-935A-F767638340CC}" destId="{F6F133E9-8FFF-4284-8664-B14571DD6C05}" srcOrd="0" destOrd="0" presId="urn:microsoft.com/office/officeart/2005/8/layout/vList3"/>
    <dgm:cxn modelId="{D7F37AF6-E1A5-478B-8C20-60A9D6646639}" srcId="{4ADAF076-EEC9-4A16-935A-F767638340CC}" destId="{9D1B578B-0CE0-40D8-A13A-16DAA9B49BE6}" srcOrd="3" destOrd="0" parTransId="{6F1CED8C-966E-4A30-B2DC-51B8DD2CAB88}" sibTransId="{37AD2EB0-23A6-4ADD-8F3A-DDBA3213E967}"/>
    <dgm:cxn modelId="{35C4F6CC-9909-4FEB-9D4E-EC65F5D37186}" type="presOf" srcId="{75839074-E558-41EB-8A42-34860F741D1A}" destId="{A1BFA67F-5B4A-4BA7-B2C5-A1B77B96B355}" srcOrd="0" destOrd="0" presId="urn:microsoft.com/office/officeart/2005/8/layout/vList3"/>
    <dgm:cxn modelId="{68D666FE-132C-465E-A605-EF3BB670ADB0}" type="presOf" srcId="{9D1B578B-0CE0-40D8-A13A-16DAA9B49BE6}" destId="{99418D39-9589-45C5-8B04-EA32D19D1CBE}" srcOrd="0" destOrd="0" presId="urn:microsoft.com/office/officeart/2005/8/layout/vList3"/>
    <dgm:cxn modelId="{797FBD60-C419-480F-BFB8-0BB12BB83F43}" srcId="{4ADAF076-EEC9-4A16-935A-F767638340CC}" destId="{0FD98724-8DA0-4137-B985-5EB03B91E7AB}" srcOrd="1" destOrd="0" parTransId="{797673E0-6E83-459E-A501-E4D06643EC35}" sibTransId="{2868BC1C-C55D-4480-924E-AB6C4CE14D95}"/>
    <dgm:cxn modelId="{06AA4C1E-D162-430F-BAC9-97B52FCBE499}" srcId="{4ADAF076-EEC9-4A16-935A-F767638340CC}" destId="{C9FE422E-D34A-4D07-90ED-0F7AA099534E}" srcOrd="4" destOrd="0" parTransId="{CB0E5595-20C0-40D7-86DD-6DE1A492CBBE}" sibTransId="{FD68A133-1E72-49F5-8412-2B4EDCCBC5D5}"/>
    <dgm:cxn modelId="{0C958A9F-9C45-4F42-B0BA-87D64BB9BB0C}" srcId="{4ADAF076-EEC9-4A16-935A-F767638340CC}" destId="{75839074-E558-41EB-8A42-34860F741D1A}" srcOrd="2" destOrd="0" parTransId="{93ECEBDC-B1DF-4DBF-A72C-354F4E8DE279}" sibTransId="{C8AF3E38-A807-4E9F-9D55-D2AAADE2931E}"/>
    <dgm:cxn modelId="{54712E34-B625-4F4A-9C01-F45DA702AC79}" type="presOf" srcId="{0FD98724-8DA0-4137-B985-5EB03B91E7AB}" destId="{57F392AC-DD30-459F-8280-DDD02058DA44}" srcOrd="0" destOrd="0" presId="urn:microsoft.com/office/officeart/2005/8/layout/vList3"/>
    <dgm:cxn modelId="{2EBC6370-0972-45BE-9F29-334B9FDD5AD1}" type="presParOf" srcId="{F6F133E9-8FFF-4284-8664-B14571DD6C05}" destId="{E5CC2E4B-0941-4EFF-A84D-94D551A46BB9}" srcOrd="0" destOrd="0" presId="urn:microsoft.com/office/officeart/2005/8/layout/vList3"/>
    <dgm:cxn modelId="{05EF5D97-8CAC-4C78-92C7-C3504B5D3C5D}" type="presParOf" srcId="{E5CC2E4B-0941-4EFF-A84D-94D551A46BB9}" destId="{00EAC84C-5D07-40CC-99E8-C08C32F10E9B}" srcOrd="0" destOrd="0" presId="urn:microsoft.com/office/officeart/2005/8/layout/vList3"/>
    <dgm:cxn modelId="{9D3BAE45-1A52-476D-8C9B-B5C71BAD0281}" type="presParOf" srcId="{E5CC2E4B-0941-4EFF-A84D-94D551A46BB9}" destId="{0A401FDF-1128-4A27-B97D-C6B3B2EC4165}" srcOrd="1" destOrd="0" presId="urn:microsoft.com/office/officeart/2005/8/layout/vList3"/>
    <dgm:cxn modelId="{778F0B69-5332-4CE7-ABBB-6159C0C3A4ED}" type="presParOf" srcId="{F6F133E9-8FFF-4284-8664-B14571DD6C05}" destId="{7E1F6A7E-4D7D-4A85-B80A-1EA29D5235FC}" srcOrd="1" destOrd="0" presId="urn:microsoft.com/office/officeart/2005/8/layout/vList3"/>
    <dgm:cxn modelId="{8AEC0E45-CD6E-427F-8E61-E0C4395D9034}" type="presParOf" srcId="{F6F133E9-8FFF-4284-8664-B14571DD6C05}" destId="{8E9A8B13-9594-4B08-9AF6-C03C167C81A9}" srcOrd="2" destOrd="0" presId="urn:microsoft.com/office/officeart/2005/8/layout/vList3"/>
    <dgm:cxn modelId="{22B6F9E1-6AAE-4842-9FAE-B031BEA0A683}" type="presParOf" srcId="{8E9A8B13-9594-4B08-9AF6-C03C167C81A9}" destId="{7A256FC3-6552-4C0A-9ABC-FF608DADB401}" srcOrd="0" destOrd="0" presId="urn:microsoft.com/office/officeart/2005/8/layout/vList3"/>
    <dgm:cxn modelId="{A55C5318-8D73-4E51-BD0D-19E398657878}" type="presParOf" srcId="{8E9A8B13-9594-4B08-9AF6-C03C167C81A9}" destId="{57F392AC-DD30-459F-8280-DDD02058DA44}" srcOrd="1" destOrd="0" presId="urn:microsoft.com/office/officeart/2005/8/layout/vList3"/>
    <dgm:cxn modelId="{F020FF31-5B39-4EE8-81B8-429887A9D4B6}" type="presParOf" srcId="{F6F133E9-8FFF-4284-8664-B14571DD6C05}" destId="{C0619DB1-C651-4CD3-BDA0-6AA610BBD561}" srcOrd="3" destOrd="0" presId="urn:microsoft.com/office/officeart/2005/8/layout/vList3"/>
    <dgm:cxn modelId="{157AF625-D9CD-4641-9354-B24507172CFE}" type="presParOf" srcId="{F6F133E9-8FFF-4284-8664-B14571DD6C05}" destId="{10778657-B406-4122-83CD-56E371ECA013}" srcOrd="4" destOrd="0" presId="urn:microsoft.com/office/officeart/2005/8/layout/vList3"/>
    <dgm:cxn modelId="{41F1608C-78A2-4C9A-83F8-6003A13C7525}" type="presParOf" srcId="{10778657-B406-4122-83CD-56E371ECA013}" destId="{AC451D76-4C34-4934-A47F-8D4CA16CF969}" srcOrd="0" destOrd="0" presId="urn:microsoft.com/office/officeart/2005/8/layout/vList3"/>
    <dgm:cxn modelId="{5623D1E8-9D36-4D83-90B2-F8D9A788374C}" type="presParOf" srcId="{10778657-B406-4122-83CD-56E371ECA013}" destId="{A1BFA67F-5B4A-4BA7-B2C5-A1B77B96B355}" srcOrd="1" destOrd="0" presId="urn:microsoft.com/office/officeart/2005/8/layout/vList3"/>
    <dgm:cxn modelId="{98CF92B7-1A43-4315-A7D5-206061BB12F2}" type="presParOf" srcId="{F6F133E9-8FFF-4284-8664-B14571DD6C05}" destId="{EAD9898B-4173-47D6-A0F5-4218A3E9E9B3}" srcOrd="5" destOrd="0" presId="urn:microsoft.com/office/officeart/2005/8/layout/vList3"/>
    <dgm:cxn modelId="{FB27F60C-A6D8-4636-8ABA-FC2AE41E5246}" type="presParOf" srcId="{F6F133E9-8FFF-4284-8664-B14571DD6C05}" destId="{45547A3B-D21C-4696-8C9E-8A0E2E3DFA80}" srcOrd="6" destOrd="0" presId="urn:microsoft.com/office/officeart/2005/8/layout/vList3"/>
    <dgm:cxn modelId="{AC9E2F32-CD92-48F5-B2A3-27727A889763}" type="presParOf" srcId="{45547A3B-D21C-4696-8C9E-8A0E2E3DFA80}" destId="{3314C602-FD92-4B46-AFB2-9A2FF353885D}" srcOrd="0" destOrd="0" presId="urn:microsoft.com/office/officeart/2005/8/layout/vList3"/>
    <dgm:cxn modelId="{8CA65A14-12EE-41DA-BC16-C95CE9175C2D}" type="presParOf" srcId="{45547A3B-D21C-4696-8C9E-8A0E2E3DFA80}" destId="{99418D39-9589-45C5-8B04-EA32D19D1CBE}" srcOrd="1" destOrd="0" presId="urn:microsoft.com/office/officeart/2005/8/layout/vList3"/>
    <dgm:cxn modelId="{302048C6-CDE9-46E1-A457-CE7BF71CA02B}" type="presParOf" srcId="{F6F133E9-8FFF-4284-8664-B14571DD6C05}" destId="{1BC67300-4BB8-46D7-8E24-BA12CCBE774C}" srcOrd="7" destOrd="0" presId="urn:microsoft.com/office/officeart/2005/8/layout/vList3"/>
    <dgm:cxn modelId="{7C9D272A-F0B5-4C4D-85A9-E878C2603100}" type="presParOf" srcId="{F6F133E9-8FFF-4284-8664-B14571DD6C05}" destId="{5AB18907-9409-48A6-82C2-268AFF951426}" srcOrd="8" destOrd="0" presId="urn:microsoft.com/office/officeart/2005/8/layout/vList3"/>
    <dgm:cxn modelId="{0F3181F7-1E20-4495-82A6-F6BB05BDE148}" type="presParOf" srcId="{5AB18907-9409-48A6-82C2-268AFF951426}" destId="{CF02E9A7-2D77-4779-8667-418B85BD4ACE}" srcOrd="0" destOrd="0" presId="urn:microsoft.com/office/officeart/2005/8/layout/vList3"/>
    <dgm:cxn modelId="{54C86B1A-030E-4910-A6E2-F1129CD78821}" type="presParOf" srcId="{5AB18907-9409-48A6-82C2-268AFF951426}" destId="{EF4B6701-F139-42DD-A07A-914E9DC2FBAC}"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2D63FE-E66E-4F28-B892-F946413F058F}" type="doc">
      <dgm:prSet loTypeId="urn:microsoft.com/office/officeart/2005/8/layout/chevron1" loCatId="process" qsTypeId="urn:microsoft.com/office/officeart/2005/8/quickstyle/simple1" qsCatId="simple" csTypeId="urn:microsoft.com/office/officeart/2005/8/colors/colorful3" csCatId="colorful" phldr="1"/>
      <dgm:spPr/>
    </dgm:pt>
    <dgm:pt modelId="{FB497BEC-E21E-4031-9D98-89374296E275}">
      <dgm:prSet phldrT="[Texto]" custT="1"/>
      <dgm:spPr/>
      <dgm:t>
        <a:bodyPr/>
        <a:lstStyle/>
        <a:p>
          <a:r>
            <a:rPr lang="es-ES" sz="2400" smtClean="0"/>
            <a:t>Administración</a:t>
          </a:r>
          <a:endParaRPr lang="es-ES" sz="2400" dirty="0"/>
        </a:p>
      </dgm:t>
    </dgm:pt>
    <dgm:pt modelId="{79538576-2E19-459D-9C7F-9641FCB80252}" type="parTrans" cxnId="{2BE5EDC5-9861-436E-9BEC-5642F4F36D00}">
      <dgm:prSet/>
      <dgm:spPr/>
      <dgm:t>
        <a:bodyPr/>
        <a:lstStyle/>
        <a:p>
          <a:endParaRPr lang="es-ES" sz="1600">
            <a:solidFill>
              <a:schemeClr val="tx1"/>
            </a:solidFill>
          </a:endParaRPr>
        </a:p>
      </dgm:t>
    </dgm:pt>
    <dgm:pt modelId="{A0FF6DCB-3D47-4C1F-BE57-C588636F8688}" type="sibTrans" cxnId="{2BE5EDC5-9861-436E-9BEC-5642F4F36D00}">
      <dgm:prSet/>
      <dgm:spPr/>
      <dgm:t>
        <a:bodyPr/>
        <a:lstStyle/>
        <a:p>
          <a:endParaRPr lang="es-ES" sz="1600">
            <a:solidFill>
              <a:schemeClr val="tx1"/>
            </a:solidFill>
          </a:endParaRPr>
        </a:p>
      </dgm:t>
    </dgm:pt>
    <dgm:pt modelId="{3524B1FE-EA55-4C88-9D84-9515F786B7EB}">
      <dgm:prSet phldrT="[Texto]" custT="1"/>
      <dgm:spPr/>
      <dgm:t>
        <a:bodyPr/>
        <a:lstStyle/>
        <a:p>
          <a:r>
            <a:rPr lang="es-ES" sz="2400" smtClean="0"/>
            <a:t>Gestión efectiva</a:t>
          </a:r>
          <a:endParaRPr lang="es-ES" sz="2400" dirty="0"/>
        </a:p>
      </dgm:t>
    </dgm:pt>
    <dgm:pt modelId="{706E524E-83BC-483C-A168-BA1042D2259D}" type="parTrans" cxnId="{824CFE2C-9C95-48D5-8809-7CA98884C96C}">
      <dgm:prSet/>
      <dgm:spPr/>
      <dgm:t>
        <a:bodyPr/>
        <a:lstStyle/>
        <a:p>
          <a:endParaRPr lang="es-ES" sz="1600">
            <a:solidFill>
              <a:schemeClr val="tx1"/>
            </a:solidFill>
          </a:endParaRPr>
        </a:p>
      </dgm:t>
    </dgm:pt>
    <dgm:pt modelId="{33AB574F-EE48-47C8-8B51-4E95EFE879A6}" type="sibTrans" cxnId="{824CFE2C-9C95-48D5-8809-7CA98884C96C}">
      <dgm:prSet/>
      <dgm:spPr/>
      <dgm:t>
        <a:bodyPr/>
        <a:lstStyle/>
        <a:p>
          <a:endParaRPr lang="es-ES" sz="1600">
            <a:solidFill>
              <a:schemeClr val="tx1"/>
            </a:solidFill>
          </a:endParaRPr>
        </a:p>
      </dgm:t>
    </dgm:pt>
    <dgm:pt modelId="{BCEA7061-3A3B-42FD-A7CC-2D78BDB3FA14}" type="pres">
      <dgm:prSet presAssocID="{D12D63FE-E66E-4F28-B892-F946413F058F}" presName="Name0" presStyleCnt="0">
        <dgm:presLayoutVars>
          <dgm:dir/>
          <dgm:animLvl val="lvl"/>
          <dgm:resizeHandles val="exact"/>
        </dgm:presLayoutVars>
      </dgm:prSet>
      <dgm:spPr/>
    </dgm:pt>
    <dgm:pt modelId="{35667AF7-CFBC-407C-94E6-6D808F871F37}" type="pres">
      <dgm:prSet presAssocID="{FB497BEC-E21E-4031-9D98-89374296E275}" presName="parTxOnly" presStyleLbl="node1" presStyleIdx="0" presStyleCnt="2">
        <dgm:presLayoutVars>
          <dgm:chMax val="0"/>
          <dgm:chPref val="0"/>
          <dgm:bulletEnabled val="1"/>
        </dgm:presLayoutVars>
      </dgm:prSet>
      <dgm:spPr/>
      <dgm:t>
        <a:bodyPr/>
        <a:lstStyle/>
        <a:p>
          <a:endParaRPr lang="es-ES"/>
        </a:p>
      </dgm:t>
    </dgm:pt>
    <dgm:pt modelId="{D786B418-5A82-4E3F-AF2E-2E677F4C6966}" type="pres">
      <dgm:prSet presAssocID="{A0FF6DCB-3D47-4C1F-BE57-C588636F8688}" presName="parTxOnlySpace" presStyleCnt="0"/>
      <dgm:spPr/>
    </dgm:pt>
    <dgm:pt modelId="{BC088557-3068-4B95-8369-E99783E32CF2}" type="pres">
      <dgm:prSet presAssocID="{3524B1FE-EA55-4C88-9D84-9515F786B7EB}" presName="parTxOnly" presStyleLbl="node1" presStyleIdx="1" presStyleCnt="2" custLinFactNeighborY="33333">
        <dgm:presLayoutVars>
          <dgm:chMax val="0"/>
          <dgm:chPref val="0"/>
          <dgm:bulletEnabled val="1"/>
        </dgm:presLayoutVars>
      </dgm:prSet>
      <dgm:spPr/>
      <dgm:t>
        <a:bodyPr/>
        <a:lstStyle/>
        <a:p>
          <a:endParaRPr lang="es-ES"/>
        </a:p>
      </dgm:t>
    </dgm:pt>
  </dgm:ptLst>
  <dgm:cxnLst>
    <dgm:cxn modelId="{76F121C8-1764-43C4-B4B2-45E13F55683D}" type="presOf" srcId="{3524B1FE-EA55-4C88-9D84-9515F786B7EB}" destId="{BC088557-3068-4B95-8369-E99783E32CF2}" srcOrd="0" destOrd="0" presId="urn:microsoft.com/office/officeart/2005/8/layout/chevron1"/>
    <dgm:cxn modelId="{2BE5EDC5-9861-436E-9BEC-5642F4F36D00}" srcId="{D12D63FE-E66E-4F28-B892-F946413F058F}" destId="{FB497BEC-E21E-4031-9D98-89374296E275}" srcOrd="0" destOrd="0" parTransId="{79538576-2E19-459D-9C7F-9641FCB80252}" sibTransId="{A0FF6DCB-3D47-4C1F-BE57-C588636F8688}"/>
    <dgm:cxn modelId="{1B7F500D-9117-4970-9255-6F39295E655D}" type="presOf" srcId="{D12D63FE-E66E-4F28-B892-F946413F058F}" destId="{BCEA7061-3A3B-42FD-A7CC-2D78BDB3FA14}" srcOrd="0" destOrd="0" presId="urn:microsoft.com/office/officeart/2005/8/layout/chevron1"/>
    <dgm:cxn modelId="{CA0C539A-4FE5-4343-B15F-0914A323A1D1}" type="presOf" srcId="{FB497BEC-E21E-4031-9D98-89374296E275}" destId="{35667AF7-CFBC-407C-94E6-6D808F871F37}" srcOrd="0" destOrd="0" presId="urn:microsoft.com/office/officeart/2005/8/layout/chevron1"/>
    <dgm:cxn modelId="{824CFE2C-9C95-48D5-8809-7CA98884C96C}" srcId="{D12D63FE-E66E-4F28-B892-F946413F058F}" destId="{3524B1FE-EA55-4C88-9D84-9515F786B7EB}" srcOrd="1" destOrd="0" parTransId="{706E524E-83BC-483C-A168-BA1042D2259D}" sibTransId="{33AB574F-EE48-47C8-8B51-4E95EFE879A6}"/>
    <dgm:cxn modelId="{09E07E34-3790-4BEE-A71C-ECAD470127C6}" type="presParOf" srcId="{BCEA7061-3A3B-42FD-A7CC-2D78BDB3FA14}" destId="{35667AF7-CFBC-407C-94E6-6D808F871F37}" srcOrd="0" destOrd="0" presId="urn:microsoft.com/office/officeart/2005/8/layout/chevron1"/>
    <dgm:cxn modelId="{66B76790-6DC5-4441-B33E-5F441BBA16D4}" type="presParOf" srcId="{BCEA7061-3A3B-42FD-A7CC-2D78BDB3FA14}" destId="{D786B418-5A82-4E3F-AF2E-2E677F4C6966}" srcOrd="1" destOrd="0" presId="urn:microsoft.com/office/officeart/2005/8/layout/chevron1"/>
    <dgm:cxn modelId="{576407D3-F2F5-4E08-9921-5C7658ECC9D5}" type="presParOf" srcId="{BCEA7061-3A3B-42FD-A7CC-2D78BDB3FA14}" destId="{BC088557-3068-4B95-8369-E99783E32CF2}"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6E7084-5AA6-4238-9BA6-9A8F90345F67}" type="doc">
      <dgm:prSet loTypeId="urn:microsoft.com/office/officeart/2005/8/layout/process2" loCatId="process" qsTypeId="urn:microsoft.com/office/officeart/2005/8/quickstyle/simple1" qsCatId="simple" csTypeId="urn:microsoft.com/office/officeart/2005/8/colors/colorful3" csCatId="colorful" phldr="1"/>
      <dgm:spPr/>
      <dgm:t>
        <a:bodyPr/>
        <a:lstStyle/>
        <a:p>
          <a:endParaRPr lang="es-ES"/>
        </a:p>
      </dgm:t>
    </dgm:pt>
    <dgm:pt modelId="{91E0F805-3054-4925-B96D-9D3C2F5F4198}">
      <dgm:prSet phldrT="[Texto]"/>
      <dgm:spPr/>
      <dgm:t>
        <a:bodyPr/>
        <a:lstStyle/>
        <a:p>
          <a:r>
            <a:rPr lang="es-ES" dirty="0" smtClean="0"/>
            <a:t>Inventario de bienes inmuebles</a:t>
          </a:r>
          <a:endParaRPr lang="es-ES" dirty="0"/>
        </a:p>
      </dgm:t>
    </dgm:pt>
    <dgm:pt modelId="{7AAFE33F-5C4B-4207-B201-40A4946D31E4}" type="parTrans" cxnId="{E2B08F61-A994-4EFF-8864-6C5BBAB91FCE}">
      <dgm:prSet/>
      <dgm:spPr/>
      <dgm:t>
        <a:bodyPr/>
        <a:lstStyle/>
        <a:p>
          <a:endParaRPr lang="es-ES">
            <a:solidFill>
              <a:schemeClr val="tx1"/>
            </a:solidFill>
          </a:endParaRPr>
        </a:p>
      </dgm:t>
    </dgm:pt>
    <dgm:pt modelId="{A9FF1CC7-ABAC-4130-89D4-33601AC71C91}" type="sibTrans" cxnId="{E2B08F61-A994-4EFF-8864-6C5BBAB91FCE}">
      <dgm:prSet/>
      <dgm:spPr>
        <a:noFill/>
        <a:ln>
          <a:noFill/>
        </a:ln>
      </dgm:spPr>
      <dgm:t>
        <a:bodyPr/>
        <a:lstStyle/>
        <a:p>
          <a:endParaRPr lang="es-ES">
            <a:solidFill>
              <a:schemeClr val="tx1"/>
            </a:solidFill>
          </a:endParaRPr>
        </a:p>
      </dgm:t>
    </dgm:pt>
    <dgm:pt modelId="{4D006D17-DBA3-4C5F-BE54-9C040E11BF57}">
      <dgm:prSet phldrT="[Texto]"/>
      <dgm:spPr/>
      <dgm:t>
        <a:bodyPr/>
        <a:lstStyle/>
        <a:p>
          <a:r>
            <a:rPr lang="es-ES" smtClean="0"/>
            <a:t>Ordenanza Metropolitana 0260</a:t>
          </a:r>
          <a:endParaRPr lang="es-ES" dirty="0"/>
        </a:p>
      </dgm:t>
    </dgm:pt>
    <dgm:pt modelId="{525BF878-B01A-4DEF-A24F-5AB93652D5C0}" type="parTrans" cxnId="{06717CC9-15CD-46E3-8101-8C47C13F7797}">
      <dgm:prSet/>
      <dgm:spPr/>
      <dgm:t>
        <a:bodyPr/>
        <a:lstStyle/>
        <a:p>
          <a:endParaRPr lang="es-ES">
            <a:solidFill>
              <a:schemeClr val="tx1"/>
            </a:solidFill>
          </a:endParaRPr>
        </a:p>
      </dgm:t>
    </dgm:pt>
    <dgm:pt modelId="{BBB31AB0-30D5-45C0-A5B8-8003A69F4A3F}" type="sibTrans" cxnId="{06717CC9-15CD-46E3-8101-8C47C13F7797}">
      <dgm:prSet/>
      <dgm:spPr/>
      <dgm:t>
        <a:bodyPr/>
        <a:lstStyle/>
        <a:p>
          <a:endParaRPr lang="es-ES">
            <a:solidFill>
              <a:schemeClr val="tx1"/>
            </a:solidFill>
          </a:endParaRPr>
        </a:p>
      </dgm:t>
    </dgm:pt>
    <dgm:pt modelId="{6733E7D1-2B97-4EB2-8197-B6458C41485E}" type="pres">
      <dgm:prSet presAssocID="{516E7084-5AA6-4238-9BA6-9A8F90345F67}" presName="linearFlow" presStyleCnt="0">
        <dgm:presLayoutVars>
          <dgm:resizeHandles val="exact"/>
        </dgm:presLayoutVars>
      </dgm:prSet>
      <dgm:spPr/>
      <dgm:t>
        <a:bodyPr/>
        <a:lstStyle/>
        <a:p>
          <a:endParaRPr lang="es-ES"/>
        </a:p>
      </dgm:t>
    </dgm:pt>
    <dgm:pt modelId="{8F82B42E-0E2D-47AB-B71A-1DE6BD362897}" type="pres">
      <dgm:prSet presAssocID="{91E0F805-3054-4925-B96D-9D3C2F5F4198}" presName="node" presStyleLbl="node1" presStyleIdx="0" presStyleCnt="2" custScaleX="141215">
        <dgm:presLayoutVars>
          <dgm:bulletEnabled val="1"/>
        </dgm:presLayoutVars>
      </dgm:prSet>
      <dgm:spPr/>
      <dgm:t>
        <a:bodyPr/>
        <a:lstStyle/>
        <a:p>
          <a:endParaRPr lang="es-ES"/>
        </a:p>
      </dgm:t>
    </dgm:pt>
    <dgm:pt modelId="{19D220FB-0FC4-4AD0-8F0C-D5C17F29A1F3}" type="pres">
      <dgm:prSet presAssocID="{A9FF1CC7-ABAC-4130-89D4-33601AC71C91}" presName="sibTrans" presStyleLbl="sibTrans2D1" presStyleIdx="0" presStyleCnt="1" custAng="5400000" custFlipVert="1" custFlipHor="1" custScaleX="144963" custScaleY="79209" custLinFactX="818057" custLinFactNeighborX="900000" custLinFactNeighborY="-36035"/>
      <dgm:spPr/>
      <dgm:t>
        <a:bodyPr/>
        <a:lstStyle/>
        <a:p>
          <a:endParaRPr lang="es-ES"/>
        </a:p>
      </dgm:t>
    </dgm:pt>
    <dgm:pt modelId="{ED91ADFE-BCD2-4A5E-80AB-1F42532B751D}" type="pres">
      <dgm:prSet presAssocID="{A9FF1CC7-ABAC-4130-89D4-33601AC71C91}" presName="connectorText" presStyleLbl="sibTrans2D1" presStyleIdx="0" presStyleCnt="1"/>
      <dgm:spPr/>
      <dgm:t>
        <a:bodyPr/>
        <a:lstStyle/>
        <a:p>
          <a:endParaRPr lang="es-ES"/>
        </a:p>
      </dgm:t>
    </dgm:pt>
    <dgm:pt modelId="{BD94D9D7-C14B-438F-B0EA-9E0EF832A5E0}" type="pres">
      <dgm:prSet presAssocID="{4D006D17-DBA3-4C5F-BE54-9C040E11BF57}" presName="node" presStyleLbl="node1" presStyleIdx="1" presStyleCnt="2" custScaleX="134988" custLinFactNeighborX="514" custLinFactNeighborY="-60132">
        <dgm:presLayoutVars>
          <dgm:bulletEnabled val="1"/>
        </dgm:presLayoutVars>
      </dgm:prSet>
      <dgm:spPr/>
      <dgm:t>
        <a:bodyPr/>
        <a:lstStyle/>
        <a:p>
          <a:endParaRPr lang="es-ES"/>
        </a:p>
      </dgm:t>
    </dgm:pt>
  </dgm:ptLst>
  <dgm:cxnLst>
    <dgm:cxn modelId="{C1800BD8-CB73-41CB-B448-AAB123B79462}" type="presOf" srcId="{A9FF1CC7-ABAC-4130-89D4-33601AC71C91}" destId="{19D220FB-0FC4-4AD0-8F0C-D5C17F29A1F3}" srcOrd="0" destOrd="0" presId="urn:microsoft.com/office/officeart/2005/8/layout/process2"/>
    <dgm:cxn modelId="{EB6E6119-FCB2-40B3-847E-2B688A91CAA7}" type="presOf" srcId="{91E0F805-3054-4925-B96D-9D3C2F5F4198}" destId="{8F82B42E-0E2D-47AB-B71A-1DE6BD362897}" srcOrd="0" destOrd="0" presId="urn:microsoft.com/office/officeart/2005/8/layout/process2"/>
    <dgm:cxn modelId="{06717CC9-15CD-46E3-8101-8C47C13F7797}" srcId="{516E7084-5AA6-4238-9BA6-9A8F90345F67}" destId="{4D006D17-DBA3-4C5F-BE54-9C040E11BF57}" srcOrd="1" destOrd="0" parTransId="{525BF878-B01A-4DEF-A24F-5AB93652D5C0}" sibTransId="{BBB31AB0-30D5-45C0-A5B8-8003A69F4A3F}"/>
    <dgm:cxn modelId="{CC0DE349-03BB-4B26-8D1A-4E3154DAFC71}" type="presOf" srcId="{A9FF1CC7-ABAC-4130-89D4-33601AC71C91}" destId="{ED91ADFE-BCD2-4A5E-80AB-1F42532B751D}" srcOrd="1" destOrd="0" presId="urn:microsoft.com/office/officeart/2005/8/layout/process2"/>
    <dgm:cxn modelId="{E2B08F61-A994-4EFF-8864-6C5BBAB91FCE}" srcId="{516E7084-5AA6-4238-9BA6-9A8F90345F67}" destId="{91E0F805-3054-4925-B96D-9D3C2F5F4198}" srcOrd="0" destOrd="0" parTransId="{7AAFE33F-5C4B-4207-B201-40A4946D31E4}" sibTransId="{A9FF1CC7-ABAC-4130-89D4-33601AC71C91}"/>
    <dgm:cxn modelId="{D015E482-7239-45C5-B1DA-E8829814F541}" type="presOf" srcId="{516E7084-5AA6-4238-9BA6-9A8F90345F67}" destId="{6733E7D1-2B97-4EB2-8197-B6458C41485E}" srcOrd="0" destOrd="0" presId="urn:microsoft.com/office/officeart/2005/8/layout/process2"/>
    <dgm:cxn modelId="{CD57910B-7BDD-438C-9D6C-A3C2987124ED}" type="presOf" srcId="{4D006D17-DBA3-4C5F-BE54-9C040E11BF57}" destId="{BD94D9D7-C14B-438F-B0EA-9E0EF832A5E0}" srcOrd="0" destOrd="0" presId="urn:microsoft.com/office/officeart/2005/8/layout/process2"/>
    <dgm:cxn modelId="{F8F087A7-DC03-4D4A-87E6-2E580FF84C7A}" type="presParOf" srcId="{6733E7D1-2B97-4EB2-8197-B6458C41485E}" destId="{8F82B42E-0E2D-47AB-B71A-1DE6BD362897}" srcOrd="0" destOrd="0" presId="urn:microsoft.com/office/officeart/2005/8/layout/process2"/>
    <dgm:cxn modelId="{9185AAB7-642C-48C8-9A96-B1302B4EE2E8}" type="presParOf" srcId="{6733E7D1-2B97-4EB2-8197-B6458C41485E}" destId="{19D220FB-0FC4-4AD0-8F0C-D5C17F29A1F3}" srcOrd="1" destOrd="0" presId="urn:microsoft.com/office/officeart/2005/8/layout/process2"/>
    <dgm:cxn modelId="{425F8BB7-8344-4BC6-B6FA-6CBD5790DD3D}" type="presParOf" srcId="{19D220FB-0FC4-4AD0-8F0C-D5C17F29A1F3}" destId="{ED91ADFE-BCD2-4A5E-80AB-1F42532B751D}" srcOrd="0" destOrd="0" presId="urn:microsoft.com/office/officeart/2005/8/layout/process2"/>
    <dgm:cxn modelId="{6E8D98C3-1D72-4555-A70E-EBC7FB14C5A7}" type="presParOf" srcId="{6733E7D1-2B97-4EB2-8197-B6458C41485E}" destId="{BD94D9D7-C14B-438F-B0EA-9E0EF832A5E0}" srcOrd="2"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08571EF-2AD1-4428-B4B9-128C63B8452E}" type="doc">
      <dgm:prSet loTypeId="urn:microsoft.com/office/officeart/2008/layout/PictureAccentList" loCatId="list" qsTypeId="urn:microsoft.com/office/officeart/2005/8/quickstyle/simple1" qsCatId="simple" csTypeId="urn:microsoft.com/office/officeart/2005/8/colors/colorful4" csCatId="colorful" phldr="1"/>
      <dgm:spPr/>
      <dgm:t>
        <a:bodyPr/>
        <a:lstStyle/>
        <a:p>
          <a:endParaRPr lang="es-ES"/>
        </a:p>
      </dgm:t>
    </dgm:pt>
    <dgm:pt modelId="{E53513AE-6EF1-46FE-8479-E557DAE7E419}">
      <dgm:prSet phldrT="[Texto]"/>
      <dgm:spPr/>
      <dgm:t>
        <a:bodyPr/>
        <a:lstStyle/>
        <a:p>
          <a:r>
            <a:rPr lang="es-ES" smtClean="0"/>
            <a:t>Las imágenes son capturadas con una resolución de 30 MP</a:t>
          </a:r>
          <a:endParaRPr lang="es-ES" dirty="0"/>
        </a:p>
      </dgm:t>
    </dgm:pt>
    <dgm:pt modelId="{6F343F82-1A9D-4EF7-A7CD-E2A65C9A735D}" type="parTrans" cxnId="{E0F738EA-E143-4E68-82E9-D995DBF1D0BC}">
      <dgm:prSet/>
      <dgm:spPr/>
      <dgm:t>
        <a:bodyPr/>
        <a:lstStyle/>
        <a:p>
          <a:endParaRPr lang="es-ES">
            <a:solidFill>
              <a:schemeClr val="tx1"/>
            </a:solidFill>
          </a:endParaRPr>
        </a:p>
      </dgm:t>
    </dgm:pt>
    <dgm:pt modelId="{D55984F9-7B21-47AE-9339-647ABF197BE8}" type="sibTrans" cxnId="{E0F738EA-E143-4E68-82E9-D995DBF1D0BC}">
      <dgm:prSet/>
      <dgm:spPr/>
      <dgm:t>
        <a:bodyPr/>
        <a:lstStyle/>
        <a:p>
          <a:endParaRPr lang="es-ES">
            <a:solidFill>
              <a:schemeClr val="tx1"/>
            </a:solidFill>
          </a:endParaRPr>
        </a:p>
      </dgm:t>
    </dgm:pt>
    <dgm:pt modelId="{20B989F0-E552-42E0-BE88-6FA8239B7AB0}">
      <dgm:prSet phldrT="[Texto]"/>
      <dgm:spPr/>
      <dgm:t>
        <a:bodyPr/>
        <a:lstStyle/>
        <a:p>
          <a:r>
            <a:rPr lang="es-ES" b="0" smtClean="0"/>
            <a:t>Alcanza velocidades hasta 120 km/h</a:t>
          </a:r>
          <a:endParaRPr lang="es-ES" b="0" dirty="0"/>
        </a:p>
      </dgm:t>
    </dgm:pt>
    <dgm:pt modelId="{F25B1FEA-73C5-44C5-97F6-04F349EF4439}" type="parTrans" cxnId="{5C9E4F7F-1903-42A9-8FEB-F4CE532D62EC}">
      <dgm:prSet/>
      <dgm:spPr/>
      <dgm:t>
        <a:bodyPr/>
        <a:lstStyle/>
        <a:p>
          <a:endParaRPr lang="es-ES">
            <a:solidFill>
              <a:schemeClr val="tx1"/>
            </a:solidFill>
          </a:endParaRPr>
        </a:p>
      </dgm:t>
    </dgm:pt>
    <dgm:pt modelId="{48B6CF83-EB52-4C57-876C-F5442DEB795C}" type="sibTrans" cxnId="{5C9E4F7F-1903-42A9-8FEB-F4CE532D62EC}">
      <dgm:prSet/>
      <dgm:spPr/>
      <dgm:t>
        <a:bodyPr/>
        <a:lstStyle/>
        <a:p>
          <a:endParaRPr lang="es-ES">
            <a:solidFill>
              <a:schemeClr val="tx1"/>
            </a:solidFill>
          </a:endParaRPr>
        </a:p>
      </dgm:t>
    </dgm:pt>
    <dgm:pt modelId="{58C6B5EF-E085-46F6-A2DA-6D189D88CCDD}">
      <dgm:prSet phldrT="[Texto]"/>
      <dgm:spPr/>
      <dgm:t>
        <a:bodyPr/>
        <a:lstStyle/>
        <a:p>
          <a:r>
            <a:rPr lang="es-EC" smtClean="0"/>
            <a:t>Posicionamiento de precisión acoplado GNSS y sistema de referencia inercial </a:t>
          </a:r>
          <a:endParaRPr lang="es-ES" dirty="0"/>
        </a:p>
      </dgm:t>
    </dgm:pt>
    <dgm:pt modelId="{9150F2C3-13DE-4439-91AE-18C953FD04B7}" type="parTrans" cxnId="{0CBD7E6E-4FCB-4B4E-8F7E-C179D65F9DB3}">
      <dgm:prSet/>
      <dgm:spPr/>
      <dgm:t>
        <a:bodyPr/>
        <a:lstStyle/>
        <a:p>
          <a:endParaRPr lang="es-ES"/>
        </a:p>
      </dgm:t>
    </dgm:pt>
    <dgm:pt modelId="{93BBB0E8-8DB1-47B5-B09D-168938E4797C}" type="sibTrans" cxnId="{0CBD7E6E-4FCB-4B4E-8F7E-C179D65F9DB3}">
      <dgm:prSet/>
      <dgm:spPr/>
      <dgm:t>
        <a:bodyPr/>
        <a:lstStyle/>
        <a:p>
          <a:endParaRPr lang="es-ES"/>
        </a:p>
      </dgm:t>
    </dgm:pt>
    <dgm:pt modelId="{4D596867-C379-420C-A163-BA57B688FC0E}">
      <dgm:prSet phldrT="[Texto]" custT="1"/>
      <dgm:spPr>
        <a:noFill/>
        <a:ln>
          <a:noFill/>
        </a:ln>
      </dgm:spPr>
      <dgm:t>
        <a:bodyPr/>
        <a:lstStyle/>
        <a:p>
          <a:r>
            <a:rPr lang="es-ES" sz="200" dirty="0" smtClean="0"/>
            <a:t>MX7</a:t>
          </a:r>
          <a:endParaRPr lang="es-ES" sz="200" dirty="0"/>
        </a:p>
      </dgm:t>
    </dgm:pt>
    <dgm:pt modelId="{1D20AC8D-7BAB-474F-98A2-FDCE4A6CF9FE}" type="sibTrans" cxnId="{BAA44E0D-BB07-464B-B26B-992D8B3BFE20}">
      <dgm:prSet/>
      <dgm:spPr/>
      <dgm:t>
        <a:bodyPr/>
        <a:lstStyle/>
        <a:p>
          <a:endParaRPr lang="es-ES">
            <a:solidFill>
              <a:schemeClr val="tx1"/>
            </a:solidFill>
          </a:endParaRPr>
        </a:p>
      </dgm:t>
    </dgm:pt>
    <dgm:pt modelId="{595EDF3A-A3E9-46B3-AB89-754A3405822C}" type="parTrans" cxnId="{BAA44E0D-BB07-464B-B26B-992D8B3BFE20}">
      <dgm:prSet/>
      <dgm:spPr/>
      <dgm:t>
        <a:bodyPr/>
        <a:lstStyle/>
        <a:p>
          <a:endParaRPr lang="es-ES">
            <a:solidFill>
              <a:schemeClr val="tx1"/>
            </a:solidFill>
          </a:endParaRPr>
        </a:p>
      </dgm:t>
    </dgm:pt>
    <dgm:pt modelId="{77C07587-E38A-408B-BB86-B9B300555503}" type="pres">
      <dgm:prSet presAssocID="{908571EF-2AD1-4428-B4B9-128C63B8452E}" presName="layout" presStyleCnt="0">
        <dgm:presLayoutVars>
          <dgm:chMax/>
          <dgm:chPref/>
          <dgm:dir/>
          <dgm:animOne val="branch"/>
          <dgm:animLvl val="lvl"/>
          <dgm:resizeHandles/>
        </dgm:presLayoutVars>
      </dgm:prSet>
      <dgm:spPr/>
      <dgm:t>
        <a:bodyPr/>
        <a:lstStyle/>
        <a:p>
          <a:endParaRPr lang="es-ES"/>
        </a:p>
      </dgm:t>
    </dgm:pt>
    <dgm:pt modelId="{182A21EC-69FB-4479-8E30-8B9E59E97213}" type="pres">
      <dgm:prSet presAssocID="{4D596867-C379-420C-A163-BA57B688FC0E}" presName="root" presStyleCnt="0">
        <dgm:presLayoutVars>
          <dgm:chMax/>
          <dgm:chPref val="4"/>
        </dgm:presLayoutVars>
      </dgm:prSet>
      <dgm:spPr/>
      <dgm:t>
        <a:bodyPr/>
        <a:lstStyle/>
        <a:p>
          <a:endParaRPr lang="es-ES"/>
        </a:p>
      </dgm:t>
    </dgm:pt>
    <dgm:pt modelId="{668D5B46-73D4-44F7-B0CD-59081E55BCD9}" type="pres">
      <dgm:prSet presAssocID="{4D596867-C379-420C-A163-BA57B688FC0E}" presName="rootComposite" presStyleCnt="0">
        <dgm:presLayoutVars/>
      </dgm:prSet>
      <dgm:spPr/>
      <dgm:t>
        <a:bodyPr/>
        <a:lstStyle/>
        <a:p>
          <a:endParaRPr lang="es-ES"/>
        </a:p>
      </dgm:t>
    </dgm:pt>
    <dgm:pt modelId="{99CC16A5-55CC-4330-8FA5-63D6E769DA5D}" type="pres">
      <dgm:prSet presAssocID="{4D596867-C379-420C-A163-BA57B688FC0E}" presName="rootText" presStyleLbl="node0" presStyleIdx="0" presStyleCnt="1">
        <dgm:presLayoutVars>
          <dgm:chMax/>
          <dgm:chPref val="4"/>
        </dgm:presLayoutVars>
      </dgm:prSet>
      <dgm:spPr/>
      <dgm:t>
        <a:bodyPr/>
        <a:lstStyle/>
        <a:p>
          <a:endParaRPr lang="es-ES"/>
        </a:p>
      </dgm:t>
    </dgm:pt>
    <dgm:pt modelId="{A08F2579-2FD0-4985-8B5B-DDEDBE234CA3}" type="pres">
      <dgm:prSet presAssocID="{4D596867-C379-420C-A163-BA57B688FC0E}" presName="childShape" presStyleCnt="0">
        <dgm:presLayoutVars>
          <dgm:chMax val="0"/>
          <dgm:chPref val="0"/>
        </dgm:presLayoutVars>
      </dgm:prSet>
      <dgm:spPr/>
      <dgm:t>
        <a:bodyPr/>
        <a:lstStyle/>
        <a:p>
          <a:endParaRPr lang="es-ES"/>
        </a:p>
      </dgm:t>
    </dgm:pt>
    <dgm:pt modelId="{3AEEDD02-49F2-4078-B72B-048CA3B7D7C6}" type="pres">
      <dgm:prSet presAssocID="{E53513AE-6EF1-46FE-8479-E557DAE7E419}" presName="childComposite" presStyleCnt="0">
        <dgm:presLayoutVars>
          <dgm:chMax val="0"/>
          <dgm:chPref val="0"/>
        </dgm:presLayoutVars>
      </dgm:prSet>
      <dgm:spPr/>
      <dgm:t>
        <a:bodyPr/>
        <a:lstStyle/>
        <a:p>
          <a:endParaRPr lang="es-ES"/>
        </a:p>
      </dgm:t>
    </dgm:pt>
    <dgm:pt modelId="{50DBBF6D-B2B5-4183-97A1-6E9E9A288AF3}" type="pres">
      <dgm:prSet presAssocID="{E53513AE-6EF1-46FE-8479-E557DAE7E419}" presName="Image" presStyleLbl="node1" presStyleIdx="0" presStyleCnt="3" custScaleX="43079" custScaleY="47084"/>
      <dgm:spPr/>
      <dgm:t>
        <a:bodyPr/>
        <a:lstStyle/>
        <a:p>
          <a:endParaRPr lang="es-ES"/>
        </a:p>
      </dgm:t>
    </dgm:pt>
    <dgm:pt modelId="{A5E83BA1-19FB-4B0C-B8A5-00A176A82A18}" type="pres">
      <dgm:prSet presAssocID="{E53513AE-6EF1-46FE-8479-E557DAE7E419}" presName="childText" presStyleLbl="lnNode1" presStyleIdx="0" presStyleCnt="3">
        <dgm:presLayoutVars>
          <dgm:chMax val="0"/>
          <dgm:chPref val="0"/>
          <dgm:bulletEnabled val="1"/>
        </dgm:presLayoutVars>
      </dgm:prSet>
      <dgm:spPr/>
      <dgm:t>
        <a:bodyPr/>
        <a:lstStyle/>
        <a:p>
          <a:endParaRPr lang="es-ES"/>
        </a:p>
      </dgm:t>
    </dgm:pt>
    <dgm:pt modelId="{38CDB3B9-E90A-4282-9176-73786A602152}" type="pres">
      <dgm:prSet presAssocID="{20B989F0-E552-42E0-BE88-6FA8239B7AB0}" presName="childComposite" presStyleCnt="0">
        <dgm:presLayoutVars>
          <dgm:chMax val="0"/>
          <dgm:chPref val="0"/>
        </dgm:presLayoutVars>
      </dgm:prSet>
      <dgm:spPr/>
      <dgm:t>
        <a:bodyPr/>
        <a:lstStyle/>
        <a:p>
          <a:endParaRPr lang="es-ES"/>
        </a:p>
      </dgm:t>
    </dgm:pt>
    <dgm:pt modelId="{C3960A6A-9573-4477-BAD7-1663C3A1E2E2}" type="pres">
      <dgm:prSet presAssocID="{20B989F0-E552-42E0-BE88-6FA8239B7AB0}" presName="Image" presStyleLbl="node1" presStyleIdx="1" presStyleCnt="3" custScaleX="31156" custScaleY="32959"/>
      <dgm:spPr/>
      <dgm:t>
        <a:bodyPr/>
        <a:lstStyle/>
        <a:p>
          <a:endParaRPr lang="es-ES"/>
        </a:p>
      </dgm:t>
    </dgm:pt>
    <dgm:pt modelId="{AB5CD636-1BD8-4CE9-9FCA-2C153BCEADDB}" type="pres">
      <dgm:prSet presAssocID="{20B989F0-E552-42E0-BE88-6FA8239B7AB0}" presName="childText" presStyleLbl="lnNode1" presStyleIdx="1" presStyleCnt="3">
        <dgm:presLayoutVars>
          <dgm:chMax val="0"/>
          <dgm:chPref val="0"/>
          <dgm:bulletEnabled val="1"/>
        </dgm:presLayoutVars>
      </dgm:prSet>
      <dgm:spPr/>
      <dgm:t>
        <a:bodyPr/>
        <a:lstStyle/>
        <a:p>
          <a:endParaRPr lang="es-ES"/>
        </a:p>
      </dgm:t>
    </dgm:pt>
    <dgm:pt modelId="{57FA0971-D273-4D82-865C-251CE3A2B6AE}" type="pres">
      <dgm:prSet presAssocID="{58C6B5EF-E085-46F6-A2DA-6D189D88CCDD}" presName="childComposite" presStyleCnt="0">
        <dgm:presLayoutVars>
          <dgm:chMax val="0"/>
          <dgm:chPref val="0"/>
        </dgm:presLayoutVars>
      </dgm:prSet>
      <dgm:spPr/>
      <dgm:t>
        <a:bodyPr/>
        <a:lstStyle/>
        <a:p>
          <a:endParaRPr lang="es-ES"/>
        </a:p>
      </dgm:t>
    </dgm:pt>
    <dgm:pt modelId="{2F60B1B7-C465-4AA4-A302-57D6B069E261}" type="pres">
      <dgm:prSet presAssocID="{58C6B5EF-E085-46F6-A2DA-6D189D88CCDD}" presName="Image" presStyleLbl="node1" presStyleIdx="2" presStyleCnt="3" custScaleX="40298" custScaleY="46330"/>
      <dgm:spPr/>
      <dgm:t>
        <a:bodyPr/>
        <a:lstStyle/>
        <a:p>
          <a:endParaRPr lang="es-ES"/>
        </a:p>
      </dgm:t>
    </dgm:pt>
    <dgm:pt modelId="{A06D09E3-935C-48DA-9C82-AE52784A20C0}" type="pres">
      <dgm:prSet presAssocID="{58C6B5EF-E085-46F6-A2DA-6D189D88CCDD}" presName="childText" presStyleLbl="lnNode1" presStyleIdx="2" presStyleCnt="3">
        <dgm:presLayoutVars>
          <dgm:chMax val="0"/>
          <dgm:chPref val="0"/>
          <dgm:bulletEnabled val="1"/>
        </dgm:presLayoutVars>
      </dgm:prSet>
      <dgm:spPr/>
      <dgm:t>
        <a:bodyPr/>
        <a:lstStyle/>
        <a:p>
          <a:endParaRPr lang="es-ES"/>
        </a:p>
      </dgm:t>
    </dgm:pt>
  </dgm:ptLst>
  <dgm:cxnLst>
    <dgm:cxn modelId="{0CBD7E6E-4FCB-4B4E-8F7E-C179D65F9DB3}" srcId="{4D596867-C379-420C-A163-BA57B688FC0E}" destId="{58C6B5EF-E085-46F6-A2DA-6D189D88CCDD}" srcOrd="2" destOrd="0" parTransId="{9150F2C3-13DE-4439-91AE-18C953FD04B7}" sibTransId="{93BBB0E8-8DB1-47B5-B09D-168938E4797C}"/>
    <dgm:cxn modelId="{E0F738EA-E143-4E68-82E9-D995DBF1D0BC}" srcId="{4D596867-C379-420C-A163-BA57B688FC0E}" destId="{E53513AE-6EF1-46FE-8479-E557DAE7E419}" srcOrd="0" destOrd="0" parTransId="{6F343F82-1A9D-4EF7-A7CD-E2A65C9A735D}" sibTransId="{D55984F9-7B21-47AE-9339-647ABF197BE8}"/>
    <dgm:cxn modelId="{D352CC0C-3A1D-4EB2-BBD5-D89D5AA27C7A}" type="presOf" srcId="{58C6B5EF-E085-46F6-A2DA-6D189D88CCDD}" destId="{A06D09E3-935C-48DA-9C82-AE52784A20C0}" srcOrd="0" destOrd="0" presId="urn:microsoft.com/office/officeart/2008/layout/PictureAccentList"/>
    <dgm:cxn modelId="{306422E9-C276-4A81-A5D1-6552FE406AF1}" type="presOf" srcId="{908571EF-2AD1-4428-B4B9-128C63B8452E}" destId="{77C07587-E38A-408B-BB86-B9B300555503}" srcOrd="0" destOrd="0" presId="urn:microsoft.com/office/officeart/2008/layout/PictureAccentList"/>
    <dgm:cxn modelId="{377C8862-308A-4726-A9A0-F00BEA4C9378}" type="presOf" srcId="{4D596867-C379-420C-A163-BA57B688FC0E}" destId="{99CC16A5-55CC-4330-8FA5-63D6E769DA5D}" srcOrd="0" destOrd="0" presId="urn:microsoft.com/office/officeart/2008/layout/PictureAccentList"/>
    <dgm:cxn modelId="{BAA44E0D-BB07-464B-B26B-992D8B3BFE20}" srcId="{908571EF-2AD1-4428-B4B9-128C63B8452E}" destId="{4D596867-C379-420C-A163-BA57B688FC0E}" srcOrd="0" destOrd="0" parTransId="{595EDF3A-A3E9-46B3-AB89-754A3405822C}" sibTransId="{1D20AC8D-7BAB-474F-98A2-FDCE4A6CF9FE}"/>
    <dgm:cxn modelId="{23FF78AF-9C01-41CE-92F4-9FBF5D8E2C80}" type="presOf" srcId="{E53513AE-6EF1-46FE-8479-E557DAE7E419}" destId="{A5E83BA1-19FB-4B0C-B8A5-00A176A82A18}" srcOrd="0" destOrd="0" presId="urn:microsoft.com/office/officeart/2008/layout/PictureAccentList"/>
    <dgm:cxn modelId="{7EFECB5A-536D-4094-8FAB-5AEFDE45C37C}" type="presOf" srcId="{20B989F0-E552-42E0-BE88-6FA8239B7AB0}" destId="{AB5CD636-1BD8-4CE9-9FCA-2C153BCEADDB}" srcOrd="0" destOrd="0" presId="urn:microsoft.com/office/officeart/2008/layout/PictureAccentList"/>
    <dgm:cxn modelId="{5C9E4F7F-1903-42A9-8FEB-F4CE532D62EC}" srcId="{4D596867-C379-420C-A163-BA57B688FC0E}" destId="{20B989F0-E552-42E0-BE88-6FA8239B7AB0}" srcOrd="1" destOrd="0" parTransId="{F25B1FEA-73C5-44C5-97F6-04F349EF4439}" sibTransId="{48B6CF83-EB52-4C57-876C-F5442DEB795C}"/>
    <dgm:cxn modelId="{71040D58-E34C-4E11-9F6B-28D015613B78}" type="presParOf" srcId="{77C07587-E38A-408B-BB86-B9B300555503}" destId="{182A21EC-69FB-4479-8E30-8B9E59E97213}" srcOrd="0" destOrd="0" presId="urn:microsoft.com/office/officeart/2008/layout/PictureAccentList"/>
    <dgm:cxn modelId="{8F87DAE1-AC8D-4A58-8BEC-944C0C564B2D}" type="presParOf" srcId="{182A21EC-69FB-4479-8E30-8B9E59E97213}" destId="{668D5B46-73D4-44F7-B0CD-59081E55BCD9}" srcOrd="0" destOrd="0" presId="urn:microsoft.com/office/officeart/2008/layout/PictureAccentList"/>
    <dgm:cxn modelId="{944CCE8D-1F43-410B-A70A-49E40A2D0098}" type="presParOf" srcId="{668D5B46-73D4-44F7-B0CD-59081E55BCD9}" destId="{99CC16A5-55CC-4330-8FA5-63D6E769DA5D}" srcOrd="0" destOrd="0" presId="urn:microsoft.com/office/officeart/2008/layout/PictureAccentList"/>
    <dgm:cxn modelId="{7F9838BB-203A-4A4A-B134-3DF3DB3DFBEA}" type="presParOf" srcId="{182A21EC-69FB-4479-8E30-8B9E59E97213}" destId="{A08F2579-2FD0-4985-8B5B-DDEDBE234CA3}" srcOrd="1" destOrd="0" presId="urn:microsoft.com/office/officeart/2008/layout/PictureAccentList"/>
    <dgm:cxn modelId="{D113AE18-7E08-4A18-B31B-495DD68A940A}" type="presParOf" srcId="{A08F2579-2FD0-4985-8B5B-DDEDBE234CA3}" destId="{3AEEDD02-49F2-4078-B72B-048CA3B7D7C6}" srcOrd="0" destOrd="0" presId="urn:microsoft.com/office/officeart/2008/layout/PictureAccentList"/>
    <dgm:cxn modelId="{531D1995-A4AC-428B-A996-3ADEED9EA5F2}" type="presParOf" srcId="{3AEEDD02-49F2-4078-B72B-048CA3B7D7C6}" destId="{50DBBF6D-B2B5-4183-97A1-6E9E9A288AF3}" srcOrd="0" destOrd="0" presId="urn:microsoft.com/office/officeart/2008/layout/PictureAccentList"/>
    <dgm:cxn modelId="{9F1CC74A-B5FF-49D7-A684-FB46491173A2}" type="presParOf" srcId="{3AEEDD02-49F2-4078-B72B-048CA3B7D7C6}" destId="{A5E83BA1-19FB-4B0C-B8A5-00A176A82A18}" srcOrd="1" destOrd="0" presId="urn:microsoft.com/office/officeart/2008/layout/PictureAccentList"/>
    <dgm:cxn modelId="{EF9A01BE-FF90-4624-8717-41B01DCC6E89}" type="presParOf" srcId="{A08F2579-2FD0-4985-8B5B-DDEDBE234CA3}" destId="{38CDB3B9-E90A-4282-9176-73786A602152}" srcOrd="1" destOrd="0" presId="urn:microsoft.com/office/officeart/2008/layout/PictureAccentList"/>
    <dgm:cxn modelId="{3BA2D3CD-96CD-4838-A6FB-26E0F6E41C71}" type="presParOf" srcId="{38CDB3B9-E90A-4282-9176-73786A602152}" destId="{C3960A6A-9573-4477-BAD7-1663C3A1E2E2}" srcOrd="0" destOrd="0" presId="urn:microsoft.com/office/officeart/2008/layout/PictureAccentList"/>
    <dgm:cxn modelId="{4BB07D52-3255-4873-80C5-5727FEB3AB7B}" type="presParOf" srcId="{38CDB3B9-E90A-4282-9176-73786A602152}" destId="{AB5CD636-1BD8-4CE9-9FCA-2C153BCEADDB}" srcOrd="1" destOrd="0" presId="urn:microsoft.com/office/officeart/2008/layout/PictureAccentList"/>
    <dgm:cxn modelId="{ACA4157D-76B0-48C8-90A4-8A97EFD6FDA9}" type="presParOf" srcId="{A08F2579-2FD0-4985-8B5B-DDEDBE234CA3}" destId="{57FA0971-D273-4D82-865C-251CE3A2B6AE}" srcOrd="2" destOrd="0" presId="urn:microsoft.com/office/officeart/2008/layout/PictureAccentList"/>
    <dgm:cxn modelId="{7F5E9449-3976-41D2-82A4-044DA8F732D9}" type="presParOf" srcId="{57FA0971-D273-4D82-865C-251CE3A2B6AE}" destId="{2F60B1B7-C465-4AA4-A302-57D6B069E261}" srcOrd="0" destOrd="0" presId="urn:microsoft.com/office/officeart/2008/layout/PictureAccentList"/>
    <dgm:cxn modelId="{64E50A8A-D975-4BCB-A26C-DCA81FCEBBA0}" type="presParOf" srcId="{57FA0971-D273-4D82-865C-251CE3A2B6AE}" destId="{A06D09E3-935C-48DA-9C82-AE52784A20C0}"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DF0A12-2786-4A8F-96FC-B1A95DCB9088}" type="doc">
      <dgm:prSet loTypeId="urn:microsoft.com/office/officeart/2005/8/layout/arrow5" loCatId="process" qsTypeId="urn:microsoft.com/office/officeart/2005/8/quickstyle/simple1" qsCatId="simple" csTypeId="urn:microsoft.com/office/officeart/2005/8/colors/colorful3" csCatId="colorful" phldr="1"/>
      <dgm:spPr/>
      <dgm:t>
        <a:bodyPr/>
        <a:lstStyle/>
        <a:p>
          <a:endParaRPr lang="es-ES"/>
        </a:p>
      </dgm:t>
    </dgm:pt>
    <dgm:pt modelId="{8301F99A-D573-4101-8215-B19B26A872C2}">
      <dgm:prSet phldrT="[Texto]" custT="1"/>
      <dgm:spPr/>
      <dgm:t>
        <a:bodyPr/>
        <a:lstStyle/>
        <a:p>
          <a:r>
            <a:rPr lang="es-ES" sz="1800" dirty="0" smtClean="0"/>
            <a:t>Origen</a:t>
          </a:r>
          <a:endParaRPr lang="es-ES" sz="1800" dirty="0"/>
        </a:p>
      </dgm:t>
    </dgm:pt>
    <dgm:pt modelId="{DA59A7DB-C38B-4588-94FC-204A2B0DEEBF}" type="parTrans" cxnId="{AC37A8A6-2584-4CB9-B7D1-0425D9E19DA8}">
      <dgm:prSet/>
      <dgm:spPr/>
      <dgm:t>
        <a:bodyPr/>
        <a:lstStyle/>
        <a:p>
          <a:endParaRPr lang="es-ES" sz="1800"/>
        </a:p>
      </dgm:t>
    </dgm:pt>
    <dgm:pt modelId="{B3DDA830-7E0C-4395-B0DD-36429BD28550}" type="sibTrans" cxnId="{AC37A8A6-2584-4CB9-B7D1-0425D9E19DA8}">
      <dgm:prSet/>
      <dgm:spPr/>
      <dgm:t>
        <a:bodyPr/>
        <a:lstStyle/>
        <a:p>
          <a:endParaRPr lang="es-ES" sz="1800"/>
        </a:p>
      </dgm:t>
    </dgm:pt>
    <dgm:pt modelId="{8D63E6C1-C293-461E-A5F6-1097CBCAB9B2}">
      <dgm:prSet phldrT="[Texto]" custT="1"/>
      <dgm:spPr/>
      <dgm:t>
        <a:bodyPr/>
        <a:lstStyle/>
        <a:p>
          <a:r>
            <a:rPr lang="es-ES" sz="1800" dirty="0" smtClean="0"/>
            <a:t>Descripción de características</a:t>
          </a:r>
          <a:endParaRPr lang="es-ES" sz="1800" dirty="0"/>
        </a:p>
      </dgm:t>
    </dgm:pt>
    <dgm:pt modelId="{B01AB292-B737-40E9-940F-DCDC4DB965FA}" type="parTrans" cxnId="{8BB90659-A412-421C-AB1A-0EBC5E6145CF}">
      <dgm:prSet/>
      <dgm:spPr/>
      <dgm:t>
        <a:bodyPr/>
        <a:lstStyle/>
        <a:p>
          <a:endParaRPr lang="es-ES" sz="1800"/>
        </a:p>
      </dgm:t>
    </dgm:pt>
    <dgm:pt modelId="{4781D25B-379B-4BA6-88EC-E9BEDEDC4824}" type="sibTrans" cxnId="{8BB90659-A412-421C-AB1A-0EBC5E6145CF}">
      <dgm:prSet/>
      <dgm:spPr/>
      <dgm:t>
        <a:bodyPr/>
        <a:lstStyle/>
        <a:p>
          <a:endParaRPr lang="es-ES" sz="1800"/>
        </a:p>
      </dgm:t>
    </dgm:pt>
    <dgm:pt modelId="{77BE450F-9221-4859-AE8B-917493585D7E}" type="pres">
      <dgm:prSet presAssocID="{2FDF0A12-2786-4A8F-96FC-B1A95DCB9088}" presName="diagram" presStyleCnt="0">
        <dgm:presLayoutVars>
          <dgm:dir/>
          <dgm:resizeHandles val="exact"/>
        </dgm:presLayoutVars>
      </dgm:prSet>
      <dgm:spPr/>
      <dgm:t>
        <a:bodyPr/>
        <a:lstStyle/>
        <a:p>
          <a:endParaRPr lang="es-ES"/>
        </a:p>
      </dgm:t>
    </dgm:pt>
    <dgm:pt modelId="{CF285721-B90B-4786-AEA2-83944A309895}" type="pres">
      <dgm:prSet presAssocID="{8301F99A-D573-4101-8215-B19B26A872C2}" presName="arrow" presStyleLbl="node1" presStyleIdx="0" presStyleCnt="2">
        <dgm:presLayoutVars>
          <dgm:bulletEnabled val="1"/>
        </dgm:presLayoutVars>
      </dgm:prSet>
      <dgm:spPr/>
      <dgm:t>
        <a:bodyPr/>
        <a:lstStyle/>
        <a:p>
          <a:endParaRPr lang="es-ES"/>
        </a:p>
      </dgm:t>
    </dgm:pt>
    <dgm:pt modelId="{83FD5268-0F4F-4CD0-BE4B-649E41790F24}" type="pres">
      <dgm:prSet presAssocID="{8D63E6C1-C293-461E-A5F6-1097CBCAB9B2}" presName="arrow" presStyleLbl="node1" presStyleIdx="1" presStyleCnt="2">
        <dgm:presLayoutVars>
          <dgm:bulletEnabled val="1"/>
        </dgm:presLayoutVars>
      </dgm:prSet>
      <dgm:spPr/>
      <dgm:t>
        <a:bodyPr/>
        <a:lstStyle/>
        <a:p>
          <a:endParaRPr lang="es-ES"/>
        </a:p>
      </dgm:t>
    </dgm:pt>
  </dgm:ptLst>
  <dgm:cxnLst>
    <dgm:cxn modelId="{AC37A8A6-2584-4CB9-B7D1-0425D9E19DA8}" srcId="{2FDF0A12-2786-4A8F-96FC-B1A95DCB9088}" destId="{8301F99A-D573-4101-8215-B19B26A872C2}" srcOrd="0" destOrd="0" parTransId="{DA59A7DB-C38B-4588-94FC-204A2B0DEEBF}" sibTransId="{B3DDA830-7E0C-4395-B0DD-36429BD28550}"/>
    <dgm:cxn modelId="{A9149CCE-BE3B-4A59-80D4-C5D5610840A7}" type="presOf" srcId="{8301F99A-D573-4101-8215-B19B26A872C2}" destId="{CF285721-B90B-4786-AEA2-83944A309895}" srcOrd="0" destOrd="0" presId="urn:microsoft.com/office/officeart/2005/8/layout/arrow5"/>
    <dgm:cxn modelId="{1998D1F7-2E49-4259-9AE9-3CAFB035EB9B}" type="presOf" srcId="{8D63E6C1-C293-461E-A5F6-1097CBCAB9B2}" destId="{83FD5268-0F4F-4CD0-BE4B-649E41790F24}" srcOrd="0" destOrd="0" presId="urn:microsoft.com/office/officeart/2005/8/layout/arrow5"/>
    <dgm:cxn modelId="{8BB90659-A412-421C-AB1A-0EBC5E6145CF}" srcId="{2FDF0A12-2786-4A8F-96FC-B1A95DCB9088}" destId="{8D63E6C1-C293-461E-A5F6-1097CBCAB9B2}" srcOrd="1" destOrd="0" parTransId="{B01AB292-B737-40E9-940F-DCDC4DB965FA}" sibTransId="{4781D25B-379B-4BA6-88EC-E9BEDEDC4824}"/>
    <dgm:cxn modelId="{AD5B2538-0BBC-4A1E-BDFD-0EE89D8607AC}" type="presOf" srcId="{2FDF0A12-2786-4A8F-96FC-B1A95DCB9088}" destId="{77BE450F-9221-4859-AE8B-917493585D7E}" srcOrd="0" destOrd="0" presId="urn:microsoft.com/office/officeart/2005/8/layout/arrow5"/>
    <dgm:cxn modelId="{7878C15F-0983-476A-AC7D-F56A1F9FD50E}" type="presParOf" srcId="{77BE450F-9221-4859-AE8B-917493585D7E}" destId="{CF285721-B90B-4786-AEA2-83944A309895}" srcOrd="0" destOrd="0" presId="urn:microsoft.com/office/officeart/2005/8/layout/arrow5"/>
    <dgm:cxn modelId="{569FFF75-91E7-459A-A120-3873DADC3EC3}" type="presParOf" srcId="{77BE450F-9221-4859-AE8B-917493585D7E}" destId="{83FD5268-0F4F-4CD0-BE4B-649E41790F24}"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214202-B832-4DF0-A2C3-C37A77293FB7}"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s-ES"/>
        </a:p>
      </dgm:t>
    </dgm:pt>
    <dgm:pt modelId="{13C17A14-AE9A-4BEF-B0DC-EF692597780A}">
      <dgm:prSet phldrT="[Texto]"/>
      <dgm:spPr/>
      <dgm:t>
        <a:bodyPr/>
        <a:lstStyle/>
        <a:p>
          <a:r>
            <a:rPr lang="es-ES" dirty="0" smtClean="0"/>
            <a:t>Simbólicos</a:t>
          </a:r>
          <a:endParaRPr lang="es-ES" dirty="0"/>
        </a:p>
      </dgm:t>
    </dgm:pt>
    <dgm:pt modelId="{753FE66D-A57D-4765-AC63-6C48BD6D5138}" type="parTrans" cxnId="{5D985E2B-12EC-4873-BCA8-71D631A43CE2}">
      <dgm:prSet/>
      <dgm:spPr/>
      <dgm:t>
        <a:bodyPr/>
        <a:lstStyle/>
        <a:p>
          <a:endParaRPr lang="es-ES"/>
        </a:p>
      </dgm:t>
    </dgm:pt>
    <dgm:pt modelId="{2FB59F9B-14EF-4C5C-BD24-56F3B4A5FF58}" type="sibTrans" cxnId="{5D985E2B-12EC-4873-BCA8-71D631A43CE2}">
      <dgm:prSet/>
      <dgm:spPr/>
      <dgm:t>
        <a:bodyPr/>
        <a:lstStyle/>
        <a:p>
          <a:endParaRPr lang="es-ES"/>
        </a:p>
      </dgm:t>
    </dgm:pt>
    <dgm:pt modelId="{4AC5F724-4A2A-4137-BFEF-0B6DE505337E}">
      <dgm:prSet phldrT="[Texto]"/>
      <dgm:spPr/>
      <dgm:t>
        <a:bodyPr/>
        <a:lstStyle/>
        <a:p>
          <a:r>
            <a:rPr lang="es-ES" dirty="0" smtClean="0"/>
            <a:t>Históricos</a:t>
          </a:r>
          <a:endParaRPr lang="es-ES" dirty="0"/>
        </a:p>
      </dgm:t>
    </dgm:pt>
    <dgm:pt modelId="{0C72A517-263C-4D9E-85FB-A6B07B6B7B23}" type="parTrans" cxnId="{A549DE09-F540-4192-8F53-A2E540778766}">
      <dgm:prSet/>
      <dgm:spPr/>
      <dgm:t>
        <a:bodyPr/>
        <a:lstStyle/>
        <a:p>
          <a:endParaRPr lang="es-ES"/>
        </a:p>
      </dgm:t>
    </dgm:pt>
    <dgm:pt modelId="{CE15484A-22D2-4908-A7A4-DD3A10DC7CDD}" type="sibTrans" cxnId="{A549DE09-F540-4192-8F53-A2E540778766}">
      <dgm:prSet/>
      <dgm:spPr/>
      <dgm:t>
        <a:bodyPr/>
        <a:lstStyle/>
        <a:p>
          <a:endParaRPr lang="es-ES"/>
        </a:p>
      </dgm:t>
    </dgm:pt>
    <dgm:pt modelId="{5164AB80-ED23-43DF-93EA-504F1416EBBB}">
      <dgm:prSet phldrT="[Texto]"/>
      <dgm:spPr/>
      <dgm:t>
        <a:bodyPr/>
        <a:lstStyle/>
        <a:p>
          <a:r>
            <a:rPr lang="es-ES" dirty="0" smtClean="0"/>
            <a:t>Culturales</a:t>
          </a:r>
          <a:endParaRPr lang="es-ES" dirty="0"/>
        </a:p>
      </dgm:t>
    </dgm:pt>
    <dgm:pt modelId="{0C855550-DB46-4EEB-80AC-02A645603A5A}" type="parTrans" cxnId="{DD53D434-B90F-4823-A927-3F82E10A5A13}">
      <dgm:prSet/>
      <dgm:spPr/>
      <dgm:t>
        <a:bodyPr/>
        <a:lstStyle/>
        <a:p>
          <a:endParaRPr lang="es-ES"/>
        </a:p>
      </dgm:t>
    </dgm:pt>
    <dgm:pt modelId="{3FFAEB69-AAED-47C5-9E18-29CB4F2841D9}" type="sibTrans" cxnId="{DD53D434-B90F-4823-A927-3F82E10A5A13}">
      <dgm:prSet/>
      <dgm:spPr/>
      <dgm:t>
        <a:bodyPr/>
        <a:lstStyle/>
        <a:p>
          <a:endParaRPr lang="es-ES"/>
        </a:p>
      </dgm:t>
    </dgm:pt>
    <dgm:pt modelId="{4841B34E-AA42-4C07-9411-71AC26D2467D}" type="pres">
      <dgm:prSet presAssocID="{F7214202-B832-4DF0-A2C3-C37A77293FB7}" presName="Name0" presStyleCnt="0">
        <dgm:presLayoutVars>
          <dgm:chMax val="7"/>
          <dgm:chPref val="7"/>
          <dgm:dir/>
          <dgm:animLvl val="lvl"/>
        </dgm:presLayoutVars>
      </dgm:prSet>
      <dgm:spPr/>
      <dgm:t>
        <a:bodyPr/>
        <a:lstStyle/>
        <a:p>
          <a:endParaRPr lang="es-ES"/>
        </a:p>
      </dgm:t>
    </dgm:pt>
    <dgm:pt modelId="{14FED8D9-DC2A-4239-8059-73DAF995DDCB}" type="pres">
      <dgm:prSet presAssocID="{13C17A14-AE9A-4BEF-B0DC-EF692597780A}" presName="Accent1" presStyleCnt="0"/>
      <dgm:spPr/>
    </dgm:pt>
    <dgm:pt modelId="{C71B2C61-1314-41CE-ADF7-E85F592004C1}" type="pres">
      <dgm:prSet presAssocID="{13C17A14-AE9A-4BEF-B0DC-EF692597780A}" presName="Accent" presStyleLbl="node1" presStyleIdx="0" presStyleCnt="3"/>
      <dgm:spPr/>
    </dgm:pt>
    <dgm:pt modelId="{0891EE02-912F-4C7C-AC6F-964CE4F4074B}" type="pres">
      <dgm:prSet presAssocID="{13C17A14-AE9A-4BEF-B0DC-EF692597780A}" presName="Parent1" presStyleLbl="revTx" presStyleIdx="0" presStyleCnt="3">
        <dgm:presLayoutVars>
          <dgm:chMax val="1"/>
          <dgm:chPref val="1"/>
          <dgm:bulletEnabled val="1"/>
        </dgm:presLayoutVars>
      </dgm:prSet>
      <dgm:spPr/>
      <dgm:t>
        <a:bodyPr/>
        <a:lstStyle/>
        <a:p>
          <a:endParaRPr lang="es-ES"/>
        </a:p>
      </dgm:t>
    </dgm:pt>
    <dgm:pt modelId="{99652BD8-DBA0-4A8D-AEFE-3A15B929B5C4}" type="pres">
      <dgm:prSet presAssocID="{4AC5F724-4A2A-4137-BFEF-0B6DE505337E}" presName="Accent2" presStyleCnt="0"/>
      <dgm:spPr/>
    </dgm:pt>
    <dgm:pt modelId="{0F6F31A7-768D-46F3-B224-85A193ED0A3B}" type="pres">
      <dgm:prSet presAssocID="{4AC5F724-4A2A-4137-BFEF-0B6DE505337E}" presName="Accent" presStyleLbl="node1" presStyleIdx="1" presStyleCnt="3"/>
      <dgm:spPr/>
    </dgm:pt>
    <dgm:pt modelId="{165167BC-0532-4F0D-8EE9-751D4A300DFD}" type="pres">
      <dgm:prSet presAssocID="{4AC5F724-4A2A-4137-BFEF-0B6DE505337E}" presName="Parent2" presStyleLbl="revTx" presStyleIdx="1" presStyleCnt="3">
        <dgm:presLayoutVars>
          <dgm:chMax val="1"/>
          <dgm:chPref val="1"/>
          <dgm:bulletEnabled val="1"/>
        </dgm:presLayoutVars>
      </dgm:prSet>
      <dgm:spPr/>
      <dgm:t>
        <a:bodyPr/>
        <a:lstStyle/>
        <a:p>
          <a:endParaRPr lang="es-ES"/>
        </a:p>
      </dgm:t>
    </dgm:pt>
    <dgm:pt modelId="{18C72590-4540-49EC-82E5-0CE69A62FE99}" type="pres">
      <dgm:prSet presAssocID="{5164AB80-ED23-43DF-93EA-504F1416EBBB}" presName="Accent3" presStyleCnt="0"/>
      <dgm:spPr/>
    </dgm:pt>
    <dgm:pt modelId="{7D762398-7245-418A-8D7A-DFA12F68FB70}" type="pres">
      <dgm:prSet presAssocID="{5164AB80-ED23-43DF-93EA-504F1416EBBB}" presName="Accent" presStyleLbl="node1" presStyleIdx="2" presStyleCnt="3"/>
      <dgm:spPr/>
    </dgm:pt>
    <dgm:pt modelId="{EC8B6509-1064-43D7-8565-FBB259F6E0AE}" type="pres">
      <dgm:prSet presAssocID="{5164AB80-ED23-43DF-93EA-504F1416EBBB}" presName="Parent3" presStyleLbl="revTx" presStyleIdx="2" presStyleCnt="3">
        <dgm:presLayoutVars>
          <dgm:chMax val="1"/>
          <dgm:chPref val="1"/>
          <dgm:bulletEnabled val="1"/>
        </dgm:presLayoutVars>
      </dgm:prSet>
      <dgm:spPr/>
      <dgm:t>
        <a:bodyPr/>
        <a:lstStyle/>
        <a:p>
          <a:endParaRPr lang="es-ES"/>
        </a:p>
      </dgm:t>
    </dgm:pt>
  </dgm:ptLst>
  <dgm:cxnLst>
    <dgm:cxn modelId="{AA68AE2E-E0BC-4CD2-87B6-382AC64B4180}" type="presOf" srcId="{5164AB80-ED23-43DF-93EA-504F1416EBBB}" destId="{EC8B6509-1064-43D7-8565-FBB259F6E0AE}" srcOrd="0" destOrd="0" presId="urn:microsoft.com/office/officeart/2009/layout/CircleArrowProcess"/>
    <dgm:cxn modelId="{34397B62-BA15-4E79-817E-67F9189ABD48}" type="presOf" srcId="{13C17A14-AE9A-4BEF-B0DC-EF692597780A}" destId="{0891EE02-912F-4C7C-AC6F-964CE4F4074B}" srcOrd="0" destOrd="0" presId="urn:microsoft.com/office/officeart/2009/layout/CircleArrowProcess"/>
    <dgm:cxn modelId="{2CCB3764-8EF0-47AC-99DD-18FAEEBA551A}" type="presOf" srcId="{4AC5F724-4A2A-4137-BFEF-0B6DE505337E}" destId="{165167BC-0532-4F0D-8EE9-751D4A300DFD}" srcOrd="0" destOrd="0" presId="urn:microsoft.com/office/officeart/2009/layout/CircleArrowProcess"/>
    <dgm:cxn modelId="{5D985E2B-12EC-4873-BCA8-71D631A43CE2}" srcId="{F7214202-B832-4DF0-A2C3-C37A77293FB7}" destId="{13C17A14-AE9A-4BEF-B0DC-EF692597780A}" srcOrd="0" destOrd="0" parTransId="{753FE66D-A57D-4765-AC63-6C48BD6D5138}" sibTransId="{2FB59F9B-14EF-4C5C-BD24-56F3B4A5FF58}"/>
    <dgm:cxn modelId="{DD53D434-B90F-4823-A927-3F82E10A5A13}" srcId="{F7214202-B832-4DF0-A2C3-C37A77293FB7}" destId="{5164AB80-ED23-43DF-93EA-504F1416EBBB}" srcOrd="2" destOrd="0" parTransId="{0C855550-DB46-4EEB-80AC-02A645603A5A}" sibTransId="{3FFAEB69-AAED-47C5-9E18-29CB4F2841D9}"/>
    <dgm:cxn modelId="{02D56D45-A981-4251-BF27-BF9E18907945}" type="presOf" srcId="{F7214202-B832-4DF0-A2C3-C37A77293FB7}" destId="{4841B34E-AA42-4C07-9411-71AC26D2467D}" srcOrd="0" destOrd="0" presId="urn:microsoft.com/office/officeart/2009/layout/CircleArrowProcess"/>
    <dgm:cxn modelId="{A549DE09-F540-4192-8F53-A2E540778766}" srcId="{F7214202-B832-4DF0-A2C3-C37A77293FB7}" destId="{4AC5F724-4A2A-4137-BFEF-0B6DE505337E}" srcOrd="1" destOrd="0" parTransId="{0C72A517-263C-4D9E-85FB-A6B07B6B7B23}" sibTransId="{CE15484A-22D2-4908-A7A4-DD3A10DC7CDD}"/>
    <dgm:cxn modelId="{DEFB5BF1-1CC6-4384-A5D4-57D1E1C29604}" type="presParOf" srcId="{4841B34E-AA42-4C07-9411-71AC26D2467D}" destId="{14FED8D9-DC2A-4239-8059-73DAF995DDCB}" srcOrd="0" destOrd="0" presId="urn:microsoft.com/office/officeart/2009/layout/CircleArrowProcess"/>
    <dgm:cxn modelId="{069E73D0-B61A-4460-A76A-4612D918249A}" type="presParOf" srcId="{14FED8D9-DC2A-4239-8059-73DAF995DDCB}" destId="{C71B2C61-1314-41CE-ADF7-E85F592004C1}" srcOrd="0" destOrd="0" presId="urn:microsoft.com/office/officeart/2009/layout/CircleArrowProcess"/>
    <dgm:cxn modelId="{47820A3F-BCBA-48A4-B77B-54160CD95951}" type="presParOf" srcId="{4841B34E-AA42-4C07-9411-71AC26D2467D}" destId="{0891EE02-912F-4C7C-AC6F-964CE4F4074B}" srcOrd="1" destOrd="0" presId="urn:microsoft.com/office/officeart/2009/layout/CircleArrowProcess"/>
    <dgm:cxn modelId="{C0F7F2AE-93E4-4E0C-ABFA-66C9228833F3}" type="presParOf" srcId="{4841B34E-AA42-4C07-9411-71AC26D2467D}" destId="{99652BD8-DBA0-4A8D-AEFE-3A15B929B5C4}" srcOrd="2" destOrd="0" presId="urn:microsoft.com/office/officeart/2009/layout/CircleArrowProcess"/>
    <dgm:cxn modelId="{09E3A437-1D7B-4E22-B523-6C4DEFD5808F}" type="presParOf" srcId="{99652BD8-DBA0-4A8D-AEFE-3A15B929B5C4}" destId="{0F6F31A7-768D-46F3-B224-85A193ED0A3B}" srcOrd="0" destOrd="0" presId="urn:microsoft.com/office/officeart/2009/layout/CircleArrowProcess"/>
    <dgm:cxn modelId="{D8D11B4E-C892-4787-B485-F490B74BB961}" type="presParOf" srcId="{4841B34E-AA42-4C07-9411-71AC26D2467D}" destId="{165167BC-0532-4F0D-8EE9-751D4A300DFD}" srcOrd="3" destOrd="0" presId="urn:microsoft.com/office/officeart/2009/layout/CircleArrowProcess"/>
    <dgm:cxn modelId="{AE6E2FE3-548B-42D9-A0F9-9F992B904EC7}" type="presParOf" srcId="{4841B34E-AA42-4C07-9411-71AC26D2467D}" destId="{18C72590-4540-49EC-82E5-0CE69A62FE99}" srcOrd="4" destOrd="0" presId="urn:microsoft.com/office/officeart/2009/layout/CircleArrowProcess"/>
    <dgm:cxn modelId="{0315B6F7-94CF-46AD-BF2A-E69240F11466}" type="presParOf" srcId="{18C72590-4540-49EC-82E5-0CE69A62FE99}" destId="{7D762398-7245-418A-8D7A-DFA12F68FB70}" srcOrd="0" destOrd="0" presId="urn:microsoft.com/office/officeart/2009/layout/CircleArrowProcess"/>
    <dgm:cxn modelId="{970DD366-A047-4BB7-9B1B-D1F4C48F7204}" type="presParOf" srcId="{4841B34E-AA42-4C07-9411-71AC26D2467D}" destId="{EC8B6509-1064-43D7-8565-FBB259F6E0AE}"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7214202-B832-4DF0-A2C3-C37A77293FB7}" type="doc">
      <dgm:prSet loTypeId="urn:microsoft.com/office/officeart/2009/layout/CircleArrowProcess" loCatId="cycle" qsTypeId="urn:microsoft.com/office/officeart/2005/8/quickstyle/simple1" qsCatId="simple" csTypeId="urn:microsoft.com/office/officeart/2005/8/colors/colorful5" csCatId="colorful" phldr="1"/>
      <dgm:spPr/>
      <dgm:t>
        <a:bodyPr/>
        <a:lstStyle/>
        <a:p>
          <a:endParaRPr lang="es-ES"/>
        </a:p>
      </dgm:t>
    </dgm:pt>
    <dgm:pt modelId="{13C17A14-AE9A-4BEF-B0DC-EF692597780A}">
      <dgm:prSet phldrT="[Texto]"/>
      <dgm:spPr/>
      <dgm:t>
        <a:bodyPr/>
        <a:lstStyle/>
        <a:p>
          <a:r>
            <a:rPr lang="es-ES" dirty="0" smtClean="0"/>
            <a:t>Estético</a:t>
          </a:r>
          <a:endParaRPr lang="es-ES" dirty="0"/>
        </a:p>
      </dgm:t>
    </dgm:pt>
    <dgm:pt modelId="{753FE66D-A57D-4765-AC63-6C48BD6D5138}" type="parTrans" cxnId="{5D985E2B-12EC-4873-BCA8-71D631A43CE2}">
      <dgm:prSet/>
      <dgm:spPr/>
      <dgm:t>
        <a:bodyPr/>
        <a:lstStyle/>
        <a:p>
          <a:endParaRPr lang="es-ES"/>
        </a:p>
      </dgm:t>
    </dgm:pt>
    <dgm:pt modelId="{2FB59F9B-14EF-4C5C-BD24-56F3B4A5FF58}" type="sibTrans" cxnId="{5D985E2B-12EC-4873-BCA8-71D631A43CE2}">
      <dgm:prSet/>
      <dgm:spPr/>
      <dgm:t>
        <a:bodyPr/>
        <a:lstStyle/>
        <a:p>
          <a:endParaRPr lang="es-ES"/>
        </a:p>
      </dgm:t>
    </dgm:pt>
    <dgm:pt modelId="{4AC5F724-4A2A-4137-BFEF-0B6DE505337E}">
      <dgm:prSet phldrT="[Texto]"/>
      <dgm:spPr/>
      <dgm:t>
        <a:bodyPr/>
        <a:lstStyle/>
        <a:p>
          <a:r>
            <a:rPr lang="es-ES" dirty="0" smtClean="0"/>
            <a:t>Históricos</a:t>
          </a:r>
          <a:endParaRPr lang="es-ES" dirty="0"/>
        </a:p>
      </dgm:t>
    </dgm:pt>
    <dgm:pt modelId="{0C72A517-263C-4D9E-85FB-A6B07B6B7B23}" type="parTrans" cxnId="{A549DE09-F540-4192-8F53-A2E540778766}">
      <dgm:prSet/>
      <dgm:spPr/>
      <dgm:t>
        <a:bodyPr/>
        <a:lstStyle/>
        <a:p>
          <a:endParaRPr lang="es-ES"/>
        </a:p>
      </dgm:t>
    </dgm:pt>
    <dgm:pt modelId="{CE15484A-22D2-4908-A7A4-DD3A10DC7CDD}" type="sibTrans" cxnId="{A549DE09-F540-4192-8F53-A2E540778766}">
      <dgm:prSet/>
      <dgm:spPr/>
      <dgm:t>
        <a:bodyPr/>
        <a:lstStyle/>
        <a:p>
          <a:endParaRPr lang="es-ES"/>
        </a:p>
      </dgm:t>
    </dgm:pt>
    <dgm:pt modelId="{5164AB80-ED23-43DF-93EA-504F1416EBBB}">
      <dgm:prSet phldrT="[Texto]"/>
      <dgm:spPr/>
      <dgm:t>
        <a:bodyPr/>
        <a:lstStyle/>
        <a:p>
          <a:r>
            <a:rPr lang="es-ES" dirty="0" smtClean="0"/>
            <a:t>Económico</a:t>
          </a:r>
          <a:endParaRPr lang="es-ES" dirty="0"/>
        </a:p>
      </dgm:t>
    </dgm:pt>
    <dgm:pt modelId="{0C855550-DB46-4EEB-80AC-02A645603A5A}" type="parTrans" cxnId="{DD53D434-B90F-4823-A927-3F82E10A5A13}">
      <dgm:prSet/>
      <dgm:spPr/>
      <dgm:t>
        <a:bodyPr/>
        <a:lstStyle/>
        <a:p>
          <a:endParaRPr lang="es-ES"/>
        </a:p>
      </dgm:t>
    </dgm:pt>
    <dgm:pt modelId="{3FFAEB69-AAED-47C5-9E18-29CB4F2841D9}" type="sibTrans" cxnId="{DD53D434-B90F-4823-A927-3F82E10A5A13}">
      <dgm:prSet/>
      <dgm:spPr/>
      <dgm:t>
        <a:bodyPr/>
        <a:lstStyle/>
        <a:p>
          <a:endParaRPr lang="es-ES"/>
        </a:p>
      </dgm:t>
    </dgm:pt>
    <dgm:pt modelId="{4841B34E-AA42-4C07-9411-71AC26D2467D}" type="pres">
      <dgm:prSet presAssocID="{F7214202-B832-4DF0-A2C3-C37A77293FB7}" presName="Name0" presStyleCnt="0">
        <dgm:presLayoutVars>
          <dgm:chMax val="7"/>
          <dgm:chPref val="7"/>
          <dgm:dir/>
          <dgm:animLvl val="lvl"/>
        </dgm:presLayoutVars>
      </dgm:prSet>
      <dgm:spPr/>
      <dgm:t>
        <a:bodyPr/>
        <a:lstStyle/>
        <a:p>
          <a:endParaRPr lang="es-ES"/>
        </a:p>
      </dgm:t>
    </dgm:pt>
    <dgm:pt modelId="{14FED8D9-DC2A-4239-8059-73DAF995DDCB}" type="pres">
      <dgm:prSet presAssocID="{13C17A14-AE9A-4BEF-B0DC-EF692597780A}" presName="Accent1" presStyleCnt="0"/>
      <dgm:spPr/>
    </dgm:pt>
    <dgm:pt modelId="{C71B2C61-1314-41CE-ADF7-E85F592004C1}" type="pres">
      <dgm:prSet presAssocID="{13C17A14-AE9A-4BEF-B0DC-EF692597780A}" presName="Accent" presStyleLbl="node1" presStyleIdx="0" presStyleCnt="3"/>
      <dgm:spPr/>
    </dgm:pt>
    <dgm:pt modelId="{0891EE02-912F-4C7C-AC6F-964CE4F4074B}" type="pres">
      <dgm:prSet presAssocID="{13C17A14-AE9A-4BEF-B0DC-EF692597780A}" presName="Parent1" presStyleLbl="revTx" presStyleIdx="0" presStyleCnt="3">
        <dgm:presLayoutVars>
          <dgm:chMax val="1"/>
          <dgm:chPref val="1"/>
          <dgm:bulletEnabled val="1"/>
        </dgm:presLayoutVars>
      </dgm:prSet>
      <dgm:spPr/>
      <dgm:t>
        <a:bodyPr/>
        <a:lstStyle/>
        <a:p>
          <a:endParaRPr lang="es-ES"/>
        </a:p>
      </dgm:t>
    </dgm:pt>
    <dgm:pt modelId="{99652BD8-DBA0-4A8D-AEFE-3A15B929B5C4}" type="pres">
      <dgm:prSet presAssocID="{4AC5F724-4A2A-4137-BFEF-0B6DE505337E}" presName="Accent2" presStyleCnt="0"/>
      <dgm:spPr/>
    </dgm:pt>
    <dgm:pt modelId="{0F6F31A7-768D-46F3-B224-85A193ED0A3B}" type="pres">
      <dgm:prSet presAssocID="{4AC5F724-4A2A-4137-BFEF-0B6DE505337E}" presName="Accent" presStyleLbl="node1" presStyleIdx="1" presStyleCnt="3"/>
      <dgm:spPr/>
    </dgm:pt>
    <dgm:pt modelId="{165167BC-0532-4F0D-8EE9-751D4A300DFD}" type="pres">
      <dgm:prSet presAssocID="{4AC5F724-4A2A-4137-BFEF-0B6DE505337E}" presName="Parent2" presStyleLbl="revTx" presStyleIdx="1" presStyleCnt="3">
        <dgm:presLayoutVars>
          <dgm:chMax val="1"/>
          <dgm:chPref val="1"/>
          <dgm:bulletEnabled val="1"/>
        </dgm:presLayoutVars>
      </dgm:prSet>
      <dgm:spPr/>
      <dgm:t>
        <a:bodyPr/>
        <a:lstStyle/>
        <a:p>
          <a:endParaRPr lang="es-ES"/>
        </a:p>
      </dgm:t>
    </dgm:pt>
    <dgm:pt modelId="{18C72590-4540-49EC-82E5-0CE69A62FE99}" type="pres">
      <dgm:prSet presAssocID="{5164AB80-ED23-43DF-93EA-504F1416EBBB}" presName="Accent3" presStyleCnt="0"/>
      <dgm:spPr/>
    </dgm:pt>
    <dgm:pt modelId="{7D762398-7245-418A-8D7A-DFA12F68FB70}" type="pres">
      <dgm:prSet presAssocID="{5164AB80-ED23-43DF-93EA-504F1416EBBB}" presName="Accent" presStyleLbl="node1" presStyleIdx="2" presStyleCnt="3"/>
      <dgm:spPr/>
    </dgm:pt>
    <dgm:pt modelId="{EC8B6509-1064-43D7-8565-FBB259F6E0AE}" type="pres">
      <dgm:prSet presAssocID="{5164AB80-ED23-43DF-93EA-504F1416EBBB}" presName="Parent3" presStyleLbl="revTx" presStyleIdx="2" presStyleCnt="3">
        <dgm:presLayoutVars>
          <dgm:chMax val="1"/>
          <dgm:chPref val="1"/>
          <dgm:bulletEnabled val="1"/>
        </dgm:presLayoutVars>
      </dgm:prSet>
      <dgm:spPr/>
      <dgm:t>
        <a:bodyPr/>
        <a:lstStyle/>
        <a:p>
          <a:endParaRPr lang="es-ES"/>
        </a:p>
      </dgm:t>
    </dgm:pt>
  </dgm:ptLst>
  <dgm:cxnLst>
    <dgm:cxn modelId="{AA68AE2E-E0BC-4CD2-87B6-382AC64B4180}" type="presOf" srcId="{5164AB80-ED23-43DF-93EA-504F1416EBBB}" destId="{EC8B6509-1064-43D7-8565-FBB259F6E0AE}" srcOrd="0" destOrd="0" presId="urn:microsoft.com/office/officeart/2009/layout/CircleArrowProcess"/>
    <dgm:cxn modelId="{34397B62-BA15-4E79-817E-67F9189ABD48}" type="presOf" srcId="{13C17A14-AE9A-4BEF-B0DC-EF692597780A}" destId="{0891EE02-912F-4C7C-AC6F-964CE4F4074B}" srcOrd="0" destOrd="0" presId="urn:microsoft.com/office/officeart/2009/layout/CircleArrowProcess"/>
    <dgm:cxn modelId="{2CCB3764-8EF0-47AC-99DD-18FAEEBA551A}" type="presOf" srcId="{4AC5F724-4A2A-4137-BFEF-0B6DE505337E}" destId="{165167BC-0532-4F0D-8EE9-751D4A300DFD}" srcOrd="0" destOrd="0" presId="urn:microsoft.com/office/officeart/2009/layout/CircleArrowProcess"/>
    <dgm:cxn modelId="{5D985E2B-12EC-4873-BCA8-71D631A43CE2}" srcId="{F7214202-B832-4DF0-A2C3-C37A77293FB7}" destId="{13C17A14-AE9A-4BEF-B0DC-EF692597780A}" srcOrd="0" destOrd="0" parTransId="{753FE66D-A57D-4765-AC63-6C48BD6D5138}" sibTransId="{2FB59F9B-14EF-4C5C-BD24-56F3B4A5FF58}"/>
    <dgm:cxn modelId="{DD53D434-B90F-4823-A927-3F82E10A5A13}" srcId="{F7214202-B832-4DF0-A2C3-C37A77293FB7}" destId="{5164AB80-ED23-43DF-93EA-504F1416EBBB}" srcOrd="2" destOrd="0" parTransId="{0C855550-DB46-4EEB-80AC-02A645603A5A}" sibTransId="{3FFAEB69-AAED-47C5-9E18-29CB4F2841D9}"/>
    <dgm:cxn modelId="{02D56D45-A981-4251-BF27-BF9E18907945}" type="presOf" srcId="{F7214202-B832-4DF0-A2C3-C37A77293FB7}" destId="{4841B34E-AA42-4C07-9411-71AC26D2467D}" srcOrd="0" destOrd="0" presId="urn:microsoft.com/office/officeart/2009/layout/CircleArrowProcess"/>
    <dgm:cxn modelId="{A549DE09-F540-4192-8F53-A2E540778766}" srcId="{F7214202-B832-4DF0-A2C3-C37A77293FB7}" destId="{4AC5F724-4A2A-4137-BFEF-0B6DE505337E}" srcOrd="1" destOrd="0" parTransId="{0C72A517-263C-4D9E-85FB-A6B07B6B7B23}" sibTransId="{CE15484A-22D2-4908-A7A4-DD3A10DC7CDD}"/>
    <dgm:cxn modelId="{DEFB5BF1-1CC6-4384-A5D4-57D1E1C29604}" type="presParOf" srcId="{4841B34E-AA42-4C07-9411-71AC26D2467D}" destId="{14FED8D9-DC2A-4239-8059-73DAF995DDCB}" srcOrd="0" destOrd="0" presId="urn:microsoft.com/office/officeart/2009/layout/CircleArrowProcess"/>
    <dgm:cxn modelId="{069E73D0-B61A-4460-A76A-4612D918249A}" type="presParOf" srcId="{14FED8D9-DC2A-4239-8059-73DAF995DDCB}" destId="{C71B2C61-1314-41CE-ADF7-E85F592004C1}" srcOrd="0" destOrd="0" presId="urn:microsoft.com/office/officeart/2009/layout/CircleArrowProcess"/>
    <dgm:cxn modelId="{47820A3F-BCBA-48A4-B77B-54160CD95951}" type="presParOf" srcId="{4841B34E-AA42-4C07-9411-71AC26D2467D}" destId="{0891EE02-912F-4C7C-AC6F-964CE4F4074B}" srcOrd="1" destOrd="0" presId="urn:microsoft.com/office/officeart/2009/layout/CircleArrowProcess"/>
    <dgm:cxn modelId="{C0F7F2AE-93E4-4E0C-ABFA-66C9228833F3}" type="presParOf" srcId="{4841B34E-AA42-4C07-9411-71AC26D2467D}" destId="{99652BD8-DBA0-4A8D-AEFE-3A15B929B5C4}" srcOrd="2" destOrd="0" presId="urn:microsoft.com/office/officeart/2009/layout/CircleArrowProcess"/>
    <dgm:cxn modelId="{09E3A437-1D7B-4E22-B523-6C4DEFD5808F}" type="presParOf" srcId="{99652BD8-DBA0-4A8D-AEFE-3A15B929B5C4}" destId="{0F6F31A7-768D-46F3-B224-85A193ED0A3B}" srcOrd="0" destOrd="0" presId="urn:microsoft.com/office/officeart/2009/layout/CircleArrowProcess"/>
    <dgm:cxn modelId="{D8D11B4E-C892-4787-B485-F490B74BB961}" type="presParOf" srcId="{4841B34E-AA42-4C07-9411-71AC26D2467D}" destId="{165167BC-0532-4F0D-8EE9-751D4A300DFD}" srcOrd="3" destOrd="0" presId="urn:microsoft.com/office/officeart/2009/layout/CircleArrowProcess"/>
    <dgm:cxn modelId="{AE6E2FE3-548B-42D9-A0F9-9F992B904EC7}" type="presParOf" srcId="{4841B34E-AA42-4C07-9411-71AC26D2467D}" destId="{18C72590-4540-49EC-82E5-0CE69A62FE99}" srcOrd="4" destOrd="0" presId="urn:microsoft.com/office/officeart/2009/layout/CircleArrowProcess"/>
    <dgm:cxn modelId="{0315B6F7-94CF-46AD-BF2A-E69240F11466}" type="presParOf" srcId="{18C72590-4540-49EC-82E5-0CE69A62FE99}" destId="{7D762398-7245-418A-8D7A-DFA12F68FB70}" srcOrd="0" destOrd="0" presId="urn:microsoft.com/office/officeart/2009/layout/CircleArrowProcess"/>
    <dgm:cxn modelId="{970DD366-A047-4BB7-9B1B-D1F4C48F7204}" type="presParOf" srcId="{4841B34E-AA42-4C07-9411-71AC26D2467D}" destId="{EC8B6509-1064-43D7-8565-FBB259F6E0AE}" srcOrd="5" destOrd="0" presId="urn:microsoft.com/office/officeart/2009/layout/CircleArrow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8870D06-8295-42EC-A28A-F6F9E70D6BCF}" type="doc">
      <dgm:prSet loTypeId="urn:microsoft.com/office/officeart/2005/8/layout/hChevron3" loCatId="process" qsTypeId="urn:microsoft.com/office/officeart/2005/8/quickstyle/simple1" qsCatId="simple" csTypeId="urn:microsoft.com/office/officeart/2005/8/colors/colorful3" csCatId="colorful" phldr="1"/>
      <dgm:spPr/>
    </dgm:pt>
    <dgm:pt modelId="{F83C850D-FF3B-4208-9E00-61889B107E4A}">
      <dgm:prSet phldrT="[Texto]" custT="1"/>
      <dgm:spPr/>
      <dgm:t>
        <a:bodyPr/>
        <a:lstStyle/>
        <a:p>
          <a:r>
            <a:rPr lang="es-ES" sz="1600" smtClean="0"/>
            <a:t>Recorrido en el Centro Norte de Quito</a:t>
          </a:r>
          <a:endParaRPr lang="es-ES" sz="1600" dirty="0"/>
        </a:p>
      </dgm:t>
    </dgm:pt>
    <dgm:pt modelId="{9AD4CB6B-8CD6-4F43-83BC-F92CD3E41D04}" type="parTrans" cxnId="{B79CC136-13EC-41F2-9BC4-8C76A17FFAA1}">
      <dgm:prSet/>
      <dgm:spPr/>
      <dgm:t>
        <a:bodyPr/>
        <a:lstStyle/>
        <a:p>
          <a:endParaRPr lang="es-ES" sz="1600">
            <a:solidFill>
              <a:schemeClr val="tx1"/>
            </a:solidFill>
          </a:endParaRPr>
        </a:p>
      </dgm:t>
    </dgm:pt>
    <dgm:pt modelId="{5C4DB280-1FED-45CC-9D65-56163D89F996}" type="sibTrans" cxnId="{B79CC136-13EC-41F2-9BC4-8C76A17FFAA1}">
      <dgm:prSet/>
      <dgm:spPr/>
      <dgm:t>
        <a:bodyPr/>
        <a:lstStyle/>
        <a:p>
          <a:endParaRPr lang="es-ES" sz="1600">
            <a:solidFill>
              <a:schemeClr val="tx1"/>
            </a:solidFill>
          </a:endParaRPr>
        </a:p>
      </dgm:t>
    </dgm:pt>
    <dgm:pt modelId="{057E6CCD-D462-4276-9C12-BD7C41068364}">
      <dgm:prSet phldrT="[Texto]" custT="1"/>
      <dgm:spPr/>
      <dgm:t>
        <a:bodyPr/>
        <a:lstStyle/>
        <a:p>
          <a:r>
            <a:rPr lang="es-ES" sz="2000" dirty="0" smtClean="0"/>
            <a:t>25 muestras en sitio</a:t>
          </a:r>
          <a:endParaRPr lang="es-ES" sz="2000" dirty="0"/>
        </a:p>
      </dgm:t>
    </dgm:pt>
    <dgm:pt modelId="{89E2B5B0-6227-4C03-96E6-3C998E460425}" type="parTrans" cxnId="{94F48A1B-7A82-403F-90A8-D4BC89766642}">
      <dgm:prSet/>
      <dgm:spPr/>
      <dgm:t>
        <a:bodyPr/>
        <a:lstStyle/>
        <a:p>
          <a:endParaRPr lang="es-ES" sz="1600">
            <a:solidFill>
              <a:schemeClr val="tx1"/>
            </a:solidFill>
          </a:endParaRPr>
        </a:p>
      </dgm:t>
    </dgm:pt>
    <dgm:pt modelId="{443D0C72-3F9A-4FC9-8D31-B3A907DAC86E}" type="sibTrans" cxnId="{94F48A1B-7A82-403F-90A8-D4BC89766642}">
      <dgm:prSet/>
      <dgm:spPr/>
      <dgm:t>
        <a:bodyPr/>
        <a:lstStyle/>
        <a:p>
          <a:endParaRPr lang="es-ES" sz="1600">
            <a:solidFill>
              <a:schemeClr val="tx1"/>
            </a:solidFill>
          </a:endParaRPr>
        </a:p>
      </dgm:t>
    </dgm:pt>
    <dgm:pt modelId="{9B34E262-B4D8-48FB-BF0F-7142E8539F67}">
      <dgm:prSet phldrT="[Texto]" custT="1"/>
      <dgm:spPr/>
      <dgm:t>
        <a:bodyPr/>
        <a:lstStyle/>
        <a:p>
          <a:r>
            <a:rPr lang="es-ES" sz="2000" smtClean="0"/>
            <a:t>Intervalos de captura de 1,3 y 5 metros</a:t>
          </a:r>
          <a:endParaRPr lang="es-ES" sz="2000" dirty="0"/>
        </a:p>
      </dgm:t>
    </dgm:pt>
    <dgm:pt modelId="{7BFC5BE5-82ED-4FC2-B6BB-FE4D9E3DEA5E}" type="parTrans" cxnId="{B1609810-1309-495E-923E-7569C451FE93}">
      <dgm:prSet/>
      <dgm:spPr/>
      <dgm:t>
        <a:bodyPr/>
        <a:lstStyle/>
        <a:p>
          <a:endParaRPr lang="es-ES" sz="1600">
            <a:solidFill>
              <a:schemeClr val="tx1"/>
            </a:solidFill>
          </a:endParaRPr>
        </a:p>
      </dgm:t>
    </dgm:pt>
    <dgm:pt modelId="{C38DA7FC-D99C-48C8-BA2A-F0411034941C}" type="sibTrans" cxnId="{B1609810-1309-495E-923E-7569C451FE93}">
      <dgm:prSet/>
      <dgm:spPr/>
      <dgm:t>
        <a:bodyPr/>
        <a:lstStyle/>
        <a:p>
          <a:endParaRPr lang="es-ES" sz="1600">
            <a:solidFill>
              <a:schemeClr val="tx1"/>
            </a:solidFill>
          </a:endParaRPr>
        </a:p>
      </dgm:t>
    </dgm:pt>
    <dgm:pt modelId="{17B7051E-27B1-4613-82A7-7D90F88652F7}" type="pres">
      <dgm:prSet presAssocID="{28870D06-8295-42EC-A28A-F6F9E70D6BCF}" presName="Name0" presStyleCnt="0">
        <dgm:presLayoutVars>
          <dgm:dir/>
          <dgm:resizeHandles val="exact"/>
        </dgm:presLayoutVars>
      </dgm:prSet>
      <dgm:spPr/>
    </dgm:pt>
    <dgm:pt modelId="{AE43D763-4E2C-4E0A-8061-892BFD4D0466}" type="pres">
      <dgm:prSet presAssocID="{F83C850D-FF3B-4208-9E00-61889B107E4A}" presName="parTxOnly" presStyleLbl="node1" presStyleIdx="0" presStyleCnt="3" custScaleX="117720">
        <dgm:presLayoutVars>
          <dgm:bulletEnabled val="1"/>
        </dgm:presLayoutVars>
      </dgm:prSet>
      <dgm:spPr/>
      <dgm:t>
        <a:bodyPr/>
        <a:lstStyle/>
        <a:p>
          <a:endParaRPr lang="es-ES"/>
        </a:p>
      </dgm:t>
    </dgm:pt>
    <dgm:pt modelId="{9648895F-8212-40D0-BC00-82FC11336889}" type="pres">
      <dgm:prSet presAssocID="{5C4DB280-1FED-45CC-9D65-56163D89F996}" presName="parSpace" presStyleCnt="0"/>
      <dgm:spPr/>
    </dgm:pt>
    <dgm:pt modelId="{5257E61F-39E6-44A6-B72B-51EAAD6F122E}" type="pres">
      <dgm:prSet presAssocID="{057E6CCD-D462-4276-9C12-BD7C41068364}" presName="parTxOnly" presStyleLbl="node1" presStyleIdx="1" presStyleCnt="3">
        <dgm:presLayoutVars>
          <dgm:bulletEnabled val="1"/>
        </dgm:presLayoutVars>
      </dgm:prSet>
      <dgm:spPr/>
      <dgm:t>
        <a:bodyPr/>
        <a:lstStyle/>
        <a:p>
          <a:endParaRPr lang="es-ES"/>
        </a:p>
      </dgm:t>
    </dgm:pt>
    <dgm:pt modelId="{098433F8-40C3-4D9F-AC07-86B43DD98250}" type="pres">
      <dgm:prSet presAssocID="{443D0C72-3F9A-4FC9-8D31-B3A907DAC86E}" presName="parSpace" presStyleCnt="0"/>
      <dgm:spPr/>
    </dgm:pt>
    <dgm:pt modelId="{9137EF4F-688C-4C88-9DF1-5A14E0BFDC16}" type="pres">
      <dgm:prSet presAssocID="{9B34E262-B4D8-48FB-BF0F-7142E8539F67}" presName="parTxOnly" presStyleLbl="node1" presStyleIdx="2" presStyleCnt="3">
        <dgm:presLayoutVars>
          <dgm:bulletEnabled val="1"/>
        </dgm:presLayoutVars>
      </dgm:prSet>
      <dgm:spPr/>
      <dgm:t>
        <a:bodyPr/>
        <a:lstStyle/>
        <a:p>
          <a:endParaRPr lang="es-ES"/>
        </a:p>
      </dgm:t>
    </dgm:pt>
  </dgm:ptLst>
  <dgm:cxnLst>
    <dgm:cxn modelId="{DDE12A37-06E6-4B07-8F7B-A770A1FB9E55}" type="presOf" srcId="{9B34E262-B4D8-48FB-BF0F-7142E8539F67}" destId="{9137EF4F-688C-4C88-9DF1-5A14E0BFDC16}" srcOrd="0" destOrd="0" presId="urn:microsoft.com/office/officeart/2005/8/layout/hChevron3"/>
    <dgm:cxn modelId="{EFA4F0F0-96BE-4AF6-AD08-E0BEB1D90A7D}" type="presOf" srcId="{057E6CCD-D462-4276-9C12-BD7C41068364}" destId="{5257E61F-39E6-44A6-B72B-51EAAD6F122E}" srcOrd="0" destOrd="0" presId="urn:microsoft.com/office/officeart/2005/8/layout/hChevron3"/>
    <dgm:cxn modelId="{B1609810-1309-495E-923E-7569C451FE93}" srcId="{28870D06-8295-42EC-A28A-F6F9E70D6BCF}" destId="{9B34E262-B4D8-48FB-BF0F-7142E8539F67}" srcOrd="2" destOrd="0" parTransId="{7BFC5BE5-82ED-4FC2-B6BB-FE4D9E3DEA5E}" sibTransId="{C38DA7FC-D99C-48C8-BA2A-F0411034941C}"/>
    <dgm:cxn modelId="{7DC45F46-1B17-4F4B-9CEF-1DB0D33D08A3}" type="presOf" srcId="{28870D06-8295-42EC-A28A-F6F9E70D6BCF}" destId="{17B7051E-27B1-4613-82A7-7D90F88652F7}" srcOrd="0" destOrd="0" presId="urn:microsoft.com/office/officeart/2005/8/layout/hChevron3"/>
    <dgm:cxn modelId="{B79CC136-13EC-41F2-9BC4-8C76A17FFAA1}" srcId="{28870D06-8295-42EC-A28A-F6F9E70D6BCF}" destId="{F83C850D-FF3B-4208-9E00-61889B107E4A}" srcOrd="0" destOrd="0" parTransId="{9AD4CB6B-8CD6-4F43-83BC-F92CD3E41D04}" sibTransId="{5C4DB280-1FED-45CC-9D65-56163D89F996}"/>
    <dgm:cxn modelId="{13C7EA98-A97D-4A2C-850B-1BE52F7CDA75}" type="presOf" srcId="{F83C850D-FF3B-4208-9E00-61889B107E4A}" destId="{AE43D763-4E2C-4E0A-8061-892BFD4D0466}" srcOrd="0" destOrd="0" presId="urn:microsoft.com/office/officeart/2005/8/layout/hChevron3"/>
    <dgm:cxn modelId="{94F48A1B-7A82-403F-90A8-D4BC89766642}" srcId="{28870D06-8295-42EC-A28A-F6F9E70D6BCF}" destId="{057E6CCD-D462-4276-9C12-BD7C41068364}" srcOrd="1" destOrd="0" parTransId="{89E2B5B0-6227-4C03-96E6-3C998E460425}" sibTransId="{443D0C72-3F9A-4FC9-8D31-B3A907DAC86E}"/>
    <dgm:cxn modelId="{A3B76898-96EE-4059-B698-08D9B24D5500}" type="presParOf" srcId="{17B7051E-27B1-4613-82A7-7D90F88652F7}" destId="{AE43D763-4E2C-4E0A-8061-892BFD4D0466}" srcOrd="0" destOrd="0" presId="urn:microsoft.com/office/officeart/2005/8/layout/hChevron3"/>
    <dgm:cxn modelId="{71E21C48-D111-4107-A2A4-8596EDAE1657}" type="presParOf" srcId="{17B7051E-27B1-4613-82A7-7D90F88652F7}" destId="{9648895F-8212-40D0-BC00-82FC11336889}" srcOrd="1" destOrd="0" presId="urn:microsoft.com/office/officeart/2005/8/layout/hChevron3"/>
    <dgm:cxn modelId="{780940C5-0B56-448D-977D-8FD6469C3696}" type="presParOf" srcId="{17B7051E-27B1-4613-82A7-7D90F88652F7}" destId="{5257E61F-39E6-44A6-B72B-51EAAD6F122E}" srcOrd="2" destOrd="0" presId="urn:microsoft.com/office/officeart/2005/8/layout/hChevron3"/>
    <dgm:cxn modelId="{AB548310-FC3A-436C-8857-FFFE87C01076}" type="presParOf" srcId="{17B7051E-27B1-4613-82A7-7D90F88652F7}" destId="{098433F8-40C3-4D9F-AC07-86B43DD98250}" srcOrd="3" destOrd="0" presId="urn:microsoft.com/office/officeart/2005/8/layout/hChevron3"/>
    <dgm:cxn modelId="{AEEF2C72-8119-4A2F-9E1B-3EEBD6D6F6C4}" type="presParOf" srcId="{17B7051E-27B1-4613-82A7-7D90F88652F7}" destId="{9137EF4F-688C-4C88-9DF1-5A14E0BFDC16}"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1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D696C-B151-4F4D-B341-140D283FE92A}" type="datetimeFigureOut">
              <a:rPr lang="en-US" smtClean="0"/>
              <a:t>9/17/2018</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DFAFD-4EE0-467D-AF1D-7F0E6C3793E2}" type="slidenum">
              <a:rPr lang="en-US" smtClean="0"/>
              <a:t>‹Nº›</a:t>
            </a:fld>
            <a:endParaRPr lang="en-US"/>
          </a:p>
        </p:txBody>
      </p:sp>
    </p:spTree>
    <p:extLst>
      <p:ext uri="{BB962C8B-B14F-4D97-AF65-F5344CB8AC3E}">
        <p14:creationId xmlns:p14="http://schemas.microsoft.com/office/powerpoint/2010/main" val="801936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rtl="0"/>
            <a:fld id="{69C971FF-EF28-4195-A575-329446EFAA55}" type="slidenum">
              <a:rPr lang="es-ES" smtClean="0"/>
              <a:t>1</a:t>
            </a:fld>
            <a:endParaRPr lang="es-ES" dirty="0"/>
          </a:p>
        </p:txBody>
      </p:sp>
    </p:spTree>
    <p:extLst>
      <p:ext uri="{BB962C8B-B14F-4D97-AF65-F5344CB8AC3E}">
        <p14:creationId xmlns:p14="http://schemas.microsoft.com/office/powerpoint/2010/main" val="3128645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Inserte un mapa de su país.</a:t>
            </a:r>
          </a:p>
          <a:p>
            <a:pPr rtl="0"/>
            <a:endParaRPr lang="es-ES" dirty="0"/>
          </a:p>
        </p:txBody>
      </p:sp>
      <p:sp>
        <p:nvSpPr>
          <p:cNvPr id="4" name="Marcador de posición de número de diapositiva 3"/>
          <p:cNvSpPr>
            <a:spLocks noGrp="1"/>
          </p:cNvSpPr>
          <p:nvPr>
            <p:ph type="sldNum" sz="quarter" idx="10"/>
          </p:nvPr>
        </p:nvSpPr>
        <p:spPr/>
        <p:txBody>
          <a:bodyPr rtlCol="0"/>
          <a:lstStyle/>
          <a:p>
            <a:pPr rtl="0"/>
            <a:fld id="{69C971FF-EF28-4195-A575-329446EFAA55}" type="slidenum">
              <a:rPr lang="es-ES" smtClean="0"/>
              <a:t>2</a:t>
            </a:fld>
            <a:endParaRPr lang="es-ES" dirty="0"/>
          </a:p>
        </p:txBody>
      </p:sp>
    </p:spTree>
    <p:extLst>
      <p:ext uri="{BB962C8B-B14F-4D97-AF65-F5344CB8AC3E}">
        <p14:creationId xmlns:p14="http://schemas.microsoft.com/office/powerpoint/2010/main" val="939400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Red de transporte en formato RTCM</a:t>
            </a:r>
            <a:r>
              <a:rPr lang="es-MX" baseline="0" dirty="0" smtClean="0"/>
              <a:t>  a través del protocolo de Internet</a:t>
            </a:r>
            <a:endParaRPr lang="en-US" dirty="0"/>
          </a:p>
        </p:txBody>
      </p:sp>
      <p:sp>
        <p:nvSpPr>
          <p:cNvPr id="4" name="Marcador de número de diapositiva 3"/>
          <p:cNvSpPr>
            <a:spLocks noGrp="1"/>
          </p:cNvSpPr>
          <p:nvPr>
            <p:ph type="sldNum" sz="quarter" idx="10"/>
          </p:nvPr>
        </p:nvSpPr>
        <p:spPr/>
        <p:txBody>
          <a:bodyPr/>
          <a:lstStyle/>
          <a:p>
            <a:fld id="{788DFAFD-4EE0-467D-AF1D-7F0E6C3793E2}" type="slidenum">
              <a:rPr lang="en-US" smtClean="0"/>
              <a:t>17</a:t>
            </a:fld>
            <a:endParaRPr lang="en-US"/>
          </a:p>
        </p:txBody>
      </p:sp>
    </p:spTree>
    <p:extLst>
      <p:ext uri="{BB962C8B-B14F-4D97-AF65-F5344CB8AC3E}">
        <p14:creationId xmlns:p14="http://schemas.microsoft.com/office/powerpoint/2010/main" val="3283725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Identificacion</a:t>
            </a:r>
            <a:r>
              <a:rPr lang="es-EC" dirty="0" smtClean="0"/>
              <a:t> estilística/ composición</a:t>
            </a:r>
            <a:r>
              <a:rPr lang="es-EC" baseline="0" dirty="0" smtClean="0"/>
              <a:t> formal /alteraciones medias</a:t>
            </a:r>
          </a:p>
          <a:p>
            <a:r>
              <a:rPr lang="es-EC" baseline="0" dirty="0" err="1" smtClean="0"/>
              <a:t>Conservacion</a:t>
            </a:r>
            <a:r>
              <a:rPr lang="es-EC" baseline="0" dirty="0" smtClean="0"/>
              <a:t> identidad tipológica/conserva uso original</a:t>
            </a:r>
          </a:p>
          <a:p>
            <a:r>
              <a:rPr lang="es-EC" baseline="0" dirty="0" err="1" smtClean="0"/>
              <a:t>Tecnologia</a:t>
            </a:r>
            <a:r>
              <a:rPr lang="es-EC" baseline="0" dirty="0" smtClean="0"/>
              <a:t> y materiales /estado de conservación</a:t>
            </a:r>
          </a:p>
          <a:p>
            <a:r>
              <a:rPr lang="es-EC" baseline="0" dirty="0" smtClean="0"/>
              <a:t>Integrada al tramo homogéneo</a:t>
            </a:r>
          </a:p>
          <a:p>
            <a:r>
              <a:rPr lang="es-EC" baseline="0" smtClean="0"/>
              <a:t>Valor histórico-socio-cultural</a:t>
            </a:r>
            <a:endParaRPr lang="en-US"/>
          </a:p>
        </p:txBody>
      </p:sp>
      <p:sp>
        <p:nvSpPr>
          <p:cNvPr id="4" name="Marcador de número de diapositiva 3"/>
          <p:cNvSpPr>
            <a:spLocks noGrp="1"/>
          </p:cNvSpPr>
          <p:nvPr>
            <p:ph type="sldNum" sz="quarter" idx="10"/>
          </p:nvPr>
        </p:nvSpPr>
        <p:spPr/>
        <p:txBody>
          <a:bodyPr/>
          <a:lstStyle/>
          <a:p>
            <a:fld id="{788DFAFD-4EE0-467D-AF1D-7F0E6C3793E2}" type="slidenum">
              <a:rPr lang="en-US" smtClean="0"/>
              <a:t>27</a:t>
            </a:fld>
            <a:endParaRPr lang="en-US"/>
          </a:p>
        </p:txBody>
      </p:sp>
    </p:spTree>
    <p:extLst>
      <p:ext uri="{BB962C8B-B14F-4D97-AF65-F5344CB8AC3E}">
        <p14:creationId xmlns:p14="http://schemas.microsoft.com/office/powerpoint/2010/main" val="2685123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405352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93662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802559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664744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86893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03834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smtClean="0"/>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687536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3637360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4150681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3559565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1876852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376783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98688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2214982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3973458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2519370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8E36636D-D922-432D-A958-524484B5923D}" type="datetimeFigureOut">
              <a:rPr lang="en-US" smtClean="0"/>
              <a:pPr/>
              <a:t>9/17/2018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1041185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8E36636D-D922-432D-A958-524484B5923D}" type="datetimeFigureOut">
              <a:rPr lang="en-US" smtClean="0"/>
              <a:pPr/>
              <a:t>9/17/2018</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DF28FB93-0A08-4E7D-8E63-9EFA29F1E093}" type="slidenum">
              <a:rPr lang="en-US" smtClean="0"/>
              <a:pPr/>
              <a:t>‹Nº›</a:t>
            </a:fld>
            <a:endParaRPr lang="en-US" dirty="0"/>
          </a:p>
        </p:txBody>
      </p:sp>
    </p:spTree>
    <p:extLst>
      <p:ext uri="{BB962C8B-B14F-4D97-AF65-F5344CB8AC3E}">
        <p14:creationId xmlns:p14="http://schemas.microsoft.com/office/powerpoint/2010/main" val="3978432433"/>
      </p:ext>
    </p:extLst>
  </p:cSld>
  <p:clrMap bg1="dk1" tx1="lt1" bg2="dk2"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slide" Target="slide3.xml"/><Relationship Id="rId3" Type="http://schemas.openxmlformats.org/officeDocument/2006/relationships/diagramLayout" Target="../diagrams/layout6.xml"/><Relationship Id="rId7" Type="http://schemas.openxmlformats.org/officeDocument/2006/relationships/image" Target="../media/image18.png"/><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diagramData" Target="../diagrams/data6.xml"/><Relationship Id="rId16" Type="http://schemas.openxmlformats.org/officeDocument/2006/relationships/diagramColors" Target="../diagrams/colors8.xml"/><Relationship Id="rId1" Type="http://schemas.openxmlformats.org/officeDocument/2006/relationships/slideLayout" Target="../slideLayouts/slideLayout2.xml"/><Relationship Id="rId6" Type="http://schemas.microsoft.com/office/2007/relationships/diagramDrawing" Target="../diagrams/drawing6.xml"/><Relationship Id="rId11" Type="http://schemas.openxmlformats.org/officeDocument/2006/relationships/diagramColors" Target="../diagrams/colors7.xml"/><Relationship Id="rId5" Type="http://schemas.openxmlformats.org/officeDocument/2006/relationships/diagramColors" Target="../diagrams/colors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4" Type="http://schemas.openxmlformats.org/officeDocument/2006/relationships/diagramQuickStyle" Target="../diagrams/quickStyle6.xml"/><Relationship Id="rId9" Type="http://schemas.openxmlformats.org/officeDocument/2006/relationships/diagramLayout" Target="../diagrams/layout7.xml"/><Relationship Id="rId1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3" Type="http://schemas.openxmlformats.org/officeDocument/2006/relationships/diagramLayout" Target="../diagrams/layout9.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diagramData" Target="../diagrams/data9.xml"/><Relationship Id="rId16" Type="http://schemas.openxmlformats.org/officeDocument/2006/relationships/slide" Target="slide3.xml"/><Relationship Id="rId1" Type="http://schemas.openxmlformats.org/officeDocument/2006/relationships/slideLayout" Target="../slideLayouts/slideLayout2.xml"/><Relationship Id="rId6" Type="http://schemas.microsoft.com/office/2007/relationships/diagramDrawing" Target="../diagrams/drawing9.xml"/><Relationship Id="rId11" Type="http://schemas.openxmlformats.org/officeDocument/2006/relationships/image" Target="../media/image25.jpeg"/><Relationship Id="rId5" Type="http://schemas.openxmlformats.org/officeDocument/2006/relationships/diagramColors" Target="../diagrams/colors9.xml"/><Relationship Id="rId15" Type="http://schemas.openxmlformats.org/officeDocument/2006/relationships/image" Target="../media/image29.jpeg"/><Relationship Id="rId10" Type="http://schemas.openxmlformats.org/officeDocument/2006/relationships/image" Target="../media/image24.jpeg"/><Relationship Id="rId4" Type="http://schemas.openxmlformats.org/officeDocument/2006/relationships/diagramQuickStyle" Target="../diagrams/quickStyle9.xml"/><Relationship Id="rId9" Type="http://schemas.openxmlformats.org/officeDocument/2006/relationships/image" Target="../media/image23.jpeg"/><Relationship Id="rId1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11" Type="http://schemas.openxmlformats.org/officeDocument/2006/relationships/slide" Target="slide3.xml"/><Relationship Id="rId5" Type="http://schemas.openxmlformats.org/officeDocument/2006/relationships/image" Target="../media/image31.png"/><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slide" Target="slide3.xml"/><Relationship Id="rId4" Type="http://schemas.openxmlformats.org/officeDocument/2006/relationships/diagramLayout" Target="../diagrams/layout10.xml"/><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slide" Target="slide3.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12.xml"/><Relationship Id="rId7" Type="http://schemas.openxmlformats.org/officeDocument/2006/relationships/image" Target="../media/image40.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slide" Target="slide3.xml"/><Relationship Id="rId4" Type="http://schemas.openxmlformats.org/officeDocument/2006/relationships/diagramQuickStyle" Target="../diagrams/quickStyle12.xml"/><Relationship Id="rId9"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slide" Target="slide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48.png"/><Relationship Id="rId7" Type="http://schemas.openxmlformats.org/officeDocument/2006/relationships/diagramLayout" Target="../diagrams/layout14.xml"/><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diagramData" Target="../diagrams/data14.xml"/><Relationship Id="rId11" Type="http://schemas.openxmlformats.org/officeDocument/2006/relationships/slide" Target="slide3.xml"/><Relationship Id="rId5" Type="http://schemas.openxmlformats.org/officeDocument/2006/relationships/image" Target="../media/image50.png"/><Relationship Id="rId10" Type="http://schemas.microsoft.com/office/2007/relationships/diagramDrawing" Target="../diagrams/drawing14.xml"/><Relationship Id="rId4" Type="http://schemas.openxmlformats.org/officeDocument/2006/relationships/image" Target="../media/image49.png"/><Relationship Id="rId9" Type="http://schemas.openxmlformats.org/officeDocument/2006/relationships/diagramColors" Target="../diagrams/colors14.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slide" Target="slide3.xml"/></Relationships>
</file>

<file path=ppt/slides/_rels/slide28.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slide" Target="slide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slide" Target="slide3.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video" Target="file:///D:\basilica\basilica.wmv" TargetMode="External"/><Relationship Id="rId1" Type="http://schemas.openxmlformats.org/officeDocument/2006/relationships/video" Target="file:///D:\inspeccionca\inspeccionca.wmv"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slide" Target="slide3.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5.xml"/><Relationship Id="rId7" Type="http://schemas.openxmlformats.org/officeDocument/2006/relationships/image" Target="../media/image17.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217946" y="503874"/>
            <a:ext cx="9753600" cy="1988840"/>
          </a:xfrm>
        </p:spPr>
        <p:txBody>
          <a:bodyPr rtlCol="0">
            <a:noAutofit/>
          </a:bodyPr>
          <a:lstStyle/>
          <a:p>
            <a:pPr algn="ctr"/>
            <a:r>
              <a:rPr lang="es-EC" sz="3200" dirty="0">
                <a:latin typeface="Calibri" panose="020F0502020204030204" pitchFamily="34" charset="0"/>
                <a:cs typeface="Calibri" panose="020F0502020204030204" pitchFamily="34" charset="0"/>
              </a:rPr>
              <a:t>“</a:t>
            </a:r>
            <a:r>
              <a:rPr lang="es-EC" sz="3200" b="1" dirty="0">
                <a:latin typeface="Calibri" panose="020F0502020204030204" pitchFamily="34" charset="0"/>
                <a:cs typeface="Calibri" panose="020F0502020204030204" pitchFamily="34" charset="0"/>
              </a:rPr>
              <a:t>Inventario físico de bienes inmuebles en una zona piloto del Centro Histórico </a:t>
            </a:r>
            <a:r>
              <a:rPr lang="es-EC" sz="3200" b="1" dirty="0" smtClean="0">
                <a:latin typeface="Calibri" panose="020F0502020204030204" pitchFamily="34" charset="0"/>
                <a:cs typeface="Calibri" panose="020F0502020204030204" pitchFamily="34" charset="0"/>
              </a:rPr>
              <a:t>de </a:t>
            </a:r>
            <a:r>
              <a:rPr lang="es-EC" sz="3200" b="1" dirty="0">
                <a:latin typeface="Calibri" panose="020F0502020204030204" pitchFamily="34" charset="0"/>
                <a:cs typeface="Calibri" panose="020F0502020204030204" pitchFamily="34" charset="0"/>
              </a:rPr>
              <a:t>Quito mediante la implementación de un sistema </a:t>
            </a:r>
            <a:r>
              <a:rPr lang="es-EC" sz="3200" b="1" dirty="0" err="1" smtClean="0">
                <a:latin typeface="Calibri" panose="020F0502020204030204" pitchFamily="34" charset="0"/>
                <a:cs typeface="Calibri" panose="020F0502020204030204" pitchFamily="34" charset="0"/>
              </a:rPr>
              <a:t>multicámaras</a:t>
            </a:r>
            <a:r>
              <a:rPr lang="es-EC" sz="3200" b="1" dirty="0" smtClean="0">
                <a:latin typeface="Calibri" panose="020F0502020204030204" pitchFamily="34" charset="0"/>
                <a:cs typeface="Calibri" panose="020F0502020204030204" pitchFamily="34" charset="0"/>
              </a:rPr>
              <a:t> </a:t>
            </a:r>
            <a:r>
              <a:rPr lang="es-EC" sz="3200" b="1" dirty="0">
                <a:latin typeface="Calibri" panose="020F0502020204030204" pitchFamily="34" charset="0"/>
                <a:cs typeface="Calibri" panose="020F0502020204030204" pitchFamily="34" charset="0"/>
              </a:rPr>
              <a:t>de rápida captura con fines de </a:t>
            </a:r>
            <a:r>
              <a:rPr lang="es-EC" sz="3200" b="1" dirty="0" smtClean="0">
                <a:latin typeface="Calibri" panose="020F0502020204030204" pitchFamily="34" charset="0"/>
                <a:cs typeface="Calibri" panose="020F0502020204030204" pitchFamily="34" charset="0"/>
              </a:rPr>
              <a:t>conservación </a:t>
            </a:r>
            <a:r>
              <a:rPr lang="es-EC" sz="3200" b="1" dirty="0">
                <a:latin typeface="Calibri" panose="020F0502020204030204" pitchFamily="34" charset="0"/>
                <a:cs typeface="Calibri" panose="020F0502020204030204" pitchFamily="34" charset="0"/>
              </a:rPr>
              <a:t>patrimonial</a:t>
            </a:r>
            <a:r>
              <a:rPr lang="es-EC" sz="3200" dirty="0">
                <a:latin typeface="Calibri" panose="020F0502020204030204" pitchFamily="34" charset="0"/>
                <a:cs typeface="Calibri" panose="020F0502020204030204" pitchFamily="34" charset="0"/>
              </a:rPr>
              <a:t>”</a:t>
            </a:r>
            <a:endParaRPr lang="es-ES" sz="3200" dirty="0">
              <a:latin typeface="Calibri" panose="020F0502020204030204" pitchFamily="34" charset="0"/>
              <a:cs typeface="Calibri" panose="020F0502020204030204" pitchFamily="34" charset="0"/>
            </a:endParaRPr>
          </a:p>
        </p:txBody>
      </p:sp>
      <p:sp>
        <p:nvSpPr>
          <p:cNvPr id="5" name="Subtítulo 4"/>
          <p:cNvSpPr>
            <a:spLocks noGrp="1"/>
          </p:cNvSpPr>
          <p:nvPr>
            <p:ph type="subTitle" idx="1"/>
          </p:nvPr>
        </p:nvSpPr>
        <p:spPr>
          <a:xfrm>
            <a:off x="2170446" y="2872809"/>
            <a:ext cx="7848600" cy="1143000"/>
          </a:xfrm>
        </p:spPr>
        <p:txBody>
          <a:bodyPr rtlCol="0">
            <a:noAutofit/>
          </a:bodyPr>
          <a:lstStyle/>
          <a:p>
            <a:pPr algn="ctr"/>
            <a:r>
              <a:rPr lang="es-EC" sz="2400" dirty="0" smtClean="0"/>
              <a:t>Cadena Loor, Ana Gabriela</a:t>
            </a:r>
            <a:endParaRPr lang="es-EC" sz="2400" dirty="0"/>
          </a:p>
          <a:p>
            <a:pPr algn="ctr"/>
            <a:r>
              <a:rPr lang="es-EC" sz="2400" dirty="0"/>
              <a:t>AUTOR</a:t>
            </a:r>
          </a:p>
          <a:p>
            <a:pPr algn="ctr"/>
            <a:endParaRPr lang="es-EC" sz="2400" dirty="0"/>
          </a:p>
          <a:p>
            <a:pPr algn="ctr"/>
            <a:r>
              <a:rPr lang="es-EC" sz="2400" dirty="0"/>
              <a:t>Dr. </a:t>
            </a:r>
            <a:r>
              <a:rPr lang="es-EC" sz="2400" dirty="0" smtClean="0"/>
              <a:t>Padilla Almeida, </a:t>
            </a:r>
            <a:r>
              <a:rPr lang="es-EC" sz="2400" smtClean="0"/>
              <a:t>Oswaldo Vinicio</a:t>
            </a:r>
            <a:endParaRPr lang="es-EC" sz="2400" dirty="0"/>
          </a:p>
          <a:p>
            <a:pPr algn="ctr"/>
            <a:r>
              <a:rPr lang="es-EC" sz="2400" dirty="0"/>
              <a:t>TUTOR ACADÉMICO</a:t>
            </a:r>
          </a:p>
        </p:txBody>
      </p:sp>
      <p:sp>
        <p:nvSpPr>
          <p:cNvPr id="6" name="CuadroTexto 5"/>
          <p:cNvSpPr txBox="1"/>
          <p:nvPr/>
        </p:nvSpPr>
        <p:spPr>
          <a:xfrm>
            <a:off x="1219202" y="5538905"/>
            <a:ext cx="3927296" cy="830997"/>
          </a:xfrm>
          <a:prstGeom prst="rect">
            <a:avLst/>
          </a:prstGeom>
          <a:noFill/>
        </p:spPr>
        <p:txBody>
          <a:bodyPr wrap="square" rtlCol="0">
            <a:spAutoFit/>
          </a:bodyPr>
          <a:lstStyle/>
          <a:p>
            <a:pPr algn="ctr"/>
            <a:r>
              <a:rPr lang="es-EC" sz="2400" dirty="0" err="1"/>
              <a:t>Msc</a:t>
            </a:r>
            <a:r>
              <a:rPr lang="es-EC" sz="2400" dirty="0"/>
              <a:t>. Wilson Jácome</a:t>
            </a:r>
          </a:p>
          <a:p>
            <a:pPr algn="ctr"/>
            <a:r>
              <a:rPr lang="es-EC" sz="2400" dirty="0"/>
              <a:t>DIRECTOR CARRERA</a:t>
            </a:r>
            <a:endParaRPr lang="en-US" sz="2400" dirty="0"/>
          </a:p>
        </p:txBody>
      </p:sp>
      <p:sp>
        <p:nvSpPr>
          <p:cNvPr id="8" name="CuadroTexto 7"/>
          <p:cNvSpPr txBox="1"/>
          <p:nvPr/>
        </p:nvSpPr>
        <p:spPr>
          <a:xfrm>
            <a:off x="7339018" y="5538905"/>
            <a:ext cx="3632528" cy="830997"/>
          </a:xfrm>
          <a:prstGeom prst="rect">
            <a:avLst/>
          </a:prstGeom>
          <a:noFill/>
        </p:spPr>
        <p:txBody>
          <a:bodyPr wrap="square" rtlCol="0">
            <a:spAutoFit/>
          </a:bodyPr>
          <a:lstStyle/>
          <a:p>
            <a:pPr algn="ctr"/>
            <a:r>
              <a:rPr lang="es-EC" sz="2400" dirty="0"/>
              <a:t>Ing. Izar </a:t>
            </a:r>
            <a:r>
              <a:rPr lang="es-EC" sz="2400" dirty="0" err="1"/>
              <a:t>Sinde</a:t>
            </a:r>
            <a:endParaRPr lang="es-EC" sz="2400" dirty="0"/>
          </a:p>
          <a:p>
            <a:pPr algn="ctr"/>
            <a:r>
              <a:rPr lang="es-EC" sz="2400" dirty="0"/>
              <a:t>DOCENTE ASIGNADO</a:t>
            </a:r>
            <a:endParaRPr lang="en-US" sz="2400" dirty="0"/>
          </a:p>
        </p:txBody>
      </p:sp>
      <p:pic>
        <p:nvPicPr>
          <p:cNvPr id="1026" name="Picture 2" descr="Imagen relacionada"/>
          <p:cNvPicPr>
            <a:picLocks noChangeAspect="1" noChangeArrowheads="1"/>
          </p:cNvPicPr>
          <p:nvPr/>
        </p:nvPicPr>
        <p:blipFill rotWithShape="1">
          <a:blip r:embed="rId3">
            <a:extLst>
              <a:ext uri="{28A0092B-C50C-407E-A947-70E740481C1C}">
                <a14:useLocalDpi xmlns:a14="http://schemas.microsoft.com/office/drawing/2010/main" val="0"/>
              </a:ext>
            </a:extLst>
          </a:blip>
          <a:srcRect l="-1" t="-13089" r="74729"/>
          <a:stretch/>
        </p:blipFill>
        <p:spPr bwMode="auto">
          <a:xfrm>
            <a:off x="2403566" y="3257993"/>
            <a:ext cx="1293063" cy="14944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INSTRUMENTAL Y OPTICA"/>
          <p:cNvPicPr>
            <a:picLocks noChangeAspect="1" noChangeArrowheads="1"/>
          </p:cNvPicPr>
          <p:nvPr/>
        </p:nvPicPr>
        <p:blipFill rotWithShape="1">
          <a:blip r:embed="rId4">
            <a:extLst>
              <a:ext uri="{28A0092B-C50C-407E-A947-70E740481C1C}">
                <a14:useLocalDpi xmlns:a14="http://schemas.microsoft.com/office/drawing/2010/main" val="0"/>
              </a:ext>
            </a:extLst>
          </a:blip>
          <a:srcRect l="-1" t="13166" r="86751" b="8478"/>
          <a:stretch/>
        </p:blipFill>
        <p:spPr bwMode="auto">
          <a:xfrm>
            <a:off x="8633219" y="3257993"/>
            <a:ext cx="1385827" cy="1510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68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4256865453"/>
              </p:ext>
            </p:extLst>
          </p:nvPr>
        </p:nvGraphicFramePr>
        <p:xfrm>
          <a:off x="4006216" y="1072168"/>
          <a:ext cx="4179569" cy="2034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smtClean="0">
                <a:solidFill>
                  <a:schemeClr val="accent5">
                    <a:lumMod val="75000"/>
                  </a:schemeClr>
                </a:solidFill>
                <a:latin typeface="Calibri" panose="020F0502020204030204" pitchFamily="34" charset="0"/>
                <a:cs typeface="Calibri" panose="020F0502020204030204" pitchFamily="34" charset="0"/>
              </a:rPr>
              <a:t>   INVENTARIO BIENES INMUEBLES</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6" name="AutoShape 2" descr="Resultado de imagen para inventario bienes inmuebles"/>
          <p:cNvSpPr>
            <a:spLocks noChangeAspect="1" noChangeArrowheads="1"/>
          </p:cNvSpPr>
          <p:nvPr/>
        </p:nvSpPr>
        <p:spPr bwMode="auto">
          <a:xfrm>
            <a:off x="155574" y="-144463"/>
            <a:ext cx="3687751" cy="36877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Resultado de imagen para inventario bienes inmueb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7658" y="3825398"/>
            <a:ext cx="5552022" cy="30091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p:cNvGraphicFramePr/>
          <p:nvPr>
            <p:extLst>
              <p:ext uri="{D42A27DB-BD31-4B8C-83A1-F6EECF244321}">
                <p14:modId xmlns:p14="http://schemas.microsoft.com/office/powerpoint/2010/main" val="1059685763"/>
              </p:ext>
            </p:extLst>
          </p:nvPr>
        </p:nvGraphicFramePr>
        <p:xfrm>
          <a:off x="-1828382" y="1699418"/>
          <a:ext cx="7249160" cy="501899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9" name="Diagrama 8"/>
          <p:cNvGraphicFramePr/>
          <p:nvPr>
            <p:extLst>
              <p:ext uri="{D42A27DB-BD31-4B8C-83A1-F6EECF244321}">
                <p14:modId xmlns:p14="http://schemas.microsoft.com/office/powerpoint/2010/main" val="232694229"/>
              </p:ext>
            </p:extLst>
          </p:nvPr>
        </p:nvGraphicFramePr>
        <p:xfrm>
          <a:off x="6766560" y="1699418"/>
          <a:ext cx="7249160" cy="501899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Cubo 7">
            <a:hlinkClick r:id="rId18"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250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1361" y="2673531"/>
            <a:ext cx="10353762" cy="970450"/>
          </a:xfrm>
        </p:spPr>
        <p:txBody>
          <a:bodyPr>
            <a:noAutofit/>
          </a:bodyPr>
          <a:lstStyle/>
          <a:p>
            <a:r>
              <a:rPr lang="es-EC" sz="7200" dirty="0" smtClean="0"/>
              <a:t>MARCO METODOLÓGICO</a:t>
            </a:r>
            <a:endParaRPr lang="en-US" sz="7200" dirty="0"/>
          </a:p>
        </p:txBody>
      </p:sp>
    </p:spTree>
    <p:extLst>
      <p:ext uri="{BB962C8B-B14F-4D97-AF65-F5344CB8AC3E}">
        <p14:creationId xmlns:p14="http://schemas.microsoft.com/office/powerpoint/2010/main" val="164996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654545" y="1214847"/>
            <a:ext cx="8872261" cy="4272234"/>
          </a:xfrm>
          <a:prstGeom prst="rect">
            <a:avLst/>
          </a:prstGeom>
        </p:spPr>
      </p:pic>
      <p:pic>
        <p:nvPicPr>
          <p:cNvPr id="6" name="Imagen 5"/>
          <p:cNvPicPr>
            <a:picLocks noChangeAspect="1"/>
          </p:cNvPicPr>
          <p:nvPr/>
        </p:nvPicPr>
        <p:blipFill>
          <a:blip r:embed="rId3"/>
          <a:stretch>
            <a:fillRect/>
          </a:stretch>
        </p:blipFill>
        <p:spPr>
          <a:xfrm>
            <a:off x="1453905" y="884602"/>
            <a:ext cx="9273540" cy="5371308"/>
          </a:xfrm>
          <a:prstGeom prst="rect">
            <a:avLst/>
          </a:prstGeom>
        </p:spPr>
      </p:pic>
      <p:sp>
        <p:nvSpPr>
          <p:cNvPr id="4" name="Cubo 3">
            <a:hlinkClick r:id="rId4"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46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Marcador de contenido 14"/>
          <p:cNvGraphicFramePr>
            <a:graphicFrameLocks noGrp="1"/>
          </p:cNvGraphicFramePr>
          <p:nvPr>
            <p:ph idx="1"/>
            <p:extLst>
              <p:ext uri="{D42A27DB-BD31-4B8C-83A1-F6EECF244321}">
                <p14:modId xmlns:p14="http://schemas.microsoft.com/office/powerpoint/2010/main" val="3413462969"/>
              </p:ext>
            </p:extLst>
          </p:nvPr>
        </p:nvGraphicFramePr>
        <p:xfrm>
          <a:off x="441492" y="1416646"/>
          <a:ext cx="11127116" cy="7581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PRUEBAS PILOTO</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grpSp>
        <p:nvGrpSpPr>
          <p:cNvPr id="5" name="Grupo 4"/>
          <p:cNvGrpSpPr/>
          <p:nvPr/>
        </p:nvGrpSpPr>
        <p:grpSpPr>
          <a:xfrm>
            <a:off x="911424" y="2613775"/>
            <a:ext cx="4536504" cy="3943562"/>
            <a:chOff x="0" y="0"/>
            <a:chExt cx="5419642" cy="4373576"/>
          </a:xfrm>
        </p:grpSpPr>
        <p:pic>
          <p:nvPicPr>
            <p:cNvPr id="6" name="Imagen 5"/>
            <p:cNvPicPr>
              <a:picLocks noChangeAspect="1"/>
            </p:cNvPicPr>
            <p:nvPr/>
          </p:nvPicPr>
          <p:blipFill rotWithShape="1">
            <a:blip r:embed="rId7" cstate="print">
              <a:extLst>
                <a:ext uri="{28A0092B-C50C-407E-A947-70E740481C1C}">
                  <a14:useLocalDpi xmlns:a14="http://schemas.microsoft.com/office/drawing/2010/main" val="0"/>
                </a:ext>
              </a:extLst>
            </a:blip>
            <a:srcRect l="3730" t="3575" r="23337" b="7069"/>
            <a:stretch/>
          </p:blipFill>
          <p:spPr bwMode="auto">
            <a:xfrm>
              <a:off x="7951" y="0"/>
              <a:ext cx="1798955" cy="1455420"/>
            </a:xfrm>
            <a:prstGeom prst="rect">
              <a:avLst/>
            </a:prstGeom>
            <a:noFill/>
            <a:ln w="3175">
              <a:solidFill>
                <a:schemeClr val="bg1">
                  <a:lumMod val="65000"/>
                </a:schemeClr>
              </a:solidFill>
            </a:ln>
            <a:extLst>
              <a:ext uri="{53640926-AAD7-44D8-BBD7-CCE9431645EC}">
                <a14:shadowObscured xmlns:a14="http://schemas.microsoft.com/office/drawing/2010/main"/>
              </a:ext>
            </a:extLst>
          </p:spPr>
        </p:pic>
        <p:pic>
          <p:nvPicPr>
            <p:cNvPr id="7" name="Imagen 6"/>
            <p:cNvPicPr>
              <a:picLocks noChangeAspect="1"/>
            </p:cNvPicPr>
            <p:nvPr/>
          </p:nvPicPr>
          <p:blipFill rotWithShape="1">
            <a:blip r:embed="rId8" cstate="print">
              <a:extLst>
                <a:ext uri="{28A0092B-C50C-407E-A947-70E740481C1C}">
                  <a14:useLocalDpi xmlns:a14="http://schemas.microsoft.com/office/drawing/2010/main" val="0"/>
                </a:ext>
              </a:extLst>
            </a:blip>
            <a:srcRect t="31521" r="7165" b="9991"/>
            <a:stretch/>
          </p:blipFill>
          <p:spPr bwMode="auto">
            <a:xfrm>
              <a:off x="1804946" y="0"/>
              <a:ext cx="1799590" cy="1454785"/>
            </a:xfrm>
            <a:prstGeom prst="rect">
              <a:avLst/>
            </a:prstGeom>
            <a:ln w="3175">
              <a:solidFill>
                <a:schemeClr val="bg1">
                  <a:lumMod val="65000"/>
                </a:schemeClr>
              </a:solidFill>
            </a:ln>
            <a:extLst>
              <a:ext uri="{53640926-AAD7-44D8-BBD7-CCE9431645EC}">
                <a14:shadowObscured xmlns:a14="http://schemas.microsoft.com/office/drawing/2010/main"/>
              </a:ext>
            </a:extLst>
          </p:spPr>
        </p:pic>
        <p:pic>
          <p:nvPicPr>
            <p:cNvPr id="8" name="Imagen 7"/>
            <p:cNvPicPr>
              <a:picLocks noChangeAspect="1"/>
            </p:cNvPicPr>
            <p:nvPr/>
          </p:nvPicPr>
          <p:blipFill rotWithShape="1">
            <a:blip r:embed="rId9" cstate="print">
              <a:extLst>
                <a:ext uri="{28A0092B-C50C-407E-A947-70E740481C1C}">
                  <a14:useLocalDpi xmlns:a14="http://schemas.microsoft.com/office/drawing/2010/main" val="0"/>
                </a:ext>
              </a:extLst>
            </a:blip>
            <a:srcRect t="3749" b="48902"/>
            <a:stretch/>
          </p:blipFill>
          <p:spPr bwMode="auto">
            <a:xfrm>
              <a:off x="3609892" y="15902"/>
              <a:ext cx="1799590" cy="1439545"/>
            </a:xfrm>
            <a:prstGeom prst="rect">
              <a:avLst/>
            </a:prstGeom>
            <a:noFill/>
            <a:ln w="3175">
              <a:solidFill>
                <a:schemeClr val="bg1">
                  <a:lumMod val="65000"/>
                </a:schemeClr>
              </a:solidFill>
            </a:ln>
            <a:extLst>
              <a:ext uri="{53640926-AAD7-44D8-BBD7-CCE9431645EC}">
                <a14:shadowObscured xmlns:a14="http://schemas.microsoft.com/office/drawing/2010/main"/>
              </a:ext>
            </a:extLst>
          </p:spPr>
        </p:pic>
        <p:pic>
          <p:nvPicPr>
            <p:cNvPr id="9" name="Imagen 8"/>
            <p:cNvPicPr>
              <a:picLocks noChangeAspect="1"/>
            </p:cNvPicPr>
            <p:nvPr/>
          </p:nvPicPr>
          <p:blipFill rotWithShape="1">
            <a:blip r:embed="rId10" cstate="print">
              <a:extLst>
                <a:ext uri="{28A0092B-C50C-407E-A947-70E740481C1C}">
                  <a14:useLocalDpi xmlns:a14="http://schemas.microsoft.com/office/drawing/2010/main" val="0"/>
                </a:ext>
              </a:extLst>
            </a:blip>
            <a:srcRect t="2335" b="38910"/>
            <a:stretch/>
          </p:blipFill>
          <p:spPr bwMode="auto">
            <a:xfrm>
              <a:off x="0" y="1478942"/>
              <a:ext cx="1798955" cy="1438275"/>
            </a:xfrm>
            <a:prstGeom prst="rect">
              <a:avLst/>
            </a:prstGeom>
            <a:noFill/>
            <a:ln w="3175">
              <a:solidFill>
                <a:schemeClr val="bg1">
                  <a:lumMod val="65000"/>
                </a:schemeClr>
              </a:solidFill>
            </a:ln>
            <a:extLst>
              <a:ext uri="{53640926-AAD7-44D8-BBD7-CCE9431645EC}">
                <a14:shadowObscured xmlns:a14="http://schemas.microsoft.com/office/drawing/2010/main"/>
              </a:ext>
            </a:extLst>
          </p:spPr>
        </p:pic>
        <p:pic>
          <p:nvPicPr>
            <p:cNvPr id="10" name="Imagen 9"/>
            <p:cNvPicPr>
              <a:picLocks noChangeAspect="1"/>
            </p:cNvPicPr>
            <p:nvPr/>
          </p:nvPicPr>
          <p:blipFill rotWithShape="1">
            <a:blip r:embed="rId11" cstate="print">
              <a:extLst>
                <a:ext uri="{28A0092B-C50C-407E-A947-70E740481C1C}">
                  <a14:useLocalDpi xmlns:a14="http://schemas.microsoft.com/office/drawing/2010/main" val="0"/>
                </a:ext>
              </a:extLst>
            </a:blip>
            <a:srcRect l="36525" r="2069" b="23487"/>
            <a:stretch/>
          </p:blipFill>
          <p:spPr bwMode="auto">
            <a:xfrm>
              <a:off x="3617843" y="1470991"/>
              <a:ext cx="1798955" cy="1439545"/>
            </a:xfrm>
            <a:prstGeom prst="rect">
              <a:avLst/>
            </a:prstGeom>
            <a:noFill/>
            <a:ln w="3175">
              <a:solidFill>
                <a:schemeClr val="bg1">
                  <a:lumMod val="65000"/>
                </a:schemeClr>
              </a:solidFill>
            </a:ln>
            <a:extLst>
              <a:ext uri="{53640926-AAD7-44D8-BBD7-CCE9431645EC}">
                <a14:shadowObscured xmlns:a14="http://schemas.microsoft.com/office/drawing/2010/main"/>
              </a:ext>
            </a:extLst>
          </p:spPr>
        </p:pic>
        <p:pic>
          <p:nvPicPr>
            <p:cNvPr id="11" name="Imagen 10"/>
            <p:cNvPicPr>
              <a:picLocks noChangeAspect="1"/>
            </p:cNvPicPr>
            <p:nvPr/>
          </p:nvPicPr>
          <p:blipFill rotWithShape="1">
            <a:blip r:embed="rId12" cstate="print">
              <a:extLst>
                <a:ext uri="{28A0092B-C50C-407E-A947-70E740481C1C}">
                  <a14:useLocalDpi xmlns:a14="http://schemas.microsoft.com/office/drawing/2010/main" val="0"/>
                </a:ext>
              </a:extLst>
            </a:blip>
            <a:srcRect l="3508" r="16228"/>
            <a:stretch/>
          </p:blipFill>
          <p:spPr bwMode="auto">
            <a:xfrm>
              <a:off x="1812897" y="1470991"/>
              <a:ext cx="1800225" cy="1438910"/>
            </a:xfrm>
            <a:prstGeom prst="rect">
              <a:avLst/>
            </a:prstGeom>
            <a:ln w="3175">
              <a:solidFill>
                <a:schemeClr val="bg1">
                  <a:lumMod val="65000"/>
                </a:schemeClr>
              </a:solidFill>
            </a:ln>
            <a:extLst>
              <a:ext uri="{53640926-AAD7-44D8-BBD7-CCE9431645EC}">
                <a14:shadowObscured xmlns:a14="http://schemas.microsoft.com/office/drawing/2010/main"/>
              </a:ext>
            </a:extLst>
          </p:spPr>
        </p:pic>
        <p:pic>
          <p:nvPicPr>
            <p:cNvPr id="12" name="Imagen 11"/>
            <p:cNvPicPr>
              <a:picLocks noChangeAspect="1"/>
            </p:cNvPicPr>
            <p:nvPr/>
          </p:nvPicPr>
          <p:blipFill rotWithShape="1">
            <a:blip r:embed="rId13" cstate="print">
              <a:extLst>
                <a:ext uri="{28A0092B-C50C-407E-A947-70E740481C1C}">
                  <a14:useLocalDpi xmlns:a14="http://schemas.microsoft.com/office/drawing/2010/main" val="0"/>
                </a:ext>
              </a:extLst>
            </a:blip>
            <a:srcRect t="19011" b="3422"/>
            <a:stretch/>
          </p:blipFill>
          <p:spPr bwMode="auto">
            <a:xfrm>
              <a:off x="0" y="2934031"/>
              <a:ext cx="1800225" cy="1439545"/>
            </a:xfrm>
            <a:prstGeom prst="rect">
              <a:avLst/>
            </a:prstGeom>
            <a:ln w="3175">
              <a:solidFill>
                <a:schemeClr val="bg1">
                  <a:lumMod val="65000"/>
                </a:schemeClr>
              </a:solidFill>
            </a:ln>
            <a:extLst>
              <a:ext uri="{53640926-AAD7-44D8-BBD7-CCE9431645EC}">
                <a14:shadowObscured xmlns:a14="http://schemas.microsoft.com/office/drawing/2010/main"/>
              </a:ext>
            </a:extLst>
          </p:spPr>
        </p:pic>
        <p:pic>
          <p:nvPicPr>
            <p:cNvPr id="13" name="Imagen 12"/>
            <p:cNvPicPr>
              <a:picLocks noChangeAspect="1"/>
            </p:cNvPicPr>
            <p:nvPr/>
          </p:nvPicPr>
          <p:blipFill rotWithShape="1">
            <a:blip r:embed="rId14" cstate="print">
              <a:extLst>
                <a:ext uri="{28A0092B-C50C-407E-A947-70E740481C1C}">
                  <a14:useLocalDpi xmlns:a14="http://schemas.microsoft.com/office/drawing/2010/main" val="0"/>
                </a:ext>
              </a:extLst>
            </a:blip>
            <a:srcRect t="3177" r="10225" b="6846"/>
            <a:stretch/>
          </p:blipFill>
          <p:spPr bwMode="auto">
            <a:xfrm>
              <a:off x="1796994" y="2934031"/>
              <a:ext cx="1800225" cy="1439545"/>
            </a:xfrm>
            <a:prstGeom prst="rect">
              <a:avLst/>
            </a:prstGeom>
            <a:noFill/>
            <a:ln w="3175">
              <a:solidFill>
                <a:schemeClr val="bg1">
                  <a:lumMod val="65000"/>
                </a:schemeClr>
              </a:solidFill>
            </a:ln>
            <a:extLst>
              <a:ext uri="{53640926-AAD7-44D8-BBD7-CCE9431645EC}">
                <a14:shadowObscured xmlns:a14="http://schemas.microsoft.com/office/drawing/2010/main"/>
              </a:ext>
            </a:extLst>
          </p:spPr>
        </p:pic>
        <p:pic>
          <p:nvPicPr>
            <p:cNvPr id="14" name="Imagen 13"/>
            <p:cNvPicPr>
              <a:picLocks noChangeAspect="1"/>
            </p:cNvPicPr>
            <p:nvPr/>
          </p:nvPicPr>
          <p:blipFill rotWithShape="1">
            <a:blip r:embed="rId15" cstate="print">
              <a:extLst>
                <a:ext uri="{28A0092B-C50C-407E-A947-70E740481C1C}">
                  <a14:useLocalDpi xmlns:a14="http://schemas.microsoft.com/office/drawing/2010/main" val="0"/>
                </a:ext>
              </a:extLst>
            </a:blip>
            <a:srcRect l="15000" r="7041"/>
            <a:stretch/>
          </p:blipFill>
          <p:spPr bwMode="auto">
            <a:xfrm>
              <a:off x="3609892" y="2926080"/>
              <a:ext cx="1809750" cy="1438910"/>
            </a:xfrm>
            <a:prstGeom prst="rect">
              <a:avLst/>
            </a:prstGeom>
            <a:ln w="3175">
              <a:solidFill>
                <a:schemeClr val="bg1">
                  <a:lumMod val="65000"/>
                </a:schemeClr>
              </a:solidFill>
            </a:ln>
            <a:extLst>
              <a:ext uri="{53640926-AAD7-44D8-BBD7-CCE9431645EC}">
                <a14:shadowObscured xmlns:a14="http://schemas.microsoft.com/office/drawing/2010/main"/>
              </a:ext>
            </a:extLst>
          </p:spPr>
        </p:pic>
      </p:grpSp>
      <p:graphicFrame>
        <p:nvGraphicFramePr>
          <p:cNvPr id="18" name="Tabla 17"/>
          <p:cNvGraphicFramePr>
            <a:graphicFrameLocks noGrp="1"/>
          </p:cNvGraphicFramePr>
          <p:nvPr>
            <p:extLst>
              <p:ext uri="{D42A27DB-BD31-4B8C-83A1-F6EECF244321}">
                <p14:modId xmlns:p14="http://schemas.microsoft.com/office/powerpoint/2010/main" val="2204668938"/>
              </p:ext>
            </p:extLst>
          </p:nvPr>
        </p:nvGraphicFramePr>
        <p:xfrm>
          <a:off x="6456040" y="2899956"/>
          <a:ext cx="4752528" cy="2700794"/>
        </p:xfrm>
        <a:graphic>
          <a:graphicData uri="http://schemas.openxmlformats.org/drawingml/2006/table">
            <a:tbl>
              <a:tblPr firstRow="1" firstCol="1" bandRow="1">
                <a:tableStyleId>{F5AB1C69-6EDB-4FF4-983F-18BD219EF322}</a:tableStyleId>
              </a:tblPr>
              <a:tblGrid>
                <a:gridCol w="1392982">
                  <a:extLst>
                    <a:ext uri="{9D8B030D-6E8A-4147-A177-3AD203B41FA5}">
                      <a16:colId xmlns:a16="http://schemas.microsoft.com/office/drawing/2014/main" xmlns="" val="3669025612"/>
                    </a:ext>
                  </a:extLst>
                </a:gridCol>
                <a:gridCol w="1137746">
                  <a:extLst>
                    <a:ext uri="{9D8B030D-6E8A-4147-A177-3AD203B41FA5}">
                      <a16:colId xmlns:a16="http://schemas.microsoft.com/office/drawing/2014/main" xmlns="" val="2747671104"/>
                    </a:ext>
                  </a:extLst>
                </a:gridCol>
                <a:gridCol w="914611">
                  <a:extLst>
                    <a:ext uri="{9D8B030D-6E8A-4147-A177-3AD203B41FA5}">
                      <a16:colId xmlns:a16="http://schemas.microsoft.com/office/drawing/2014/main" xmlns="" val="2991604350"/>
                    </a:ext>
                  </a:extLst>
                </a:gridCol>
                <a:gridCol w="1307189">
                  <a:extLst>
                    <a:ext uri="{9D8B030D-6E8A-4147-A177-3AD203B41FA5}">
                      <a16:colId xmlns:a16="http://schemas.microsoft.com/office/drawing/2014/main" xmlns="" val="1610849143"/>
                    </a:ext>
                  </a:extLst>
                </a:gridCol>
              </a:tblGrid>
              <a:tr h="352695">
                <a:tc gridSpan="4">
                  <a:txBody>
                    <a:bodyPr/>
                    <a:lstStyle/>
                    <a:p>
                      <a:pPr marL="270510" algn="ctr">
                        <a:lnSpc>
                          <a:spcPct val="150000"/>
                        </a:lnSpc>
                        <a:spcAft>
                          <a:spcPts val="0"/>
                        </a:spcAft>
                      </a:pPr>
                      <a:r>
                        <a:rPr lang="es-EC" sz="1600" dirty="0" smtClean="0">
                          <a:effectLst/>
                        </a:rPr>
                        <a:t>Diferencia </a:t>
                      </a:r>
                      <a:r>
                        <a:rPr lang="es-EC" sz="1600" dirty="0">
                          <a:effectLst/>
                        </a:rPr>
                        <a:t>de medidas a distintos intervalos de </a:t>
                      </a:r>
                      <a:r>
                        <a:rPr lang="es-EC" sz="1600" dirty="0" smtClean="0">
                          <a:effectLst/>
                        </a:rPr>
                        <a:t>distancia</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140878304"/>
                  </a:ext>
                </a:extLst>
              </a:tr>
              <a:tr h="208177">
                <a:tc>
                  <a:txBody>
                    <a:bodyPr/>
                    <a:lstStyle/>
                    <a:p>
                      <a:pPr marL="270510" algn="ctr">
                        <a:lnSpc>
                          <a:spcPct val="150000"/>
                        </a:lnSpc>
                        <a:spcAft>
                          <a:spcPts val="0"/>
                        </a:spcAft>
                      </a:pPr>
                      <a:r>
                        <a:rPr lang="es-EC" sz="1200">
                          <a:effectLst/>
                        </a:rPr>
                        <a:t> </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b="1">
                          <a:effectLst/>
                        </a:rPr>
                        <a:t>1 m</a:t>
                      </a:r>
                      <a:endParaRPr lang="en-US" sz="1400" b="1">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b="1">
                          <a:effectLst/>
                        </a:rPr>
                        <a:t>3m</a:t>
                      </a:r>
                      <a:endParaRPr lang="en-US" sz="1400" b="1">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b="1" dirty="0">
                          <a:effectLst/>
                        </a:rPr>
                        <a:t>5m</a:t>
                      </a:r>
                      <a:endParaRPr lang="en-US" sz="1400" b="1"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extLst>
                  <a:ext uri="{0D108BD9-81ED-4DB2-BD59-A6C34878D82A}">
                    <a16:rowId xmlns:a16="http://schemas.microsoft.com/office/drawing/2014/main" xmlns="" val="3324902322"/>
                  </a:ext>
                </a:extLst>
              </a:tr>
              <a:tr h="329592">
                <a:tc>
                  <a:txBody>
                    <a:bodyPr/>
                    <a:lstStyle/>
                    <a:p>
                      <a:pPr marL="270510" algn="ctr">
                        <a:lnSpc>
                          <a:spcPct val="150000"/>
                        </a:lnSpc>
                        <a:spcAft>
                          <a:spcPts val="0"/>
                        </a:spcAft>
                      </a:pPr>
                      <a:r>
                        <a:rPr lang="es-EC" sz="1200" dirty="0">
                          <a:effectLst/>
                        </a:rPr>
                        <a:t>Media</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a:effectLst/>
                        </a:rPr>
                        <a:t>0,01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a:effectLst/>
                        </a:rPr>
                        <a:t>0,02</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dirty="0">
                          <a:effectLst/>
                        </a:rPr>
                        <a:t>0,03</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extLst>
                  <a:ext uri="{0D108BD9-81ED-4DB2-BD59-A6C34878D82A}">
                    <a16:rowId xmlns:a16="http://schemas.microsoft.com/office/drawing/2014/main" xmlns="" val="3491936915"/>
                  </a:ext>
                </a:extLst>
              </a:tr>
              <a:tr h="378823">
                <a:tc>
                  <a:txBody>
                    <a:bodyPr/>
                    <a:lstStyle/>
                    <a:p>
                      <a:pPr marL="270510" algn="ctr">
                        <a:lnSpc>
                          <a:spcPct val="150000"/>
                        </a:lnSpc>
                        <a:spcAft>
                          <a:spcPts val="0"/>
                        </a:spcAft>
                      </a:pPr>
                      <a:r>
                        <a:rPr lang="es-EC" sz="1200" dirty="0">
                          <a:effectLst/>
                        </a:rPr>
                        <a:t>Máxima</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dirty="0">
                          <a:effectLst/>
                        </a:rPr>
                        <a:t>0,04</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a:effectLst/>
                        </a:rPr>
                        <a:t>0,17</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dirty="0">
                          <a:effectLst/>
                        </a:rPr>
                        <a:t>0,10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extLst>
                  <a:ext uri="{0D108BD9-81ED-4DB2-BD59-A6C34878D82A}">
                    <a16:rowId xmlns:a16="http://schemas.microsoft.com/office/drawing/2014/main" xmlns="" val="4109539871"/>
                  </a:ext>
                </a:extLst>
              </a:tr>
              <a:tr h="444137">
                <a:tc>
                  <a:txBody>
                    <a:bodyPr/>
                    <a:lstStyle/>
                    <a:p>
                      <a:pPr marL="270510" algn="ctr">
                        <a:lnSpc>
                          <a:spcPct val="150000"/>
                        </a:lnSpc>
                        <a:spcAft>
                          <a:spcPts val="0"/>
                        </a:spcAft>
                      </a:pPr>
                      <a:r>
                        <a:rPr lang="es-EC" sz="1200" dirty="0">
                          <a:effectLst/>
                        </a:rPr>
                        <a:t>Mínima</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dirty="0">
                          <a:effectLst/>
                        </a:rPr>
                        <a:t>0,00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dirty="0">
                          <a:effectLst/>
                        </a:rPr>
                        <a:t>0,00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dirty="0">
                          <a:effectLst/>
                        </a:rPr>
                        <a:t>0,00</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extLst>
                  <a:ext uri="{0D108BD9-81ED-4DB2-BD59-A6C34878D82A}">
                    <a16:rowId xmlns:a16="http://schemas.microsoft.com/office/drawing/2014/main" xmlns="" val="638253526"/>
                  </a:ext>
                </a:extLst>
              </a:tr>
              <a:tr h="542402">
                <a:tc>
                  <a:txBody>
                    <a:bodyPr/>
                    <a:lstStyle/>
                    <a:p>
                      <a:pPr marL="270510" algn="ctr">
                        <a:lnSpc>
                          <a:spcPct val="150000"/>
                        </a:lnSpc>
                        <a:spcAft>
                          <a:spcPts val="0"/>
                        </a:spcAft>
                      </a:pPr>
                      <a:r>
                        <a:rPr lang="es-EC" sz="1200" dirty="0">
                          <a:effectLst/>
                        </a:rPr>
                        <a:t>Desviación</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dirty="0">
                          <a:effectLst/>
                        </a:rPr>
                        <a:t>0,01</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dirty="0">
                          <a:effectLst/>
                        </a:rPr>
                        <a:t>0,04</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tc>
                  <a:txBody>
                    <a:bodyPr/>
                    <a:lstStyle/>
                    <a:p>
                      <a:pPr marL="270510" algn="ctr">
                        <a:lnSpc>
                          <a:spcPct val="150000"/>
                        </a:lnSpc>
                        <a:spcAft>
                          <a:spcPts val="0"/>
                        </a:spcAft>
                      </a:pPr>
                      <a:r>
                        <a:rPr lang="es-EC" sz="1200" dirty="0">
                          <a:effectLst/>
                        </a:rPr>
                        <a:t>0,03</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43434" marR="43434" marT="0" marB="0" anchor="ctr"/>
                </a:tc>
                <a:extLst>
                  <a:ext uri="{0D108BD9-81ED-4DB2-BD59-A6C34878D82A}">
                    <a16:rowId xmlns:a16="http://schemas.microsoft.com/office/drawing/2014/main" xmlns="" val="2919049182"/>
                  </a:ext>
                </a:extLst>
              </a:tr>
            </a:tbl>
          </a:graphicData>
        </a:graphic>
      </p:graphicFrame>
      <p:sp>
        <p:nvSpPr>
          <p:cNvPr id="3" name="CuadroTexto 2"/>
          <p:cNvSpPr txBox="1"/>
          <p:nvPr/>
        </p:nvSpPr>
        <p:spPr>
          <a:xfrm>
            <a:off x="11208568" y="608313"/>
            <a:ext cx="1439683" cy="369332"/>
          </a:xfrm>
          <a:prstGeom prst="rect">
            <a:avLst/>
          </a:prstGeom>
          <a:noFill/>
        </p:spPr>
        <p:txBody>
          <a:bodyPr wrap="square" rtlCol="0">
            <a:spAutoFit/>
          </a:bodyPr>
          <a:lstStyle/>
          <a:p>
            <a:r>
              <a:rPr lang="es-EC" dirty="0" smtClean="0">
                <a:solidFill>
                  <a:schemeClr val="accent6">
                    <a:lumMod val="50000"/>
                  </a:schemeClr>
                </a:solidFill>
              </a:rPr>
              <a:t>FASE 1</a:t>
            </a:r>
            <a:endParaRPr lang="en-US" dirty="0">
              <a:solidFill>
                <a:schemeClr val="accent6">
                  <a:lumMod val="50000"/>
                </a:schemeClr>
              </a:solidFill>
            </a:endParaRPr>
          </a:p>
        </p:txBody>
      </p:sp>
      <p:sp>
        <p:nvSpPr>
          <p:cNvPr id="16" name="Cubo 15">
            <a:hlinkClick r:id="rId16"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14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54400" y="3052763"/>
            <a:ext cx="4475163" cy="3355975"/>
          </a:xfrm>
        </p:spPr>
      </p:pic>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LEVANTAMIENTO DE LA INFORMACIÓN</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pic>
        <p:nvPicPr>
          <p:cNvPr id="5" name="Imagen 4"/>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39417" y="1211736"/>
            <a:ext cx="3381210" cy="1641200"/>
          </a:xfrm>
          <a:prstGeom prst="rect">
            <a:avLst/>
          </a:prstGeom>
          <a:noFill/>
          <a:ln w="3175">
            <a:solidFill>
              <a:schemeClr val="bg1">
                <a:lumMod val="65000"/>
              </a:schemeClr>
            </a:solidFill>
          </a:ln>
        </p:spPr>
      </p:pic>
      <p:pic>
        <p:nvPicPr>
          <p:cNvPr id="6" name="Imagen 5"/>
          <p:cNvPicPr/>
          <p:nvPr/>
        </p:nvPicPr>
        <p:blipFill>
          <a:blip r:embed="rId7" cstate="print">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55109" y="1211736"/>
            <a:ext cx="3380696" cy="1641200"/>
          </a:xfrm>
          <a:prstGeom prst="rect">
            <a:avLst/>
          </a:prstGeom>
          <a:noFill/>
          <a:ln w="3175">
            <a:solidFill>
              <a:schemeClr val="bg1">
                <a:lumMod val="65000"/>
              </a:schemeClr>
            </a:solidFill>
          </a:ln>
        </p:spPr>
      </p:pic>
      <p:pic>
        <p:nvPicPr>
          <p:cNvPr id="7" name="Imagen 6"/>
          <p:cNvPicPr/>
          <p:nvPr/>
        </p:nvPicPr>
        <p:blipFill rotWithShape="1">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val="0"/>
              </a:ext>
            </a:extLst>
          </a:blip>
          <a:srcRect b="1689"/>
          <a:stretch/>
        </p:blipFill>
        <p:spPr bwMode="auto">
          <a:xfrm>
            <a:off x="7670287" y="1213362"/>
            <a:ext cx="3380696" cy="1639574"/>
          </a:xfrm>
          <a:prstGeom prst="rect">
            <a:avLst/>
          </a:prstGeom>
          <a:noFill/>
          <a:ln w="3175">
            <a:solidFill>
              <a:schemeClr val="bg1">
                <a:lumMod val="65000"/>
              </a:schemeClr>
            </a:solidFill>
          </a:ln>
          <a:extLst>
            <a:ext uri="{53640926-AAD7-44D8-BBD7-CCE9431645EC}">
              <a14:shadowObscured xmlns:a14="http://schemas.microsoft.com/office/drawing/2010/main"/>
            </a:ext>
          </a:extLst>
        </p:spPr>
      </p:pic>
      <p:sp>
        <p:nvSpPr>
          <p:cNvPr id="8" name="CuadroTexto 7"/>
          <p:cNvSpPr txBox="1"/>
          <p:nvPr/>
        </p:nvSpPr>
        <p:spPr>
          <a:xfrm>
            <a:off x="11208568" y="608313"/>
            <a:ext cx="1439683" cy="369332"/>
          </a:xfrm>
          <a:prstGeom prst="rect">
            <a:avLst/>
          </a:prstGeom>
          <a:noFill/>
        </p:spPr>
        <p:txBody>
          <a:bodyPr wrap="square" rtlCol="0">
            <a:spAutoFit/>
          </a:bodyPr>
          <a:lstStyle/>
          <a:p>
            <a:r>
              <a:rPr lang="es-EC" dirty="0" smtClean="0">
                <a:solidFill>
                  <a:schemeClr val="accent6">
                    <a:lumMod val="50000"/>
                  </a:schemeClr>
                </a:solidFill>
              </a:rPr>
              <a:t>FASE 2</a:t>
            </a:r>
            <a:endParaRPr lang="en-US" dirty="0">
              <a:solidFill>
                <a:schemeClr val="accent6">
                  <a:lumMod val="50000"/>
                </a:schemeClr>
              </a:solidFill>
            </a:endParaRPr>
          </a:p>
        </p:txBody>
      </p:sp>
      <p:sp>
        <p:nvSpPr>
          <p:cNvPr id="9" name="Cubo 8">
            <a:hlinkClick r:id="rId11"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659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endParaRPr lang="en-US"/>
          </a:p>
        </p:txBody>
      </p:sp>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CORRECCIÓN DE LA INFORMACIÓN</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pic>
        <p:nvPicPr>
          <p:cNvPr id="5" name="Imagen 4"/>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3770" t="27613" r="26673" b="11245"/>
          <a:stretch/>
        </p:blipFill>
        <p:spPr bwMode="auto">
          <a:xfrm>
            <a:off x="695400" y="1194480"/>
            <a:ext cx="4680520" cy="3602672"/>
          </a:xfrm>
          <a:prstGeom prst="rect">
            <a:avLst/>
          </a:prstGeom>
          <a:ln w="3175" cap="flat" cmpd="sng" algn="ctr">
            <a:solidFill>
              <a:sysClr val="window" lastClr="FFFFFF">
                <a:lumMod val="65000"/>
              </a:sysClr>
            </a:solidFill>
            <a:prstDash val="solid"/>
            <a:round/>
            <a:headEnd type="none" w="med" len="med"/>
            <a:tailEnd type="none" w="med" len="med"/>
          </a:ln>
          <a:extLst>
            <a:ext uri="{53640926-AAD7-44D8-BBD7-CCE9431645EC}">
              <a14:shadowObscured xmlns:a14="http://schemas.microsoft.com/office/drawing/2010/main"/>
            </a:ext>
          </a:extLst>
        </p:spPr>
      </p:pic>
      <p:pic>
        <p:nvPicPr>
          <p:cNvPr id="6" name="Imagen 5"/>
          <p:cNvPicPr/>
          <p:nvPr/>
        </p:nvPicPr>
        <p:blipFill rotWithShape="1">
          <a:blip r:embed="rId4"/>
          <a:srcRect l="13646" t="9448" r="2086" b="11648"/>
          <a:stretch/>
        </p:blipFill>
        <p:spPr>
          <a:xfrm>
            <a:off x="5231904" y="3501008"/>
            <a:ext cx="6552728" cy="2880320"/>
          </a:xfrm>
          <a:prstGeom prst="rect">
            <a:avLst/>
          </a:prstGeom>
          <a:ln w="3175">
            <a:solidFill>
              <a:schemeClr val="bg1">
                <a:lumMod val="65000"/>
              </a:schemeClr>
            </a:solidFill>
          </a:ln>
        </p:spPr>
      </p:pic>
      <p:sp>
        <p:nvSpPr>
          <p:cNvPr id="7" name="CuadroTexto 6"/>
          <p:cNvSpPr txBox="1"/>
          <p:nvPr/>
        </p:nvSpPr>
        <p:spPr>
          <a:xfrm>
            <a:off x="11208568" y="608313"/>
            <a:ext cx="1439683" cy="369332"/>
          </a:xfrm>
          <a:prstGeom prst="rect">
            <a:avLst/>
          </a:prstGeom>
          <a:noFill/>
        </p:spPr>
        <p:txBody>
          <a:bodyPr wrap="square" rtlCol="0">
            <a:spAutoFit/>
          </a:bodyPr>
          <a:lstStyle/>
          <a:p>
            <a:r>
              <a:rPr lang="es-EC" dirty="0" smtClean="0">
                <a:solidFill>
                  <a:schemeClr val="accent6">
                    <a:lumMod val="50000"/>
                  </a:schemeClr>
                </a:solidFill>
              </a:rPr>
              <a:t>FASE 3</a:t>
            </a:r>
            <a:endParaRPr lang="en-US" dirty="0">
              <a:solidFill>
                <a:schemeClr val="accent6">
                  <a:lumMod val="50000"/>
                </a:schemeClr>
              </a:solidFill>
            </a:endParaRPr>
          </a:p>
        </p:txBody>
      </p:sp>
      <p:sp>
        <p:nvSpPr>
          <p:cNvPr id="8" name="Cubo 7"/>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3979367" y="1241357"/>
            <a:ext cx="7200800" cy="2973739"/>
          </a:xfrm>
          <a:prstGeom prst="rect">
            <a:avLst/>
          </a:prstGeom>
          <a:noFill/>
          <a:ln>
            <a:solidFill>
              <a:schemeClr val="bg1">
                <a:lumMod val="50000"/>
              </a:schemeClr>
            </a:solidFill>
          </a:ln>
        </p:spPr>
      </p:pic>
      <p:sp>
        <p:nvSpPr>
          <p:cNvPr id="6" name="Rectángulo 5"/>
          <p:cNvSpPr/>
          <p:nvPr/>
        </p:nvSpPr>
        <p:spPr>
          <a:xfrm>
            <a:off x="5804281" y="4215095"/>
            <a:ext cx="3550972" cy="369332"/>
          </a:xfrm>
          <a:prstGeom prst="rect">
            <a:avLst/>
          </a:prstGeom>
        </p:spPr>
        <p:txBody>
          <a:bodyPr wrap="none">
            <a:spAutoFit/>
          </a:bodyPr>
          <a:lstStyle/>
          <a:p>
            <a:pPr algn="ctr"/>
            <a:r>
              <a:rPr lang="es-EC"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Fuente: </a:t>
            </a:r>
            <a:r>
              <a:rPr lang="es-EC" i="1" dirty="0">
                <a:solidFill>
                  <a:schemeClr val="tx1">
                    <a:lumMod val="75000"/>
                  </a:schemeClr>
                </a:solidFill>
                <a:latin typeface="Times New Roman" panose="02020603050405020304" pitchFamily="18" charset="0"/>
                <a:ea typeface="Calibri" panose="020F0502020204030204" pitchFamily="34" charset="0"/>
                <a:cs typeface="Times New Roman" panose="02020603050405020304" pitchFamily="18" charset="0"/>
              </a:rPr>
              <a:t>(UNE-EN ISO 19157, 2014)</a:t>
            </a:r>
            <a:endParaRPr lang="en-US" sz="1100" i="1" dirty="0">
              <a:solidFill>
                <a:schemeClr val="tx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4070982587"/>
              </p:ext>
            </p:extLst>
          </p:nvPr>
        </p:nvGraphicFramePr>
        <p:xfrm>
          <a:off x="-744760" y="550129"/>
          <a:ext cx="3918925" cy="35941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xmlns:a14="http://schemas.microsoft.com/office/drawing/2010/main">
        <mc:Choice Requires="a14">
          <p:sp>
            <p:nvSpPr>
              <p:cNvPr id="8" name="Rectángulo 7"/>
              <p:cNvSpPr/>
              <p:nvPr/>
            </p:nvSpPr>
            <p:spPr>
              <a:xfrm>
                <a:off x="686751" y="5347426"/>
                <a:ext cx="3350917" cy="73738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𝑛</m:t>
                      </m:r>
                      <m:r>
                        <a:rPr lang="en-US">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𝑁</m:t>
                          </m:r>
                          <m:r>
                            <a:rPr lang="en-US">
                              <a:latin typeface="Cambria Math" panose="02040503050406030204" pitchFamily="18" charset="0"/>
                            </a:rPr>
                            <m:t>∗</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𝜎</m:t>
                                  </m:r>
                                </m:sub>
                              </m:sSub>
                            </m:e>
                            <m:sup>
                              <m:r>
                                <a:rPr lang="en-US">
                                  <a:latin typeface="Cambria Math" panose="02040503050406030204" pitchFamily="18" charset="0"/>
                                </a:rPr>
                                <m:t>2</m:t>
                              </m:r>
                            </m:sup>
                          </m:sSup>
                          <m:r>
                            <a:rPr lang="en-US">
                              <a:latin typeface="Cambria Math" panose="02040503050406030204" pitchFamily="18" charset="0"/>
                            </a:rPr>
                            <m:t>∗</m:t>
                          </m:r>
                          <m:r>
                            <a:rPr lang="en-US" i="1">
                              <a:latin typeface="Cambria Math" panose="02040503050406030204" pitchFamily="18" charset="0"/>
                            </a:rPr>
                            <m:t>𝑝</m:t>
                          </m:r>
                          <m:r>
                            <a:rPr lang="en-US">
                              <a:latin typeface="Cambria Math" panose="02040503050406030204" pitchFamily="18" charset="0"/>
                            </a:rPr>
                            <m:t>∗</m:t>
                          </m:r>
                          <m:r>
                            <a:rPr lang="en-US" i="1">
                              <a:latin typeface="Cambria Math" panose="02040503050406030204" pitchFamily="18" charset="0"/>
                            </a:rPr>
                            <m:t>𝑞</m:t>
                          </m:r>
                        </m:num>
                        <m:den>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a:latin typeface="Cambria Math" panose="02040503050406030204" pitchFamily="18" charset="0"/>
                                </a:rPr>
                                <m:t>2</m:t>
                              </m:r>
                            </m:sup>
                          </m:sSup>
                          <m:r>
                            <a:rPr lang="en-US">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𝑁</m:t>
                              </m:r>
                              <m:r>
                                <a:rPr lang="en-US">
                                  <a:latin typeface="Cambria Math" panose="02040503050406030204" pitchFamily="18" charset="0"/>
                                </a:rPr>
                                <m:t>−1</m:t>
                              </m:r>
                            </m:e>
                          </m:d>
                          <m:r>
                            <a:rPr lang="en-US">
                              <a:latin typeface="Cambria Math" panose="02040503050406030204" pitchFamily="18" charset="0"/>
                            </a:rPr>
                            <m:t>+</m:t>
                          </m:r>
                          <m:sSup>
                            <m:sSupPr>
                              <m:ctrlPr>
                                <a:rPr lang="en-US" i="1">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𝑍</m:t>
                                  </m:r>
                                </m:e>
                                <m:sub>
                                  <m:r>
                                    <a:rPr lang="en-US" i="1">
                                      <a:latin typeface="Cambria Math" panose="02040503050406030204" pitchFamily="18" charset="0"/>
                                    </a:rPr>
                                    <m:t>𝜎</m:t>
                                  </m:r>
                                </m:sub>
                              </m:sSub>
                            </m:e>
                            <m:sup>
                              <m:r>
                                <a:rPr lang="en-US">
                                  <a:latin typeface="Cambria Math" panose="02040503050406030204" pitchFamily="18" charset="0"/>
                                </a:rPr>
                                <m:t>2</m:t>
                              </m:r>
                            </m:sup>
                          </m:sSup>
                          <m:r>
                            <a:rPr lang="en-US">
                              <a:latin typeface="Cambria Math" panose="02040503050406030204" pitchFamily="18" charset="0"/>
                            </a:rPr>
                            <m:t>∗</m:t>
                          </m:r>
                          <m:r>
                            <a:rPr lang="en-US" i="1">
                              <a:latin typeface="Cambria Math" panose="02040503050406030204" pitchFamily="18" charset="0"/>
                            </a:rPr>
                            <m:t>𝑝</m:t>
                          </m:r>
                          <m:r>
                            <a:rPr lang="en-US">
                              <a:latin typeface="Cambria Math" panose="02040503050406030204" pitchFamily="18" charset="0"/>
                            </a:rPr>
                            <m:t>∗</m:t>
                          </m:r>
                          <m:r>
                            <a:rPr lang="en-US" i="1">
                              <a:latin typeface="Cambria Math" panose="02040503050406030204" pitchFamily="18" charset="0"/>
                            </a:rPr>
                            <m:t>𝑞</m:t>
                          </m:r>
                        </m:den>
                      </m:f>
                      <m:r>
                        <a:rPr lang="en-US">
                          <a:latin typeface="Cambria Math" panose="02040503050406030204" pitchFamily="18" charset="0"/>
                        </a:rPr>
                        <m:t> </m:t>
                      </m:r>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686751" y="5347426"/>
                <a:ext cx="3350917" cy="73738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807117761"/>
                  </p:ext>
                </p:extLst>
              </p:nvPr>
            </p:nvGraphicFramePr>
            <p:xfrm>
              <a:off x="6070749" y="5056106"/>
              <a:ext cx="5578075" cy="1371600"/>
            </p:xfrm>
            <a:graphic>
              <a:graphicData uri="http://schemas.openxmlformats.org/drawingml/2006/table">
                <a:tbl>
                  <a:tblPr firstRow="1" firstCol="1" bandRow="1">
                    <a:tableStyleId>{E8B1032C-EA38-4F05-BA0D-38AFFFC7BED3}</a:tableStyleId>
                  </a:tblPr>
                  <a:tblGrid>
                    <a:gridCol w="1071196">
                      <a:extLst>
                        <a:ext uri="{9D8B030D-6E8A-4147-A177-3AD203B41FA5}">
                          <a16:colId xmlns:a16="http://schemas.microsoft.com/office/drawing/2014/main" xmlns="" val="3256889171"/>
                        </a:ext>
                      </a:extLst>
                    </a:gridCol>
                    <a:gridCol w="1498768">
                      <a:extLst>
                        <a:ext uri="{9D8B030D-6E8A-4147-A177-3AD203B41FA5}">
                          <a16:colId xmlns:a16="http://schemas.microsoft.com/office/drawing/2014/main" xmlns="" val="2018667552"/>
                        </a:ext>
                      </a:extLst>
                    </a:gridCol>
                    <a:gridCol w="1722374">
                      <a:extLst>
                        <a:ext uri="{9D8B030D-6E8A-4147-A177-3AD203B41FA5}">
                          <a16:colId xmlns:a16="http://schemas.microsoft.com/office/drawing/2014/main" xmlns="" val="4244264762"/>
                        </a:ext>
                      </a:extLst>
                    </a:gridCol>
                    <a:gridCol w="1285737">
                      <a:extLst>
                        <a:ext uri="{9D8B030D-6E8A-4147-A177-3AD203B41FA5}">
                          <a16:colId xmlns:a16="http://schemas.microsoft.com/office/drawing/2014/main" xmlns="" val="849984754"/>
                        </a:ext>
                      </a:extLst>
                    </a:gridCol>
                  </a:tblGrid>
                  <a:tr h="142875">
                    <a:tc>
                      <a:txBody>
                        <a:bodyPr/>
                        <a:lstStyle/>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anose="02040503050406030204" pitchFamily="18" charset="0"/>
                                  </a:rPr>
                                  <m:t>𝑵</m:t>
                                </m:r>
                              </m:oMath>
                            </m:oMathPara>
                          </a14:m>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r>
                            <a:rPr lang="es-EC" sz="2000">
                              <a:effectLst/>
                            </a:rPr>
                            <a:t>850 m</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anose="02040503050406030204" pitchFamily="18" charset="0"/>
                                  </a:rPr>
                                  <m:t>𝒒</m:t>
                                </m:r>
                              </m:oMath>
                            </m:oMathPara>
                          </a14:m>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r>
                            <a:rPr lang="es-EC" sz="2000">
                              <a:effectLst/>
                            </a:rPr>
                            <a:t>0.95</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852693346"/>
                      </a:ext>
                    </a:extLst>
                  </a:tr>
                  <a:tr h="219075">
                    <a:tc>
                      <a:txBody>
                        <a:bodyPr/>
                        <a:lstStyle/>
                        <a:p>
                          <a:pPr marL="457200">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2000" i="1">
                                        <a:effectLst/>
                                        <a:latin typeface="Cambria Math" panose="02040503050406030204" pitchFamily="18" charset="0"/>
                                      </a:rPr>
                                    </m:ctrlPr>
                                  </m:sSubPr>
                                  <m:e>
                                    <m:r>
                                      <a:rPr lang="es-EC" sz="2000">
                                        <a:effectLst/>
                                        <a:latin typeface="Cambria Math" panose="02040503050406030204" pitchFamily="18" charset="0"/>
                                      </a:rPr>
                                      <m:t>𝒁</m:t>
                                    </m:r>
                                  </m:e>
                                  <m:sub>
                                    <m:r>
                                      <a:rPr lang="es-EC" sz="2000">
                                        <a:effectLst/>
                                        <a:latin typeface="Cambria Math" panose="02040503050406030204" pitchFamily="18" charset="0"/>
                                      </a:rPr>
                                      <m:t>∝</m:t>
                                    </m:r>
                                  </m:sub>
                                </m:sSub>
                              </m:oMath>
                            </m:oMathPara>
                          </a14:m>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r>
                            <a:rPr lang="es-EC" sz="2000" dirty="0">
                              <a:effectLst/>
                            </a:rPr>
                            <a:t>1.96</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anose="02040503050406030204" pitchFamily="18" charset="0"/>
                                  </a:rPr>
                                  <m:t>𝑑</m:t>
                                </m:r>
                              </m:oMath>
                            </m:oMathPara>
                          </a14:m>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r>
                            <a:rPr lang="es-EC" sz="2000">
                              <a:effectLst/>
                            </a:rPr>
                            <a:t>0.03</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201017270"/>
                      </a:ext>
                    </a:extLst>
                  </a:tr>
                  <a:tr h="213995">
                    <a:tc>
                      <a:txBody>
                        <a:bodyPr/>
                        <a:lstStyle/>
                        <a:p>
                          <a:pPr marL="457200">
                            <a:lnSpc>
                              <a:spcPct val="150000"/>
                            </a:lnSpc>
                            <a:spcAft>
                              <a:spcPts val="0"/>
                            </a:spcAft>
                          </a:pPr>
                          <a14:m>
                            <m:oMathPara xmlns:m="http://schemas.openxmlformats.org/officeDocument/2006/math">
                              <m:oMathParaPr>
                                <m:jc m:val="centerGroup"/>
                              </m:oMathParaPr>
                              <m:oMath xmlns:m="http://schemas.openxmlformats.org/officeDocument/2006/math">
                                <m:r>
                                  <a:rPr lang="es-EC" sz="2000">
                                    <a:effectLst/>
                                    <a:latin typeface="Cambria Math" panose="02040503050406030204" pitchFamily="18" charset="0"/>
                                  </a:rPr>
                                  <m:t>𝒑</m:t>
                                </m:r>
                              </m:oMath>
                            </m:oMathPara>
                          </a14:m>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r>
                            <a:rPr lang="es-EC" sz="2000">
                              <a:effectLst/>
                            </a:rPr>
                            <a:t>0.05</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r>
                            <a:rPr lang="es-EC" sz="2000">
                              <a:effectLst/>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r>
                            <a:rPr lang="es-EC" sz="2000" dirty="0">
                              <a:effectLst/>
                            </a:rPr>
                            <a:t>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3852342548"/>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807117761"/>
                  </p:ext>
                </p:extLst>
              </p:nvPr>
            </p:nvGraphicFramePr>
            <p:xfrm>
              <a:off x="6070749" y="5056106"/>
              <a:ext cx="5578075" cy="1371600"/>
            </p:xfrm>
            <a:graphic>
              <a:graphicData uri="http://schemas.openxmlformats.org/drawingml/2006/table">
                <a:tbl>
                  <a:tblPr firstRow="1" firstCol="1" bandRow="1">
                    <a:tableStyleId>{E8B1032C-EA38-4F05-BA0D-38AFFFC7BED3}</a:tableStyleId>
                  </a:tblPr>
                  <a:tblGrid>
                    <a:gridCol w="1071196">
                      <a:extLst>
                        <a:ext uri="{9D8B030D-6E8A-4147-A177-3AD203B41FA5}">
                          <a16:colId xmlns:a16="http://schemas.microsoft.com/office/drawing/2014/main" val="3256889171"/>
                        </a:ext>
                      </a:extLst>
                    </a:gridCol>
                    <a:gridCol w="1498768">
                      <a:extLst>
                        <a:ext uri="{9D8B030D-6E8A-4147-A177-3AD203B41FA5}">
                          <a16:colId xmlns:a16="http://schemas.microsoft.com/office/drawing/2014/main" val="2018667552"/>
                        </a:ext>
                      </a:extLst>
                    </a:gridCol>
                    <a:gridCol w="1722374">
                      <a:extLst>
                        <a:ext uri="{9D8B030D-6E8A-4147-A177-3AD203B41FA5}">
                          <a16:colId xmlns:a16="http://schemas.microsoft.com/office/drawing/2014/main" val="4244264762"/>
                        </a:ext>
                      </a:extLst>
                    </a:gridCol>
                    <a:gridCol w="1285737">
                      <a:extLst>
                        <a:ext uri="{9D8B030D-6E8A-4147-A177-3AD203B41FA5}">
                          <a16:colId xmlns:a16="http://schemas.microsoft.com/office/drawing/2014/main" val="849984754"/>
                        </a:ext>
                      </a:extLst>
                    </a:gridCol>
                  </a:tblGrid>
                  <a:tr h="457200">
                    <a:tc>
                      <a:txBody>
                        <a:bodyPr/>
                        <a:lstStyle/>
                        <a:p>
                          <a:endParaRPr lang="en-US"/>
                        </a:p>
                      </a:txBody>
                      <a:tcPr marL="68580" marR="68580" marT="0" marB="0">
                        <a:blipFill>
                          <a:blip r:embed="rId9"/>
                          <a:stretch>
                            <a:fillRect l="-568" t="-1333" r="-422727" b="-222667"/>
                          </a:stretch>
                        </a:blipFill>
                      </a:tcPr>
                    </a:tc>
                    <a:tc>
                      <a:txBody>
                        <a:bodyPr/>
                        <a:lstStyle/>
                        <a:p>
                          <a:pPr marL="457200">
                            <a:lnSpc>
                              <a:spcPct val="150000"/>
                            </a:lnSpc>
                            <a:spcAft>
                              <a:spcPts val="0"/>
                            </a:spcAft>
                          </a:pPr>
                          <a:r>
                            <a:rPr lang="es-EC" sz="2000">
                              <a:effectLst/>
                            </a:rPr>
                            <a:t>850 m</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endParaRPr lang="en-US"/>
                        </a:p>
                      </a:txBody>
                      <a:tcPr marL="68580" marR="68580" marT="0" marB="0">
                        <a:blipFill>
                          <a:blip r:embed="rId9"/>
                          <a:stretch>
                            <a:fillRect l="-149470" t="-1333" r="-75972" b="-222667"/>
                          </a:stretch>
                        </a:blipFill>
                      </a:tcPr>
                    </a:tc>
                    <a:tc>
                      <a:txBody>
                        <a:bodyPr/>
                        <a:lstStyle/>
                        <a:p>
                          <a:pPr marL="457200">
                            <a:lnSpc>
                              <a:spcPct val="150000"/>
                            </a:lnSpc>
                            <a:spcAft>
                              <a:spcPts val="0"/>
                            </a:spcAft>
                          </a:pPr>
                          <a:r>
                            <a:rPr lang="es-EC" sz="2000">
                              <a:effectLst/>
                            </a:rPr>
                            <a:t>0.95</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52693346"/>
                      </a:ext>
                    </a:extLst>
                  </a:tr>
                  <a:tr h="457200">
                    <a:tc>
                      <a:txBody>
                        <a:bodyPr/>
                        <a:lstStyle/>
                        <a:p>
                          <a:endParaRPr lang="en-US"/>
                        </a:p>
                      </a:txBody>
                      <a:tcPr marL="68580" marR="68580" marT="0" marB="0">
                        <a:blipFill>
                          <a:blip r:embed="rId9"/>
                          <a:stretch>
                            <a:fillRect l="-568" t="-100000" r="-422727" b="-119737"/>
                          </a:stretch>
                        </a:blipFill>
                      </a:tcPr>
                    </a:tc>
                    <a:tc>
                      <a:txBody>
                        <a:bodyPr/>
                        <a:lstStyle/>
                        <a:p>
                          <a:pPr marL="457200">
                            <a:lnSpc>
                              <a:spcPct val="150000"/>
                            </a:lnSpc>
                            <a:spcAft>
                              <a:spcPts val="0"/>
                            </a:spcAft>
                          </a:pPr>
                          <a:r>
                            <a:rPr lang="es-EC" sz="2000" dirty="0">
                              <a:effectLst/>
                            </a:rPr>
                            <a:t>1.96</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endParaRPr lang="en-US"/>
                        </a:p>
                      </a:txBody>
                      <a:tcPr marL="68580" marR="68580" marT="0" marB="0">
                        <a:blipFill>
                          <a:blip r:embed="rId9"/>
                          <a:stretch>
                            <a:fillRect l="-149470" t="-100000" r="-75972" b="-119737"/>
                          </a:stretch>
                        </a:blipFill>
                      </a:tcPr>
                    </a:tc>
                    <a:tc>
                      <a:txBody>
                        <a:bodyPr/>
                        <a:lstStyle/>
                        <a:p>
                          <a:pPr marL="457200">
                            <a:lnSpc>
                              <a:spcPct val="150000"/>
                            </a:lnSpc>
                            <a:spcAft>
                              <a:spcPts val="0"/>
                            </a:spcAft>
                          </a:pPr>
                          <a:r>
                            <a:rPr lang="es-EC" sz="2000">
                              <a:effectLst/>
                            </a:rPr>
                            <a:t>0.03</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201017270"/>
                      </a:ext>
                    </a:extLst>
                  </a:tr>
                  <a:tr h="457200">
                    <a:tc>
                      <a:txBody>
                        <a:bodyPr/>
                        <a:lstStyle/>
                        <a:p>
                          <a:endParaRPr lang="en-US"/>
                        </a:p>
                      </a:txBody>
                      <a:tcPr marL="68580" marR="68580" marT="0" marB="0">
                        <a:blipFill>
                          <a:blip r:embed="rId9"/>
                          <a:stretch>
                            <a:fillRect l="-568" t="-202667" r="-422727" b="-21333"/>
                          </a:stretch>
                        </a:blipFill>
                      </a:tcPr>
                    </a:tc>
                    <a:tc>
                      <a:txBody>
                        <a:bodyPr/>
                        <a:lstStyle/>
                        <a:p>
                          <a:pPr marL="457200">
                            <a:lnSpc>
                              <a:spcPct val="150000"/>
                            </a:lnSpc>
                            <a:spcAft>
                              <a:spcPts val="0"/>
                            </a:spcAft>
                          </a:pPr>
                          <a:r>
                            <a:rPr lang="es-EC" sz="2000">
                              <a:effectLst/>
                            </a:rPr>
                            <a:t>0.05</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r>
                            <a:rPr lang="es-EC" sz="2000">
                              <a:effectLst/>
                            </a:rPr>
                            <a:t> </a:t>
                          </a:r>
                          <a:endParaRPr lang="en-US" sz="2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457200">
                            <a:lnSpc>
                              <a:spcPct val="150000"/>
                            </a:lnSpc>
                            <a:spcAft>
                              <a:spcPts val="0"/>
                            </a:spcAft>
                          </a:pPr>
                          <a:r>
                            <a:rPr lang="es-EC" sz="2000" dirty="0">
                              <a:effectLst/>
                            </a:rPr>
                            <a:t> </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52342548"/>
                      </a:ext>
                    </a:extLst>
                  </a:tr>
                </a:tbl>
              </a:graphicData>
            </a:graphic>
          </p:graphicFrame>
        </mc:Fallback>
      </mc:AlternateContent>
      <p:sp>
        <p:nvSpPr>
          <p:cNvPr id="10" name="Flecha derecha 9"/>
          <p:cNvSpPr/>
          <p:nvPr/>
        </p:nvSpPr>
        <p:spPr>
          <a:xfrm>
            <a:off x="4605431" y="5422982"/>
            <a:ext cx="897555" cy="685800"/>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2400"/>
          </a:p>
        </p:txBody>
      </p:sp>
      <p:sp>
        <p:nvSpPr>
          <p:cNvPr id="11" name="CuadroTexto 10"/>
          <p:cNvSpPr txBox="1"/>
          <p:nvPr/>
        </p:nvSpPr>
        <p:spPr>
          <a:xfrm>
            <a:off x="11208568" y="608313"/>
            <a:ext cx="1439683" cy="369332"/>
          </a:xfrm>
          <a:prstGeom prst="rect">
            <a:avLst/>
          </a:prstGeom>
          <a:noFill/>
        </p:spPr>
        <p:txBody>
          <a:bodyPr wrap="square" rtlCol="0">
            <a:spAutoFit/>
          </a:bodyPr>
          <a:lstStyle/>
          <a:p>
            <a:r>
              <a:rPr lang="es-EC" dirty="0" smtClean="0">
                <a:solidFill>
                  <a:schemeClr val="accent6">
                    <a:lumMod val="50000"/>
                  </a:schemeClr>
                </a:solidFill>
              </a:rPr>
              <a:t>FASE 4</a:t>
            </a:r>
            <a:endParaRPr lang="en-US" dirty="0">
              <a:solidFill>
                <a:schemeClr val="accent6">
                  <a:lumMod val="50000"/>
                </a:schemeClr>
              </a:solidFill>
            </a:endParaRPr>
          </a:p>
        </p:txBody>
      </p:sp>
      <p:sp>
        <p:nvSpPr>
          <p:cNvPr id="2" name="CuadroTexto 1"/>
          <p:cNvSpPr txBox="1"/>
          <p:nvPr/>
        </p:nvSpPr>
        <p:spPr>
          <a:xfrm>
            <a:off x="456174" y="3682599"/>
            <a:ext cx="3339184" cy="461665"/>
          </a:xfrm>
          <a:prstGeom prst="rect">
            <a:avLst/>
          </a:prstGeom>
          <a:noFill/>
        </p:spPr>
        <p:txBody>
          <a:bodyPr wrap="none" rtlCol="0">
            <a:spAutoFit/>
          </a:bodyPr>
          <a:lstStyle/>
          <a:p>
            <a:r>
              <a:rPr lang="es-EC" sz="2400" dirty="0" smtClean="0"/>
              <a:t>CALIDAD DE DATOS</a:t>
            </a:r>
            <a:endParaRPr lang="en-US" sz="2400" dirty="0"/>
          </a:p>
        </p:txBody>
      </p:sp>
      <p:sp>
        <p:nvSpPr>
          <p:cNvPr id="12" name="Rectángulo 11"/>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VALIDACIÓN DE LA INFORMACIÓN</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14" name="CuadroTexto 13"/>
          <p:cNvSpPr txBox="1"/>
          <p:nvPr/>
        </p:nvSpPr>
        <p:spPr>
          <a:xfrm>
            <a:off x="11208568" y="608313"/>
            <a:ext cx="1439683" cy="369332"/>
          </a:xfrm>
          <a:prstGeom prst="rect">
            <a:avLst/>
          </a:prstGeom>
          <a:noFill/>
        </p:spPr>
        <p:txBody>
          <a:bodyPr wrap="square" rtlCol="0">
            <a:spAutoFit/>
          </a:bodyPr>
          <a:lstStyle/>
          <a:p>
            <a:r>
              <a:rPr lang="es-EC" dirty="0" smtClean="0">
                <a:solidFill>
                  <a:schemeClr val="accent6">
                    <a:lumMod val="50000"/>
                  </a:schemeClr>
                </a:solidFill>
              </a:rPr>
              <a:t>FASE 4</a:t>
            </a:r>
            <a:endParaRPr lang="en-US" dirty="0">
              <a:solidFill>
                <a:schemeClr val="accent6">
                  <a:lumMod val="50000"/>
                </a:schemeClr>
              </a:solidFill>
            </a:endParaRPr>
          </a:p>
        </p:txBody>
      </p:sp>
      <p:sp>
        <p:nvSpPr>
          <p:cNvPr id="15" name="Cubo 14">
            <a:hlinkClick r:id="rId10"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677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86071" y="608313"/>
            <a:ext cx="11089232" cy="1080120"/>
          </a:xfrm>
        </p:spPr>
        <p:txBody>
          <a:bodyPr>
            <a:normAutofit/>
          </a:bodyPr>
          <a:lstStyle/>
          <a:p>
            <a:pPr algn="just"/>
            <a:r>
              <a:rPr lang="es-EC" sz="1800" dirty="0"/>
              <a:t>La validación de la </a:t>
            </a:r>
            <a:r>
              <a:rPr lang="es-EC" sz="1800" dirty="0" smtClean="0"/>
              <a:t>información </a:t>
            </a:r>
            <a:r>
              <a:rPr lang="es-EC" sz="1800" dirty="0"/>
              <a:t>se tomaron puntos de control foto identificables con un GPS de doble frecuencia, para ser comparados con las imágenes capturadas en el recorrido de mapeo móvil. </a:t>
            </a:r>
            <a:endParaRPr lang="en-US" sz="1800" dirty="0"/>
          </a:p>
        </p:txBody>
      </p:sp>
      <p:graphicFrame>
        <p:nvGraphicFramePr>
          <p:cNvPr id="5" name="Diagrama 4"/>
          <p:cNvGraphicFramePr/>
          <p:nvPr>
            <p:extLst>
              <p:ext uri="{D42A27DB-BD31-4B8C-83A1-F6EECF244321}">
                <p14:modId xmlns:p14="http://schemas.microsoft.com/office/powerpoint/2010/main" val="3770558835"/>
              </p:ext>
            </p:extLst>
          </p:nvPr>
        </p:nvGraphicFramePr>
        <p:xfrm>
          <a:off x="-1320823" y="1198514"/>
          <a:ext cx="7631771" cy="5011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n 5" descr="http://www.resourcesupplyllc.com/wp-content/uploads/2017/02/NTRIP-Graphic-1024x853.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9520" y="1486840"/>
            <a:ext cx="4976643" cy="4434864"/>
          </a:xfrm>
          <a:prstGeom prst="rect">
            <a:avLst/>
          </a:prstGeom>
          <a:noFill/>
          <a:ln>
            <a:solidFill>
              <a:schemeClr val="bg1">
                <a:lumMod val="50000"/>
              </a:schemeClr>
            </a:solidFill>
          </a:ln>
        </p:spPr>
      </p:pic>
      <p:sp>
        <p:nvSpPr>
          <p:cNvPr id="8" name="Cubo 7">
            <a:hlinkClick r:id="rId9"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56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986740298"/>
              </p:ext>
            </p:extLst>
          </p:nvPr>
        </p:nvGraphicFramePr>
        <p:xfrm>
          <a:off x="1271464" y="1311959"/>
          <a:ext cx="975360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AlternateContent xmlns:mc="http://schemas.openxmlformats.org/markup-compatibility/2006" xmlns:a14="http://schemas.microsoft.com/office/drawing/2010/main">
        <mc:Choice Requires="a14">
          <p:sp>
            <p:nvSpPr>
              <p:cNvPr id="6" name="Rectángulo 5"/>
              <p:cNvSpPr/>
              <p:nvPr/>
            </p:nvSpPr>
            <p:spPr>
              <a:xfrm>
                <a:off x="3483968" y="2572961"/>
                <a:ext cx="2074671"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σ</m:t>
                      </m:r>
                      <m:sSub>
                        <m:sSubPr>
                          <m:ctrlPr>
                            <a:rPr lang="en-US" i="1">
                              <a:latin typeface="Cambria Math" panose="02040503050406030204" pitchFamily="18" charset="0"/>
                            </a:rPr>
                          </m:ctrlPr>
                        </m:sSubPr>
                        <m:e>
                          <m:r>
                            <m:rPr>
                              <m:sty m:val="p"/>
                            </m:rPr>
                            <a:rPr lang="en-US">
                              <a:latin typeface="Cambria Math" panose="02040503050406030204" pitchFamily="18" charset="0"/>
                            </a:rPr>
                            <m:t>Z</m:t>
                          </m:r>
                        </m:e>
                        <m:sub>
                          <m:r>
                            <m:rPr>
                              <m:sty m:val="p"/>
                            </m:rPr>
                            <a:rPr lang="en-US">
                              <a:latin typeface="Cambria Math" panose="02040503050406030204" pitchFamily="18" charset="0"/>
                            </a:rPr>
                            <m:t>rel</m:t>
                          </m:r>
                        </m:sub>
                      </m:sSub>
                      <m:r>
                        <a:rPr lang="en-US">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p>
                                <m:sSupPr>
                                  <m:ctrlPr>
                                    <a:rPr lang="en-US" i="1">
                                      <a:latin typeface="Cambria Math" panose="02040503050406030204" pitchFamily="18" charset="0"/>
                                    </a:rPr>
                                  </m:ctrlPr>
                                </m:sSupPr>
                                <m:e>
                                  <m:nary>
                                    <m:naryPr>
                                      <m:chr m:val="∑"/>
                                      <m:subHide m:val="on"/>
                                      <m:supHide m:val="on"/>
                                      <m:ctrlPr>
                                        <a:rPr lang="en-US" i="1">
                                          <a:latin typeface="Cambria Math" panose="02040503050406030204" pitchFamily="18" charset="0"/>
                                        </a:rPr>
                                      </m:ctrlPr>
                                    </m:naryPr>
                                    <m:sub/>
                                    <m:sup/>
                                    <m:e>
                                      <m:r>
                                        <a:rPr lang="en-US">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Z</m:t>
                                          </m:r>
                                        </m:e>
                                        <m:sub>
                                          <m:r>
                                            <m:rPr>
                                              <m:sty m:val="p"/>
                                            </m:rPr>
                                            <a:rPr lang="en-US">
                                              <a:latin typeface="Cambria Math" panose="02040503050406030204" pitchFamily="18" charset="0"/>
                                            </a:rPr>
                                            <m:t>rel</m:t>
                                          </m:r>
                                        </m:sub>
                                      </m:sSub>
                                    </m:e>
                                  </m:nary>
                                </m:e>
                                <m:sup>
                                  <m:r>
                                    <a:rPr lang="en-US">
                                      <a:latin typeface="Cambria Math" panose="02040503050406030204" pitchFamily="18" charset="0"/>
                                    </a:rPr>
                                    <m:t>2</m:t>
                                  </m:r>
                                </m:sup>
                              </m:sSup>
                            </m:num>
                            <m:den>
                              <m:r>
                                <m:rPr>
                                  <m:sty m:val="p"/>
                                </m:rPr>
                                <a:rPr lang="en-US">
                                  <a:latin typeface="Cambria Math" panose="02040503050406030204" pitchFamily="18" charset="0"/>
                                </a:rPr>
                                <m:t>m</m:t>
                              </m:r>
                              <m:r>
                                <a:rPr lang="en-US">
                                  <a:latin typeface="Cambria Math" panose="02040503050406030204" pitchFamily="18" charset="0"/>
                                </a:rPr>
                                <m:t>−1</m:t>
                              </m:r>
                            </m:den>
                          </m:f>
                          <m:r>
                            <a:rPr lang="en-US">
                              <a:latin typeface="Cambria Math" panose="02040503050406030204" pitchFamily="18" charset="0"/>
                            </a:rPr>
                            <m:t> </m:t>
                          </m:r>
                        </m:e>
                      </m:rad>
                    </m:oMath>
                  </m:oMathPara>
                </a14:m>
                <a:endParaRPr lang="en-US" dirty="0"/>
              </a:p>
            </p:txBody>
          </p:sp>
        </mc:Choice>
        <mc:Fallback xmlns="">
          <p:sp>
            <p:nvSpPr>
              <p:cNvPr id="6" name="Rectángulo 5"/>
              <p:cNvSpPr>
                <a:spLocks noRot="1" noChangeAspect="1" noMove="1" noResize="1" noEditPoints="1" noAdjustHandles="1" noChangeArrowheads="1" noChangeShapeType="1" noTextEdit="1"/>
              </p:cNvSpPr>
              <p:nvPr/>
            </p:nvSpPr>
            <p:spPr>
              <a:xfrm>
                <a:off x="3483968" y="2572961"/>
                <a:ext cx="2074671" cy="910699"/>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6148263" y="2572961"/>
                <a:ext cx="2631554"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𝜎</m:t>
                      </m:r>
                      <m:sSub>
                        <m:sSubPr>
                          <m:ctrlPr>
                            <a:rPr lang="en-US" i="1">
                              <a:latin typeface="Cambria Math" panose="02040503050406030204" pitchFamily="18" charset="0"/>
                            </a:rPr>
                          </m:ctrlPr>
                        </m:sSubPr>
                        <m:e>
                          <m:r>
                            <a:rPr lang="en-US" i="1">
                              <a:latin typeface="Cambria Math" panose="02040503050406030204" pitchFamily="18" charset="0"/>
                            </a:rPr>
                            <m:t>𝐻</m:t>
                          </m:r>
                        </m:e>
                        <m:sub>
                          <m:r>
                            <a:rPr lang="en-US" i="1">
                              <a:latin typeface="Cambria Math" panose="02040503050406030204" pitchFamily="18" charset="0"/>
                            </a:rPr>
                            <m:t>𝑟𝑒𝑙</m:t>
                          </m:r>
                        </m:sub>
                      </m:sSub>
                      <m:r>
                        <a:rPr lang="en-US">
                          <a:latin typeface="Cambria Math" panose="02040503050406030204" pitchFamily="18" charset="0"/>
                        </a:rPr>
                        <m:t>=</m:t>
                      </m:r>
                      <m:rad>
                        <m:radPr>
                          <m:degHide m:val="on"/>
                          <m:ctrlPr>
                            <a:rPr lang="en-US" i="1">
                              <a:latin typeface="Cambria Math" panose="02040503050406030204" pitchFamily="18" charset="0"/>
                            </a:rPr>
                          </m:ctrlPr>
                        </m:radPr>
                        <m:deg/>
                        <m:e>
                          <m:f>
                            <m:fPr>
                              <m:ctrlPr>
                                <a:rPr lang="en-US" i="1">
                                  <a:latin typeface="Cambria Math" panose="02040503050406030204" pitchFamily="18" charset="0"/>
                                </a:rPr>
                              </m:ctrlPr>
                            </m:fPr>
                            <m:num>
                              <m:sSubSup>
                                <m:sSubSupPr>
                                  <m:ctrlPr>
                                    <a:rPr lang="en-US" i="1">
                                      <a:latin typeface="Cambria Math" panose="02040503050406030204" pitchFamily="18" charset="0"/>
                                    </a:rPr>
                                  </m:ctrlPr>
                                </m:sSubSupPr>
                                <m:e>
                                  <m:r>
                                    <a:rPr lang="en-US" i="1">
                                      <a:latin typeface="Cambria Math" panose="02040503050406030204" pitchFamily="18" charset="0"/>
                                    </a:rPr>
                                    <m:t>𝜎</m:t>
                                  </m:r>
                                  <m:r>
                                    <a:rPr lang="en-US" i="1">
                                      <a:latin typeface="Cambria Math" panose="02040503050406030204" pitchFamily="18" charset="0"/>
                                    </a:rPr>
                                    <m:t>𝑋</m:t>
                                  </m:r>
                                </m:e>
                                <m:sub>
                                  <m:r>
                                    <a:rPr lang="en-US" i="1">
                                      <a:latin typeface="Cambria Math" panose="02040503050406030204" pitchFamily="18" charset="0"/>
                                    </a:rPr>
                                    <m:t>𝑟𝑒𝑙</m:t>
                                  </m:r>
                                </m:sub>
                                <m:sup>
                                  <m:r>
                                    <a:rPr lang="en-US">
                                      <a:latin typeface="Cambria Math" panose="02040503050406030204" pitchFamily="18" charset="0"/>
                                    </a:rPr>
                                    <m:t>2</m:t>
                                  </m:r>
                                </m:sup>
                              </m:sSubSup>
                              <m:r>
                                <a:rPr lang="en-US">
                                  <a:latin typeface="Cambria Math" panose="02040503050406030204" pitchFamily="18" charset="0"/>
                                </a:rPr>
                                <m:t>+ </m:t>
                              </m:r>
                              <m:r>
                                <a:rPr lang="en-US" i="1">
                                  <a:latin typeface="Cambria Math" panose="02040503050406030204" pitchFamily="18" charset="0"/>
                                </a:rPr>
                                <m:t>𝜎</m:t>
                              </m:r>
                              <m:sSubSup>
                                <m:sSubSupPr>
                                  <m:ctrlPr>
                                    <a:rPr lang="en-US" i="1">
                                      <a:latin typeface="Cambria Math" panose="02040503050406030204" pitchFamily="18" charset="0"/>
                                    </a:rPr>
                                  </m:ctrlPr>
                                </m:sSubSupPr>
                                <m:e>
                                  <m:r>
                                    <a:rPr lang="en-US" i="1">
                                      <a:latin typeface="Cambria Math" panose="02040503050406030204" pitchFamily="18" charset="0"/>
                                    </a:rPr>
                                    <m:t>𝑌</m:t>
                                  </m:r>
                                </m:e>
                                <m:sub>
                                  <m:r>
                                    <a:rPr lang="en-US" i="1">
                                      <a:latin typeface="Cambria Math" panose="02040503050406030204" pitchFamily="18" charset="0"/>
                                    </a:rPr>
                                    <m:t>𝑟𝑒𝑙</m:t>
                                  </m:r>
                                </m:sub>
                                <m:sup>
                                  <m:r>
                                    <a:rPr lang="en-US">
                                      <a:latin typeface="Cambria Math" panose="02040503050406030204" pitchFamily="18" charset="0"/>
                                    </a:rPr>
                                    <m:t>2</m:t>
                                  </m:r>
                                </m:sup>
                              </m:sSubSup>
                            </m:num>
                            <m:den>
                              <m:r>
                                <a:rPr lang="en-US">
                                  <a:latin typeface="Cambria Math" panose="02040503050406030204" pitchFamily="18" charset="0"/>
                                </a:rPr>
                                <m:t>2</m:t>
                              </m:r>
                            </m:den>
                          </m:f>
                        </m:e>
                      </m:rad>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6148263" y="2572961"/>
                <a:ext cx="2631554" cy="910699"/>
              </a:xfrm>
              <a:prstGeom prst="rect">
                <a:avLst/>
              </a:prstGeom>
              <a:blipFill>
                <a:blip r:embed="rId8"/>
                <a:stretch>
                  <a:fillRect/>
                </a:stretch>
              </a:blipFill>
            </p:spPr>
            <p:txBody>
              <a:bodyPr/>
              <a:lstStyle/>
              <a:p>
                <a:r>
                  <a:rPr lang="en-US">
                    <a:noFill/>
                  </a:rPr>
                  <a:t> </a:t>
                </a:r>
              </a:p>
            </p:txBody>
          </p:sp>
        </mc:Fallback>
      </mc:AlternateContent>
      <p:sp>
        <p:nvSpPr>
          <p:cNvPr id="8" name="CuadroTexto 7"/>
          <p:cNvSpPr txBox="1"/>
          <p:nvPr/>
        </p:nvSpPr>
        <p:spPr>
          <a:xfrm>
            <a:off x="2907904" y="1832039"/>
            <a:ext cx="2379947" cy="369332"/>
          </a:xfrm>
          <a:prstGeom prst="rect">
            <a:avLst/>
          </a:prstGeom>
          <a:noFill/>
          <a:ln>
            <a:noFill/>
          </a:ln>
        </p:spPr>
        <p:txBody>
          <a:bodyPr wrap="none" rtlCol="0">
            <a:spAutoFit/>
          </a:bodyPr>
          <a:lstStyle/>
          <a:p>
            <a:pPr>
              <a:lnSpc>
                <a:spcPct val="90000"/>
              </a:lnSpc>
            </a:pPr>
            <a:r>
              <a:rPr lang="es-EC" sz="2000" dirty="0">
                <a:solidFill>
                  <a:schemeClr val="bg1"/>
                </a:solidFill>
                <a:latin typeface="Calibri" panose="020F0502020204030204" pitchFamily="34" charset="0"/>
                <a:cs typeface="Calibri" panose="020F0502020204030204" pitchFamily="34" charset="0"/>
              </a:rPr>
              <a:t>Error vertical relativo</a:t>
            </a:r>
            <a:endParaRPr lang="en-US" sz="2000" dirty="0" err="1">
              <a:solidFill>
                <a:schemeClr val="bg1"/>
              </a:solidFill>
              <a:latin typeface="Calibri" panose="020F0502020204030204" pitchFamily="34" charset="0"/>
              <a:cs typeface="Calibri" panose="020F0502020204030204" pitchFamily="34" charset="0"/>
            </a:endParaRPr>
          </a:p>
        </p:txBody>
      </p:sp>
      <p:sp>
        <p:nvSpPr>
          <p:cNvPr id="10" name="CuadroTexto 9"/>
          <p:cNvSpPr txBox="1"/>
          <p:nvPr/>
        </p:nvSpPr>
        <p:spPr>
          <a:xfrm>
            <a:off x="195026" y="4689587"/>
            <a:ext cx="11801949" cy="830997"/>
          </a:xfrm>
          <a:prstGeom prst="rect">
            <a:avLst/>
          </a:prstGeom>
          <a:noFill/>
          <a:ln>
            <a:noFill/>
          </a:ln>
        </p:spPr>
        <p:txBody>
          <a:bodyPr wrap="none" rtlCol="0">
            <a:spAutoFit/>
          </a:bodyPr>
          <a:lstStyle/>
          <a:p>
            <a:pPr indent="180975" algn="ctr" eaLnBrk="0" fontAlgn="base" hangingPunct="0">
              <a:spcBef>
                <a:spcPct val="0"/>
              </a:spcBef>
              <a:spcAft>
                <a:spcPct val="0"/>
              </a:spcAft>
            </a:pPr>
            <a:r>
              <a:rPr lang="es-EC" altLang="en-US" sz="2400" dirty="0" smtClean="0">
                <a:latin typeface="Calibri" panose="020F0502020204030204" pitchFamily="34" charset="0"/>
                <a:ea typeface="Calibri" panose="020F0502020204030204" pitchFamily="34" charset="0"/>
                <a:cs typeface="Calibri" panose="020F0502020204030204" pitchFamily="34" charset="0"/>
              </a:rPr>
              <a:t>Comprobación </a:t>
            </a:r>
            <a:r>
              <a:rPr lang="es-EC" altLang="en-US" sz="2400" dirty="0">
                <a:latin typeface="Calibri" panose="020F0502020204030204" pitchFamily="34" charset="0"/>
                <a:ea typeface="Calibri" panose="020F0502020204030204" pitchFamily="34" charset="0"/>
                <a:cs typeface="Calibri" panose="020F0502020204030204" pitchFamily="34" charset="0"/>
              </a:rPr>
              <a:t>de la desviación típica con un nivel de significancia del 95% establecido en la </a:t>
            </a:r>
          </a:p>
          <a:p>
            <a:pPr indent="180975" algn="ctr" eaLnBrk="0" fontAlgn="base" hangingPunct="0">
              <a:spcBef>
                <a:spcPct val="0"/>
              </a:spcBef>
              <a:spcAft>
                <a:spcPct val="0"/>
              </a:spcAft>
            </a:pPr>
            <a:r>
              <a:rPr lang="es-EC" altLang="en-US" sz="2400" dirty="0">
                <a:latin typeface="Calibri" panose="020F0502020204030204" pitchFamily="34" charset="0"/>
                <a:ea typeface="Calibri" panose="020F0502020204030204" pitchFamily="34" charset="0"/>
                <a:cs typeface="Calibri" panose="020F0502020204030204" pitchFamily="34" charset="0"/>
              </a:rPr>
              <a:t>Norma ISO 19157</a:t>
            </a:r>
            <a:endParaRPr lang="en-US" sz="2400" dirty="0" err="1"/>
          </a:p>
        </p:txBody>
      </p:sp>
      <mc:AlternateContent xmlns:mc="http://schemas.openxmlformats.org/markup-compatibility/2006" xmlns:a14="http://schemas.microsoft.com/office/drawing/2010/main">
        <mc:Choice Requires="a14">
          <p:sp>
            <p:nvSpPr>
              <p:cNvPr id="2" name="Rectángulo 1"/>
              <p:cNvSpPr/>
              <p:nvPr/>
            </p:nvSpPr>
            <p:spPr>
              <a:xfrm>
                <a:off x="5514140" y="5436317"/>
                <a:ext cx="1268246" cy="6768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𝜎</m:t>
                      </m:r>
                      <m:r>
                        <a:rPr lang="en-US" sz="2000" i="0">
                          <a:latin typeface="Cambria Math" panose="02040503050406030204" pitchFamily="18" charset="0"/>
                        </a:rPr>
                        <m:t>&lt;</m:t>
                      </m:r>
                      <m:f>
                        <m:fPr>
                          <m:ctrlPr>
                            <a:rPr lang="en-US" sz="2000" i="1">
                              <a:latin typeface="Cambria Math" panose="02040503050406030204" pitchFamily="18" charset="0"/>
                            </a:rPr>
                          </m:ctrlPr>
                        </m:fPr>
                        <m:num>
                          <m:r>
                            <a:rPr lang="en-US" sz="2000" i="1">
                              <a:latin typeface="Cambria Math" panose="02040503050406030204" pitchFamily="18" charset="0"/>
                            </a:rPr>
                            <m:t>𝑠</m:t>
                          </m:r>
                        </m:num>
                        <m:den>
                          <m:rad>
                            <m:radPr>
                              <m:degHide m:val="on"/>
                              <m:ctrlPr>
                                <a:rPr lang="en-US" sz="2000" i="1">
                                  <a:latin typeface="Cambria Math" panose="02040503050406030204" pitchFamily="18" charset="0"/>
                                </a:rPr>
                              </m:ctrlPr>
                            </m:radPr>
                            <m:deg/>
                            <m:e>
                              <m:r>
                                <a:rPr lang="en-US" sz="2000" i="1">
                                  <a:latin typeface="Cambria Math" panose="02040503050406030204" pitchFamily="18" charset="0"/>
                                </a:rPr>
                                <m:t>𝐹</m:t>
                              </m:r>
                            </m:e>
                          </m:rad>
                        </m:den>
                      </m:f>
                      <m:r>
                        <a:rPr lang="en-US" sz="2000" i="0">
                          <a:latin typeface="Cambria Math" panose="02040503050406030204" pitchFamily="18" charset="0"/>
                        </a:rPr>
                        <m:t> </m:t>
                      </m:r>
                    </m:oMath>
                  </m:oMathPara>
                </a14:m>
                <a:endParaRPr lang="en-US" sz="2000" dirty="0"/>
              </a:p>
            </p:txBody>
          </p:sp>
        </mc:Choice>
        <mc:Fallback xmlns="">
          <p:sp>
            <p:nvSpPr>
              <p:cNvPr id="2" name="Rectángulo 1"/>
              <p:cNvSpPr>
                <a:spLocks noRot="1" noChangeAspect="1" noMove="1" noResize="1" noEditPoints="1" noAdjustHandles="1" noChangeArrowheads="1" noChangeShapeType="1" noTextEdit="1"/>
              </p:cNvSpPr>
              <p:nvPr/>
            </p:nvSpPr>
            <p:spPr>
              <a:xfrm>
                <a:off x="5514140" y="5436317"/>
                <a:ext cx="1268246" cy="676852"/>
              </a:xfrm>
              <a:prstGeom prst="rect">
                <a:avLst/>
              </a:prstGeom>
              <a:blipFill>
                <a:blip r:embed="rId9"/>
                <a:stretch>
                  <a:fillRect/>
                </a:stretch>
              </a:blipFill>
            </p:spPr>
            <p:txBody>
              <a:bodyPr/>
              <a:lstStyle/>
              <a:p>
                <a:r>
                  <a:rPr lang="en-US">
                    <a:noFill/>
                  </a:rPr>
                  <a:t> </a:t>
                </a:r>
              </a:p>
            </p:txBody>
          </p:sp>
        </mc:Fallback>
      </mc:AlternateContent>
      <p:sp>
        <p:nvSpPr>
          <p:cNvPr id="9" name="CuadroTexto 8"/>
          <p:cNvSpPr txBox="1"/>
          <p:nvPr/>
        </p:nvSpPr>
        <p:spPr>
          <a:xfrm>
            <a:off x="11208568" y="608313"/>
            <a:ext cx="1439683" cy="369332"/>
          </a:xfrm>
          <a:prstGeom prst="rect">
            <a:avLst/>
          </a:prstGeom>
          <a:noFill/>
        </p:spPr>
        <p:txBody>
          <a:bodyPr wrap="square" rtlCol="0">
            <a:spAutoFit/>
          </a:bodyPr>
          <a:lstStyle/>
          <a:p>
            <a:r>
              <a:rPr lang="es-EC" dirty="0" smtClean="0">
                <a:solidFill>
                  <a:schemeClr val="accent6">
                    <a:lumMod val="50000"/>
                  </a:schemeClr>
                </a:solidFill>
              </a:rPr>
              <a:t>FASE 4</a:t>
            </a:r>
            <a:endParaRPr lang="en-US" dirty="0">
              <a:solidFill>
                <a:schemeClr val="accent6">
                  <a:lumMod val="50000"/>
                </a:schemeClr>
              </a:solidFill>
            </a:endParaRPr>
          </a:p>
        </p:txBody>
      </p:sp>
      <p:sp>
        <p:nvSpPr>
          <p:cNvPr id="11" name="CuadroTexto 10"/>
          <p:cNvSpPr txBox="1"/>
          <p:nvPr/>
        </p:nvSpPr>
        <p:spPr>
          <a:xfrm>
            <a:off x="4029793" y="792979"/>
            <a:ext cx="4132413" cy="461665"/>
          </a:xfrm>
          <a:prstGeom prst="rect">
            <a:avLst/>
          </a:prstGeom>
          <a:noFill/>
        </p:spPr>
        <p:txBody>
          <a:bodyPr wrap="none" rtlCol="0">
            <a:spAutoFit/>
          </a:bodyPr>
          <a:lstStyle/>
          <a:p>
            <a:r>
              <a:rPr lang="es-EC" sz="2400" dirty="0" smtClean="0"/>
              <a:t>EXACTITUD POSICIONAL</a:t>
            </a:r>
            <a:endParaRPr lang="en-US" sz="2400" dirty="0"/>
          </a:p>
        </p:txBody>
      </p:sp>
      <p:sp>
        <p:nvSpPr>
          <p:cNvPr id="12" name="Cubo 11">
            <a:hlinkClick r:id="rId10"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263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1740812105"/>
              </p:ext>
            </p:extLst>
          </p:nvPr>
        </p:nvGraphicFramePr>
        <p:xfrm>
          <a:off x="330492" y="1412776"/>
          <a:ext cx="11531017"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1589" y="372772"/>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TRATAMIENTO DE LA INFORMACIÓN</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6" name="CuadroTexto 5"/>
          <p:cNvSpPr txBox="1"/>
          <p:nvPr/>
        </p:nvSpPr>
        <p:spPr>
          <a:xfrm>
            <a:off x="11208568" y="608313"/>
            <a:ext cx="1439683" cy="369332"/>
          </a:xfrm>
          <a:prstGeom prst="rect">
            <a:avLst/>
          </a:prstGeom>
          <a:noFill/>
        </p:spPr>
        <p:txBody>
          <a:bodyPr wrap="square" rtlCol="0">
            <a:spAutoFit/>
          </a:bodyPr>
          <a:lstStyle/>
          <a:p>
            <a:r>
              <a:rPr lang="es-EC" dirty="0" smtClean="0">
                <a:solidFill>
                  <a:schemeClr val="accent6">
                    <a:lumMod val="50000"/>
                  </a:schemeClr>
                </a:solidFill>
              </a:rPr>
              <a:t>FASE 5</a:t>
            </a:r>
            <a:endParaRPr lang="en-US" dirty="0">
              <a:solidFill>
                <a:schemeClr val="accent6">
                  <a:lumMod val="50000"/>
                </a:schemeClr>
              </a:solidFill>
            </a:endParaRPr>
          </a:p>
        </p:txBody>
      </p:sp>
      <p:sp>
        <p:nvSpPr>
          <p:cNvPr id="7" name="Cubo 6">
            <a:hlinkClick r:id="rId7"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28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89" y="268270"/>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3">
                    <a:lumMod val="75000"/>
                  </a:schemeClr>
                </a:solidFill>
                <a:latin typeface="Calibri" panose="020F0502020204030204" pitchFamily="34" charset="0"/>
                <a:cs typeface="Calibri" panose="020F0502020204030204" pitchFamily="34" charset="0"/>
              </a:rPr>
              <a:t>  </a:t>
            </a:r>
            <a:r>
              <a:rPr lang="es-EC" sz="3600" dirty="0">
                <a:solidFill>
                  <a:schemeClr val="accent5">
                    <a:lumMod val="75000"/>
                  </a:schemeClr>
                </a:solidFill>
                <a:latin typeface="Calibri" panose="020F0502020204030204" pitchFamily="34" charset="0"/>
                <a:cs typeface="Calibri" panose="020F0502020204030204" pitchFamily="34" charset="0"/>
              </a:rPr>
              <a:t>ANTECEDENTES</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graphicFrame>
        <p:nvGraphicFramePr>
          <p:cNvPr id="9" name="Marcador de contenido 8"/>
          <p:cNvGraphicFramePr>
            <a:graphicFrameLocks noGrp="1"/>
          </p:cNvGraphicFramePr>
          <p:nvPr>
            <p:ph idx="1"/>
            <p:extLst>
              <p:ext uri="{D42A27DB-BD31-4B8C-83A1-F6EECF244321}">
                <p14:modId xmlns:p14="http://schemas.microsoft.com/office/powerpoint/2010/main" val="2572628735"/>
              </p:ext>
            </p:extLst>
          </p:nvPr>
        </p:nvGraphicFramePr>
        <p:xfrm>
          <a:off x="849289" y="1196752"/>
          <a:ext cx="10493423" cy="340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434" name="Picture 2" descr="Resultado de imagen para QUIT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5619" y="4582751"/>
            <a:ext cx="6840760" cy="2047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99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rotWithShape="1">
          <a:blip r:embed="rId2"/>
          <a:srcRect l="51587" t="5196" r="11904" b="1298"/>
          <a:stretch/>
        </p:blipFill>
        <p:spPr>
          <a:xfrm>
            <a:off x="7392144" y="476672"/>
            <a:ext cx="4176464" cy="5539734"/>
          </a:xfrm>
          <a:prstGeom prst="rect">
            <a:avLst/>
          </a:prstGeom>
          <a:ln w="28575">
            <a:solidFill>
              <a:srgbClr val="C00000"/>
            </a:solidFill>
          </a:ln>
        </p:spPr>
      </p:pic>
      <p:cxnSp>
        <p:nvCxnSpPr>
          <p:cNvPr id="7" name="Conector angular 6"/>
          <p:cNvCxnSpPr/>
          <p:nvPr/>
        </p:nvCxnSpPr>
        <p:spPr>
          <a:xfrm flipV="1">
            <a:off x="5519936" y="764704"/>
            <a:ext cx="1872208" cy="830532"/>
          </a:xfrm>
          <a:prstGeom prst="bentConnector3">
            <a:avLst>
              <a:gd name="adj1" fmla="val -236"/>
            </a:avLst>
          </a:prstGeom>
          <a:ln w="28575">
            <a:solidFill>
              <a:srgbClr val="C00000"/>
            </a:solidFill>
          </a:ln>
        </p:spPr>
        <p:style>
          <a:lnRef idx="3">
            <a:schemeClr val="accent1"/>
          </a:lnRef>
          <a:fillRef idx="0">
            <a:schemeClr val="accent1"/>
          </a:fillRef>
          <a:effectRef idx="2">
            <a:schemeClr val="accent1"/>
          </a:effectRef>
          <a:fontRef idx="minor">
            <a:schemeClr val="tx1"/>
          </a:fontRef>
        </p:style>
      </p:cxnSp>
      <p:cxnSp>
        <p:nvCxnSpPr>
          <p:cNvPr id="11" name="Conector angular 10"/>
          <p:cNvCxnSpPr/>
          <p:nvPr/>
        </p:nvCxnSpPr>
        <p:spPr>
          <a:xfrm>
            <a:off x="5375920" y="4941168"/>
            <a:ext cx="2016224" cy="792088"/>
          </a:xfrm>
          <a:prstGeom prst="bentConnector3">
            <a:avLst>
              <a:gd name="adj1" fmla="val 761"/>
            </a:avLst>
          </a:prstGeom>
          <a:ln w="28575">
            <a:solidFill>
              <a:srgbClr val="C00000"/>
            </a:solidFill>
          </a:ln>
        </p:spPr>
        <p:style>
          <a:lnRef idx="3">
            <a:schemeClr val="accent1"/>
          </a:lnRef>
          <a:fillRef idx="0">
            <a:schemeClr val="accent1"/>
          </a:fillRef>
          <a:effectRef idx="2">
            <a:schemeClr val="accent1"/>
          </a:effectRef>
          <a:fontRef idx="minor">
            <a:schemeClr val="tx1"/>
          </a:fontRef>
        </p:style>
      </p:cxnSp>
      <p:pic>
        <p:nvPicPr>
          <p:cNvPr id="4" name="Imagen 3"/>
          <p:cNvPicPr/>
          <p:nvPr/>
        </p:nvPicPr>
        <p:blipFill rotWithShape="1">
          <a:blip r:embed="rId3">
            <a:extLst>
              <a:ext uri="{28A0092B-C50C-407E-A947-70E740481C1C}">
                <a14:useLocalDpi xmlns:a14="http://schemas.microsoft.com/office/drawing/2010/main" val="0"/>
              </a:ext>
            </a:extLst>
          </a:blip>
          <a:srcRect r="798" b="2374"/>
          <a:stretch/>
        </p:blipFill>
        <p:spPr bwMode="auto">
          <a:xfrm>
            <a:off x="623392" y="1638564"/>
            <a:ext cx="5976664" cy="3302605"/>
          </a:xfrm>
          <a:prstGeom prst="rect">
            <a:avLst/>
          </a:prstGeom>
          <a:noFill/>
          <a:ln w="28575">
            <a:solidFill>
              <a:srgbClr val="C00000"/>
            </a:solidFill>
          </a:ln>
          <a:extLst>
            <a:ext uri="{53640926-AAD7-44D8-BBD7-CCE9431645EC}">
              <a14:shadowObscured xmlns:a14="http://schemas.microsoft.com/office/drawing/2010/main"/>
            </a:ext>
          </a:extLst>
        </p:spPr>
      </p:pic>
      <p:sp>
        <p:nvSpPr>
          <p:cNvPr id="6" name="Cubo 5">
            <a:hlinkClick r:id="rId4"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98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263352" y="252095"/>
            <a:ext cx="6768464" cy="4300854"/>
          </a:xfrm>
          <a:prstGeom prst="rect">
            <a:avLst/>
          </a:prstGeom>
        </p:spPr>
      </p:pic>
      <p:pic>
        <p:nvPicPr>
          <p:cNvPr id="5" name="Imagen 4"/>
          <p:cNvPicPr/>
          <p:nvPr/>
        </p:nvPicPr>
        <p:blipFill>
          <a:blip r:embed="rId3"/>
          <a:stretch>
            <a:fillRect/>
          </a:stretch>
        </p:blipFill>
        <p:spPr>
          <a:xfrm>
            <a:off x="5160188" y="2356267"/>
            <a:ext cx="6768464" cy="4294899"/>
          </a:xfrm>
          <a:prstGeom prst="rect">
            <a:avLst/>
          </a:prstGeom>
        </p:spPr>
      </p:pic>
      <p:sp>
        <p:nvSpPr>
          <p:cNvPr id="6" name="Cubo 5">
            <a:hlinkClick r:id="rId4"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82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1361" y="2673531"/>
            <a:ext cx="10353762" cy="970450"/>
          </a:xfrm>
        </p:spPr>
        <p:txBody>
          <a:bodyPr>
            <a:noAutofit/>
          </a:bodyPr>
          <a:lstStyle/>
          <a:p>
            <a:r>
              <a:rPr lang="es-EC" sz="7200" dirty="0" smtClean="0"/>
              <a:t>RESULTADOS</a:t>
            </a:r>
            <a:endParaRPr lang="en-US" sz="7200" dirty="0"/>
          </a:p>
        </p:txBody>
      </p:sp>
    </p:spTree>
    <p:extLst>
      <p:ext uri="{BB962C8B-B14F-4D97-AF65-F5344CB8AC3E}">
        <p14:creationId xmlns:p14="http://schemas.microsoft.com/office/powerpoint/2010/main" val="22290720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RESULTADOS</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pic>
        <p:nvPicPr>
          <p:cNvPr id="6" name="Imagen 5"/>
          <p:cNvPicPr/>
          <p:nvPr/>
        </p:nvPicPr>
        <p:blipFill>
          <a:blip r:embed="rId2"/>
          <a:stretch>
            <a:fillRect/>
          </a:stretch>
        </p:blipFill>
        <p:spPr>
          <a:xfrm>
            <a:off x="551384" y="1268760"/>
            <a:ext cx="4248472" cy="5184576"/>
          </a:xfrm>
          <a:prstGeom prst="rect">
            <a:avLst/>
          </a:prstGeom>
        </p:spPr>
      </p:pic>
      <mc:AlternateContent xmlns:mc="http://schemas.openxmlformats.org/markup-compatibility/2006" xmlns:a14="http://schemas.microsoft.com/office/drawing/2010/main">
        <mc:Choice Requires="a14">
          <p:graphicFrame>
            <p:nvGraphicFramePr>
              <p:cNvPr id="7" name="Tabla 6"/>
              <p:cNvGraphicFramePr>
                <a:graphicFrameLocks noGrp="1"/>
              </p:cNvGraphicFramePr>
              <p:nvPr>
                <p:extLst>
                  <p:ext uri="{D42A27DB-BD31-4B8C-83A1-F6EECF244321}">
                    <p14:modId xmlns:p14="http://schemas.microsoft.com/office/powerpoint/2010/main" val="2250397740"/>
                  </p:ext>
                </p:extLst>
              </p:nvPr>
            </p:nvGraphicFramePr>
            <p:xfrm>
              <a:off x="8040216" y="1282052"/>
              <a:ext cx="3744416" cy="2107358"/>
            </p:xfrm>
            <a:graphic>
              <a:graphicData uri="http://schemas.openxmlformats.org/drawingml/2006/table">
                <a:tbl>
                  <a:tblPr firstRow="1" firstCol="1" bandRow="1">
                    <a:tableStyleId>{93296810-A885-4BE3-A3E7-6D5BEEA58F35}</a:tableStyleId>
                  </a:tblPr>
                  <a:tblGrid>
                    <a:gridCol w="453869">
                      <a:extLst>
                        <a:ext uri="{9D8B030D-6E8A-4147-A177-3AD203B41FA5}">
                          <a16:colId xmlns:a16="http://schemas.microsoft.com/office/drawing/2014/main" xmlns="" val="2876688748"/>
                        </a:ext>
                      </a:extLst>
                    </a:gridCol>
                    <a:gridCol w="1021205">
                      <a:extLst>
                        <a:ext uri="{9D8B030D-6E8A-4147-A177-3AD203B41FA5}">
                          <a16:colId xmlns:a16="http://schemas.microsoft.com/office/drawing/2014/main" xmlns="" val="985360006"/>
                        </a:ext>
                      </a:extLst>
                    </a:gridCol>
                    <a:gridCol w="851003">
                      <a:extLst>
                        <a:ext uri="{9D8B030D-6E8A-4147-A177-3AD203B41FA5}">
                          <a16:colId xmlns:a16="http://schemas.microsoft.com/office/drawing/2014/main" xmlns="" val="2381100666"/>
                        </a:ext>
                      </a:extLst>
                    </a:gridCol>
                    <a:gridCol w="1418339">
                      <a:extLst>
                        <a:ext uri="{9D8B030D-6E8A-4147-A177-3AD203B41FA5}">
                          <a16:colId xmlns:a16="http://schemas.microsoft.com/office/drawing/2014/main" xmlns="" val="2107625851"/>
                        </a:ext>
                      </a:extLst>
                    </a:gridCol>
                  </a:tblGrid>
                  <a:tr h="379142">
                    <a:tc>
                      <a:txBody>
                        <a:bodyPr/>
                        <a:lstStyle/>
                        <a:p>
                          <a:endParaRPr lang="en-US" sz="1800">
                            <a:effectLst/>
                            <a:latin typeface="Calibri" panose="020F0502020204030204" pitchFamily="34" charset="0"/>
                            <a:cs typeface="Calibri" panose="020F0502020204030204" pitchFamily="34" charset="0"/>
                          </a:endParaRPr>
                        </a:p>
                      </a:txBody>
                      <a:tcPr marL="68580" marR="68580" marT="0" marB="0"/>
                    </a:tc>
                    <a:tc>
                      <a:txBody>
                        <a:bodyPr/>
                        <a:lstStyle/>
                        <a:p>
                          <a:pPr>
                            <a:lnSpc>
                              <a:spcPct val="10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r>
                                  <a:rPr lang="es-EC" sz="1800">
                                    <a:effectLst/>
                                    <a:latin typeface="Cambria Math" panose="02040503050406030204" pitchFamily="18" charset="0"/>
                                  </a:rPr>
                                  <m:t>𝑿</m:t>
                                </m:r>
                              </m:oMath>
                            </m:oMathPara>
                          </a14:m>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r>
                                  <a:rPr lang="es-EC" sz="1800">
                                    <a:effectLst/>
                                    <a:latin typeface="Cambria Math" panose="02040503050406030204" pitchFamily="18" charset="0"/>
                                  </a:rPr>
                                  <m:t>𝒀</m:t>
                                </m:r>
                              </m:oMath>
                            </m:oMathPara>
                          </a14:m>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m:t>
                                </m:r>
                                <m:r>
                                  <a:rPr lang="es-EC" sz="1800">
                                    <a:effectLst/>
                                    <a:latin typeface="Cambria Math" panose="02040503050406030204" pitchFamily="18" charset="0"/>
                                  </a:rPr>
                                  <m:t>𝒁</m:t>
                                </m:r>
                              </m:oMath>
                            </m:oMathPara>
                          </a14:m>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3693847332"/>
                      </a:ext>
                    </a:extLst>
                  </a:tr>
                  <a:tr h="272847">
                    <a:tc>
                      <a:txBody>
                        <a:bodyPr/>
                        <a:lstStyle/>
                        <a:p>
                          <a:pPr algn="ctr">
                            <a:lnSpc>
                              <a:spcPct val="105000"/>
                            </a:lnSpc>
                            <a:spcAft>
                              <a:spcPts val="0"/>
                            </a:spcAft>
                          </a:pPr>
                          <a:r>
                            <a:rPr lang="es-EC" sz="1800">
                              <a:effectLst/>
                            </a:rPr>
                            <a:t>1</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0,002</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0,044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865710687"/>
                      </a:ext>
                    </a:extLst>
                  </a:tr>
                  <a:tr h="272847">
                    <a:tc>
                      <a:txBody>
                        <a:bodyPr/>
                        <a:lstStyle/>
                        <a:p>
                          <a:pPr algn="ctr">
                            <a:lnSpc>
                              <a:spcPct val="105000"/>
                            </a:lnSpc>
                            <a:spcAft>
                              <a:spcPts val="0"/>
                            </a:spcAft>
                          </a:pPr>
                          <a:r>
                            <a:rPr lang="es-EC" sz="1800" dirty="0">
                              <a:effectLst/>
                            </a:rPr>
                            <a:t>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0,022</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0,184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2579106402"/>
                      </a:ext>
                    </a:extLst>
                  </a:tr>
                  <a:tr h="272847">
                    <a:tc>
                      <a:txBody>
                        <a:bodyPr/>
                        <a:lstStyle/>
                        <a:p>
                          <a:pPr algn="ctr">
                            <a:lnSpc>
                              <a:spcPct val="105000"/>
                            </a:lnSpc>
                            <a:spcAft>
                              <a:spcPts val="0"/>
                            </a:spcAft>
                          </a:pPr>
                          <a:r>
                            <a:rPr lang="es-EC" sz="1800">
                              <a:effectLst/>
                            </a:rPr>
                            <a:t>3</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0,021</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0,016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0,014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428622738"/>
                      </a:ext>
                    </a:extLst>
                  </a:tr>
                  <a:tr h="272847">
                    <a:tc>
                      <a:txBody>
                        <a:bodyPr/>
                        <a:lstStyle/>
                        <a:p>
                          <a:pPr algn="ctr">
                            <a:lnSpc>
                              <a:spcPct val="105000"/>
                            </a:lnSpc>
                            <a:spcAft>
                              <a:spcPts val="0"/>
                            </a:spcAft>
                          </a:pPr>
                          <a:r>
                            <a:rPr lang="es-EC" sz="1800">
                              <a:effectLst/>
                            </a:rPr>
                            <a:t>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0,070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0,226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0,020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4112647732"/>
                      </a:ext>
                    </a:extLst>
                  </a:tr>
                  <a:tr h="272847">
                    <a:tc>
                      <a:txBody>
                        <a:bodyPr/>
                        <a:lstStyle/>
                        <a:p>
                          <a:pPr algn="ctr">
                            <a:lnSpc>
                              <a:spcPct val="105000"/>
                            </a:lnSpc>
                            <a:spcAft>
                              <a:spcPts val="0"/>
                            </a:spcAft>
                          </a:pPr>
                          <a:r>
                            <a:rPr lang="es-EC" sz="1800">
                              <a:effectLst/>
                            </a:rPr>
                            <a:t>5</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0,011</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0,063</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2451674782"/>
                      </a:ext>
                    </a:extLst>
                  </a:tr>
                  <a:tr h="272847">
                    <a:tc>
                      <a:txBody>
                        <a:bodyPr/>
                        <a:lstStyle/>
                        <a:p>
                          <a:pPr algn="ctr">
                            <a:lnSpc>
                              <a:spcPct val="105000"/>
                            </a:lnSpc>
                            <a:spcAft>
                              <a:spcPts val="0"/>
                            </a:spcAft>
                          </a:pPr>
                          <a:r>
                            <a:rPr lang="es-EC" sz="1800">
                              <a:effectLst/>
                            </a:rPr>
                            <a:t>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0,070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dirty="0">
                              <a:effectLst/>
                            </a:rPr>
                            <a:t>0,003</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72061424"/>
                      </a:ext>
                    </a:extLst>
                  </a:tr>
                </a:tbl>
              </a:graphicData>
            </a:graphic>
          </p:graphicFrame>
        </mc:Choice>
        <mc:Fallback xmlns="">
          <p:graphicFrame>
            <p:nvGraphicFramePr>
              <p:cNvPr id="7" name="Tabla 6"/>
              <p:cNvGraphicFramePr>
                <a:graphicFrameLocks noGrp="1"/>
              </p:cNvGraphicFramePr>
              <p:nvPr>
                <p:extLst>
                  <p:ext uri="{D42A27DB-BD31-4B8C-83A1-F6EECF244321}">
                    <p14:modId xmlns:p14="http://schemas.microsoft.com/office/powerpoint/2010/main" val="2250397740"/>
                  </p:ext>
                </p:extLst>
              </p:nvPr>
            </p:nvGraphicFramePr>
            <p:xfrm>
              <a:off x="8040216" y="1282052"/>
              <a:ext cx="3744416" cy="2029634"/>
            </p:xfrm>
            <a:graphic>
              <a:graphicData uri="http://schemas.openxmlformats.org/drawingml/2006/table">
                <a:tbl>
                  <a:tblPr firstRow="1" firstCol="1" bandRow="1">
                    <a:tableStyleId>{93296810-A885-4BE3-A3E7-6D5BEEA58F35}</a:tableStyleId>
                  </a:tblPr>
                  <a:tblGrid>
                    <a:gridCol w="453869">
                      <a:extLst>
                        <a:ext uri="{9D8B030D-6E8A-4147-A177-3AD203B41FA5}">
                          <a16:colId xmlns:a16="http://schemas.microsoft.com/office/drawing/2014/main" val="2876688748"/>
                        </a:ext>
                      </a:extLst>
                    </a:gridCol>
                    <a:gridCol w="1021205">
                      <a:extLst>
                        <a:ext uri="{9D8B030D-6E8A-4147-A177-3AD203B41FA5}">
                          <a16:colId xmlns:a16="http://schemas.microsoft.com/office/drawing/2014/main" val="985360006"/>
                        </a:ext>
                      </a:extLst>
                    </a:gridCol>
                    <a:gridCol w="851003">
                      <a:extLst>
                        <a:ext uri="{9D8B030D-6E8A-4147-A177-3AD203B41FA5}">
                          <a16:colId xmlns:a16="http://schemas.microsoft.com/office/drawing/2014/main" val="2381100666"/>
                        </a:ext>
                      </a:extLst>
                    </a:gridCol>
                    <a:gridCol w="1418339">
                      <a:extLst>
                        <a:ext uri="{9D8B030D-6E8A-4147-A177-3AD203B41FA5}">
                          <a16:colId xmlns:a16="http://schemas.microsoft.com/office/drawing/2014/main" val="2107625851"/>
                        </a:ext>
                      </a:extLst>
                    </a:gridCol>
                  </a:tblGrid>
                  <a:tr h="379142">
                    <a:tc>
                      <a:txBody>
                        <a:bodyPr/>
                        <a:lstStyle/>
                        <a:p>
                          <a:endParaRPr lang="en-US" sz="1800">
                            <a:effectLst/>
                            <a:latin typeface="Calibri" panose="020F0502020204030204" pitchFamily="34" charset="0"/>
                            <a:cs typeface="Calibri" panose="020F0502020204030204" pitchFamily="34" charset="0"/>
                          </a:endParaRPr>
                        </a:p>
                      </a:txBody>
                      <a:tcPr marL="68580" marR="68580" marT="0" marB="0"/>
                    </a:tc>
                    <a:tc>
                      <a:txBody>
                        <a:bodyPr/>
                        <a:lstStyle/>
                        <a:p>
                          <a:endParaRPr lang="en-US"/>
                        </a:p>
                      </a:txBody>
                      <a:tcPr marL="68580" marR="68580" marT="0" marB="0">
                        <a:blipFill>
                          <a:blip r:embed="rId3"/>
                          <a:stretch>
                            <a:fillRect l="-45238" t="-1613" r="-224405" b="-474194"/>
                          </a:stretch>
                        </a:blipFill>
                      </a:tcPr>
                    </a:tc>
                    <a:tc>
                      <a:txBody>
                        <a:bodyPr/>
                        <a:lstStyle/>
                        <a:p>
                          <a:endParaRPr lang="en-US"/>
                        </a:p>
                      </a:txBody>
                      <a:tcPr marL="68580" marR="68580" marT="0" marB="0">
                        <a:blipFill>
                          <a:blip r:embed="rId3"/>
                          <a:stretch>
                            <a:fillRect l="-174286" t="-1613" r="-169286" b="-474194"/>
                          </a:stretch>
                        </a:blipFill>
                      </a:tcPr>
                    </a:tc>
                    <a:tc>
                      <a:txBody>
                        <a:bodyPr/>
                        <a:lstStyle/>
                        <a:p>
                          <a:endParaRPr lang="en-US"/>
                        </a:p>
                      </a:txBody>
                      <a:tcPr marL="68580" marR="68580" marT="0" marB="0">
                        <a:blipFill>
                          <a:blip r:embed="rId3"/>
                          <a:stretch>
                            <a:fillRect l="-164807" t="-1613" r="-1717" b="-474194"/>
                          </a:stretch>
                        </a:blipFill>
                      </a:tcPr>
                    </a:tc>
                    <a:extLst>
                      <a:ext uri="{0D108BD9-81ED-4DB2-BD59-A6C34878D82A}">
                        <a16:rowId xmlns:a16="http://schemas.microsoft.com/office/drawing/2014/main" val="3693847332"/>
                      </a:ext>
                    </a:extLst>
                  </a:tr>
                  <a:tr h="275082">
                    <a:tc>
                      <a:txBody>
                        <a:bodyPr/>
                        <a:lstStyle/>
                        <a:p>
                          <a:pPr algn="ctr">
                            <a:lnSpc>
                              <a:spcPct val="105000"/>
                            </a:lnSpc>
                            <a:spcAft>
                              <a:spcPts val="0"/>
                            </a:spcAft>
                          </a:pPr>
                          <a:r>
                            <a:rPr lang="es-EC" sz="1800">
                              <a:effectLst/>
                            </a:rPr>
                            <a:t>1</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0,002</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0,044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65710687"/>
                      </a:ext>
                    </a:extLst>
                  </a:tr>
                  <a:tr h="275082">
                    <a:tc>
                      <a:txBody>
                        <a:bodyPr/>
                        <a:lstStyle/>
                        <a:p>
                          <a:pPr algn="ctr">
                            <a:lnSpc>
                              <a:spcPct val="105000"/>
                            </a:lnSpc>
                            <a:spcAft>
                              <a:spcPts val="0"/>
                            </a:spcAft>
                          </a:pPr>
                          <a:r>
                            <a:rPr lang="es-EC" sz="1800" dirty="0">
                              <a:effectLst/>
                            </a:rPr>
                            <a:t>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0,022</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0,184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79106402"/>
                      </a:ext>
                    </a:extLst>
                  </a:tr>
                  <a:tr h="275082">
                    <a:tc>
                      <a:txBody>
                        <a:bodyPr/>
                        <a:lstStyle/>
                        <a:p>
                          <a:pPr algn="ctr">
                            <a:lnSpc>
                              <a:spcPct val="105000"/>
                            </a:lnSpc>
                            <a:spcAft>
                              <a:spcPts val="0"/>
                            </a:spcAft>
                          </a:pPr>
                          <a:r>
                            <a:rPr lang="es-EC" sz="1800">
                              <a:effectLst/>
                            </a:rPr>
                            <a:t>3</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0,021</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0,016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0,014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8622738"/>
                      </a:ext>
                    </a:extLst>
                  </a:tr>
                  <a:tr h="275082">
                    <a:tc>
                      <a:txBody>
                        <a:bodyPr/>
                        <a:lstStyle/>
                        <a:p>
                          <a:pPr algn="ctr">
                            <a:lnSpc>
                              <a:spcPct val="105000"/>
                            </a:lnSpc>
                            <a:spcAft>
                              <a:spcPts val="0"/>
                            </a:spcAft>
                          </a:pPr>
                          <a:r>
                            <a:rPr lang="es-EC" sz="1800">
                              <a:effectLst/>
                            </a:rPr>
                            <a:t>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0,070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0,226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0,020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112647732"/>
                      </a:ext>
                    </a:extLst>
                  </a:tr>
                  <a:tr h="275082">
                    <a:tc>
                      <a:txBody>
                        <a:bodyPr/>
                        <a:lstStyle/>
                        <a:p>
                          <a:pPr algn="ctr">
                            <a:lnSpc>
                              <a:spcPct val="105000"/>
                            </a:lnSpc>
                            <a:spcAft>
                              <a:spcPts val="0"/>
                            </a:spcAft>
                          </a:pPr>
                          <a:r>
                            <a:rPr lang="es-EC" sz="1800">
                              <a:effectLst/>
                            </a:rPr>
                            <a:t>5</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0,011</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0,063</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451674782"/>
                      </a:ext>
                    </a:extLst>
                  </a:tr>
                  <a:tr h="275082">
                    <a:tc>
                      <a:txBody>
                        <a:bodyPr/>
                        <a:lstStyle/>
                        <a:p>
                          <a:pPr algn="ctr">
                            <a:lnSpc>
                              <a:spcPct val="105000"/>
                            </a:lnSpc>
                            <a:spcAft>
                              <a:spcPts val="0"/>
                            </a:spcAft>
                          </a:pPr>
                          <a:r>
                            <a:rPr lang="es-EC" sz="1800">
                              <a:effectLst/>
                            </a:rPr>
                            <a:t>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0,004</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a:effectLst/>
                            </a:rPr>
                            <a:t>0,070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5000"/>
                            </a:lnSpc>
                            <a:spcAft>
                              <a:spcPts val="0"/>
                            </a:spcAft>
                          </a:pPr>
                          <a:r>
                            <a:rPr lang="en-US" sz="1800" dirty="0">
                              <a:effectLst/>
                            </a:rPr>
                            <a:t>0,003</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206142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a 7"/>
              <p:cNvGraphicFramePr>
                <a:graphicFrameLocks noGrp="1"/>
              </p:cNvGraphicFramePr>
              <p:nvPr>
                <p:extLst>
                  <p:ext uri="{D42A27DB-BD31-4B8C-83A1-F6EECF244321}">
                    <p14:modId xmlns:p14="http://schemas.microsoft.com/office/powerpoint/2010/main" val="2686977281"/>
                  </p:ext>
                </p:extLst>
              </p:nvPr>
            </p:nvGraphicFramePr>
            <p:xfrm>
              <a:off x="8040218" y="3555978"/>
              <a:ext cx="1296143" cy="1440180"/>
            </p:xfrm>
            <a:graphic>
              <a:graphicData uri="http://schemas.openxmlformats.org/drawingml/2006/table">
                <a:tbl>
                  <a:tblPr firstRow="1" firstCol="1" bandRow="1">
                    <a:tableStyleId>{93296810-A885-4BE3-A3E7-6D5BEEA58F35}</a:tableStyleId>
                  </a:tblPr>
                  <a:tblGrid>
                    <a:gridCol w="428515">
                      <a:extLst>
                        <a:ext uri="{9D8B030D-6E8A-4147-A177-3AD203B41FA5}">
                          <a16:colId xmlns:a16="http://schemas.microsoft.com/office/drawing/2014/main" xmlns="" val="1474927530"/>
                        </a:ext>
                      </a:extLst>
                    </a:gridCol>
                    <a:gridCol w="867628">
                      <a:extLst>
                        <a:ext uri="{9D8B030D-6E8A-4147-A177-3AD203B41FA5}">
                          <a16:colId xmlns:a16="http://schemas.microsoft.com/office/drawing/2014/main" xmlns="" val="3737582518"/>
                        </a:ext>
                      </a:extLst>
                    </a:gridCol>
                  </a:tblGrid>
                  <a:tr h="190500">
                    <a:tc gridSpan="2">
                      <a:txBody>
                        <a:bodyPr/>
                        <a:lstStyle/>
                        <a:p>
                          <a:pPr algn="ctr">
                            <a:lnSpc>
                              <a:spcPct val="105000"/>
                            </a:lnSpc>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xmlns="" val="2536085269"/>
                      </a:ext>
                    </a:extLst>
                  </a:tr>
                  <a:tr h="190500">
                    <a:tc>
                      <a:txBody>
                        <a:bodyPr/>
                        <a:lstStyle/>
                        <a:p>
                          <a:pPr>
                            <a:lnSpc>
                              <a:spcPct val="10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𝝈</m:t>
                                </m:r>
                                <m:r>
                                  <a:rPr lang="es-EC" sz="1800">
                                    <a:effectLst/>
                                    <a:latin typeface="Cambria Math" panose="02040503050406030204" pitchFamily="18" charset="0"/>
                                  </a:rPr>
                                  <m:t>𝑿</m:t>
                                </m:r>
                              </m:oMath>
                            </m:oMathPara>
                          </a14:m>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5000"/>
                            </a:lnSpc>
                            <a:spcAft>
                              <a:spcPts val="0"/>
                            </a:spcAft>
                          </a:pPr>
                          <a:r>
                            <a:rPr lang="es-EC" sz="1800" dirty="0">
                              <a:effectLst/>
                            </a:rPr>
                            <a:t>0,007</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2835535842"/>
                      </a:ext>
                    </a:extLst>
                  </a:tr>
                  <a:tr h="190500">
                    <a:tc>
                      <a:txBody>
                        <a:bodyPr/>
                        <a:lstStyle/>
                        <a:p>
                          <a:pPr>
                            <a:lnSpc>
                              <a:spcPct val="10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𝝈</m:t>
                                </m:r>
                                <m:r>
                                  <a:rPr lang="es-EC" sz="1800">
                                    <a:effectLst/>
                                    <a:latin typeface="Cambria Math" panose="02040503050406030204" pitchFamily="18" charset="0"/>
                                  </a:rPr>
                                  <m:t>𝒀</m:t>
                                </m:r>
                              </m:oMath>
                            </m:oMathPara>
                          </a14:m>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5000"/>
                            </a:lnSpc>
                            <a:spcAft>
                              <a:spcPts val="0"/>
                            </a:spcAft>
                          </a:pPr>
                          <a:r>
                            <a:rPr lang="es-EC" sz="1800">
                              <a:effectLst/>
                            </a:rPr>
                            <a:t>0,006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774776209"/>
                      </a:ext>
                    </a:extLst>
                  </a:tr>
                  <a:tr h="190500">
                    <a:tc>
                      <a:txBody>
                        <a:bodyPr/>
                        <a:lstStyle/>
                        <a:p>
                          <a:pPr>
                            <a:lnSpc>
                              <a:spcPct val="10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𝝈</m:t>
                                </m:r>
                                <m:r>
                                  <a:rPr lang="es-EC" sz="1800">
                                    <a:effectLst/>
                                    <a:latin typeface="Cambria Math" panose="02040503050406030204" pitchFamily="18" charset="0"/>
                                  </a:rPr>
                                  <m:t>𝑯</m:t>
                                </m:r>
                              </m:oMath>
                            </m:oMathPara>
                          </a14:m>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5000"/>
                            </a:lnSpc>
                            <a:spcAft>
                              <a:spcPts val="0"/>
                            </a:spcAft>
                          </a:pPr>
                          <a:r>
                            <a:rPr lang="es-EC" sz="1800" dirty="0">
                              <a:effectLst/>
                            </a:rPr>
                            <a:t>0,006</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1969948491"/>
                      </a:ext>
                    </a:extLst>
                  </a:tr>
                  <a:tr h="190500">
                    <a:tc>
                      <a:txBody>
                        <a:bodyPr/>
                        <a:lstStyle/>
                        <a:p>
                          <a:pPr>
                            <a:lnSpc>
                              <a:spcPct val="10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𝛔</m:t>
                                </m:r>
                                <m:r>
                                  <a:rPr lang="es-EC" sz="1800">
                                    <a:effectLst/>
                                    <a:latin typeface="Cambria Math" panose="02040503050406030204" pitchFamily="18" charset="0"/>
                                  </a:rPr>
                                  <m:t>𝐙</m:t>
                                </m:r>
                              </m:oMath>
                            </m:oMathPara>
                          </a14:m>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5000"/>
                            </a:lnSpc>
                            <a:spcAft>
                              <a:spcPts val="0"/>
                            </a:spcAft>
                          </a:pPr>
                          <a:r>
                            <a:rPr lang="es-EC" sz="1800" dirty="0">
                              <a:effectLst/>
                            </a:rPr>
                            <a:t>0,002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xmlns="" val="2168308168"/>
                      </a:ext>
                    </a:extLst>
                  </a:tr>
                </a:tbl>
              </a:graphicData>
            </a:graphic>
          </p:graphicFrame>
        </mc:Choice>
        <mc:Fallback xmlns="">
          <p:graphicFrame>
            <p:nvGraphicFramePr>
              <p:cNvPr id="8" name="Tabla 7"/>
              <p:cNvGraphicFramePr>
                <a:graphicFrameLocks noGrp="1"/>
              </p:cNvGraphicFramePr>
              <p:nvPr>
                <p:extLst>
                  <p:ext uri="{D42A27DB-BD31-4B8C-83A1-F6EECF244321}">
                    <p14:modId xmlns:p14="http://schemas.microsoft.com/office/powerpoint/2010/main" val="2686977281"/>
                  </p:ext>
                </p:extLst>
              </p:nvPr>
            </p:nvGraphicFramePr>
            <p:xfrm>
              <a:off x="8040218" y="3555978"/>
              <a:ext cx="1296143" cy="1440180"/>
            </p:xfrm>
            <a:graphic>
              <a:graphicData uri="http://schemas.openxmlformats.org/drawingml/2006/table">
                <a:tbl>
                  <a:tblPr firstRow="1" firstCol="1" bandRow="1">
                    <a:tableStyleId>{93296810-A885-4BE3-A3E7-6D5BEEA58F35}</a:tableStyleId>
                  </a:tblPr>
                  <a:tblGrid>
                    <a:gridCol w="428515">
                      <a:extLst>
                        <a:ext uri="{9D8B030D-6E8A-4147-A177-3AD203B41FA5}">
                          <a16:colId xmlns:a16="http://schemas.microsoft.com/office/drawing/2014/main" val="1474927530"/>
                        </a:ext>
                      </a:extLst>
                    </a:gridCol>
                    <a:gridCol w="867628">
                      <a:extLst>
                        <a:ext uri="{9D8B030D-6E8A-4147-A177-3AD203B41FA5}">
                          <a16:colId xmlns:a16="http://schemas.microsoft.com/office/drawing/2014/main" val="3737582518"/>
                        </a:ext>
                      </a:extLst>
                    </a:gridCol>
                  </a:tblGrid>
                  <a:tr h="288036">
                    <a:tc gridSpan="2">
                      <a:txBody>
                        <a:bodyPr/>
                        <a:lstStyle/>
                        <a:p>
                          <a:pPr algn="ctr">
                            <a:lnSpc>
                              <a:spcPct val="105000"/>
                            </a:lnSpc>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2536085269"/>
                      </a:ext>
                    </a:extLst>
                  </a:tr>
                  <a:tr h="288036">
                    <a:tc>
                      <a:txBody>
                        <a:bodyPr/>
                        <a:lstStyle/>
                        <a:p>
                          <a:endParaRPr lang="en-US"/>
                        </a:p>
                      </a:txBody>
                      <a:tcPr marL="68580" marR="68580" marT="0" marB="0">
                        <a:blipFill>
                          <a:blip r:embed="rId4"/>
                          <a:stretch>
                            <a:fillRect l="-1408" t="-100000" r="-207042" b="-337500"/>
                          </a:stretch>
                        </a:blipFill>
                      </a:tcPr>
                    </a:tc>
                    <a:tc>
                      <a:txBody>
                        <a:bodyPr/>
                        <a:lstStyle/>
                        <a:p>
                          <a:pPr algn="r">
                            <a:lnSpc>
                              <a:spcPct val="105000"/>
                            </a:lnSpc>
                            <a:spcAft>
                              <a:spcPts val="0"/>
                            </a:spcAft>
                          </a:pPr>
                          <a:r>
                            <a:rPr lang="es-EC" sz="1800" dirty="0">
                              <a:effectLst/>
                            </a:rPr>
                            <a:t>0,007</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35535842"/>
                      </a:ext>
                    </a:extLst>
                  </a:tr>
                  <a:tr h="288036">
                    <a:tc>
                      <a:txBody>
                        <a:bodyPr/>
                        <a:lstStyle/>
                        <a:p>
                          <a:endParaRPr lang="en-US"/>
                        </a:p>
                      </a:txBody>
                      <a:tcPr marL="68580" marR="68580" marT="0" marB="0">
                        <a:blipFill>
                          <a:blip r:embed="rId4"/>
                          <a:stretch>
                            <a:fillRect l="-1408" t="-204255" r="-207042" b="-244681"/>
                          </a:stretch>
                        </a:blipFill>
                      </a:tcPr>
                    </a:tc>
                    <a:tc>
                      <a:txBody>
                        <a:bodyPr/>
                        <a:lstStyle/>
                        <a:p>
                          <a:pPr algn="r">
                            <a:lnSpc>
                              <a:spcPct val="105000"/>
                            </a:lnSpc>
                            <a:spcAft>
                              <a:spcPts val="0"/>
                            </a:spcAft>
                          </a:pPr>
                          <a:r>
                            <a:rPr lang="es-EC" sz="1800">
                              <a:effectLst/>
                            </a:rPr>
                            <a:t>0,006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74776209"/>
                      </a:ext>
                    </a:extLst>
                  </a:tr>
                  <a:tr h="288036">
                    <a:tc>
                      <a:txBody>
                        <a:bodyPr/>
                        <a:lstStyle/>
                        <a:p>
                          <a:endParaRPr lang="en-US"/>
                        </a:p>
                      </a:txBody>
                      <a:tcPr marL="68580" marR="68580" marT="0" marB="0">
                        <a:blipFill>
                          <a:blip r:embed="rId4"/>
                          <a:stretch>
                            <a:fillRect l="-1408" t="-297917" r="-207042" b="-139583"/>
                          </a:stretch>
                        </a:blipFill>
                      </a:tcPr>
                    </a:tc>
                    <a:tc>
                      <a:txBody>
                        <a:bodyPr/>
                        <a:lstStyle/>
                        <a:p>
                          <a:pPr algn="r">
                            <a:lnSpc>
                              <a:spcPct val="105000"/>
                            </a:lnSpc>
                            <a:spcAft>
                              <a:spcPts val="0"/>
                            </a:spcAft>
                          </a:pPr>
                          <a:r>
                            <a:rPr lang="es-EC" sz="1800" dirty="0">
                              <a:effectLst/>
                            </a:rPr>
                            <a:t>0,006</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69948491"/>
                      </a:ext>
                    </a:extLst>
                  </a:tr>
                  <a:tr h="288036">
                    <a:tc>
                      <a:txBody>
                        <a:bodyPr/>
                        <a:lstStyle/>
                        <a:p>
                          <a:endParaRPr lang="en-US"/>
                        </a:p>
                      </a:txBody>
                      <a:tcPr marL="68580" marR="68580" marT="0" marB="0">
                        <a:blipFill>
                          <a:blip r:embed="rId4"/>
                          <a:stretch>
                            <a:fillRect l="-1408" t="-406383" r="-207042" b="-42553"/>
                          </a:stretch>
                        </a:blipFill>
                      </a:tcPr>
                    </a:tc>
                    <a:tc>
                      <a:txBody>
                        <a:bodyPr/>
                        <a:lstStyle/>
                        <a:p>
                          <a:pPr algn="r">
                            <a:lnSpc>
                              <a:spcPct val="105000"/>
                            </a:lnSpc>
                            <a:spcAft>
                              <a:spcPts val="0"/>
                            </a:spcAft>
                          </a:pPr>
                          <a:r>
                            <a:rPr lang="es-EC" sz="1800" dirty="0">
                              <a:effectLst/>
                            </a:rPr>
                            <a:t>0,002</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6830816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a 8"/>
              <p:cNvGraphicFramePr>
                <a:graphicFrameLocks noGrp="1"/>
              </p:cNvGraphicFramePr>
              <p:nvPr>
                <p:extLst>
                  <p:ext uri="{D42A27DB-BD31-4B8C-83A1-F6EECF244321}">
                    <p14:modId xmlns:p14="http://schemas.microsoft.com/office/powerpoint/2010/main" val="2961943136"/>
                  </p:ext>
                </p:extLst>
              </p:nvPr>
            </p:nvGraphicFramePr>
            <p:xfrm>
              <a:off x="8040216" y="5306802"/>
              <a:ext cx="3364842" cy="1158826"/>
            </p:xfrm>
            <a:graphic>
              <a:graphicData uri="http://schemas.openxmlformats.org/drawingml/2006/table">
                <a:tbl>
                  <a:tblPr firstRow="1" firstCol="1" bandRow="1">
                    <a:tableStyleId>{93296810-A885-4BE3-A3E7-6D5BEEA58F35}</a:tableStyleId>
                  </a:tblPr>
                  <a:tblGrid>
                    <a:gridCol w="576064">
                      <a:extLst>
                        <a:ext uri="{9D8B030D-6E8A-4147-A177-3AD203B41FA5}">
                          <a16:colId xmlns:a16="http://schemas.microsoft.com/office/drawing/2014/main" xmlns="" val="3069112205"/>
                        </a:ext>
                      </a:extLst>
                    </a:gridCol>
                    <a:gridCol w="720080">
                      <a:extLst>
                        <a:ext uri="{9D8B030D-6E8A-4147-A177-3AD203B41FA5}">
                          <a16:colId xmlns:a16="http://schemas.microsoft.com/office/drawing/2014/main" xmlns="" val="2488067707"/>
                        </a:ext>
                      </a:extLst>
                    </a:gridCol>
                    <a:gridCol w="1080120">
                      <a:extLst>
                        <a:ext uri="{9D8B030D-6E8A-4147-A177-3AD203B41FA5}">
                          <a16:colId xmlns:a16="http://schemas.microsoft.com/office/drawing/2014/main" xmlns="" val="1257462669"/>
                        </a:ext>
                      </a:extLst>
                    </a:gridCol>
                    <a:gridCol w="988578">
                      <a:extLst>
                        <a:ext uri="{9D8B030D-6E8A-4147-A177-3AD203B41FA5}">
                          <a16:colId xmlns:a16="http://schemas.microsoft.com/office/drawing/2014/main" xmlns="" val="963880277"/>
                        </a:ext>
                      </a:extLst>
                    </a:gridCol>
                  </a:tblGrid>
                  <a:tr h="287035">
                    <a:tc>
                      <a:txBody>
                        <a:bodyPr/>
                        <a:lstStyle/>
                        <a:p>
                          <a:endParaRPr lang="en-US" sz="1800">
                            <a:effectLst/>
                            <a:latin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200">
                              <a:effectLst/>
                            </a:rPr>
                            <a:t>X</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200">
                              <a:effectLst/>
                            </a:rPr>
                            <a:t>Y</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200" dirty="0">
                              <a:effectLst/>
                            </a:rPr>
                            <a:t>Z</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4059773921"/>
                      </a:ext>
                    </a:extLst>
                  </a:tr>
                  <a:tr h="299171">
                    <a:tc>
                      <a:txBody>
                        <a:bodyPr/>
                        <a:lstStyle/>
                        <a:p>
                          <a:pPr algn="ctr">
                            <a:lnSpc>
                              <a:spcPct val="105000"/>
                            </a:lnSpc>
                            <a:spcAft>
                              <a:spcPts val="0"/>
                            </a:spcAft>
                          </a:pPr>
                          <a14:m>
                            <m:oMathPara xmlns:m="http://schemas.openxmlformats.org/officeDocument/2006/math">
                              <m:oMathParaPr>
                                <m:jc m:val="centerGroup"/>
                              </m:oMathParaPr>
                              <m:oMath xmlns:m="http://schemas.openxmlformats.org/officeDocument/2006/math">
                                <m:r>
                                  <a:rPr lang="es-EC" sz="1800">
                                    <a:effectLst/>
                                    <a:latin typeface="Cambria Math" panose="02040503050406030204" pitchFamily="18" charset="0"/>
                                  </a:rPr>
                                  <m:t>𝝈</m:t>
                                </m:r>
                              </m:oMath>
                            </m:oMathPara>
                          </a14:m>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a:effectLst/>
                            </a:rPr>
                            <a:t>0,007</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a:effectLst/>
                            </a:rPr>
                            <a:t>0,006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a:effectLst/>
                            </a:rPr>
                            <a:t>0,002</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413127177"/>
                      </a:ext>
                    </a:extLst>
                  </a:tr>
                  <a:tr h="572620">
                    <a:tc>
                      <a:txBody>
                        <a:bodyPr/>
                        <a:lstStyle/>
                        <a:p>
                          <a:pPr algn="ctr">
                            <a:lnSpc>
                              <a:spcPct val="105000"/>
                            </a:lnSpc>
                            <a:spcAft>
                              <a:spcPts val="0"/>
                            </a:spcAft>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rPr>
                                    </m:ctrlPr>
                                  </m:fPr>
                                  <m:num>
                                    <m:r>
                                      <a:rPr lang="es-EC" sz="1800">
                                        <a:effectLst/>
                                        <a:latin typeface="Cambria Math" panose="02040503050406030204" pitchFamily="18" charset="0"/>
                                      </a:rPr>
                                      <m:t>𝒔</m:t>
                                    </m:r>
                                  </m:num>
                                  <m:den>
                                    <m:rad>
                                      <m:radPr>
                                        <m:degHide m:val="on"/>
                                        <m:ctrlPr>
                                          <a:rPr lang="en-US" sz="1800" i="1">
                                            <a:effectLst/>
                                            <a:latin typeface="Cambria Math" panose="02040503050406030204" pitchFamily="18" charset="0"/>
                                          </a:rPr>
                                        </m:ctrlPr>
                                      </m:radPr>
                                      <m:deg/>
                                      <m:e>
                                        <m:r>
                                          <a:rPr lang="es-EC" sz="1800">
                                            <a:effectLst/>
                                            <a:latin typeface="Cambria Math" panose="02040503050406030204" pitchFamily="18" charset="0"/>
                                          </a:rPr>
                                          <m:t>𝑭</m:t>
                                        </m:r>
                                      </m:e>
                                    </m:rad>
                                  </m:den>
                                </m:f>
                              </m:oMath>
                            </m:oMathPara>
                          </a14:m>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dirty="0">
                              <a:effectLst/>
                            </a:rPr>
                            <a:t>0,016</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dirty="0">
                              <a:effectLst/>
                            </a:rPr>
                            <a:t>0,055</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dirty="0">
                              <a:effectLst/>
                            </a:rPr>
                            <a:t>0,005</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2453364031"/>
                      </a:ext>
                    </a:extLst>
                  </a:tr>
                </a:tbl>
              </a:graphicData>
            </a:graphic>
          </p:graphicFrame>
        </mc:Choice>
        <mc:Fallback xmlns="">
          <p:graphicFrame>
            <p:nvGraphicFramePr>
              <p:cNvPr id="9" name="Tabla 8"/>
              <p:cNvGraphicFramePr>
                <a:graphicFrameLocks noGrp="1"/>
              </p:cNvGraphicFramePr>
              <p:nvPr>
                <p:extLst>
                  <p:ext uri="{D42A27DB-BD31-4B8C-83A1-F6EECF244321}">
                    <p14:modId xmlns:p14="http://schemas.microsoft.com/office/powerpoint/2010/main" val="2961943136"/>
                  </p:ext>
                </p:extLst>
              </p:nvPr>
            </p:nvGraphicFramePr>
            <p:xfrm>
              <a:off x="8040216" y="5306802"/>
              <a:ext cx="3364842" cy="1158826"/>
            </p:xfrm>
            <a:graphic>
              <a:graphicData uri="http://schemas.openxmlformats.org/drawingml/2006/table">
                <a:tbl>
                  <a:tblPr firstRow="1" firstCol="1" bandRow="1">
                    <a:tableStyleId>{93296810-A885-4BE3-A3E7-6D5BEEA58F35}</a:tableStyleId>
                  </a:tblPr>
                  <a:tblGrid>
                    <a:gridCol w="576064">
                      <a:extLst>
                        <a:ext uri="{9D8B030D-6E8A-4147-A177-3AD203B41FA5}">
                          <a16:colId xmlns:a16="http://schemas.microsoft.com/office/drawing/2014/main" val="3069112205"/>
                        </a:ext>
                      </a:extLst>
                    </a:gridCol>
                    <a:gridCol w="720080">
                      <a:extLst>
                        <a:ext uri="{9D8B030D-6E8A-4147-A177-3AD203B41FA5}">
                          <a16:colId xmlns:a16="http://schemas.microsoft.com/office/drawing/2014/main" val="2488067707"/>
                        </a:ext>
                      </a:extLst>
                    </a:gridCol>
                    <a:gridCol w="1080120">
                      <a:extLst>
                        <a:ext uri="{9D8B030D-6E8A-4147-A177-3AD203B41FA5}">
                          <a16:colId xmlns:a16="http://schemas.microsoft.com/office/drawing/2014/main" val="1257462669"/>
                        </a:ext>
                      </a:extLst>
                    </a:gridCol>
                    <a:gridCol w="988578">
                      <a:extLst>
                        <a:ext uri="{9D8B030D-6E8A-4147-A177-3AD203B41FA5}">
                          <a16:colId xmlns:a16="http://schemas.microsoft.com/office/drawing/2014/main" val="963880277"/>
                        </a:ext>
                      </a:extLst>
                    </a:gridCol>
                  </a:tblGrid>
                  <a:tr h="287035">
                    <a:tc>
                      <a:txBody>
                        <a:bodyPr/>
                        <a:lstStyle/>
                        <a:p>
                          <a:endParaRPr lang="en-US" sz="1800">
                            <a:effectLst/>
                            <a:latin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200">
                              <a:effectLst/>
                            </a:rPr>
                            <a:t>X</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200">
                              <a:effectLst/>
                            </a:rPr>
                            <a:t>Y</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200" dirty="0">
                              <a:effectLst/>
                            </a:rPr>
                            <a:t>Z</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059773921"/>
                      </a:ext>
                    </a:extLst>
                  </a:tr>
                  <a:tr h="299171">
                    <a:tc>
                      <a:txBody>
                        <a:bodyPr/>
                        <a:lstStyle/>
                        <a:p>
                          <a:endParaRPr lang="en-US"/>
                        </a:p>
                      </a:txBody>
                      <a:tcPr marL="68580" marR="68580" marT="0" marB="0" anchor="ctr">
                        <a:blipFill>
                          <a:blip r:embed="rId5"/>
                          <a:stretch>
                            <a:fillRect l="-1053" t="-96000" r="-487368" b="-192000"/>
                          </a:stretch>
                        </a:blipFill>
                      </a:tcPr>
                    </a:tc>
                    <a:tc>
                      <a:txBody>
                        <a:bodyPr/>
                        <a:lstStyle/>
                        <a:p>
                          <a:pPr algn="ctr">
                            <a:lnSpc>
                              <a:spcPct val="105000"/>
                            </a:lnSpc>
                            <a:spcAft>
                              <a:spcPts val="0"/>
                            </a:spcAft>
                          </a:pPr>
                          <a:r>
                            <a:rPr lang="en-US" sz="1800">
                              <a:effectLst/>
                            </a:rPr>
                            <a:t>0,007</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a:effectLst/>
                            </a:rPr>
                            <a:t>0,006</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a:effectLst/>
                            </a:rPr>
                            <a:t>0,002</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13127177"/>
                      </a:ext>
                    </a:extLst>
                  </a:tr>
                  <a:tr h="572620">
                    <a:tc>
                      <a:txBody>
                        <a:bodyPr/>
                        <a:lstStyle/>
                        <a:p>
                          <a:endParaRPr lang="en-US"/>
                        </a:p>
                      </a:txBody>
                      <a:tcPr marL="68580" marR="68580" marT="0" marB="0" anchor="ctr">
                        <a:blipFill>
                          <a:blip r:embed="rId5"/>
                          <a:stretch>
                            <a:fillRect l="-1053" t="-104255" r="-487368" b="-2128"/>
                          </a:stretch>
                        </a:blipFill>
                      </a:tcPr>
                    </a:tc>
                    <a:tc>
                      <a:txBody>
                        <a:bodyPr/>
                        <a:lstStyle/>
                        <a:p>
                          <a:pPr algn="ctr">
                            <a:lnSpc>
                              <a:spcPct val="105000"/>
                            </a:lnSpc>
                            <a:spcAft>
                              <a:spcPts val="0"/>
                            </a:spcAft>
                          </a:pPr>
                          <a:r>
                            <a:rPr lang="en-US" sz="1800" dirty="0">
                              <a:effectLst/>
                            </a:rPr>
                            <a:t>0,016</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dirty="0">
                              <a:effectLst/>
                            </a:rPr>
                            <a:t>0,055</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n-US" sz="1800" dirty="0">
                              <a:effectLst/>
                            </a:rPr>
                            <a:t>0,005</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453364031"/>
                      </a:ext>
                    </a:extLst>
                  </a:tr>
                </a:tbl>
              </a:graphicData>
            </a:graphic>
          </p:graphicFrame>
        </mc:Fallback>
      </mc:AlternateContent>
      <p:graphicFrame>
        <p:nvGraphicFramePr>
          <p:cNvPr id="11" name="Diagrama 10"/>
          <p:cNvGraphicFramePr/>
          <p:nvPr>
            <p:extLst>
              <p:ext uri="{D42A27DB-BD31-4B8C-83A1-F6EECF244321}">
                <p14:modId xmlns:p14="http://schemas.microsoft.com/office/powerpoint/2010/main" val="4040402299"/>
              </p:ext>
            </p:extLst>
          </p:nvPr>
        </p:nvGraphicFramePr>
        <p:xfrm>
          <a:off x="5044261" y="1240200"/>
          <a:ext cx="2160240" cy="51835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Flecha derecha 11"/>
          <p:cNvSpPr/>
          <p:nvPr/>
        </p:nvSpPr>
        <p:spPr>
          <a:xfrm>
            <a:off x="7367561" y="2178348"/>
            <a:ext cx="576064"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a:p>
        </p:txBody>
      </p:sp>
      <p:sp>
        <p:nvSpPr>
          <p:cNvPr id="13" name="Flecha derecha 12"/>
          <p:cNvSpPr/>
          <p:nvPr/>
        </p:nvSpPr>
        <p:spPr>
          <a:xfrm>
            <a:off x="7361788" y="4096048"/>
            <a:ext cx="576064"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a:p>
        </p:txBody>
      </p:sp>
      <p:sp>
        <p:nvSpPr>
          <p:cNvPr id="14" name="Flecha derecha 13"/>
          <p:cNvSpPr/>
          <p:nvPr/>
        </p:nvSpPr>
        <p:spPr>
          <a:xfrm>
            <a:off x="7334326" y="5526174"/>
            <a:ext cx="576064"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a:p>
        </p:txBody>
      </p:sp>
      <p:sp>
        <p:nvSpPr>
          <p:cNvPr id="15" name="Cubo 14">
            <a:hlinkClick r:id="rId11"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501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3392" y="942513"/>
            <a:ext cx="11089232" cy="2032248"/>
          </a:xfrm>
        </p:spPr>
        <p:txBody>
          <a:bodyPr>
            <a:noAutofit/>
          </a:bodyPr>
          <a:lstStyle/>
          <a:p>
            <a:pPr marL="45720" indent="0" algn="just">
              <a:buNone/>
            </a:pPr>
            <a:r>
              <a:rPr lang="es-EC" sz="2800" dirty="0">
                <a:latin typeface="Calibri" panose="020F0502020204030204" pitchFamily="34" charset="0"/>
                <a:cs typeface="Calibri" panose="020F0502020204030204" pitchFamily="34" charset="0"/>
              </a:rPr>
              <a:t>La información de las fichas de bienes inmuebles fue completada a través del software </a:t>
            </a:r>
            <a:r>
              <a:rPr lang="es-EC" sz="2800" dirty="0" err="1">
                <a:latin typeface="Calibri" panose="020F0502020204030204" pitchFamily="34" charset="0"/>
                <a:cs typeface="Calibri" panose="020F0502020204030204" pitchFamily="34" charset="0"/>
              </a:rPr>
              <a:t>Trimble</a:t>
            </a:r>
            <a:r>
              <a:rPr lang="es-EC" sz="2800" dirty="0">
                <a:latin typeface="Calibri" panose="020F0502020204030204" pitchFamily="34" charset="0"/>
                <a:cs typeface="Calibri" panose="020F0502020204030204" pitchFamily="34" charset="0"/>
              </a:rPr>
              <a:t> </a:t>
            </a:r>
            <a:r>
              <a:rPr lang="es-EC" sz="2800" dirty="0" err="1">
                <a:latin typeface="Calibri" panose="020F0502020204030204" pitchFamily="34" charset="0"/>
                <a:cs typeface="Calibri" panose="020F0502020204030204" pitchFamily="34" charset="0"/>
              </a:rPr>
              <a:t>Trident</a:t>
            </a:r>
            <a:r>
              <a:rPr lang="es-EC" sz="28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graphicFrame>
        <p:nvGraphicFramePr>
          <p:cNvPr id="5" name="Gráfico 4"/>
          <p:cNvGraphicFramePr/>
          <p:nvPr>
            <p:extLst>
              <p:ext uri="{D42A27DB-BD31-4B8C-83A1-F6EECF244321}">
                <p14:modId xmlns:p14="http://schemas.microsoft.com/office/powerpoint/2010/main" val="38162133"/>
              </p:ext>
            </p:extLst>
          </p:nvPr>
        </p:nvGraphicFramePr>
        <p:xfrm>
          <a:off x="1225214" y="2494967"/>
          <a:ext cx="5112568" cy="2834357"/>
        </p:xfrm>
        <a:graphic>
          <a:graphicData uri="http://schemas.openxmlformats.org/drawingml/2006/chart">
            <c:chart xmlns:c="http://schemas.openxmlformats.org/drawingml/2006/chart" xmlns:r="http://schemas.openxmlformats.org/officeDocument/2006/relationships" r:id="rId2"/>
          </a:graphicData>
        </a:graphic>
      </p:graphicFrame>
      <p:pic>
        <p:nvPicPr>
          <p:cNvPr id="6" name="Imagen 5"/>
          <p:cNvPicPr/>
          <p:nvPr/>
        </p:nvPicPr>
        <p:blipFill>
          <a:blip r:embed="rId3"/>
          <a:stretch>
            <a:fillRect/>
          </a:stretch>
        </p:blipFill>
        <p:spPr>
          <a:xfrm>
            <a:off x="7464153" y="1590585"/>
            <a:ext cx="3104515" cy="4643120"/>
          </a:xfrm>
          <a:prstGeom prst="rect">
            <a:avLst/>
          </a:prstGeom>
          <a:ln>
            <a:solidFill>
              <a:schemeClr val="bg1">
                <a:lumMod val="50000"/>
              </a:schemeClr>
            </a:solidFill>
          </a:ln>
        </p:spPr>
      </p:pic>
      <p:sp>
        <p:nvSpPr>
          <p:cNvPr id="7" name="Cubo 6">
            <a:hlinkClick r:id="rId4"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648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2063553" y="1015208"/>
            <a:ext cx="3636290" cy="5400000"/>
          </a:xfrm>
          <a:prstGeom prst="rect">
            <a:avLst/>
          </a:prstGeom>
        </p:spPr>
      </p:pic>
      <p:pic>
        <p:nvPicPr>
          <p:cNvPr id="8" name="Imagen 7"/>
          <p:cNvPicPr>
            <a:picLocks noChangeAspect="1"/>
          </p:cNvPicPr>
          <p:nvPr/>
        </p:nvPicPr>
        <p:blipFill>
          <a:blip r:embed="rId3"/>
          <a:stretch>
            <a:fillRect/>
          </a:stretch>
        </p:blipFill>
        <p:spPr>
          <a:xfrm>
            <a:off x="6434727" y="1015208"/>
            <a:ext cx="3801692" cy="5400000"/>
          </a:xfrm>
          <a:prstGeom prst="rect">
            <a:avLst/>
          </a:prstGeom>
        </p:spPr>
      </p:pic>
      <p:sp>
        <p:nvSpPr>
          <p:cNvPr id="2" name="CuadroTexto 1"/>
          <p:cNvSpPr txBox="1"/>
          <p:nvPr/>
        </p:nvSpPr>
        <p:spPr>
          <a:xfrm>
            <a:off x="5277393" y="248195"/>
            <a:ext cx="2050869" cy="584775"/>
          </a:xfrm>
          <a:prstGeom prst="rect">
            <a:avLst/>
          </a:prstGeom>
          <a:noFill/>
        </p:spPr>
        <p:txBody>
          <a:bodyPr wrap="square" rtlCol="0">
            <a:spAutoFit/>
          </a:bodyPr>
          <a:lstStyle/>
          <a:p>
            <a:r>
              <a:rPr lang="es-EC" sz="3200" dirty="0" smtClean="0">
                <a:ln w="0"/>
                <a:effectLst>
                  <a:outerShdw blurRad="38100" dist="19050" dir="2700000" algn="tl" rotWithShape="0">
                    <a:schemeClr val="dk1">
                      <a:alpha val="40000"/>
                    </a:schemeClr>
                  </a:outerShdw>
                </a:effectLst>
              </a:rPr>
              <a:t>FICHAS</a:t>
            </a:r>
            <a:endParaRPr lang="en-US" sz="3200" dirty="0">
              <a:ln w="0"/>
              <a:effectLst>
                <a:outerShdw blurRad="38100" dist="19050" dir="2700000" algn="tl" rotWithShape="0">
                  <a:schemeClr val="dk1">
                    <a:alpha val="40000"/>
                  </a:schemeClr>
                </a:outerShdw>
              </a:effectLst>
            </a:endParaRPr>
          </a:p>
        </p:txBody>
      </p:sp>
      <p:sp>
        <p:nvSpPr>
          <p:cNvPr id="5" name="Cubo 4">
            <a:hlinkClick r:id="rId4"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789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551384" y="548680"/>
            <a:ext cx="5688632" cy="2808312"/>
          </a:xfrm>
          <a:prstGeom prst="rect">
            <a:avLst/>
          </a:prstGeom>
          <a:ln>
            <a:solidFill>
              <a:schemeClr val="bg1">
                <a:lumMod val="50000"/>
              </a:schemeClr>
            </a:solidFill>
          </a:ln>
        </p:spPr>
      </p:pic>
      <p:pic>
        <p:nvPicPr>
          <p:cNvPr id="7" name="Imagen 6"/>
          <p:cNvPicPr>
            <a:picLocks noChangeAspect="1"/>
          </p:cNvPicPr>
          <p:nvPr/>
        </p:nvPicPr>
        <p:blipFill rotWithShape="1">
          <a:blip r:embed="rId3"/>
          <a:srcRect t="1372" r="1695" b="1259"/>
          <a:stretch/>
        </p:blipFill>
        <p:spPr>
          <a:xfrm>
            <a:off x="6744072" y="548680"/>
            <a:ext cx="5040560" cy="2808312"/>
          </a:xfrm>
          <a:prstGeom prst="rect">
            <a:avLst/>
          </a:prstGeom>
          <a:ln w="3175">
            <a:solidFill>
              <a:schemeClr val="accent3">
                <a:lumMod val="75000"/>
              </a:schemeClr>
            </a:solid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2999656" y="3645024"/>
            <a:ext cx="6840760" cy="2952328"/>
          </a:xfrm>
          <a:prstGeom prst="rect">
            <a:avLst/>
          </a:prstGeom>
          <a:noFill/>
          <a:ln>
            <a:solidFill>
              <a:schemeClr val="bg1">
                <a:lumMod val="50000"/>
              </a:schemeClr>
            </a:solidFill>
          </a:ln>
        </p:spPr>
      </p:pic>
      <p:sp>
        <p:nvSpPr>
          <p:cNvPr id="5" name="Cubo 4">
            <a:hlinkClick r:id="rId5"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347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Marcador de contenido 8"/>
          <p:cNvGraphicFramePr>
            <a:graphicFrameLocks noGrp="1"/>
          </p:cNvGraphicFramePr>
          <p:nvPr>
            <p:ph idx="1"/>
            <p:extLst>
              <p:ext uri="{D42A27DB-BD31-4B8C-83A1-F6EECF244321}">
                <p14:modId xmlns:p14="http://schemas.microsoft.com/office/powerpoint/2010/main" val="4225438444"/>
              </p:ext>
            </p:extLst>
          </p:nvPr>
        </p:nvGraphicFramePr>
        <p:xfrm>
          <a:off x="662905" y="589166"/>
          <a:ext cx="2808312" cy="5468909"/>
        </p:xfrm>
        <a:graphic>
          <a:graphicData uri="http://schemas.openxmlformats.org/drawingml/2006/table">
            <a:tbl>
              <a:tblPr firstRow="1" firstCol="1" bandRow="1">
                <a:tableStyleId>{1E171933-4619-4E11-9A3F-F7608DF75F80}</a:tableStyleId>
              </a:tblPr>
              <a:tblGrid>
                <a:gridCol w="2365660">
                  <a:extLst>
                    <a:ext uri="{9D8B030D-6E8A-4147-A177-3AD203B41FA5}">
                      <a16:colId xmlns:a16="http://schemas.microsoft.com/office/drawing/2014/main" xmlns="" val="1844791236"/>
                    </a:ext>
                  </a:extLst>
                </a:gridCol>
                <a:gridCol w="442652">
                  <a:extLst>
                    <a:ext uri="{9D8B030D-6E8A-4147-A177-3AD203B41FA5}">
                      <a16:colId xmlns:a16="http://schemas.microsoft.com/office/drawing/2014/main" xmlns="" val="1200146609"/>
                    </a:ext>
                  </a:extLst>
                </a:gridCol>
              </a:tblGrid>
              <a:tr h="183239">
                <a:tc gridSpan="2">
                  <a:txBody>
                    <a:bodyPr/>
                    <a:lstStyle/>
                    <a:p>
                      <a:pPr algn="ctr">
                        <a:lnSpc>
                          <a:spcPct val="105000"/>
                        </a:lnSpc>
                        <a:spcAft>
                          <a:spcPts val="0"/>
                        </a:spcAft>
                      </a:pPr>
                      <a:r>
                        <a:rPr lang="es-EC" sz="1400" cap="all" dirty="0">
                          <a:effectLst/>
                        </a:rPr>
                        <a:t>A</a:t>
                      </a:r>
                      <a:r>
                        <a:rPr lang="es-EC" sz="1400" dirty="0">
                          <a:effectLst/>
                        </a:rPr>
                        <a:t>ntigüedad </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hMerge="1">
                  <a:txBody>
                    <a:bodyPr/>
                    <a:lstStyle/>
                    <a:p>
                      <a:endParaRPr lang="en-US"/>
                    </a:p>
                  </a:txBody>
                  <a:tcPr/>
                </a:tc>
                <a:extLst>
                  <a:ext uri="{0D108BD9-81ED-4DB2-BD59-A6C34878D82A}">
                    <a16:rowId xmlns:a16="http://schemas.microsoft.com/office/drawing/2014/main" xmlns="" val="118647023"/>
                  </a:ext>
                </a:extLst>
              </a:tr>
              <a:tr h="183239">
                <a:tc>
                  <a:txBody>
                    <a:bodyPr/>
                    <a:lstStyle/>
                    <a:p>
                      <a:pPr>
                        <a:lnSpc>
                          <a:spcPct val="105000"/>
                        </a:lnSpc>
                        <a:spcAft>
                          <a:spcPts val="0"/>
                        </a:spcAft>
                      </a:pPr>
                      <a:r>
                        <a:rPr lang="es-EC" sz="1400" cap="all" dirty="0">
                          <a:effectLst/>
                        </a:rPr>
                        <a:t>RP1</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80937992"/>
                  </a:ext>
                </a:extLst>
              </a:tr>
              <a:tr h="183239">
                <a:tc>
                  <a:txBody>
                    <a:bodyPr/>
                    <a:lstStyle/>
                    <a:p>
                      <a:pPr>
                        <a:lnSpc>
                          <a:spcPct val="105000"/>
                        </a:lnSpc>
                        <a:spcAft>
                          <a:spcPts val="0"/>
                        </a:spcAft>
                      </a:pPr>
                      <a:r>
                        <a:rPr lang="es-EC" sz="1400" cap="all">
                          <a:effectLst/>
                        </a:rPr>
                        <a:t>RP2</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634383715"/>
                  </a:ext>
                </a:extLst>
              </a:tr>
              <a:tr h="183239">
                <a:tc>
                  <a:txBody>
                    <a:bodyPr/>
                    <a:lstStyle/>
                    <a:p>
                      <a:pPr>
                        <a:lnSpc>
                          <a:spcPct val="105000"/>
                        </a:lnSpc>
                        <a:spcAft>
                          <a:spcPts val="0"/>
                        </a:spcAft>
                      </a:pPr>
                      <a:r>
                        <a:rPr lang="es-EC" sz="1400" cap="all">
                          <a:effectLst/>
                        </a:rPr>
                        <a:t>RP3</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26</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1982112117"/>
                  </a:ext>
                </a:extLst>
              </a:tr>
              <a:tr h="183239">
                <a:tc gridSpan="2">
                  <a:txBody>
                    <a:bodyPr/>
                    <a:lstStyle/>
                    <a:p>
                      <a:pPr algn="ctr">
                        <a:lnSpc>
                          <a:spcPct val="105000"/>
                        </a:lnSpc>
                        <a:spcAft>
                          <a:spcPts val="0"/>
                        </a:spcAft>
                      </a:pPr>
                      <a:r>
                        <a:rPr lang="es-EC" sz="1400">
                          <a:effectLst/>
                        </a:rPr>
                        <a:t>Identificación formal</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hMerge="1">
                  <a:txBody>
                    <a:bodyPr/>
                    <a:lstStyle/>
                    <a:p>
                      <a:endParaRPr lang="en-US"/>
                    </a:p>
                  </a:txBody>
                  <a:tcPr/>
                </a:tc>
                <a:extLst>
                  <a:ext uri="{0D108BD9-81ED-4DB2-BD59-A6C34878D82A}">
                    <a16:rowId xmlns:a16="http://schemas.microsoft.com/office/drawing/2014/main" xmlns="" val="2450681159"/>
                  </a:ext>
                </a:extLst>
              </a:tr>
              <a:tr h="183239">
                <a:tc>
                  <a:txBody>
                    <a:bodyPr/>
                    <a:lstStyle/>
                    <a:p>
                      <a:pPr>
                        <a:lnSpc>
                          <a:spcPct val="105000"/>
                        </a:lnSpc>
                        <a:spcAft>
                          <a:spcPts val="0"/>
                        </a:spcAft>
                      </a:pPr>
                      <a:r>
                        <a:rPr lang="es-EC" sz="1400" cap="all">
                          <a:effectLst/>
                        </a:rPr>
                        <a:t>IE-CF</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3036669351"/>
                  </a:ext>
                </a:extLst>
              </a:tr>
              <a:tr h="183239">
                <a:tc>
                  <a:txBody>
                    <a:bodyPr/>
                    <a:lstStyle/>
                    <a:p>
                      <a:pPr>
                        <a:lnSpc>
                          <a:spcPct val="105000"/>
                        </a:lnSpc>
                        <a:spcAft>
                          <a:spcPts val="0"/>
                        </a:spcAft>
                      </a:pPr>
                      <a:r>
                        <a:rPr lang="es-EC" sz="1400" cap="all">
                          <a:effectLst/>
                        </a:rPr>
                        <a:t>CF-AM</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27</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1744276658"/>
                  </a:ext>
                </a:extLst>
              </a:tr>
              <a:tr h="183239">
                <a:tc gridSpan="2">
                  <a:txBody>
                    <a:bodyPr/>
                    <a:lstStyle/>
                    <a:p>
                      <a:pPr algn="ctr">
                        <a:lnSpc>
                          <a:spcPct val="105000"/>
                        </a:lnSpc>
                        <a:spcAft>
                          <a:spcPts val="0"/>
                        </a:spcAft>
                      </a:pPr>
                      <a:r>
                        <a:rPr lang="es-EC" sz="1400">
                          <a:effectLst/>
                        </a:rPr>
                        <a:t>Tipológico funcional</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hMerge="1">
                  <a:txBody>
                    <a:bodyPr/>
                    <a:lstStyle/>
                    <a:p>
                      <a:endParaRPr lang="en-US"/>
                    </a:p>
                  </a:txBody>
                  <a:tcPr/>
                </a:tc>
                <a:extLst>
                  <a:ext uri="{0D108BD9-81ED-4DB2-BD59-A6C34878D82A}">
                    <a16:rowId xmlns:a16="http://schemas.microsoft.com/office/drawing/2014/main" xmlns="" val="1454210787"/>
                  </a:ext>
                </a:extLst>
              </a:tr>
              <a:tr h="183239">
                <a:tc>
                  <a:txBody>
                    <a:bodyPr/>
                    <a:lstStyle/>
                    <a:p>
                      <a:pPr>
                        <a:lnSpc>
                          <a:spcPct val="105000"/>
                        </a:lnSpc>
                        <a:spcAft>
                          <a:spcPts val="0"/>
                        </a:spcAft>
                      </a:pPr>
                      <a:r>
                        <a:rPr lang="es-EC" sz="1400" cap="all" dirty="0">
                          <a:effectLst/>
                        </a:rPr>
                        <a:t>CIT-CUO</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22</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1230231604"/>
                  </a:ext>
                </a:extLst>
              </a:tr>
              <a:tr h="183239">
                <a:tc>
                  <a:txBody>
                    <a:bodyPr/>
                    <a:lstStyle/>
                    <a:p>
                      <a:pPr>
                        <a:lnSpc>
                          <a:spcPct val="105000"/>
                        </a:lnSpc>
                        <a:spcAft>
                          <a:spcPts val="0"/>
                        </a:spcAft>
                      </a:pPr>
                      <a:r>
                        <a:rPr lang="es-EC" sz="1400" cap="all">
                          <a:effectLst/>
                        </a:rPr>
                        <a:t>CIT-CUO-AM</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4</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2906235017"/>
                  </a:ext>
                </a:extLst>
              </a:tr>
              <a:tr h="183239">
                <a:tc>
                  <a:txBody>
                    <a:bodyPr/>
                    <a:lstStyle/>
                    <a:p>
                      <a:pPr>
                        <a:lnSpc>
                          <a:spcPct val="105000"/>
                        </a:lnSpc>
                        <a:spcAft>
                          <a:spcPts val="0"/>
                        </a:spcAft>
                      </a:pPr>
                      <a:r>
                        <a:rPr lang="es-EC" sz="1400" cap="all">
                          <a:effectLst/>
                        </a:rPr>
                        <a:t>CIT-UN</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2</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3394832219"/>
                  </a:ext>
                </a:extLst>
              </a:tr>
              <a:tr h="183239">
                <a:tc gridSpan="2">
                  <a:txBody>
                    <a:bodyPr/>
                    <a:lstStyle/>
                    <a:p>
                      <a:pPr algn="ctr">
                        <a:lnSpc>
                          <a:spcPct val="105000"/>
                        </a:lnSpc>
                        <a:spcAft>
                          <a:spcPts val="0"/>
                        </a:spcAft>
                      </a:pPr>
                      <a:r>
                        <a:rPr lang="es-EC" sz="1400">
                          <a:effectLst/>
                        </a:rPr>
                        <a:t>Técnico constructivo</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hMerge="1">
                  <a:txBody>
                    <a:bodyPr/>
                    <a:lstStyle/>
                    <a:p>
                      <a:endParaRPr lang="en-US"/>
                    </a:p>
                  </a:txBody>
                  <a:tcPr/>
                </a:tc>
                <a:extLst>
                  <a:ext uri="{0D108BD9-81ED-4DB2-BD59-A6C34878D82A}">
                    <a16:rowId xmlns:a16="http://schemas.microsoft.com/office/drawing/2014/main" xmlns="" val="564878301"/>
                  </a:ext>
                </a:extLst>
              </a:tr>
              <a:tr h="183239">
                <a:tc>
                  <a:txBody>
                    <a:bodyPr/>
                    <a:lstStyle/>
                    <a:p>
                      <a:pPr>
                        <a:lnSpc>
                          <a:spcPct val="105000"/>
                        </a:lnSpc>
                        <a:spcAft>
                          <a:spcPts val="0"/>
                        </a:spcAft>
                      </a:pPr>
                      <a:r>
                        <a:rPr lang="es-EC" sz="1400" cap="all">
                          <a:effectLst/>
                        </a:rPr>
                        <a:t>TMC</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3182529579"/>
                  </a:ext>
                </a:extLst>
              </a:tr>
              <a:tr h="183239">
                <a:tc>
                  <a:txBody>
                    <a:bodyPr/>
                    <a:lstStyle/>
                    <a:p>
                      <a:pPr>
                        <a:lnSpc>
                          <a:spcPct val="105000"/>
                        </a:lnSpc>
                        <a:spcAft>
                          <a:spcPts val="0"/>
                        </a:spcAft>
                      </a:pPr>
                      <a:r>
                        <a:rPr lang="es-EC" sz="1400" cap="all">
                          <a:effectLst/>
                        </a:rPr>
                        <a:t>TMC-ECR</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2403837178"/>
                  </a:ext>
                </a:extLst>
              </a:tr>
              <a:tr h="183239">
                <a:tc>
                  <a:txBody>
                    <a:bodyPr/>
                    <a:lstStyle/>
                    <a:p>
                      <a:pPr>
                        <a:lnSpc>
                          <a:spcPct val="105000"/>
                        </a:lnSpc>
                        <a:spcAft>
                          <a:spcPts val="0"/>
                        </a:spcAft>
                      </a:pPr>
                      <a:r>
                        <a:rPr lang="es-EC" sz="1400" cap="all">
                          <a:effectLst/>
                        </a:rPr>
                        <a:t>TMC-SMTM</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2</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2579041204"/>
                  </a:ext>
                </a:extLst>
              </a:tr>
              <a:tr h="183239">
                <a:tc>
                  <a:txBody>
                    <a:bodyPr/>
                    <a:lstStyle/>
                    <a:p>
                      <a:pPr>
                        <a:lnSpc>
                          <a:spcPct val="105000"/>
                        </a:lnSpc>
                        <a:spcAft>
                          <a:spcPts val="0"/>
                        </a:spcAft>
                      </a:pPr>
                      <a:r>
                        <a:rPr lang="es-EC" sz="1400" cap="all">
                          <a:effectLst/>
                        </a:rPr>
                        <a:t>TMT</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1929304806"/>
                  </a:ext>
                </a:extLst>
              </a:tr>
              <a:tr h="183239">
                <a:tc>
                  <a:txBody>
                    <a:bodyPr/>
                    <a:lstStyle/>
                    <a:p>
                      <a:pPr>
                        <a:lnSpc>
                          <a:spcPct val="105000"/>
                        </a:lnSpc>
                        <a:spcAft>
                          <a:spcPts val="0"/>
                        </a:spcAft>
                      </a:pPr>
                      <a:r>
                        <a:rPr lang="es-EC" sz="1400" cap="all">
                          <a:effectLst/>
                        </a:rPr>
                        <a:t>TMX</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20</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1834970378"/>
                  </a:ext>
                </a:extLst>
              </a:tr>
              <a:tr h="183239">
                <a:tc>
                  <a:txBody>
                    <a:bodyPr/>
                    <a:lstStyle/>
                    <a:p>
                      <a:pPr>
                        <a:lnSpc>
                          <a:spcPct val="105000"/>
                        </a:lnSpc>
                        <a:spcAft>
                          <a:spcPts val="0"/>
                        </a:spcAft>
                      </a:pPr>
                      <a:r>
                        <a:rPr lang="es-EC" sz="1400" cap="all">
                          <a:effectLst/>
                        </a:rPr>
                        <a:t>TMX-ECR </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3</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2602170488"/>
                  </a:ext>
                </a:extLst>
              </a:tr>
              <a:tr h="183239">
                <a:tc gridSpan="2">
                  <a:txBody>
                    <a:bodyPr/>
                    <a:lstStyle/>
                    <a:p>
                      <a:pPr algn="ctr">
                        <a:lnSpc>
                          <a:spcPct val="105000"/>
                        </a:lnSpc>
                        <a:spcAft>
                          <a:spcPts val="0"/>
                        </a:spcAft>
                      </a:pPr>
                      <a:r>
                        <a:rPr lang="es-EC" sz="1400">
                          <a:effectLst/>
                        </a:rPr>
                        <a:t>Entorno urbano natural </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hMerge="1">
                  <a:txBody>
                    <a:bodyPr/>
                    <a:lstStyle/>
                    <a:p>
                      <a:endParaRPr lang="en-US"/>
                    </a:p>
                  </a:txBody>
                  <a:tcPr/>
                </a:tc>
                <a:extLst>
                  <a:ext uri="{0D108BD9-81ED-4DB2-BD59-A6C34878D82A}">
                    <a16:rowId xmlns:a16="http://schemas.microsoft.com/office/drawing/2014/main" xmlns="" val="2504369611"/>
                  </a:ext>
                </a:extLst>
              </a:tr>
              <a:tr h="183239">
                <a:tc>
                  <a:txBody>
                    <a:bodyPr/>
                    <a:lstStyle/>
                    <a:p>
                      <a:pPr>
                        <a:lnSpc>
                          <a:spcPct val="105000"/>
                        </a:lnSpc>
                        <a:spcAft>
                          <a:spcPts val="0"/>
                        </a:spcAft>
                      </a:pPr>
                      <a:r>
                        <a:rPr lang="es-EC" sz="1400" cap="all">
                          <a:effectLst/>
                        </a:rPr>
                        <a:t>ITHOV</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289001087"/>
                  </a:ext>
                </a:extLst>
              </a:tr>
              <a:tr h="183239">
                <a:tc>
                  <a:txBody>
                    <a:bodyPr/>
                    <a:lstStyle/>
                    <a:p>
                      <a:pPr>
                        <a:lnSpc>
                          <a:spcPct val="105000"/>
                        </a:lnSpc>
                        <a:spcAft>
                          <a:spcPts val="0"/>
                        </a:spcAft>
                      </a:pPr>
                      <a:r>
                        <a:rPr lang="es-EC" sz="1400" cap="all">
                          <a:effectLst/>
                        </a:rPr>
                        <a:t>THO</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1092091325"/>
                  </a:ext>
                </a:extLst>
              </a:tr>
              <a:tr h="316265">
                <a:tc gridSpan="2">
                  <a:txBody>
                    <a:bodyPr/>
                    <a:lstStyle/>
                    <a:p>
                      <a:pPr algn="ctr">
                        <a:lnSpc>
                          <a:spcPct val="105000"/>
                        </a:lnSpc>
                        <a:spcAft>
                          <a:spcPts val="0"/>
                        </a:spcAft>
                      </a:pPr>
                      <a:r>
                        <a:rPr lang="es-EC" sz="1400">
                          <a:effectLst/>
                        </a:rPr>
                        <a:t>Histórico - testimonial -simbólico</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hMerge="1">
                  <a:txBody>
                    <a:bodyPr/>
                    <a:lstStyle/>
                    <a:p>
                      <a:endParaRPr lang="en-US"/>
                    </a:p>
                  </a:txBody>
                  <a:tcPr/>
                </a:tc>
                <a:extLst>
                  <a:ext uri="{0D108BD9-81ED-4DB2-BD59-A6C34878D82A}">
                    <a16:rowId xmlns:a16="http://schemas.microsoft.com/office/drawing/2014/main" xmlns="" val="1922584251"/>
                  </a:ext>
                </a:extLst>
              </a:tr>
              <a:tr h="183239">
                <a:tc>
                  <a:txBody>
                    <a:bodyPr/>
                    <a:lstStyle/>
                    <a:p>
                      <a:pPr>
                        <a:lnSpc>
                          <a:spcPct val="105000"/>
                        </a:lnSpc>
                        <a:spcAft>
                          <a:spcPts val="0"/>
                        </a:spcAft>
                      </a:pPr>
                      <a:r>
                        <a:rPr lang="es-EC" sz="1400" cap="all">
                          <a:effectLst/>
                        </a:rPr>
                        <a:t>VHSC</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a:effectLst/>
                        </a:rPr>
                        <a:t>1</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2501094866"/>
                  </a:ext>
                </a:extLst>
              </a:tr>
              <a:tr h="183239">
                <a:tc>
                  <a:txBody>
                    <a:bodyPr/>
                    <a:lstStyle/>
                    <a:p>
                      <a:pPr>
                        <a:lnSpc>
                          <a:spcPct val="105000"/>
                        </a:lnSpc>
                        <a:spcAft>
                          <a:spcPts val="0"/>
                        </a:spcAft>
                      </a:pPr>
                      <a:r>
                        <a:rPr lang="es-EC" sz="1400" cap="all">
                          <a:effectLst/>
                        </a:rPr>
                        <a:t>Ninguno</a:t>
                      </a:r>
                      <a:endParaRPr lang="en-US" sz="140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tc>
                  <a:txBody>
                    <a:bodyPr/>
                    <a:lstStyle/>
                    <a:p>
                      <a:pPr algn="r">
                        <a:lnSpc>
                          <a:spcPct val="105000"/>
                        </a:lnSpc>
                        <a:spcAft>
                          <a:spcPts val="0"/>
                        </a:spcAft>
                      </a:pPr>
                      <a:r>
                        <a:rPr lang="es-EC" sz="1400" dirty="0">
                          <a:effectLst/>
                        </a:rPr>
                        <a:t>27</a:t>
                      </a:r>
                      <a:endParaRPr lang="en-US" sz="1400" dirty="0">
                        <a:effectLst/>
                        <a:latin typeface="Calibri" panose="020F0502020204030204" pitchFamily="34" charset="0"/>
                        <a:ea typeface="Calibri" panose="020F0502020204030204" pitchFamily="34" charset="0"/>
                        <a:cs typeface="Calibri" panose="020F0502020204030204" pitchFamily="34" charset="0"/>
                      </a:endParaRPr>
                    </a:p>
                  </a:txBody>
                  <a:tcPr marL="65151" marR="65151" marT="0" marB="0"/>
                </a:tc>
                <a:extLst>
                  <a:ext uri="{0D108BD9-81ED-4DB2-BD59-A6C34878D82A}">
                    <a16:rowId xmlns:a16="http://schemas.microsoft.com/office/drawing/2014/main" xmlns="" val="1394292213"/>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007662434"/>
              </p:ext>
            </p:extLst>
          </p:nvPr>
        </p:nvGraphicFramePr>
        <p:xfrm>
          <a:off x="5631458" y="1092477"/>
          <a:ext cx="4140835" cy="981075"/>
        </p:xfrm>
        <a:graphic>
          <a:graphicData uri="http://schemas.openxmlformats.org/drawingml/2006/table">
            <a:tbl>
              <a:tblPr firstRow="1" firstCol="1" bandRow="1">
                <a:tableStyleId>{1E171933-4619-4E11-9A3F-F7608DF75F80}</a:tableStyleId>
              </a:tblPr>
              <a:tblGrid>
                <a:gridCol w="690965">
                  <a:extLst>
                    <a:ext uri="{9D8B030D-6E8A-4147-A177-3AD203B41FA5}">
                      <a16:colId xmlns:a16="http://schemas.microsoft.com/office/drawing/2014/main" xmlns="" val="1566426511"/>
                    </a:ext>
                  </a:extLst>
                </a:gridCol>
                <a:gridCol w="1444540">
                  <a:extLst>
                    <a:ext uri="{9D8B030D-6E8A-4147-A177-3AD203B41FA5}">
                      <a16:colId xmlns:a16="http://schemas.microsoft.com/office/drawing/2014/main" xmlns="" val="2040436787"/>
                    </a:ext>
                  </a:extLst>
                </a:gridCol>
                <a:gridCol w="628650">
                  <a:extLst>
                    <a:ext uri="{9D8B030D-6E8A-4147-A177-3AD203B41FA5}">
                      <a16:colId xmlns:a16="http://schemas.microsoft.com/office/drawing/2014/main" xmlns="" val="2993220745"/>
                    </a:ext>
                  </a:extLst>
                </a:gridCol>
                <a:gridCol w="1376680">
                  <a:extLst>
                    <a:ext uri="{9D8B030D-6E8A-4147-A177-3AD203B41FA5}">
                      <a16:colId xmlns:a16="http://schemas.microsoft.com/office/drawing/2014/main" xmlns="" val="991316594"/>
                    </a:ext>
                  </a:extLst>
                </a:gridCol>
              </a:tblGrid>
              <a:tr h="190500">
                <a:tc>
                  <a:txBody>
                    <a:bodyPr/>
                    <a:lstStyle/>
                    <a:p>
                      <a:pPr algn="ctr">
                        <a:lnSpc>
                          <a:spcPct val="105000"/>
                        </a:lnSpc>
                        <a:spcAft>
                          <a:spcPts val="0"/>
                        </a:spcAft>
                      </a:pPr>
                      <a:r>
                        <a:rPr lang="es-EC" sz="1000" dirty="0">
                          <a:effectLst/>
                        </a:rPr>
                        <a:t>GRUPO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dirty="0">
                          <a:effectLst/>
                        </a:rPr>
                        <a:t>Tipo de Protección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a:effectLst/>
                        </a:rPr>
                        <a:t>Puntaje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dirty="0">
                          <a:effectLst/>
                        </a:rPr>
                        <a:t>Número de bienes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2011191"/>
                  </a:ext>
                </a:extLst>
              </a:tr>
              <a:tr h="190500">
                <a:tc>
                  <a:txBody>
                    <a:bodyPr/>
                    <a:lstStyle/>
                    <a:p>
                      <a:pPr algn="ctr">
                        <a:lnSpc>
                          <a:spcPct val="105000"/>
                        </a:lnSpc>
                        <a:spcAft>
                          <a:spcPts val="0"/>
                        </a:spcAft>
                      </a:pPr>
                      <a:r>
                        <a:rPr lang="es-EC" sz="1000">
                          <a:effectLst/>
                        </a:rPr>
                        <a: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5000"/>
                        </a:lnSpc>
                        <a:spcAft>
                          <a:spcPts val="0"/>
                        </a:spcAft>
                      </a:pPr>
                      <a:r>
                        <a:rPr lang="es-EC" sz="1000">
                          <a:effectLst/>
                        </a:rPr>
                        <a:t>Absoluta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a:effectLst/>
                        </a:rPr>
                        <a:t>36 - 50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92414881"/>
                  </a:ext>
                </a:extLst>
              </a:tr>
              <a:tr h="190500">
                <a:tc>
                  <a:txBody>
                    <a:bodyPr/>
                    <a:lstStyle/>
                    <a:p>
                      <a:pPr algn="ctr">
                        <a:lnSpc>
                          <a:spcPct val="105000"/>
                        </a:lnSpc>
                        <a:spcAft>
                          <a:spcPts val="0"/>
                        </a:spcAft>
                      </a:pPr>
                      <a:r>
                        <a:rPr lang="es-EC" sz="1000">
                          <a:effectLst/>
                        </a:rPr>
                        <a:t>B</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5000"/>
                        </a:lnSpc>
                        <a:spcAft>
                          <a:spcPts val="0"/>
                        </a:spcAft>
                      </a:pPr>
                      <a:r>
                        <a:rPr lang="es-EC" sz="1000">
                          <a:effectLst/>
                        </a:rPr>
                        <a:t>Parcial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a:effectLst/>
                        </a:rPr>
                        <a:t>26- 35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5573722"/>
                  </a:ext>
                </a:extLst>
              </a:tr>
              <a:tr h="190500">
                <a:tc>
                  <a:txBody>
                    <a:bodyPr/>
                    <a:lstStyle/>
                    <a:p>
                      <a:pPr algn="ctr">
                        <a:lnSpc>
                          <a:spcPct val="105000"/>
                        </a:lnSpc>
                        <a:spcAft>
                          <a:spcPts val="0"/>
                        </a:spcAft>
                      </a:pPr>
                      <a:r>
                        <a:rPr lang="es-EC" sz="1000">
                          <a:effectLst/>
                        </a:rPr>
                        <a:t>C</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5000"/>
                        </a:lnSpc>
                        <a:spcAft>
                          <a:spcPts val="0"/>
                        </a:spcAft>
                      </a:pPr>
                      <a:r>
                        <a:rPr lang="es-EC" sz="1000">
                          <a:effectLst/>
                        </a:rPr>
                        <a:t>Condicionada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a:effectLst/>
                        </a:rPr>
                        <a:t>16 -25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a:effectLst/>
                        </a:rPr>
                        <a:t>25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09714958"/>
                  </a:ext>
                </a:extLst>
              </a:tr>
              <a:tr h="219075">
                <a:tc>
                  <a:txBody>
                    <a:bodyPr/>
                    <a:lstStyle/>
                    <a:p>
                      <a:pPr algn="ctr">
                        <a:lnSpc>
                          <a:spcPct val="105000"/>
                        </a:lnSpc>
                        <a:spcAft>
                          <a:spcPts val="0"/>
                        </a:spcAft>
                      </a:pPr>
                      <a:r>
                        <a:rPr lang="es-EC" sz="1000">
                          <a:effectLst/>
                        </a:rPr>
                        <a:t>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5000"/>
                        </a:lnSpc>
                        <a:spcAft>
                          <a:spcPts val="0"/>
                        </a:spcAft>
                      </a:pPr>
                      <a:r>
                        <a:rPr lang="es-EC" sz="1000">
                          <a:effectLst/>
                        </a:rPr>
                        <a:t>Sin protección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a:effectLst/>
                        </a:rPr>
                        <a:t>01 - 15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5000"/>
                        </a:lnSpc>
                        <a:spcAft>
                          <a:spcPts val="0"/>
                        </a:spcAft>
                      </a:pPr>
                      <a:r>
                        <a:rPr lang="es-EC" sz="10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86552185"/>
                  </a:ext>
                </a:extLst>
              </a:tr>
            </a:tbl>
          </a:graphicData>
        </a:graphic>
      </p:graphicFrame>
      <p:sp>
        <p:nvSpPr>
          <p:cNvPr id="13" name="Flecha derecha 12"/>
          <p:cNvSpPr/>
          <p:nvPr/>
        </p:nvSpPr>
        <p:spPr>
          <a:xfrm>
            <a:off x="3831257" y="1237239"/>
            <a:ext cx="720080" cy="345775"/>
          </a:xfrm>
          <a:prstGeom prst="righ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a:p>
        </p:txBody>
      </p:sp>
      <p:sp>
        <p:nvSpPr>
          <p:cNvPr id="14" name="Flecha curvada hacia la izquierda 13"/>
          <p:cNvSpPr/>
          <p:nvPr/>
        </p:nvSpPr>
        <p:spPr>
          <a:xfrm rot="20225141">
            <a:off x="10484143" y="1590584"/>
            <a:ext cx="792088" cy="1454425"/>
          </a:xfrm>
          <a:prstGeom prst="curvedLeftArrow">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a:solidFill>
                <a:schemeClr val="tx1"/>
              </a:solidFill>
            </a:endParaRPr>
          </a:p>
        </p:txBody>
      </p:sp>
      <p:pic>
        <p:nvPicPr>
          <p:cNvPr id="15" name="Imagen 14"/>
          <p:cNvPicPr>
            <a:picLocks noChangeAspect="1"/>
          </p:cNvPicPr>
          <p:nvPr/>
        </p:nvPicPr>
        <p:blipFill>
          <a:blip r:embed="rId3"/>
          <a:stretch>
            <a:fillRect/>
          </a:stretch>
        </p:blipFill>
        <p:spPr>
          <a:xfrm>
            <a:off x="5351761" y="3022513"/>
            <a:ext cx="5248867" cy="3406948"/>
          </a:xfrm>
          <a:prstGeom prst="rect">
            <a:avLst/>
          </a:prstGeom>
        </p:spPr>
      </p:pic>
      <p:sp>
        <p:nvSpPr>
          <p:cNvPr id="8" name="Cubo 7">
            <a:hlinkClick r:id="rId4"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99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13285" y="1268760"/>
            <a:ext cx="10565430" cy="1600200"/>
          </a:xfrm>
        </p:spPr>
        <p:txBody>
          <a:bodyPr>
            <a:noAutofit/>
          </a:bodyPr>
          <a:lstStyle/>
          <a:p>
            <a:pPr marL="45720" indent="0" algn="just">
              <a:buNone/>
            </a:pPr>
            <a:r>
              <a:rPr lang="es-EC" dirty="0" smtClean="0">
                <a:latin typeface="Calibri" panose="020F0502020204030204" pitchFamily="34" charset="0"/>
                <a:cs typeface="Calibri" panose="020F0502020204030204" pitchFamily="34" charset="0"/>
              </a:rPr>
              <a:t>Para los recursos tiempo y dinero se evaluaron los recursos económicos invertidos según el Ministerio Patrimonial para el levantamiento de bienes, considerando los factores de software y equipos geográficos.</a:t>
            </a:r>
            <a:endParaRPr lang="en-US" dirty="0">
              <a:latin typeface="Calibri" panose="020F0502020204030204" pitchFamily="34" charset="0"/>
              <a:cs typeface="Calibri" panose="020F0502020204030204" pitchFamily="34"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824639346"/>
              </p:ext>
            </p:extLst>
          </p:nvPr>
        </p:nvGraphicFramePr>
        <p:xfrm>
          <a:off x="1343472" y="2669653"/>
          <a:ext cx="4752528" cy="1792224"/>
        </p:xfrm>
        <a:graphic>
          <a:graphicData uri="http://schemas.openxmlformats.org/drawingml/2006/table">
            <a:tbl>
              <a:tblPr firstRow="1" firstCol="1" bandRow="1">
                <a:tableStyleId>{93296810-A885-4BE3-A3E7-6D5BEEA58F35}</a:tableStyleId>
              </a:tblPr>
              <a:tblGrid>
                <a:gridCol w="1522150">
                  <a:extLst>
                    <a:ext uri="{9D8B030D-6E8A-4147-A177-3AD203B41FA5}">
                      <a16:colId xmlns:a16="http://schemas.microsoft.com/office/drawing/2014/main" xmlns="" val="1717904279"/>
                    </a:ext>
                  </a:extLst>
                </a:gridCol>
                <a:gridCol w="1567412">
                  <a:extLst>
                    <a:ext uri="{9D8B030D-6E8A-4147-A177-3AD203B41FA5}">
                      <a16:colId xmlns:a16="http://schemas.microsoft.com/office/drawing/2014/main" xmlns="" val="3601879389"/>
                    </a:ext>
                  </a:extLst>
                </a:gridCol>
                <a:gridCol w="1662966">
                  <a:extLst>
                    <a:ext uri="{9D8B030D-6E8A-4147-A177-3AD203B41FA5}">
                      <a16:colId xmlns:a16="http://schemas.microsoft.com/office/drawing/2014/main" xmlns="" val="3030792071"/>
                    </a:ext>
                  </a:extLst>
                </a:gridCol>
              </a:tblGrid>
              <a:tr h="413168">
                <a:tc>
                  <a:txBody>
                    <a:bodyPr/>
                    <a:lstStyle/>
                    <a:p>
                      <a:endParaRPr lang="en-US" sz="1800">
                        <a:effectLst/>
                        <a:latin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400">
                          <a:effectLst/>
                        </a:rPr>
                        <a:t>Metodología Tradicional INPC</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400" dirty="0">
                          <a:effectLst/>
                        </a:rPr>
                        <a:t>Metodología de mapeo móvil</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1864075126"/>
                  </a:ext>
                </a:extLst>
              </a:tr>
              <a:tr h="201586">
                <a:tc>
                  <a:txBody>
                    <a:bodyPr/>
                    <a:lstStyle/>
                    <a:p>
                      <a:pPr algn="ctr">
                        <a:lnSpc>
                          <a:spcPct val="105000"/>
                        </a:lnSpc>
                        <a:spcAft>
                          <a:spcPts val="0"/>
                        </a:spcAft>
                      </a:pPr>
                      <a:r>
                        <a:rPr lang="es-EC" sz="1400">
                          <a:effectLst/>
                        </a:rPr>
                        <a:t>Software</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400">
                          <a:effectLst/>
                        </a:rPr>
                        <a:t>$548.342,00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400">
                          <a:effectLst/>
                        </a:rPr>
                        <a:t>$35.000,00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3747313345"/>
                  </a:ext>
                </a:extLst>
              </a:tr>
              <a:tr h="624834">
                <a:tc>
                  <a:txBody>
                    <a:bodyPr/>
                    <a:lstStyle/>
                    <a:p>
                      <a:pPr algn="ctr">
                        <a:lnSpc>
                          <a:spcPct val="105000"/>
                        </a:lnSpc>
                        <a:spcAft>
                          <a:spcPts val="0"/>
                        </a:spcAft>
                      </a:pPr>
                      <a:r>
                        <a:rPr lang="es-EC" sz="1400">
                          <a:effectLst/>
                        </a:rPr>
                        <a:t>Equipos para georreferenciación</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400">
                          <a:effectLst/>
                        </a:rPr>
                        <a:t>$438.673,60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400" dirty="0">
                          <a:effectLst/>
                        </a:rPr>
                        <a:t>$120.000,00</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804639145"/>
                  </a:ext>
                </a:extLst>
              </a:tr>
              <a:tr h="413168">
                <a:tc>
                  <a:txBody>
                    <a:bodyPr/>
                    <a:lstStyle/>
                    <a:p>
                      <a:pPr algn="ctr">
                        <a:lnSpc>
                          <a:spcPct val="105000"/>
                        </a:lnSpc>
                        <a:spcAft>
                          <a:spcPts val="0"/>
                        </a:spcAft>
                      </a:pPr>
                      <a:r>
                        <a:rPr lang="es-EC" sz="1400">
                          <a:effectLst/>
                        </a:rPr>
                        <a:t>Total del costo de actividades</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400">
                          <a:effectLst/>
                        </a:rPr>
                        <a:t>$987.015,60</a:t>
                      </a:r>
                      <a:endParaRPr lang="en-US" sz="18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400" dirty="0">
                          <a:effectLst/>
                        </a:rPr>
                        <a:t>$155.000,00</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3446590072"/>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757388475"/>
              </p:ext>
            </p:extLst>
          </p:nvPr>
        </p:nvGraphicFramePr>
        <p:xfrm>
          <a:off x="4080853" y="5003509"/>
          <a:ext cx="7518964" cy="1358716"/>
        </p:xfrm>
        <a:graphic>
          <a:graphicData uri="http://schemas.openxmlformats.org/drawingml/2006/table">
            <a:tbl>
              <a:tblPr firstRow="1" firstCol="1" bandRow="1">
                <a:tableStyleId>{10A1B5D5-9B99-4C35-A422-299274C87663}</a:tableStyleId>
              </a:tblPr>
              <a:tblGrid>
                <a:gridCol w="1098222">
                  <a:extLst>
                    <a:ext uri="{9D8B030D-6E8A-4147-A177-3AD203B41FA5}">
                      <a16:colId xmlns:a16="http://schemas.microsoft.com/office/drawing/2014/main" xmlns="" val="3784337774"/>
                    </a:ext>
                  </a:extLst>
                </a:gridCol>
                <a:gridCol w="1226347">
                  <a:extLst>
                    <a:ext uri="{9D8B030D-6E8A-4147-A177-3AD203B41FA5}">
                      <a16:colId xmlns:a16="http://schemas.microsoft.com/office/drawing/2014/main" xmlns="" val="2905437260"/>
                    </a:ext>
                  </a:extLst>
                </a:gridCol>
                <a:gridCol w="1225384">
                  <a:extLst>
                    <a:ext uri="{9D8B030D-6E8A-4147-A177-3AD203B41FA5}">
                      <a16:colId xmlns:a16="http://schemas.microsoft.com/office/drawing/2014/main" xmlns="" val="769563985"/>
                    </a:ext>
                  </a:extLst>
                </a:gridCol>
                <a:gridCol w="822702">
                  <a:extLst>
                    <a:ext uri="{9D8B030D-6E8A-4147-A177-3AD203B41FA5}">
                      <a16:colId xmlns:a16="http://schemas.microsoft.com/office/drawing/2014/main" xmlns="" val="752005574"/>
                    </a:ext>
                  </a:extLst>
                </a:gridCol>
                <a:gridCol w="1098222">
                  <a:extLst>
                    <a:ext uri="{9D8B030D-6E8A-4147-A177-3AD203B41FA5}">
                      <a16:colId xmlns:a16="http://schemas.microsoft.com/office/drawing/2014/main" xmlns="" val="2556995090"/>
                    </a:ext>
                  </a:extLst>
                </a:gridCol>
                <a:gridCol w="797656">
                  <a:extLst>
                    <a:ext uri="{9D8B030D-6E8A-4147-A177-3AD203B41FA5}">
                      <a16:colId xmlns:a16="http://schemas.microsoft.com/office/drawing/2014/main" xmlns="" val="20941145"/>
                    </a:ext>
                  </a:extLst>
                </a:gridCol>
                <a:gridCol w="1250431">
                  <a:extLst>
                    <a:ext uri="{9D8B030D-6E8A-4147-A177-3AD203B41FA5}">
                      <a16:colId xmlns:a16="http://schemas.microsoft.com/office/drawing/2014/main" xmlns="" val="3170320492"/>
                    </a:ext>
                  </a:extLst>
                </a:gridCol>
              </a:tblGrid>
              <a:tr h="257333">
                <a:tc gridSpan="3">
                  <a:txBody>
                    <a:bodyPr/>
                    <a:lstStyle/>
                    <a:p>
                      <a:pPr algn="ctr">
                        <a:lnSpc>
                          <a:spcPct val="105000"/>
                        </a:lnSpc>
                        <a:spcAft>
                          <a:spcPts val="1000"/>
                        </a:spcAft>
                      </a:pPr>
                      <a:r>
                        <a:rPr lang="es-EC" sz="1600">
                          <a:effectLst/>
                        </a:rPr>
                        <a:t>Metodología Tradicional INPC</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gridSpan="4">
                  <a:txBody>
                    <a:bodyPr/>
                    <a:lstStyle/>
                    <a:p>
                      <a:pPr algn="ctr">
                        <a:lnSpc>
                          <a:spcPct val="105000"/>
                        </a:lnSpc>
                        <a:spcAft>
                          <a:spcPts val="1000"/>
                        </a:spcAft>
                      </a:pPr>
                      <a:r>
                        <a:rPr lang="es-EC" sz="1600">
                          <a:effectLst/>
                        </a:rPr>
                        <a:t>Metodología de mapeo móvil</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424003178"/>
                  </a:ext>
                </a:extLst>
              </a:tr>
              <a:tr h="257333">
                <a:tc rowSpan="2">
                  <a:txBody>
                    <a:bodyPr/>
                    <a:lstStyle/>
                    <a:p>
                      <a:pPr algn="ctr">
                        <a:lnSpc>
                          <a:spcPct val="105000"/>
                        </a:lnSpc>
                        <a:spcAft>
                          <a:spcPts val="0"/>
                        </a:spcAft>
                      </a:pPr>
                      <a:r>
                        <a:rPr lang="es-EC" sz="1600">
                          <a:effectLst/>
                        </a:rPr>
                        <a:t>Bienes</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rowSpan="2">
                  <a:txBody>
                    <a:bodyPr/>
                    <a:lstStyle/>
                    <a:p>
                      <a:pPr algn="ctr">
                        <a:lnSpc>
                          <a:spcPct val="105000"/>
                        </a:lnSpc>
                        <a:spcAft>
                          <a:spcPts val="0"/>
                        </a:spcAft>
                      </a:pPr>
                      <a:r>
                        <a:rPr lang="es-EC" sz="1600">
                          <a:effectLst/>
                        </a:rPr>
                        <a:t>Tiempo (años)</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rowSpan="2">
                  <a:txBody>
                    <a:bodyPr/>
                    <a:lstStyle/>
                    <a:p>
                      <a:pPr algn="ctr">
                        <a:lnSpc>
                          <a:spcPct val="105000"/>
                        </a:lnSpc>
                        <a:spcAft>
                          <a:spcPts val="0"/>
                        </a:spcAft>
                      </a:pPr>
                      <a:r>
                        <a:rPr lang="es-EC" sz="1400" dirty="0">
                          <a:effectLst/>
                        </a:rPr>
                        <a:t>Bien/Tiempo</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rowSpan="2">
                  <a:txBody>
                    <a:bodyPr/>
                    <a:lstStyle/>
                    <a:p>
                      <a:pPr algn="ctr">
                        <a:lnSpc>
                          <a:spcPct val="105000"/>
                        </a:lnSpc>
                        <a:spcAft>
                          <a:spcPts val="0"/>
                        </a:spcAft>
                      </a:pPr>
                      <a:r>
                        <a:rPr lang="es-EC" sz="1600" dirty="0">
                          <a:effectLst/>
                        </a:rPr>
                        <a:t>Bienes</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gridSpan="2">
                  <a:txBody>
                    <a:bodyPr/>
                    <a:lstStyle/>
                    <a:p>
                      <a:pPr algn="ctr">
                        <a:lnSpc>
                          <a:spcPct val="105000"/>
                        </a:lnSpc>
                        <a:spcAft>
                          <a:spcPts val="0"/>
                        </a:spcAft>
                      </a:pPr>
                      <a:r>
                        <a:rPr lang="es-EC" sz="1600">
                          <a:effectLst/>
                        </a:rPr>
                        <a:t>Tiempo</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hMerge="1">
                  <a:txBody>
                    <a:bodyPr/>
                    <a:lstStyle/>
                    <a:p>
                      <a:endParaRPr lang="en-US"/>
                    </a:p>
                  </a:txBody>
                  <a:tcPr/>
                </a:tc>
                <a:tc rowSpan="2">
                  <a:txBody>
                    <a:bodyPr/>
                    <a:lstStyle/>
                    <a:p>
                      <a:pPr algn="ctr">
                        <a:lnSpc>
                          <a:spcPct val="105000"/>
                        </a:lnSpc>
                        <a:spcAft>
                          <a:spcPts val="0"/>
                        </a:spcAft>
                      </a:pPr>
                      <a:r>
                        <a:rPr lang="es-EC" sz="1400" dirty="0">
                          <a:effectLst/>
                        </a:rPr>
                        <a:t>Bien/Tiempo</a:t>
                      </a:r>
                      <a:endParaRPr lang="en-US" sz="18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3414776407"/>
                  </a:ext>
                </a:extLst>
              </a:tr>
              <a:tr h="42202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5000"/>
                        </a:lnSpc>
                        <a:spcAft>
                          <a:spcPts val="0"/>
                        </a:spcAft>
                      </a:pPr>
                      <a:r>
                        <a:rPr lang="es-EC" sz="1600">
                          <a:effectLst/>
                        </a:rPr>
                        <a:t>Recorrido</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600">
                          <a:effectLst/>
                        </a:rPr>
                        <a:t>Ficha</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vMerge="1">
                  <a:txBody>
                    <a:bodyPr/>
                    <a:lstStyle/>
                    <a:p>
                      <a:endParaRPr lang="en-US"/>
                    </a:p>
                  </a:txBody>
                  <a:tcPr/>
                </a:tc>
                <a:extLst>
                  <a:ext uri="{0D108BD9-81ED-4DB2-BD59-A6C34878D82A}">
                    <a16:rowId xmlns:a16="http://schemas.microsoft.com/office/drawing/2014/main" xmlns="" val="4272129875"/>
                  </a:ext>
                </a:extLst>
              </a:tr>
              <a:tr h="422025">
                <a:tc>
                  <a:txBody>
                    <a:bodyPr/>
                    <a:lstStyle/>
                    <a:p>
                      <a:pPr algn="ctr">
                        <a:lnSpc>
                          <a:spcPct val="105000"/>
                        </a:lnSpc>
                        <a:spcAft>
                          <a:spcPts val="0"/>
                        </a:spcAft>
                      </a:pPr>
                      <a:r>
                        <a:rPr lang="es-EC" sz="1600" dirty="0">
                          <a:effectLst/>
                        </a:rPr>
                        <a:t>219000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600">
                          <a:effectLst/>
                        </a:rPr>
                        <a:t>5</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600">
                          <a:effectLst/>
                        </a:rPr>
                        <a:t>0:11:03</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600">
                          <a:effectLst/>
                        </a:rPr>
                        <a:t>28</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600">
                          <a:effectLst/>
                        </a:rPr>
                        <a:t>0:07:54</a:t>
                      </a:r>
                      <a:endParaRPr lang="en-US" sz="20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600" dirty="0">
                          <a:effectLst/>
                        </a:rPr>
                        <a:t>0:05:00</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algn="ctr">
                        <a:lnSpc>
                          <a:spcPct val="105000"/>
                        </a:lnSpc>
                        <a:spcAft>
                          <a:spcPts val="0"/>
                        </a:spcAft>
                      </a:pPr>
                      <a:r>
                        <a:rPr lang="es-EC" sz="1600" dirty="0">
                          <a:effectLst/>
                        </a:rPr>
                        <a:t>0:05:27</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xmlns="" val="2449552659"/>
                  </a:ext>
                </a:extLst>
              </a:tr>
            </a:tbl>
          </a:graphicData>
        </a:graphic>
      </p:graphicFrame>
      <p:sp>
        <p:nvSpPr>
          <p:cNvPr id="7" name="Elipse 6"/>
          <p:cNvSpPr/>
          <p:nvPr/>
        </p:nvSpPr>
        <p:spPr>
          <a:xfrm>
            <a:off x="7566141" y="2754254"/>
            <a:ext cx="3096344" cy="136838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400" dirty="0"/>
              <a:t>Recursos Económicos</a:t>
            </a:r>
            <a:endParaRPr lang="en-US" sz="2400" dirty="0"/>
          </a:p>
        </p:txBody>
      </p:sp>
      <p:sp>
        <p:nvSpPr>
          <p:cNvPr id="8" name="Elipse 7"/>
          <p:cNvSpPr/>
          <p:nvPr/>
        </p:nvSpPr>
        <p:spPr>
          <a:xfrm>
            <a:off x="813286" y="5003510"/>
            <a:ext cx="2114363" cy="1368383"/>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400" dirty="0"/>
              <a:t>Tiempo</a:t>
            </a:r>
            <a:endParaRPr lang="en-US" sz="2400" dirty="0"/>
          </a:p>
        </p:txBody>
      </p:sp>
      <p:sp>
        <p:nvSpPr>
          <p:cNvPr id="9" name="Flecha derecha 8"/>
          <p:cNvSpPr/>
          <p:nvPr/>
        </p:nvSpPr>
        <p:spPr>
          <a:xfrm>
            <a:off x="6406222" y="3195838"/>
            <a:ext cx="849696" cy="48521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a:p>
        </p:txBody>
      </p:sp>
      <p:sp>
        <p:nvSpPr>
          <p:cNvPr id="10" name="Flecha derecha 9"/>
          <p:cNvSpPr/>
          <p:nvPr/>
        </p:nvSpPr>
        <p:spPr>
          <a:xfrm rot="10800000">
            <a:off x="3117090" y="5440261"/>
            <a:ext cx="849696" cy="48521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a:p>
        </p:txBody>
      </p:sp>
      <p:sp>
        <p:nvSpPr>
          <p:cNvPr id="11" name="CuadroTexto 10"/>
          <p:cNvSpPr txBox="1"/>
          <p:nvPr/>
        </p:nvSpPr>
        <p:spPr>
          <a:xfrm>
            <a:off x="3966786" y="315144"/>
            <a:ext cx="4650378" cy="584775"/>
          </a:xfrm>
          <a:prstGeom prst="rect">
            <a:avLst/>
          </a:prstGeom>
          <a:noFill/>
        </p:spPr>
        <p:txBody>
          <a:bodyPr wrap="square" rtlCol="0">
            <a:spAutoFit/>
          </a:bodyPr>
          <a:lstStyle/>
          <a:p>
            <a:r>
              <a:rPr lang="es-EC" sz="3200" dirty="0" smtClean="0">
                <a:ln w="0"/>
                <a:effectLst>
                  <a:outerShdw blurRad="38100" dist="19050" dir="2700000" algn="tl" rotWithShape="0">
                    <a:schemeClr val="dk1">
                      <a:alpha val="40000"/>
                    </a:schemeClr>
                  </a:outerShdw>
                </a:effectLst>
              </a:rPr>
              <a:t>TIEMPO - DINERO</a:t>
            </a:r>
            <a:endParaRPr lang="en-US" sz="3200" dirty="0">
              <a:ln w="0"/>
              <a:effectLst>
                <a:outerShdw blurRad="38100" dist="19050" dir="2700000" algn="tl" rotWithShape="0">
                  <a:schemeClr val="dk1">
                    <a:alpha val="40000"/>
                  </a:schemeClr>
                </a:outerShdw>
              </a:effectLst>
            </a:endParaRPr>
          </a:p>
        </p:txBody>
      </p:sp>
      <p:sp>
        <p:nvSpPr>
          <p:cNvPr id="12" name="Cubo 11">
            <a:hlinkClick r:id="rId2"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166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59396" y="1439124"/>
            <a:ext cx="10873208" cy="5400600"/>
          </a:xfrm>
        </p:spPr>
        <p:txBody>
          <a:bodyPr>
            <a:normAutofit fontScale="92500"/>
          </a:bodyPr>
          <a:lstStyle/>
          <a:p>
            <a:pPr algn="just"/>
            <a:r>
              <a:rPr lang="es-EC" sz="2200" dirty="0">
                <a:latin typeface="Calibri" panose="020F0502020204030204" pitchFamily="34" charset="0"/>
                <a:cs typeface="Calibri" panose="020F0502020204030204" pitchFamily="34" charset="0"/>
              </a:rPr>
              <a:t>Se realizó un inventario físico de bienes inmuebles en una zona piloto del Centro Histórico de Quito, adquiriendo información a través de la técnica de mapeo móvil con la aplicación de un sistema </a:t>
            </a:r>
            <a:r>
              <a:rPr lang="es-EC" sz="2200" dirty="0" err="1">
                <a:latin typeface="Calibri" panose="020F0502020204030204" pitchFamily="34" charset="0"/>
                <a:cs typeface="Calibri" panose="020F0502020204030204" pitchFamily="34" charset="0"/>
              </a:rPr>
              <a:t>multicámaras</a:t>
            </a:r>
            <a:r>
              <a:rPr lang="es-EC" sz="2200" dirty="0">
                <a:latin typeface="Calibri" panose="020F0502020204030204" pitchFamily="34" charset="0"/>
                <a:cs typeface="Calibri" panose="020F0502020204030204" pitchFamily="34" charset="0"/>
              </a:rPr>
              <a:t> de rápida captura, logrando así la obtención de datos precisos en menor tiempo frente a técnicas tradicionales </a:t>
            </a:r>
          </a:p>
          <a:p>
            <a:pPr algn="just"/>
            <a:r>
              <a:rPr lang="es-EC" sz="2200" dirty="0">
                <a:latin typeface="Calibri" panose="020F0502020204030204" pitchFamily="34" charset="0"/>
                <a:cs typeface="Calibri" panose="020F0502020204030204" pitchFamily="34" charset="0"/>
              </a:rPr>
              <a:t>Los resultados del inventario físico de bienes inmuebles identificaron que el 3.57% de ellos requieren protección absoluta, de esta manera se procuraría la conservación patrimonial. </a:t>
            </a:r>
          </a:p>
          <a:p>
            <a:pPr algn="just"/>
            <a:r>
              <a:rPr lang="es-419" sz="2200" dirty="0">
                <a:latin typeface="Calibri" panose="020F0502020204030204" pitchFamily="34" charset="0"/>
                <a:cs typeface="Calibri" panose="020F0502020204030204" pitchFamily="34" charset="0"/>
              </a:rPr>
              <a:t>Se logró consolidar una base de datos con información de cada uno de los bienes inmuebles, mismos que fueron inventariados en una plataforma, basándose en las características detalladas del INPC. Los resultados de la información adquirida fueron relevantes para la valoración del inmueble en el Centro Histórico de Quito, ponderando cada una de sus características hasta obtener el resultado final sobre el tipo de protección que se le debe de dar a cada uno.</a:t>
            </a:r>
          </a:p>
          <a:p>
            <a:pPr algn="just"/>
            <a:r>
              <a:rPr lang="es-419" sz="2200" dirty="0">
                <a:latin typeface="Calibri" panose="020F0502020204030204" pitchFamily="34" charset="0"/>
                <a:cs typeface="Calibri" panose="020F0502020204030204" pitchFamily="34" charset="0"/>
              </a:rPr>
              <a:t>Se comparó la metodología tradicional, frente a la de mapeo móvil tomando en cuenta los parámetros de tiempo y recursos económicos invertidos durante el inventariado de bienes inmuebles, alcanzando con la implementación de mapeo móvil la reducción del 70.35% en tiempo y 84.29% en recursos económicos, con resultados igual de óptimos, pero de mayor precisión.</a:t>
            </a:r>
            <a:endParaRPr lang="en-US" sz="2200" dirty="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a:p>
            <a:pPr algn="just"/>
            <a:endParaRPr lang="es-EC" dirty="0" smtClean="0">
              <a:latin typeface="Calibri" panose="020F0502020204030204" pitchFamily="34" charset="0"/>
              <a:cs typeface="Calibri" panose="020F0502020204030204" pitchFamily="34" charset="0"/>
            </a:endParaRPr>
          </a:p>
          <a:p>
            <a:pPr algn="just"/>
            <a:endParaRPr lang="en-US" dirty="0">
              <a:latin typeface="Calibri" panose="020F0502020204030204" pitchFamily="34" charset="0"/>
              <a:cs typeface="Calibri" panose="020F0502020204030204" pitchFamily="34" charset="0"/>
            </a:endParaRPr>
          </a:p>
        </p:txBody>
      </p:sp>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CONCLUSIONES</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5" name="Cubo 4"/>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542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975146260"/>
              </p:ext>
            </p:extLst>
          </p:nvPr>
        </p:nvGraphicFramePr>
        <p:xfrm>
          <a:off x="4114800" y="1149532"/>
          <a:ext cx="7001691" cy="4585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ítulo 1"/>
          <p:cNvSpPr>
            <a:spLocks noGrp="1"/>
          </p:cNvSpPr>
          <p:nvPr>
            <p:ph type="title"/>
          </p:nvPr>
        </p:nvSpPr>
        <p:spPr>
          <a:xfrm>
            <a:off x="1031361" y="2673531"/>
            <a:ext cx="3814959" cy="970450"/>
          </a:xfrm>
        </p:spPr>
        <p:txBody>
          <a:bodyPr>
            <a:noAutofit/>
          </a:bodyPr>
          <a:lstStyle/>
          <a:p>
            <a:r>
              <a:rPr lang="es-EC" dirty="0" smtClean="0"/>
              <a:t>ÍNDICE</a:t>
            </a:r>
            <a:endParaRPr lang="en-US" dirty="0"/>
          </a:p>
        </p:txBody>
      </p:sp>
    </p:spTree>
    <p:extLst>
      <p:ext uri="{BB962C8B-B14F-4D97-AF65-F5344CB8AC3E}">
        <p14:creationId xmlns:p14="http://schemas.microsoft.com/office/powerpoint/2010/main" val="23328302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pPr algn="just"/>
            <a:r>
              <a:rPr lang="es-419" dirty="0">
                <a:latin typeface="Calibri" panose="020F0502020204030204" pitchFamily="34" charset="0"/>
                <a:cs typeface="Calibri" panose="020F0502020204030204" pitchFamily="34" charset="0"/>
              </a:rPr>
              <a:t>Gran parte de la optimización del tiempo empleado en los recorridos, recae en el sentido de la orientación de los investigadores. Por esta razón es recomendable contar con elementos que conozcan la zona donde se realizará la trayectoria de recolección de datos</a:t>
            </a:r>
            <a:r>
              <a:rPr lang="es-419" dirty="0" smtClean="0">
                <a:latin typeface="Calibri" panose="020F0502020204030204" pitchFamily="34" charset="0"/>
                <a:cs typeface="Calibri" panose="020F0502020204030204" pitchFamily="34" charset="0"/>
              </a:rPr>
              <a:t>.</a:t>
            </a:r>
          </a:p>
          <a:p>
            <a:pPr algn="just"/>
            <a:r>
              <a:rPr lang="es-419" dirty="0">
                <a:latin typeface="Calibri" panose="020F0502020204030204" pitchFamily="34" charset="0"/>
                <a:cs typeface="Calibri" panose="020F0502020204030204" pitchFamily="34" charset="0"/>
              </a:rPr>
              <a:t>Es recomendable tener una velocidad constante en el vehículo que se realiza el recorrido, tomando en cuenta que no es necesario reducir la velocidad, ya que el equipo recepta la información hasta 120 km/h en carreteras.</a:t>
            </a:r>
            <a:endParaRPr lang="en-US" dirty="0">
              <a:latin typeface="Calibri" panose="020F0502020204030204" pitchFamily="34" charset="0"/>
              <a:cs typeface="Calibri" panose="020F0502020204030204" pitchFamily="34" charset="0"/>
            </a:endParaRPr>
          </a:p>
          <a:p>
            <a:endParaRPr lang="en-US" dirty="0"/>
          </a:p>
          <a:p>
            <a:endParaRPr lang="en-US" dirty="0"/>
          </a:p>
        </p:txBody>
      </p:sp>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RECOMENDACIONES</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5" name="Cubo 4"/>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634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1361" y="2673531"/>
            <a:ext cx="10353762" cy="970450"/>
          </a:xfrm>
        </p:spPr>
        <p:txBody>
          <a:bodyPr>
            <a:noAutofit/>
          </a:bodyPr>
          <a:lstStyle/>
          <a:p>
            <a:r>
              <a:rPr lang="es-EC" sz="7200" dirty="0" smtClean="0"/>
              <a:t>Muchas Gracias</a:t>
            </a:r>
            <a:endParaRPr lang="en-US" sz="7200" dirty="0"/>
          </a:p>
        </p:txBody>
      </p:sp>
    </p:spTree>
    <p:extLst>
      <p:ext uri="{BB962C8B-B14F-4D97-AF65-F5344CB8AC3E}">
        <p14:creationId xmlns:p14="http://schemas.microsoft.com/office/powerpoint/2010/main" val="1676452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80869072"/>
              </p:ext>
            </p:extLst>
          </p:nvPr>
        </p:nvGraphicFramePr>
        <p:xfrm>
          <a:off x="623392" y="1983490"/>
          <a:ext cx="11377264" cy="564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PROBLEMA</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6" name="CuadroTexto 5"/>
          <p:cNvSpPr txBox="1"/>
          <p:nvPr/>
        </p:nvSpPr>
        <p:spPr>
          <a:xfrm>
            <a:off x="5591944" y="1052736"/>
            <a:ext cx="1152128" cy="424732"/>
          </a:xfrm>
          <a:prstGeom prst="rect">
            <a:avLst/>
          </a:prstGeom>
          <a:noFill/>
          <a:ln>
            <a:noFill/>
          </a:ln>
        </p:spPr>
        <p:txBody>
          <a:bodyPr wrap="square" rtlCol="0">
            <a:spAutoFit/>
          </a:bodyPr>
          <a:lstStyle/>
          <a:p>
            <a:pPr>
              <a:lnSpc>
                <a:spcPct val="90000"/>
              </a:lnSpc>
            </a:pPr>
            <a:r>
              <a:rPr lang="es-EC" sz="2400" b="1" dirty="0">
                <a:latin typeface="Calibri" panose="020F0502020204030204" pitchFamily="34" charset="0"/>
                <a:cs typeface="Calibri" panose="020F0502020204030204" pitchFamily="34" charset="0"/>
              </a:rPr>
              <a:t>QUITO</a:t>
            </a:r>
            <a:endParaRPr lang="en-US" sz="2400" dirty="0" err="1">
              <a:latin typeface="Calibri" panose="020F0502020204030204" pitchFamily="34" charset="0"/>
              <a:cs typeface="Calibri" panose="020F0502020204030204" pitchFamily="34" charset="0"/>
            </a:endParaRPr>
          </a:p>
        </p:txBody>
      </p:sp>
      <p:sp>
        <p:nvSpPr>
          <p:cNvPr id="9" name="Cerrar llave 8"/>
          <p:cNvSpPr/>
          <p:nvPr/>
        </p:nvSpPr>
        <p:spPr>
          <a:xfrm rot="16200000">
            <a:off x="5923394" y="-2377023"/>
            <a:ext cx="345213" cy="8352930"/>
          </a:xfrm>
          <a:prstGeom prst="rightBrace">
            <a:avLst/>
          </a:prstGeom>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graphicFrame>
        <p:nvGraphicFramePr>
          <p:cNvPr id="10" name="Diagrama 9"/>
          <p:cNvGraphicFramePr/>
          <p:nvPr>
            <p:extLst>
              <p:ext uri="{D42A27DB-BD31-4B8C-83A1-F6EECF244321}">
                <p14:modId xmlns:p14="http://schemas.microsoft.com/office/powerpoint/2010/main" val="276013725"/>
              </p:ext>
            </p:extLst>
          </p:nvPr>
        </p:nvGraphicFramePr>
        <p:xfrm>
          <a:off x="-96688" y="2852936"/>
          <a:ext cx="4634141" cy="33123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Flecha derecha 10"/>
          <p:cNvSpPr/>
          <p:nvPr/>
        </p:nvSpPr>
        <p:spPr>
          <a:xfrm>
            <a:off x="4001020" y="4797216"/>
            <a:ext cx="720080" cy="576000"/>
          </a:xfrm>
          <a:prstGeom prst="rightArrow">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a:p>
        </p:txBody>
      </p:sp>
      <p:sp>
        <p:nvSpPr>
          <p:cNvPr id="12" name="CuadroTexto 11"/>
          <p:cNvSpPr txBox="1"/>
          <p:nvPr/>
        </p:nvSpPr>
        <p:spPr>
          <a:xfrm>
            <a:off x="4826105" y="3225878"/>
            <a:ext cx="7344816" cy="424732"/>
          </a:xfrm>
          <a:prstGeom prst="rect">
            <a:avLst/>
          </a:prstGeom>
          <a:noFill/>
          <a:ln>
            <a:noFill/>
          </a:ln>
        </p:spPr>
        <p:txBody>
          <a:bodyPr wrap="square" rtlCol="0">
            <a:spAutoFit/>
          </a:bodyPr>
          <a:lstStyle/>
          <a:p>
            <a:pPr>
              <a:lnSpc>
                <a:spcPct val="90000"/>
              </a:lnSpc>
            </a:pPr>
            <a:r>
              <a:rPr lang="es-EC" sz="2400" dirty="0"/>
              <a:t>Preservación – Mantenimiento - Restauración</a:t>
            </a:r>
            <a:endParaRPr lang="en-US" sz="2400" dirty="0" err="1"/>
          </a:p>
        </p:txBody>
      </p:sp>
      <p:sp>
        <p:nvSpPr>
          <p:cNvPr id="13" name="CuadroTexto 12"/>
          <p:cNvSpPr txBox="1"/>
          <p:nvPr/>
        </p:nvSpPr>
        <p:spPr>
          <a:xfrm>
            <a:off x="4845597" y="4872850"/>
            <a:ext cx="7344816" cy="424732"/>
          </a:xfrm>
          <a:prstGeom prst="rect">
            <a:avLst/>
          </a:prstGeom>
          <a:noFill/>
          <a:ln>
            <a:noFill/>
          </a:ln>
        </p:spPr>
        <p:txBody>
          <a:bodyPr wrap="square" rtlCol="0">
            <a:spAutoFit/>
          </a:bodyPr>
          <a:lstStyle/>
          <a:p>
            <a:pPr>
              <a:lnSpc>
                <a:spcPct val="90000"/>
              </a:lnSpc>
            </a:pPr>
            <a:r>
              <a:rPr lang="es-EC" sz="2400" dirty="0"/>
              <a:t>Debe estar actualizado de forma permanente</a:t>
            </a:r>
            <a:endParaRPr lang="en-US" sz="2400" dirty="0" err="1"/>
          </a:p>
        </p:txBody>
      </p:sp>
      <p:sp>
        <p:nvSpPr>
          <p:cNvPr id="14" name="Flecha derecha 13"/>
          <p:cNvSpPr/>
          <p:nvPr/>
        </p:nvSpPr>
        <p:spPr>
          <a:xfrm>
            <a:off x="4010605" y="3150244"/>
            <a:ext cx="720080" cy="576000"/>
          </a:xfrm>
          <a:prstGeom prst="rightArrow">
            <a:avLst/>
          </a:prstGeom>
          <a:solidFill>
            <a:schemeClr val="accent5">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a:p>
        </p:txBody>
      </p:sp>
      <p:sp>
        <p:nvSpPr>
          <p:cNvPr id="15" name="CuadroTexto 14"/>
          <p:cNvSpPr txBox="1"/>
          <p:nvPr/>
        </p:nvSpPr>
        <p:spPr>
          <a:xfrm>
            <a:off x="263352" y="5951022"/>
            <a:ext cx="11737304" cy="646331"/>
          </a:xfrm>
          <a:prstGeom prst="rect">
            <a:avLst/>
          </a:prstGeom>
          <a:noFill/>
          <a:ln>
            <a:noFill/>
          </a:ln>
        </p:spPr>
        <p:txBody>
          <a:bodyPr wrap="square" rtlCol="0">
            <a:spAutoFit/>
          </a:bodyPr>
          <a:lstStyle/>
          <a:p>
            <a:pPr algn="ctr">
              <a:lnSpc>
                <a:spcPct val="90000"/>
              </a:lnSpc>
            </a:pPr>
            <a:r>
              <a:rPr lang="es-EC" sz="2000" dirty="0"/>
              <a:t>Sin embargo, las metodología empleadas requieren de varias visitas de campo y llenado de fichas, conjuntamente con la toma de fotografías y puntos GPS</a:t>
            </a:r>
            <a:endParaRPr lang="en-US" sz="2000" dirty="0" err="1"/>
          </a:p>
        </p:txBody>
      </p:sp>
      <p:sp>
        <p:nvSpPr>
          <p:cNvPr id="2" name="Cubo 1">
            <a:hlinkClick r:id="rId12"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09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7408" y="1484784"/>
            <a:ext cx="10441160" cy="4687416"/>
          </a:xfrm>
        </p:spPr>
        <p:txBody>
          <a:bodyPr>
            <a:normAutofit fontScale="92500" lnSpcReduction="20000"/>
          </a:bodyPr>
          <a:lstStyle/>
          <a:p>
            <a:pPr marL="45720" indent="0" algn="just">
              <a:buNone/>
            </a:pPr>
            <a:r>
              <a:rPr lang="es-EC" sz="2800" dirty="0">
                <a:latin typeface="Calibri" panose="020F0502020204030204" pitchFamily="34" charset="0"/>
                <a:cs typeface="Calibri" panose="020F0502020204030204" pitchFamily="34" charset="0"/>
              </a:rPr>
              <a:t>Realizar un inventario físico de bienes inmuebles en una zona piloto del Centro Histórico de Quito orientado a la conservación patrimonial, mediante la implementación de un sistema </a:t>
            </a:r>
            <a:r>
              <a:rPr lang="es-EC" sz="2800" dirty="0" err="1">
                <a:latin typeface="Calibri" panose="020F0502020204030204" pitchFamily="34" charset="0"/>
                <a:cs typeface="Calibri" panose="020F0502020204030204" pitchFamily="34" charset="0"/>
              </a:rPr>
              <a:t>multicámaras</a:t>
            </a:r>
            <a:r>
              <a:rPr lang="es-EC" sz="2800" dirty="0">
                <a:latin typeface="Calibri" panose="020F0502020204030204" pitchFamily="34" charset="0"/>
                <a:cs typeface="Calibri" panose="020F0502020204030204" pitchFamily="34" charset="0"/>
              </a:rPr>
              <a:t> de rápida captura para optimización del proceso.</a:t>
            </a:r>
          </a:p>
          <a:p>
            <a:pPr marL="45720" indent="0" algn="just">
              <a:buNone/>
            </a:pPr>
            <a:endParaRPr lang="es-EC" sz="2800" dirty="0">
              <a:latin typeface="Calibri" panose="020F0502020204030204" pitchFamily="34" charset="0"/>
              <a:cs typeface="Calibri" panose="020F0502020204030204" pitchFamily="34" charset="0"/>
            </a:endParaRPr>
          </a:p>
          <a:p>
            <a:pPr marL="45720" indent="0" algn="just">
              <a:buNone/>
            </a:pPr>
            <a:r>
              <a:rPr lang="es-EC" sz="2800" b="1" dirty="0">
                <a:latin typeface="Calibri" panose="020F0502020204030204" pitchFamily="34" charset="0"/>
                <a:cs typeface="Calibri" panose="020F0502020204030204" pitchFamily="34" charset="0"/>
              </a:rPr>
              <a:t>OBJETIVOS ESPECÍFICOS</a:t>
            </a:r>
            <a:endParaRPr lang="en-US" sz="2800" b="1" dirty="0">
              <a:latin typeface="Calibri" panose="020F0502020204030204" pitchFamily="34" charset="0"/>
              <a:cs typeface="Calibri" panose="020F0502020204030204" pitchFamily="34" charset="0"/>
            </a:endParaRPr>
          </a:p>
          <a:p>
            <a:pPr lvl="0" algn="just"/>
            <a:r>
              <a:rPr lang="es-EC" sz="2800" dirty="0">
                <a:latin typeface="Calibri" panose="020F0502020204030204" pitchFamily="34" charset="0"/>
                <a:cs typeface="Calibri" panose="020F0502020204030204" pitchFamily="34" charset="0"/>
              </a:rPr>
              <a:t>Aplicar la técnica de captura rápida en la zona piloto del Centro Histórico de Quito.</a:t>
            </a:r>
            <a:endParaRPr lang="en-US" dirty="0">
              <a:latin typeface="Calibri" panose="020F0502020204030204" pitchFamily="34" charset="0"/>
              <a:cs typeface="Calibri" panose="020F0502020204030204" pitchFamily="34" charset="0"/>
            </a:endParaRPr>
          </a:p>
          <a:p>
            <a:pPr lvl="0" algn="just"/>
            <a:r>
              <a:rPr lang="es-EC" sz="2800" dirty="0">
                <a:latin typeface="Calibri" panose="020F0502020204030204" pitchFamily="34" charset="0"/>
                <a:cs typeface="Calibri" panose="020F0502020204030204" pitchFamily="34" charset="0"/>
              </a:rPr>
              <a:t>Validar la información recopilada en base a parámetros de la Norma ISO 19157.</a:t>
            </a:r>
            <a:endParaRPr lang="en-US" dirty="0">
              <a:latin typeface="Calibri" panose="020F0502020204030204" pitchFamily="34" charset="0"/>
              <a:cs typeface="Calibri" panose="020F0502020204030204" pitchFamily="34" charset="0"/>
            </a:endParaRPr>
          </a:p>
          <a:p>
            <a:pPr lvl="0" algn="just"/>
            <a:r>
              <a:rPr lang="es-EC" sz="2800" dirty="0">
                <a:latin typeface="Calibri" panose="020F0502020204030204" pitchFamily="34" charset="0"/>
                <a:cs typeface="Calibri" panose="020F0502020204030204" pitchFamily="34" charset="0"/>
              </a:rPr>
              <a:t>Elaborar inventario de bienes inmuebles de la zona en estudio.</a:t>
            </a:r>
            <a:endParaRPr lang="en-US" dirty="0">
              <a:latin typeface="Calibri" panose="020F0502020204030204" pitchFamily="34" charset="0"/>
              <a:cs typeface="Calibri" panose="020F0502020204030204" pitchFamily="34" charset="0"/>
            </a:endParaRPr>
          </a:p>
          <a:p>
            <a:endParaRPr lang="en-US" dirty="0"/>
          </a:p>
        </p:txBody>
      </p:sp>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OBJETIVOS</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5" name="Cubo 4">
            <a:hlinkClick r:id="rId2"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926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ZONA DE ESTUDIO</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3935761" y="1442837"/>
            <a:ext cx="7759063" cy="5115327"/>
          </a:xfrm>
          <a:prstGeom prst="rect">
            <a:avLst/>
          </a:prstGeom>
          <a:noFill/>
          <a:ln>
            <a:noFill/>
          </a:ln>
        </p:spPr>
      </p:pic>
      <p:pic>
        <p:nvPicPr>
          <p:cNvPr id="2050" name="Picture 2" descr="Resultado de imagen para BASIL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66" y="1484785"/>
            <a:ext cx="3502124" cy="2626593"/>
          </a:xfrm>
          <a:prstGeom prst="rect">
            <a:avLst/>
          </a:prstGeom>
          <a:noFill/>
          <a:extLst>
            <a:ext uri="{909E8E84-426E-40DD-AFC4-6F175D3DCCD1}">
              <a14:hiddenFill xmlns:a14="http://schemas.microsoft.com/office/drawing/2010/main">
                <a:solidFill>
                  <a:srgbClr val="FFFFFF"/>
                </a:solidFill>
              </a14:hiddenFill>
            </a:ext>
          </a:extLst>
        </p:spPr>
      </p:pic>
      <p:pic>
        <p:nvPicPr>
          <p:cNvPr id="8" name="Marcador de contenido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0966" y="3931571"/>
            <a:ext cx="3502124" cy="2626593"/>
          </a:xfrm>
        </p:spPr>
      </p:pic>
      <p:sp>
        <p:nvSpPr>
          <p:cNvPr id="6" name="Cubo 5">
            <a:hlinkClick r:id="rId5" action="ppaction://hlinksldjump"/>
          </p:cNvPr>
          <p:cNvSpPr/>
          <p:nvPr/>
        </p:nvSpPr>
        <p:spPr>
          <a:xfrm>
            <a:off x="11763002" y="6688793"/>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101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31361" y="2673531"/>
            <a:ext cx="10353762" cy="970450"/>
          </a:xfrm>
        </p:spPr>
        <p:txBody>
          <a:bodyPr>
            <a:noAutofit/>
          </a:bodyPr>
          <a:lstStyle/>
          <a:p>
            <a:r>
              <a:rPr lang="es-EC" sz="7200" dirty="0" smtClean="0"/>
              <a:t>MARCO TEÓRICO</a:t>
            </a:r>
            <a:endParaRPr lang="en-US" sz="7200" dirty="0"/>
          </a:p>
        </p:txBody>
      </p:sp>
    </p:spTree>
    <p:extLst>
      <p:ext uri="{BB962C8B-B14F-4D97-AF65-F5344CB8AC3E}">
        <p14:creationId xmlns:p14="http://schemas.microsoft.com/office/powerpoint/2010/main" val="47975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a:t>
            </a:r>
            <a:r>
              <a:rPr lang="es-EC" sz="3600" dirty="0" smtClean="0">
                <a:solidFill>
                  <a:schemeClr val="accent5">
                    <a:lumMod val="75000"/>
                  </a:schemeClr>
                </a:solidFill>
                <a:latin typeface="Calibri" panose="020F0502020204030204" pitchFamily="34" charset="0"/>
                <a:cs typeface="Calibri" panose="020F0502020204030204" pitchFamily="34" charset="0"/>
              </a:rPr>
              <a:t>MAPEO MÓVIL</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6" name="CuadroTexto 5"/>
          <p:cNvSpPr txBox="1"/>
          <p:nvPr/>
        </p:nvSpPr>
        <p:spPr>
          <a:xfrm>
            <a:off x="4001901" y="5884367"/>
            <a:ext cx="4464496" cy="855619"/>
          </a:xfrm>
          <a:prstGeom prst="rect">
            <a:avLst/>
          </a:prstGeom>
          <a:noFill/>
          <a:ln>
            <a:noFill/>
          </a:ln>
        </p:spPr>
        <p:txBody>
          <a:bodyPr wrap="square" rtlCol="0">
            <a:spAutoFit/>
          </a:bodyPr>
          <a:lstStyle/>
          <a:p>
            <a:pPr lvl="0" algn="ctr"/>
            <a:r>
              <a:rPr lang="es-EC" sz="1400" dirty="0">
                <a:solidFill>
                  <a:schemeClr val="tx1">
                    <a:lumMod val="75000"/>
                  </a:schemeClr>
                </a:solidFill>
                <a:latin typeface="Calibri" panose="020F0502020204030204" pitchFamily="34" charset="0"/>
                <a:cs typeface="Calibri" panose="020F0502020204030204" pitchFamily="34" charset="0"/>
              </a:rPr>
              <a:t>Equipo </a:t>
            </a:r>
            <a:r>
              <a:rPr lang="es-EC" sz="1400" dirty="0" err="1">
                <a:solidFill>
                  <a:schemeClr val="tx1">
                    <a:lumMod val="75000"/>
                  </a:schemeClr>
                </a:solidFill>
                <a:latin typeface="Calibri" panose="020F0502020204030204" pitchFamily="34" charset="0"/>
                <a:cs typeface="Calibri" panose="020F0502020204030204" pitchFamily="34" charset="0"/>
              </a:rPr>
              <a:t>Trimble</a:t>
            </a:r>
            <a:r>
              <a:rPr lang="es-EC" sz="1400" dirty="0">
                <a:solidFill>
                  <a:schemeClr val="tx1">
                    <a:lumMod val="75000"/>
                  </a:schemeClr>
                </a:solidFill>
                <a:latin typeface="Calibri" panose="020F0502020204030204" pitchFamily="34" charset="0"/>
                <a:cs typeface="Calibri" panose="020F0502020204030204" pitchFamily="34" charset="0"/>
              </a:rPr>
              <a:t> MX7 montado en un vehículo. </a:t>
            </a:r>
            <a:endParaRPr lang="en-US" sz="1400" i="1" dirty="0">
              <a:solidFill>
                <a:schemeClr val="tx1">
                  <a:lumMod val="75000"/>
                </a:schemeClr>
              </a:solidFill>
              <a:latin typeface="Calibri" panose="020F0502020204030204" pitchFamily="34" charset="0"/>
              <a:cs typeface="Calibri" panose="020F0502020204030204" pitchFamily="34" charset="0"/>
            </a:endParaRPr>
          </a:p>
          <a:p>
            <a:pPr lvl="0" algn="ctr"/>
            <a:r>
              <a:rPr lang="es-EC" sz="1400" dirty="0">
                <a:solidFill>
                  <a:schemeClr val="tx1">
                    <a:lumMod val="75000"/>
                  </a:schemeClr>
                </a:solidFill>
                <a:latin typeface="Calibri" panose="020F0502020204030204" pitchFamily="34" charset="0"/>
                <a:cs typeface="Calibri" panose="020F0502020204030204" pitchFamily="34" charset="0"/>
              </a:rPr>
              <a:t>Fuente: </a:t>
            </a:r>
            <a:r>
              <a:rPr lang="es-EC" sz="1400" i="1" dirty="0">
                <a:solidFill>
                  <a:schemeClr val="tx1">
                    <a:lumMod val="75000"/>
                  </a:schemeClr>
                </a:solidFill>
                <a:latin typeface="Calibri" panose="020F0502020204030204" pitchFamily="34" charset="0"/>
                <a:cs typeface="Calibri" panose="020F0502020204030204" pitchFamily="34" charset="0"/>
              </a:rPr>
              <a:t>(Óptica, 2015)</a:t>
            </a:r>
            <a:endParaRPr lang="es-EC" sz="1400" dirty="0">
              <a:solidFill>
                <a:schemeClr val="tx1">
                  <a:lumMod val="75000"/>
                </a:schemeClr>
              </a:solidFill>
              <a:latin typeface="Calibri" panose="020F0502020204030204" pitchFamily="34" charset="0"/>
              <a:cs typeface="Calibri" panose="020F0502020204030204" pitchFamily="34" charset="0"/>
            </a:endParaRPr>
          </a:p>
          <a:p>
            <a:pPr>
              <a:lnSpc>
                <a:spcPct val="90000"/>
              </a:lnSpc>
            </a:pPr>
            <a:endParaRPr lang="en-US" sz="2400" dirty="0" err="1"/>
          </a:p>
        </p:txBody>
      </p:sp>
      <p:pic>
        <p:nvPicPr>
          <p:cNvPr id="9"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20609" t="19083" r="18488"/>
          <a:stretch/>
        </p:blipFill>
        <p:spPr>
          <a:xfrm>
            <a:off x="7261263" y="4391898"/>
            <a:ext cx="2200991" cy="1492469"/>
          </a:xfrm>
          <a:prstGeom prst="rect">
            <a:avLst/>
          </a:prstGeom>
          <a:noFill/>
          <a:ln>
            <a:noFill/>
          </a:ln>
          <a:effectLst>
            <a:outerShdw blurRad="165100" dist="35921" dir="2700000" algn="ctr" rotWithShape="0">
              <a:schemeClr val="bg2"/>
            </a:outerShdw>
          </a:effectLst>
        </p:spPr>
      </p:pic>
      <p:pic>
        <p:nvPicPr>
          <p:cNvPr id="2" name="Imagen 1"/>
          <p:cNvPicPr>
            <a:picLocks noChangeAspect="1"/>
          </p:cNvPicPr>
          <p:nvPr/>
        </p:nvPicPr>
        <p:blipFill>
          <a:blip r:embed="rId5"/>
          <a:stretch>
            <a:fillRect/>
          </a:stretch>
        </p:blipFill>
        <p:spPr>
          <a:xfrm>
            <a:off x="4995505" y="4394201"/>
            <a:ext cx="2200991" cy="1490167"/>
          </a:xfrm>
          <a:prstGeom prst="rect">
            <a:avLst/>
          </a:prstGeom>
        </p:spPr>
      </p:pic>
      <p:sp>
        <p:nvSpPr>
          <p:cNvPr id="11" name="Rectángulo 10"/>
          <p:cNvSpPr/>
          <p:nvPr/>
        </p:nvSpPr>
        <p:spPr>
          <a:xfrm>
            <a:off x="2729747" y="4391898"/>
            <a:ext cx="2200991" cy="1492469"/>
          </a:xfrm>
          <a:prstGeom prst="rect">
            <a:avLst/>
          </a:prstGeom>
          <a:blipFill rotWithShape="1">
            <a:blip r:embed="rId6"/>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2" name="inspeccionca.wmv">
            <a:hlinkClick r:id="" action="ppaction://media"/>
          </p:cNvPr>
          <p:cNvPicPr>
            <a:picLocks noRot="1" noChangeAspect="1"/>
          </p:cNvPicPr>
          <p:nvPr>
            <a:videoFile r:link="rId1"/>
          </p:nvPr>
        </p:nvPicPr>
        <p:blipFill>
          <a:blip r:embed="rId7"/>
          <a:stretch>
            <a:fillRect/>
          </a:stretch>
        </p:blipFill>
        <p:spPr>
          <a:xfrm>
            <a:off x="1681347" y="1437393"/>
            <a:ext cx="4552802" cy="2478847"/>
          </a:xfrm>
          <a:prstGeom prst="rect">
            <a:avLst/>
          </a:prstGeom>
        </p:spPr>
      </p:pic>
      <p:pic>
        <p:nvPicPr>
          <p:cNvPr id="13" name="basilica.wmv">
            <a:hlinkClick r:id="" action="ppaction://media"/>
          </p:cNvPr>
          <p:cNvPicPr>
            <a:picLocks noRot="1" noChangeAspect="1"/>
          </p:cNvPicPr>
          <p:nvPr>
            <a:videoFile r:link="rId2"/>
          </p:nvPr>
        </p:nvPicPr>
        <p:blipFill>
          <a:blip r:embed="rId8"/>
          <a:stretch>
            <a:fillRect/>
          </a:stretch>
        </p:blipFill>
        <p:spPr>
          <a:xfrm>
            <a:off x="6638395" y="1437393"/>
            <a:ext cx="4552802" cy="2466101"/>
          </a:xfrm>
          <a:prstGeom prst="rect">
            <a:avLst/>
          </a:prstGeom>
        </p:spPr>
      </p:pic>
      <p:sp>
        <p:nvSpPr>
          <p:cNvPr id="10" name="Cubo 9">
            <a:hlinkClick r:id="rId9"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311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23" fill="hold"/>
                                        <p:tgtEl>
                                          <p:spTgt spid="12"/>
                                        </p:tgtEl>
                                      </p:cBhvr>
                                    </p:cmd>
                                  </p:childTnLst>
                                </p:cTn>
                              </p:par>
                            </p:childTnLst>
                          </p:cTn>
                        </p:par>
                        <p:par>
                          <p:cTn id="7" fill="hold">
                            <p:stCondLst>
                              <p:cond delay="10123"/>
                            </p:stCondLst>
                            <p:childTnLst>
                              <p:par>
                                <p:cTn id="8" presetID="1" presetClass="mediacall" presetSubtype="0" fill="hold" nodeType="afterEffect">
                                  <p:stCondLst>
                                    <p:cond delay="0"/>
                                  </p:stCondLst>
                                  <p:childTnLst>
                                    <p:cmd type="call" cmd="playFrom(0.0)">
                                      <p:cBhvr>
                                        <p:cTn id="9" dur="10727"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2"/>
                                        </p:tgtEl>
                                      </p:cBhvr>
                                    </p:cmd>
                                  </p:childTnLst>
                                </p:cTn>
                              </p:par>
                            </p:childTnLst>
                          </p:cTn>
                        </p:par>
                      </p:childTnLst>
                    </p:cTn>
                  </p:par>
                </p:childTnLst>
              </p:cTn>
              <p:nextCondLst>
                <p:cond evt="onClick" delay="0">
                  <p:tgtEl>
                    <p:spTgt spid="12"/>
                  </p:tgtEl>
                </p:cond>
              </p:nextCondLst>
            </p:seq>
            <p:video>
              <p:cMediaNode>
                <p:cTn id="15" fill="hold" display="0">
                  <p:stCondLst>
                    <p:cond delay="indefinite"/>
                  </p:stCondLst>
                  <p:endCondLst>
                    <p:cond evt="onNext" delay="0">
                      <p:tgtEl>
                        <p:sldTgt/>
                      </p:tgtEl>
                    </p:cond>
                    <p:cond evt="onPrev" delay="0">
                      <p:tgtEl>
                        <p:sldTgt/>
                      </p:tgtEl>
                    </p:cond>
                  </p:endCondLst>
                </p:cTn>
                <p:tgtEl>
                  <p:spTgt spid="12"/>
                </p:tgtEl>
              </p:cMediaNode>
            </p:video>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3"/>
                                        </p:tgtEl>
                                      </p:cBhvr>
                                    </p:cmd>
                                  </p:childTnLst>
                                </p:cTn>
                              </p:par>
                            </p:childTnLst>
                          </p:cTn>
                        </p:par>
                      </p:childTnLst>
                    </p:cTn>
                  </p:par>
                </p:childTnLst>
              </p:cTn>
              <p:nextCondLst>
                <p:cond evt="onClick" delay="0">
                  <p:tgtEl>
                    <p:spTgt spid="13"/>
                  </p:tgtEl>
                </p:cond>
              </p:nextCondLst>
            </p:seq>
            <p:video>
              <p:cMediaNode>
                <p:cTn id="21" fill="hold" display="0">
                  <p:stCondLst>
                    <p:cond delay="indefinite"/>
                  </p:stCondLst>
                  <p:endCondLst>
                    <p:cond evt="onNext" delay="0">
                      <p:tgtEl>
                        <p:sldTgt/>
                      </p:tgtEl>
                    </p:cond>
                    <p:cond evt="onPrev" delay="0">
                      <p:tgtEl>
                        <p:sldTgt/>
                      </p:tgtEl>
                    </p:cond>
                  </p:endCondLst>
                </p:cTn>
                <p:tgtEl>
                  <p:spTgt spid="1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281433815"/>
              </p:ext>
            </p:extLst>
          </p:nvPr>
        </p:nvGraphicFramePr>
        <p:xfrm>
          <a:off x="1589" y="346646"/>
          <a:ext cx="8580708" cy="498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p:cNvSpPr/>
          <p:nvPr/>
        </p:nvSpPr>
        <p:spPr>
          <a:xfrm>
            <a:off x="1589" y="346646"/>
            <a:ext cx="12188825" cy="634082"/>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s-EC" sz="3600" dirty="0">
                <a:solidFill>
                  <a:schemeClr val="accent5">
                    <a:lumMod val="75000"/>
                  </a:schemeClr>
                </a:solidFill>
                <a:latin typeface="Calibri" panose="020F0502020204030204" pitchFamily="34" charset="0"/>
                <a:cs typeface="Calibri" panose="020F0502020204030204" pitchFamily="34" charset="0"/>
              </a:rPr>
              <a:t>  TRIMBLE MX7</a:t>
            </a: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pic>
        <p:nvPicPr>
          <p:cNvPr id="5" name="Imagen 4"/>
          <p:cNvPicPr>
            <a:picLocks noChangeAspect="1"/>
          </p:cNvPicPr>
          <p:nvPr/>
        </p:nvPicPr>
        <p:blipFill>
          <a:blip r:embed="rId7">
            <a:extLst>
              <a:ext uri="{BEBA8EAE-BF5A-486C-A8C5-ECC9F3942E4B}">
                <a14:imgProps xmlns:a14="http://schemas.microsoft.com/office/drawing/2010/main">
                  <a14:imgLayer r:embed="rId8">
                    <a14:imgEffect>
                      <a14:backgroundRemoval t="962" b="98558" l="0" r="100000"/>
                    </a14:imgEffect>
                  </a14:imgLayer>
                </a14:imgProps>
              </a:ext>
            </a:extLst>
          </a:blip>
          <a:stretch>
            <a:fillRect/>
          </a:stretch>
        </p:blipFill>
        <p:spPr>
          <a:xfrm>
            <a:off x="8904638" y="1240630"/>
            <a:ext cx="2551488" cy="4846662"/>
          </a:xfrm>
          <a:prstGeom prst="rect">
            <a:avLst/>
          </a:prstGeom>
        </p:spPr>
      </p:pic>
      <p:sp>
        <p:nvSpPr>
          <p:cNvPr id="7" name="Cubo 6">
            <a:hlinkClick r:id="rId9" action="ppaction://hlinksldjump"/>
          </p:cNvPr>
          <p:cNvSpPr/>
          <p:nvPr/>
        </p:nvSpPr>
        <p:spPr>
          <a:xfrm>
            <a:off x="11782698" y="6688794"/>
            <a:ext cx="427412" cy="169207"/>
          </a:xfrm>
          <a:prstGeom prst="cub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12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TM04033929[[fn=Pizarra]]</Template>
  <TotalTime>1746</TotalTime>
  <Words>1142</Words>
  <Application>Microsoft Office PowerPoint</Application>
  <PresentationFormat>Panorámica</PresentationFormat>
  <Paragraphs>301</Paragraphs>
  <Slides>31</Slides>
  <Notes>4</Notes>
  <HiddenSlides>0</HiddenSlides>
  <MMClips>3</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31</vt:i4>
      </vt:variant>
    </vt:vector>
  </HeadingPairs>
  <TitlesOfParts>
    <vt:vector size="38" baseType="lpstr">
      <vt:lpstr>Calibri</vt:lpstr>
      <vt:lpstr>Calisto MT</vt:lpstr>
      <vt:lpstr>Cambria Math</vt:lpstr>
      <vt:lpstr>Times New Roman</vt:lpstr>
      <vt:lpstr>Trebuchet MS</vt:lpstr>
      <vt:lpstr>Wingdings 2</vt:lpstr>
      <vt:lpstr>Pizarra</vt:lpstr>
      <vt:lpstr>“Inventario físico de bienes inmuebles en una zona piloto del Centro Histórico de Quito mediante la implementación de un sistema multicámaras de rápida captura con fines de conservación patrimonial”</vt:lpstr>
      <vt:lpstr>Presentación de PowerPoint</vt:lpstr>
      <vt:lpstr>ÍNDICE</vt:lpstr>
      <vt:lpstr>Presentación de PowerPoint</vt:lpstr>
      <vt:lpstr>Presentación de PowerPoint</vt:lpstr>
      <vt:lpstr>Presentación de PowerPoint</vt:lpstr>
      <vt:lpstr>MARCO TEÓRICO</vt:lpstr>
      <vt:lpstr>Presentación de PowerPoint</vt:lpstr>
      <vt:lpstr>Presentación de PowerPoint</vt:lpstr>
      <vt:lpstr>Presentación de PowerPoint</vt:lpstr>
      <vt:lpstr>MARCO METODOLÓGICO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Gaby Cadena</dc:creator>
  <cp:lastModifiedBy>Marco Cadena</cp:lastModifiedBy>
  <cp:revision>29</cp:revision>
  <dcterms:created xsi:type="dcterms:W3CDTF">2018-09-10T15:18:58Z</dcterms:created>
  <dcterms:modified xsi:type="dcterms:W3CDTF">2018-09-18T01:10:26Z</dcterms:modified>
</cp:coreProperties>
</file>