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57" r:id="rId3"/>
    <p:sldId id="266" r:id="rId4"/>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6" r:id="rId20"/>
    <p:sldId id="277" r:id="rId21"/>
    <p:sldId id="278" r:id="rId22"/>
    <p:sldId id="274" r:id="rId23"/>
    <p:sldId id="275"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F7B3"/>
    <a:srgbClr val="BEFACE"/>
    <a:srgbClr val="E8EEF0"/>
    <a:srgbClr val="F7F5AF"/>
    <a:srgbClr val="F0ED70"/>
    <a:srgbClr val="F5F39F"/>
    <a:srgbClr val="EBEB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5224" autoAdjust="0"/>
  </p:normalViewPr>
  <p:slideViewPr>
    <p:cSldViewPr snapToGrid="0">
      <p:cViewPr varScale="1">
        <p:scale>
          <a:sx n="56" d="100"/>
          <a:sy n="56" d="100"/>
        </p:scale>
        <p:origin x="126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jpg"/><Relationship Id="rId5" Type="http://schemas.openxmlformats.org/officeDocument/2006/relationships/image" Target="../media/image15.jpg"/><Relationship Id="rId4"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1368DA-5A1B-4977-9314-13F71FDC8369}"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s-EC"/>
        </a:p>
      </dgm:t>
    </dgm:pt>
    <dgm:pt modelId="{BACF67D7-5FB9-460F-98AF-0271AE7BC1E6}">
      <dgm:prSet phldrT="[Texto]" custT="1"/>
      <dgm:spPr/>
      <dgm:t>
        <a:bodyPr/>
        <a:lstStyle/>
        <a:p>
          <a:pPr algn="just"/>
          <a:r>
            <a:rPr lang="es-EC" sz="2400" b="1" dirty="0" smtClean="0"/>
            <a:t>Objetivo general	</a:t>
          </a:r>
          <a:endParaRPr lang="es-EC" sz="2400" dirty="0"/>
        </a:p>
      </dgm:t>
    </dgm:pt>
    <dgm:pt modelId="{2E8D6601-12B2-4DD7-8801-8856878A1A37}" type="parTrans" cxnId="{9E53EF98-9953-4A4F-8C99-DD2BB6B2FAD7}">
      <dgm:prSet/>
      <dgm:spPr/>
      <dgm:t>
        <a:bodyPr/>
        <a:lstStyle/>
        <a:p>
          <a:pPr algn="just"/>
          <a:endParaRPr lang="es-EC" sz="1400"/>
        </a:p>
      </dgm:t>
    </dgm:pt>
    <dgm:pt modelId="{7FDAE8A6-B613-4716-BC7C-77414874A278}" type="sibTrans" cxnId="{9E53EF98-9953-4A4F-8C99-DD2BB6B2FAD7}">
      <dgm:prSet/>
      <dgm:spPr/>
      <dgm:t>
        <a:bodyPr/>
        <a:lstStyle/>
        <a:p>
          <a:pPr algn="just"/>
          <a:endParaRPr lang="es-EC" sz="1400"/>
        </a:p>
      </dgm:t>
    </dgm:pt>
    <dgm:pt modelId="{7F30C51D-8125-4001-A3EC-6172DFCB2DD7}">
      <dgm:prSet custT="1"/>
      <dgm:spPr/>
      <dgm:t>
        <a:bodyPr/>
        <a:lstStyle/>
        <a:p>
          <a:pPr algn="just"/>
          <a:r>
            <a:rPr lang="es-EC" sz="2000" dirty="0" smtClean="0"/>
            <a:t>Determinar la influencia de la aplicación de política comercial en la importación de vehículos al Ecuador.</a:t>
          </a:r>
          <a:endParaRPr lang="es-EC" sz="2000" dirty="0"/>
        </a:p>
      </dgm:t>
    </dgm:pt>
    <dgm:pt modelId="{315D631D-4BE2-4FA7-AFFD-A00B04D815F8}" type="parTrans" cxnId="{0E9EF49C-3A92-4F8D-ABC4-6C839DF113C0}">
      <dgm:prSet/>
      <dgm:spPr/>
      <dgm:t>
        <a:bodyPr/>
        <a:lstStyle/>
        <a:p>
          <a:pPr algn="just"/>
          <a:endParaRPr lang="es-EC" sz="1400"/>
        </a:p>
      </dgm:t>
    </dgm:pt>
    <dgm:pt modelId="{7EBACB77-6BEC-46A6-9C18-D6250672AD5D}" type="sibTrans" cxnId="{0E9EF49C-3A92-4F8D-ABC4-6C839DF113C0}">
      <dgm:prSet/>
      <dgm:spPr/>
      <dgm:t>
        <a:bodyPr/>
        <a:lstStyle/>
        <a:p>
          <a:pPr algn="just"/>
          <a:endParaRPr lang="es-EC" sz="1400"/>
        </a:p>
      </dgm:t>
    </dgm:pt>
    <dgm:pt modelId="{B166E345-A9C3-46D5-81E8-CFF2A5A761E7}">
      <dgm:prSet custT="1"/>
      <dgm:spPr/>
      <dgm:t>
        <a:bodyPr/>
        <a:lstStyle/>
        <a:p>
          <a:pPr algn="just"/>
          <a:r>
            <a:rPr lang="es-EC" sz="2400" b="1" dirty="0" smtClean="0"/>
            <a:t>Objetivos específicos</a:t>
          </a:r>
          <a:endParaRPr lang="es-EC" sz="2400" b="1" dirty="0"/>
        </a:p>
      </dgm:t>
    </dgm:pt>
    <dgm:pt modelId="{590E826A-3F99-4E14-ACE8-EAED434A09CA}" type="parTrans" cxnId="{EAF7BDDC-01A8-423A-8C2A-5259756FE81C}">
      <dgm:prSet/>
      <dgm:spPr/>
      <dgm:t>
        <a:bodyPr/>
        <a:lstStyle/>
        <a:p>
          <a:pPr algn="just"/>
          <a:endParaRPr lang="es-EC" sz="1400"/>
        </a:p>
      </dgm:t>
    </dgm:pt>
    <dgm:pt modelId="{19D404F5-B182-4FCD-8B2D-EE1FF85A69E0}" type="sibTrans" cxnId="{EAF7BDDC-01A8-423A-8C2A-5259756FE81C}">
      <dgm:prSet/>
      <dgm:spPr/>
      <dgm:t>
        <a:bodyPr/>
        <a:lstStyle/>
        <a:p>
          <a:pPr algn="just"/>
          <a:endParaRPr lang="es-EC" sz="1400"/>
        </a:p>
      </dgm:t>
    </dgm:pt>
    <dgm:pt modelId="{52AAA7C2-8E04-4FA9-95B1-6A5F76B0F321}">
      <dgm:prSet custT="1"/>
      <dgm:spPr/>
      <dgm:t>
        <a:bodyPr/>
        <a:lstStyle/>
        <a:p>
          <a:pPr algn="just"/>
          <a:r>
            <a:rPr lang="es-EC" sz="2000" dirty="0" smtClean="0"/>
            <a:t>Definir la influencia de la aplicación de medidas de defensa comercial arancelaria en la importación de vehículos al Ecuador.</a:t>
          </a:r>
          <a:endParaRPr lang="es-EC" sz="2000" dirty="0"/>
        </a:p>
      </dgm:t>
    </dgm:pt>
    <dgm:pt modelId="{458D1E3F-1A06-44E0-B590-502D1EAC8E94}" type="parTrans" cxnId="{E7D787E8-4CB4-4CD3-AE63-80C0AF8380F5}">
      <dgm:prSet/>
      <dgm:spPr/>
      <dgm:t>
        <a:bodyPr/>
        <a:lstStyle/>
        <a:p>
          <a:pPr algn="just"/>
          <a:endParaRPr lang="es-EC" sz="1400"/>
        </a:p>
      </dgm:t>
    </dgm:pt>
    <dgm:pt modelId="{5C629BD8-6BFB-4BCB-9F39-A393067F54A4}" type="sibTrans" cxnId="{E7D787E8-4CB4-4CD3-AE63-80C0AF8380F5}">
      <dgm:prSet/>
      <dgm:spPr/>
      <dgm:t>
        <a:bodyPr/>
        <a:lstStyle/>
        <a:p>
          <a:pPr algn="just"/>
          <a:endParaRPr lang="es-EC" sz="1400"/>
        </a:p>
      </dgm:t>
    </dgm:pt>
    <dgm:pt modelId="{4E721FF2-DE33-4B8E-B262-472BE0806700}">
      <dgm:prSet custT="1"/>
      <dgm:spPr/>
      <dgm:t>
        <a:bodyPr/>
        <a:lstStyle/>
        <a:p>
          <a:pPr algn="just"/>
          <a:r>
            <a:rPr lang="es-EC" sz="2000" dirty="0" smtClean="0"/>
            <a:t>Establecer la influencia de la aplicación de medidas de defensa comercial para-arancelaria en la importación de vehículos al Ecuador.</a:t>
          </a:r>
          <a:endParaRPr lang="es-EC" sz="2000" dirty="0"/>
        </a:p>
      </dgm:t>
    </dgm:pt>
    <dgm:pt modelId="{2183A598-5866-49F3-82F0-87E41E7F0FC9}" type="parTrans" cxnId="{29591658-5117-4C38-8F6A-DBC9595C62D0}">
      <dgm:prSet/>
      <dgm:spPr/>
      <dgm:t>
        <a:bodyPr/>
        <a:lstStyle/>
        <a:p>
          <a:pPr algn="just"/>
          <a:endParaRPr lang="es-EC" sz="1400"/>
        </a:p>
      </dgm:t>
    </dgm:pt>
    <dgm:pt modelId="{DA05C922-A4E4-4D02-BCA2-BF666F3E0901}" type="sibTrans" cxnId="{29591658-5117-4C38-8F6A-DBC9595C62D0}">
      <dgm:prSet/>
      <dgm:spPr/>
      <dgm:t>
        <a:bodyPr/>
        <a:lstStyle/>
        <a:p>
          <a:pPr algn="just"/>
          <a:endParaRPr lang="es-EC" sz="1400"/>
        </a:p>
      </dgm:t>
    </dgm:pt>
    <dgm:pt modelId="{419553AA-80D6-4718-8FB3-5EEB9FA1D2C5}">
      <dgm:prSet custT="1"/>
      <dgm:spPr/>
      <dgm:t>
        <a:bodyPr/>
        <a:lstStyle/>
        <a:p>
          <a:pPr algn="just"/>
          <a:r>
            <a:rPr lang="es-EC" sz="2000" dirty="0" smtClean="0"/>
            <a:t>Identificar la influencia de la aplicación de preferencias arancelarias por convenios y tratados internacionales en la importación de vehículos al Ecuador.</a:t>
          </a:r>
          <a:endParaRPr lang="es-EC" sz="2000" dirty="0"/>
        </a:p>
      </dgm:t>
    </dgm:pt>
    <dgm:pt modelId="{0B0A812E-A744-4A5D-9A7C-E8D7964DD4B6}" type="parTrans" cxnId="{79997A61-F88F-49CE-9D56-90D2B41E11F9}">
      <dgm:prSet/>
      <dgm:spPr/>
      <dgm:t>
        <a:bodyPr/>
        <a:lstStyle/>
        <a:p>
          <a:pPr algn="just"/>
          <a:endParaRPr lang="es-EC" sz="1400"/>
        </a:p>
      </dgm:t>
    </dgm:pt>
    <dgm:pt modelId="{3933252F-6A9D-4A3A-BC44-24FBCC75EFF4}" type="sibTrans" cxnId="{79997A61-F88F-49CE-9D56-90D2B41E11F9}">
      <dgm:prSet/>
      <dgm:spPr/>
      <dgm:t>
        <a:bodyPr/>
        <a:lstStyle/>
        <a:p>
          <a:pPr algn="just"/>
          <a:endParaRPr lang="es-EC" sz="1400"/>
        </a:p>
      </dgm:t>
    </dgm:pt>
    <dgm:pt modelId="{ADD910C2-2945-44CA-9F93-225366DB6EBB}">
      <dgm:prSet custT="1"/>
      <dgm:spPr/>
      <dgm:t>
        <a:bodyPr/>
        <a:lstStyle/>
        <a:p>
          <a:pPr algn="just"/>
          <a:endParaRPr lang="es-EC" sz="2000" dirty="0"/>
        </a:p>
      </dgm:t>
    </dgm:pt>
    <dgm:pt modelId="{09ECE2D0-F372-423C-B61A-C1BB6742DE78}" type="parTrans" cxnId="{4BCBB8F4-6783-4787-9B34-CE604417495C}">
      <dgm:prSet/>
      <dgm:spPr/>
      <dgm:t>
        <a:bodyPr/>
        <a:lstStyle/>
        <a:p>
          <a:endParaRPr lang="es-EC"/>
        </a:p>
      </dgm:t>
    </dgm:pt>
    <dgm:pt modelId="{A0F25150-CE04-4846-822A-B8B5D18C822F}" type="sibTrans" cxnId="{4BCBB8F4-6783-4787-9B34-CE604417495C}">
      <dgm:prSet/>
      <dgm:spPr/>
      <dgm:t>
        <a:bodyPr/>
        <a:lstStyle/>
        <a:p>
          <a:endParaRPr lang="es-EC"/>
        </a:p>
      </dgm:t>
    </dgm:pt>
    <dgm:pt modelId="{BBAE59D8-17CF-418C-BA69-010C5519E2A2}">
      <dgm:prSet custT="1"/>
      <dgm:spPr/>
      <dgm:t>
        <a:bodyPr/>
        <a:lstStyle/>
        <a:p>
          <a:pPr algn="just"/>
          <a:endParaRPr lang="es-EC" sz="2000" dirty="0"/>
        </a:p>
      </dgm:t>
    </dgm:pt>
    <dgm:pt modelId="{96E0E32C-D113-4512-87FE-4D0EE0C7DD2F}" type="parTrans" cxnId="{2DF95010-9171-4A5B-ABBC-BF8870F3951C}">
      <dgm:prSet/>
      <dgm:spPr/>
      <dgm:t>
        <a:bodyPr/>
        <a:lstStyle/>
        <a:p>
          <a:endParaRPr lang="es-EC"/>
        </a:p>
      </dgm:t>
    </dgm:pt>
    <dgm:pt modelId="{B7ADEBC8-7CEF-4D86-AF28-FF6511CA4A08}" type="sibTrans" cxnId="{2DF95010-9171-4A5B-ABBC-BF8870F3951C}">
      <dgm:prSet/>
      <dgm:spPr/>
      <dgm:t>
        <a:bodyPr/>
        <a:lstStyle/>
        <a:p>
          <a:endParaRPr lang="es-EC"/>
        </a:p>
      </dgm:t>
    </dgm:pt>
    <dgm:pt modelId="{449482CF-D710-4069-8160-9C4D30BD18CE}" type="pres">
      <dgm:prSet presAssocID="{101368DA-5A1B-4977-9314-13F71FDC8369}" presName="linear" presStyleCnt="0">
        <dgm:presLayoutVars>
          <dgm:animLvl val="lvl"/>
          <dgm:resizeHandles val="exact"/>
        </dgm:presLayoutVars>
      </dgm:prSet>
      <dgm:spPr/>
      <dgm:t>
        <a:bodyPr/>
        <a:lstStyle/>
        <a:p>
          <a:endParaRPr lang="es-EC"/>
        </a:p>
      </dgm:t>
    </dgm:pt>
    <dgm:pt modelId="{2BF0A851-ECDD-4F4C-A2DC-5EE40D684172}" type="pres">
      <dgm:prSet presAssocID="{BACF67D7-5FB9-460F-98AF-0271AE7BC1E6}" presName="parentText" presStyleLbl="node1" presStyleIdx="0" presStyleCnt="2" custScaleY="54906" custLinFactNeighborX="139" custLinFactNeighborY="-25513">
        <dgm:presLayoutVars>
          <dgm:chMax val="0"/>
          <dgm:bulletEnabled val="1"/>
        </dgm:presLayoutVars>
      </dgm:prSet>
      <dgm:spPr/>
      <dgm:t>
        <a:bodyPr/>
        <a:lstStyle/>
        <a:p>
          <a:endParaRPr lang="es-EC"/>
        </a:p>
      </dgm:t>
    </dgm:pt>
    <dgm:pt modelId="{A7357F24-B907-41A7-AC95-BF5E94099017}" type="pres">
      <dgm:prSet presAssocID="{BACF67D7-5FB9-460F-98AF-0271AE7BC1E6}" presName="childText" presStyleLbl="revTx" presStyleIdx="0" presStyleCnt="2">
        <dgm:presLayoutVars>
          <dgm:bulletEnabled val="1"/>
        </dgm:presLayoutVars>
      </dgm:prSet>
      <dgm:spPr/>
      <dgm:t>
        <a:bodyPr/>
        <a:lstStyle/>
        <a:p>
          <a:endParaRPr lang="es-EC"/>
        </a:p>
      </dgm:t>
    </dgm:pt>
    <dgm:pt modelId="{30C0BD7B-2968-4139-A4EB-9EEC361C6E62}" type="pres">
      <dgm:prSet presAssocID="{B166E345-A9C3-46D5-81E8-CFF2A5A761E7}" presName="parentText" presStyleLbl="node1" presStyleIdx="1" presStyleCnt="2" custScaleY="54906" custLinFactNeighborX="139" custLinFactNeighborY="-15404">
        <dgm:presLayoutVars>
          <dgm:chMax val="0"/>
          <dgm:bulletEnabled val="1"/>
        </dgm:presLayoutVars>
      </dgm:prSet>
      <dgm:spPr/>
      <dgm:t>
        <a:bodyPr/>
        <a:lstStyle/>
        <a:p>
          <a:endParaRPr lang="es-EC"/>
        </a:p>
      </dgm:t>
    </dgm:pt>
    <dgm:pt modelId="{6B6418E2-1CF9-4BEC-AD1C-CCE55C5E75D4}" type="pres">
      <dgm:prSet presAssocID="{B166E345-A9C3-46D5-81E8-CFF2A5A761E7}" presName="childText" presStyleLbl="revTx" presStyleIdx="1" presStyleCnt="2">
        <dgm:presLayoutVars>
          <dgm:bulletEnabled val="1"/>
        </dgm:presLayoutVars>
      </dgm:prSet>
      <dgm:spPr/>
      <dgm:t>
        <a:bodyPr/>
        <a:lstStyle/>
        <a:p>
          <a:endParaRPr lang="es-EC"/>
        </a:p>
      </dgm:t>
    </dgm:pt>
  </dgm:ptLst>
  <dgm:cxnLst>
    <dgm:cxn modelId="{4BCBB8F4-6783-4787-9B34-CE604417495C}" srcId="{B166E345-A9C3-46D5-81E8-CFF2A5A761E7}" destId="{ADD910C2-2945-44CA-9F93-225366DB6EBB}" srcOrd="1" destOrd="0" parTransId="{09ECE2D0-F372-423C-B61A-C1BB6742DE78}" sibTransId="{A0F25150-CE04-4846-822A-B8B5D18C822F}"/>
    <dgm:cxn modelId="{E7D787E8-4CB4-4CD3-AE63-80C0AF8380F5}" srcId="{B166E345-A9C3-46D5-81E8-CFF2A5A761E7}" destId="{52AAA7C2-8E04-4FA9-95B1-6A5F76B0F321}" srcOrd="0" destOrd="0" parTransId="{458D1E3F-1A06-44E0-B590-502D1EAC8E94}" sibTransId="{5C629BD8-6BFB-4BCB-9F39-A393067F54A4}"/>
    <dgm:cxn modelId="{7E1F08E1-65C5-4AC7-B521-1460A92FA3FF}" type="presOf" srcId="{4E721FF2-DE33-4B8E-B262-472BE0806700}" destId="{6B6418E2-1CF9-4BEC-AD1C-CCE55C5E75D4}" srcOrd="0" destOrd="2" presId="urn:microsoft.com/office/officeart/2005/8/layout/vList2"/>
    <dgm:cxn modelId="{79997A61-F88F-49CE-9D56-90D2B41E11F9}" srcId="{B166E345-A9C3-46D5-81E8-CFF2A5A761E7}" destId="{419553AA-80D6-4718-8FB3-5EEB9FA1D2C5}" srcOrd="4" destOrd="0" parTransId="{0B0A812E-A744-4A5D-9A7C-E8D7964DD4B6}" sibTransId="{3933252F-6A9D-4A3A-BC44-24FBCC75EFF4}"/>
    <dgm:cxn modelId="{32AC4A2E-A253-45AF-8A6F-382F93C87DFF}" type="presOf" srcId="{419553AA-80D6-4718-8FB3-5EEB9FA1D2C5}" destId="{6B6418E2-1CF9-4BEC-AD1C-CCE55C5E75D4}" srcOrd="0" destOrd="4" presId="urn:microsoft.com/office/officeart/2005/8/layout/vList2"/>
    <dgm:cxn modelId="{0E9EF49C-3A92-4F8D-ABC4-6C839DF113C0}" srcId="{BACF67D7-5FB9-460F-98AF-0271AE7BC1E6}" destId="{7F30C51D-8125-4001-A3EC-6172DFCB2DD7}" srcOrd="0" destOrd="0" parTransId="{315D631D-4BE2-4FA7-AFFD-A00B04D815F8}" sibTransId="{7EBACB77-6BEC-46A6-9C18-D6250672AD5D}"/>
    <dgm:cxn modelId="{DB7AE161-4CDA-4E4F-8120-1025F7E5F0DE}" type="presOf" srcId="{BBAE59D8-17CF-418C-BA69-010C5519E2A2}" destId="{6B6418E2-1CF9-4BEC-AD1C-CCE55C5E75D4}" srcOrd="0" destOrd="3" presId="urn:microsoft.com/office/officeart/2005/8/layout/vList2"/>
    <dgm:cxn modelId="{2DF95010-9171-4A5B-ABBC-BF8870F3951C}" srcId="{B166E345-A9C3-46D5-81E8-CFF2A5A761E7}" destId="{BBAE59D8-17CF-418C-BA69-010C5519E2A2}" srcOrd="3" destOrd="0" parTransId="{96E0E32C-D113-4512-87FE-4D0EE0C7DD2F}" sibTransId="{B7ADEBC8-7CEF-4D86-AF28-FF6511CA4A08}"/>
    <dgm:cxn modelId="{231F2E0C-F6BC-407B-AE46-93B474DB33FC}" type="presOf" srcId="{101368DA-5A1B-4977-9314-13F71FDC8369}" destId="{449482CF-D710-4069-8160-9C4D30BD18CE}" srcOrd="0" destOrd="0" presId="urn:microsoft.com/office/officeart/2005/8/layout/vList2"/>
    <dgm:cxn modelId="{29591658-5117-4C38-8F6A-DBC9595C62D0}" srcId="{B166E345-A9C3-46D5-81E8-CFF2A5A761E7}" destId="{4E721FF2-DE33-4B8E-B262-472BE0806700}" srcOrd="2" destOrd="0" parTransId="{2183A598-5866-49F3-82F0-87E41E7F0FC9}" sibTransId="{DA05C922-A4E4-4D02-BCA2-BF666F3E0901}"/>
    <dgm:cxn modelId="{F59426B9-B587-461F-A1B6-5956256CB562}" type="presOf" srcId="{7F30C51D-8125-4001-A3EC-6172DFCB2DD7}" destId="{A7357F24-B907-41A7-AC95-BF5E94099017}" srcOrd="0" destOrd="0" presId="urn:microsoft.com/office/officeart/2005/8/layout/vList2"/>
    <dgm:cxn modelId="{9E53EF98-9953-4A4F-8C99-DD2BB6B2FAD7}" srcId="{101368DA-5A1B-4977-9314-13F71FDC8369}" destId="{BACF67D7-5FB9-460F-98AF-0271AE7BC1E6}" srcOrd="0" destOrd="0" parTransId="{2E8D6601-12B2-4DD7-8801-8856878A1A37}" sibTransId="{7FDAE8A6-B613-4716-BC7C-77414874A278}"/>
    <dgm:cxn modelId="{EAF7BDDC-01A8-423A-8C2A-5259756FE81C}" srcId="{101368DA-5A1B-4977-9314-13F71FDC8369}" destId="{B166E345-A9C3-46D5-81E8-CFF2A5A761E7}" srcOrd="1" destOrd="0" parTransId="{590E826A-3F99-4E14-ACE8-EAED434A09CA}" sibTransId="{19D404F5-B182-4FCD-8B2D-EE1FF85A69E0}"/>
    <dgm:cxn modelId="{DCEE9975-57EF-4329-A632-048A2DCA16ED}" type="presOf" srcId="{B166E345-A9C3-46D5-81E8-CFF2A5A761E7}" destId="{30C0BD7B-2968-4139-A4EB-9EEC361C6E62}" srcOrd="0" destOrd="0" presId="urn:microsoft.com/office/officeart/2005/8/layout/vList2"/>
    <dgm:cxn modelId="{245B4F22-6FE7-4B93-92AF-5D8F4C3DC0BF}" type="presOf" srcId="{ADD910C2-2945-44CA-9F93-225366DB6EBB}" destId="{6B6418E2-1CF9-4BEC-AD1C-CCE55C5E75D4}" srcOrd="0" destOrd="1" presId="urn:microsoft.com/office/officeart/2005/8/layout/vList2"/>
    <dgm:cxn modelId="{2F8CCC86-F120-4A66-A4DC-D450B6B9B962}" type="presOf" srcId="{52AAA7C2-8E04-4FA9-95B1-6A5F76B0F321}" destId="{6B6418E2-1CF9-4BEC-AD1C-CCE55C5E75D4}" srcOrd="0" destOrd="0" presId="urn:microsoft.com/office/officeart/2005/8/layout/vList2"/>
    <dgm:cxn modelId="{3376BFE4-9ACE-4031-BCCA-8ABF85FA57A5}" type="presOf" srcId="{BACF67D7-5FB9-460F-98AF-0271AE7BC1E6}" destId="{2BF0A851-ECDD-4F4C-A2DC-5EE40D684172}" srcOrd="0" destOrd="0" presId="urn:microsoft.com/office/officeart/2005/8/layout/vList2"/>
    <dgm:cxn modelId="{7A79554D-DAF1-47DA-8709-CE231A042D13}" type="presParOf" srcId="{449482CF-D710-4069-8160-9C4D30BD18CE}" destId="{2BF0A851-ECDD-4F4C-A2DC-5EE40D684172}" srcOrd="0" destOrd="0" presId="urn:microsoft.com/office/officeart/2005/8/layout/vList2"/>
    <dgm:cxn modelId="{00E752A1-3F29-46C9-919F-A610D9C05F95}" type="presParOf" srcId="{449482CF-D710-4069-8160-9C4D30BD18CE}" destId="{A7357F24-B907-41A7-AC95-BF5E94099017}" srcOrd="1" destOrd="0" presId="urn:microsoft.com/office/officeart/2005/8/layout/vList2"/>
    <dgm:cxn modelId="{2AD22AC6-4952-4633-B30C-EC11DA07F379}" type="presParOf" srcId="{449482CF-D710-4069-8160-9C4D30BD18CE}" destId="{30C0BD7B-2968-4139-A4EB-9EEC361C6E62}" srcOrd="2" destOrd="0" presId="urn:microsoft.com/office/officeart/2005/8/layout/vList2"/>
    <dgm:cxn modelId="{F232BA06-958F-4686-BF34-6B33C0B3DE4F}" type="presParOf" srcId="{449482CF-D710-4069-8160-9C4D30BD18CE}" destId="{6B6418E2-1CF9-4BEC-AD1C-CCE55C5E75D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1844FD8-4EBB-4A80-8230-FF2199BD7F57}" type="doc">
      <dgm:prSet loTypeId="urn:microsoft.com/office/officeart/2005/8/layout/hProcess4" loCatId="process" qsTypeId="urn:microsoft.com/office/officeart/2005/8/quickstyle/simple1" qsCatId="simple" csTypeId="urn:microsoft.com/office/officeart/2005/8/colors/accent1_2" csCatId="accent1" phldr="1"/>
      <dgm:spPr/>
    </dgm:pt>
    <dgm:pt modelId="{1EC4E322-D9CC-4456-9F21-DADB25C44FC4}">
      <dgm:prSet phldrT="[Texto]"/>
      <dgm:spPr/>
      <dgm:t>
        <a:bodyPr/>
        <a:lstStyle/>
        <a:p>
          <a:r>
            <a:rPr lang="es-EC" dirty="0" smtClean="0"/>
            <a:t>SENAE el 27 de Abril de 2018</a:t>
          </a:r>
          <a:endParaRPr lang="es-EC" dirty="0"/>
        </a:p>
      </dgm:t>
    </dgm:pt>
    <dgm:pt modelId="{D8D1A56D-CEA7-4458-A6DF-D1423ABADF52}" type="parTrans" cxnId="{FB8C1706-9318-44F8-B2FC-57A2EC5C538F}">
      <dgm:prSet/>
      <dgm:spPr/>
      <dgm:t>
        <a:bodyPr/>
        <a:lstStyle/>
        <a:p>
          <a:endParaRPr lang="es-EC"/>
        </a:p>
      </dgm:t>
    </dgm:pt>
    <dgm:pt modelId="{7D0351FC-48D9-4401-A3DF-8939FCC56B4D}" type="sibTrans" cxnId="{FB8C1706-9318-44F8-B2FC-57A2EC5C538F}">
      <dgm:prSet/>
      <dgm:spPr/>
      <dgm:t>
        <a:bodyPr/>
        <a:lstStyle/>
        <a:p>
          <a:endParaRPr lang="es-EC"/>
        </a:p>
      </dgm:t>
    </dgm:pt>
    <dgm:pt modelId="{C8CCDD32-2F90-49AF-8C8D-F6E9468CC36D}">
      <dgm:prSet phldrT="[Texto]" custT="1"/>
      <dgm:spPr/>
      <dgm:t>
        <a:bodyPr/>
        <a:lstStyle/>
        <a:p>
          <a:r>
            <a:rPr lang="es-EC" sz="1800" dirty="0" smtClean="0"/>
            <a:t>Boletín 85-2018</a:t>
          </a:r>
          <a:endParaRPr lang="es-EC" sz="1800" dirty="0"/>
        </a:p>
      </dgm:t>
    </dgm:pt>
    <dgm:pt modelId="{A4305773-BE9D-41A1-83F1-D274A304CE87}" type="parTrans" cxnId="{53AD5F3B-4D33-44E6-9DBD-F5B7846B2208}">
      <dgm:prSet/>
      <dgm:spPr/>
      <dgm:t>
        <a:bodyPr/>
        <a:lstStyle/>
        <a:p>
          <a:endParaRPr lang="es-EC"/>
        </a:p>
      </dgm:t>
    </dgm:pt>
    <dgm:pt modelId="{B61FAEC5-4CA9-48F8-B49A-2A04430E1E2A}" type="sibTrans" cxnId="{53AD5F3B-4D33-44E6-9DBD-F5B7846B2208}">
      <dgm:prSet/>
      <dgm:spPr/>
      <dgm:t>
        <a:bodyPr/>
        <a:lstStyle/>
        <a:p>
          <a:endParaRPr lang="es-EC"/>
        </a:p>
      </dgm:t>
    </dgm:pt>
    <dgm:pt modelId="{5F9983C5-21CC-4F07-AB78-37E287A23DD2}">
      <dgm:prSet phldrT="[Texto]"/>
      <dgm:spPr/>
      <dgm:t>
        <a:bodyPr/>
        <a:lstStyle/>
        <a:p>
          <a:r>
            <a:rPr lang="es-EC" dirty="0" smtClean="0"/>
            <a:t>Coordinación</a:t>
          </a:r>
          <a:endParaRPr lang="es-EC" dirty="0"/>
        </a:p>
      </dgm:t>
    </dgm:pt>
    <dgm:pt modelId="{0B7EAED0-DEFD-4F5F-A2A4-2F67D9082376}" type="parTrans" cxnId="{25F4ACB7-2E9E-45AB-8219-917B011907DB}">
      <dgm:prSet/>
      <dgm:spPr/>
      <dgm:t>
        <a:bodyPr/>
        <a:lstStyle/>
        <a:p>
          <a:endParaRPr lang="es-EC"/>
        </a:p>
      </dgm:t>
    </dgm:pt>
    <dgm:pt modelId="{C77CB8FC-C472-4A80-BD1D-E34D2721355A}" type="sibTrans" cxnId="{25F4ACB7-2E9E-45AB-8219-917B011907DB}">
      <dgm:prSet/>
      <dgm:spPr/>
      <dgm:t>
        <a:bodyPr/>
        <a:lstStyle/>
        <a:p>
          <a:endParaRPr lang="es-EC"/>
        </a:p>
      </dgm:t>
    </dgm:pt>
    <dgm:pt modelId="{AC207573-E538-4557-9710-4C873C64C13D}">
      <dgm:prSet phldrT="[Texto]" custT="1"/>
      <dgm:spPr/>
      <dgm:t>
        <a:bodyPr/>
        <a:lstStyle/>
        <a:p>
          <a:pPr algn="just"/>
          <a:r>
            <a:rPr lang="es-EC" sz="1400" dirty="0" smtClean="0"/>
            <a:t>MSP y el Consejo Nacional para la Igualdad de Discapacidades CONADIS</a:t>
          </a:r>
          <a:endParaRPr lang="es-EC" sz="1400" dirty="0"/>
        </a:p>
      </dgm:t>
    </dgm:pt>
    <dgm:pt modelId="{9B2E73A2-6491-414D-87DD-89CB99897054}" type="parTrans" cxnId="{5FF5AB9E-E4C7-49A1-ABF0-8405B381557E}">
      <dgm:prSet/>
      <dgm:spPr/>
      <dgm:t>
        <a:bodyPr/>
        <a:lstStyle/>
        <a:p>
          <a:endParaRPr lang="es-EC"/>
        </a:p>
      </dgm:t>
    </dgm:pt>
    <dgm:pt modelId="{BF93D890-CE11-4913-9EB8-3C63B5C7FC17}" type="sibTrans" cxnId="{5FF5AB9E-E4C7-49A1-ABF0-8405B381557E}">
      <dgm:prSet/>
      <dgm:spPr/>
      <dgm:t>
        <a:bodyPr/>
        <a:lstStyle/>
        <a:p>
          <a:endParaRPr lang="es-EC"/>
        </a:p>
      </dgm:t>
    </dgm:pt>
    <dgm:pt modelId="{68C5C5F3-3992-4E74-89BE-3267B4421191}">
      <dgm:prSet phldrT="[Texto]"/>
      <dgm:spPr/>
      <dgm:t>
        <a:bodyPr/>
        <a:lstStyle/>
        <a:p>
          <a:r>
            <a:rPr lang="es-EC" dirty="0" smtClean="0"/>
            <a:t>Generaron una reforma al proceso</a:t>
          </a:r>
          <a:endParaRPr lang="es-EC" dirty="0"/>
        </a:p>
      </dgm:t>
    </dgm:pt>
    <dgm:pt modelId="{C2871161-0D31-46C5-B1DC-CB416526513F}" type="parTrans" cxnId="{20DF5A37-B181-4984-8E23-6B3AB35CE978}">
      <dgm:prSet/>
      <dgm:spPr/>
      <dgm:t>
        <a:bodyPr/>
        <a:lstStyle/>
        <a:p>
          <a:endParaRPr lang="es-EC"/>
        </a:p>
      </dgm:t>
    </dgm:pt>
    <dgm:pt modelId="{E85BD020-EA15-49D4-AFE7-103627131092}" type="sibTrans" cxnId="{20DF5A37-B181-4984-8E23-6B3AB35CE978}">
      <dgm:prSet/>
      <dgm:spPr/>
      <dgm:t>
        <a:bodyPr/>
        <a:lstStyle/>
        <a:p>
          <a:endParaRPr lang="es-EC"/>
        </a:p>
      </dgm:t>
    </dgm:pt>
    <dgm:pt modelId="{5B6FFC76-B5BC-4F81-AEEC-308B692BD51B}">
      <dgm:prSet phldrT="[Texto]" custT="1"/>
      <dgm:spPr/>
      <dgm:t>
        <a:bodyPr/>
        <a:lstStyle/>
        <a:p>
          <a:pPr algn="l"/>
          <a:r>
            <a:rPr lang="es-EC" sz="1350" dirty="0" smtClean="0"/>
            <a:t>Obtención de beneficios de reducción arancelaria para la importación de bienes y vehículos para las personas con discapacidad.</a:t>
          </a:r>
          <a:endParaRPr lang="es-EC" sz="1350" dirty="0"/>
        </a:p>
      </dgm:t>
    </dgm:pt>
    <dgm:pt modelId="{69D939C6-5404-4D23-A04B-E0B34F3B0CF8}" type="parTrans" cxnId="{281C72A2-1FF8-4EED-A43C-4FBFF371BCA9}">
      <dgm:prSet/>
      <dgm:spPr/>
      <dgm:t>
        <a:bodyPr/>
        <a:lstStyle/>
        <a:p>
          <a:endParaRPr lang="es-EC"/>
        </a:p>
      </dgm:t>
    </dgm:pt>
    <dgm:pt modelId="{61A9B210-D379-4792-8694-B5B92D59B76C}" type="sibTrans" cxnId="{281C72A2-1FF8-4EED-A43C-4FBFF371BCA9}">
      <dgm:prSet/>
      <dgm:spPr/>
      <dgm:t>
        <a:bodyPr/>
        <a:lstStyle/>
        <a:p>
          <a:endParaRPr lang="es-EC"/>
        </a:p>
      </dgm:t>
    </dgm:pt>
    <dgm:pt modelId="{B13CC1A1-E790-4423-B7C2-3744D30A7DAC}">
      <dgm:prSet phldrT="[Texto]"/>
      <dgm:spPr/>
      <dgm:t>
        <a:bodyPr/>
        <a:lstStyle/>
        <a:p>
          <a:r>
            <a:rPr lang="es-EC" dirty="0" smtClean="0"/>
            <a:t>Beneficio</a:t>
          </a:r>
          <a:endParaRPr lang="es-EC" dirty="0"/>
        </a:p>
      </dgm:t>
    </dgm:pt>
    <dgm:pt modelId="{2364B470-F2AF-4AC9-804C-6C7A4B0E8136}" type="parTrans" cxnId="{88787D0A-C117-49E8-A83F-1057BEA9B3C3}">
      <dgm:prSet/>
      <dgm:spPr/>
      <dgm:t>
        <a:bodyPr/>
        <a:lstStyle/>
        <a:p>
          <a:endParaRPr lang="es-EC"/>
        </a:p>
      </dgm:t>
    </dgm:pt>
    <dgm:pt modelId="{6C9B2E96-22D8-4F59-9530-B167FFB194B0}" type="sibTrans" cxnId="{88787D0A-C117-49E8-A83F-1057BEA9B3C3}">
      <dgm:prSet/>
      <dgm:spPr/>
      <dgm:t>
        <a:bodyPr/>
        <a:lstStyle/>
        <a:p>
          <a:endParaRPr lang="es-EC"/>
        </a:p>
      </dgm:t>
    </dgm:pt>
    <dgm:pt modelId="{12DCE0C6-542B-45A3-863A-55CE63D3748F}">
      <dgm:prSet phldrT="[Texto]"/>
      <dgm:spPr/>
      <dgm:t>
        <a:bodyPr/>
        <a:lstStyle/>
        <a:p>
          <a:r>
            <a:rPr lang="es-EC" dirty="0" smtClean="0"/>
            <a:t>Reducir tiempo de obtención de la aprobación o rechazo de la solicitud de exoneración de tributos</a:t>
          </a:r>
          <a:endParaRPr lang="es-EC" dirty="0"/>
        </a:p>
      </dgm:t>
    </dgm:pt>
    <dgm:pt modelId="{10069301-1967-4B0D-A083-76664EE9629F}" type="parTrans" cxnId="{E9F90946-93F1-4C1E-BD72-C95F9BFE277D}">
      <dgm:prSet/>
      <dgm:spPr/>
      <dgm:t>
        <a:bodyPr/>
        <a:lstStyle/>
        <a:p>
          <a:endParaRPr lang="es-EC"/>
        </a:p>
      </dgm:t>
    </dgm:pt>
    <dgm:pt modelId="{7AFA0E68-A573-487C-BD4B-599500804FB0}" type="sibTrans" cxnId="{E9F90946-93F1-4C1E-BD72-C95F9BFE277D}">
      <dgm:prSet/>
      <dgm:spPr/>
      <dgm:t>
        <a:bodyPr/>
        <a:lstStyle/>
        <a:p>
          <a:endParaRPr lang="es-EC"/>
        </a:p>
      </dgm:t>
    </dgm:pt>
    <dgm:pt modelId="{1390361A-02E0-4FFD-B546-8704030C808C}">
      <dgm:prSet phldrT="[Texto]"/>
      <dgm:spPr/>
      <dgm:t>
        <a:bodyPr/>
        <a:lstStyle/>
        <a:p>
          <a:r>
            <a:rPr lang="es-EC" dirty="0" smtClean="0"/>
            <a:t>Reducción del pago de arancel</a:t>
          </a:r>
          <a:endParaRPr lang="es-EC" dirty="0"/>
        </a:p>
      </dgm:t>
    </dgm:pt>
    <dgm:pt modelId="{EA8F8446-B660-4367-B364-39C9F1043745}" type="parTrans" cxnId="{D49C78FB-2058-4D67-9E48-158356EC41E8}">
      <dgm:prSet/>
      <dgm:spPr/>
      <dgm:t>
        <a:bodyPr/>
        <a:lstStyle/>
        <a:p>
          <a:endParaRPr lang="es-EC"/>
        </a:p>
      </dgm:t>
    </dgm:pt>
    <dgm:pt modelId="{99E6600F-7B9B-4E1D-8DF2-FCAB4F0E0768}" type="sibTrans" cxnId="{D49C78FB-2058-4D67-9E48-158356EC41E8}">
      <dgm:prSet/>
      <dgm:spPr/>
      <dgm:t>
        <a:bodyPr/>
        <a:lstStyle/>
        <a:p>
          <a:endParaRPr lang="es-EC"/>
        </a:p>
      </dgm:t>
    </dgm:pt>
    <dgm:pt modelId="{1822A343-5B26-44A4-B0A6-F9D788EF4646}" type="pres">
      <dgm:prSet presAssocID="{81844FD8-4EBB-4A80-8230-FF2199BD7F57}" presName="Name0" presStyleCnt="0">
        <dgm:presLayoutVars>
          <dgm:dir/>
          <dgm:animLvl val="lvl"/>
          <dgm:resizeHandles val="exact"/>
        </dgm:presLayoutVars>
      </dgm:prSet>
      <dgm:spPr/>
    </dgm:pt>
    <dgm:pt modelId="{E0042DA2-1464-401C-80F0-DB0427B22B06}" type="pres">
      <dgm:prSet presAssocID="{81844FD8-4EBB-4A80-8230-FF2199BD7F57}" presName="tSp" presStyleCnt="0"/>
      <dgm:spPr/>
    </dgm:pt>
    <dgm:pt modelId="{783A51F3-FA4F-4D0D-A8B8-609B5E3A9212}" type="pres">
      <dgm:prSet presAssocID="{81844FD8-4EBB-4A80-8230-FF2199BD7F57}" presName="bSp" presStyleCnt="0"/>
      <dgm:spPr/>
    </dgm:pt>
    <dgm:pt modelId="{4D1A6F28-39C1-475F-9A4B-1E65491E1D7A}" type="pres">
      <dgm:prSet presAssocID="{81844FD8-4EBB-4A80-8230-FF2199BD7F57}" presName="process" presStyleCnt="0"/>
      <dgm:spPr/>
    </dgm:pt>
    <dgm:pt modelId="{2C6A36C4-C438-483D-868E-84F24500F31A}" type="pres">
      <dgm:prSet presAssocID="{1EC4E322-D9CC-4456-9F21-DADB25C44FC4}" presName="composite1" presStyleCnt="0"/>
      <dgm:spPr/>
    </dgm:pt>
    <dgm:pt modelId="{5F589370-1412-406A-ADBD-EBF96D3FA632}" type="pres">
      <dgm:prSet presAssocID="{1EC4E322-D9CC-4456-9F21-DADB25C44FC4}" presName="dummyNode1" presStyleLbl="node1" presStyleIdx="0" presStyleCnt="4"/>
      <dgm:spPr/>
    </dgm:pt>
    <dgm:pt modelId="{EDE958D4-32D7-4EFE-83CE-7194B3930C3E}" type="pres">
      <dgm:prSet presAssocID="{1EC4E322-D9CC-4456-9F21-DADB25C44FC4}" presName="childNode1" presStyleLbl="bgAcc1" presStyleIdx="0" presStyleCnt="4">
        <dgm:presLayoutVars>
          <dgm:bulletEnabled val="1"/>
        </dgm:presLayoutVars>
      </dgm:prSet>
      <dgm:spPr/>
      <dgm:t>
        <a:bodyPr/>
        <a:lstStyle/>
        <a:p>
          <a:endParaRPr lang="es-EC"/>
        </a:p>
      </dgm:t>
    </dgm:pt>
    <dgm:pt modelId="{77434EC2-EB6A-4943-A761-53C210733551}" type="pres">
      <dgm:prSet presAssocID="{1EC4E322-D9CC-4456-9F21-DADB25C44FC4}" presName="childNode1tx" presStyleLbl="bgAcc1" presStyleIdx="0" presStyleCnt="4">
        <dgm:presLayoutVars>
          <dgm:bulletEnabled val="1"/>
        </dgm:presLayoutVars>
      </dgm:prSet>
      <dgm:spPr/>
      <dgm:t>
        <a:bodyPr/>
        <a:lstStyle/>
        <a:p>
          <a:endParaRPr lang="es-EC"/>
        </a:p>
      </dgm:t>
    </dgm:pt>
    <dgm:pt modelId="{F4FF5A25-E4C7-4B9A-BFE9-880CEDFAAF0D}" type="pres">
      <dgm:prSet presAssocID="{1EC4E322-D9CC-4456-9F21-DADB25C44FC4}" presName="parentNode1" presStyleLbl="node1" presStyleIdx="0" presStyleCnt="4">
        <dgm:presLayoutVars>
          <dgm:chMax val="1"/>
          <dgm:bulletEnabled val="1"/>
        </dgm:presLayoutVars>
      </dgm:prSet>
      <dgm:spPr/>
      <dgm:t>
        <a:bodyPr/>
        <a:lstStyle/>
        <a:p>
          <a:endParaRPr lang="es-EC"/>
        </a:p>
      </dgm:t>
    </dgm:pt>
    <dgm:pt modelId="{143CE9FE-DA37-409A-944D-C77A03ADCE8C}" type="pres">
      <dgm:prSet presAssocID="{1EC4E322-D9CC-4456-9F21-DADB25C44FC4}" presName="connSite1" presStyleCnt="0"/>
      <dgm:spPr/>
    </dgm:pt>
    <dgm:pt modelId="{91925258-F4B9-4228-A299-0AE25C109DC5}" type="pres">
      <dgm:prSet presAssocID="{7D0351FC-48D9-4401-A3DF-8939FCC56B4D}" presName="Name9" presStyleLbl="sibTrans2D1" presStyleIdx="0" presStyleCnt="3"/>
      <dgm:spPr/>
      <dgm:t>
        <a:bodyPr/>
        <a:lstStyle/>
        <a:p>
          <a:endParaRPr lang="es-EC"/>
        </a:p>
      </dgm:t>
    </dgm:pt>
    <dgm:pt modelId="{85C61A9B-E828-45D2-9B80-6CBEA8C1FE32}" type="pres">
      <dgm:prSet presAssocID="{5F9983C5-21CC-4F07-AB78-37E287A23DD2}" presName="composite2" presStyleCnt="0"/>
      <dgm:spPr/>
    </dgm:pt>
    <dgm:pt modelId="{96437BE3-5278-49D3-81D8-C3B2C7505234}" type="pres">
      <dgm:prSet presAssocID="{5F9983C5-21CC-4F07-AB78-37E287A23DD2}" presName="dummyNode2" presStyleLbl="node1" presStyleIdx="0" presStyleCnt="4"/>
      <dgm:spPr/>
    </dgm:pt>
    <dgm:pt modelId="{58175E71-5A90-42D0-BF20-801CF152F695}" type="pres">
      <dgm:prSet presAssocID="{5F9983C5-21CC-4F07-AB78-37E287A23DD2}" presName="childNode2" presStyleLbl="bgAcc1" presStyleIdx="1" presStyleCnt="4">
        <dgm:presLayoutVars>
          <dgm:bulletEnabled val="1"/>
        </dgm:presLayoutVars>
      </dgm:prSet>
      <dgm:spPr/>
      <dgm:t>
        <a:bodyPr/>
        <a:lstStyle/>
        <a:p>
          <a:endParaRPr lang="es-EC"/>
        </a:p>
      </dgm:t>
    </dgm:pt>
    <dgm:pt modelId="{710F42A6-D26C-405B-87B3-1879EAB07F36}" type="pres">
      <dgm:prSet presAssocID="{5F9983C5-21CC-4F07-AB78-37E287A23DD2}" presName="childNode2tx" presStyleLbl="bgAcc1" presStyleIdx="1" presStyleCnt="4">
        <dgm:presLayoutVars>
          <dgm:bulletEnabled val="1"/>
        </dgm:presLayoutVars>
      </dgm:prSet>
      <dgm:spPr/>
      <dgm:t>
        <a:bodyPr/>
        <a:lstStyle/>
        <a:p>
          <a:endParaRPr lang="es-EC"/>
        </a:p>
      </dgm:t>
    </dgm:pt>
    <dgm:pt modelId="{CA6C3221-724A-49D0-A599-57E2329A8240}" type="pres">
      <dgm:prSet presAssocID="{5F9983C5-21CC-4F07-AB78-37E287A23DD2}" presName="parentNode2" presStyleLbl="node1" presStyleIdx="1" presStyleCnt="4">
        <dgm:presLayoutVars>
          <dgm:chMax val="0"/>
          <dgm:bulletEnabled val="1"/>
        </dgm:presLayoutVars>
      </dgm:prSet>
      <dgm:spPr/>
      <dgm:t>
        <a:bodyPr/>
        <a:lstStyle/>
        <a:p>
          <a:endParaRPr lang="es-EC"/>
        </a:p>
      </dgm:t>
    </dgm:pt>
    <dgm:pt modelId="{C93CE5A1-2193-4FFA-982F-78875B7ED378}" type="pres">
      <dgm:prSet presAssocID="{5F9983C5-21CC-4F07-AB78-37E287A23DD2}" presName="connSite2" presStyleCnt="0"/>
      <dgm:spPr/>
    </dgm:pt>
    <dgm:pt modelId="{EDE23E8C-F65C-4F89-988C-63DD06FC2538}" type="pres">
      <dgm:prSet presAssocID="{C77CB8FC-C472-4A80-BD1D-E34D2721355A}" presName="Name18" presStyleLbl="sibTrans2D1" presStyleIdx="1" presStyleCnt="3"/>
      <dgm:spPr/>
      <dgm:t>
        <a:bodyPr/>
        <a:lstStyle/>
        <a:p>
          <a:endParaRPr lang="es-EC"/>
        </a:p>
      </dgm:t>
    </dgm:pt>
    <dgm:pt modelId="{FD81164A-6373-45C8-AA4F-9B1C77CE6E33}" type="pres">
      <dgm:prSet presAssocID="{68C5C5F3-3992-4E74-89BE-3267B4421191}" presName="composite1" presStyleCnt="0"/>
      <dgm:spPr/>
    </dgm:pt>
    <dgm:pt modelId="{E75D636C-C3AD-4C9B-8C5F-5286E9ECB243}" type="pres">
      <dgm:prSet presAssocID="{68C5C5F3-3992-4E74-89BE-3267B4421191}" presName="dummyNode1" presStyleLbl="node1" presStyleIdx="1" presStyleCnt="4"/>
      <dgm:spPr/>
    </dgm:pt>
    <dgm:pt modelId="{1708D531-6AFA-4184-A4B2-D1C8F3407CAC}" type="pres">
      <dgm:prSet presAssocID="{68C5C5F3-3992-4E74-89BE-3267B4421191}" presName="childNode1" presStyleLbl="bgAcc1" presStyleIdx="2" presStyleCnt="4">
        <dgm:presLayoutVars>
          <dgm:bulletEnabled val="1"/>
        </dgm:presLayoutVars>
      </dgm:prSet>
      <dgm:spPr/>
      <dgm:t>
        <a:bodyPr/>
        <a:lstStyle/>
        <a:p>
          <a:endParaRPr lang="es-EC"/>
        </a:p>
      </dgm:t>
    </dgm:pt>
    <dgm:pt modelId="{E33FFD22-322B-4A49-9FA0-2069F7A13BD2}" type="pres">
      <dgm:prSet presAssocID="{68C5C5F3-3992-4E74-89BE-3267B4421191}" presName="childNode1tx" presStyleLbl="bgAcc1" presStyleIdx="2" presStyleCnt="4">
        <dgm:presLayoutVars>
          <dgm:bulletEnabled val="1"/>
        </dgm:presLayoutVars>
      </dgm:prSet>
      <dgm:spPr/>
      <dgm:t>
        <a:bodyPr/>
        <a:lstStyle/>
        <a:p>
          <a:endParaRPr lang="es-EC"/>
        </a:p>
      </dgm:t>
    </dgm:pt>
    <dgm:pt modelId="{815EC1BD-A7B2-4618-8454-C95257EE3F0C}" type="pres">
      <dgm:prSet presAssocID="{68C5C5F3-3992-4E74-89BE-3267B4421191}" presName="parentNode1" presStyleLbl="node1" presStyleIdx="2" presStyleCnt="4">
        <dgm:presLayoutVars>
          <dgm:chMax val="1"/>
          <dgm:bulletEnabled val="1"/>
        </dgm:presLayoutVars>
      </dgm:prSet>
      <dgm:spPr/>
      <dgm:t>
        <a:bodyPr/>
        <a:lstStyle/>
        <a:p>
          <a:endParaRPr lang="es-EC"/>
        </a:p>
      </dgm:t>
    </dgm:pt>
    <dgm:pt modelId="{D04C6260-2AF7-4BF8-8657-BF0A078CEF99}" type="pres">
      <dgm:prSet presAssocID="{68C5C5F3-3992-4E74-89BE-3267B4421191}" presName="connSite1" presStyleCnt="0"/>
      <dgm:spPr/>
    </dgm:pt>
    <dgm:pt modelId="{B61B0F25-375E-4EF8-A3EF-B14CC8ABDC74}" type="pres">
      <dgm:prSet presAssocID="{E85BD020-EA15-49D4-AFE7-103627131092}" presName="Name9" presStyleLbl="sibTrans2D1" presStyleIdx="2" presStyleCnt="3"/>
      <dgm:spPr/>
      <dgm:t>
        <a:bodyPr/>
        <a:lstStyle/>
        <a:p>
          <a:endParaRPr lang="es-EC"/>
        </a:p>
      </dgm:t>
    </dgm:pt>
    <dgm:pt modelId="{E1BC3014-95CE-4B62-8023-AAFEB15A1E94}" type="pres">
      <dgm:prSet presAssocID="{B13CC1A1-E790-4423-B7C2-3744D30A7DAC}" presName="composite2" presStyleCnt="0"/>
      <dgm:spPr/>
    </dgm:pt>
    <dgm:pt modelId="{D09D67D4-9F38-4282-8812-129B0894E733}" type="pres">
      <dgm:prSet presAssocID="{B13CC1A1-E790-4423-B7C2-3744D30A7DAC}" presName="dummyNode2" presStyleLbl="node1" presStyleIdx="2" presStyleCnt="4"/>
      <dgm:spPr/>
    </dgm:pt>
    <dgm:pt modelId="{C2C08855-5914-4819-B478-4D8FE472123F}" type="pres">
      <dgm:prSet presAssocID="{B13CC1A1-E790-4423-B7C2-3744D30A7DAC}" presName="childNode2" presStyleLbl="bgAcc1" presStyleIdx="3" presStyleCnt="4">
        <dgm:presLayoutVars>
          <dgm:bulletEnabled val="1"/>
        </dgm:presLayoutVars>
      </dgm:prSet>
      <dgm:spPr/>
      <dgm:t>
        <a:bodyPr/>
        <a:lstStyle/>
        <a:p>
          <a:endParaRPr lang="es-EC"/>
        </a:p>
      </dgm:t>
    </dgm:pt>
    <dgm:pt modelId="{A00791EA-8F2C-4FB5-87E3-5DE0642B247A}" type="pres">
      <dgm:prSet presAssocID="{B13CC1A1-E790-4423-B7C2-3744D30A7DAC}" presName="childNode2tx" presStyleLbl="bgAcc1" presStyleIdx="3" presStyleCnt="4">
        <dgm:presLayoutVars>
          <dgm:bulletEnabled val="1"/>
        </dgm:presLayoutVars>
      </dgm:prSet>
      <dgm:spPr/>
      <dgm:t>
        <a:bodyPr/>
        <a:lstStyle/>
        <a:p>
          <a:endParaRPr lang="es-EC"/>
        </a:p>
      </dgm:t>
    </dgm:pt>
    <dgm:pt modelId="{89323B7B-D077-4619-977B-6B89ADE872D1}" type="pres">
      <dgm:prSet presAssocID="{B13CC1A1-E790-4423-B7C2-3744D30A7DAC}" presName="parentNode2" presStyleLbl="node1" presStyleIdx="3" presStyleCnt="4">
        <dgm:presLayoutVars>
          <dgm:chMax val="0"/>
          <dgm:bulletEnabled val="1"/>
        </dgm:presLayoutVars>
      </dgm:prSet>
      <dgm:spPr/>
      <dgm:t>
        <a:bodyPr/>
        <a:lstStyle/>
        <a:p>
          <a:endParaRPr lang="es-EC"/>
        </a:p>
      </dgm:t>
    </dgm:pt>
    <dgm:pt modelId="{DB2CB9CD-3370-407F-A42B-9C06F45AD51D}" type="pres">
      <dgm:prSet presAssocID="{B13CC1A1-E790-4423-B7C2-3744D30A7DAC}" presName="connSite2" presStyleCnt="0"/>
      <dgm:spPr/>
    </dgm:pt>
  </dgm:ptLst>
  <dgm:cxnLst>
    <dgm:cxn modelId="{6EB208AD-7BA1-4434-B835-9401DCFC3DC5}" type="presOf" srcId="{7D0351FC-48D9-4401-A3DF-8939FCC56B4D}" destId="{91925258-F4B9-4228-A299-0AE25C109DC5}" srcOrd="0" destOrd="0" presId="urn:microsoft.com/office/officeart/2005/8/layout/hProcess4"/>
    <dgm:cxn modelId="{50175496-3A90-4F42-8013-031B9CECD73A}" type="presOf" srcId="{B13CC1A1-E790-4423-B7C2-3744D30A7DAC}" destId="{89323B7B-D077-4619-977B-6B89ADE872D1}" srcOrd="0" destOrd="0" presId="urn:microsoft.com/office/officeart/2005/8/layout/hProcess4"/>
    <dgm:cxn modelId="{99C43452-16CD-417D-A026-1FBA9D785264}" type="presOf" srcId="{C8CCDD32-2F90-49AF-8C8D-F6E9468CC36D}" destId="{77434EC2-EB6A-4943-A761-53C210733551}" srcOrd="1" destOrd="0" presId="urn:microsoft.com/office/officeart/2005/8/layout/hProcess4"/>
    <dgm:cxn modelId="{25F4ACB7-2E9E-45AB-8219-917B011907DB}" srcId="{81844FD8-4EBB-4A80-8230-FF2199BD7F57}" destId="{5F9983C5-21CC-4F07-AB78-37E287A23DD2}" srcOrd="1" destOrd="0" parTransId="{0B7EAED0-DEFD-4F5F-A2A4-2F67D9082376}" sibTransId="{C77CB8FC-C472-4A80-BD1D-E34D2721355A}"/>
    <dgm:cxn modelId="{6F13F418-6F34-4815-8EBD-5B331A2632CF}" type="presOf" srcId="{5B6FFC76-B5BC-4F81-AEEC-308B692BD51B}" destId="{E33FFD22-322B-4A49-9FA0-2069F7A13BD2}" srcOrd="1" destOrd="0" presId="urn:microsoft.com/office/officeart/2005/8/layout/hProcess4"/>
    <dgm:cxn modelId="{02E26580-3C11-4CFD-BC8D-63595CD7CACA}" type="presOf" srcId="{C8CCDD32-2F90-49AF-8C8D-F6E9468CC36D}" destId="{EDE958D4-32D7-4EFE-83CE-7194B3930C3E}" srcOrd="0" destOrd="0" presId="urn:microsoft.com/office/officeart/2005/8/layout/hProcess4"/>
    <dgm:cxn modelId="{281C72A2-1FF8-4EED-A43C-4FBFF371BCA9}" srcId="{68C5C5F3-3992-4E74-89BE-3267B4421191}" destId="{5B6FFC76-B5BC-4F81-AEEC-308B692BD51B}" srcOrd="0" destOrd="0" parTransId="{69D939C6-5404-4D23-A04B-E0B34F3B0CF8}" sibTransId="{61A9B210-D379-4792-8694-B5B92D59B76C}"/>
    <dgm:cxn modelId="{D49C78FB-2058-4D67-9E48-158356EC41E8}" srcId="{B13CC1A1-E790-4423-B7C2-3744D30A7DAC}" destId="{1390361A-02E0-4FFD-B546-8704030C808C}" srcOrd="1" destOrd="0" parTransId="{EA8F8446-B660-4367-B364-39C9F1043745}" sibTransId="{99E6600F-7B9B-4E1D-8DF2-FCAB4F0E0768}"/>
    <dgm:cxn modelId="{53AD5F3B-4D33-44E6-9DBD-F5B7846B2208}" srcId="{1EC4E322-D9CC-4456-9F21-DADB25C44FC4}" destId="{C8CCDD32-2F90-49AF-8C8D-F6E9468CC36D}" srcOrd="0" destOrd="0" parTransId="{A4305773-BE9D-41A1-83F1-D274A304CE87}" sibTransId="{B61FAEC5-4CA9-48F8-B49A-2A04430E1E2A}"/>
    <dgm:cxn modelId="{88787D0A-C117-49E8-A83F-1057BEA9B3C3}" srcId="{81844FD8-4EBB-4A80-8230-FF2199BD7F57}" destId="{B13CC1A1-E790-4423-B7C2-3744D30A7DAC}" srcOrd="3" destOrd="0" parTransId="{2364B470-F2AF-4AC9-804C-6C7A4B0E8136}" sibTransId="{6C9B2E96-22D8-4F59-9530-B167FFB194B0}"/>
    <dgm:cxn modelId="{308DFD40-D377-49A8-B13B-0BE383BEF415}" type="presOf" srcId="{12DCE0C6-542B-45A3-863A-55CE63D3748F}" destId="{A00791EA-8F2C-4FB5-87E3-5DE0642B247A}" srcOrd="1" destOrd="0" presId="urn:microsoft.com/office/officeart/2005/8/layout/hProcess4"/>
    <dgm:cxn modelId="{80683914-B25C-4910-AB8C-9C56264C37C0}" type="presOf" srcId="{E85BD020-EA15-49D4-AFE7-103627131092}" destId="{B61B0F25-375E-4EF8-A3EF-B14CC8ABDC74}" srcOrd="0" destOrd="0" presId="urn:microsoft.com/office/officeart/2005/8/layout/hProcess4"/>
    <dgm:cxn modelId="{A7C95B3C-634B-4E61-89B9-7802DD434767}" type="presOf" srcId="{68C5C5F3-3992-4E74-89BE-3267B4421191}" destId="{815EC1BD-A7B2-4618-8454-C95257EE3F0C}" srcOrd="0" destOrd="0" presId="urn:microsoft.com/office/officeart/2005/8/layout/hProcess4"/>
    <dgm:cxn modelId="{E9F90946-93F1-4C1E-BD72-C95F9BFE277D}" srcId="{B13CC1A1-E790-4423-B7C2-3744D30A7DAC}" destId="{12DCE0C6-542B-45A3-863A-55CE63D3748F}" srcOrd="0" destOrd="0" parTransId="{10069301-1967-4B0D-A083-76664EE9629F}" sibTransId="{7AFA0E68-A573-487C-BD4B-599500804FB0}"/>
    <dgm:cxn modelId="{79539284-0FAF-4212-8CC1-6625309EFAAD}" type="presOf" srcId="{1390361A-02E0-4FFD-B546-8704030C808C}" destId="{A00791EA-8F2C-4FB5-87E3-5DE0642B247A}" srcOrd="1" destOrd="1" presId="urn:microsoft.com/office/officeart/2005/8/layout/hProcess4"/>
    <dgm:cxn modelId="{92718BD9-4043-447C-BDD5-E55861C7CB3C}" type="presOf" srcId="{12DCE0C6-542B-45A3-863A-55CE63D3748F}" destId="{C2C08855-5914-4819-B478-4D8FE472123F}" srcOrd="0" destOrd="0" presId="urn:microsoft.com/office/officeart/2005/8/layout/hProcess4"/>
    <dgm:cxn modelId="{20DF5A37-B181-4984-8E23-6B3AB35CE978}" srcId="{81844FD8-4EBB-4A80-8230-FF2199BD7F57}" destId="{68C5C5F3-3992-4E74-89BE-3267B4421191}" srcOrd="2" destOrd="0" parTransId="{C2871161-0D31-46C5-B1DC-CB416526513F}" sibTransId="{E85BD020-EA15-49D4-AFE7-103627131092}"/>
    <dgm:cxn modelId="{357992A3-C18C-4137-8F82-47AB30AFA781}" type="presOf" srcId="{1EC4E322-D9CC-4456-9F21-DADB25C44FC4}" destId="{F4FF5A25-E4C7-4B9A-BFE9-880CEDFAAF0D}" srcOrd="0" destOrd="0" presId="urn:microsoft.com/office/officeart/2005/8/layout/hProcess4"/>
    <dgm:cxn modelId="{E0FDF571-D097-4C66-A39C-F65AA3E9C71A}" type="presOf" srcId="{5B6FFC76-B5BC-4F81-AEEC-308B692BD51B}" destId="{1708D531-6AFA-4184-A4B2-D1C8F3407CAC}" srcOrd="0" destOrd="0" presId="urn:microsoft.com/office/officeart/2005/8/layout/hProcess4"/>
    <dgm:cxn modelId="{3BB0100A-3C84-4801-A188-140FA3DF40DD}" type="presOf" srcId="{1390361A-02E0-4FFD-B546-8704030C808C}" destId="{C2C08855-5914-4819-B478-4D8FE472123F}" srcOrd="0" destOrd="1" presId="urn:microsoft.com/office/officeart/2005/8/layout/hProcess4"/>
    <dgm:cxn modelId="{6CDB4ABF-2C5E-4CAD-BC8F-7B853B0BA839}" type="presOf" srcId="{AC207573-E538-4557-9710-4C873C64C13D}" destId="{58175E71-5A90-42D0-BF20-801CF152F695}" srcOrd="0" destOrd="0" presId="urn:microsoft.com/office/officeart/2005/8/layout/hProcess4"/>
    <dgm:cxn modelId="{229490E6-2A97-4473-BB0B-C53D7809B712}" type="presOf" srcId="{5F9983C5-21CC-4F07-AB78-37E287A23DD2}" destId="{CA6C3221-724A-49D0-A599-57E2329A8240}" srcOrd="0" destOrd="0" presId="urn:microsoft.com/office/officeart/2005/8/layout/hProcess4"/>
    <dgm:cxn modelId="{5FF5AB9E-E4C7-49A1-ABF0-8405B381557E}" srcId="{5F9983C5-21CC-4F07-AB78-37E287A23DD2}" destId="{AC207573-E538-4557-9710-4C873C64C13D}" srcOrd="0" destOrd="0" parTransId="{9B2E73A2-6491-414D-87DD-89CB99897054}" sibTransId="{BF93D890-CE11-4913-9EB8-3C63B5C7FC17}"/>
    <dgm:cxn modelId="{FB8C1706-9318-44F8-B2FC-57A2EC5C538F}" srcId="{81844FD8-4EBB-4A80-8230-FF2199BD7F57}" destId="{1EC4E322-D9CC-4456-9F21-DADB25C44FC4}" srcOrd="0" destOrd="0" parTransId="{D8D1A56D-CEA7-4458-A6DF-D1423ABADF52}" sibTransId="{7D0351FC-48D9-4401-A3DF-8939FCC56B4D}"/>
    <dgm:cxn modelId="{8F9DD440-629F-4E2B-A2B9-160A362FFFAE}" type="presOf" srcId="{81844FD8-4EBB-4A80-8230-FF2199BD7F57}" destId="{1822A343-5B26-44A4-B0A6-F9D788EF4646}" srcOrd="0" destOrd="0" presId="urn:microsoft.com/office/officeart/2005/8/layout/hProcess4"/>
    <dgm:cxn modelId="{EE2FC36F-0C0E-4126-977B-4F94E9609E68}" type="presOf" srcId="{C77CB8FC-C472-4A80-BD1D-E34D2721355A}" destId="{EDE23E8C-F65C-4F89-988C-63DD06FC2538}" srcOrd="0" destOrd="0" presId="urn:microsoft.com/office/officeart/2005/8/layout/hProcess4"/>
    <dgm:cxn modelId="{0F564102-3D17-498E-A80F-74F1176C2D2D}" type="presOf" srcId="{AC207573-E538-4557-9710-4C873C64C13D}" destId="{710F42A6-D26C-405B-87B3-1879EAB07F36}" srcOrd="1" destOrd="0" presId="urn:microsoft.com/office/officeart/2005/8/layout/hProcess4"/>
    <dgm:cxn modelId="{0986D16B-E017-41F8-A2A3-C21CDB0F06BF}" type="presParOf" srcId="{1822A343-5B26-44A4-B0A6-F9D788EF4646}" destId="{E0042DA2-1464-401C-80F0-DB0427B22B06}" srcOrd="0" destOrd="0" presId="urn:microsoft.com/office/officeart/2005/8/layout/hProcess4"/>
    <dgm:cxn modelId="{015B075C-72AB-43DD-B9D3-832C74BDC5D5}" type="presParOf" srcId="{1822A343-5B26-44A4-B0A6-F9D788EF4646}" destId="{783A51F3-FA4F-4D0D-A8B8-609B5E3A9212}" srcOrd="1" destOrd="0" presId="urn:microsoft.com/office/officeart/2005/8/layout/hProcess4"/>
    <dgm:cxn modelId="{2DD3BA8A-E06D-45CA-A861-2B0AA83CFA4A}" type="presParOf" srcId="{1822A343-5B26-44A4-B0A6-F9D788EF4646}" destId="{4D1A6F28-39C1-475F-9A4B-1E65491E1D7A}" srcOrd="2" destOrd="0" presId="urn:microsoft.com/office/officeart/2005/8/layout/hProcess4"/>
    <dgm:cxn modelId="{65F5218C-313F-4016-95B6-88C77A574E5F}" type="presParOf" srcId="{4D1A6F28-39C1-475F-9A4B-1E65491E1D7A}" destId="{2C6A36C4-C438-483D-868E-84F24500F31A}" srcOrd="0" destOrd="0" presId="urn:microsoft.com/office/officeart/2005/8/layout/hProcess4"/>
    <dgm:cxn modelId="{27592D60-DE88-4B5E-9834-7A74A03EB8A8}" type="presParOf" srcId="{2C6A36C4-C438-483D-868E-84F24500F31A}" destId="{5F589370-1412-406A-ADBD-EBF96D3FA632}" srcOrd="0" destOrd="0" presId="urn:microsoft.com/office/officeart/2005/8/layout/hProcess4"/>
    <dgm:cxn modelId="{3DCEEB03-596F-4714-969F-3EF50C4B3AF7}" type="presParOf" srcId="{2C6A36C4-C438-483D-868E-84F24500F31A}" destId="{EDE958D4-32D7-4EFE-83CE-7194B3930C3E}" srcOrd="1" destOrd="0" presId="urn:microsoft.com/office/officeart/2005/8/layout/hProcess4"/>
    <dgm:cxn modelId="{37DCD107-9D8C-4430-B2F8-C4B35A578937}" type="presParOf" srcId="{2C6A36C4-C438-483D-868E-84F24500F31A}" destId="{77434EC2-EB6A-4943-A761-53C210733551}" srcOrd="2" destOrd="0" presId="urn:microsoft.com/office/officeart/2005/8/layout/hProcess4"/>
    <dgm:cxn modelId="{F23C1BC8-14CD-417C-AA44-72E5E7FAB3B3}" type="presParOf" srcId="{2C6A36C4-C438-483D-868E-84F24500F31A}" destId="{F4FF5A25-E4C7-4B9A-BFE9-880CEDFAAF0D}" srcOrd="3" destOrd="0" presId="urn:microsoft.com/office/officeart/2005/8/layout/hProcess4"/>
    <dgm:cxn modelId="{292F0F9A-A14C-443A-BE2C-4059FB9A3A3C}" type="presParOf" srcId="{2C6A36C4-C438-483D-868E-84F24500F31A}" destId="{143CE9FE-DA37-409A-944D-C77A03ADCE8C}" srcOrd="4" destOrd="0" presId="urn:microsoft.com/office/officeart/2005/8/layout/hProcess4"/>
    <dgm:cxn modelId="{258270BD-F297-47A8-867F-31DEFE3185C4}" type="presParOf" srcId="{4D1A6F28-39C1-475F-9A4B-1E65491E1D7A}" destId="{91925258-F4B9-4228-A299-0AE25C109DC5}" srcOrd="1" destOrd="0" presId="urn:microsoft.com/office/officeart/2005/8/layout/hProcess4"/>
    <dgm:cxn modelId="{363DD5A6-A9BA-465C-9AA3-2964242EFE72}" type="presParOf" srcId="{4D1A6F28-39C1-475F-9A4B-1E65491E1D7A}" destId="{85C61A9B-E828-45D2-9B80-6CBEA8C1FE32}" srcOrd="2" destOrd="0" presId="urn:microsoft.com/office/officeart/2005/8/layout/hProcess4"/>
    <dgm:cxn modelId="{3ACB2D0D-E8DA-4D48-967E-5F5B4A53C1F6}" type="presParOf" srcId="{85C61A9B-E828-45D2-9B80-6CBEA8C1FE32}" destId="{96437BE3-5278-49D3-81D8-C3B2C7505234}" srcOrd="0" destOrd="0" presId="urn:microsoft.com/office/officeart/2005/8/layout/hProcess4"/>
    <dgm:cxn modelId="{901E8CEA-0F72-4CDC-BDF0-EDA52042906E}" type="presParOf" srcId="{85C61A9B-E828-45D2-9B80-6CBEA8C1FE32}" destId="{58175E71-5A90-42D0-BF20-801CF152F695}" srcOrd="1" destOrd="0" presId="urn:microsoft.com/office/officeart/2005/8/layout/hProcess4"/>
    <dgm:cxn modelId="{88D58315-999C-4AE7-A491-15D28DB3522B}" type="presParOf" srcId="{85C61A9B-E828-45D2-9B80-6CBEA8C1FE32}" destId="{710F42A6-D26C-405B-87B3-1879EAB07F36}" srcOrd="2" destOrd="0" presId="urn:microsoft.com/office/officeart/2005/8/layout/hProcess4"/>
    <dgm:cxn modelId="{5A052854-360E-4A3C-A229-9F989150EC08}" type="presParOf" srcId="{85C61A9B-E828-45D2-9B80-6CBEA8C1FE32}" destId="{CA6C3221-724A-49D0-A599-57E2329A8240}" srcOrd="3" destOrd="0" presId="urn:microsoft.com/office/officeart/2005/8/layout/hProcess4"/>
    <dgm:cxn modelId="{68A7702C-0303-45B9-9CC1-4333A0B5F50A}" type="presParOf" srcId="{85C61A9B-E828-45D2-9B80-6CBEA8C1FE32}" destId="{C93CE5A1-2193-4FFA-982F-78875B7ED378}" srcOrd="4" destOrd="0" presId="urn:microsoft.com/office/officeart/2005/8/layout/hProcess4"/>
    <dgm:cxn modelId="{929D0EEC-1343-4E0F-9E69-82C6FBBFA612}" type="presParOf" srcId="{4D1A6F28-39C1-475F-9A4B-1E65491E1D7A}" destId="{EDE23E8C-F65C-4F89-988C-63DD06FC2538}" srcOrd="3" destOrd="0" presId="urn:microsoft.com/office/officeart/2005/8/layout/hProcess4"/>
    <dgm:cxn modelId="{0BE2DCDB-31A9-4315-AFC7-332ED638A672}" type="presParOf" srcId="{4D1A6F28-39C1-475F-9A4B-1E65491E1D7A}" destId="{FD81164A-6373-45C8-AA4F-9B1C77CE6E33}" srcOrd="4" destOrd="0" presId="urn:microsoft.com/office/officeart/2005/8/layout/hProcess4"/>
    <dgm:cxn modelId="{B3658714-A63C-4EC2-9A77-85173E43BBE1}" type="presParOf" srcId="{FD81164A-6373-45C8-AA4F-9B1C77CE6E33}" destId="{E75D636C-C3AD-4C9B-8C5F-5286E9ECB243}" srcOrd="0" destOrd="0" presId="urn:microsoft.com/office/officeart/2005/8/layout/hProcess4"/>
    <dgm:cxn modelId="{AD8B8158-F57B-4784-A429-A366F60A93F0}" type="presParOf" srcId="{FD81164A-6373-45C8-AA4F-9B1C77CE6E33}" destId="{1708D531-6AFA-4184-A4B2-D1C8F3407CAC}" srcOrd="1" destOrd="0" presId="urn:microsoft.com/office/officeart/2005/8/layout/hProcess4"/>
    <dgm:cxn modelId="{79590805-8192-43A6-AA7E-BA2C39C593DA}" type="presParOf" srcId="{FD81164A-6373-45C8-AA4F-9B1C77CE6E33}" destId="{E33FFD22-322B-4A49-9FA0-2069F7A13BD2}" srcOrd="2" destOrd="0" presId="urn:microsoft.com/office/officeart/2005/8/layout/hProcess4"/>
    <dgm:cxn modelId="{D4CDA35E-7D86-4C46-867A-D36B45ADB927}" type="presParOf" srcId="{FD81164A-6373-45C8-AA4F-9B1C77CE6E33}" destId="{815EC1BD-A7B2-4618-8454-C95257EE3F0C}" srcOrd="3" destOrd="0" presId="urn:microsoft.com/office/officeart/2005/8/layout/hProcess4"/>
    <dgm:cxn modelId="{62A73E47-FEE5-4396-95B6-CCCB5A1C7B17}" type="presParOf" srcId="{FD81164A-6373-45C8-AA4F-9B1C77CE6E33}" destId="{D04C6260-2AF7-4BF8-8657-BF0A078CEF99}" srcOrd="4" destOrd="0" presId="urn:microsoft.com/office/officeart/2005/8/layout/hProcess4"/>
    <dgm:cxn modelId="{9CEB8F75-602E-4C36-ACFC-BA28BF23F72A}" type="presParOf" srcId="{4D1A6F28-39C1-475F-9A4B-1E65491E1D7A}" destId="{B61B0F25-375E-4EF8-A3EF-B14CC8ABDC74}" srcOrd="5" destOrd="0" presId="urn:microsoft.com/office/officeart/2005/8/layout/hProcess4"/>
    <dgm:cxn modelId="{D9370887-FB01-42CD-A69C-75913430397B}" type="presParOf" srcId="{4D1A6F28-39C1-475F-9A4B-1E65491E1D7A}" destId="{E1BC3014-95CE-4B62-8023-AAFEB15A1E94}" srcOrd="6" destOrd="0" presId="urn:microsoft.com/office/officeart/2005/8/layout/hProcess4"/>
    <dgm:cxn modelId="{5FEF8FC3-0BF7-4562-9A9E-9FDF9FFE838D}" type="presParOf" srcId="{E1BC3014-95CE-4B62-8023-AAFEB15A1E94}" destId="{D09D67D4-9F38-4282-8812-129B0894E733}" srcOrd="0" destOrd="0" presId="urn:microsoft.com/office/officeart/2005/8/layout/hProcess4"/>
    <dgm:cxn modelId="{FB827154-3F21-4771-938A-E945935F3F28}" type="presParOf" srcId="{E1BC3014-95CE-4B62-8023-AAFEB15A1E94}" destId="{C2C08855-5914-4819-B478-4D8FE472123F}" srcOrd="1" destOrd="0" presId="urn:microsoft.com/office/officeart/2005/8/layout/hProcess4"/>
    <dgm:cxn modelId="{F0084D8B-9016-4D6C-A388-FF30C84301FB}" type="presParOf" srcId="{E1BC3014-95CE-4B62-8023-AAFEB15A1E94}" destId="{A00791EA-8F2C-4FB5-87E3-5DE0642B247A}" srcOrd="2" destOrd="0" presId="urn:microsoft.com/office/officeart/2005/8/layout/hProcess4"/>
    <dgm:cxn modelId="{8B996B7F-D550-4F69-8317-3BB3302202AF}" type="presParOf" srcId="{E1BC3014-95CE-4B62-8023-AAFEB15A1E94}" destId="{89323B7B-D077-4619-977B-6B89ADE872D1}" srcOrd="3" destOrd="0" presId="urn:microsoft.com/office/officeart/2005/8/layout/hProcess4"/>
    <dgm:cxn modelId="{54038DDE-2ECF-4877-AB90-D41A1D0F59DB}" type="presParOf" srcId="{E1BC3014-95CE-4B62-8023-AAFEB15A1E94}" destId="{DB2CB9CD-3370-407F-A42B-9C06F45AD51D}"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1844FD8-4EBB-4A80-8230-FF2199BD7F5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88E857FD-CB4E-4E97-BDDC-6FC6AC426382}">
      <dgm:prSet custT="1"/>
      <dgm:spPr/>
      <dgm:t>
        <a:bodyPr/>
        <a:lstStyle/>
        <a:p>
          <a:pPr algn="just"/>
          <a:r>
            <a:rPr lang="es-EC" sz="1600" dirty="0" smtClean="0">
              <a:latin typeface="Times New Roman" panose="02020603050405020304" pitchFamily="18" charset="0"/>
              <a:cs typeface="Times New Roman" panose="02020603050405020304" pitchFamily="18" charset="0"/>
            </a:rPr>
            <a:t>Requisitos para realizar este proceso se han simplificado siendo los actuales los siguientes:</a:t>
          </a:r>
          <a:endParaRPr lang="es-EC" sz="1600" dirty="0">
            <a:latin typeface="Times New Roman" panose="02020603050405020304" pitchFamily="18" charset="0"/>
            <a:cs typeface="Times New Roman" panose="02020603050405020304" pitchFamily="18" charset="0"/>
          </a:endParaRPr>
        </a:p>
      </dgm:t>
    </dgm:pt>
    <dgm:pt modelId="{B10DBC7E-2E4E-4844-AE52-EF0C7704B2D5}" type="parTrans" cxnId="{1A388823-0E1E-4336-8DC1-F3AC8E327C1E}">
      <dgm:prSet/>
      <dgm:spPr/>
      <dgm:t>
        <a:bodyPr/>
        <a:lstStyle/>
        <a:p>
          <a:pPr algn="just"/>
          <a:endParaRPr lang="es-EC" sz="1600">
            <a:latin typeface="Times New Roman" panose="02020603050405020304" pitchFamily="18" charset="0"/>
            <a:cs typeface="Times New Roman" panose="02020603050405020304" pitchFamily="18" charset="0"/>
          </a:endParaRPr>
        </a:p>
      </dgm:t>
    </dgm:pt>
    <dgm:pt modelId="{FA5A9A31-D3B8-4712-81C9-49C5F7903E46}" type="sibTrans" cxnId="{1A388823-0E1E-4336-8DC1-F3AC8E327C1E}">
      <dgm:prSet/>
      <dgm:spPr/>
      <dgm:t>
        <a:bodyPr/>
        <a:lstStyle/>
        <a:p>
          <a:pPr algn="just"/>
          <a:endParaRPr lang="es-EC" sz="1600">
            <a:latin typeface="Times New Roman" panose="02020603050405020304" pitchFamily="18" charset="0"/>
            <a:cs typeface="Times New Roman" panose="02020603050405020304" pitchFamily="18" charset="0"/>
          </a:endParaRPr>
        </a:p>
      </dgm:t>
    </dgm:pt>
    <dgm:pt modelId="{C516E828-34C4-4025-808A-0AEF71517779}">
      <dgm:prSet custT="1"/>
      <dgm:spPr/>
      <dgm:t>
        <a:bodyPr/>
        <a:lstStyle/>
        <a:p>
          <a:pPr algn="just"/>
          <a:r>
            <a:rPr lang="es-EC" sz="1600" dirty="0" smtClean="0">
              <a:latin typeface="Times New Roman" panose="02020603050405020304" pitchFamily="18" charset="0"/>
              <a:cs typeface="Times New Roman" panose="02020603050405020304" pitchFamily="18" charset="0"/>
            </a:rPr>
            <a:t>Obligatorio certificado de firma digital (</a:t>
          </a:r>
          <a:r>
            <a:rPr lang="es-EC" sz="1600" dirty="0" err="1" smtClean="0">
              <a:latin typeface="Times New Roman" panose="02020603050405020304" pitchFamily="18" charset="0"/>
              <a:cs typeface="Times New Roman" panose="02020603050405020304" pitchFamily="18" charset="0"/>
            </a:rPr>
            <a:t>Token</a:t>
          </a:r>
          <a:r>
            <a:rPr lang="es-EC" sz="1600" dirty="0" smtClean="0">
              <a:latin typeface="Times New Roman" panose="02020603050405020304" pitchFamily="18" charset="0"/>
              <a:cs typeface="Times New Roman" panose="02020603050405020304" pitchFamily="18" charset="0"/>
            </a:rPr>
            <a:t>)</a:t>
          </a:r>
          <a:endParaRPr lang="es-EC" sz="1600" dirty="0">
            <a:latin typeface="Times New Roman" panose="02020603050405020304" pitchFamily="18" charset="0"/>
            <a:cs typeface="Times New Roman" panose="02020603050405020304" pitchFamily="18" charset="0"/>
          </a:endParaRPr>
        </a:p>
      </dgm:t>
    </dgm:pt>
    <dgm:pt modelId="{799878E4-3FED-4611-A0D1-37DCE1FF7C56}" type="parTrans" cxnId="{44AE8FF5-5157-4F7A-9330-3C3A1657A9C6}">
      <dgm:prSet/>
      <dgm:spPr/>
      <dgm:t>
        <a:bodyPr/>
        <a:lstStyle/>
        <a:p>
          <a:pPr algn="just"/>
          <a:endParaRPr lang="es-EC" sz="1600">
            <a:latin typeface="Times New Roman" panose="02020603050405020304" pitchFamily="18" charset="0"/>
            <a:cs typeface="Times New Roman" panose="02020603050405020304" pitchFamily="18" charset="0"/>
          </a:endParaRPr>
        </a:p>
      </dgm:t>
    </dgm:pt>
    <dgm:pt modelId="{B2A5E7BA-BD27-4A3B-8690-14552C9B063F}" type="sibTrans" cxnId="{44AE8FF5-5157-4F7A-9330-3C3A1657A9C6}">
      <dgm:prSet/>
      <dgm:spPr/>
      <dgm:t>
        <a:bodyPr/>
        <a:lstStyle/>
        <a:p>
          <a:pPr algn="just"/>
          <a:endParaRPr lang="es-EC" sz="1600">
            <a:latin typeface="Times New Roman" panose="02020603050405020304" pitchFamily="18" charset="0"/>
            <a:cs typeface="Times New Roman" panose="02020603050405020304" pitchFamily="18" charset="0"/>
          </a:endParaRPr>
        </a:p>
      </dgm:t>
    </dgm:pt>
    <dgm:pt modelId="{1D18176B-A3C8-47B2-BFC9-AF38F3A25284}">
      <dgm:prSet custT="1"/>
      <dgm:spPr/>
      <dgm:t>
        <a:bodyPr/>
        <a:lstStyle/>
        <a:p>
          <a:pPr algn="just"/>
          <a:r>
            <a:rPr lang="es-EC" sz="1600" dirty="0" smtClean="0">
              <a:latin typeface="Times New Roman" panose="02020603050405020304" pitchFamily="18" charset="0"/>
              <a:cs typeface="Times New Roman" panose="02020603050405020304" pitchFamily="18" charset="0"/>
            </a:rPr>
            <a:t>Poder notariado necesario en caso de que no sea la persona con discapacidad quien vaya a firmar la solicitud sino su representante legal o tutor</a:t>
          </a:r>
          <a:endParaRPr lang="es-EC" sz="1600" dirty="0">
            <a:latin typeface="Times New Roman" panose="02020603050405020304" pitchFamily="18" charset="0"/>
            <a:cs typeface="Times New Roman" panose="02020603050405020304" pitchFamily="18" charset="0"/>
          </a:endParaRPr>
        </a:p>
      </dgm:t>
    </dgm:pt>
    <dgm:pt modelId="{66FDE999-F03A-4556-A105-D718C3937347}" type="parTrans" cxnId="{493A3325-1F04-4D03-B715-E2752569B969}">
      <dgm:prSet/>
      <dgm:spPr/>
      <dgm:t>
        <a:bodyPr/>
        <a:lstStyle/>
        <a:p>
          <a:pPr algn="just"/>
          <a:endParaRPr lang="es-EC" sz="1600">
            <a:latin typeface="Times New Roman" panose="02020603050405020304" pitchFamily="18" charset="0"/>
            <a:cs typeface="Times New Roman" panose="02020603050405020304" pitchFamily="18" charset="0"/>
          </a:endParaRPr>
        </a:p>
      </dgm:t>
    </dgm:pt>
    <dgm:pt modelId="{51B94B94-F243-431E-B048-152F77C624B8}" type="sibTrans" cxnId="{493A3325-1F04-4D03-B715-E2752569B969}">
      <dgm:prSet/>
      <dgm:spPr/>
      <dgm:t>
        <a:bodyPr/>
        <a:lstStyle/>
        <a:p>
          <a:pPr algn="just"/>
          <a:endParaRPr lang="es-EC" sz="1600">
            <a:latin typeface="Times New Roman" panose="02020603050405020304" pitchFamily="18" charset="0"/>
            <a:cs typeface="Times New Roman" panose="02020603050405020304" pitchFamily="18" charset="0"/>
          </a:endParaRPr>
        </a:p>
      </dgm:t>
    </dgm:pt>
    <dgm:pt modelId="{397C56E9-94F0-4E33-8A9C-7930340EB429}">
      <dgm:prSet custT="1"/>
      <dgm:spPr/>
      <dgm:t>
        <a:bodyPr/>
        <a:lstStyle/>
        <a:p>
          <a:pPr algn="just"/>
          <a:r>
            <a:rPr lang="es-EC" sz="1600" dirty="0" smtClean="0">
              <a:latin typeface="Times New Roman" panose="02020603050405020304" pitchFamily="18" charset="0"/>
              <a:cs typeface="Times New Roman" panose="02020603050405020304" pitchFamily="18" charset="0"/>
            </a:rPr>
            <a:t>Declaración juramentada en notaría del buen uso</a:t>
          </a:r>
          <a:endParaRPr lang="es-EC" sz="1600" dirty="0">
            <a:latin typeface="Times New Roman" panose="02020603050405020304" pitchFamily="18" charset="0"/>
            <a:cs typeface="Times New Roman" panose="02020603050405020304" pitchFamily="18" charset="0"/>
          </a:endParaRPr>
        </a:p>
      </dgm:t>
    </dgm:pt>
    <dgm:pt modelId="{6063BB6F-BD8B-49F5-9DC2-0553273F8276}" type="parTrans" cxnId="{67764DEE-9145-4662-A419-BF8101141463}">
      <dgm:prSet/>
      <dgm:spPr/>
      <dgm:t>
        <a:bodyPr/>
        <a:lstStyle/>
        <a:p>
          <a:pPr algn="just"/>
          <a:endParaRPr lang="es-EC" sz="1600">
            <a:latin typeface="Times New Roman" panose="02020603050405020304" pitchFamily="18" charset="0"/>
            <a:cs typeface="Times New Roman" panose="02020603050405020304" pitchFamily="18" charset="0"/>
          </a:endParaRPr>
        </a:p>
      </dgm:t>
    </dgm:pt>
    <dgm:pt modelId="{73D5AEC9-7163-4BC0-8B40-BDAC0A63676E}" type="sibTrans" cxnId="{67764DEE-9145-4662-A419-BF8101141463}">
      <dgm:prSet/>
      <dgm:spPr/>
      <dgm:t>
        <a:bodyPr/>
        <a:lstStyle/>
        <a:p>
          <a:pPr algn="just"/>
          <a:endParaRPr lang="es-EC" sz="1600">
            <a:latin typeface="Times New Roman" panose="02020603050405020304" pitchFamily="18" charset="0"/>
            <a:cs typeface="Times New Roman" panose="02020603050405020304" pitchFamily="18" charset="0"/>
          </a:endParaRPr>
        </a:p>
      </dgm:t>
    </dgm:pt>
    <dgm:pt modelId="{4970A2AF-C6CD-4742-95B6-4B98241954F2}">
      <dgm:prSet custT="1"/>
      <dgm:spPr/>
      <dgm:t>
        <a:bodyPr/>
        <a:lstStyle/>
        <a:p>
          <a:pPr algn="just"/>
          <a:r>
            <a:rPr lang="es-EC" sz="1600" dirty="0" smtClean="0">
              <a:latin typeface="Times New Roman" panose="02020603050405020304" pitchFamily="18" charset="0"/>
              <a:cs typeface="Times New Roman" panose="02020603050405020304" pitchFamily="18" charset="0"/>
            </a:rPr>
            <a:t>Especificar quien será el primer y segundo conductor designado</a:t>
          </a:r>
          <a:endParaRPr lang="es-EC" sz="1600" dirty="0">
            <a:latin typeface="Times New Roman" panose="02020603050405020304" pitchFamily="18" charset="0"/>
            <a:cs typeface="Times New Roman" panose="02020603050405020304" pitchFamily="18" charset="0"/>
          </a:endParaRPr>
        </a:p>
      </dgm:t>
    </dgm:pt>
    <dgm:pt modelId="{7BFF175E-1FBE-45F7-B4DB-D420D4464741}" type="parTrans" cxnId="{DEE0AF19-2B1B-47E0-9CE4-10AA25A6F634}">
      <dgm:prSet/>
      <dgm:spPr/>
      <dgm:t>
        <a:bodyPr/>
        <a:lstStyle/>
        <a:p>
          <a:pPr algn="just"/>
          <a:endParaRPr lang="es-EC" sz="1600">
            <a:latin typeface="Times New Roman" panose="02020603050405020304" pitchFamily="18" charset="0"/>
            <a:cs typeface="Times New Roman" panose="02020603050405020304" pitchFamily="18" charset="0"/>
          </a:endParaRPr>
        </a:p>
      </dgm:t>
    </dgm:pt>
    <dgm:pt modelId="{375DBB0A-4497-4310-8185-90BBAE11C921}" type="sibTrans" cxnId="{DEE0AF19-2B1B-47E0-9CE4-10AA25A6F634}">
      <dgm:prSet/>
      <dgm:spPr/>
      <dgm:t>
        <a:bodyPr/>
        <a:lstStyle/>
        <a:p>
          <a:pPr algn="just"/>
          <a:endParaRPr lang="es-EC" sz="1600">
            <a:latin typeface="Times New Roman" panose="02020603050405020304" pitchFamily="18" charset="0"/>
            <a:cs typeface="Times New Roman" panose="02020603050405020304" pitchFamily="18" charset="0"/>
          </a:endParaRPr>
        </a:p>
      </dgm:t>
    </dgm:pt>
    <dgm:pt modelId="{A43D2351-0C4D-4AF1-9B61-89AA4F923BF0}">
      <dgm:prSet custT="1"/>
      <dgm:spPr/>
      <dgm:t>
        <a:bodyPr/>
        <a:lstStyle/>
        <a:p>
          <a:pPr algn="just"/>
          <a:r>
            <a:rPr lang="es-EC" sz="1600" dirty="0" smtClean="0">
              <a:latin typeface="Times New Roman" panose="02020603050405020304" pitchFamily="18" charset="0"/>
              <a:cs typeface="Times New Roman" panose="02020603050405020304" pitchFamily="18" charset="0"/>
            </a:rPr>
            <a:t>Juego de copias de las licencias de conducir de manera obligatoria, </a:t>
          </a:r>
          <a:endParaRPr lang="es-EC" sz="1600" dirty="0">
            <a:latin typeface="Times New Roman" panose="02020603050405020304" pitchFamily="18" charset="0"/>
            <a:cs typeface="Times New Roman" panose="02020603050405020304" pitchFamily="18" charset="0"/>
          </a:endParaRPr>
        </a:p>
      </dgm:t>
    </dgm:pt>
    <dgm:pt modelId="{26DF3353-1997-4C7A-A82F-8E26EEA341CF}" type="parTrans" cxnId="{918ACD4E-BD7E-4556-915A-6AA3BC8765C2}">
      <dgm:prSet/>
      <dgm:spPr/>
      <dgm:t>
        <a:bodyPr/>
        <a:lstStyle/>
        <a:p>
          <a:pPr algn="just"/>
          <a:endParaRPr lang="es-EC" sz="1600">
            <a:latin typeface="Times New Roman" panose="02020603050405020304" pitchFamily="18" charset="0"/>
            <a:cs typeface="Times New Roman" panose="02020603050405020304" pitchFamily="18" charset="0"/>
          </a:endParaRPr>
        </a:p>
      </dgm:t>
    </dgm:pt>
    <dgm:pt modelId="{637376C7-8674-4997-A545-5DF605E9DEED}" type="sibTrans" cxnId="{918ACD4E-BD7E-4556-915A-6AA3BC8765C2}">
      <dgm:prSet/>
      <dgm:spPr/>
      <dgm:t>
        <a:bodyPr/>
        <a:lstStyle/>
        <a:p>
          <a:pPr algn="just"/>
          <a:endParaRPr lang="es-EC" sz="1600">
            <a:latin typeface="Times New Roman" panose="02020603050405020304" pitchFamily="18" charset="0"/>
            <a:cs typeface="Times New Roman" panose="02020603050405020304" pitchFamily="18" charset="0"/>
          </a:endParaRPr>
        </a:p>
      </dgm:t>
    </dgm:pt>
    <dgm:pt modelId="{45D1E052-FD59-4525-8F7C-F79DFAA08BC2}">
      <dgm:prSet custT="1"/>
      <dgm:spPr/>
      <dgm:t>
        <a:bodyPr/>
        <a:lstStyle/>
        <a:p>
          <a:pPr algn="just"/>
          <a:r>
            <a:rPr lang="es-EC" sz="1600" dirty="0" smtClean="0">
              <a:latin typeface="Times New Roman" panose="02020603050405020304" pitchFamily="18" charset="0"/>
              <a:cs typeface="Times New Roman" panose="02020603050405020304" pitchFamily="18" charset="0"/>
            </a:rPr>
            <a:t>Opcional se puede incluir la factura comercial, </a:t>
          </a:r>
          <a:endParaRPr lang="es-EC" sz="1600" dirty="0">
            <a:latin typeface="Times New Roman" panose="02020603050405020304" pitchFamily="18" charset="0"/>
            <a:cs typeface="Times New Roman" panose="02020603050405020304" pitchFamily="18" charset="0"/>
          </a:endParaRPr>
        </a:p>
      </dgm:t>
    </dgm:pt>
    <dgm:pt modelId="{06F70D1E-D383-40F7-AA24-616E97DD2CAB}" type="parTrans" cxnId="{FDC0FA3A-C68F-4406-9BAC-4F785BFA435B}">
      <dgm:prSet/>
      <dgm:spPr/>
      <dgm:t>
        <a:bodyPr/>
        <a:lstStyle/>
        <a:p>
          <a:pPr algn="just"/>
          <a:endParaRPr lang="es-EC" sz="1600">
            <a:latin typeface="Times New Roman" panose="02020603050405020304" pitchFamily="18" charset="0"/>
            <a:cs typeface="Times New Roman" panose="02020603050405020304" pitchFamily="18" charset="0"/>
          </a:endParaRPr>
        </a:p>
      </dgm:t>
    </dgm:pt>
    <dgm:pt modelId="{FC97788A-9B07-4BA7-BFAA-F3AB41979616}" type="sibTrans" cxnId="{FDC0FA3A-C68F-4406-9BAC-4F785BFA435B}">
      <dgm:prSet/>
      <dgm:spPr/>
      <dgm:t>
        <a:bodyPr/>
        <a:lstStyle/>
        <a:p>
          <a:pPr algn="just"/>
          <a:endParaRPr lang="es-EC" sz="1600">
            <a:latin typeface="Times New Roman" panose="02020603050405020304" pitchFamily="18" charset="0"/>
            <a:cs typeface="Times New Roman" panose="02020603050405020304" pitchFamily="18" charset="0"/>
          </a:endParaRPr>
        </a:p>
      </dgm:t>
    </dgm:pt>
    <dgm:pt modelId="{7A1C1AFF-EF0D-45AC-983B-44B3A2491D1F}" type="pres">
      <dgm:prSet presAssocID="{81844FD8-4EBB-4A80-8230-FF2199BD7F57}" presName="Name0" presStyleCnt="0">
        <dgm:presLayoutVars>
          <dgm:dir/>
          <dgm:resizeHandles val="exact"/>
        </dgm:presLayoutVars>
      </dgm:prSet>
      <dgm:spPr/>
      <dgm:t>
        <a:bodyPr/>
        <a:lstStyle/>
        <a:p>
          <a:endParaRPr lang="es-EC"/>
        </a:p>
      </dgm:t>
    </dgm:pt>
    <dgm:pt modelId="{DDD14671-E78A-4F15-9007-53F5A4218FE0}" type="pres">
      <dgm:prSet presAssocID="{88E857FD-CB4E-4E97-BDDC-6FC6AC426382}" presName="composite" presStyleCnt="0"/>
      <dgm:spPr/>
    </dgm:pt>
    <dgm:pt modelId="{F27A7CC9-C90A-45AE-917D-1ECD4E5A4EB1}" type="pres">
      <dgm:prSet presAssocID="{88E857FD-CB4E-4E97-BDDC-6FC6AC426382}" presName="rect1" presStyleLbl="trAlignAcc1" presStyleIdx="0" presStyleCnt="5">
        <dgm:presLayoutVars>
          <dgm:bulletEnabled val="1"/>
        </dgm:presLayoutVars>
      </dgm:prSet>
      <dgm:spPr/>
      <dgm:t>
        <a:bodyPr/>
        <a:lstStyle/>
        <a:p>
          <a:endParaRPr lang="es-EC"/>
        </a:p>
      </dgm:t>
    </dgm:pt>
    <dgm:pt modelId="{90217822-0598-49E9-A083-319B975339E3}" type="pres">
      <dgm:prSet presAssocID="{88E857FD-CB4E-4E97-BDDC-6FC6AC426382}" presName="rect2"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dgm:spPr>
    </dgm:pt>
    <dgm:pt modelId="{3248F745-E4B2-4EBB-AC14-3A03D22AC715}" type="pres">
      <dgm:prSet presAssocID="{FA5A9A31-D3B8-4712-81C9-49C5F7903E46}" presName="sibTrans" presStyleCnt="0"/>
      <dgm:spPr/>
    </dgm:pt>
    <dgm:pt modelId="{0F5744F3-7800-46FB-A4BE-870D39359C9D}" type="pres">
      <dgm:prSet presAssocID="{C516E828-34C4-4025-808A-0AEF71517779}" presName="composite" presStyleCnt="0"/>
      <dgm:spPr/>
    </dgm:pt>
    <dgm:pt modelId="{BA307E75-525B-4FAF-BA63-78EFB37C3F6A}" type="pres">
      <dgm:prSet presAssocID="{C516E828-34C4-4025-808A-0AEF71517779}" presName="rect1" presStyleLbl="trAlignAcc1" presStyleIdx="1" presStyleCnt="5">
        <dgm:presLayoutVars>
          <dgm:bulletEnabled val="1"/>
        </dgm:presLayoutVars>
      </dgm:prSet>
      <dgm:spPr/>
      <dgm:t>
        <a:bodyPr/>
        <a:lstStyle/>
        <a:p>
          <a:endParaRPr lang="es-EC"/>
        </a:p>
      </dgm:t>
    </dgm:pt>
    <dgm:pt modelId="{CA89DEF9-8E63-437F-91B3-B227C34C934C}" type="pres">
      <dgm:prSet presAssocID="{C516E828-34C4-4025-808A-0AEF71517779}" presName="rect2"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9F25CE87-F69D-4D3A-9E48-3FFCE27179AB}" type="pres">
      <dgm:prSet presAssocID="{B2A5E7BA-BD27-4A3B-8690-14552C9B063F}" presName="sibTrans" presStyleCnt="0"/>
      <dgm:spPr/>
    </dgm:pt>
    <dgm:pt modelId="{512851FA-0658-4FEF-8FEE-259F42F5A152}" type="pres">
      <dgm:prSet presAssocID="{1D18176B-A3C8-47B2-BFC9-AF38F3A25284}" presName="composite" presStyleCnt="0"/>
      <dgm:spPr/>
    </dgm:pt>
    <dgm:pt modelId="{C17456A6-838B-4A5F-B0D7-068EAE9EE043}" type="pres">
      <dgm:prSet presAssocID="{1D18176B-A3C8-47B2-BFC9-AF38F3A25284}" presName="rect1" presStyleLbl="trAlignAcc1" presStyleIdx="2" presStyleCnt="5">
        <dgm:presLayoutVars>
          <dgm:bulletEnabled val="1"/>
        </dgm:presLayoutVars>
      </dgm:prSet>
      <dgm:spPr/>
      <dgm:t>
        <a:bodyPr/>
        <a:lstStyle/>
        <a:p>
          <a:endParaRPr lang="es-EC"/>
        </a:p>
      </dgm:t>
    </dgm:pt>
    <dgm:pt modelId="{6F3CD725-4C93-41A7-A610-5EC9CBE45619}" type="pres">
      <dgm:prSet presAssocID="{1D18176B-A3C8-47B2-BFC9-AF38F3A25284}" presName="rect2"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dgm:spPr>
    </dgm:pt>
    <dgm:pt modelId="{6570F3E4-5C59-4636-AB85-D45E3F5D0B10}" type="pres">
      <dgm:prSet presAssocID="{51B94B94-F243-431E-B048-152F77C624B8}" presName="sibTrans" presStyleCnt="0"/>
      <dgm:spPr/>
    </dgm:pt>
    <dgm:pt modelId="{86B987E0-A0A8-433A-9FEB-826DBEB4A358}" type="pres">
      <dgm:prSet presAssocID="{397C56E9-94F0-4E33-8A9C-7930340EB429}" presName="composite" presStyleCnt="0"/>
      <dgm:spPr/>
    </dgm:pt>
    <dgm:pt modelId="{97877815-090A-47DA-8549-A1A1F92039B5}" type="pres">
      <dgm:prSet presAssocID="{397C56E9-94F0-4E33-8A9C-7930340EB429}" presName="rect1" presStyleLbl="trAlignAcc1" presStyleIdx="3" presStyleCnt="5">
        <dgm:presLayoutVars>
          <dgm:bulletEnabled val="1"/>
        </dgm:presLayoutVars>
      </dgm:prSet>
      <dgm:spPr/>
      <dgm:t>
        <a:bodyPr/>
        <a:lstStyle/>
        <a:p>
          <a:endParaRPr lang="es-EC"/>
        </a:p>
      </dgm:t>
    </dgm:pt>
    <dgm:pt modelId="{2DCF8C1A-1581-484D-8796-A18A44526C39}" type="pres">
      <dgm:prSet presAssocID="{397C56E9-94F0-4E33-8A9C-7930340EB429}" presName="rect2"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47000" r="-47000"/>
          </a:stretch>
        </a:blipFill>
      </dgm:spPr>
    </dgm:pt>
    <dgm:pt modelId="{81686AD3-951B-4588-BE9C-A1B5D595CEFB}" type="pres">
      <dgm:prSet presAssocID="{73D5AEC9-7163-4BC0-8B40-BDAC0A63676E}" presName="sibTrans" presStyleCnt="0"/>
      <dgm:spPr/>
    </dgm:pt>
    <dgm:pt modelId="{DF8DC59E-06AB-403C-B9DB-BFDA33D211BE}" type="pres">
      <dgm:prSet presAssocID="{4970A2AF-C6CD-4742-95B6-4B98241954F2}" presName="composite" presStyleCnt="0"/>
      <dgm:spPr/>
    </dgm:pt>
    <dgm:pt modelId="{7F64F21C-2783-40CB-A136-594A8C82F192}" type="pres">
      <dgm:prSet presAssocID="{4970A2AF-C6CD-4742-95B6-4B98241954F2}" presName="rect1" presStyleLbl="trAlignAcc1" presStyleIdx="4" presStyleCnt="5" custScaleX="119742" custLinFactNeighborX="11503" custLinFactNeighborY="-4090">
        <dgm:presLayoutVars>
          <dgm:bulletEnabled val="1"/>
        </dgm:presLayoutVars>
      </dgm:prSet>
      <dgm:spPr/>
      <dgm:t>
        <a:bodyPr/>
        <a:lstStyle/>
        <a:p>
          <a:endParaRPr lang="es-EC"/>
        </a:p>
      </dgm:t>
    </dgm:pt>
    <dgm:pt modelId="{71BC4751-3D42-4A99-A57C-589129F6CD4C}" type="pres">
      <dgm:prSet presAssocID="{4970A2AF-C6CD-4742-95B6-4B98241954F2}" presName="rect2"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81000" r="-81000"/>
          </a:stretch>
        </a:blipFill>
      </dgm:spPr>
    </dgm:pt>
  </dgm:ptLst>
  <dgm:cxnLst>
    <dgm:cxn modelId="{21165687-D500-4894-B988-180F814B3BF8}" type="presOf" srcId="{88E857FD-CB4E-4E97-BDDC-6FC6AC426382}" destId="{F27A7CC9-C90A-45AE-917D-1ECD4E5A4EB1}" srcOrd="0" destOrd="0" presId="urn:microsoft.com/office/officeart/2008/layout/PictureStrips"/>
    <dgm:cxn modelId="{1A179E06-5125-4439-8017-04DB66877A77}" type="presOf" srcId="{C516E828-34C4-4025-808A-0AEF71517779}" destId="{BA307E75-525B-4FAF-BA63-78EFB37C3F6A}" srcOrd="0" destOrd="0" presId="urn:microsoft.com/office/officeart/2008/layout/PictureStrips"/>
    <dgm:cxn modelId="{918ACD4E-BD7E-4556-915A-6AA3BC8765C2}" srcId="{4970A2AF-C6CD-4742-95B6-4B98241954F2}" destId="{A43D2351-0C4D-4AF1-9B61-89AA4F923BF0}" srcOrd="0" destOrd="0" parTransId="{26DF3353-1997-4C7A-A82F-8E26EEA341CF}" sibTransId="{637376C7-8674-4997-A545-5DF605E9DEED}"/>
    <dgm:cxn modelId="{F8B6EC69-4B31-41EB-9F47-2E362CFFA2EE}" type="presOf" srcId="{45D1E052-FD59-4525-8F7C-F79DFAA08BC2}" destId="{7F64F21C-2783-40CB-A136-594A8C82F192}" srcOrd="0" destOrd="2" presId="urn:microsoft.com/office/officeart/2008/layout/PictureStrips"/>
    <dgm:cxn modelId="{493A3325-1F04-4D03-B715-E2752569B969}" srcId="{81844FD8-4EBB-4A80-8230-FF2199BD7F57}" destId="{1D18176B-A3C8-47B2-BFC9-AF38F3A25284}" srcOrd="2" destOrd="0" parTransId="{66FDE999-F03A-4556-A105-D718C3937347}" sibTransId="{51B94B94-F243-431E-B048-152F77C624B8}"/>
    <dgm:cxn modelId="{AB0AEF65-1878-4737-8196-66F87960D8B1}" type="presOf" srcId="{A43D2351-0C4D-4AF1-9B61-89AA4F923BF0}" destId="{7F64F21C-2783-40CB-A136-594A8C82F192}" srcOrd="0" destOrd="1" presId="urn:microsoft.com/office/officeart/2008/layout/PictureStrips"/>
    <dgm:cxn modelId="{FDC0FA3A-C68F-4406-9BAC-4F785BFA435B}" srcId="{4970A2AF-C6CD-4742-95B6-4B98241954F2}" destId="{45D1E052-FD59-4525-8F7C-F79DFAA08BC2}" srcOrd="1" destOrd="0" parTransId="{06F70D1E-D383-40F7-AA24-616E97DD2CAB}" sibTransId="{FC97788A-9B07-4BA7-BFAA-F3AB41979616}"/>
    <dgm:cxn modelId="{44AE8FF5-5157-4F7A-9330-3C3A1657A9C6}" srcId="{81844FD8-4EBB-4A80-8230-FF2199BD7F57}" destId="{C516E828-34C4-4025-808A-0AEF71517779}" srcOrd="1" destOrd="0" parTransId="{799878E4-3FED-4611-A0D1-37DCE1FF7C56}" sibTransId="{B2A5E7BA-BD27-4A3B-8690-14552C9B063F}"/>
    <dgm:cxn modelId="{ECAC22DF-AACD-4876-ADF3-92A4EAE95202}" type="presOf" srcId="{81844FD8-4EBB-4A80-8230-FF2199BD7F57}" destId="{7A1C1AFF-EF0D-45AC-983B-44B3A2491D1F}" srcOrd="0" destOrd="0" presId="urn:microsoft.com/office/officeart/2008/layout/PictureStrips"/>
    <dgm:cxn modelId="{27EE68F4-E795-49B5-92A1-FC24722EE481}" type="presOf" srcId="{1D18176B-A3C8-47B2-BFC9-AF38F3A25284}" destId="{C17456A6-838B-4A5F-B0D7-068EAE9EE043}" srcOrd="0" destOrd="0" presId="urn:microsoft.com/office/officeart/2008/layout/PictureStrips"/>
    <dgm:cxn modelId="{534B57B7-C562-4DF8-AC27-1343354A5A1F}" type="presOf" srcId="{4970A2AF-C6CD-4742-95B6-4B98241954F2}" destId="{7F64F21C-2783-40CB-A136-594A8C82F192}" srcOrd="0" destOrd="0" presId="urn:microsoft.com/office/officeart/2008/layout/PictureStrips"/>
    <dgm:cxn modelId="{67764DEE-9145-4662-A419-BF8101141463}" srcId="{81844FD8-4EBB-4A80-8230-FF2199BD7F57}" destId="{397C56E9-94F0-4E33-8A9C-7930340EB429}" srcOrd="3" destOrd="0" parTransId="{6063BB6F-BD8B-49F5-9DC2-0553273F8276}" sibTransId="{73D5AEC9-7163-4BC0-8B40-BDAC0A63676E}"/>
    <dgm:cxn modelId="{12A6F0FF-F104-4C73-B8A0-2D5A9CA51A8D}" type="presOf" srcId="{397C56E9-94F0-4E33-8A9C-7930340EB429}" destId="{97877815-090A-47DA-8549-A1A1F92039B5}" srcOrd="0" destOrd="0" presId="urn:microsoft.com/office/officeart/2008/layout/PictureStrips"/>
    <dgm:cxn modelId="{1A388823-0E1E-4336-8DC1-F3AC8E327C1E}" srcId="{81844FD8-4EBB-4A80-8230-FF2199BD7F57}" destId="{88E857FD-CB4E-4E97-BDDC-6FC6AC426382}" srcOrd="0" destOrd="0" parTransId="{B10DBC7E-2E4E-4844-AE52-EF0C7704B2D5}" sibTransId="{FA5A9A31-D3B8-4712-81C9-49C5F7903E46}"/>
    <dgm:cxn modelId="{DEE0AF19-2B1B-47E0-9CE4-10AA25A6F634}" srcId="{81844FD8-4EBB-4A80-8230-FF2199BD7F57}" destId="{4970A2AF-C6CD-4742-95B6-4B98241954F2}" srcOrd="4" destOrd="0" parTransId="{7BFF175E-1FBE-45F7-B4DB-D420D4464741}" sibTransId="{375DBB0A-4497-4310-8185-90BBAE11C921}"/>
    <dgm:cxn modelId="{5DEC3AB6-CCFA-436E-A734-41EB1F5CA243}" type="presParOf" srcId="{7A1C1AFF-EF0D-45AC-983B-44B3A2491D1F}" destId="{DDD14671-E78A-4F15-9007-53F5A4218FE0}" srcOrd="0" destOrd="0" presId="urn:microsoft.com/office/officeart/2008/layout/PictureStrips"/>
    <dgm:cxn modelId="{5831AEE6-940E-45D3-AB2B-FBBC7A551091}" type="presParOf" srcId="{DDD14671-E78A-4F15-9007-53F5A4218FE0}" destId="{F27A7CC9-C90A-45AE-917D-1ECD4E5A4EB1}" srcOrd="0" destOrd="0" presId="urn:microsoft.com/office/officeart/2008/layout/PictureStrips"/>
    <dgm:cxn modelId="{CA3787F1-D1C3-408D-B62E-94DBAEF86A60}" type="presParOf" srcId="{DDD14671-E78A-4F15-9007-53F5A4218FE0}" destId="{90217822-0598-49E9-A083-319B975339E3}" srcOrd="1" destOrd="0" presId="urn:microsoft.com/office/officeart/2008/layout/PictureStrips"/>
    <dgm:cxn modelId="{AC91B38A-A0C4-4676-8A04-034E74F77E4C}" type="presParOf" srcId="{7A1C1AFF-EF0D-45AC-983B-44B3A2491D1F}" destId="{3248F745-E4B2-4EBB-AC14-3A03D22AC715}" srcOrd="1" destOrd="0" presId="urn:microsoft.com/office/officeart/2008/layout/PictureStrips"/>
    <dgm:cxn modelId="{A635398E-C234-4CE2-B9C4-4A69DFE87783}" type="presParOf" srcId="{7A1C1AFF-EF0D-45AC-983B-44B3A2491D1F}" destId="{0F5744F3-7800-46FB-A4BE-870D39359C9D}" srcOrd="2" destOrd="0" presId="urn:microsoft.com/office/officeart/2008/layout/PictureStrips"/>
    <dgm:cxn modelId="{EC34F7C0-615C-4CFE-8678-A4BFA12CFB41}" type="presParOf" srcId="{0F5744F3-7800-46FB-A4BE-870D39359C9D}" destId="{BA307E75-525B-4FAF-BA63-78EFB37C3F6A}" srcOrd="0" destOrd="0" presId="urn:microsoft.com/office/officeart/2008/layout/PictureStrips"/>
    <dgm:cxn modelId="{3390582C-4981-47F8-B514-B9532034953C}" type="presParOf" srcId="{0F5744F3-7800-46FB-A4BE-870D39359C9D}" destId="{CA89DEF9-8E63-437F-91B3-B227C34C934C}" srcOrd="1" destOrd="0" presId="urn:microsoft.com/office/officeart/2008/layout/PictureStrips"/>
    <dgm:cxn modelId="{08EEFF08-6588-4555-B3EC-98B426F0D9C9}" type="presParOf" srcId="{7A1C1AFF-EF0D-45AC-983B-44B3A2491D1F}" destId="{9F25CE87-F69D-4D3A-9E48-3FFCE27179AB}" srcOrd="3" destOrd="0" presId="urn:microsoft.com/office/officeart/2008/layout/PictureStrips"/>
    <dgm:cxn modelId="{83490B81-A74F-4060-BE9A-BCAF2D96E768}" type="presParOf" srcId="{7A1C1AFF-EF0D-45AC-983B-44B3A2491D1F}" destId="{512851FA-0658-4FEF-8FEE-259F42F5A152}" srcOrd="4" destOrd="0" presId="urn:microsoft.com/office/officeart/2008/layout/PictureStrips"/>
    <dgm:cxn modelId="{163470B5-D7F2-4B4F-B256-9EF64814328D}" type="presParOf" srcId="{512851FA-0658-4FEF-8FEE-259F42F5A152}" destId="{C17456A6-838B-4A5F-B0D7-068EAE9EE043}" srcOrd="0" destOrd="0" presId="urn:microsoft.com/office/officeart/2008/layout/PictureStrips"/>
    <dgm:cxn modelId="{C8D6EC1D-D3AE-4A44-A79D-D1FE66A87142}" type="presParOf" srcId="{512851FA-0658-4FEF-8FEE-259F42F5A152}" destId="{6F3CD725-4C93-41A7-A610-5EC9CBE45619}" srcOrd="1" destOrd="0" presId="urn:microsoft.com/office/officeart/2008/layout/PictureStrips"/>
    <dgm:cxn modelId="{41167C9E-B573-4EB3-835D-06D137E2F966}" type="presParOf" srcId="{7A1C1AFF-EF0D-45AC-983B-44B3A2491D1F}" destId="{6570F3E4-5C59-4636-AB85-D45E3F5D0B10}" srcOrd="5" destOrd="0" presId="urn:microsoft.com/office/officeart/2008/layout/PictureStrips"/>
    <dgm:cxn modelId="{F3986B17-F9EA-433B-A421-B3CB092E11B2}" type="presParOf" srcId="{7A1C1AFF-EF0D-45AC-983B-44B3A2491D1F}" destId="{86B987E0-A0A8-433A-9FEB-826DBEB4A358}" srcOrd="6" destOrd="0" presId="urn:microsoft.com/office/officeart/2008/layout/PictureStrips"/>
    <dgm:cxn modelId="{730733E3-5F08-4B4C-8F2A-49C56399E6D6}" type="presParOf" srcId="{86B987E0-A0A8-433A-9FEB-826DBEB4A358}" destId="{97877815-090A-47DA-8549-A1A1F92039B5}" srcOrd="0" destOrd="0" presId="urn:microsoft.com/office/officeart/2008/layout/PictureStrips"/>
    <dgm:cxn modelId="{09D56D43-E584-4BE2-BFED-DB82A2F225D0}" type="presParOf" srcId="{86B987E0-A0A8-433A-9FEB-826DBEB4A358}" destId="{2DCF8C1A-1581-484D-8796-A18A44526C39}" srcOrd="1" destOrd="0" presId="urn:microsoft.com/office/officeart/2008/layout/PictureStrips"/>
    <dgm:cxn modelId="{DC1AB4DF-A894-4E1F-B1F8-B96B0908EDA0}" type="presParOf" srcId="{7A1C1AFF-EF0D-45AC-983B-44B3A2491D1F}" destId="{81686AD3-951B-4588-BE9C-A1B5D595CEFB}" srcOrd="7" destOrd="0" presId="urn:microsoft.com/office/officeart/2008/layout/PictureStrips"/>
    <dgm:cxn modelId="{9E98E426-94A4-4281-86BA-2C2E0CB02A7A}" type="presParOf" srcId="{7A1C1AFF-EF0D-45AC-983B-44B3A2491D1F}" destId="{DF8DC59E-06AB-403C-B9DB-BFDA33D211BE}" srcOrd="8" destOrd="0" presId="urn:microsoft.com/office/officeart/2008/layout/PictureStrips"/>
    <dgm:cxn modelId="{8AC551D5-18BD-4596-86F3-8E96BCE7AFCC}" type="presParOf" srcId="{DF8DC59E-06AB-403C-B9DB-BFDA33D211BE}" destId="{7F64F21C-2783-40CB-A136-594A8C82F192}" srcOrd="0" destOrd="0" presId="urn:microsoft.com/office/officeart/2008/layout/PictureStrips"/>
    <dgm:cxn modelId="{FC1A403F-462B-46E9-AC56-F8A32FDEEA1A}" type="presParOf" srcId="{DF8DC59E-06AB-403C-B9DB-BFDA33D211BE}" destId="{71BC4751-3D42-4A99-A57C-589129F6CD4C}"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B19633C-AD94-40E5-B6F0-DB32A9621F64}"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s-EC"/>
        </a:p>
      </dgm:t>
    </dgm:pt>
    <dgm:pt modelId="{FA154B37-A1AB-4BB4-935F-4809CAF93294}">
      <dgm:prSet phldrT="[Texto]" custT="1"/>
      <dgm:spPr/>
      <dgm:t>
        <a:bodyPr/>
        <a:lstStyle/>
        <a:p>
          <a:r>
            <a:rPr lang="es-EC" sz="2400" b="1" dirty="0" smtClean="0">
              <a:latin typeface="Times New Roman" panose="02020603050405020304" pitchFamily="18" charset="0"/>
              <a:cs typeface="Times New Roman" panose="02020603050405020304" pitchFamily="18" charset="0"/>
            </a:rPr>
            <a:t>AHORA</a:t>
          </a:r>
          <a:endParaRPr lang="es-EC" sz="2400" b="1" dirty="0">
            <a:latin typeface="Times New Roman" panose="02020603050405020304" pitchFamily="18" charset="0"/>
            <a:cs typeface="Times New Roman" panose="02020603050405020304" pitchFamily="18" charset="0"/>
          </a:endParaRPr>
        </a:p>
      </dgm:t>
    </dgm:pt>
    <dgm:pt modelId="{BD6FC2AC-1AEA-4759-92FE-034D6048FD7D}" type="parTrans" cxnId="{928E4521-F41D-4E24-97E6-85F17BBA23C4}">
      <dgm:prSet/>
      <dgm:spPr/>
      <dgm:t>
        <a:bodyPr/>
        <a:lstStyle/>
        <a:p>
          <a:endParaRPr lang="es-EC" sz="1200">
            <a:latin typeface="Times New Roman" panose="02020603050405020304" pitchFamily="18" charset="0"/>
            <a:cs typeface="Times New Roman" panose="02020603050405020304" pitchFamily="18" charset="0"/>
          </a:endParaRPr>
        </a:p>
      </dgm:t>
    </dgm:pt>
    <dgm:pt modelId="{186F8EE1-D088-458D-9A3C-E66EEC6BDCAD}" type="sibTrans" cxnId="{928E4521-F41D-4E24-97E6-85F17BBA23C4}">
      <dgm:prSet/>
      <dgm:spPr/>
      <dgm:t>
        <a:bodyPr/>
        <a:lstStyle/>
        <a:p>
          <a:endParaRPr lang="es-EC" sz="1200">
            <a:latin typeface="Times New Roman" panose="02020603050405020304" pitchFamily="18" charset="0"/>
            <a:cs typeface="Times New Roman" panose="02020603050405020304" pitchFamily="18" charset="0"/>
          </a:endParaRPr>
        </a:p>
      </dgm:t>
    </dgm:pt>
    <dgm:pt modelId="{05EAD1E5-B8A8-4B88-BE12-A1192F48C4F3}">
      <dgm:prSet phldrT="[Texto]" custT="1"/>
      <dgm:spPr/>
      <dgm:t>
        <a:bodyPr/>
        <a:lstStyle/>
        <a:p>
          <a:r>
            <a:rPr lang="es-EC" sz="2400" b="1" dirty="0" smtClean="0">
              <a:latin typeface="Times New Roman" panose="02020603050405020304" pitchFamily="18" charset="0"/>
              <a:cs typeface="Times New Roman" panose="02020603050405020304" pitchFamily="18" charset="0"/>
            </a:rPr>
            <a:t>ANTES</a:t>
          </a:r>
          <a:endParaRPr lang="es-EC" sz="2400" b="1" dirty="0">
            <a:latin typeface="Times New Roman" panose="02020603050405020304" pitchFamily="18" charset="0"/>
            <a:cs typeface="Times New Roman" panose="02020603050405020304" pitchFamily="18" charset="0"/>
          </a:endParaRPr>
        </a:p>
      </dgm:t>
    </dgm:pt>
    <dgm:pt modelId="{7DA24622-DD12-4E82-A98A-891563CEA62D}" type="parTrans" cxnId="{C9CFE876-323D-4FFE-9188-6046A86BC7FC}">
      <dgm:prSet/>
      <dgm:spPr/>
      <dgm:t>
        <a:bodyPr/>
        <a:lstStyle/>
        <a:p>
          <a:endParaRPr lang="es-EC" sz="1200">
            <a:latin typeface="Times New Roman" panose="02020603050405020304" pitchFamily="18" charset="0"/>
            <a:cs typeface="Times New Roman" panose="02020603050405020304" pitchFamily="18" charset="0"/>
          </a:endParaRPr>
        </a:p>
      </dgm:t>
    </dgm:pt>
    <dgm:pt modelId="{771956B5-EA7B-41CB-B638-8CD0441C38B4}" type="sibTrans" cxnId="{C9CFE876-323D-4FFE-9188-6046A86BC7FC}">
      <dgm:prSet/>
      <dgm:spPr/>
      <dgm:t>
        <a:bodyPr/>
        <a:lstStyle/>
        <a:p>
          <a:endParaRPr lang="es-EC" sz="1200">
            <a:latin typeface="Times New Roman" panose="02020603050405020304" pitchFamily="18" charset="0"/>
            <a:cs typeface="Times New Roman" panose="02020603050405020304" pitchFamily="18" charset="0"/>
          </a:endParaRPr>
        </a:p>
      </dgm:t>
    </dgm:pt>
    <dgm:pt modelId="{99986240-6D70-4497-BE36-44CD636AD09D}">
      <dgm:prSet phldrT="[Texto]" custT="1"/>
      <dgm:spPr/>
      <dgm:t>
        <a:bodyPr/>
        <a:lstStyle/>
        <a:p>
          <a:pPr algn="l"/>
          <a:r>
            <a:rPr lang="es-EC" sz="1200" dirty="0" smtClean="0">
              <a:latin typeface="Times New Roman" panose="02020603050405020304" pitchFamily="18" charset="0"/>
              <a:cs typeface="Times New Roman" panose="02020603050405020304" pitchFamily="18" charset="0"/>
            </a:rPr>
            <a:t>1. Enviar correo adjuntando requisito</a:t>
          </a:r>
          <a:endParaRPr lang="es-EC" sz="1200" dirty="0">
            <a:latin typeface="Times New Roman" panose="02020603050405020304" pitchFamily="18" charset="0"/>
            <a:cs typeface="Times New Roman" panose="02020603050405020304" pitchFamily="18" charset="0"/>
          </a:endParaRPr>
        </a:p>
      </dgm:t>
    </dgm:pt>
    <dgm:pt modelId="{993E52EB-5DA6-4574-9C94-2975C5F63145}" type="parTrans" cxnId="{C5FAFF20-F7A5-4109-BE4B-088E5108A387}">
      <dgm:prSet/>
      <dgm:spPr/>
      <dgm:t>
        <a:bodyPr/>
        <a:lstStyle/>
        <a:p>
          <a:endParaRPr lang="es-EC" sz="1200">
            <a:latin typeface="Times New Roman" panose="02020603050405020304" pitchFamily="18" charset="0"/>
            <a:cs typeface="Times New Roman" panose="02020603050405020304" pitchFamily="18" charset="0"/>
          </a:endParaRPr>
        </a:p>
      </dgm:t>
    </dgm:pt>
    <dgm:pt modelId="{ABB380A1-CA57-42FF-9D32-3CF21A485370}" type="sibTrans" cxnId="{C5FAFF20-F7A5-4109-BE4B-088E5108A387}">
      <dgm:prSet/>
      <dgm:spPr/>
      <dgm:t>
        <a:bodyPr/>
        <a:lstStyle/>
        <a:p>
          <a:endParaRPr lang="es-EC" sz="1200">
            <a:latin typeface="Times New Roman" panose="02020603050405020304" pitchFamily="18" charset="0"/>
            <a:cs typeface="Times New Roman" panose="02020603050405020304" pitchFamily="18" charset="0"/>
          </a:endParaRPr>
        </a:p>
      </dgm:t>
    </dgm:pt>
    <dgm:pt modelId="{256A1E3B-17EE-414A-9C9E-20FCC47B91A3}">
      <dgm:prSet phldrT="[Texto]" custT="1"/>
      <dgm:spPr/>
      <dgm:t>
        <a:bodyPr/>
        <a:lstStyle/>
        <a:p>
          <a:pPr algn="l"/>
          <a:r>
            <a:rPr lang="es-EC" sz="1200" dirty="0" smtClean="0">
              <a:latin typeface="Times New Roman" panose="02020603050405020304" pitchFamily="18" charset="0"/>
              <a:cs typeface="Times New Roman" panose="02020603050405020304" pitchFamily="18" charset="0"/>
            </a:rPr>
            <a:t>2. Lamar al 171 y solicitar cita médica</a:t>
          </a:r>
          <a:endParaRPr lang="es-EC" sz="1200" dirty="0">
            <a:latin typeface="Times New Roman" panose="02020603050405020304" pitchFamily="18" charset="0"/>
            <a:cs typeface="Times New Roman" panose="02020603050405020304" pitchFamily="18" charset="0"/>
          </a:endParaRPr>
        </a:p>
      </dgm:t>
    </dgm:pt>
    <dgm:pt modelId="{67E1C681-32DB-4CE7-A7A6-FBB4AAC8F131}" type="parTrans" cxnId="{45362813-48EA-4390-AFFD-2946B3C97B96}">
      <dgm:prSet/>
      <dgm:spPr/>
      <dgm:t>
        <a:bodyPr/>
        <a:lstStyle/>
        <a:p>
          <a:endParaRPr lang="es-EC" sz="1200">
            <a:latin typeface="Times New Roman" panose="02020603050405020304" pitchFamily="18" charset="0"/>
            <a:cs typeface="Times New Roman" panose="02020603050405020304" pitchFamily="18" charset="0"/>
          </a:endParaRPr>
        </a:p>
      </dgm:t>
    </dgm:pt>
    <dgm:pt modelId="{7DDE6E26-069B-407D-925D-1037D5227BDB}" type="sibTrans" cxnId="{45362813-48EA-4390-AFFD-2946B3C97B96}">
      <dgm:prSet/>
      <dgm:spPr/>
      <dgm:t>
        <a:bodyPr/>
        <a:lstStyle/>
        <a:p>
          <a:endParaRPr lang="es-EC" sz="1200">
            <a:latin typeface="Times New Roman" panose="02020603050405020304" pitchFamily="18" charset="0"/>
            <a:cs typeface="Times New Roman" panose="02020603050405020304" pitchFamily="18" charset="0"/>
          </a:endParaRPr>
        </a:p>
      </dgm:t>
    </dgm:pt>
    <dgm:pt modelId="{DFFA7805-3F07-49E1-A344-BE9978CFBD2D}">
      <dgm:prSet phldrT="[Texto]" custT="1"/>
      <dgm:spPr/>
      <dgm:t>
        <a:bodyPr/>
        <a:lstStyle/>
        <a:p>
          <a:pPr algn="l"/>
          <a:r>
            <a:rPr lang="es-EC" sz="1200" dirty="0" smtClean="0">
              <a:latin typeface="Times New Roman" panose="02020603050405020304" pitchFamily="18" charset="0"/>
              <a:cs typeface="Times New Roman" panose="02020603050405020304" pitchFamily="18" charset="0"/>
            </a:rPr>
            <a:t>3. Acudir a centro médico para valuación</a:t>
          </a:r>
          <a:endParaRPr lang="es-EC" sz="1200" dirty="0">
            <a:latin typeface="Times New Roman" panose="02020603050405020304" pitchFamily="18" charset="0"/>
            <a:cs typeface="Times New Roman" panose="02020603050405020304" pitchFamily="18" charset="0"/>
          </a:endParaRPr>
        </a:p>
      </dgm:t>
    </dgm:pt>
    <dgm:pt modelId="{DC701717-E748-4BAA-BB1A-AA6414C8E596}" type="parTrans" cxnId="{A9BFAEC2-ACE4-4974-B0BE-80880727F670}">
      <dgm:prSet/>
      <dgm:spPr/>
      <dgm:t>
        <a:bodyPr/>
        <a:lstStyle/>
        <a:p>
          <a:endParaRPr lang="es-EC" sz="1200">
            <a:latin typeface="Times New Roman" panose="02020603050405020304" pitchFamily="18" charset="0"/>
            <a:cs typeface="Times New Roman" panose="02020603050405020304" pitchFamily="18" charset="0"/>
          </a:endParaRPr>
        </a:p>
      </dgm:t>
    </dgm:pt>
    <dgm:pt modelId="{DF350712-565A-4B3B-9E22-A0C3FFC049F7}" type="sibTrans" cxnId="{A9BFAEC2-ACE4-4974-B0BE-80880727F670}">
      <dgm:prSet/>
      <dgm:spPr/>
      <dgm:t>
        <a:bodyPr/>
        <a:lstStyle/>
        <a:p>
          <a:endParaRPr lang="es-EC" sz="1200">
            <a:latin typeface="Times New Roman" panose="02020603050405020304" pitchFamily="18" charset="0"/>
            <a:cs typeface="Times New Roman" panose="02020603050405020304" pitchFamily="18" charset="0"/>
          </a:endParaRPr>
        </a:p>
      </dgm:t>
    </dgm:pt>
    <dgm:pt modelId="{14F47072-9B6B-47E2-BA0E-3E5D460A5CED}">
      <dgm:prSet phldrT="[Texto]" custT="1"/>
      <dgm:spPr/>
      <dgm:t>
        <a:bodyPr/>
        <a:lstStyle/>
        <a:p>
          <a:pPr algn="l"/>
          <a:r>
            <a:rPr lang="es-EC" sz="1200" dirty="0" smtClean="0">
              <a:latin typeface="Times New Roman" panose="02020603050405020304" pitchFamily="18" charset="0"/>
              <a:cs typeface="Times New Roman" panose="02020603050405020304" pitchFamily="18" charset="0"/>
            </a:rPr>
            <a:t>4. Recibir visita domiciliaria por trabajado social</a:t>
          </a:r>
          <a:endParaRPr lang="es-EC" sz="1200" dirty="0">
            <a:latin typeface="Times New Roman" panose="02020603050405020304" pitchFamily="18" charset="0"/>
            <a:cs typeface="Times New Roman" panose="02020603050405020304" pitchFamily="18" charset="0"/>
          </a:endParaRPr>
        </a:p>
      </dgm:t>
    </dgm:pt>
    <dgm:pt modelId="{38CAC595-5739-4181-9F6B-4F175EFC47D2}" type="parTrans" cxnId="{DC1F1262-98B1-44D3-AB21-465165F317A0}">
      <dgm:prSet/>
      <dgm:spPr/>
      <dgm:t>
        <a:bodyPr/>
        <a:lstStyle/>
        <a:p>
          <a:endParaRPr lang="es-EC" sz="1200">
            <a:latin typeface="Times New Roman" panose="02020603050405020304" pitchFamily="18" charset="0"/>
            <a:cs typeface="Times New Roman" panose="02020603050405020304" pitchFamily="18" charset="0"/>
          </a:endParaRPr>
        </a:p>
      </dgm:t>
    </dgm:pt>
    <dgm:pt modelId="{8E348C0D-CF13-4F4D-BA19-4C6CB4E3B795}" type="sibTrans" cxnId="{DC1F1262-98B1-44D3-AB21-465165F317A0}">
      <dgm:prSet/>
      <dgm:spPr/>
      <dgm:t>
        <a:bodyPr/>
        <a:lstStyle/>
        <a:p>
          <a:endParaRPr lang="es-EC" sz="1200">
            <a:latin typeface="Times New Roman" panose="02020603050405020304" pitchFamily="18" charset="0"/>
            <a:cs typeface="Times New Roman" panose="02020603050405020304" pitchFamily="18" charset="0"/>
          </a:endParaRPr>
        </a:p>
      </dgm:t>
    </dgm:pt>
    <dgm:pt modelId="{FF45FB98-B367-4445-9B6D-2F72D9B0CD29}">
      <dgm:prSet phldrT="[Texto]" custT="1"/>
      <dgm:spPr/>
      <dgm:t>
        <a:bodyPr/>
        <a:lstStyle/>
        <a:p>
          <a:pPr algn="l"/>
          <a:r>
            <a:rPr lang="es-EC" sz="1200" dirty="0" smtClean="0">
              <a:latin typeface="Times New Roman" panose="02020603050405020304" pitchFamily="18" charset="0"/>
              <a:cs typeface="Times New Roman" panose="02020603050405020304" pitchFamily="18" charset="0"/>
            </a:rPr>
            <a:t>5. Correo electrónico informando el envío del certificado 420 a SENAE</a:t>
          </a:r>
          <a:endParaRPr lang="es-EC" sz="1200" dirty="0">
            <a:latin typeface="Times New Roman" panose="02020603050405020304" pitchFamily="18" charset="0"/>
            <a:cs typeface="Times New Roman" panose="02020603050405020304" pitchFamily="18" charset="0"/>
          </a:endParaRPr>
        </a:p>
      </dgm:t>
    </dgm:pt>
    <dgm:pt modelId="{3AA25389-6DB9-43D5-81A2-C3550B45216B}" type="parTrans" cxnId="{D1A1039A-4CE6-4A6D-843E-A189E11DD71D}">
      <dgm:prSet/>
      <dgm:spPr/>
      <dgm:t>
        <a:bodyPr/>
        <a:lstStyle/>
        <a:p>
          <a:endParaRPr lang="es-EC" sz="1200">
            <a:latin typeface="Times New Roman" panose="02020603050405020304" pitchFamily="18" charset="0"/>
            <a:cs typeface="Times New Roman" panose="02020603050405020304" pitchFamily="18" charset="0"/>
          </a:endParaRPr>
        </a:p>
      </dgm:t>
    </dgm:pt>
    <dgm:pt modelId="{73B5B910-0447-4F93-B52D-B74A2C26A856}" type="sibTrans" cxnId="{D1A1039A-4CE6-4A6D-843E-A189E11DD71D}">
      <dgm:prSet/>
      <dgm:spPr/>
      <dgm:t>
        <a:bodyPr/>
        <a:lstStyle/>
        <a:p>
          <a:endParaRPr lang="es-EC" sz="1200">
            <a:latin typeface="Times New Roman" panose="02020603050405020304" pitchFamily="18" charset="0"/>
            <a:cs typeface="Times New Roman" panose="02020603050405020304" pitchFamily="18" charset="0"/>
          </a:endParaRPr>
        </a:p>
      </dgm:t>
    </dgm:pt>
    <dgm:pt modelId="{040F9054-6CC8-4FA7-A4C2-2C3D1DEE284F}">
      <dgm:prSet phldrT="[Texto]" custT="1"/>
      <dgm:spPr/>
      <dgm:t>
        <a:bodyPr/>
        <a:lstStyle/>
        <a:p>
          <a:pPr algn="l"/>
          <a:r>
            <a:rPr lang="es-EC" sz="1200" dirty="0" smtClean="0">
              <a:latin typeface="Times New Roman" panose="02020603050405020304" pitchFamily="18" charset="0"/>
              <a:cs typeface="Times New Roman" panose="02020603050405020304" pitchFamily="18" charset="0"/>
            </a:rPr>
            <a:t>6. Formulario de solicitud de exoneración de tributos y entregarlo en el distrito</a:t>
          </a:r>
          <a:endParaRPr lang="es-EC" sz="1200" dirty="0">
            <a:latin typeface="Times New Roman" panose="02020603050405020304" pitchFamily="18" charset="0"/>
            <a:cs typeface="Times New Roman" panose="02020603050405020304" pitchFamily="18" charset="0"/>
          </a:endParaRPr>
        </a:p>
      </dgm:t>
    </dgm:pt>
    <dgm:pt modelId="{88B2F282-0B37-46C5-B225-7E882BC69C9E}" type="parTrans" cxnId="{40AC6C2C-7E46-4B5E-9E04-93A00B8FFEBF}">
      <dgm:prSet/>
      <dgm:spPr/>
      <dgm:t>
        <a:bodyPr/>
        <a:lstStyle/>
        <a:p>
          <a:endParaRPr lang="es-EC" sz="1200">
            <a:latin typeface="Times New Roman" panose="02020603050405020304" pitchFamily="18" charset="0"/>
            <a:cs typeface="Times New Roman" panose="02020603050405020304" pitchFamily="18" charset="0"/>
          </a:endParaRPr>
        </a:p>
      </dgm:t>
    </dgm:pt>
    <dgm:pt modelId="{7FE56B06-5490-46C6-9BFD-E4D7A135ADE3}" type="sibTrans" cxnId="{40AC6C2C-7E46-4B5E-9E04-93A00B8FFEBF}">
      <dgm:prSet/>
      <dgm:spPr/>
      <dgm:t>
        <a:bodyPr/>
        <a:lstStyle/>
        <a:p>
          <a:endParaRPr lang="es-EC" sz="1200">
            <a:latin typeface="Times New Roman" panose="02020603050405020304" pitchFamily="18" charset="0"/>
            <a:cs typeface="Times New Roman" panose="02020603050405020304" pitchFamily="18" charset="0"/>
          </a:endParaRPr>
        </a:p>
      </dgm:t>
    </dgm:pt>
    <dgm:pt modelId="{D632185B-B3F6-451F-AB97-7D208F68A0AB}">
      <dgm:prSet phldrT="[Texto]" custT="1"/>
      <dgm:spPr/>
      <dgm:t>
        <a:bodyPr/>
        <a:lstStyle/>
        <a:p>
          <a:pPr algn="l"/>
          <a:r>
            <a:rPr lang="es-EC" sz="1200" dirty="0" smtClean="0">
              <a:latin typeface="Times New Roman" panose="02020603050405020304" pitchFamily="18" charset="0"/>
              <a:cs typeface="Times New Roman" panose="02020603050405020304" pitchFamily="18" charset="0"/>
            </a:rPr>
            <a:t>7. Aduana emite el acto administrativo correspondiente de exención de tributos</a:t>
          </a:r>
          <a:endParaRPr lang="es-EC" sz="1200" dirty="0">
            <a:latin typeface="Times New Roman" panose="02020603050405020304" pitchFamily="18" charset="0"/>
            <a:cs typeface="Times New Roman" panose="02020603050405020304" pitchFamily="18" charset="0"/>
          </a:endParaRPr>
        </a:p>
      </dgm:t>
    </dgm:pt>
    <dgm:pt modelId="{0C3BC2CF-4C39-4F66-BB72-038D53A985AF}" type="parTrans" cxnId="{ED909354-0360-467A-80EB-28C89EBDCA44}">
      <dgm:prSet/>
      <dgm:spPr/>
      <dgm:t>
        <a:bodyPr/>
        <a:lstStyle/>
        <a:p>
          <a:endParaRPr lang="es-EC" sz="1200">
            <a:latin typeface="Times New Roman" panose="02020603050405020304" pitchFamily="18" charset="0"/>
            <a:cs typeface="Times New Roman" panose="02020603050405020304" pitchFamily="18" charset="0"/>
          </a:endParaRPr>
        </a:p>
      </dgm:t>
    </dgm:pt>
    <dgm:pt modelId="{5AA6C674-DAF2-46A8-8F94-05468B37D9D1}" type="sibTrans" cxnId="{ED909354-0360-467A-80EB-28C89EBDCA44}">
      <dgm:prSet/>
      <dgm:spPr/>
      <dgm:t>
        <a:bodyPr/>
        <a:lstStyle/>
        <a:p>
          <a:endParaRPr lang="es-EC" sz="1200">
            <a:latin typeface="Times New Roman" panose="02020603050405020304" pitchFamily="18" charset="0"/>
            <a:cs typeface="Times New Roman" panose="02020603050405020304" pitchFamily="18" charset="0"/>
          </a:endParaRPr>
        </a:p>
      </dgm:t>
    </dgm:pt>
    <dgm:pt modelId="{F00A1DE0-83E6-46E8-B639-BE3E3685AABB}">
      <dgm:prSet phldrT="[Texto]" custT="1"/>
      <dgm:spPr/>
      <dgm:t>
        <a:bodyPr/>
        <a:lstStyle/>
        <a:p>
          <a:pPr algn="l"/>
          <a:r>
            <a:rPr lang="es-EC" sz="1200" dirty="0" smtClean="0">
              <a:latin typeface="Times New Roman" panose="02020603050405020304" pitchFamily="18" charset="0"/>
              <a:cs typeface="Times New Roman" panose="02020603050405020304" pitchFamily="18" charset="0"/>
            </a:rPr>
            <a:t>8. Recepción física o electrónica de Resolución de exoneración o rechazo</a:t>
          </a:r>
          <a:endParaRPr lang="es-EC" sz="1200" dirty="0">
            <a:latin typeface="Times New Roman" panose="02020603050405020304" pitchFamily="18" charset="0"/>
            <a:cs typeface="Times New Roman" panose="02020603050405020304" pitchFamily="18" charset="0"/>
          </a:endParaRPr>
        </a:p>
      </dgm:t>
    </dgm:pt>
    <dgm:pt modelId="{BF0132EB-481D-43AB-96CB-BE6D0D4C95F9}" type="parTrans" cxnId="{169AD6FB-13DD-4428-A850-762DF9AC30E2}">
      <dgm:prSet/>
      <dgm:spPr/>
      <dgm:t>
        <a:bodyPr/>
        <a:lstStyle/>
        <a:p>
          <a:endParaRPr lang="es-EC" sz="1200">
            <a:latin typeface="Times New Roman" panose="02020603050405020304" pitchFamily="18" charset="0"/>
            <a:cs typeface="Times New Roman" panose="02020603050405020304" pitchFamily="18" charset="0"/>
          </a:endParaRPr>
        </a:p>
      </dgm:t>
    </dgm:pt>
    <dgm:pt modelId="{3EE4F6CC-DFC6-4D99-870D-8BA3F44E3A07}" type="sibTrans" cxnId="{169AD6FB-13DD-4428-A850-762DF9AC30E2}">
      <dgm:prSet/>
      <dgm:spPr/>
      <dgm:t>
        <a:bodyPr/>
        <a:lstStyle/>
        <a:p>
          <a:endParaRPr lang="es-EC" sz="1200">
            <a:latin typeface="Times New Roman" panose="02020603050405020304" pitchFamily="18" charset="0"/>
            <a:cs typeface="Times New Roman" panose="02020603050405020304" pitchFamily="18" charset="0"/>
          </a:endParaRPr>
        </a:p>
      </dgm:t>
    </dgm:pt>
    <dgm:pt modelId="{C2E120A9-E4E5-4AB7-B207-33C1F2FE5E8F}">
      <dgm:prSet phldrT="[Texto]" custT="1"/>
      <dgm:spPr/>
      <dgm:t>
        <a:bodyPr/>
        <a:lstStyle/>
        <a:p>
          <a:pPr algn="l"/>
          <a:r>
            <a:rPr lang="es-EC" sz="1200" dirty="0" smtClean="0">
              <a:latin typeface="Times New Roman" panose="02020603050405020304" pitchFamily="18" charset="0"/>
              <a:cs typeface="Times New Roman" panose="02020603050405020304" pitchFamily="18" charset="0"/>
            </a:rPr>
            <a:t>9. Transmisión de la declaración</a:t>
          </a:r>
          <a:endParaRPr lang="es-EC" sz="1200" dirty="0">
            <a:latin typeface="Times New Roman" panose="02020603050405020304" pitchFamily="18" charset="0"/>
            <a:cs typeface="Times New Roman" panose="02020603050405020304" pitchFamily="18" charset="0"/>
          </a:endParaRPr>
        </a:p>
      </dgm:t>
    </dgm:pt>
    <dgm:pt modelId="{248B21C0-B233-4749-9CDD-F0713E1674DA}" type="parTrans" cxnId="{4C050DBF-4663-4883-B2CA-65097253291E}">
      <dgm:prSet/>
      <dgm:spPr/>
      <dgm:t>
        <a:bodyPr/>
        <a:lstStyle/>
        <a:p>
          <a:endParaRPr lang="es-EC" sz="1200">
            <a:latin typeface="Times New Roman" panose="02020603050405020304" pitchFamily="18" charset="0"/>
            <a:cs typeface="Times New Roman" panose="02020603050405020304" pitchFamily="18" charset="0"/>
          </a:endParaRPr>
        </a:p>
      </dgm:t>
    </dgm:pt>
    <dgm:pt modelId="{64195B6E-F652-4899-9A30-740BD8DEE104}" type="sibTrans" cxnId="{4C050DBF-4663-4883-B2CA-65097253291E}">
      <dgm:prSet/>
      <dgm:spPr/>
      <dgm:t>
        <a:bodyPr/>
        <a:lstStyle/>
        <a:p>
          <a:endParaRPr lang="es-EC" sz="1200">
            <a:latin typeface="Times New Roman" panose="02020603050405020304" pitchFamily="18" charset="0"/>
            <a:cs typeface="Times New Roman" panose="02020603050405020304" pitchFamily="18" charset="0"/>
          </a:endParaRPr>
        </a:p>
      </dgm:t>
    </dgm:pt>
    <dgm:pt modelId="{CF223CAE-ACDD-4348-8D88-996C0B3E17F6}">
      <dgm:prSet phldrT="[Texto]" custT="1"/>
      <dgm:spPr/>
      <dgm:t>
        <a:bodyPr/>
        <a:lstStyle/>
        <a:p>
          <a:pPr algn="l"/>
          <a:r>
            <a:rPr lang="es-EC" sz="1200" dirty="0" smtClean="0">
              <a:latin typeface="Times New Roman" panose="02020603050405020304" pitchFamily="18" charset="0"/>
              <a:cs typeface="Times New Roman" panose="02020603050405020304" pitchFamily="18" charset="0"/>
            </a:rPr>
            <a:t>1. Obtención del certificado de firma digital o </a:t>
          </a:r>
          <a:r>
            <a:rPr lang="es-EC" sz="1200" dirty="0" err="1" smtClean="0">
              <a:latin typeface="Times New Roman" panose="02020603050405020304" pitchFamily="18" charset="0"/>
              <a:cs typeface="Times New Roman" panose="02020603050405020304" pitchFamily="18" charset="0"/>
            </a:rPr>
            <a:t>token</a:t>
          </a:r>
          <a:endParaRPr lang="es-EC" sz="1200" dirty="0">
            <a:latin typeface="Times New Roman" panose="02020603050405020304" pitchFamily="18" charset="0"/>
            <a:cs typeface="Times New Roman" panose="02020603050405020304" pitchFamily="18" charset="0"/>
          </a:endParaRPr>
        </a:p>
      </dgm:t>
    </dgm:pt>
    <dgm:pt modelId="{3BB27533-3902-4E97-9D5E-71CB021F54B9}" type="parTrans" cxnId="{3BD8F609-12D9-491F-9977-C69D3254C242}">
      <dgm:prSet/>
      <dgm:spPr/>
      <dgm:t>
        <a:bodyPr/>
        <a:lstStyle/>
        <a:p>
          <a:endParaRPr lang="es-EC" sz="1200">
            <a:latin typeface="Times New Roman" panose="02020603050405020304" pitchFamily="18" charset="0"/>
            <a:cs typeface="Times New Roman" panose="02020603050405020304" pitchFamily="18" charset="0"/>
          </a:endParaRPr>
        </a:p>
      </dgm:t>
    </dgm:pt>
    <dgm:pt modelId="{FC3D927B-D35D-4744-B4AF-DFE49A7C15F8}" type="sibTrans" cxnId="{3BD8F609-12D9-491F-9977-C69D3254C242}">
      <dgm:prSet/>
      <dgm:spPr/>
      <dgm:t>
        <a:bodyPr/>
        <a:lstStyle/>
        <a:p>
          <a:endParaRPr lang="es-EC" sz="1200">
            <a:latin typeface="Times New Roman" panose="02020603050405020304" pitchFamily="18" charset="0"/>
            <a:cs typeface="Times New Roman" panose="02020603050405020304" pitchFamily="18" charset="0"/>
          </a:endParaRPr>
        </a:p>
      </dgm:t>
    </dgm:pt>
    <dgm:pt modelId="{9BD5522B-2A59-4A8B-8B68-6CFB2F2F0A7F}">
      <dgm:prSet phldrT="[Texto]" custT="1"/>
      <dgm:spPr/>
      <dgm:t>
        <a:bodyPr/>
        <a:lstStyle/>
        <a:p>
          <a:pPr algn="l"/>
          <a:r>
            <a:rPr lang="es-EC" sz="1200" dirty="0" smtClean="0">
              <a:latin typeface="Times New Roman" panose="02020603050405020304" pitchFamily="18" charset="0"/>
              <a:cs typeface="Times New Roman" panose="02020603050405020304" pitchFamily="18" charset="0"/>
            </a:rPr>
            <a:t>2. Registrar la solicitud de exoneración de tributos en el portal Ecuapass</a:t>
          </a:r>
          <a:endParaRPr lang="es-EC" sz="1200" dirty="0">
            <a:latin typeface="Times New Roman" panose="02020603050405020304" pitchFamily="18" charset="0"/>
            <a:cs typeface="Times New Roman" panose="02020603050405020304" pitchFamily="18" charset="0"/>
          </a:endParaRPr>
        </a:p>
      </dgm:t>
    </dgm:pt>
    <dgm:pt modelId="{1CE3E36C-0AB3-4421-BB4F-140BD812F7E9}" type="parTrans" cxnId="{9BB2CE9F-F564-47F2-BF2B-F7515DD971A0}">
      <dgm:prSet/>
      <dgm:spPr/>
      <dgm:t>
        <a:bodyPr/>
        <a:lstStyle/>
        <a:p>
          <a:endParaRPr lang="es-EC" sz="1200">
            <a:latin typeface="Times New Roman" panose="02020603050405020304" pitchFamily="18" charset="0"/>
            <a:cs typeface="Times New Roman" panose="02020603050405020304" pitchFamily="18" charset="0"/>
          </a:endParaRPr>
        </a:p>
      </dgm:t>
    </dgm:pt>
    <dgm:pt modelId="{61A83A36-AFF5-45AE-A782-54EFD684D538}" type="sibTrans" cxnId="{9BB2CE9F-F564-47F2-BF2B-F7515DD971A0}">
      <dgm:prSet/>
      <dgm:spPr/>
      <dgm:t>
        <a:bodyPr/>
        <a:lstStyle/>
        <a:p>
          <a:endParaRPr lang="es-EC" sz="1200">
            <a:latin typeface="Times New Roman" panose="02020603050405020304" pitchFamily="18" charset="0"/>
            <a:cs typeface="Times New Roman" panose="02020603050405020304" pitchFamily="18" charset="0"/>
          </a:endParaRPr>
        </a:p>
      </dgm:t>
    </dgm:pt>
    <dgm:pt modelId="{660D4158-9942-4859-A6CC-AB570076872B}">
      <dgm:prSet phldrT="[Texto]" custT="1"/>
      <dgm:spPr/>
      <dgm:t>
        <a:bodyPr/>
        <a:lstStyle/>
        <a:p>
          <a:pPr algn="l"/>
          <a:r>
            <a:rPr lang="es-EC" sz="1200" dirty="0" smtClean="0">
              <a:latin typeface="Times New Roman" panose="02020603050405020304" pitchFamily="18" charset="0"/>
              <a:cs typeface="Times New Roman" panose="02020603050405020304" pitchFamily="18" charset="0"/>
            </a:rPr>
            <a:t>3. Dirección distrital correspondiente procede a revisar la solicitud</a:t>
          </a:r>
          <a:endParaRPr lang="es-EC" sz="1200" dirty="0">
            <a:latin typeface="Times New Roman" panose="02020603050405020304" pitchFamily="18" charset="0"/>
            <a:cs typeface="Times New Roman" panose="02020603050405020304" pitchFamily="18" charset="0"/>
          </a:endParaRPr>
        </a:p>
      </dgm:t>
    </dgm:pt>
    <dgm:pt modelId="{EDD81EE0-6EED-4675-AD32-8366F21F1AD4}" type="parTrans" cxnId="{07C37F6F-4F42-48DB-A476-136E13CD11CA}">
      <dgm:prSet/>
      <dgm:spPr/>
      <dgm:t>
        <a:bodyPr/>
        <a:lstStyle/>
        <a:p>
          <a:endParaRPr lang="es-EC" sz="1200">
            <a:latin typeface="Times New Roman" panose="02020603050405020304" pitchFamily="18" charset="0"/>
            <a:cs typeface="Times New Roman" panose="02020603050405020304" pitchFamily="18" charset="0"/>
          </a:endParaRPr>
        </a:p>
      </dgm:t>
    </dgm:pt>
    <dgm:pt modelId="{45D67093-99AB-43A2-9145-CEBB33CA4565}" type="sibTrans" cxnId="{07C37F6F-4F42-48DB-A476-136E13CD11CA}">
      <dgm:prSet/>
      <dgm:spPr/>
      <dgm:t>
        <a:bodyPr/>
        <a:lstStyle/>
        <a:p>
          <a:endParaRPr lang="es-EC" sz="1200">
            <a:latin typeface="Times New Roman" panose="02020603050405020304" pitchFamily="18" charset="0"/>
            <a:cs typeface="Times New Roman" panose="02020603050405020304" pitchFamily="18" charset="0"/>
          </a:endParaRPr>
        </a:p>
      </dgm:t>
    </dgm:pt>
    <dgm:pt modelId="{FD09BEEF-64DA-4E33-87D0-D845D2B4ACE3}">
      <dgm:prSet phldrT="[Texto]" custT="1"/>
      <dgm:spPr/>
      <dgm:t>
        <a:bodyPr/>
        <a:lstStyle/>
        <a:p>
          <a:pPr algn="l"/>
          <a:r>
            <a:rPr lang="es-EC" sz="1200" dirty="0" smtClean="0">
              <a:latin typeface="Times New Roman" panose="02020603050405020304" pitchFamily="18" charset="0"/>
              <a:cs typeface="Times New Roman" panose="02020603050405020304" pitchFamily="18" charset="0"/>
            </a:rPr>
            <a:t>4. Aduana emite la aprobación o rechazo de la solicitud</a:t>
          </a:r>
          <a:endParaRPr lang="es-EC" sz="1200" dirty="0">
            <a:latin typeface="Times New Roman" panose="02020603050405020304" pitchFamily="18" charset="0"/>
            <a:cs typeface="Times New Roman" panose="02020603050405020304" pitchFamily="18" charset="0"/>
          </a:endParaRPr>
        </a:p>
      </dgm:t>
    </dgm:pt>
    <dgm:pt modelId="{22EB602C-2AFC-4A81-8420-E4F3C3DEECD9}" type="parTrans" cxnId="{F9261F9F-44BD-446E-8413-CCBFE62E6A33}">
      <dgm:prSet/>
      <dgm:spPr/>
      <dgm:t>
        <a:bodyPr/>
        <a:lstStyle/>
        <a:p>
          <a:endParaRPr lang="es-EC" sz="1200">
            <a:latin typeface="Times New Roman" panose="02020603050405020304" pitchFamily="18" charset="0"/>
            <a:cs typeface="Times New Roman" panose="02020603050405020304" pitchFamily="18" charset="0"/>
          </a:endParaRPr>
        </a:p>
      </dgm:t>
    </dgm:pt>
    <dgm:pt modelId="{ACB26CA8-CD74-4B78-9CC6-8516101D3479}" type="sibTrans" cxnId="{F9261F9F-44BD-446E-8413-CCBFE62E6A33}">
      <dgm:prSet/>
      <dgm:spPr/>
      <dgm:t>
        <a:bodyPr/>
        <a:lstStyle/>
        <a:p>
          <a:endParaRPr lang="es-EC" sz="1200">
            <a:latin typeface="Times New Roman" panose="02020603050405020304" pitchFamily="18" charset="0"/>
            <a:cs typeface="Times New Roman" panose="02020603050405020304" pitchFamily="18" charset="0"/>
          </a:endParaRPr>
        </a:p>
      </dgm:t>
    </dgm:pt>
    <dgm:pt modelId="{42F1643D-1ED6-4FA5-B900-3B08273062E6}">
      <dgm:prSet phldrT="[Texto]" custT="1"/>
      <dgm:spPr/>
      <dgm:t>
        <a:bodyPr/>
        <a:lstStyle/>
        <a:p>
          <a:pPr algn="l"/>
          <a:r>
            <a:rPr lang="es-EC" sz="1200" dirty="0" smtClean="0">
              <a:latin typeface="Times New Roman" panose="02020603050405020304" pitchFamily="18" charset="0"/>
              <a:cs typeface="Times New Roman" panose="02020603050405020304" pitchFamily="18" charset="0"/>
            </a:rPr>
            <a:t>5. Recepción electrónica de la notificación de aprobación o rechazo en el mail registrado, y descarga a través de Ecuapass de la resolución de exoneración de tributos </a:t>
          </a:r>
          <a:endParaRPr lang="es-EC" sz="1200" dirty="0">
            <a:latin typeface="Times New Roman" panose="02020603050405020304" pitchFamily="18" charset="0"/>
            <a:cs typeface="Times New Roman" panose="02020603050405020304" pitchFamily="18" charset="0"/>
          </a:endParaRPr>
        </a:p>
      </dgm:t>
    </dgm:pt>
    <dgm:pt modelId="{47886D2D-BFDF-403B-8D35-0354EE9D5B14}" type="parTrans" cxnId="{41A373CC-1F00-4A5C-A9C4-B2ECF125B228}">
      <dgm:prSet/>
      <dgm:spPr/>
      <dgm:t>
        <a:bodyPr/>
        <a:lstStyle/>
        <a:p>
          <a:endParaRPr lang="es-EC" sz="1200">
            <a:latin typeface="Times New Roman" panose="02020603050405020304" pitchFamily="18" charset="0"/>
            <a:cs typeface="Times New Roman" panose="02020603050405020304" pitchFamily="18" charset="0"/>
          </a:endParaRPr>
        </a:p>
      </dgm:t>
    </dgm:pt>
    <dgm:pt modelId="{B08B726E-80FB-4318-B28C-4DCE3582B742}" type="sibTrans" cxnId="{41A373CC-1F00-4A5C-A9C4-B2ECF125B228}">
      <dgm:prSet/>
      <dgm:spPr/>
      <dgm:t>
        <a:bodyPr/>
        <a:lstStyle/>
        <a:p>
          <a:endParaRPr lang="es-EC" sz="1200">
            <a:latin typeface="Times New Roman" panose="02020603050405020304" pitchFamily="18" charset="0"/>
            <a:cs typeface="Times New Roman" panose="02020603050405020304" pitchFamily="18" charset="0"/>
          </a:endParaRPr>
        </a:p>
      </dgm:t>
    </dgm:pt>
    <dgm:pt modelId="{AD296892-C1BD-47C3-9649-CD98AC7A7934}">
      <dgm:prSet phldrT="[Texto]" custT="1"/>
      <dgm:spPr/>
      <dgm:t>
        <a:bodyPr/>
        <a:lstStyle/>
        <a:p>
          <a:pPr algn="l"/>
          <a:r>
            <a:rPr lang="es-EC" sz="1200" dirty="0" smtClean="0">
              <a:latin typeface="Times New Roman" panose="02020603050405020304" pitchFamily="18" charset="0"/>
              <a:cs typeface="Times New Roman" panose="02020603050405020304" pitchFamily="18" charset="0"/>
            </a:rPr>
            <a:t>6. Transmisión de la declaración de importación.</a:t>
          </a:r>
          <a:endParaRPr lang="es-EC" sz="1200" dirty="0">
            <a:latin typeface="Times New Roman" panose="02020603050405020304" pitchFamily="18" charset="0"/>
            <a:cs typeface="Times New Roman" panose="02020603050405020304" pitchFamily="18" charset="0"/>
          </a:endParaRPr>
        </a:p>
      </dgm:t>
    </dgm:pt>
    <dgm:pt modelId="{386F2EAE-2410-402A-9D00-121ABAB044DE}" type="parTrans" cxnId="{7936819B-A7F6-4905-ADAB-09290D26A3FE}">
      <dgm:prSet/>
      <dgm:spPr/>
      <dgm:t>
        <a:bodyPr/>
        <a:lstStyle/>
        <a:p>
          <a:endParaRPr lang="es-EC" sz="1200">
            <a:latin typeface="Times New Roman" panose="02020603050405020304" pitchFamily="18" charset="0"/>
            <a:cs typeface="Times New Roman" panose="02020603050405020304" pitchFamily="18" charset="0"/>
          </a:endParaRPr>
        </a:p>
      </dgm:t>
    </dgm:pt>
    <dgm:pt modelId="{34599431-A474-4246-AA43-4DCEFE831720}" type="sibTrans" cxnId="{7936819B-A7F6-4905-ADAB-09290D26A3FE}">
      <dgm:prSet/>
      <dgm:spPr/>
      <dgm:t>
        <a:bodyPr/>
        <a:lstStyle/>
        <a:p>
          <a:endParaRPr lang="es-EC" sz="1200">
            <a:latin typeface="Times New Roman" panose="02020603050405020304" pitchFamily="18" charset="0"/>
            <a:cs typeface="Times New Roman" panose="02020603050405020304" pitchFamily="18" charset="0"/>
          </a:endParaRPr>
        </a:p>
      </dgm:t>
    </dgm:pt>
    <dgm:pt modelId="{6912E05E-6E09-43A1-9C7D-93E6FEFF9AB6}" type="pres">
      <dgm:prSet presAssocID="{DB19633C-AD94-40E5-B6F0-DB32A9621F64}" presName="diagram" presStyleCnt="0">
        <dgm:presLayoutVars>
          <dgm:chPref val="1"/>
          <dgm:dir/>
          <dgm:animOne val="branch"/>
          <dgm:animLvl val="lvl"/>
          <dgm:resizeHandles/>
        </dgm:presLayoutVars>
      </dgm:prSet>
      <dgm:spPr/>
      <dgm:t>
        <a:bodyPr/>
        <a:lstStyle/>
        <a:p>
          <a:endParaRPr lang="es-EC"/>
        </a:p>
      </dgm:t>
    </dgm:pt>
    <dgm:pt modelId="{5A0CE232-18B0-4A8C-B474-92B7A85DCE3B}" type="pres">
      <dgm:prSet presAssocID="{FA154B37-A1AB-4BB4-935F-4809CAF93294}" presName="root" presStyleCnt="0"/>
      <dgm:spPr/>
    </dgm:pt>
    <dgm:pt modelId="{2C072959-8E14-4864-8799-9459C62D3D08}" type="pres">
      <dgm:prSet presAssocID="{FA154B37-A1AB-4BB4-935F-4809CAF93294}" presName="rootComposite" presStyleCnt="0"/>
      <dgm:spPr/>
    </dgm:pt>
    <dgm:pt modelId="{F12338BB-D830-47BB-923F-FAA2CF524372}" type="pres">
      <dgm:prSet presAssocID="{FA154B37-A1AB-4BB4-935F-4809CAF93294}" presName="rootText" presStyleLbl="node1" presStyleIdx="0" presStyleCnt="2" custScaleX="602520"/>
      <dgm:spPr/>
      <dgm:t>
        <a:bodyPr/>
        <a:lstStyle/>
        <a:p>
          <a:endParaRPr lang="es-EC"/>
        </a:p>
      </dgm:t>
    </dgm:pt>
    <dgm:pt modelId="{112E17D3-1DB3-42FF-887C-300C8287BD82}" type="pres">
      <dgm:prSet presAssocID="{FA154B37-A1AB-4BB4-935F-4809CAF93294}" presName="rootConnector" presStyleLbl="node1" presStyleIdx="0" presStyleCnt="2"/>
      <dgm:spPr/>
      <dgm:t>
        <a:bodyPr/>
        <a:lstStyle/>
        <a:p>
          <a:endParaRPr lang="es-EC"/>
        </a:p>
      </dgm:t>
    </dgm:pt>
    <dgm:pt modelId="{13CA06A7-086D-4D88-BDC6-5D0F915E2659}" type="pres">
      <dgm:prSet presAssocID="{FA154B37-A1AB-4BB4-935F-4809CAF93294}" presName="childShape" presStyleCnt="0"/>
      <dgm:spPr/>
    </dgm:pt>
    <dgm:pt modelId="{7CE4C3E5-4292-42E7-A07E-A5CFD8E75A73}" type="pres">
      <dgm:prSet presAssocID="{3BB27533-3902-4E97-9D5E-71CB021F54B9}" presName="Name13" presStyleLbl="parChTrans1D2" presStyleIdx="0" presStyleCnt="15"/>
      <dgm:spPr/>
      <dgm:t>
        <a:bodyPr/>
        <a:lstStyle/>
        <a:p>
          <a:endParaRPr lang="es-EC"/>
        </a:p>
      </dgm:t>
    </dgm:pt>
    <dgm:pt modelId="{4CDD033F-7E58-4A6F-BAF8-29B0195A49AA}" type="pres">
      <dgm:prSet presAssocID="{CF223CAE-ACDD-4348-8D88-996C0B3E17F6}" presName="childText" presStyleLbl="bgAcc1" presStyleIdx="0" presStyleCnt="15" custScaleX="661537" custScaleY="128664">
        <dgm:presLayoutVars>
          <dgm:bulletEnabled val="1"/>
        </dgm:presLayoutVars>
      </dgm:prSet>
      <dgm:spPr/>
      <dgm:t>
        <a:bodyPr/>
        <a:lstStyle/>
        <a:p>
          <a:endParaRPr lang="es-EC"/>
        </a:p>
      </dgm:t>
    </dgm:pt>
    <dgm:pt modelId="{347EC12E-F5AF-497F-8856-5B15883361B1}" type="pres">
      <dgm:prSet presAssocID="{1CE3E36C-0AB3-4421-BB4F-140BD812F7E9}" presName="Name13" presStyleLbl="parChTrans1D2" presStyleIdx="1" presStyleCnt="15"/>
      <dgm:spPr/>
      <dgm:t>
        <a:bodyPr/>
        <a:lstStyle/>
        <a:p>
          <a:endParaRPr lang="es-EC"/>
        </a:p>
      </dgm:t>
    </dgm:pt>
    <dgm:pt modelId="{5850A322-E5D6-4447-864A-981A7BDD240B}" type="pres">
      <dgm:prSet presAssocID="{9BD5522B-2A59-4A8B-8B68-6CFB2F2F0A7F}" presName="childText" presStyleLbl="bgAcc1" presStyleIdx="1" presStyleCnt="15" custScaleX="661537" custScaleY="128664">
        <dgm:presLayoutVars>
          <dgm:bulletEnabled val="1"/>
        </dgm:presLayoutVars>
      </dgm:prSet>
      <dgm:spPr/>
      <dgm:t>
        <a:bodyPr/>
        <a:lstStyle/>
        <a:p>
          <a:endParaRPr lang="es-EC"/>
        </a:p>
      </dgm:t>
    </dgm:pt>
    <dgm:pt modelId="{4E10616C-D8CE-4DBE-ABC6-B3289B3C0A13}" type="pres">
      <dgm:prSet presAssocID="{EDD81EE0-6EED-4675-AD32-8366F21F1AD4}" presName="Name13" presStyleLbl="parChTrans1D2" presStyleIdx="2" presStyleCnt="15"/>
      <dgm:spPr/>
      <dgm:t>
        <a:bodyPr/>
        <a:lstStyle/>
        <a:p>
          <a:endParaRPr lang="es-EC"/>
        </a:p>
      </dgm:t>
    </dgm:pt>
    <dgm:pt modelId="{9AFC236A-E785-4E00-92A1-5ED690DCA395}" type="pres">
      <dgm:prSet presAssocID="{660D4158-9942-4859-A6CC-AB570076872B}" presName="childText" presStyleLbl="bgAcc1" presStyleIdx="2" presStyleCnt="15" custScaleX="661537" custScaleY="128664">
        <dgm:presLayoutVars>
          <dgm:bulletEnabled val="1"/>
        </dgm:presLayoutVars>
      </dgm:prSet>
      <dgm:spPr/>
      <dgm:t>
        <a:bodyPr/>
        <a:lstStyle/>
        <a:p>
          <a:endParaRPr lang="es-EC"/>
        </a:p>
      </dgm:t>
    </dgm:pt>
    <dgm:pt modelId="{DCFB2F56-3E64-4B4A-BA52-00A0C8D68312}" type="pres">
      <dgm:prSet presAssocID="{22EB602C-2AFC-4A81-8420-E4F3C3DEECD9}" presName="Name13" presStyleLbl="parChTrans1D2" presStyleIdx="3" presStyleCnt="15"/>
      <dgm:spPr/>
      <dgm:t>
        <a:bodyPr/>
        <a:lstStyle/>
        <a:p>
          <a:endParaRPr lang="es-EC"/>
        </a:p>
      </dgm:t>
    </dgm:pt>
    <dgm:pt modelId="{3777354C-54E7-4B2F-AE02-645FA449A7C7}" type="pres">
      <dgm:prSet presAssocID="{FD09BEEF-64DA-4E33-87D0-D845D2B4ACE3}" presName="childText" presStyleLbl="bgAcc1" presStyleIdx="3" presStyleCnt="15" custScaleX="661537" custScaleY="128664">
        <dgm:presLayoutVars>
          <dgm:bulletEnabled val="1"/>
        </dgm:presLayoutVars>
      </dgm:prSet>
      <dgm:spPr/>
      <dgm:t>
        <a:bodyPr/>
        <a:lstStyle/>
        <a:p>
          <a:endParaRPr lang="es-EC"/>
        </a:p>
      </dgm:t>
    </dgm:pt>
    <dgm:pt modelId="{1FE3C526-4D73-422D-B8F9-74286777DA0A}" type="pres">
      <dgm:prSet presAssocID="{47886D2D-BFDF-403B-8D35-0354EE9D5B14}" presName="Name13" presStyleLbl="parChTrans1D2" presStyleIdx="4" presStyleCnt="15"/>
      <dgm:spPr/>
      <dgm:t>
        <a:bodyPr/>
        <a:lstStyle/>
        <a:p>
          <a:endParaRPr lang="es-EC"/>
        </a:p>
      </dgm:t>
    </dgm:pt>
    <dgm:pt modelId="{4F424BC1-0020-4D23-A7D5-38A1A3E48347}" type="pres">
      <dgm:prSet presAssocID="{42F1643D-1ED6-4FA5-B900-3B08273062E6}" presName="childText" presStyleLbl="bgAcc1" presStyleIdx="4" presStyleCnt="15" custScaleX="661537" custScaleY="255189">
        <dgm:presLayoutVars>
          <dgm:bulletEnabled val="1"/>
        </dgm:presLayoutVars>
      </dgm:prSet>
      <dgm:spPr/>
      <dgm:t>
        <a:bodyPr/>
        <a:lstStyle/>
        <a:p>
          <a:endParaRPr lang="es-EC"/>
        </a:p>
      </dgm:t>
    </dgm:pt>
    <dgm:pt modelId="{461C7647-64DC-4632-9BF3-835CDC2A6E6D}" type="pres">
      <dgm:prSet presAssocID="{386F2EAE-2410-402A-9D00-121ABAB044DE}" presName="Name13" presStyleLbl="parChTrans1D2" presStyleIdx="5" presStyleCnt="15"/>
      <dgm:spPr/>
      <dgm:t>
        <a:bodyPr/>
        <a:lstStyle/>
        <a:p>
          <a:endParaRPr lang="es-EC"/>
        </a:p>
      </dgm:t>
    </dgm:pt>
    <dgm:pt modelId="{3C01700F-3FF1-481A-842C-640950E89130}" type="pres">
      <dgm:prSet presAssocID="{AD296892-C1BD-47C3-9649-CD98AC7A7934}" presName="childText" presStyleLbl="bgAcc1" presStyleIdx="5" presStyleCnt="15" custScaleX="661537" custScaleY="128664">
        <dgm:presLayoutVars>
          <dgm:bulletEnabled val="1"/>
        </dgm:presLayoutVars>
      </dgm:prSet>
      <dgm:spPr/>
      <dgm:t>
        <a:bodyPr/>
        <a:lstStyle/>
        <a:p>
          <a:endParaRPr lang="es-EC"/>
        </a:p>
      </dgm:t>
    </dgm:pt>
    <dgm:pt modelId="{13FED41C-DEDF-4169-A38D-DA921DE34CA8}" type="pres">
      <dgm:prSet presAssocID="{05EAD1E5-B8A8-4B88-BE12-A1192F48C4F3}" presName="root" presStyleCnt="0"/>
      <dgm:spPr/>
    </dgm:pt>
    <dgm:pt modelId="{A58802AA-8528-4584-B8D8-75B3210E2756}" type="pres">
      <dgm:prSet presAssocID="{05EAD1E5-B8A8-4B88-BE12-A1192F48C4F3}" presName="rootComposite" presStyleCnt="0"/>
      <dgm:spPr/>
    </dgm:pt>
    <dgm:pt modelId="{6372F9D3-2AC0-4C7D-AD73-571E1BC908EF}" type="pres">
      <dgm:prSet presAssocID="{05EAD1E5-B8A8-4B88-BE12-A1192F48C4F3}" presName="rootText" presStyleLbl="node1" presStyleIdx="1" presStyleCnt="2" custScaleX="602520"/>
      <dgm:spPr/>
      <dgm:t>
        <a:bodyPr/>
        <a:lstStyle/>
        <a:p>
          <a:endParaRPr lang="es-EC"/>
        </a:p>
      </dgm:t>
    </dgm:pt>
    <dgm:pt modelId="{21D4E5A5-050A-44D0-9B0F-CAA26137EBBD}" type="pres">
      <dgm:prSet presAssocID="{05EAD1E5-B8A8-4B88-BE12-A1192F48C4F3}" presName="rootConnector" presStyleLbl="node1" presStyleIdx="1" presStyleCnt="2"/>
      <dgm:spPr/>
      <dgm:t>
        <a:bodyPr/>
        <a:lstStyle/>
        <a:p>
          <a:endParaRPr lang="es-EC"/>
        </a:p>
      </dgm:t>
    </dgm:pt>
    <dgm:pt modelId="{EC853BE1-54A9-4198-A395-49E39358715F}" type="pres">
      <dgm:prSet presAssocID="{05EAD1E5-B8A8-4B88-BE12-A1192F48C4F3}" presName="childShape" presStyleCnt="0"/>
      <dgm:spPr/>
    </dgm:pt>
    <dgm:pt modelId="{68FA344D-ADC0-429A-876F-83C49C385A50}" type="pres">
      <dgm:prSet presAssocID="{993E52EB-5DA6-4574-9C94-2975C5F63145}" presName="Name13" presStyleLbl="parChTrans1D2" presStyleIdx="6" presStyleCnt="15"/>
      <dgm:spPr/>
      <dgm:t>
        <a:bodyPr/>
        <a:lstStyle/>
        <a:p>
          <a:endParaRPr lang="es-EC"/>
        </a:p>
      </dgm:t>
    </dgm:pt>
    <dgm:pt modelId="{E1B3E359-BA78-47C8-955A-9911EBE6FF23}" type="pres">
      <dgm:prSet presAssocID="{99986240-6D70-4497-BE36-44CD636AD09D}" presName="childText" presStyleLbl="bgAcc1" presStyleIdx="6" presStyleCnt="15" custScaleX="661537" custScaleY="128664">
        <dgm:presLayoutVars>
          <dgm:bulletEnabled val="1"/>
        </dgm:presLayoutVars>
      </dgm:prSet>
      <dgm:spPr/>
      <dgm:t>
        <a:bodyPr/>
        <a:lstStyle/>
        <a:p>
          <a:endParaRPr lang="es-EC"/>
        </a:p>
      </dgm:t>
    </dgm:pt>
    <dgm:pt modelId="{4D73CF52-2890-4B32-8BD1-5B71FE447AA0}" type="pres">
      <dgm:prSet presAssocID="{67E1C681-32DB-4CE7-A7A6-FBB4AAC8F131}" presName="Name13" presStyleLbl="parChTrans1D2" presStyleIdx="7" presStyleCnt="15"/>
      <dgm:spPr/>
      <dgm:t>
        <a:bodyPr/>
        <a:lstStyle/>
        <a:p>
          <a:endParaRPr lang="es-EC"/>
        </a:p>
      </dgm:t>
    </dgm:pt>
    <dgm:pt modelId="{26B85BC4-A3E1-4341-B606-A1C259AE3211}" type="pres">
      <dgm:prSet presAssocID="{256A1E3B-17EE-414A-9C9E-20FCC47B91A3}" presName="childText" presStyleLbl="bgAcc1" presStyleIdx="7" presStyleCnt="15" custScaleX="661537" custScaleY="128664">
        <dgm:presLayoutVars>
          <dgm:bulletEnabled val="1"/>
        </dgm:presLayoutVars>
      </dgm:prSet>
      <dgm:spPr/>
      <dgm:t>
        <a:bodyPr/>
        <a:lstStyle/>
        <a:p>
          <a:endParaRPr lang="es-EC"/>
        </a:p>
      </dgm:t>
    </dgm:pt>
    <dgm:pt modelId="{ADA5D9C8-AE51-4BBC-B447-F8D89DC9A906}" type="pres">
      <dgm:prSet presAssocID="{DC701717-E748-4BAA-BB1A-AA6414C8E596}" presName="Name13" presStyleLbl="parChTrans1D2" presStyleIdx="8" presStyleCnt="15"/>
      <dgm:spPr/>
      <dgm:t>
        <a:bodyPr/>
        <a:lstStyle/>
        <a:p>
          <a:endParaRPr lang="es-EC"/>
        </a:p>
      </dgm:t>
    </dgm:pt>
    <dgm:pt modelId="{B7D6945B-42DB-4026-8FF4-A80C7AAA415C}" type="pres">
      <dgm:prSet presAssocID="{DFFA7805-3F07-49E1-A344-BE9978CFBD2D}" presName="childText" presStyleLbl="bgAcc1" presStyleIdx="8" presStyleCnt="15" custScaleX="661537" custScaleY="128664">
        <dgm:presLayoutVars>
          <dgm:bulletEnabled val="1"/>
        </dgm:presLayoutVars>
      </dgm:prSet>
      <dgm:spPr/>
      <dgm:t>
        <a:bodyPr/>
        <a:lstStyle/>
        <a:p>
          <a:endParaRPr lang="es-EC"/>
        </a:p>
      </dgm:t>
    </dgm:pt>
    <dgm:pt modelId="{9D9F8C75-E590-4222-907F-704E34A9BA84}" type="pres">
      <dgm:prSet presAssocID="{38CAC595-5739-4181-9F6B-4F175EFC47D2}" presName="Name13" presStyleLbl="parChTrans1D2" presStyleIdx="9" presStyleCnt="15"/>
      <dgm:spPr/>
      <dgm:t>
        <a:bodyPr/>
        <a:lstStyle/>
        <a:p>
          <a:endParaRPr lang="es-EC"/>
        </a:p>
      </dgm:t>
    </dgm:pt>
    <dgm:pt modelId="{15364A58-2CDE-40D5-B2B1-3CD065236A18}" type="pres">
      <dgm:prSet presAssocID="{14F47072-9B6B-47E2-BA0E-3E5D460A5CED}" presName="childText" presStyleLbl="bgAcc1" presStyleIdx="9" presStyleCnt="15" custScaleX="661537" custScaleY="128664">
        <dgm:presLayoutVars>
          <dgm:bulletEnabled val="1"/>
        </dgm:presLayoutVars>
      </dgm:prSet>
      <dgm:spPr/>
      <dgm:t>
        <a:bodyPr/>
        <a:lstStyle/>
        <a:p>
          <a:endParaRPr lang="es-EC"/>
        </a:p>
      </dgm:t>
    </dgm:pt>
    <dgm:pt modelId="{D5F0CB53-A13A-4C32-A6AF-9B81E998705F}" type="pres">
      <dgm:prSet presAssocID="{3AA25389-6DB9-43D5-81A2-C3550B45216B}" presName="Name13" presStyleLbl="parChTrans1D2" presStyleIdx="10" presStyleCnt="15"/>
      <dgm:spPr/>
      <dgm:t>
        <a:bodyPr/>
        <a:lstStyle/>
        <a:p>
          <a:endParaRPr lang="es-EC"/>
        </a:p>
      </dgm:t>
    </dgm:pt>
    <dgm:pt modelId="{422DCC4F-EA04-4B93-AD2E-453226303600}" type="pres">
      <dgm:prSet presAssocID="{FF45FB98-B367-4445-9B6D-2F72D9B0CD29}" presName="childText" presStyleLbl="bgAcc1" presStyleIdx="10" presStyleCnt="15" custScaleX="661537" custScaleY="128664">
        <dgm:presLayoutVars>
          <dgm:bulletEnabled val="1"/>
        </dgm:presLayoutVars>
      </dgm:prSet>
      <dgm:spPr/>
      <dgm:t>
        <a:bodyPr/>
        <a:lstStyle/>
        <a:p>
          <a:endParaRPr lang="es-EC"/>
        </a:p>
      </dgm:t>
    </dgm:pt>
    <dgm:pt modelId="{D3C97FFE-C6E7-4038-8D20-1A4F5B01CD74}" type="pres">
      <dgm:prSet presAssocID="{88B2F282-0B37-46C5-B225-7E882BC69C9E}" presName="Name13" presStyleLbl="parChTrans1D2" presStyleIdx="11" presStyleCnt="15"/>
      <dgm:spPr/>
      <dgm:t>
        <a:bodyPr/>
        <a:lstStyle/>
        <a:p>
          <a:endParaRPr lang="es-EC"/>
        </a:p>
      </dgm:t>
    </dgm:pt>
    <dgm:pt modelId="{16A133E7-AFE6-4213-9588-9C7FF547EDC6}" type="pres">
      <dgm:prSet presAssocID="{040F9054-6CC8-4FA7-A4C2-2C3D1DEE284F}" presName="childText" presStyleLbl="bgAcc1" presStyleIdx="11" presStyleCnt="15" custScaleX="661537" custScaleY="128664">
        <dgm:presLayoutVars>
          <dgm:bulletEnabled val="1"/>
        </dgm:presLayoutVars>
      </dgm:prSet>
      <dgm:spPr/>
      <dgm:t>
        <a:bodyPr/>
        <a:lstStyle/>
        <a:p>
          <a:endParaRPr lang="es-EC"/>
        </a:p>
      </dgm:t>
    </dgm:pt>
    <dgm:pt modelId="{5418D0B3-47B2-43F4-8831-2EBCFE894FD9}" type="pres">
      <dgm:prSet presAssocID="{0C3BC2CF-4C39-4F66-BB72-038D53A985AF}" presName="Name13" presStyleLbl="parChTrans1D2" presStyleIdx="12" presStyleCnt="15"/>
      <dgm:spPr/>
      <dgm:t>
        <a:bodyPr/>
        <a:lstStyle/>
        <a:p>
          <a:endParaRPr lang="es-EC"/>
        </a:p>
      </dgm:t>
    </dgm:pt>
    <dgm:pt modelId="{9AF43D5D-3870-4E8A-89EE-56A8CF4BDE28}" type="pres">
      <dgm:prSet presAssocID="{D632185B-B3F6-451F-AB97-7D208F68A0AB}" presName="childText" presStyleLbl="bgAcc1" presStyleIdx="12" presStyleCnt="15" custScaleX="661537" custScaleY="128664">
        <dgm:presLayoutVars>
          <dgm:bulletEnabled val="1"/>
        </dgm:presLayoutVars>
      </dgm:prSet>
      <dgm:spPr/>
      <dgm:t>
        <a:bodyPr/>
        <a:lstStyle/>
        <a:p>
          <a:endParaRPr lang="es-EC"/>
        </a:p>
      </dgm:t>
    </dgm:pt>
    <dgm:pt modelId="{C33E719D-16B4-4670-90F4-E8751A18F55A}" type="pres">
      <dgm:prSet presAssocID="{BF0132EB-481D-43AB-96CB-BE6D0D4C95F9}" presName="Name13" presStyleLbl="parChTrans1D2" presStyleIdx="13" presStyleCnt="15"/>
      <dgm:spPr/>
      <dgm:t>
        <a:bodyPr/>
        <a:lstStyle/>
        <a:p>
          <a:endParaRPr lang="es-EC"/>
        </a:p>
      </dgm:t>
    </dgm:pt>
    <dgm:pt modelId="{21230B43-305E-45DB-88A8-290645E724B2}" type="pres">
      <dgm:prSet presAssocID="{F00A1DE0-83E6-46E8-B639-BE3E3685AABB}" presName="childText" presStyleLbl="bgAcc1" presStyleIdx="13" presStyleCnt="15" custScaleX="661537" custScaleY="128664">
        <dgm:presLayoutVars>
          <dgm:bulletEnabled val="1"/>
        </dgm:presLayoutVars>
      </dgm:prSet>
      <dgm:spPr/>
      <dgm:t>
        <a:bodyPr/>
        <a:lstStyle/>
        <a:p>
          <a:endParaRPr lang="es-EC"/>
        </a:p>
      </dgm:t>
    </dgm:pt>
    <dgm:pt modelId="{A5B9AAA5-0100-43A3-A674-A6A9749761B0}" type="pres">
      <dgm:prSet presAssocID="{248B21C0-B233-4749-9CDD-F0713E1674DA}" presName="Name13" presStyleLbl="parChTrans1D2" presStyleIdx="14" presStyleCnt="15"/>
      <dgm:spPr/>
      <dgm:t>
        <a:bodyPr/>
        <a:lstStyle/>
        <a:p>
          <a:endParaRPr lang="es-EC"/>
        </a:p>
      </dgm:t>
    </dgm:pt>
    <dgm:pt modelId="{072CC397-79EC-40EC-9C6F-258A6AAFFDC1}" type="pres">
      <dgm:prSet presAssocID="{C2E120A9-E4E5-4AB7-B207-33C1F2FE5E8F}" presName="childText" presStyleLbl="bgAcc1" presStyleIdx="14" presStyleCnt="15" custScaleX="661537" custScaleY="128664">
        <dgm:presLayoutVars>
          <dgm:bulletEnabled val="1"/>
        </dgm:presLayoutVars>
      </dgm:prSet>
      <dgm:spPr/>
      <dgm:t>
        <a:bodyPr/>
        <a:lstStyle/>
        <a:p>
          <a:endParaRPr lang="es-EC"/>
        </a:p>
      </dgm:t>
    </dgm:pt>
  </dgm:ptLst>
  <dgm:cxnLst>
    <dgm:cxn modelId="{949D342E-15F2-4F5B-909E-1B58F89C73C3}" type="presOf" srcId="{993E52EB-5DA6-4574-9C94-2975C5F63145}" destId="{68FA344D-ADC0-429A-876F-83C49C385A50}" srcOrd="0" destOrd="0" presId="urn:microsoft.com/office/officeart/2005/8/layout/hierarchy3"/>
    <dgm:cxn modelId="{559CC565-B32D-47FF-9291-E982F6070210}" type="presOf" srcId="{38CAC595-5739-4181-9F6B-4F175EFC47D2}" destId="{9D9F8C75-E590-4222-907F-704E34A9BA84}" srcOrd="0" destOrd="0" presId="urn:microsoft.com/office/officeart/2005/8/layout/hierarchy3"/>
    <dgm:cxn modelId="{5AF6B9C9-5B59-4082-9463-D452013D812D}" type="presOf" srcId="{660D4158-9942-4859-A6CC-AB570076872B}" destId="{9AFC236A-E785-4E00-92A1-5ED690DCA395}" srcOrd="0" destOrd="0" presId="urn:microsoft.com/office/officeart/2005/8/layout/hierarchy3"/>
    <dgm:cxn modelId="{7936819B-A7F6-4905-ADAB-09290D26A3FE}" srcId="{FA154B37-A1AB-4BB4-935F-4809CAF93294}" destId="{AD296892-C1BD-47C3-9649-CD98AC7A7934}" srcOrd="5" destOrd="0" parTransId="{386F2EAE-2410-402A-9D00-121ABAB044DE}" sibTransId="{34599431-A474-4246-AA43-4DCEFE831720}"/>
    <dgm:cxn modelId="{FD1DA802-F7C1-46DD-B86A-860BDA8D091B}" type="presOf" srcId="{BF0132EB-481D-43AB-96CB-BE6D0D4C95F9}" destId="{C33E719D-16B4-4670-90F4-E8751A18F55A}" srcOrd="0" destOrd="0" presId="urn:microsoft.com/office/officeart/2005/8/layout/hierarchy3"/>
    <dgm:cxn modelId="{06D36BE2-66BD-493D-B695-17F9220A75CC}" type="presOf" srcId="{C2E120A9-E4E5-4AB7-B207-33C1F2FE5E8F}" destId="{072CC397-79EC-40EC-9C6F-258A6AAFFDC1}" srcOrd="0" destOrd="0" presId="urn:microsoft.com/office/officeart/2005/8/layout/hierarchy3"/>
    <dgm:cxn modelId="{62477B73-4EEB-45B8-9B5F-E79E2D9B0F38}" type="presOf" srcId="{22EB602C-2AFC-4A81-8420-E4F3C3DEECD9}" destId="{DCFB2F56-3E64-4B4A-BA52-00A0C8D68312}" srcOrd="0" destOrd="0" presId="urn:microsoft.com/office/officeart/2005/8/layout/hierarchy3"/>
    <dgm:cxn modelId="{A297863C-ACBA-45A7-88F3-AF299CAEB666}" type="presOf" srcId="{256A1E3B-17EE-414A-9C9E-20FCC47B91A3}" destId="{26B85BC4-A3E1-4341-B606-A1C259AE3211}" srcOrd="0" destOrd="0" presId="urn:microsoft.com/office/officeart/2005/8/layout/hierarchy3"/>
    <dgm:cxn modelId="{3128F100-C649-4E09-BC03-E50DCD1F77CC}" type="presOf" srcId="{3BB27533-3902-4E97-9D5E-71CB021F54B9}" destId="{7CE4C3E5-4292-42E7-A07E-A5CFD8E75A73}" srcOrd="0" destOrd="0" presId="urn:microsoft.com/office/officeart/2005/8/layout/hierarchy3"/>
    <dgm:cxn modelId="{22ADAB6E-38AE-4583-A4B4-6CF50855DA95}" type="presOf" srcId="{88B2F282-0B37-46C5-B225-7E882BC69C9E}" destId="{D3C97FFE-C6E7-4038-8D20-1A4F5B01CD74}" srcOrd="0" destOrd="0" presId="urn:microsoft.com/office/officeart/2005/8/layout/hierarchy3"/>
    <dgm:cxn modelId="{169AD6FB-13DD-4428-A850-762DF9AC30E2}" srcId="{05EAD1E5-B8A8-4B88-BE12-A1192F48C4F3}" destId="{F00A1DE0-83E6-46E8-B639-BE3E3685AABB}" srcOrd="7" destOrd="0" parTransId="{BF0132EB-481D-43AB-96CB-BE6D0D4C95F9}" sibTransId="{3EE4F6CC-DFC6-4D99-870D-8BA3F44E3A07}"/>
    <dgm:cxn modelId="{734CF2DA-36FF-497C-AAF0-35E48051C76B}" type="presOf" srcId="{FD09BEEF-64DA-4E33-87D0-D845D2B4ACE3}" destId="{3777354C-54E7-4B2F-AE02-645FA449A7C7}" srcOrd="0" destOrd="0" presId="urn:microsoft.com/office/officeart/2005/8/layout/hierarchy3"/>
    <dgm:cxn modelId="{9642B8F7-9CCF-4FFC-A834-99CF89B06804}" type="presOf" srcId="{67E1C681-32DB-4CE7-A7A6-FBB4AAC8F131}" destId="{4D73CF52-2890-4B32-8BD1-5B71FE447AA0}" srcOrd="0" destOrd="0" presId="urn:microsoft.com/office/officeart/2005/8/layout/hierarchy3"/>
    <dgm:cxn modelId="{859018EB-6DBB-4968-BFF7-ED1AC4234885}" type="presOf" srcId="{9BD5522B-2A59-4A8B-8B68-6CFB2F2F0A7F}" destId="{5850A322-E5D6-4447-864A-981A7BDD240B}" srcOrd="0" destOrd="0" presId="urn:microsoft.com/office/officeart/2005/8/layout/hierarchy3"/>
    <dgm:cxn modelId="{56AA5566-127F-454C-BA6A-7B5FF9CAE55A}" type="presOf" srcId="{D632185B-B3F6-451F-AB97-7D208F68A0AB}" destId="{9AF43D5D-3870-4E8A-89EE-56A8CF4BDE28}" srcOrd="0" destOrd="0" presId="urn:microsoft.com/office/officeart/2005/8/layout/hierarchy3"/>
    <dgm:cxn modelId="{FAB8805A-05AD-4654-94D0-BF757FEFA95C}" type="presOf" srcId="{42F1643D-1ED6-4FA5-B900-3B08273062E6}" destId="{4F424BC1-0020-4D23-A7D5-38A1A3E48347}" srcOrd="0" destOrd="0" presId="urn:microsoft.com/office/officeart/2005/8/layout/hierarchy3"/>
    <dgm:cxn modelId="{7FD9B398-0F73-4DD8-99D5-3898D920C841}" type="presOf" srcId="{DFFA7805-3F07-49E1-A344-BE9978CFBD2D}" destId="{B7D6945B-42DB-4026-8FF4-A80C7AAA415C}" srcOrd="0" destOrd="0" presId="urn:microsoft.com/office/officeart/2005/8/layout/hierarchy3"/>
    <dgm:cxn modelId="{C9CFE876-323D-4FFE-9188-6046A86BC7FC}" srcId="{DB19633C-AD94-40E5-B6F0-DB32A9621F64}" destId="{05EAD1E5-B8A8-4B88-BE12-A1192F48C4F3}" srcOrd="1" destOrd="0" parTransId="{7DA24622-DD12-4E82-A98A-891563CEA62D}" sibTransId="{771956B5-EA7B-41CB-B638-8CD0441C38B4}"/>
    <dgm:cxn modelId="{A9BFAEC2-ACE4-4974-B0BE-80880727F670}" srcId="{05EAD1E5-B8A8-4B88-BE12-A1192F48C4F3}" destId="{DFFA7805-3F07-49E1-A344-BE9978CFBD2D}" srcOrd="2" destOrd="0" parTransId="{DC701717-E748-4BAA-BB1A-AA6414C8E596}" sibTransId="{DF350712-565A-4B3B-9E22-A0C3FFC049F7}"/>
    <dgm:cxn modelId="{928E4521-F41D-4E24-97E6-85F17BBA23C4}" srcId="{DB19633C-AD94-40E5-B6F0-DB32A9621F64}" destId="{FA154B37-A1AB-4BB4-935F-4809CAF93294}" srcOrd="0" destOrd="0" parTransId="{BD6FC2AC-1AEA-4759-92FE-034D6048FD7D}" sibTransId="{186F8EE1-D088-458D-9A3C-E66EEC6BDCAD}"/>
    <dgm:cxn modelId="{13DE236B-92BA-4D88-BB8E-C5588881C3B0}" type="presOf" srcId="{DC701717-E748-4BAA-BB1A-AA6414C8E596}" destId="{ADA5D9C8-AE51-4BBC-B447-F8D89DC9A906}" srcOrd="0" destOrd="0" presId="urn:microsoft.com/office/officeart/2005/8/layout/hierarchy3"/>
    <dgm:cxn modelId="{4F26801E-9BDD-480F-A66B-B5133DBC70F4}" type="presOf" srcId="{FA154B37-A1AB-4BB4-935F-4809CAF93294}" destId="{112E17D3-1DB3-42FF-887C-300C8287BD82}" srcOrd="1" destOrd="0" presId="urn:microsoft.com/office/officeart/2005/8/layout/hierarchy3"/>
    <dgm:cxn modelId="{126A9145-78CE-4DC3-B174-C9FDFD4760B4}" type="presOf" srcId="{FF45FB98-B367-4445-9B6D-2F72D9B0CD29}" destId="{422DCC4F-EA04-4B93-AD2E-453226303600}" srcOrd="0" destOrd="0" presId="urn:microsoft.com/office/officeart/2005/8/layout/hierarchy3"/>
    <dgm:cxn modelId="{45362813-48EA-4390-AFFD-2946B3C97B96}" srcId="{05EAD1E5-B8A8-4B88-BE12-A1192F48C4F3}" destId="{256A1E3B-17EE-414A-9C9E-20FCC47B91A3}" srcOrd="1" destOrd="0" parTransId="{67E1C681-32DB-4CE7-A7A6-FBB4AAC8F131}" sibTransId="{7DDE6E26-069B-407D-925D-1037D5227BDB}"/>
    <dgm:cxn modelId="{F9261F9F-44BD-446E-8413-CCBFE62E6A33}" srcId="{FA154B37-A1AB-4BB4-935F-4809CAF93294}" destId="{FD09BEEF-64DA-4E33-87D0-D845D2B4ACE3}" srcOrd="3" destOrd="0" parTransId="{22EB602C-2AFC-4A81-8420-E4F3C3DEECD9}" sibTransId="{ACB26CA8-CD74-4B78-9CC6-8516101D3479}"/>
    <dgm:cxn modelId="{DC1F1262-98B1-44D3-AB21-465165F317A0}" srcId="{05EAD1E5-B8A8-4B88-BE12-A1192F48C4F3}" destId="{14F47072-9B6B-47E2-BA0E-3E5D460A5CED}" srcOrd="3" destOrd="0" parTransId="{38CAC595-5739-4181-9F6B-4F175EFC47D2}" sibTransId="{8E348C0D-CF13-4F4D-BA19-4C6CB4E3B795}"/>
    <dgm:cxn modelId="{C17F045D-E7C4-4212-8F62-3BCE53EEFADC}" type="presOf" srcId="{1CE3E36C-0AB3-4421-BB4F-140BD812F7E9}" destId="{347EC12E-F5AF-497F-8856-5B15883361B1}" srcOrd="0" destOrd="0" presId="urn:microsoft.com/office/officeart/2005/8/layout/hierarchy3"/>
    <dgm:cxn modelId="{07C37F6F-4F42-48DB-A476-136E13CD11CA}" srcId="{FA154B37-A1AB-4BB4-935F-4809CAF93294}" destId="{660D4158-9942-4859-A6CC-AB570076872B}" srcOrd="2" destOrd="0" parTransId="{EDD81EE0-6EED-4675-AD32-8366F21F1AD4}" sibTransId="{45D67093-99AB-43A2-9145-CEBB33CA4565}"/>
    <dgm:cxn modelId="{AB9B8D3A-C21D-444A-AC31-8CC088429DB8}" type="presOf" srcId="{CF223CAE-ACDD-4348-8D88-996C0B3E17F6}" destId="{4CDD033F-7E58-4A6F-BAF8-29B0195A49AA}" srcOrd="0" destOrd="0" presId="urn:microsoft.com/office/officeart/2005/8/layout/hierarchy3"/>
    <dgm:cxn modelId="{10EDA282-E558-49A4-A4ED-642C9AF21E76}" type="presOf" srcId="{386F2EAE-2410-402A-9D00-121ABAB044DE}" destId="{461C7647-64DC-4632-9BF3-835CDC2A6E6D}" srcOrd="0" destOrd="0" presId="urn:microsoft.com/office/officeart/2005/8/layout/hierarchy3"/>
    <dgm:cxn modelId="{4C050DBF-4663-4883-B2CA-65097253291E}" srcId="{05EAD1E5-B8A8-4B88-BE12-A1192F48C4F3}" destId="{C2E120A9-E4E5-4AB7-B207-33C1F2FE5E8F}" srcOrd="8" destOrd="0" parTransId="{248B21C0-B233-4749-9CDD-F0713E1674DA}" sibTransId="{64195B6E-F652-4899-9A30-740BD8DEE104}"/>
    <dgm:cxn modelId="{C1B81A40-1B53-45DA-A376-C340558EEFAC}" type="presOf" srcId="{248B21C0-B233-4749-9CDD-F0713E1674DA}" destId="{A5B9AAA5-0100-43A3-A674-A6A9749761B0}" srcOrd="0" destOrd="0" presId="urn:microsoft.com/office/officeart/2005/8/layout/hierarchy3"/>
    <dgm:cxn modelId="{9BB2CE9F-F564-47F2-BF2B-F7515DD971A0}" srcId="{FA154B37-A1AB-4BB4-935F-4809CAF93294}" destId="{9BD5522B-2A59-4A8B-8B68-6CFB2F2F0A7F}" srcOrd="1" destOrd="0" parTransId="{1CE3E36C-0AB3-4421-BB4F-140BD812F7E9}" sibTransId="{61A83A36-AFF5-45AE-A782-54EFD684D538}"/>
    <dgm:cxn modelId="{824EE7A7-DBE4-4A97-8791-BC92EC680231}" type="presOf" srcId="{0C3BC2CF-4C39-4F66-BB72-038D53A985AF}" destId="{5418D0B3-47B2-43F4-8831-2EBCFE894FD9}" srcOrd="0" destOrd="0" presId="urn:microsoft.com/office/officeart/2005/8/layout/hierarchy3"/>
    <dgm:cxn modelId="{B59A1DD7-D8EA-408A-B5FB-711E2980F7FC}" type="presOf" srcId="{EDD81EE0-6EED-4675-AD32-8366F21F1AD4}" destId="{4E10616C-D8CE-4DBE-ABC6-B3289B3C0A13}" srcOrd="0" destOrd="0" presId="urn:microsoft.com/office/officeart/2005/8/layout/hierarchy3"/>
    <dgm:cxn modelId="{AC89193B-75E5-4D10-9B5B-BF32066E335B}" type="presOf" srcId="{DB19633C-AD94-40E5-B6F0-DB32A9621F64}" destId="{6912E05E-6E09-43A1-9C7D-93E6FEFF9AB6}" srcOrd="0" destOrd="0" presId="urn:microsoft.com/office/officeart/2005/8/layout/hierarchy3"/>
    <dgm:cxn modelId="{40AC6C2C-7E46-4B5E-9E04-93A00B8FFEBF}" srcId="{05EAD1E5-B8A8-4B88-BE12-A1192F48C4F3}" destId="{040F9054-6CC8-4FA7-A4C2-2C3D1DEE284F}" srcOrd="5" destOrd="0" parTransId="{88B2F282-0B37-46C5-B225-7E882BC69C9E}" sibTransId="{7FE56B06-5490-46C6-9BFD-E4D7A135ADE3}"/>
    <dgm:cxn modelId="{E17FFF93-5624-4B34-9309-F6780D2121C3}" type="presOf" srcId="{FA154B37-A1AB-4BB4-935F-4809CAF93294}" destId="{F12338BB-D830-47BB-923F-FAA2CF524372}" srcOrd="0" destOrd="0" presId="urn:microsoft.com/office/officeart/2005/8/layout/hierarchy3"/>
    <dgm:cxn modelId="{0EB0E466-B262-45EE-8E69-F9BDEBDA981C}" type="presOf" srcId="{47886D2D-BFDF-403B-8D35-0354EE9D5B14}" destId="{1FE3C526-4D73-422D-B8F9-74286777DA0A}" srcOrd="0" destOrd="0" presId="urn:microsoft.com/office/officeart/2005/8/layout/hierarchy3"/>
    <dgm:cxn modelId="{392565B4-1799-4D36-88F5-12CE8DE2BD0C}" type="presOf" srcId="{F00A1DE0-83E6-46E8-B639-BE3E3685AABB}" destId="{21230B43-305E-45DB-88A8-290645E724B2}" srcOrd="0" destOrd="0" presId="urn:microsoft.com/office/officeart/2005/8/layout/hierarchy3"/>
    <dgm:cxn modelId="{9127D6EB-86C1-4CDE-B739-7185028F1ED9}" type="presOf" srcId="{05EAD1E5-B8A8-4B88-BE12-A1192F48C4F3}" destId="{6372F9D3-2AC0-4C7D-AD73-571E1BC908EF}" srcOrd="0" destOrd="0" presId="urn:microsoft.com/office/officeart/2005/8/layout/hierarchy3"/>
    <dgm:cxn modelId="{E46D06B5-2A5F-438B-8F10-8C8A7F6BA20C}" type="presOf" srcId="{AD296892-C1BD-47C3-9649-CD98AC7A7934}" destId="{3C01700F-3FF1-481A-842C-640950E89130}" srcOrd="0" destOrd="0" presId="urn:microsoft.com/office/officeart/2005/8/layout/hierarchy3"/>
    <dgm:cxn modelId="{55524274-8B9B-429D-8CDE-BF3C23FB056C}" type="presOf" srcId="{040F9054-6CC8-4FA7-A4C2-2C3D1DEE284F}" destId="{16A133E7-AFE6-4213-9588-9C7FF547EDC6}" srcOrd="0" destOrd="0" presId="urn:microsoft.com/office/officeart/2005/8/layout/hierarchy3"/>
    <dgm:cxn modelId="{D1A1039A-4CE6-4A6D-843E-A189E11DD71D}" srcId="{05EAD1E5-B8A8-4B88-BE12-A1192F48C4F3}" destId="{FF45FB98-B367-4445-9B6D-2F72D9B0CD29}" srcOrd="4" destOrd="0" parTransId="{3AA25389-6DB9-43D5-81A2-C3550B45216B}" sibTransId="{73B5B910-0447-4F93-B52D-B74A2C26A856}"/>
    <dgm:cxn modelId="{122E1F60-DF0F-4B3B-9FA2-D2EBABE973EB}" type="presOf" srcId="{05EAD1E5-B8A8-4B88-BE12-A1192F48C4F3}" destId="{21D4E5A5-050A-44D0-9B0F-CAA26137EBBD}" srcOrd="1" destOrd="0" presId="urn:microsoft.com/office/officeart/2005/8/layout/hierarchy3"/>
    <dgm:cxn modelId="{1EA1AD93-61A0-49A0-8846-42F20A1FB211}" type="presOf" srcId="{14F47072-9B6B-47E2-BA0E-3E5D460A5CED}" destId="{15364A58-2CDE-40D5-B2B1-3CD065236A18}" srcOrd="0" destOrd="0" presId="urn:microsoft.com/office/officeart/2005/8/layout/hierarchy3"/>
    <dgm:cxn modelId="{3BD8F609-12D9-491F-9977-C69D3254C242}" srcId="{FA154B37-A1AB-4BB4-935F-4809CAF93294}" destId="{CF223CAE-ACDD-4348-8D88-996C0B3E17F6}" srcOrd="0" destOrd="0" parTransId="{3BB27533-3902-4E97-9D5E-71CB021F54B9}" sibTransId="{FC3D927B-D35D-4744-B4AF-DFE49A7C15F8}"/>
    <dgm:cxn modelId="{77C67DB2-B808-42C6-81B2-9D53AAD6519E}" type="presOf" srcId="{99986240-6D70-4497-BE36-44CD636AD09D}" destId="{E1B3E359-BA78-47C8-955A-9911EBE6FF23}" srcOrd="0" destOrd="0" presId="urn:microsoft.com/office/officeart/2005/8/layout/hierarchy3"/>
    <dgm:cxn modelId="{C5FAFF20-F7A5-4109-BE4B-088E5108A387}" srcId="{05EAD1E5-B8A8-4B88-BE12-A1192F48C4F3}" destId="{99986240-6D70-4497-BE36-44CD636AD09D}" srcOrd="0" destOrd="0" parTransId="{993E52EB-5DA6-4574-9C94-2975C5F63145}" sibTransId="{ABB380A1-CA57-42FF-9D32-3CF21A485370}"/>
    <dgm:cxn modelId="{ED909354-0360-467A-80EB-28C89EBDCA44}" srcId="{05EAD1E5-B8A8-4B88-BE12-A1192F48C4F3}" destId="{D632185B-B3F6-451F-AB97-7D208F68A0AB}" srcOrd="6" destOrd="0" parTransId="{0C3BC2CF-4C39-4F66-BB72-038D53A985AF}" sibTransId="{5AA6C674-DAF2-46A8-8F94-05468B37D9D1}"/>
    <dgm:cxn modelId="{262589A8-DF19-42E2-BC85-89ABECB91586}" type="presOf" srcId="{3AA25389-6DB9-43D5-81A2-C3550B45216B}" destId="{D5F0CB53-A13A-4C32-A6AF-9B81E998705F}" srcOrd="0" destOrd="0" presId="urn:microsoft.com/office/officeart/2005/8/layout/hierarchy3"/>
    <dgm:cxn modelId="{41A373CC-1F00-4A5C-A9C4-B2ECF125B228}" srcId="{FA154B37-A1AB-4BB4-935F-4809CAF93294}" destId="{42F1643D-1ED6-4FA5-B900-3B08273062E6}" srcOrd="4" destOrd="0" parTransId="{47886D2D-BFDF-403B-8D35-0354EE9D5B14}" sibTransId="{B08B726E-80FB-4318-B28C-4DCE3582B742}"/>
    <dgm:cxn modelId="{B5BD10DD-14AE-4C8C-85E1-7568F24E6E82}" type="presParOf" srcId="{6912E05E-6E09-43A1-9C7D-93E6FEFF9AB6}" destId="{5A0CE232-18B0-4A8C-B474-92B7A85DCE3B}" srcOrd="0" destOrd="0" presId="urn:microsoft.com/office/officeart/2005/8/layout/hierarchy3"/>
    <dgm:cxn modelId="{30E94A95-70A3-4ED3-886F-C19FE0265ACC}" type="presParOf" srcId="{5A0CE232-18B0-4A8C-B474-92B7A85DCE3B}" destId="{2C072959-8E14-4864-8799-9459C62D3D08}" srcOrd="0" destOrd="0" presId="urn:microsoft.com/office/officeart/2005/8/layout/hierarchy3"/>
    <dgm:cxn modelId="{E92BEE20-57E1-4CA6-B155-F1EFEE38EB6F}" type="presParOf" srcId="{2C072959-8E14-4864-8799-9459C62D3D08}" destId="{F12338BB-D830-47BB-923F-FAA2CF524372}" srcOrd="0" destOrd="0" presId="urn:microsoft.com/office/officeart/2005/8/layout/hierarchy3"/>
    <dgm:cxn modelId="{797E7F84-AAA2-4240-8118-A2E30C176F92}" type="presParOf" srcId="{2C072959-8E14-4864-8799-9459C62D3D08}" destId="{112E17D3-1DB3-42FF-887C-300C8287BD82}" srcOrd="1" destOrd="0" presId="urn:microsoft.com/office/officeart/2005/8/layout/hierarchy3"/>
    <dgm:cxn modelId="{BD85D9A4-E9D1-4C01-BDDF-E8FE1C78CD02}" type="presParOf" srcId="{5A0CE232-18B0-4A8C-B474-92B7A85DCE3B}" destId="{13CA06A7-086D-4D88-BDC6-5D0F915E2659}" srcOrd="1" destOrd="0" presId="urn:microsoft.com/office/officeart/2005/8/layout/hierarchy3"/>
    <dgm:cxn modelId="{2595FD9C-2A9E-4E21-B86A-E5F8A936B87E}" type="presParOf" srcId="{13CA06A7-086D-4D88-BDC6-5D0F915E2659}" destId="{7CE4C3E5-4292-42E7-A07E-A5CFD8E75A73}" srcOrd="0" destOrd="0" presId="urn:microsoft.com/office/officeart/2005/8/layout/hierarchy3"/>
    <dgm:cxn modelId="{3219D721-0B5F-425C-B346-A3CE629A57B2}" type="presParOf" srcId="{13CA06A7-086D-4D88-BDC6-5D0F915E2659}" destId="{4CDD033F-7E58-4A6F-BAF8-29B0195A49AA}" srcOrd="1" destOrd="0" presId="urn:microsoft.com/office/officeart/2005/8/layout/hierarchy3"/>
    <dgm:cxn modelId="{C737403A-6801-4A2D-87B0-B54A4E2479A1}" type="presParOf" srcId="{13CA06A7-086D-4D88-BDC6-5D0F915E2659}" destId="{347EC12E-F5AF-497F-8856-5B15883361B1}" srcOrd="2" destOrd="0" presId="urn:microsoft.com/office/officeart/2005/8/layout/hierarchy3"/>
    <dgm:cxn modelId="{69B8786A-3E80-42CF-AECB-42C1E1F6D73F}" type="presParOf" srcId="{13CA06A7-086D-4D88-BDC6-5D0F915E2659}" destId="{5850A322-E5D6-4447-864A-981A7BDD240B}" srcOrd="3" destOrd="0" presId="urn:microsoft.com/office/officeart/2005/8/layout/hierarchy3"/>
    <dgm:cxn modelId="{CCEF9818-F4BE-4117-8C7C-E1776D720FBF}" type="presParOf" srcId="{13CA06A7-086D-4D88-BDC6-5D0F915E2659}" destId="{4E10616C-D8CE-4DBE-ABC6-B3289B3C0A13}" srcOrd="4" destOrd="0" presId="urn:microsoft.com/office/officeart/2005/8/layout/hierarchy3"/>
    <dgm:cxn modelId="{9BE37126-E1F8-44AC-B0F1-5401C71D4530}" type="presParOf" srcId="{13CA06A7-086D-4D88-BDC6-5D0F915E2659}" destId="{9AFC236A-E785-4E00-92A1-5ED690DCA395}" srcOrd="5" destOrd="0" presId="urn:microsoft.com/office/officeart/2005/8/layout/hierarchy3"/>
    <dgm:cxn modelId="{DA1D495E-72E2-4CF6-A209-75395E99D12E}" type="presParOf" srcId="{13CA06A7-086D-4D88-BDC6-5D0F915E2659}" destId="{DCFB2F56-3E64-4B4A-BA52-00A0C8D68312}" srcOrd="6" destOrd="0" presId="urn:microsoft.com/office/officeart/2005/8/layout/hierarchy3"/>
    <dgm:cxn modelId="{9F6358EE-FA15-4D8F-BCC9-0A2D8DF5A5CE}" type="presParOf" srcId="{13CA06A7-086D-4D88-BDC6-5D0F915E2659}" destId="{3777354C-54E7-4B2F-AE02-645FA449A7C7}" srcOrd="7" destOrd="0" presId="urn:microsoft.com/office/officeart/2005/8/layout/hierarchy3"/>
    <dgm:cxn modelId="{D9E06CBC-8736-4B7F-BD09-FBE1A0E0A8FF}" type="presParOf" srcId="{13CA06A7-086D-4D88-BDC6-5D0F915E2659}" destId="{1FE3C526-4D73-422D-B8F9-74286777DA0A}" srcOrd="8" destOrd="0" presId="urn:microsoft.com/office/officeart/2005/8/layout/hierarchy3"/>
    <dgm:cxn modelId="{3AECEC5F-A7DE-4C1F-83B0-90B308AF339C}" type="presParOf" srcId="{13CA06A7-086D-4D88-BDC6-5D0F915E2659}" destId="{4F424BC1-0020-4D23-A7D5-38A1A3E48347}" srcOrd="9" destOrd="0" presId="urn:microsoft.com/office/officeart/2005/8/layout/hierarchy3"/>
    <dgm:cxn modelId="{CF691456-1B00-4AF5-B5C0-49F654D51F55}" type="presParOf" srcId="{13CA06A7-086D-4D88-BDC6-5D0F915E2659}" destId="{461C7647-64DC-4632-9BF3-835CDC2A6E6D}" srcOrd="10" destOrd="0" presId="urn:microsoft.com/office/officeart/2005/8/layout/hierarchy3"/>
    <dgm:cxn modelId="{A9AD8CA7-8DE8-447E-AC00-D91120AA6B7F}" type="presParOf" srcId="{13CA06A7-086D-4D88-BDC6-5D0F915E2659}" destId="{3C01700F-3FF1-481A-842C-640950E89130}" srcOrd="11" destOrd="0" presId="urn:microsoft.com/office/officeart/2005/8/layout/hierarchy3"/>
    <dgm:cxn modelId="{73B1A4B2-D3C7-445F-AB02-769CB77D9B9A}" type="presParOf" srcId="{6912E05E-6E09-43A1-9C7D-93E6FEFF9AB6}" destId="{13FED41C-DEDF-4169-A38D-DA921DE34CA8}" srcOrd="1" destOrd="0" presId="urn:microsoft.com/office/officeart/2005/8/layout/hierarchy3"/>
    <dgm:cxn modelId="{88D66E44-D3D3-4B76-B2B7-2B0ABCD0D462}" type="presParOf" srcId="{13FED41C-DEDF-4169-A38D-DA921DE34CA8}" destId="{A58802AA-8528-4584-B8D8-75B3210E2756}" srcOrd="0" destOrd="0" presId="urn:microsoft.com/office/officeart/2005/8/layout/hierarchy3"/>
    <dgm:cxn modelId="{CA91B21E-1107-4380-9DA8-4C673A150793}" type="presParOf" srcId="{A58802AA-8528-4584-B8D8-75B3210E2756}" destId="{6372F9D3-2AC0-4C7D-AD73-571E1BC908EF}" srcOrd="0" destOrd="0" presId="urn:microsoft.com/office/officeart/2005/8/layout/hierarchy3"/>
    <dgm:cxn modelId="{4D45531F-8C4F-4E81-87E0-40362861BDEF}" type="presParOf" srcId="{A58802AA-8528-4584-B8D8-75B3210E2756}" destId="{21D4E5A5-050A-44D0-9B0F-CAA26137EBBD}" srcOrd="1" destOrd="0" presId="urn:microsoft.com/office/officeart/2005/8/layout/hierarchy3"/>
    <dgm:cxn modelId="{85C74EF0-8749-4F16-92C5-67AA0F9A72AC}" type="presParOf" srcId="{13FED41C-DEDF-4169-A38D-DA921DE34CA8}" destId="{EC853BE1-54A9-4198-A395-49E39358715F}" srcOrd="1" destOrd="0" presId="urn:microsoft.com/office/officeart/2005/8/layout/hierarchy3"/>
    <dgm:cxn modelId="{598148DD-0783-4140-96A6-5213072F6B82}" type="presParOf" srcId="{EC853BE1-54A9-4198-A395-49E39358715F}" destId="{68FA344D-ADC0-429A-876F-83C49C385A50}" srcOrd="0" destOrd="0" presId="urn:microsoft.com/office/officeart/2005/8/layout/hierarchy3"/>
    <dgm:cxn modelId="{706061FA-E1FC-4825-A1B1-9047EDED04C6}" type="presParOf" srcId="{EC853BE1-54A9-4198-A395-49E39358715F}" destId="{E1B3E359-BA78-47C8-955A-9911EBE6FF23}" srcOrd="1" destOrd="0" presId="urn:microsoft.com/office/officeart/2005/8/layout/hierarchy3"/>
    <dgm:cxn modelId="{D1CB07A9-DE59-4F96-A54D-9250286685F6}" type="presParOf" srcId="{EC853BE1-54A9-4198-A395-49E39358715F}" destId="{4D73CF52-2890-4B32-8BD1-5B71FE447AA0}" srcOrd="2" destOrd="0" presId="urn:microsoft.com/office/officeart/2005/8/layout/hierarchy3"/>
    <dgm:cxn modelId="{58DB5C2B-1421-4D9F-B686-8A93C2492E0E}" type="presParOf" srcId="{EC853BE1-54A9-4198-A395-49E39358715F}" destId="{26B85BC4-A3E1-4341-B606-A1C259AE3211}" srcOrd="3" destOrd="0" presId="urn:microsoft.com/office/officeart/2005/8/layout/hierarchy3"/>
    <dgm:cxn modelId="{5919A460-B4E8-4C00-9224-0D176B2B7C64}" type="presParOf" srcId="{EC853BE1-54A9-4198-A395-49E39358715F}" destId="{ADA5D9C8-AE51-4BBC-B447-F8D89DC9A906}" srcOrd="4" destOrd="0" presId="urn:microsoft.com/office/officeart/2005/8/layout/hierarchy3"/>
    <dgm:cxn modelId="{4C3965F8-78A9-45B8-B02E-DF9EF306F93D}" type="presParOf" srcId="{EC853BE1-54A9-4198-A395-49E39358715F}" destId="{B7D6945B-42DB-4026-8FF4-A80C7AAA415C}" srcOrd="5" destOrd="0" presId="urn:microsoft.com/office/officeart/2005/8/layout/hierarchy3"/>
    <dgm:cxn modelId="{F631D143-4A99-4985-89EC-EC1FE518F0B6}" type="presParOf" srcId="{EC853BE1-54A9-4198-A395-49E39358715F}" destId="{9D9F8C75-E590-4222-907F-704E34A9BA84}" srcOrd="6" destOrd="0" presId="urn:microsoft.com/office/officeart/2005/8/layout/hierarchy3"/>
    <dgm:cxn modelId="{153BEC94-A3E4-4400-A6C5-23D80A4FAB41}" type="presParOf" srcId="{EC853BE1-54A9-4198-A395-49E39358715F}" destId="{15364A58-2CDE-40D5-B2B1-3CD065236A18}" srcOrd="7" destOrd="0" presId="urn:microsoft.com/office/officeart/2005/8/layout/hierarchy3"/>
    <dgm:cxn modelId="{6CCD8C11-53AD-4AFB-8B0D-6691C54ADE1A}" type="presParOf" srcId="{EC853BE1-54A9-4198-A395-49E39358715F}" destId="{D5F0CB53-A13A-4C32-A6AF-9B81E998705F}" srcOrd="8" destOrd="0" presId="urn:microsoft.com/office/officeart/2005/8/layout/hierarchy3"/>
    <dgm:cxn modelId="{324C9FD6-1AAD-425C-AB5C-5F6DC09E92D6}" type="presParOf" srcId="{EC853BE1-54A9-4198-A395-49E39358715F}" destId="{422DCC4F-EA04-4B93-AD2E-453226303600}" srcOrd="9" destOrd="0" presId="urn:microsoft.com/office/officeart/2005/8/layout/hierarchy3"/>
    <dgm:cxn modelId="{47BCA7FC-B223-4EDF-B3A9-566232092BF6}" type="presParOf" srcId="{EC853BE1-54A9-4198-A395-49E39358715F}" destId="{D3C97FFE-C6E7-4038-8D20-1A4F5B01CD74}" srcOrd="10" destOrd="0" presId="urn:microsoft.com/office/officeart/2005/8/layout/hierarchy3"/>
    <dgm:cxn modelId="{BBECE44E-2D97-42F4-BC77-C03A582D6ADF}" type="presParOf" srcId="{EC853BE1-54A9-4198-A395-49E39358715F}" destId="{16A133E7-AFE6-4213-9588-9C7FF547EDC6}" srcOrd="11" destOrd="0" presId="urn:microsoft.com/office/officeart/2005/8/layout/hierarchy3"/>
    <dgm:cxn modelId="{EB716AAA-D633-409B-B892-1CB51F447EC6}" type="presParOf" srcId="{EC853BE1-54A9-4198-A395-49E39358715F}" destId="{5418D0B3-47B2-43F4-8831-2EBCFE894FD9}" srcOrd="12" destOrd="0" presId="urn:microsoft.com/office/officeart/2005/8/layout/hierarchy3"/>
    <dgm:cxn modelId="{B0BEF279-B8B1-4A53-B3B4-3434F1A7F28B}" type="presParOf" srcId="{EC853BE1-54A9-4198-A395-49E39358715F}" destId="{9AF43D5D-3870-4E8A-89EE-56A8CF4BDE28}" srcOrd="13" destOrd="0" presId="urn:microsoft.com/office/officeart/2005/8/layout/hierarchy3"/>
    <dgm:cxn modelId="{5DE50EC5-76E4-4BF8-BD18-A5ABBBEF43A4}" type="presParOf" srcId="{EC853BE1-54A9-4198-A395-49E39358715F}" destId="{C33E719D-16B4-4670-90F4-E8751A18F55A}" srcOrd="14" destOrd="0" presId="urn:microsoft.com/office/officeart/2005/8/layout/hierarchy3"/>
    <dgm:cxn modelId="{4887CB84-EA17-400B-BB5E-DD593DEF57AC}" type="presParOf" srcId="{EC853BE1-54A9-4198-A395-49E39358715F}" destId="{21230B43-305E-45DB-88A8-290645E724B2}" srcOrd="15" destOrd="0" presId="urn:microsoft.com/office/officeart/2005/8/layout/hierarchy3"/>
    <dgm:cxn modelId="{411CE331-940D-41B6-8F96-2FBBE9068773}" type="presParOf" srcId="{EC853BE1-54A9-4198-A395-49E39358715F}" destId="{A5B9AAA5-0100-43A3-A674-A6A9749761B0}" srcOrd="16" destOrd="0" presId="urn:microsoft.com/office/officeart/2005/8/layout/hierarchy3"/>
    <dgm:cxn modelId="{140287A7-0A09-42A0-9AE8-2E70884AA679}" type="presParOf" srcId="{EC853BE1-54A9-4198-A395-49E39358715F}" destId="{072CC397-79EC-40EC-9C6F-258A6AAFFDC1}" srcOrd="1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3F6B917-6F4A-40CC-8010-B37ED7E943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34073A3C-410D-4CEE-BBA6-64B13AEA2995}">
      <dgm:prSet phldrT="[Texto]"/>
      <dgm:spPr/>
      <dgm:t>
        <a:bodyPr/>
        <a:lstStyle/>
        <a:p>
          <a:pPr algn="just"/>
          <a:r>
            <a:rPr lang="es-EC" dirty="0" smtClean="0"/>
            <a:t>Conclusiones</a:t>
          </a:r>
          <a:endParaRPr lang="es-EC" dirty="0"/>
        </a:p>
      </dgm:t>
    </dgm:pt>
    <dgm:pt modelId="{113C875C-C742-4EF4-B6E8-29D7945A40FD}" type="parTrans" cxnId="{A13A9F50-6FE9-40A8-919C-9C1B44900EFD}">
      <dgm:prSet/>
      <dgm:spPr/>
      <dgm:t>
        <a:bodyPr/>
        <a:lstStyle/>
        <a:p>
          <a:pPr algn="just"/>
          <a:endParaRPr lang="es-EC"/>
        </a:p>
      </dgm:t>
    </dgm:pt>
    <dgm:pt modelId="{A96E4BA1-70ED-4EA2-AD4F-76BBAB323678}" type="sibTrans" cxnId="{A13A9F50-6FE9-40A8-919C-9C1B44900EFD}">
      <dgm:prSet/>
      <dgm:spPr/>
      <dgm:t>
        <a:bodyPr/>
        <a:lstStyle/>
        <a:p>
          <a:pPr algn="just"/>
          <a:endParaRPr lang="es-EC"/>
        </a:p>
      </dgm:t>
    </dgm:pt>
    <dgm:pt modelId="{8C21CE42-D103-49BD-8922-775122752DB5}">
      <dgm:prSet phldrT="[Texto]"/>
      <dgm:spPr/>
      <dgm:t>
        <a:bodyPr/>
        <a:lstStyle/>
        <a:p>
          <a:pPr algn="just"/>
          <a:r>
            <a:rPr lang="es-EC" smtClean="0"/>
            <a:t>La influencia de la aplicación de medidas de defensa comercial arancelaria en la importación de vehículos al Ecuador es aquella que en el presente estudio ha demostrado tener mayor incidencia hacia una tendencia negativa, pues encarece la operación del importador y el precio final del vehículo al público, lo cual afecta a la demanda del sector automotriz, sus ventas y sus utilidades.</a:t>
          </a:r>
          <a:endParaRPr lang="es-EC" dirty="0"/>
        </a:p>
      </dgm:t>
    </dgm:pt>
    <dgm:pt modelId="{0103D9FB-1488-4DBA-B679-48E66DAAE4A6}" type="parTrans" cxnId="{B65BD57C-2DA1-47CA-BF68-8F994266F646}">
      <dgm:prSet/>
      <dgm:spPr/>
      <dgm:t>
        <a:bodyPr/>
        <a:lstStyle/>
        <a:p>
          <a:pPr algn="just"/>
          <a:endParaRPr lang="es-EC"/>
        </a:p>
      </dgm:t>
    </dgm:pt>
    <dgm:pt modelId="{114FB6A4-8E7A-41CB-9381-348BF8D5AE09}" type="sibTrans" cxnId="{B65BD57C-2DA1-47CA-BF68-8F994266F646}">
      <dgm:prSet/>
      <dgm:spPr/>
      <dgm:t>
        <a:bodyPr/>
        <a:lstStyle/>
        <a:p>
          <a:pPr algn="just"/>
          <a:endParaRPr lang="es-EC"/>
        </a:p>
      </dgm:t>
    </dgm:pt>
    <dgm:pt modelId="{B391C5E5-F9D6-4807-A1A8-C7A628B164B7}">
      <dgm:prSet/>
      <dgm:spPr/>
      <dgm:t>
        <a:bodyPr/>
        <a:lstStyle/>
        <a:p>
          <a:pPr algn="just"/>
          <a:r>
            <a:rPr lang="es-EC" smtClean="0"/>
            <a:t>La influencia de la aplicación de medidas de defensa comercial para-arancelaria en la importación de vehículos al Ecuador, como son los reglamentos y normas técnicas que debe cumplir todo vehículo que se desee ingresar al país, adicional de todo aquel proceso burocrático, que haga más lento el proceso de importación, han tenido un resultado en general con tendencia neutra, es decir que no se inclina ni al incentivo ni a la desmotivación a las importaciones.</a:t>
          </a:r>
          <a:endParaRPr lang="es-EC"/>
        </a:p>
      </dgm:t>
    </dgm:pt>
    <dgm:pt modelId="{DCB2D0DB-9B64-475E-A8C8-4289AD56BA39}" type="parTrans" cxnId="{C225272D-64BE-41D8-A306-D309E5EEE460}">
      <dgm:prSet/>
      <dgm:spPr/>
      <dgm:t>
        <a:bodyPr/>
        <a:lstStyle/>
        <a:p>
          <a:pPr algn="just"/>
          <a:endParaRPr lang="es-EC"/>
        </a:p>
      </dgm:t>
    </dgm:pt>
    <dgm:pt modelId="{A01CA0F6-DD66-42C5-9330-2C59CDE9F207}" type="sibTrans" cxnId="{C225272D-64BE-41D8-A306-D309E5EEE460}">
      <dgm:prSet/>
      <dgm:spPr/>
      <dgm:t>
        <a:bodyPr/>
        <a:lstStyle/>
        <a:p>
          <a:pPr algn="just"/>
          <a:endParaRPr lang="es-EC"/>
        </a:p>
      </dgm:t>
    </dgm:pt>
    <dgm:pt modelId="{A0CBD9F8-6725-4C3E-BDE6-7E9A8D64F049}">
      <dgm:prSet/>
      <dgm:spPr/>
      <dgm:t>
        <a:bodyPr/>
        <a:lstStyle/>
        <a:p>
          <a:pPr algn="just"/>
          <a:r>
            <a:rPr lang="es-EC" smtClean="0"/>
            <a:t>La influencia de la aplicación de preferencias arancelarias por convenios y tratados internacionales en la importación de vehículos al Ecuador ha demostrado tener un efecto motivador para los importadores de vehículos que dependiendo su origen se ven beneficiados de una reducción parcial de impuestos, que beneficia a sus costos, y competitividad en el mercado.</a:t>
          </a:r>
          <a:endParaRPr lang="es-EC"/>
        </a:p>
      </dgm:t>
    </dgm:pt>
    <dgm:pt modelId="{7C9E6539-30B0-4A66-BFEE-3F90C010C10C}" type="parTrans" cxnId="{80D03881-C0D6-4D54-9FE5-0C72B8B33159}">
      <dgm:prSet/>
      <dgm:spPr/>
      <dgm:t>
        <a:bodyPr/>
        <a:lstStyle/>
        <a:p>
          <a:pPr algn="just"/>
          <a:endParaRPr lang="es-EC"/>
        </a:p>
      </dgm:t>
    </dgm:pt>
    <dgm:pt modelId="{0EB46499-9E41-4109-B559-E8D81765F4C0}" type="sibTrans" cxnId="{80D03881-C0D6-4D54-9FE5-0C72B8B33159}">
      <dgm:prSet/>
      <dgm:spPr/>
      <dgm:t>
        <a:bodyPr/>
        <a:lstStyle/>
        <a:p>
          <a:pPr algn="just"/>
          <a:endParaRPr lang="es-EC"/>
        </a:p>
      </dgm:t>
    </dgm:pt>
    <dgm:pt modelId="{A19D63D8-8C0C-44F1-9D50-D67D7E46BE55}" type="pres">
      <dgm:prSet presAssocID="{83F6B917-6F4A-40CC-8010-B37ED7E94369}" presName="vert0" presStyleCnt="0">
        <dgm:presLayoutVars>
          <dgm:dir/>
          <dgm:animOne val="branch"/>
          <dgm:animLvl val="lvl"/>
        </dgm:presLayoutVars>
      </dgm:prSet>
      <dgm:spPr/>
      <dgm:t>
        <a:bodyPr/>
        <a:lstStyle/>
        <a:p>
          <a:endParaRPr lang="es-EC"/>
        </a:p>
      </dgm:t>
    </dgm:pt>
    <dgm:pt modelId="{79625512-3139-4A82-A1A8-517EE0C40768}" type="pres">
      <dgm:prSet presAssocID="{34073A3C-410D-4CEE-BBA6-64B13AEA2995}" presName="thickLine" presStyleLbl="alignNode1" presStyleIdx="0" presStyleCnt="1"/>
      <dgm:spPr/>
    </dgm:pt>
    <dgm:pt modelId="{CA2E6644-E2B9-4E18-AF96-2833C3669754}" type="pres">
      <dgm:prSet presAssocID="{34073A3C-410D-4CEE-BBA6-64B13AEA2995}" presName="horz1" presStyleCnt="0"/>
      <dgm:spPr/>
    </dgm:pt>
    <dgm:pt modelId="{B2A506BE-60EE-4891-940B-6C14CA19EEF2}" type="pres">
      <dgm:prSet presAssocID="{34073A3C-410D-4CEE-BBA6-64B13AEA2995}" presName="tx1" presStyleLbl="revTx" presStyleIdx="0" presStyleCnt="4"/>
      <dgm:spPr/>
      <dgm:t>
        <a:bodyPr/>
        <a:lstStyle/>
        <a:p>
          <a:endParaRPr lang="es-EC"/>
        </a:p>
      </dgm:t>
    </dgm:pt>
    <dgm:pt modelId="{45077E92-FDDA-4E3A-9AA5-7E6056D32F30}" type="pres">
      <dgm:prSet presAssocID="{34073A3C-410D-4CEE-BBA6-64B13AEA2995}" presName="vert1" presStyleCnt="0"/>
      <dgm:spPr/>
    </dgm:pt>
    <dgm:pt modelId="{44F23481-8B94-492C-B9B9-526CB008779F}" type="pres">
      <dgm:prSet presAssocID="{8C21CE42-D103-49BD-8922-775122752DB5}" presName="vertSpace2a" presStyleCnt="0"/>
      <dgm:spPr/>
    </dgm:pt>
    <dgm:pt modelId="{8B707072-2740-4423-A5CD-5924E4679DD8}" type="pres">
      <dgm:prSet presAssocID="{8C21CE42-D103-49BD-8922-775122752DB5}" presName="horz2" presStyleCnt="0"/>
      <dgm:spPr/>
    </dgm:pt>
    <dgm:pt modelId="{6200A7FD-E6C3-4045-AB44-D4C3EB596CF2}" type="pres">
      <dgm:prSet presAssocID="{8C21CE42-D103-49BD-8922-775122752DB5}" presName="horzSpace2" presStyleCnt="0"/>
      <dgm:spPr/>
    </dgm:pt>
    <dgm:pt modelId="{881D95B2-7D76-4E13-8BBF-D1C3D3A0F4C0}" type="pres">
      <dgm:prSet presAssocID="{8C21CE42-D103-49BD-8922-775122752DB5}" presName="tx2" presStyleLbl="revTx" presStyleIdx="1" presStyleCnt="4"/>
      <dgm:spPr/>
      <dgm:t>
        <a:bodyPr/>
        <a:lstStyle/>
        <a:p>
          <a:endParaRPr lang="es-EC"/>
        </a:p>
      </dgm:t>
    </dgm:pt>
    <dgm:pt modelId="{6A50FA75-487A-47A8-886C-CAFB44306BED}" type="pres">
      <dgm:prSet presAssocID="{8C21CE42-D103-49BD-8922-775122752DB5}" presName="vert2" presStyleCnt="0"/>
      <dgm:spPr/>
    </dgm:pt>
    <dgm:pt modelId="{298918DC-D032-4F71-B9BF-01CD81D9D76C}" type="pres">
      <dgm:prSet presAssocID="{8C21CE42-D103-49BD-8922-775122752DB5}" presName="thinLine2b" presStyleLbl="callout" presStyleIdx="0" presStyleCnt="3"/>
      <dgm:spPr/>
    </dgm:pt>
    <dgm:pt modelId="{6A5B5F08-0B9F-456D-AC6B-3CE0F50DE426}" type="pres">
      <dgm:prSet presAssocID="{8C21CE42-D103-49BD-8922-775122752DB5}" presName="vertSpace2b" presStyleCnt="0"/>
      <dgm:spPr/>
    </dgm:pt>
    <dgm:pt modelId="{50EB9025-1A59-4A5A-A138-DAF90B6BCCDB}" type="pres">
      <dgm:prSet presAssocID="{B391C5E5-F9D6-4807-A1A8-C7A628B164B7}" presName="horz2" presStyleCnt="0"/>
      <dgm:spPr/>
    </dgm:pt>
    <dgm:pt modelId="{3F32F78D-571F-4BCE-B06F-96E4DB88C51B}" type="pres">
      <dgm:prSet presAssocID="{B391C5E5-F9D6-4807-A1A8-C7A628B164B7}" presName="horzSpace2" presStyleCnt="0"/>
      <dgm:spPr/>
    </dgm:pt>
    <dgm:pt modelId="{80C09C33-3C79-4E68-A39C-436BD75BF84E}" type="pres">
      <dgm:prSet presAssocID="{B391C5E5-F9D6-4807-A1A8-C7A628B164B7}" presName="tx2" presStyleLbl="revTx" presStyleIdx="2" presStyleCnt="4"/>
      <dgm:spPr/>
      <dgm:t>
        <a:bodyPr/>
        <a:lstStyle/>
        <a:p>
          <a:endParaRPr lang="es-EC"/>
        </a:p>
      </dgm:t>
    </dgm:pt>
    <dgm:pt modelId="{B2F6BD68-E8B4-4DD6-BB0E-6372A9925950}" type="pres">
      <dgm:prSet presAssocID="{B391C5E5-F9D6-4807-A1A8-C7A628B164B7}" presName="vert2" presStyleCnt="0"/>
      <dgm:spPr/>
    </dgm:pt>
    <dgm:pt modelId="{BCB55F02-645A-4E68-966D-18F831C775B8}" type="pres">
      <dgm:prSet presAssocID="{B391C5E5-F9D6-4807-A1A8-C7A628B164B7}" presName="thinLine2b" presStyleLbl="callout" presStyleIdx="1" presStyleCnt="3"/>
      <dgm:spPr/>
    </dgm:pt>
    <dgm:pt modelId="{5E12C99D-0F18-4937-B4B6-A8543D8F432A}" type="pres">
      <dgm:prSet presAssocID="{B391C5E5-F9D6-4807-A1A8-C7A628B164B7}" presName="vertSpace2b" presStyleCnt="0"/>
      <dgm:spPr/>
    </dgm:pt>
    <dgm:pt modelId="{EE8BE5D7-B1B1-4749-BF91-47F165A47B08}" type="pres">
      <dgm:prSet presAssocID="{A0CBD9F8-6725-4C3E-BDE6-7E9A8D64F049}" presName="horz2" presStyleCnt="0"/>
      <dgm:spPr/>
    </dgm:pt>
    <dgm:pt modelId="{3F08D803-C608-41B4-ACB0-E75C63A9F6C2}" type="pres">
      <dgm:prSet presAssocID="{A0CBD9F8-6725-4C3E-BDE6-7E9A8D64F049}" presName="horzSpace2" presStyleCnt="0"/>
      <dgm:spPr/>
    </dgm:pt>
    <dgm:pt modelId="{3404DF5D-E171-414C-AC61-29F88D6E1084}" type="pres">
      <dgm:prSet presAssocID="{A0CBD9F8-6725-4C3E-BDE6-7E9A8D64F049}" presName="tx2" presStyleLbl="revTx" presStyleIdx="3" presStyleCnt="4"/>
      <dgm:spPr/>
      <dgm:t>
        <a:bodyPr/>
        <a:lstStyle/>
        <a:p>
          <a:endParaRPr lang="es-EC"/>
        </a:p>
      </dgm:t>
    </dgm:pt>
    <dgm:pt modelId="{C7470C77-794A-40D0-A974-A38F5A4F78A8}" type="pres">
      <dgm:prSet presAssocID="{A0CBD9F8-6725-4C3E-BDE6-7E9A8D64F049}" presName="vert2" presStyleCnt="0"/>
      <dgm:spPr/>
    </dgm:pt>
    <dgm:pt modelId="{DA8F9EEC-0D14-4829-A501-7E9890E8082D}" type="pres">
      <dgm:prSet presAssocID="{A0CBD9F8-6725-4C3E-BDE6-7E9A8D64F049}" presName="thinLine2b" presStyleLbl="callout" presStyleIdx="2" presStyleCnt="3"/>
      <dgm:spPr/>
    </dgm:pt>
    <dgm:pt modelId="{508F6617-DD2E-4FE6-8276-91CF449F2EF5}" type="pres">
      <dgm:prSet presAssocID="{A0CBD9F8-6725-4C3E-BDE6-7E9A8D64F049}" presName="vertSpace2b" presStyleCnt="0"/>
      <dgm:spPr/>
    </dgm:pt>
  </dgm:ptLst>
  <dgm:cxnLst>
    <dgm:cxn modelId="{80D03881-C0D6-4D54-9FE5-0C72B8B33159}" srcId="{34073A3C-410D-4CEE-BBA6-64B13AEA2995}" destId="{A0CBD9F8-6725-4C3E-BDE6-7E9A8D64F049}" srcOrd="2" destOrd="0" parTransId="{7C9E6539-30B0-4A66-BFEE-3F90C010C10C}" sibTransId="{0EB46499-9E41-4109-B559-E8D81765F4C0}"/>
    <dgm:cxn modelId="{C225272D-64BE-41D8-A306-D309E5EEE460}" srcId="{34073A3C-410D-4CEE-BBA6-64B13AEA2995}" destId="{B391C5E5-F9D6-4807-A1A8-C7A628B164B7}" srcOrd="1" destOrd="0" parTransId="{DCB2D0DB-9B64-475E-A8C8-4289AD56BA39}" sibTransId="{A01CA0F6-DD66-42C5-9330-2C59CDE9F207}"/>
    <dgm:cxn modelId="{A9CBEEA4-4405-473B-999A-227CD2C399E4}" type="presOf" srcId="{A0CBD9F8-6725-4C3E-BDE6-7E9A8D64F049}" destId="{3404DF5D-E171-414C-AC61-29F88D6E1084}" srcOrd="0" destOrd="0" presId="urn:microsoft.com/office/officeart/2008/layout/LinedList"/>
    <dgm:cxn modelId="{47E75E04-24B2-4282-8D03-0C8E665CBB0A}" type="presOf" srcId="{34073A3C-410D-4CEE-BBA6-64B13AEA2995}" destId="{B2A506BE-60EE-4891-940B-6C14CA19EEF2}" srcOrd="0" destOrd="0" presId="urn:microsoft.com/office/officeart/2008/layout/LinedList"/>
    <dgm:cxn modelId="{B9C24BB7-4687-4A0B-BDE1-CE785B00A44B}" type="presOf" srcId="{B391C5E5-F9D6-4807-A1A8-C7A628B164B7}" destId="{80C09C33-3C79-4E68-A39C-436BD75BF84E}" srcOrd="0" destOrd="0" presId="urn:microsoft.com/office/officeart/2008/layout/LinedList"/>
    <dgm:cxn modelId="{EE5D5803-067D-486B-B1F9-BE00518341A1}" type="presOf" srcId="{8C21CE42-D103-49BD-8922-775122752DB5}" destId="{881D95B2-7D76-4E13-8BBF-D1C3D3A0F4C0}" srcOrd="0" destOrd="0" presId="urn:microsoft.com/office/officeart/2008/layout/LinedList"/>
    <dgm:cxn modelId="{A13A9F50-6FE9-40A8-919C-9C1B44900EFD}" srcId="{83F6B917-6F4A-40CC-8010-B37ED7E94369}" destId="{34073A3C-410D-4CEE-BBA6-64B13AEA2995}" srcOrd="0" destOrd="0" parTransId="{113C875C-C742-4EF4-B6E8-29D7945A40FD}" sibTransId="{A96E4BA1-70ED-4EA2-AD4F-76BBAB323678}"/>
    <dgm:cxn modelId="{82422FCF-4786-496E-8A86-2FBE0A6AAB4F}" type="presOf" srcId="{83F6B917-6F4A-40CC-8010-B37ED7E94369}" destId="{A19D63D8-8C0C-44F1-9D50-D67D7E46BE55}" srcOrd="0" destOrd="0" presId="urn:microsoft.com/office/officeart/2008/layout/LinedList"/>
    <dgm:cxn modelId="{B65BD57C-2DA1-47CA-BF68-8F994266F646}" srcId="{34073A3C-410D-4CEE-BBA6-64B13AEA2995}" destId="{8C21CE42-D103-49BD-8922-775122752DB5}" srcOrd="0" destOrd="0" parTransId="{0103D9FB-1488-4DBA-B679-48E66DAAE4A6}" sibTransId="{114FB6A4-8E7A-41CB-9381-348BF8D5AE09}"/>
    <dgm:cxn modelId="{B7021223-6F07-4953-8B1D-BD502E2A6A48}" type="presParOf" srcId="{A19D63D8-8C0C-44F1-9D50-D67D7E46BE55}" destId="{79625512-3139-4A82-A1A8-517EE0C40768}" srcOrd="0" destOrd="0" presId="urn:microsoft.com/office/officeart/2008/layout/LinedList"/>
    <dgm:cxn modelId="{DCF571FB-F507-48A7-AB52-BF43E0B5A793}" type="presParOf" srcId="{A19D63D8-8C0C-44F1-9D50-D67D7E46BE55}" destId="{CA2E6644-E2B9-4E18-AF96-2833C3669754}" srcOrd="1" destOrd="0" presId="urn:microsoft.com/office/officeart/2008/layout/LinedList"/>
    <dgm:cxn modelId="{58E14E8C-B402-4C77-B47F-BAF78CF448BC}" type="presParOf" srcId="{CA2E6644-E2B9-4E18-AF96-2833C3669754}" destId="{B2A506BE-60EE-4891-940B-6C14CA19EEF2}" srcOrd="0" destOrd="0" presId="urn:microsoft.com/office/officeart/2008/layout/LinedList"/>
    <dgm:cxn modelId="{B2C2135D-4A77-4099-A195-763F5B06DD73}" type="presParOf" srcId="{CA2E6644-E2B9-4E18-AF96-2833C3669754}" destId="{45077E92-FDDA-4E3A-9AA5-7E6056D32F30}" srcOrd="1" destOrd="0" presId="urn:microsoft.com/office/officeart/2008/layout/LinedList"/>
    <dgm:cxn modelId="{FCAB0F25-2A5B-42AB-9CC7-D436FDD9DD97}" type="presParOf" srcId="{45077E92-FDDA-4E3A-9AA5-7E6056D32F30}" destId="{44F23481-8B94-492C-B9B9-526CB008779F}" srcOrd="0" destOrd="0" presId="urn:microsoft.com/office/officeart/2008/layout/LinedList"/>
    <dgm:cxn modelId="{D450ED0D-7AAB-494A-85B7-2343EC75196D}" type="presParOf" srcId="{45077E92-FDDA-4E3A-9AA5-7E6056D32F30}" destId="{8B707072-2740-4423-A5CD-5924E4679DD8}" srcOrd="1" destOrd="0" presId="urn:microsoft.com/office/officeart/2008/layout/LinedList"/>
    <dgm:cxn modelId="{0F1BA914-BEF8-4CDA-91DB-D807C3A291E9}" type="presParOf" srcId="{8B707072-2740-4423-A5CD-5924E4679DD8}" destId="{6200A7FD-E6C3-4045-AB44-D4C3EB596CF2}" srcOrd="0" destOrd="0" presId="urn:microsoft.com/office/officeart/2008/layout/LinedList"/>
    <dgm:cxn modelId="{E0FC883F-8A63-423B-85CB-6BB26297671A}" type="presParOf" srcId="{8B707072-2740-4423-A5CD-5924E4679DD8}" destId="{881D95B2-7D76-4E13-8BBF-D1C3D3A0F4C0}" srcOrd="1" destOrd="0" presId="urn:microsoft.com/office/officeart/2008/layout/LinedList"/>
    <dgm:cxn modelId="{C720DA8B-1EEE-49FC-AE1D-95B4F846905A}" type="presParOf" srcId="{8B707072-2740-4423-A5CD-5924E4679DD8}" destId="{6A50FA75-487A-47A8-886C-CAFB44306BED}" srcOrd="2" destOrd="0" presId="urn:microsoft.com/office/officeart/2008/layout/LinedList"/>
    <dgm:cxn modelId="{3F63A362-711C-4BD5-9552-854753AFD5CF}" type="presParOf" srcId="{45077E92-FDDA-4E3A-9AA5-7E6056D32F30}" destId="{298918DC-D032-4F71-B9BF-01CD81D9D76C}" srcOrd="2" destOrd="0" presId="urn:microsoft.com/office/officeart/2008/layout/LinedList"/>
    <dgm:cxn modelId="{2A4A43CE-7936-4528-A10C-33105D960777}" type="presParOf" srcId="{45077E92-FDDA-4E3A-9AA5-7E6056D32F30}" destId="{6A5B5F08-0B9F-456D-AC6B-3CE0F50DE426}" srcOrd="3" destOrd="0" presId="urn:microsoft.com/office/officeart/2008/layout/LinedList"/>
    <dgm:cxn modelId="{BBD489A1-6261-4C69-91EA-71B97C840057}" type="presParOf" srcId="{45077E92-FDDA-4E3A-9AA5-7E6056D32F30}" destId="{50EB9025-1A59-4A5A-A138-DAF90B6BCCDB}" srcOrd="4" destOrd="0" presId="urn:microsoft.com/office/officeart/2008/layout/LinedList"/>
    <dgm:cxn modelId="{54383BF1-7B87-4716-9E6D-AF04E75D0CA9}" type="presParOf" srcId="{50EB9025-1A59-4A5A-A138-DAF90B6BCCDB}" destId="{3F32F78D-571F-4BCE-B06F-96E4DB88C51B}" srcOrd="0" destOrd="0" presId="urn:microsoft.com/office/officeart/2008/layout/LinedList"/>
    <dgm:cxn modelId="{2B2E11D3-9A86-4EF8-8BA2-98D2123F8FFD}" type="presParOf" srcId="{50EB9025-1A59-4A5A-A138-DAF90B6BCCDB}" destId="{80C09C33-3C79-4E68-A39C-436BD75BF84E}" srcOrd="1" destOrd="0" presId="urn:microsoft.com/office/officeart/2008/layout/LinedList"/>
    <dgm:cxn modelId="{18ADC93B-1E00-4386-B676-D9D1F2FA2E09}" type="presParOf" srcId="{50EB9025-1A59-4A5A-A138-DAF90B6BCCDB}" destId="{B2F6BD68-E8B4-4DD6-BB0E-6372A9925950}" srcOrd="2" destOrd="0" presId="urn:microsoft.com/office/officeart/2008/layout/LinedList"/>
    <dgm:cxn modelId="{697CF5BA-80F9-4628-AEBC-D2E14A55A60B}" type="presParOf" srcId="{45077E92-FDDA-4E3A-9AA5-7E6056D32F30}" destId="{BCB55F02-645A-4E68-966D-18F831C775B8}" srcOrd="5" destOrd="0" presId="urn:microsoft.com/office/officeart/2008/layout/LinedList"/>
    <dgm:cxn modelId="{C560E5B0-D5C7-4FA9-86BC-13A54D2AA7BD}" type="presParOf" srcId="{45077E92-FDDA-4E3A-9AA5-7E6056D32F30}" destId="{5E12C99D-0F18-4937-B4B6-A8543D8F432A}" srcOrd="6" destOrd="0" presId="urn:microsoft.com/office/officeart/2008/layout/LinedList"/>
    <dgm:cxn modelId="{31624B2A-6C74-489F-9586-2CF046A47BC0}" type="presParOf" srcId="{45077E92-FDDA-4E3A-9AA5-7E6056D32F30}" destId="{EE8BE5D7-B1B1-4749-BF91-47F165A47B08}" srcOrd="7" destOrd="0" presId="urn:microsoft.com/office/officeart/2008/layout/LinedList"/>
    <dgm:cxn modelId="{619E5E96-3D55-470B-863D-11E2ABC2C64B}" type="presParOf" srcId="{EE8BE5D7-B1B1-4749-BF91-47F165A47B08}" destId="{3F08D803-C608-41B4-ACB0-E75C63A9F6C2}" srcOrd="0" destOrd="0" presId="urn:microsoft.com/office/officeart/2008/layout/LinedList"/>
    <dgm:cxn modelId="{7B9128B6-88B0-4C09-B3F0-83474297C04E}" type="presParOf" srcId="{EE8BE5D7-B1B1-4749-BF91-47F165A47B08}" destId="{3404DF5D-E171-414C-AC61-29F88D6E1084}" srcOrd="1" destOrd="0" presId="urn:microsoft.com/office/officeart/2008/layout/LinedList"/>
    <dgm:cxn modelId="{AA125395-B0E2-44CB-8868-E442DF3AC172}" type="presParOf" srcId="{EE8BE5D7-B1B1-4749-BF91-47F165A47B08}" destId="{C7470C77-794A-40D0-A974-A38F5A4F78A8}" srcOrd="2" destOrd="0" presId="urn:microsoft.com/office/officeart/2008/layout/LinedList"/>
    <dgm:cxn modelId="{394B160A-C77E-4B79-A9F3-0F0BB97CFF8A}" type="presParOf" srcId="{45077E92-FDDA-4E3A-9AA5-7E6056D32F30}" destId="{DA8F9EEC-0D14-4829-A501-7E9890E8082D}" srcOrd="8" destOrd="0" presId="urn:microsoft.com/office/officeart/2008/layout/LinedList"/>
    <dgm:cxn modelId="{9F8657C9-F30C-4DF0-AE21-C9082C7E3DC0}" type="presParOf" srcId="{45077E92-FDDA-4E3A-9AA5-7E6056D32F30}" destId="{508F6617-DD2E-4FE6-8276-91CF449F2EF5}"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3F6B917-6F4A-40CC-8010-B37ED7E9436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34073A3C-410D-4CEE-BBA6-64B13AEA2995}">
      <dgm:prSet phldrT="[Texto]" custT="1"/>
      <dgm:spPr/>
      <dgm:t>
        <a:bodyPr/>
        <a:lstStyle/>
        <a:p>
          <a:pPr algn="just"/>
          <a:r>
            <a:rPr lang="es-EC" sz="2000" b="1" dirty="0" smtClean="0">
              <a:latin typeface="Times New Roman" panose="02020603050405020304" pitchFamily="18" charset="0"/>
              <a:cs typeface="Times New Roman" panose="02020603050405020304" pitchFamily="18" charset="0"/>
            </a:rPr>
            <a:t>Recomendaciones</a:t>
          </a:r>
          <a:endParaRPr lang="es-EC" sz="1800" b="1" dirty="0">
            <a:latin typeface="Times New Roman" panose="02020603050405020304" pitchFamily="18" charset="0"/>
            <a:cs typeface="Times New Roman" panose="02020603050405020304" pitchFamily="18" charset="0"/>
          </a:endParaRPr>
        </a:p>
      </dgm:t>
    </dgm:pt>
    <dgm:pt modelId="{113C875C-C742-4EF4-B6E8-29D7945A40FD}" type="parTrans" cxnId="{A13A9F50-6FE9-40A8-919C-9C1B44900EFD}">
      <dgm:prSet/>
      <dgm:spPr/>
      <dgm:t>
        <a:bodyPr/>
        <a:lstStyle/>
        <a:p>
          <a:pPr algn="just"/>
          <a:endParaRPr lang="es-EC">
            <a:latin typeface="Times New Roman" panose="02020603050405020304" pitchFamily="18" charset="0"/>
            <a:cs typeface="Times New Roman" panose="02020603050405020304" pitchFamily="18" charset="0"/>
          </a:endParaRPr>
        </a:p>
      </dgm:t>
    </dgm:pt>
    <dgm:pt modelId="{A96E4BA1-70ED-4EA2-AD4F-76BBAB323678}" type="sibTrans" cxnId="{A13A9F50-6FE9-40A8-919C-9C1B44900EFD}">
      <dgm:prSet/>
      <dgm:spPr/>
      <dgm:t>
        <a:bodyPr/>
        <a:lstStyle/>
        <a:p>
          <a:pPr algn="just"/>
          <a:endParaRPr lang="es-EC">
            <a:latin typeface="Times New Roman" panose="02020603050405020304" pitchFamily="18" charset="0"/>
            <a:cs typeface="Times New Roman" panose="02020603050405020304" pitchFamily="18" charset="0"/>
          </a:endParaRPr>
        </a:p>
      </dgm:t>
    </dgm:pt>
    <dgm:pt modelId="{CA9E48B5-B09B-474D-91E3-391E32D764CF}">
      <dgm:prSet phldrT="[Texto]"/>
      <dgm:spPr/>
      <dgm:t>
        <a:bodyPr/>
        <a:lstStyle/>
        <a:p>
          <a:pPr algn="just"/>
          <a:r>
            <a:rPr lang="es-EC" dirty="0" smtClean="0">
              <a:latin typeface="Times New Roman" panose="02020603050405020304" pitchFamily="18" charset="0"/>
              <a:cs typeface="Times New Roman" panose="02020603050405020304" pitchFamily="18" charset="0"/>
            </a:rPr>
            <a:t>La aplicación de medidas de defensa comercial arancelaria en la importación de vehículos al Ecuador requiere una revisión periódica para aplicarlas en función de los cambios que se puedan producir en el mercado, y antes de que se decida aplicar una nueva medida que incremente el valor del bien se deberá considerar si es absolutamente necesario.</a:t>
          </a:r>
          <a:endParaRPr lang="es-EC" dirty="0">
            <a:latin typeface="Times New Roman" panose="02020603050405020304" pitchFamily="18" charset="0"/>
            <a:cs typeface="Times New Roman" panose="02020603050405020304" pitchFamily="18" charset="0"/>
          </a:endParaRPr>
        </a:p>
      </dgm:t>
    </dgm:pt>
    <dgm:pt modelId="{C5E93028-EB8B-4A5D-B2D7-53B8BA1888DF}" type="parTrans" cxnId="{E803EE00-4D9F-4C4B-9861-C4907AD47D59}">
      <dgm:prSet/>
      <dgm:spPr/>
      <dgm:t>
        <a:bodyPr/>
        <a:lstStyle/>
        <a:p>
          <a:pPr algn="just"/>
          <a:endParaRPr lang="es-EC">
            <a:latin typeface="Times New Roman" panose="02020603050405020304" pitchFamily="18" charset="0"/>
            <a:cs typeface="Times New Roman" panose="02020603050405020304" pitchFamily="18" charset="0"/>
          </a:endParaRPr>
        </a:p>
      </dgm:t>
    </dgm:pt>
    <dgm:pt modelId="{3FBA1C04-46EF-444B-B3AD-0DFF49E5CCE6}" type="sibTrans" cxnId="{E803EE00-4D9F-4C4B-9861-C4907AD47D59}">
      <dgm:prSet/>
      <dgm:spPr/>
      <dgm:t>
        <a:bodyPr/>
        <a:lstStyle/>
        <a:p>
          <a:pPr algn="just"/>
          <a:endParaRPr lang="es-EC">
            <a:latin typeface="Times New Roman" panose="02020603050405020304" pitchFamily="18" charset="0"/>
            <a:cs typeface="Times New Roman" panose="02020603050405020304" pitchFamily="18" charset="0"/>
          </a:endParaRPr>
        </a:p>
      </dgm:t>
    </dgm:pt>
    <dgm:pt modelId="{27A22D41-FE34-4143-8201-09DE6DCC375C}">
      <dgm:prSet/>
      <dgm:spPr/>
      <dgm:t>
        <a:bodyPr/>
        <a:lstStyle/>
        <a:p>
          <a:pPr algn="just"/>
          <a:r>
            <a:rPr lang="es-EC" dirty="0" smtClean="0">
              <a:latin typeface="Times New Roman" panose="02020603050405020304" pitchFamily="18" charset="0"/>
              <a:cs typeface="Times New Roman" panose="02020603050405020304" pitchFamily="18" charset="0"/>
            </a:rPr>
            <a:t>La aplicación de medidas de defensa comercial para-arancelaria en la importación de vehículos al Ecuador siempre y cuando sean para regular la seguridad y la calidad son tomadas de manera positiva por el importador y el consumidor en especial, pero se recomienda analizar la implementación de procesos burocráticos que hagan más lento el proceso de importación de vehículos.</a:t>
          </a:r>
          <a:endParaRPr lang="es-EC" dirty="0">
            <a:latin typeface="Times New Roman" panose="02020603050405020304" pitchFamily="18" charset="0"/>
            <a:cs typeface="Times New Roman" panose="02020603050405020304" pitchFamily="18" charset="0"/>
          </a:endParaRPr>
        </a:p>
      </dgm:t>
    </dgm:pt>
    <dgm:pt modelId="{F36A5391-C7F2-4129-AF50-97010E5493D9}" type="parTrans" cxnId="{2433ACEA-66A3-4B2E-BA3A-A0F4A12B29FA}">
      <dgm:prSet/>
      <dgm:spPr/>
      <dgm:t>
        <a:bodyPr/>
        <a:lstStyle/>
        <a:p>
          <a:pPr algn="just"/>
          <a:endParaRPr lang="es-EC">
            <a:latin typeface="Times New Roman" panose="02020603050405020304" pitchFamily="18" charset="0"/>
            <a:cs typeface="Times New Roman" panose="02020603050405020304" pitchFamily="18" charset="0"/>
          </a:endParaRPr>
        </a:p>
      </dgm:t>
    </dgm:pt>
    <dgm:pt modelId="{C6F050C9-171A-4D57-A806-A350FDB0D442}" type="sibTrans" cxnId="{2433ACEA-66A3-4B2E-BA3A-A0F4A12B29FA}">
      <dgm:prSet/>
      <dgm:spPr/>
      <dgm:t>
        <a:bodyPr/>
        <a:lstStyle/>
        <a:p>
          <a:pPr algn="just"/>
          <a:endParaRPr lang="es-EC">
            <a:latin typeface="Times New Roman" panose="02020603050405020304" pitchFamily="18" charset="0"/>
            <a:cs typeface="Times New Roman" panose="02020603050405020304" pitchFamily="18" charset="0"/>
          </a:endParaRPr>
        </a:p>
      </dgm:t>
    </dgm:pt>
    <dgm:pt modelId="{0AE3C420-2E3B-4E46-B692-BE6A50D5BAA7}">
      <dgm:prSet/>
      <dgm:spPr/>
      <dgm:t>
        <a:bodyPr/>
        <a:lstStyle/>
        <a:p>
          <a:pPr algn="just"/>
          <a:r>
            <a:rPr lang="es-EC" smtClean="0">
              <a:latin typeface="Times New Roman" panose="02020603050405020304" pitchFamily="18" charset="0"/>
              <a:cs typeface="Times New Roman" panose="02020603050405020304" pitchFamily="18" charset="0"/>
            </a:rPr>
            <a:t>Se aconseja tomar en cuenta la importancia de la firma de convenios y tratados para la reducción de aranceles,  lo cual es beneficioso para el mercado y sería positivo la existencia de más acuerdos que ayuden a reducir costos y generar mayor competitividad en relación a nuestros países vecinos.</a:t>
          </a:r>
          <a:endParaRPr lang="es-EC">
            <a:latin typeface="Times New Roman" panose="02020603050405020304" pitchFamily="18" charset="0"/>
            <a:cs typeface="Times New Roman" panose="02020603050405020304" pitchFamily="18" charset="0"/>
          </a:endParaRPr>
        </a:p>
      </dgm:t>
    </dgm:pt>
    <dgm:pt modelId="{A7546BBC-404E-489A-BE86-8A595571539B}" type="parTrans" cxnId="{7D63C371-C53E-4ECB-8DFE-4ADB1758D806}">
      <dgm:prSet/>
      <dgm:spPr/>
      <dgm:t>
        <a:bodyPr/>
        <a:lstStyle/>
        <a:p>
          <a:pPr algn="just"/>
          <a:endParaRPr lang="es-EC">
            <a:latin typeface="Times New Roman" panose="02020603050405020304" pitchFamily="18" charset="0"/>
            <a:cs typeface="Times New Roman" panose="02020603050405020304" pitchFamily="18" charset="0"/>
          </a:endParaRPr>
        </a:p>
      </dgm:t>
    </dgm:pt>
    <dgm:pt modelId="{BA316BB1-4C98-467D-963E-0D957D793C84}" type="sibTrans" cxnId="{7D63C371-C53E-4ECB-8DFE-4ADB1758D806}">
      <dgm:prSet/>
      <dgm:spPr/>
      <dgm:t>
        <a:bodyPr/>
        <a:lstStyle/>
        <a:p>
          <a:pPr algn="just"/>
          <a:endParaRPr lang="es-EC">
            <a:latin typeface="Times New Roman" panose="02020603050405020304" pitchFamily="18" charset="0"/>
            <a:cs typeface="Times New Roman" panose="02020603050405020304" pitchFamily="18" charset="0"/>
          </a:endParaRPr>
        </a:p>
      </dgm:t>
    </dgm:pt>
    <dgm:pt modelId="{A19D63D8-8C0C-44F1-9D50-D67D7E46BE55}" type="pres">
      <dgm:prSet presAssocID="{83F6B917-6F4A-40CC-8010-B37ED7E94369}" presName="vert0" presStyleCnt="0">
        <dgm:presLayoutVars>
          <dgm:dir/>
          <dgm:animOne val="branch"/>
          <dgm:animLvl val="lvl"/>
        </dgm:presLayoutVars>
      </dgm:prSet>
      <dgm:spPr/>
      <dgm:t>
        <a:bodyPr/>
        <a:lstStyle/>
        <a:p>
          <a:endParaRPr lang="es-EC"/>
        </a:p>
      </dgm:t>
    </dgm:pt>
    <dgm:pt modelId="{79625512-3139-4A82-A1A8-517EE0C40768}" type="pres">
      <dgm:prSet presAssocID="{34073A3C-410D-4CEE-BBA6-64B13AEA2995}" presName="thickLine" presStyleLbl="alignNode1" presStyleIdx="0" presStyleCnt="1"/>
      <dgm:spPr/>
    </dgm:pt>
    <dgm:pt modelId="{CA2E6644-E2B9-4E18-AF96-2833C3669754}" type="pres">
      <dgm:prSet presAssocID="{34073A3C-410D-4CEE-BBA6-64B13AEA2995}" presName="horz1" presStyleCnt="0"/>
      <dgm:spPr/>
    </dgm:pt>
    <dgm:pt modelId="{B2A506BE-60EE-4891-940B-6C14CA19EEF2}" type="pres">
      <dgm:prSet presAssocID="{34073A3C-410D-4CEE-BBA6-64B13AEA2995}" presName="tx1" presStyleLbl="revTx" presStyleIdx="0" presStyleCnt="4" custScaleX="119228" custLinFactNeighborX="-1137"/>
      <dgm:spPr/>
      <dgm:t>
        <a:bodyPr/>
        <a:lstStyle/>
        <a:p>
          <a:endParaRPr lang="es-EC"/>
        </a:p>
      </dgm:t>
    </dgm:pt>
    <dgm:pt modelId="{45077E92-FDDA-4E3A-9AA5-7E6056D32F30}" type="pres">
      <dgm:prSet presAssocID="{34073A3C-410D-4CEE-BBA6-64B13AEA2995}" presName="vert1" presStyleCnt="0"/>
      <dgm:spPr/>
    </dgm:pt>
    <dgm:pt modelId="{D202B157-CF50-4EF1-910B-D830E46032C4}" type="pres">
      <dgm:prSet presAssocID="{CA9E48B5-B09B-474D-91E3-391E32D764CF}" presName="vertSpace2a" presStyleCnt="0"/>
      <dgm:spPr/>
    </dgm:pt>
    <dgm:pt modelId="{9F022D83-7103-42AA-96E2-0E3B118088E4}" type="pres">
      <dgm:prSet presAssocID="{CA9E48B5-B09B-474D-91E3-391E32D764CF}" presName="horz2" presStyleCnt="0"/>
      <dgm:spPr/>
    </dgm:pt>
    <dgm:pt modelId="{1C2E94A9-7479-4620-9E3A-AC20A2D81215}" type="pres">
      <dgm:prSet presAssocID="{CA9E48B5-B09B-474D-91E3-391E32D764CF}" presName="horzSpace2" presStyleCnt="0"/>
      <dgm:spPr/>
    </dgm:pt>
    <dgm:pt modelId="{E3BB7046-B3C0-4273-A92E-171D39DDDB11}" type="pres">
      <dgm:prSet presAssocID="{CA9E48B5-B09B-474D-91E3-391E32D764CF}" presName="tx2" presStyleLbl="revTx" presStyleIdx="1" presStyleCnt="4"/>
      <dgm:spPr/>
      <dgm:t>
        <a:bodyPr/>
        <a:lstStyle/>
        <a:p>
          <a:endParaRPr lang="es-EC"/>
        </a:p>
      </dgm:t>
    </dgm:pt>
    <dgm:pt modelId="{876083DB-32A6-446C-B7EA-5073570B0FB8}" type="pres">
      <dgm:prSet presAssocID="{CA9E48B5-B09B-474D-91E3-391E32D764CF}" presName="vert2" presStyleCnt="0"/>
      <dgm:spPr/>
    </dgm:pt>
    <dgm:pt modelId="{6D3394F7-501D-45E9-A701-31F111641569}" type="pres">
      <dgm:prSet presAssocID="{CA9E48B5-B09B-474D-91E3-391E32D764CF}" presName="thinLine2b" presStyleLbl="callout" presStyleIdx="0" presStyleCnt="3"/>
      <dgm:spPr/>
    </dgm:pt>
    <dgm:pt modelId="{D5E0165B-0EE6-4A1D-B206-5E59FBAF41ED}" type="pres">
      <dgm:prSet presAssocID="{CA9E48B5-B09B-474D-91E3-391E32D764CF}" presName="vertSpace2b" presStyleCnt="0"/>
      <dgm:spPr/>
    </dgm:pt>
    <dgm:pt modelId="{60B1ECB7-FEA0-4108-91E2-702652529E2D}" type="pres">
      <dgm:prSet presAssocID="{27A22D41-FE34-4143-8201-09DE6DCC375C}" presName="horz2" presStyleCnt="0"/>
      <dgm:spPr/>
    </dgm:pt>
    <dgm:pt modelId="{B52D7B63-2FBF-4BF7-9CAB-638FA7E81AB9}" type="pres">
      <dgm:prSet presAssocID="{27A22D41-FE34-4143-8201-09DE6DCC375C}" presName="horzSpace2" presStyleCnt="0"/>
      <dgm:spPr/>
    </dgm:pt>
    <dgm:pt modelId="{834DF5C4-37E5-4D65-91E0-4B55587B9AC5}" type="pres">
      <dgm:prSet presAssocID="{27A22D41-FE34-4143-8201-09DE6DCC375C}" presName="tx2" presStyleLbl="revTx" presStyleIdx="2" presStyleCnt="4"/>
      <dgm:spPr/>
      <dgm:t>
        <a:bodyPr/>
        <a:lstStyle/>
        <a:p>
          <a:endParaRPr lang="es-EC"/>
        </a:p>
      </dgm:t>
    </dgm:pt>
    <dgm:pt modelId="{BA2D1EED-7F44-4F9B-B0E3-91030F77E864}" type="pres">
      <dgm:prSet presAssocID="{27A22D41-FE34-4143-8201-09DE6DCC375C}" presName="vert2" presStyleCnt="0"/>
      <dgm:spPr/>
    </dgm:pt>
    <dgm:pt modelId="{E982B250-F6A5-4417-8AEF-3471633AC53E}" type="pres">
      <dgm:prSet presAssocID="{27A22D41-FE34-4143-8201-09DE6DCC375C}" presName="thinLine2b" presStyleLbl="callout" presStyleIdx="1" presStyleCnt="3"/>
      <dgm:spPr/>
    </dgm:pt>
    <dgm:pt modelId="{6A04A4F7-BC0D-469A-8C12-299B0A6E4B51}" type="pres">
      <dgm:prSet presAssocID="{27A22D41-FE34-4143-8201-09DE6DCC375C}" presName="vertSpace2b" presStyleCnt="0"/>
      <dgm:spPr/>
    </dgm:pt>
    <dgm:pt modelId="{BDAB228F-7BE3-4446-BD58-4D55B4CCE234}" type="pres">
      <dgm:prSet presAssocID="{0AE3C420-2E3B-4E46-B692-BE6A50D5BAA7}" presName="horz2" presStyleCnt="0"/>
      <dgm:spPr/>
    </dgm:pt>
    <dgm:pt modelId="{F089B916-2590-4721-A39B-C27C2E4BDB00}" type="pres">
      <dgm:prSet presAssocID="{0AE3C420-2E3B-4E46-B692-BE6A50D5BAA7}" presName="horzSpace2" presStyleCnt="0"/>
      <dgm:spPr/>
    </dgm:pt>
    <dgm:pt modelId="{BCA45282-9E24-440D-8E51-211B8187B101}" type="pres">
      <dgm:prSet presAssocID="{0AE3C420-2E3B-4E46-B692-BE6A50D5BAA7}" presName="tx2" presStyleLbl="revTx" presStyleIdx="3" presStyleCnt="4"/>
      <dgm:spPr/>
      <dgm:t>
        <a:bodyPr/>
        <a:lstStyle/>
        <a:p>
          <a:endParaRPr lang="es-EC"/>
        </a:p>
      </dgm:t>
    </dgm:pt>
    <dgm:pt modelId="{D7687937-F467-410F-A732-280C2B3804A9}" type="pres">
      <dgm:prSet presAssocID="{0AE3C420-2E3B-4E46-B692-BE6A50D5BAA7}" presName="vert2" presStyleCnt="0"/>
      <dgm:spPr/>
    </dgm:pt>
    <dgm:pt modelId="{CCEF44FD-75A3-4269-93D9-5C078C92FD01}" type="pres">
      <dgm:prSet presAssocID="{0AE3C420-2E3B-4E46-B692-BE6A50D5BAA7}" presName="thinLine2b" presStyleLbl="callout" presStyleIdx="2" presStyleCnt="3"/>
      <dgm:spPr/>
    </dgm:pt>
    <dgm:pt modelId="{A591110B-D196-41A6-973E-FE25DDE3A617}" type="pres">
      <dgm:prSet presAssocID="{0AE3C420-2E3B-4E46-B692-BE6A50D5BAA7}" presName="vertSpace2b" presStyleCnt="0"/>
      <dgm:spPr/>
    </dgm:pt>
  </dgm:ptLst>
  <dgm:cxnLst>
    <dgm:cxn modelId="{A33050F0-80A3-4B89-8F80-33943BB5F1E7}" type="presOf" srcId="{34073A3C-410D-4CEE-BBA6-64B13AEA2995}" destId="{B2A506BE-60EE-4891-940B-6C14CA19EEF2}" srcOrd="0" destOrd="0" presId="urn:microsoft.com/office/officeart/2008/layout/LinedList"/>
    <dgm:cxn modelId="{E803EE00-4D9F-4C4B-9861-C4907AD47D59}" srcId="{34073A3C-410D-4CEE-BBA6-64B13AEA2995}" destId="{CA9E48B5-B09B-474D-91E3-391E32D764CF}" srcOrd="0" destOrd="0" parTransId="{C5E93028-EB8B-4A5D-B2D7-53B8BA1888DF}" sibTransId="{3FBA1C04-46EF-444B-B3AD-0DFF49E5CCE6}"/>
    <dgm:cxn modelId="{8D16B2FB-340B-4AE0-96A9-C28D278DBFB1}" type="presOf" srcId="{83F6B917-6F4A-40CC-8010-B37ED7E94369}" destId="{A19D63D8-8C0C-44F1-9D50-D67D7E46BE55}" srcOrd="0" destOrd="0" presId="urn:microsoft.com/office/officeart/2008/layout/LinedList"/>
    <dgm:cxn modelId="{559EC142-7ABE-46AC-80E4-F882BA8D56D3}" type="presOf" srcId="{0AE3C420-2E3B-4E46-B692-BE6A50D5BAA7}" destId="{BCA45282-9E24-440D-8E51-211B8187B101}" srcOrd="0" destOrd="0" presId="urn:microsoft.com/office/officeart/2008/layout/LinedList"/>
    <dgm:cxn modelId="{2433ACEA-66A3-4B2E-BA3A-A0F4A12B29FA}" srcId="{34073A3C-410D-4CEE-BBA6-64B13AEA2995}" destId="{27A22D41-FE34-4143-8201-09DE6DCC375C}" srcOrd="1" destOrd="0" parTransId="{F36A5391-C7F2-4129-AF50-97010E5493D9}" sibTransId="{C6F050C9-171A-4D57-A806-A350FDB0D442}"/>
    <dgm:cxn modelId="{628F8A4F-4FC2-4DC8-9CC2-77976D8FDFC9}" type="presOf" srcId="{CA9E48B5-B09B-474D-91E3-391E32D764CF}" destId="{E3BB7046-B3C0-4273-A92E-171D39DDDB11}" srcOrd="0" destOrd="0" presId="urn:microsoft.com/office/officeart/2008/layout/LinedList"/>
    <dgm:cxn modelId="{7D63C371-C53E-4ECB-8DFE-4ADB1758D806}" srcId="{34073A3C-410D-4CEE-BBA6-64B13AEA2995}" destId="{0AE3C420-2E3B-4E46-B692-BE6A50D5BAA7}" srcOrd="2" destOrd="0" parTransId="{A7546BBC-404E-489A-BE86-8A595571539B}" sibTransId="{BA316BB1-4C98-467D-963E-0D957D793C84}"/>
    <dgm:cxn modelId="{1277E721-3E39-4F17-93DE-CFC4A5548C6F}" type="presOf" srcId="{27A22D41-FE34-4143-8201-09DE6DCC375C}" destId="{834DF5C4-37E5-4D65-91E0-4B55587B9AC5}" srcOrd="0" destOrd="0" presId="urn:microsoft.com/office/officeart/2008/layout/LinedList"/>
    <dgm:cxn modelId="{A13A9F50-6FE9-40A8-919C-9C1B44900EFD}" srcId="{83F6B917-6F4A-40CC-8010-B37ED7E94369}" destId="{34073A3C-410D-4CEE-BBA6-64B13AEA2995}" srcOrd="0" destOrd="0" parTransId="{113C875C-C742-4EF4-B6E8-29D7945A40FD}" sibTransId="{A96E4BA1-70ED-4EA2-AD4F-76BBAB323678}"/>
    <dgm:cxn modelId="{76FF496B-F5F5-493D-8EEB-A0AD507E1D83}" type="presParOf" srcId="{A19D63D8-8C0C-44F1-9D50-D67D7E46BE55}" destId="{79625512-3139-4A82-A1A8-517EE0C40768}" srcOrd="0" destOrd="0" presId="urn:microsoft.com/office/officeart/2008/layout/LinedList"/>
    <dgm:cxn modelId="{2A28A350-319D-4545-9FDE-32C1A6C0D65F}" type="presParOf" srcId="{A19D63D8-8C0C-44F1-9D50-D67D7E46BE55}" destId="{CA2E6644-E2B9-4E18-AF96-2833C3669754}" srcOrd="1" destOrd="0" presId="urn:microsoft.com/office/officeart/2008/layout/LinedList"/>
    <dgm:cxn modelId="{6068A9CD-EA36-41B6-B113-E7D3FB41AA83}" type="presParOf" srcId="{CA2E6644-E2B9-4E18-AF96-2833C3669754}" destId="{B2A506BE-60EE-4891-940B-6C14CA19EEF2}" srcOrd="0" destOrd="0" presId="urn:microsoft.com/office/officeart/2008/layout/LinedList"/>
    <dgm:cxn modelId="{E7C48CA9-E8A4-4217-94CA-E349C3EEA289}" type="presParOf" srcId="{CA2E6644-E2B9-4E18-AF96-2833C3669754}" destId="{45077E92-FDDA-4E3A-9AA5-7E6056D32F30}" srcOrd="1" destOrd="0" presId="urn:microsoft.com/office/officeart/2008/layout/LinedList"/>
    <dgm:cxn modelId="{4D7557F7-08E1-4C51-9E68-3516B548ED6F}" type="presParOf" srcId="{45077E92-FDDA-4E3A-9AA5-7E6056D32F30}" destId="{D202B157-CF50-4EF1-910B-D830E46032C4}" srcOrd="0" destOrd="0" presId="urn:microsoft.com/office/officeart/2008/layout/LinedList"/>
    <dgm:cxn modelId="{6AB36416-FB47-447A-A5DA-0382DFAFF94E}" type="presParOf" srcId="{45077E92-FDDA-4E3A-9AA5-7E6056D32F30}" destId="{9F022D83-7103-42AA-96E2-0E3B118088E4}" srcOrd="1" destOrd="0" presId="urn:microsoft.com/office/officeart/2008/layout/LinedList"/>
    <dgm:cxn modelId="{CD06BEF9-AA31-4816-AA33-DD0D157DAA21}" type="presParOf" srcId="{9F022D83-7103-42AA-96E2-0E3B118088E4}" destId="{1C2E94A9-7479-4620-9E3A-AC20A2D81215}" srcOrd="0" destOrd="0" presId="urn:microsoft.com/office/officeart/2008/layout/LinedList"/>
    <dgm:cxn modelId="{75267928-B74B-4C68-9A48-8B04D1E16B49}" type="presParOf" srcId="{9F022D83-7103-42AA-96E2-0E3B118088E4}" destId="{E3BB7046-B3C0-4273-A92E-171D39DDDB11}" srcOrd="1" destOrd="0" presId="urn:microsoft.com/office/officeart/2008/layout/LinedList"/>
    <dgm:cxn modelId="{9B15C959-C685-4791-8234-1D6C578AFDE3}" type="presParOf" srcId="{9F022D83-7103-42AA-96E2-0E3B118088E4}" destId="{876083DB-32A6-446C-B7EA-5073570B0FB8}" srcOrd="2" destOrd="0" presId="urn:microsoft.com/office/officeart/2008/layout/LinedList"/>
    <dgm:cxn modelId="{F6FA549A-964A-406B-AF95-97D0BD13411D}" type="presParOf" srcId="{45077E92-FDDA-4E3A-9AA5-7E6056D32F30}" destId="{6D3394F7-501D-45E9-A701-31F111641569}" srcOrd="2" destOrd="0" presId="urn:microsoft.com/office/officeart/2008/layout/LinedList"/>
    <dgm:cxn modelId="{8012D451-9D9B-4D4A-8C9B-F21C5F45B61A}" type="presParOf" srcId="{45077E92-FDDA-4E3A-9AA5-7E6056D32F30}" destId="{D5E0165B-0EE6-4A1D-B206-5E59FBAF41ED}" srcOrd="3" destOrd="0" presId="urn:microsoft.com/office/officeart/2008/layout/LinedList"/>
    <dgm:cxn modelId="{007C4953-B0B5-4DEA-BEA9-9428287CE0D1}" type="presParOf" srcId="{45077E92-FDDA-4E3A-9AA5-7E6056D32F30}" destId="{60B1ECB7-FEA0-4108-91E2-702652529E2D}" srcOrd="4" destOrd="0" presId="urn:microsoft.com/office/officeart/2008/layout/LinedList"/>
    <dgm:cxn modelId="{D0258DD6-1008-467C-9653-1F897335A39F}" type="presParOf" srcId="{60B1ECB7-FEA0-4108-91E2-702652529E2D}" destId="{B52D7B63-2FBF-4BF7-9CAB-638FA7E81AB9}" srcOrd="0" destOrd="0" presId="urn:microsoft.com/office/officeart/2008/layout/LinedList"/>
    <dgm:cxn modelId="{355D13ED-A7B0-49DE-8069-A2E5F2F0C579}" type="presParOf" srcId="{60B1ECB7-FEA0-4108-91E2-702652529E2D}" destId="{834DF5C4-37E5-4D65-91E0-4B55587B9AC5}" srcOrd="1" destOrd="0" presId="urn:microsoft.com/office/officeart/2008/layout/LinedList"/>
    <dgm:cxn modelId="{1BC2A5A4-E9D0-4DBA-8A70-485BC1A4483B}" type="presParOf" srcId="{60B1ECB7-FEA0-4108-91E2-702652529E2D}" destId="{BA2D1EED-7F44-4F9B-B0E3-91030F77E864}" srcOrd="2" destOrd="0" presId="urn:microsoft.com/office/officeart/2008/layout/LinedList"/>
    <dgm:cxn modelId="{B048995C-3FC1-4CA8-8B35-F124DBC512DF}" type="presParOf" srcId="{45077E92-FDDA-4E3A-9AA5-7E6056D32F30}" destId="{E982B250-F6A5-4417-8AEF-3471633AC53E}" srcOrd="5" destOrd="0" presId="urn:microsoft.com/office/officeart/2008/layout/LinedList"/>
    <dgm:cxn modelId="{BC367F1D-665B-4D6A-8FAB-5C75C3C8851D}" type="presParOf" srcId="{45077E92-FDDA-4E3A-9AA5-7E6056D32F30}" destId="{6A04A4F7-BC0D-469A-8C12-299B0A6E4B51}" srcOrd="6" destOrd="0" presId="urn:microsoft.com/office/officeart/2008/layout/LinedList"/>
    <dgm:cxn modelId="{F433D99E-0A3D-430A-B463-1550A9554F03}" type="presParOf" srcId="{45077E92-FDDA-4E3A-9AA5-7E6056D32F30}" destId="{BDAB228F-7BE3-4446-BD58-4D55B4CCE234}" srcOrd="7" destOrd="0" presId="urn:microsoft.com/office/officeart/2008/layout/LinedList"/>
    <dgm:cxn modelId="{0FA2F5F8-7D5B-48F4-8397-8641761BA4E4}" type="presParOf" srcId="{BDAB228F-7BE3-4446-BD58-4D55B4CCE234}" destId="{F089B916-2590-4721-A39B-C27C2E4BDB00}" srcOrd="0" destOrd="0" presId="urn:microsoft.com/office/officeart/2008/layout/LinedList"/>
    <dgm:cxn modelId="{4F00480E-228B-4917-A366-7E975E6CA944}" type="presParOf" srcId="{BDAB228F-7BE3-4446-BD58-4D55B4CCE234}" destId="{BCA45282-9E24-440D-8E51-211B8187B101}" srcOrd="1" destOrd="0" presId="urn:microsoft.com/office/officeart/2008/layout/LinedList"/>
    <dgm:cxn modelId="{E69D4827-662D-4799-9EA9-4B3C6E0A137B}" type="presParOf" srcId="{BDAB228F-7BE3-4446-BD58-4D55B4CCE234}" destId="{D7687937-F467-410F-A732-280C2B3804A9}" srcOrd="2" destOrd="0" presId="urn:microsoft.com/office/officeart/2008/layout/LinedList"/>
    <dgm:cxn modelId="{A25B6778-CD56-447C-8A3E-82697BB57F62}" type="presParOf" srcId="{45077E92-FDDA-4E3A-9AA5-7E6056D32F30}" destId="{CCEF44FD-75A3-4269-93D9-5C078C92FD01}" srcOrd="8" destOrd="0" presId="urn:microsoft.com/office/officeart/2008/layout/LinedList"/>
    <dgm:cxn modelId="{BAB56EC0-8E6B-4376-AC0D-FA0E4F688BCD}" type="presParOf" srcId="{45077E92-FDDA-4E3A-9AA5-7E6056D32F30}" destId="{A591110B-D196-41A6-973E-FE25DDE3A617}"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833418-06C8-43EB-B62E-CF61C5C8494F}" type="doc">
      <dgm:prSet loTypeId="urn:microsoft.com/office/officeart/2005/8/layout/bProcess3" loCatId="process" qsTypeId="urn:microsoft.com/office/officeart/2005/8/quickstyle/3d3" qsCatId="3D" csTypeId="urn:microsoft.com/office/officeart/2005/8/colors/colorful2" csCatId="colorful" phldr="1"/>
      <dgm:spPr/>
      <dgm:t>
        <a:bodyPr/>
        <a:lstStyle/>
        <a:p>
          <a:endParaRPr lang="es-EC"/>
        </a:p>
      </dgm:t>
    </dgm:pt>
    <dgm:pt modelId="{B9A945AB-3811-4920-80EA-8A365919F3BB}">
      <dgm:prSet phldrT="[Texto]"/>
      <dgm:spPr/>
      <dgm:t>
        <a:bodyPr/>
        <a:lstStyle/>
        <a:p>
          <a:r>
            <a:rPr lang="es-EC" dirty="0" smtClean="0"/>
            <a:t>Quito</a:t>
          </a:r>
          <a:endParaRPr lang="es-EC" dirty="0"/>
        </a:p>
      </dgm:t>
    </dgm:pt>
    <dgm:pt modelId="{743D4FDC-6F7D-4429-8C9F-E40034F3B81D}" type="parTrans" cxnId="{E0D0F5B1-1658-44D7-A30B-70AB7B65ECE4}">
      <dgm:prSet/>
      <dgm:spPr/>
      <dgm:t>
        <a:bodyPr/>
        <a:lstStyle/>
        <a:p>
          <a:endParaRPr lang="es-EC"/>
        </a:p>
      </dgm:t>
    </dgm:pt>
    <dgm:pt modelId="{5A98A9D5-726C-40F3-AE36-0BAF81A3EB77}" type="sibTrans" cxnId="{E0D0F5B1-1658-44D7-A30B-70AB7B65ECE4}">
      <dgm:prSet/>
      <dgm:spPr/>
      <dgm:t>
        <a:bodyPr/>
        <a:lstStyle/>
        <a:p>
          <a:endParaRPr lang="es-EC"/>
        </a:p>
      </dgm:t>
    </dgm:pt>
    <dgm:pt modelId="{2AA21C4C-0761-490B-A342-46D0FACB527E}">
      <dgm:prSet phldrT="[Texto]"/>
      <dgm:spPr/>
      <dgm:t>
        <a:bodyPr/>
        <a:lstStyle/>
        <a:p>
          <a:r>
            <a:rPr lang="es-EC" dirty="0" smtClean="0"/>
            <a:t>Guayaquil</a:t>
          </a:r>
          <a:endParaRPr lang="es-EC" dirty="0"/>
        </a:p>
      </dgm:t>
    </dgm:pt>
    <dgm:pt modelId="{511A7B60-BCBE-47F1-8FC0-034934146F6D}" type="parTrans" cxnId="{6CECF720-0EA2-4B32-BDB3-37768BC75D53}">
      <dgm:prSet/>
      <dgm:spPr/>
      <dgm:t>
        <a:bodyPr/>
        <a:lstStyle/>
        <a:p>
          <a:endParaRPr lang="es-EC"/>
        </a:p>
      </dgm:t>
    </dgm:pt>
    <dgm:pt modelId="{1198BD1C-0136-4FA1-80D0-BEADD33E350D}" type="sibTrans" cxnId="{6CECF720-0EA2-4B32-BDB3-37768BC75D53}">
      <dgm:prSet/>
      <dgm:spPr/>
      <dgm:t>
        <a:bodyPr/>
        <a:lstStyle/>
        <a:p>
          <a:endParaRPr lang="es-EC"/>
        </a:p>
      </dgm:t>
    </dgm:pt>
    <dgm:pt modelId="{11C20C18-08D4-4B9C-AE5E-75186C9217A0}">
      <dgm:prSet phldrT="[Texto]"/>
      <dgm:spPr/>
      <dgm:t>
        <a:bodyPr/>
        <a:lstStyle/>
        <a:p>
          <a:r>
            <a:rPr lang="es-EC" dirty="0" smtClean="0"/>
            <a:t>Cuenca</a:t>
          </a:r>
          <a:endParaRPr lang="es-EC" dirty="0"/>
        </a:p>
      </dgm:t>
    </dgm:pt>
    <dgm:pt modelId="{7E6661B9-2E91-4951-8D99-FC21DAEBB4A7}" type="parTrans" cxnId="{230C8BF3-1628-4C9C-86B1-EE3FD262EA33}">
      <dgm:prSet/>
      <dgm:spPr/>
      <dgm:t>
        <a:bodyPr/>
        <a:lstStyle/>
        <a:p>
          <a:endParaRPr lang="es-EC"/>
        </a:p>
      </dgm:t>
    </dgm:pt>
    <dgm:pt modelId="{8495F0AC-767B-4B48-A4DE-C81904684BDA}" type="sibTrans" cxnId="{230C8BF3-1628-4C9C-86B1-EE3FD262EA33}">
      <dgm:prSet/>
      <dgm:spPr/>
      <dgm:t>
        <a:bodyPr/>
        <a:lstStyle/>
        <a:p>
          <a:endParaRPr lang="es-EC"/>
        </a:p>
      </dgm:t>
    </dgm:pt>
    <dgm:pt modelId="{C73AB149-D65F-48E4-BAC9-90B7FE7BD8C3}">
      <dgm:prSet phldrT="[Texto]"/>
      <dgm:spPr/>
      <dgm:t>
        <a:bodyPr/>
        <a:lstStyle/>
        <a:p>
          <a:r>
            <a:rPr lang="es-EC" dirty="0" smtClean="0"/>
            <a:t>Ibarra</a:t>
          </a:r>
          <a:endParaRPr lang="es-EC" dirty="0"/>
        </a:p>
      </dgm:t>
    </dgm:pt>
    <dgm:pt modelId="{36771ACA-8920-4C33-B871-42D75EDBC5F8}" type="parTrans" cxnId="{277C26D5-559A-4836-ABFC-FB6030C6562C}">
      <dgm:prSet/>
      <dgm:spPr/>
      <dgm:t>
        <a:bodyPr/>
        <a:lstStyle/>
        <a:p>
          <a:endParaRPr lang="es-EC"/>
        </a:p>
      </dgm:t>
    </dgm:pt>
    <dgm:pt modelId="{AB5CA47D-6540-4E54-897D-1EEDD6361C92}" type="sibTrans" cxnId="{277C26D5-559A-4836-ABFC-FB6030C6562C}">
      <dgm:prSet/>
      <dgm:spPr/>
      <dgm:t>
        <a:bodyPr/>
        <a:lstStyle/>
        <a:p>
          <a:endParaRPr lang="es-EC"/>
        </a:p>
      </dgm:t>
    </dgm:pt>
    <dgm:pt modelId="{630B0FCE-68CE-434E-98DD-75D38021BA78}">
      <dgm:prSet phldrT="[Texto]"/>
      <dgm:spPr/>
      <dgm:t>
        <a:bodyPr/>
        <a:lstStyle/>
        <a:p>
          <a:r>
            <a:rPr lang="es-EC" dirty="0" smtClean="0"/>
            <a:t>Ambato</a:t>
          </a:r>
          <a:endParaRPr lang="es-EC" dirty="0"/>
        </a:p>
      </dgm:t>
    </dgm:pt>
    <dgm:pt modelId="{D5E8F527-2E9A-4DB7-9CF9-A880EC747D05}" type="parTrans" cxnId="{DBE9C32D-33A6-4FDA-A0AB-2B095E9E22C7}">
      <dgm:prSet/>
      <dgm:spPr/>
      <dgm:t>
        <a:bodyPr/>
        <a:lstStyle/>
        <a:p>
          <a:endParaRPr lang="es-EC"/>
        </a:p>
      </dgm:t>
    </dgm:pt>
    <dgm:pt modelId="{9F5AD971-2452-4920-BE7D-E8F345035112}" type="sibTrans" cxnId="{DBE9C32D-33A6-4FDA-A0AB-2B095E9E22C7}">
      <dgm:prSet/>
      <dgm:spPr/>
      <dgm:t>
        <a:bodyPr/>
        <a:lstStyle/>
        <a:p>
          <a:endParaRPr lang="es-EC"/>
        </a:p>
      </dgm:t>
    </dgm:pt>
    <dgm:pt modelId="{30C11ABD-FFE0-4A30-8DD1-605FC1010AFD}" type="pres">
      <dgm:prSet presAssocID="{1D833418-06C8-43EB-B62E-CF61C5C8494F}" presName="Name0" presStyleCnt="0">
        <dgm:presLayoutVars>
          <dgm:dir/>
          <dgm:resizeHandles val="exact"/>
        </dgm:presLayoutVars>
      </dgm:prSet>
      <dgm:spPr/>
      <dgm:t>
        <a:bodyPr/>
        <a:lstStyle/>
        <a:p>
          <a:endParaRPr lang="es-EC"/>
        </a:p>
      </dgm:t>
    </dgm:pt>
    <dgm:pt modelId="{E927F3F3-18E4-4736-A6C9-56E4B6E1D2C1}" type="pres">
      <dgm:prSet presAssocID="{B9A945AB-3811-4920-80EA-8A365919F3BB}" presName="node" presStyleLbl="node1" presStyleIdx="0" presStyleCnt="5">
        <dgm:presLayoutVars>
          <dgm:bulletEnabled val="1"/>
        </dgm:presLayoutVars>
      </dgm:prSet>
      <dgm:spPr/>
      <dgm:t>
        <a:bodyPr/>
        <a:lstStyle/>
        <a:p>
          <a:endParaRPr lang="es-EC"/>
        </a:p>
      </dgm:t>
    </dgm:pt>
    <dgm:pt modelId="{3E220A1D-0FEA-4D8F-88A3-AF162BB5E4F0}" type="pres">
      <dgm:prSet presAssocID="{5A98A9D5-726C-40F3-AE36-0BAF81A3EB77}" presName="sibTrans" presStyleLbl="sibTrans1D1" presStyleIdx="0" presStyleCnt="4"/>
      <dgm:spPr/>
      <dgm:t>
        <a:bodyPr/>
        <a:lstStyle/>
        <a:p>
          <a:endParaRPr lang="es-EC"/>
        </a:p>
      </dgm:t>
    </dgm:pt>
    <dgm:pt modelId="{8C6F4F92-8A73-43EC-9E28-FCFB1FF66598}" type="pres">
      <dgm:prSet presAssocID="{5A98A9D5-726C-40F3-AE36-0BAF81A3EB77}" presName="connectorText" presStyleLbl="sibTrans1D1" presStyleIdx="0" presStyleCnt="4"/>
      <dgm:spPr/>
      <dgm:t>
        <a:bodyPr/>
        <a:lstStyle/>
        <a:p>
          <a:endParaRPr lang="es-EC"/>
        </a:p>
      </dgm:t>
    </dgm:pt>
    <dgm:pt modelId="{CD38E7C7-51DF-4AB6-95AB-750FE0C22FFA}" type="pres">
      <dgm:prSet presAssocID="{2AA21C4C-0761-490B-A342-46D0FACB527E}" presName="node" presStyleLbl="node1" presStyleIdx="1" presStyleCnt="5">
        <dgm:presLayoutVars>
          <dgm:bulletEnabled val="1"/>
        </dgm:presLayoutVars>
      </dgm:prSet>
      <dgm:spPr/>
      <dgm:t>
        <a:bodyPr/>
        <a:lstStyle/>
        <a:p>
          <a:endParaRPr lang="es-EC"/>
        </a:p>
      </dgm:t>
    </dgm:pt>
    <dgm:pt modelId="{7874114E-39B6-4330-916D-BF5AD731B053}" type="pres">
      <dgm:prSet presAssocID="{1198BD1C-0136-4FA1-80D0-BEADD33E350D}" presName="sibTrans" presStyleLbl="sibTrans1D1" presStyleIdx="1" presStyleCnt="4"/>
      <dgm:spPr/>
      <dgm:t>
        <a:bodyPr/>
        <a:lstStyle/>
        <a:p>
          <a:endParaRPr lang="es-EC"/>
        </a:p>
      </dgm:t>
    </dgm:pt>
    <dgm:pt modelId="{EFD7E47E-6FE6-4534-BC9A-A408D13684E7}" type="pres">
      <dgm:prSet presAssocID="{1198BD1C-0136-4FA1-80D0-BEADD33E350D}" presName="connectorText" presStyleLbl="sibTrans1D1" presStyleIdx="1" presStyleCnt="4"/>
      <dgm:spPr/>
      <dgm:t>
        <a:bodyPr/>
        <a:lstStyle/>
        <a:p>
          <a:endParaRPr lang="es-EC"/>
        </a:p>
      </dgm:t>
    </dgm:pt>
    <dgm:pt modelId="{42ECB0EB-41A5-468D-9302-AE861FF6447B}" type="pres">
      <dgm:prSet presAssocID="{11C20C18-08D4-4B9C-AE5E-75186C9217A0}" presName="node" presStyleLbl="node1" presStyleIdx="2" presStyleCnt="5">
        <dgm:presLayoutVars>
          <dgm:bulletEnabled val="1"/>
        </dgm:presLayoutVars>
      </dgm:prSet>
      <dgm:spPr/>
      <dgm:t>
        <a:bodyPr/>
        <a:lstStyle/>
        <a:p>
          <a:endParaRPr lang="es-EC"/>
        </a:p>
      </dgm:t>
    </dgm:pt>
    <dgm:pt modelId="{51B129DA-A77E-410A-A54B-4A3240064F94}" type="pres">
      <dgm:prSet presAssocID="{8495F0AC-767B-4B48-A4DE-C81904684BDA}" presName="sibTrans" presStyleLbl="sibTrans1D1" presStyleIdx="2" presStyleCnt="4"/>
      <dgm:spPr/>
      <dgm:t>
        <a:bodyPr/>
        <a:lstStyle/>
        <a:p>
          <a:endParaRPr lang="es-EC"/>
        </a:p>
      </dgm:t>
    </dgm:pt>
    <dgm:pt modelId="{61786E0B-5F7F-46AE-AA99-7A296A9FCA33}" type="pres">
      <dgm:prSet presAssocID="{8495F0AC-767B-4B48-A4DE-C81904684BDA}" presName="connectorText" presStyleLbl="sibTrans1D1" presStyleIdx="2" presStyleCnt="4"/>
      <dgm:spPr/>
      <dgm:t>
        <a:bodyPr/>
        <a:lstStyle/>
        <a:p>
          <a:endParaRPr lang="es-EC"/>
        </a:p>
      </dgm:t>
    </dgm:pt>
    <dgm:pt modelId="{F46003CC-E267-4615-8A69-47683063AA31}" type="pres">
      <dgm:prSet presAssocID="{C73AB149-D65F-48E4-BAC9-90B7FE7BD8C3}" presName="node" presStyleLbl="node1" presStyleIdx="3" presStyleCnt="5">
        <dgm:presLayoutVars>
          <dgm:bulletEnabled val="1"/>
        </dgm:presLayoutVars>
      </dgm:prSet>
      <dgm:spPr/>
      <dgm:t>
        <a:bodyPr/>
        <a:lstStyle/>
        <a:p>
          <a:endParaRPr lang="es-EC"/>
        </a:p>
      </dgm:t>
    </dgm:pt>
    <dgm:pt modelId="{AD9D9408-29A7-4C89-9D9A-445A1E983AD4}" type="pres">
      <dgm:prSet presAssocID="{AB5CA47D-6540-4E54-897D-1EEDD6361C92}" presName="sibTrans" presStyleLbl="sibTrans1D1" presStyleIdx="3" presStyleCnt="4"/>
      <dgm:spPr/>
      <dgm:t>
        <a:bodyPr/>
        <a:lstStyle/>
        <a:p>
          <a:endParaRPr lang="es-EC"/>
        </a:p>
      </dgm:t>
    </dgm:pt>
    <dgm:pt modelId="{85F6E14C-9B0A-4E3F-B639-19EE2524EC4D}" type="pres">
      <dgm:prSet presAssocID="{AB5CA47D-6540-4E54-897D-1EEDD6361C92}" presName="connectorText" presStyleLbl="sibTrans1D1" presStyleIdx="3" presStyleCnt="4"/>
      <dgm:spPr/>
      <dgm:t>
        <a:bodyPr/>
        <a:lstStyle/>
        <a:p>
          <a:endParaRPr lang="es-EC"/>
        </a:p>
      </dgm:t>
    </dgm:pt>
    <dgm:pt modelId="{14AACAE0-F777-439B-A4B8-23F7AE6ED66B}" type="pres">
      <dgm:prSet presAssocID="{630B0FCE-68CE-434E-98DD-75D38021BA78}" presName="node" presStyleLbl="node1" presStyleIdx="4" presStyleCnt="5">
        <dgm:presLayoutVars>
          <dgm:bulletEnabled val="1"/>
        </dgm:presLayoutVars>
      </dgm:prSet>
      <dgm:spPr/>
      <dgm:t>
        <a:bodyPr/>
        <a:lstStyle/>
        <a:p>
          <a:endParaRPr lang="es-EC"/>
        </a:p>
      </dgm:t>
    </dgm:pt>
  </dgm:ptLst>
  <dgm:cxnLst>
    <dgm:cxn modelId="{627A5671-F939-48E7-942D-0AE3B47A5883}" type="presOf" srcId="{2AA21C4C-0761-490B-A342-46D0FACB527E}" destId="{CD38E7C7-51DF-4AB6-95AB-750FE0C22FFA}" srcOrd="0" destOrd="0" presId="urn:microsoft.com/office/officeart/2005/8/layout/bProcess3"/>
    <dgm:cxn modelId="{61088B91-771F-497B-960E-A0779E0EF4DA}" type="presOf" srcId="{B9A945AB-3811-4920-80EA-8A365919F3BB}" destId="{E927F3F3-18E4-4736-A6C9-56E4B6E1D2C1}" srcOrd="0" destOrd="0" presId="urn:microsoft.com/office/officeart/2005/8/layout/bProcess3"/>
    <dgm:cxn modelId="{5532DBAC-2AF6-4C64-A9CA-C1799410167E}" type="presOf" srcId="{AB5CA47D-6540-4E54-897D-1EEDD6361C92}" destId="{AD9D9408-29A7-4C89-9D9A-445A1E983AD4}" srcOrd="0" destOrd="0" presId="urn:microsoft.com/office/officeart/2005/8/layout/bProcess3"/>
    <dgm:cxn modelId="{D3D3BEE9-3886-4BEF-A83F-E6AB5E483C86}" type="presOf" srcId="{5A98A9D5-726C-40F3-AE36-0BAF81A3EB77}" destId="{3E220A1D-0FEA-4D8F-88A3-AF162BB5E4F0}" srcOrd="0" destOrd="0" presId="urn:microsoft.com/office/officeart/2005/8/layout/bProcess3"/>
    <dgm:cxn modelId="{A6F08305-188A-4FDB-B9DD-A9295A6C0D01}" type="presOf" srcId="{C73AB149-D65F-48E4-BAC9-90B7FE7BD8C3}" destId="{F46003CC-E267-4615-8A69-47683063AA31}" srcOrd="0" destOrd="0" presId="urn:microsoft.com/office/officeart/2005/8/layout/bProcess3"/>
    <dgm:cxn modelId="{89BF7487-87D3-4AAD-93A9-1A8A8D414258}" type="presOf" srcId="{630B0FCE-68CE-434E-98DD-75D38021BA78}" destId="{14AACAE0-F777-439B-A4B8-23F7AE6ED66B}" srcOrd="0" destOrd="0" presId="urn:microsoft.com/office/officeart/2005/8/layout/bProcess3"/>
    <dgm:cxn modelId="{A23B28E8-EC2A-46C3-8886-888E482F2EA3}" type="presOf" srcId="{11C20C18-08D4-4B9C-AE5E-75186C9217A0}" destId="{42ECB0EB-41A5-468D-9302-AE861FF6447B}" srcOrd="0" destOrd="0" presId="urn:microsoft.com/office/officeart/2005/8/layout/bProcess3"/>
    <dgm:cxn modelId="{E112BEA3-8C59-48A4-B268-95B91E990EC8}" type="presOf" srcId="{AB5CA47D-6540-4E54-897D-1EEDD6361C92}" destId="{85F6E14C-9B0A-4E3F-B639-19EE2524EC4D}" srcOrd="1" destOrd="0" presId="urn:microsoft.com/office/officeart/2005/8/layout/bProcess3"/>
    <dgm:cxn modelId="{DBE9C32D-33A6-4FDA-A0AB-2B095E9E22C7}" srcId="{1D833418-06C8-43EB-B62E-CF61C5C8494F}" destId="{630B0FCE-68CE-434E-98DD-75D38021BA78}" srcOrd="4" destOrd="0" parTransId="{D5E8F527-2E9A-4DB7-9CF9-A880EC747D05}" sibTransId="{9F5AD971-2452-4920-BE7D-E8F345035112}"/>
    <dgm:cxn modelId="{E0D0F5B1-1658-44D7-A30B-70AB7B65ECE4}" srcId="{1D833418-06C8-43EB-B62E-CF61C5C8494F}" destId="{B9A945AB-3811-4920-80EA-8A365919F3BB}" srcOrd="0" destOrd="0" parTransId="{743D4FDC-6F7D-4429-8C9F-E40034F3B81D}" sibTransId="{5A98A9D5-726C-40F3-AE36-0BAF81A3EB77}"/>
    <dgm:cxn modelId="{1F9DD013-29F9-446A-A4E3-969B995D5E63}" type="presOf" srcId="{1198BD1C-0136-4FA1-80D0-BEADD33E350D}" destId="{EFD7E47E-6FE6-4534-BC9A-A408D13684E7}" srcOrd="1" destOrd="0" presId="urn:microsoft.com/office/officeart/2005/8/layout/bProcess3"/>
    <dgm:cxn modelId="{277C26D5-559A-4836-ABFC-FB6030C6562C}" srcId="{1D833418-06C8-43EB-B62E-CF61C5C8494F}" destId="{C73AB149-D65F-48E4-BAC9-90B7FE7BD8C3}" srcOrd="3" destOrd="0" parTransId="{36771ACA-8920-4C33-B871-42D75EDBC5F8}" sibTransId="{AB5CA47D-6540-4E54-897D-1EEDD6361C92}"/>
    <dgm:cxn modelId="{4E073178-E065-4D44-9583-7890B1ED6979}" type="presOf" srcId="{1D833418-06C8-43EB-B62E-CF61C5C8494F}" destId="{30C11ABD-FFE0-4A30-8DD1-605FC1010AFD}" srcOrd="0" destOrd="0" presId="urn:microsoft.com/office/officeart/2005/8/layout/bProcess3"/>
    <dgm:cxn modelId="{AA077A3D-CF7F-4331-8D79-FF80045986A4}" type="presOf" srcId="{8495F0AC-767B-4B48-A4DE-C81904684BDA}" destId="{51B129DA-A77E-410A-A54B-4A3240064F94}" srcOrd="0" destOrd="0" presId="urn:microsoft.com/office/officeart/2005/8/layout/bProcess3"/>
    <dgm:cxn modelId="{6CECF720-0EA2-4B32-BDB3-37768BC75D53}" srcId="{1D833418-06C8-43EB-B62E-CF61C5C8494F}" destId="{2AA21C4C-0761-490B-A342-46D0FACB527E}" srcOrd="1" destOrd="0" parTransId="{511A7B60-BCBE-47F1-8FC0-034934146F6D}" sibTransId="{1198BD1C-0136-4FA1-80D0-BEADD33E350D}"/>
    <dgm:cxn modelId="{17A19C22-4DCB-4216-AD20-6D00F378C351}" type="presOf" srcId="{1198BD1C-0136-4FA1-80D0-BEADD33E350D}" destId="{7874114E-39B6-4330-916D-BF5AD731B053}" srcOrd="0" destOrd="0" presId="urn:microsoft.com/office/officeart/2005/8/layout/bProcess3"/>
    <dgm:cxn modelId="{230C8BF3-1628-4C9C-86B1-EE3FD262EA33}" srcId="{1D833418-06C8-43EB-B62E-CF61C5C8494F}" destId="{11C20C18-08D4-4B9C-AE5E-75186C9217A0}" srcOrd="2" destOrd="0" parTransId="{7E6661B9-2E91-4951-8D99-FC21DAEBB4A7}" sibTransId="{8495F0AC-767B-4B48-A4DE-C81904684BDA}"/>
    <dgm:cxn modelId="{6629990B-35C9-45C5-96F5-A9127C8067E7}" type="presOf" srcId="{8495F0AC-767B-4B48-A4DE-C81904684BDA}" destId="{61786E0B-5F7F-46AE-AA99-7A296A9FCA33}" srcOrd="1" destOrd="0" presId="urn:microsoft.com/office/officeart/2005/8/layout/bProcess3"/>
    <dgm:cxn modelId="{617CAAED-22C3-41E4-8F3C-DABDE81D3988}" type="presOf" srcId="{5A98A9D5-726C-40F3-AE36-0BAF81A3EB77}" destId="{8C6F4F92-8A73-43EC-9E28-FCFB1FF66598}" srcOrd="1" destOrd="0" presId="urn:microsoft.com/office/officeart/2005/8/layout/bProcess3"/>
    <dgm:cxn modelId="{05486B95-7561-4784-977D-6D4007BE1355}" type="presParOf" srcId="{30C11ABD-FFE0-4A30-8DD1-605FC1010AFD}" destId="{E927F3F3-18E4-4736-A6C9-56E4B6E1D2C1}" srcOrd="0" destOrd="0" presId="urn:microsoft.com/office/officeart/2005/8/layout/bProcess3"/>
    <dgm:cxn modelId="{AB01366F-A8D8-4366-94B6-D69BD09A1A45}" type="presParOf" srcId="{30C11ABD-FFE0-4A30-8DD1-605FC1010AFD}" destId="{3E220A1D-0FEA-4D8F-88A3-AF162BB5E4F0}" srcOrd="1" destOrd="0" presId="urn:microsoft.com/office/officeart/2005/8/layout/bProcess3"/>
    <dgm:cxn modelId="{588F9395-7487-4D92-B499-4566ED9EEFA6}" type="presParOf" srcId="{3E220A1D-0FEA-4D8F-88A3-AF162BB5E4F0}" destId="{8C6F4F92-8A73-43EC-9E28-FCFB1FF66598}" srcOrd="0" destOrd="0" presId="urn:microsoft.com/office/officeart/2005/8/layout/bProcess3"/>
    <dgm:cxn modelId="{57FDE844-A694-4DD4-92D5-ED977D7502DB}" type="presParOf" srcId="{30C11ABD-FFE0-4A30-8DD1-605FC1010AFD}" destId="{CD38E7C7-51DF-4AB6-95AB-750FE0C22FFA}" srcOrd="2" destOrd="0" presId="urn:microsoft.com/office/officeart/2005/8/layout/bProcess3"/>
    <dgm:cxn modelId="{1516FD22-C7A4-4E20-9C6F-99C4B42CB8EF}" type="presParOf" srcId="{30C11ABD-FFE0-4A30-8DD1-605FC1010AFD}" destId="{7874114E-39B6-4330-916D-BF5AD731B053}" srcOrd="3" destOrd="0" presId="urn:microsoft.com/office/officeart/2005/8/layout/bProcess3"/>
    <dgm:cxn modelId="{67441573-EECB-4FA8-A904-6B474B91B4BF}" type="presParOf" srcId="{7874114E-39B6-4330-916D-BF5AD731B053}" destId="{EFD7E47E-6FE6-4534-BC9A-A408D13684E7}" srcOrd="0" destOrd="0" presId="urn:microsoft.com/office/officeart/2005/8/layout/bProcess3"/>
    <dgm:cxn modelId="{1749C84E-8CCC-424A-A382-210CF815772C}" type="presParOf" srcId="{30C11ABD-FFE0-4A30-8DD1-605FC1010AFD}" destId="{42ECB0EB-41A5-468D-9302-AE861FF6447B}" srcOrd="4" destOrd="0" presId="urn:microsoft.com/office/officeart/2005/8/layout/bProcess3"/>
    <dgm:cxn modelId="{8A3C6C89-57CE-439A-9578-16F62B1E9ED4}" type="presParOf" srcId="{30C11ABD-FFE0-4A30-8DD1-605FC1010AFD}" destId="{51B129DA-A77E-410A-A54B-4A3240064F94}" srcOrd="5" destOrd="0" presId="urn:microsoft.com/office/officeart/2005/8/layout/bProcess3"/>
    <dgm:cxn modelId="{2313CDB7-DD02-4E82-B1A7-3F779EE7C180}" type="presParOf" srcId="{51B129DA-A77E-410A-A54B-4A3240064F94}" destId="{61786E0B-5F7F-46AE-AA99-7A296A9FCA33}" srcOrd="0" destOrd="0" presId="urn:microsoft.com/office/officeart/2005/8/layout/bProcess3"/>
    <dgm:cxn modelId="{C9AD3A86-FD0C-4CF2-AD7F-054B916837DC}" type="presParOf" srcId="{30C11ABD-FFE0-4A30-8DD1-605FC1010AFD}" destId="{F46003CC-E267-4615-8A69-47683063AA31}" srcOrd="6" destOrd="0" presId="urn:microsoft.com/office/officeart/2005/8/layout/bProcess3"/>
    <dgm:cxn modelId="{20D7EA4C-13A8-4C6C-848E-F0DC1550A02E}" type="presParOf" srcId="{30C11ABD-FFE0-4A30-8DD1-605FC1010AFD}" destId="{AD9D9408-29A7-4C89-9D9A-445A1E983AD4}" srcOrd="7" destOrd="0" presId="urn:microsoft.com/office/officeart/2005/8/layout/bProcess3"/>
    <dgm:cxn modelId="{D4B6281C-B1E0-4E18-8EF0-041156A0EB23}" type="presParOf" srcId="{AD9D9408-29A7-4C89-9D9A-445A1E983AD4}" destId="{85F6E14C-9B0A-4E3F-B639-19EE2524EC4D}" srcOrd="0" destOrd="0" presId="urn:microsoft.com/office/officeart/2005/8/layout/bProcess3"/>
    <dgm:cxn modelId="{C30A2CE4-00FB-417B-9A93-451E04657F54}" type="presParOf" srcId="{30C11ABD-FFE0-4A30-8DD1-605FC1010AFD}" destId="{14AACAE0-F777-439B-A4B8-23F7AE6ED66B}" srcOrd="8"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BD4637-BEE0-4B1D-9684-933558FD9DC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65CEAA2F-332F-403B-9B58-BF8600E114CC}">
      <dgm:prSet phldrT="[Texto]"/>
      <dgm:spPr/>
      <dgm:t>
        <a:bodyPr/>
        <a:lstStyle/>
        <a:p>
          <a:r>
            <a:rPr lang="es-EC" dirty="0" smtClean="0"/>
            <a:t>Dependencia</a:t>
          </a:r>
          <a:endParaRPr lang="es-EC" dirty="0"/>
        </a:p>
      </dgm:t>
    </dgm:pt>
    <dgm:pt modelId="{5B21EE9A-ABFC-44A6-892B-5280B765D506}" type="parTrans" cxnId="{3A53E8C7-359F-436A-BC40-59A2B49D4D88}">
      <dgm:prSet/>
      <dgm:spPr/>
      <dgm:t>
        <a:bodyPr/>
        <a:lstStyle/>
        <a:p>
          <a:endParaRPr lang="es-EC"/>
        </a:p>
      </dgm:t>
    </dgm:pt>
    <dgm:pt modelId="{DF44F62A-0348-4E98-869D-DE32B938361A}" type="sibTrans" cxnId="{3A53E8C7-359F-436A-BC40-59A2B49D4D88}">
      <dgm:prSet/>
      <dgm:spPr/>
      <dgm:t>
        <a:bodyPr/>
        <a:lstStyle/>
        <a:p>
          <a:endParaRPr lang="es-EC"/>
        </a:p>
      </dgm:t>
    </dgm:pt>
    <dgm:pt modelId="{AEBB47A7-A1DB-40EE-83A0-39F56B45DC49}">
      <dgm:prSet phldrT="[Texto]"/>
      <dgm:spPr/>
      <dgm:t>
        <a:bodyPr/>
        <a:lstStyle/>
        <a:p>
          <a:r>
            <a:rPr lang="es-EC" dirty="0" smtClean="0"/>
            <a:t>Explicar para el despegue y el desarrollo económico.</a:t>
          </a:r>
          <a:endParaRPr lang="es-EC" dirty="0"/>
        </a:p>
      </dgm:t>
    </dgm:pt>
    <dgm:pt modelId="{EA85E805-4671-471B-BD8F-C4FBDC3C445B}" type="parTrans" cxnId="{261818F2-9FBF-414B-A7DF-C31888B0533B}">
      <dgm:prSet/>
      <dgm:spPr/>
      <dgm:t>
        <a:bodyPr/>
        <a:lstStyle/>
        <a:p>
          <a:endParaRPr lang="es-EC"/>
        </a:p>
      </dgm:t>
    </dgm:pt>
    <dgm:pt modelId="{4B881136-A52D-401D-837E-B0BCED052324}" type="sibTrans" cxnId="{261818F2-9FBF-414B-A7DF-C31888B0533B}">
      <dgm:prSet/>
      <dgm:spPr/>
      <dgm:t>
        <a:bodyPr/>
        <a:lstStyle/>
        <a:p>
          <a:endParaRPr lang="es-EC"/>
        </a:p>
      </dgm:t>
    </dgm:pt>
    <dgm:pt modelId="{959D9811-2A17-4143-8AC2-A84AF4492053}">
      <dgm:prSet phldrT="[Texto]"/>
      <dgm:spPr/>
      <dgm:t>
        <a:bodyPr/>
        <a:lstStyle/>
        <a:p>
          <a:r>
            <a:rPr lang="es-EC" dirty="0" smtClean="0"/>
            <a:t>Surgieron – 60’s</a:t>
          </a:r>
          <a:endParaRPr lang="es-EC" dirty="0"/>
        </a:p>
      </dgm:t>
    </dgm:pt>
    <dgm:pt modelId="{875D6C57-BF6C-4391-9E0F-C2B7412FCE84}" type="parTrans" cxnId="{8A713DAC-D81E-4F01-8E29-378A714893EF}">
      <dgm:prSet/>
      <dgm:spPr/>
      <dgm:t>
        <a:bodyPr/>
        <a:lstStyle/>
        <a:p>
          <a:endParaRPr lang="es-EC"/>
        </a:p>
      </dgm:t>
    </dgm:pt>
    <dgm:pt modelId="{A05DD8A1-A856-4135-A697-E8D76A486C47}" type="sibTrans" cxnId="{8A713DAC-D81E-4F01-8E29-378A714893EF}">
      <dgm:prSet/>
      <dgm:spPr/>
      <dgm:t>
        <a:bodyPr/>
        <a:lstStyle/>
        <a:p>
          <a:endParaRPr lang="es-EC"/>
        </a:p>
      </dgm:t>
    </dgm:pt>
    <dgm:pt modelId="{2D77E4FD-56A7-4D7E-880E-815708F86F28}">
      <dgm:prSet phldrT="[Texto]"/>
      <dgm:spPr/>
      <dgm:t>
        <a:bodyPr/>
        <a:lstStyle/>
        <a:p>
          <a:r>
            <a:rPr lang="es-EC" dirty="0" smtClean="0"/>
            <a:t>Impulsadas por Raúl </a:t>
          </a:r>
          <a:r>
            <a:rPr lang="es-EC" dirty="0" err="1" smtClean="0"/>
            <a:t>Prebish</a:t>
          </a:r>
          <a:r>
            <a:rPr lang="es-EC" dirty="0" smtClean="0"/>
            <a:t> y la CEPAL.</a:t>
          </a:r>
          <a:endParaRPr lang="es-EC" dirty="0"/>
        </a:p>
      </dgm:t>
    </dgm:pt>
    <dgm:pt modelId="{9ECC801C-5EA0-4AFB-99F8-B6EA63677689}" type="parTrans" cxnId="{ACA2EBCE-8AE9-476A-9C6D-BA0602A579FB}">
      <dgm:prSet/>
      <dgm:spPr/>
      <dgm:t>
        <a:bodyPr/>
        <a:lstStyle/>
        <a:p>
          <a:endParaRPr lang="es-EC"/>
        </a:p>
      </dgm:t>
    </dgm:pt>
    <dgm:pt modelId="{6F1C1555-A25A-4417-8793-087019F168D5}" type="sibTrans" cxnId="{ACA2EBCE-8AE9-476A-9C6D-BA0602A579FB}">
      <dgm:prSet/>
      <dgm:spPr/>
      <dgm:t>
        <a:bodyPr/>
        <a:lstStyle/>
        <a:p>
          <a:endParaRPr lang="es-EC"/>
        </a:p>
      </dgm:t>
    </dgm:pt>
    <dgm:pt modelId="{1F9269F1-7BFC-4621-9BF0-889102B37329}">
      <dgm:prSet phldrT="[Texto]"/>
      <dgm:spPr/>
      <dgm:t>
        <a:bodyPr/>
        <a:lstStyle/>
        <a:p>
          <a:r>
            <a:rPr lang="es-EC" dirty="0" smtClean="0"/>
            <a:t>Economías centrales se benefician</a:t>
          </a:r>
          <a:endParaRPr lang="es-EC" dirty="0"/>
        </a:p>
      </dgm:t>
    </dgm:pt>
    <dgm:pt modelId="{321F62BB-50E7-41A4-B4DB-CDD031221292}" type="parTrans" cxnId="{D5598DD2-83D8-4A1C-AEA5-4E6648F8562C}">
      <dgm:prSet/>
      <dgm:spPr/>
      <dgm:t>
        <a:bodyPr/>
        <a:lstStyle/>
        <a:p>
          <a:endParaRPr lang="es-EC"/>
        </a:p>
      </dgm:t>
    </dgm:pt>
    <dgm:pt modelId="{F47F3BAB-9B70-43F5-8CDA-A9C89AB2F3AA}" type="sibTrans" cxnId="{D5598DD2-83D8-4A1C-AEA5-4E6648F8562C}">
      <dgm:prSet/>
      <dgm:spPr/>
      <dgm:t>
        <a:bodyPr/>
        <a:lstStyle/>
        <a:p>
          <a:endParaRPr lang="es-EC"/>
        </a:p>
      </dgm:t>
    </dgm:pt>
    <dgm:pt modelId="{F2EF0419-3ED2-48D1-A2EB-9C0CAF35B521}">
      <dgm:prSet phldrT="[Texto]"/>
      <dgm:spPr/>
      <dgm:t>
        <a:bodyPr/>
        <a:lstStyle/>
        <a:p>
          <a:r>
            <a:rPr lang="es-EC" dirty="0" smtClean="0"/>
            <a:t>Subdesarrollo</a:t>
          </a:r>
          <a:endParaRPr lang="es-EC" dirty="0"/>
        </a:p>
      </dgm:t>
    </dgm:pt>
    <dgm:pt modelId="{B85E10AA-A2E3-4A4E-A9AA-599BB0FA2203}" type="parTrans" cxnId="{FF068411-7ACB-4E24-9F52-58157DC8E45B}">
      <dgm:prSet/>
      <dgm:spPr/>
      <dgm:t>
        <a:bodyPr/>
        <a:lstStyle/>
        <a:p>
          <a:endParaRPr lang="es-EC"/>
        </a:p>
      </dgm:t>
    </dgm:pt>
    <dgm:pt modelId="{FA3C019A-EC54-42E8-B9AF-ADA6C4C10D9B}" type="sibTrans" cxnId="{FF068411-7ACB-4E24-9F52-58157DC8E45B}">
      <dgm:prSet/>
      <dgm:spPr/>
      <dgm:t>
        <a:bodyPr/>
        <a:lstStyle/>
        <a:p>
          <a:endParaRPr lang="es-EC"/>
        </a:p>
      </dgm:t>
    </dgm:pt>
    <dgm:pt modelId="{586FB803-9FE7-4A8E-BA01-78577347E7A9}">
      <dgm:prSet phldrT="[Texto]"/>
      <dgm:spPr/>
      <dgm:t>
        <a:bodyPr/>
        <a:lstStyle/>
        <a:p>
          <a:r>
            <a:rPr lang="es-EC" dirty="0" smtClean="0"/>
            <a:t>Capitalismo</a:t>
          </a:r>
          <a:endParaRPr lang="es-EC" dirty="0"/>
        </a:p>
      </dgm:t>
    </dgm:pt>
    <dgm:pt modelId="{F74573F6-FC48-4AAD-870F-5DE0254FE3AE}" type="parTrans" cxnId="{F3D9B6B4-57F0-4A95-8C48-7AB2A22592F3}">
      <dgm:prSet/>
      <dgm:spPr/>
      <dgm:t>
        <a:bodyPr/>
        <a:lstStyle/>
        <a:p>
          <a:endParaRPr lang="es-EC"/>
        </a:p>
      </dgm:t>
    </dgm:pt>
    <dgm:pt modelId="{00653933-6CF7-4190-8A11-62CEC6E91B5A}" type="sibTrans" cxnId="{F3D9B6B4-57F0-4A95-8C48-7AB2A22592F3}">
      <dgm:prSet/>
      <dgm:spPr/>
      <dgm:t>
        <a:bodyPr/>
        <a:lstStyle/>
        <a:p>
          <a:endParaRPr lang="es-EC"/>
        </a:p>
      </dgm:t>
    </dgm:pt>
    <dgm:pt modelId="{D8E61B4E-07C3-4D1B-B49C-C407FC831346}">
      <dgm:prSet phldrT="[Texto]"/>
      <dgm:spPr/>
      <dgm:t>
        <a:bodyPr/>
        <a:lstStyle/>
        <a:p>
          <a:r>
            <a:rPr lang="es-EC" dirty="0" smtClean="0"/>
            <a:t>Proteccionismo</a:t>
          </a:r>
          <a:endParaRPr lang="es-EC" dirty="0"/>
        </a:p>
      </dgm:t>
    </dgm:pt>
    <dgm:pt modelId="{4D8FF4F4-4962-49C8-B216-2B0EF419AF31}" type="parTrans" cxnId="{4754067C-D843-44B7-9FF5-03D6B0D5B0D2}">
      <dgm:prSet/>
      <dgm:spPr/>
      <dgm:t>
        <a:bodyPr/>
        <a:lstStyle/>
        <a:p>
          <a:endParaRPr lang="es-EC"/>
        </a:p>
      </dgm:t>
    </dgm:pt>
    <dgm:pt modelId="{EDC57D87-A551-4DC1-9856-C23BD27E3261}" type="sibTrans" cxnId="{4754067C-D843-44B7-9FF5-03D6B0D5B0D2}">
      <dgm:prSet/>
      <dgm:spPr/>
      <dgm:t>
        <a:bodyPr/>
        <a:lstStyle/>
        <a:p>
          <a:endParaRPr lang="es-EC"/>
        </a:p>
      </dgm:t>
    </dgm:pt>
    <dgm:pt modelId="{86F3C639-04D1-4DEA-A671-4176DB252152}">
      <dgm:prSet phldrT="[Texto]"/>
      <dgm:spPr/>
      <dgm:t>
        <a:bodyPr/>
        <a:lstStyle/>
        <a:p>
          <a:r>
            <a:rPr lang="es-EC" dirty="0" smtClean="0"/>
            <a:t>Fronteras políticas para la producción nacional</a:t>
          </a:r>
          <a:endParaRPr lang="es-EC" dirty="0"/>
        </a:p>
      </dgm:t>
    </dgm:pt>
    <dgm:pt modelId="{684239C0-FA57-4B16-80C0-57729A1BC58F}" type="parTrans" cxnId="{44813C5D-E806-4357-8C3B-553DC042512F}">
      <dgm:prSet/>
      <dgm:spPr/>
      <dgm:t>
        <a:bodyPr/>
        <a:lstStyle/>
        <a:p>
          <a:endParaRPr lang="es-EC"/>
        </a:p>
      </dgm:t>
    </dgm:pt>
    <dgm:pt modelId="{26E172DC-83E7-4546-B363-0028E3BA6D70}" type="sibTrans" cxnId="{44813C5D-E806-4357-8C3B-553DC042512F}">
      <dgm:prSet/>
      <dgm:spPr/>
      <dgm:t>
        <a:bodyPr/>
        <a:lstStyle/>
        <a:p>
          <a:endParaRPr lang="es-EC"/>
        </a:p>
      </dgm:t>
    </dgm:pt>
    <dgm:pt modelId="{9CEA33E1-E3CC-4CD5-AE23-DA48CAF08B2B}">
      <dgm:prSet phldrT="[Texto]"/>
      <dgm:spPr/>
      <dgm:t>
        <a:bodyPr/>
        <a:lstStyle/>
        <a:p>
          <a:r>
            <a:rPr lang="es-EC" dirty="0" smtClean="0"/>
            <a:t> Se justifica en la seguridad nacional e independencia económica</a:t>
          </a:r>
          <a:endParaRPr lang="es-EC" dirty="0"/>
        </a:p>
      </dgm:t>
    </dgm:pt>
    <dgm:pt modelId="{8ADFFB8D-796D-46DC-8FA4-E0E45945D83C}" type="parTrans" cxnId="{FC75CC15-80D8-41B2-9D8B-48F86F8AF85D}">
      <dgm:prSet/>
      <dgm:spPr/>
      <dgm:t>
        <a:bodyPr/>
        <a:lstStyle/>
        <a:p>
          <a:endParaRPr lang="es-EC"/>
        </a:p>
      </dgm:t>
    </dgm:pt>
    <dgm:pt modelId="{C9DA89E7-1E96-4D38-AB0F-649C5E583305}" type="sibTrans" cxnId="{FC75CC15-80D8-41B2-9D8B-48F86F8AF85D}">
      <dgm:prSet/>
      <dgm:spPr/>
      <dgm:t>
        <a:bodyPr/>
        <a:lstStyle/>
        <a:p>
          <a:endParaRPr lang="es-EC"/>
        </a:p>
      </dgm:t>
    </dgm:pt>
    <dgm:pt modelId="{3C677607-E779-4068-8887-1B6DE5CE4F2A}">
      <dgm:prSet phldrT="[Texto]"/>
      <dgm:spPr/>
      <dgm:t>
        <a:bodyPr/>
        <a:lstStyle/>
        <a:p>
          <a:r>
            <a:rPr lang="es-EC" dirty="0" smtClean="0"/>
            <a:t>Diferentes niveles de desarrollo industrial</a:t>
          </a:r>
          <a:endParaRPr lang="es-EC" dirty="0"/>
        </a:p>
      </dgm:t>
    </dgm:pt>
    <dgm:pt modelId="{2CCF6150-169A-4069-A4A0-E176283DDB5A}" type="parTrans" cxnId="{8D326CDF-F5CD-4F68-A6A5-129CA5650EEB}">
      <dgm:prSet/>
      <dgm:spPr/>
      <dgm:t>
        <a:bodyPr/>
        <a:lstStyle/>
        <a:p>
          <a:endParaRPr lang="es-EC"/>
        </a:p>
      </dgm:t>
    </dgm:pt>
    <dgm:pt modelId="{C2411969-0BFC-4CF1-A5E8-416F648C0874}" type="sibTrans" cxnId="{8D326CDF-F5CD-4F68-A6A5-129CA5650EEB}">
      <dgm:prSet/>
      <dgm:spPr/>
      <dgm:t>
        <a:bodyPr/>
        <a:lstStyle/>
        <a:p>
          <a:endParaRPr lang="es-EC"/>
        </a:p>
      </dgm:t>
    </dgm:pt>
    <dgm:pt modelId="{3C34DC63-5B21-44AE-A261-FDF64E864353}">
      <dgm:prSet phldrT="[Texto]"/>
      <dgm:spPr/>
      <dgm:t>
        <a:bodyPr/>
        <a:lstStyle/>
        <a:p>
          <a:r>
            <a:rPr lang="es-EC" dirty="0" smtClean="0"/>
            <a:t>Desequilibrio en la balanza de pagos</a:t>
          </a:r>
          <a:endParaRPr lang="es-EC" dirty="0"/>
        </a:p>
      </dgm:t>
    </dgm:pt>
    <dgm:pt modelId="{E7D8426C-965F-432A-A8D3-72C1735EBBBB}" type="parTrans" cxnId="{72657EE5-F9B4-4755-9B6A-8012B8C463DB}">
      <dgm:prSet/>
      <dgm:spPr/>
      <dgm:t>
        <a:bodyPr/>
        <a:lstStyle/>
        <a:p>
          <a:endParaRPr lang="es-EC"/>
        </a:p>
      </dgm:t>
    </dgm:pt>
    <dgm:pt modelId="{3191ED1E-386B-43DC-88E3-C5FFE066D5F2}" type="sibTrans" cxnId="{72657EE5-F9B4-4755-9B6A-8012B8C463DB}">
      <dgm:prSet/>
      <dgm:spPr/>
      <dgm:t>
        <a:bodyPr/>
        <a:lstStyle/>
        <a:p>
          <a:endParaRPr lang="es-EC"/>
        </a:p>
      </dgm:t>
    </dgm:pt>
    <dgm:pt modelId="{11711BF9-EC14-45DD-A109-A9445191EEC9}" type="pres">
      <dgm:prSet presAssocID="{34BD4637-BEE0-4B1D-9684-933558FD9DC0}" presName="Name0" presStyleCnt="0">
        <dgm:presLayoutVars>
          <dgm:dir/>
          <dgm:animLvl val="lvl"/>
          <dgm:resizeHandles val="exact"/>
        </dgm:presLayoutVars>
      </dgm:prSet>
      <dgm:spPr/>
      <dgm:t>
        <a:bodyPr/>
        <a:lstStyle/>
        <a:p>
          <a:endParaRPr lang="es-EC"/>
        </a:p>
      </dgm:t>
    </dgm:pt>
    <dgm:pt modelId="{FD35E601-7980-43E6-BBB9-1DB9FCF41994}" type="pres">
      <dgm:prSet presAssocID="{65CEAA2F-332F-403B-9B58-BF8600E114CC}" presName="composite" presStyleCnt="0"/>
      <dgm:spPr/>
    </dgm:pt>
    <dgm:pt modelId="{2D65FDB0-97C4-4491-BA4E-9F59AC3A3257}" type="pres">
      <dgm:prSet presAssocID="{65CEAA2F-332F-403B-9B58-BF8600E114CC}" presName="parTx" presStyleLbl="alignNode1" presStyleIdx="0" presStyleCnt="2">
        <dgm:presLayoutVars>
          <dgm:chMax val="0"/>
          <dgm:chPref val="0"/>
          <dgm:bulletEnabled val="1"/>
        </dgm:presLayoutVars>
      </dgm:prSet>
      <dgm:spPr/>
      <dgm:t>
        <a:bodyPr/>
        <a:lstStyle/>
        <a:p>
          <a:endParaRPr lang="es-EC"/>
        </a:p>
      </dgm:t>
    </dgm:pt>
    <dgm:pt modelId="{26900520-2B52-4024-AD42-A761B381F1FF}" type="pres">
      <dgm:prSet presAssocID="{65CEAA2F-332F-403B-9B58-BF8600E114CC}" presName="desTx" presStyleLbl="alignAccFollowNode1" presStyleIdx="0" presStyleCnt="2">
        <dgm:presLayoutVars>
          <dgm:bulletEnabled val="1"/>
        </dgm:presLayoutVars>
      </dgm:prSet>
      <dgm:spPr/>
      <dgm:t>
        <a:bodyPr/>
        <a:lstStyle/>
        <a:p>
          <a:endParaRPr lang="es-EC"/>
        </a:p>
      </dgm:t>
    </dgm:pt>
    <dgm:pt modelId="{A153A84D-FAA8-422A-A1C4-63B055492899}" type="pres">
      <dgm:prSet presAssocID="{DF44F62A-0348-4E98-869D-DE32B938361A}" presName="space" presStyleCnt="0"/>
      <dgm:spPr/>
    </dgm:pt>
    <dgm:pt modelId="{C385EEA8-CCBA-4727-9332-4E303B789DE9}" type="pres">
      <dgm:prSet presAssocID="{D8E61B4E-07C3-4D1B-B49C-C407FC831346}" presName="composite" presStyleCnt="0"/>
      <dgm:spPr/>
    </dgm:pt>
    <dgm:pt modelId="{85180DE5-82DE-459A-B28E-C03BAAA45099}" type="pres">
      <dgm:prSet presAssocID="{D8E61B4E-07C3-4D1B-B49C-C407FC831346}" presName="parTx" presStyleLbl="alignNode1" presStyleIdx="1" presStyleCnt="2">
        <dgm:presLayoutVars>
          <dgm:chMax val="0"/>
          <dgm:chPref val="0"/>
          <dgm:bulletEnabled val="1"/>
        </dgm:presLayoutVars>
      </dgm:prSet>
      <dgm:spPr/>
      <dgm:t>
        <a:bodyPr/>
        <a:lstStyle/>
        <a:p>
          <a:endParaRPr lang="es-EC"/>
        </a:p>
      </dgm:t>
    </dgm:pt>
    <dgm:pt modelId="{0DD29A81-E14A-412A-B3DB-E4700B703BB8}" type="pres">
      <dgm:prSet presAssocID="{D8E61B4E-07C3-4D1B-B49C-C407FC831346}" presName="desTx" presStyleLbl="alignAccFollowNode1" presStyleIdx="1" presStyleCnt="2">
        <dgm:presLayoutVars>
          <dgm:bulletEnabled val="1"/>
        </dgm:presLayoutVars>
      </dgm:prSet>
      <dgm:spPr/>
      <dgm:t>
        <a:bodyPr/>
        <a:lstStyle/>
        <a:p>
          <a:endParaRPr lang="es-EC"/>
        </a:p>
      </dgm:t>
    </dgm:pt>
  </dgm:ptLst>
  <dgm:cxnLst>
    <dgm:cxn modelId="{724FCA8E-AB9A-4875-854C-C5223CDDC1E2}" type="presOf" srcId="{2D77E4FD-56A7-4D7E-880E-815708F86F28}" destId="{26900520-2B52-4024-AD42-A761B381F1FF}" srcOrd="0" destOrd="2" presId="urn:microsoft.com/office/officeart/2005/8/layout/hList1"/>
    <dgm:cxn modelId="{4754067C-D843-44B7-9FF5-03D6B0D5B0D2}" srcId="{34BD4637-BEE0-4B1D-9684-933558FD9DC0}" destId="{D8E61B4E-07C3-4D1B-B49C-C407FC831346}" srcOrd="1" destOrd="0" parTransId="{4D8FF4F4-4962-49C8-B216-2B0EF419AF31}" sibTransId="{EDC57D87-A551-4DC1-9856-C23BD27E3261}"/>
    <dgm:cxn modelId="{FF8ABDCA-E775-4D4F-B826-48BD31C27068}" type="presOf" srcId="{65CEAA2F-332F-403B-9B58-BF8600E114CC}" destId="{2D65FDB0-97C4-4491-BA4E-9F59AC3A3257}" srcOrd="0" destOrd="0" presId="urn:microsoft.com/office/officeart/2005/8/layout/hList1"/>
    <dgm:cxn modelId="{72657EE5-F9B4-4755-9B6A-8012B8C463DB}" srcId="{D8E61B4E-07C3-4D1B-B49C-C407FC831346}" destId="{3C34DC63-5B21-44AE-A261-FDF64E864353}" srcOrd="3" destOrd="0" parTransId="{E7D8426C-965F-432A-A8D3-72C1735EBBBB}" sibTransId="{3191ED1E-386B-43DC-88E3-C5FFE066D5F2}"/>
    <dgm:cxn modelId="{D5598DD2-83D8-4A1C-AEA5-4E6648F8562C}" srcId="{65CEAA2F-332F-403B-9B58-BF8600E114CC}" destId="{1F9269F1-7BFC-4621-9BF0-889102B37329}" srcOrd="3" destOrd="0" parTransId="{321F62BB-50E7-41A4-B4DB-CDD031221292}" sibTransId="{F47F3BAB-9B70-43F5-8CDA-A9C89AB2F3AA}"/>
    <dgm:cxn modelId="{FC75CC15-80D8-41B2-9D8B-48F86F8AF85D}" srcId="{D8E61B4E-07C3-4D1B-B49C-C407FC831346}" destId="{9CEA33E1-E3CC-4CD5-AE23-DA48CAF08B2B}" srcOrd="1" destOrd="0" parTransId="{8ADFFB8D-796D-46DC-8FA4-E0E45945D83C}" sibTransId="{C9DA89E7-1E96-4D38-AB0F-649C5E583305}"/>
    <dgm:cxn modelId="{28ECA5CF-1070-47D1-B73F-C86CE0DB7C74}" type="presOf" srcId="{1F9269F1-7BFC-4621-9BF0-889102B37329}" destId="{26900520-2B52-4024-AD42-A761B381F1FF}" srcOrd="0" destOrd="3" presId="urn:microsoft.com/office/officeart/2005/8/layout/hList1"/>
    <dgm:cxn modelId="{6B404714-D8EC-4B40-B7B9-BDB94321A9F4}" type="presOf" srcId="{86F3C639-04D1-4DEA-A671-4176DB252152}" destId="{0DD29A81-E14A-412A-B3DB-E4700B703BB8}" srcOrd="0" destOrd="0" presId="urn:microsoft.com/office/officeart/2005/8/layout/hList1"/>
    <dgm:cxn modelId="{44813C5D-E806-4357-8C3B-553DC042512F}" srcId="{D8E61B4E-07C3-4D1B-B49C-C407FC831346}" destId="{86F3C639-04D1-4DEA-A671-4176DB252152}" srcOrd="0" destOrd="0" parTransId="{684239C0-FA57-4B16-80C0-57729A1BC58F}" sibTransId="{26E172DC-83E7-4546-B363-0028E3BA6D70}"/>
    <dgm:cxn modelId="{8A713DAC-D81E-4F01-8E29-378A714893EF}" srcId="{65CEAA2F-332F-403B-9B58-BF8600E114CC}" destId="{959D9811-2A17-4143-8AC2-A84AF4492053}" srcOrd="1" destOrd="0" parTransId="{875D6C57-BF6C-4391-9E0F-C2B7412FCE84}" sibTransId="{A05DD8A1-A856-4135-A697-E8D76A486C47}"/>
    <dgm:cxn modelId="{3A53E8C7-359F-436A-BC40-59A2B49D4D88}" srcId="{34BD4637-BEE0-4B1D-9684-933558FD9DC0}" destId="{65CEAA2F-332F-403B-9B58-BF8600E114CC}" srcOrd="0" destOrd="0" parTransId="{5B21EE9A-ABFC-44A6-892B-5280B765D506}" sibTransId="{DF44F62A-0348-4E98-869D-DE32B938361A}"/>
    <dgm:cxn modelId="{261818F2-9FBF-414B-A7DF-C31888B0533B}" srcId="{65CEAA2F-332F-403B-9B58-BF8600E114CC}" destId="{AEBB47A7-A1DB-40EE-83A0-39F56B45DC49}" srcOrd="0" destOrd="0" parTransId="{EA85E805-4671-471B-BD8F-C4FBDC3C445B}" sibTransId="{4B881136-A52D-401D-837E-B0BCED052324}"/>
    <dgm:cxn modelId="{75545174-50F9-485E-AB63-CC5260DEE64E}" type="presOf" srcId="{3C34DC63-5B21-44AE-A261-FDF64E864353}" destId="{0DD29A81-E14A-412A-B3DB-E4700B703BB8}" srcOrd="0" destOrd="3" presId="urn:microsoft.com/office/officeart/2005/8/layout/hList1"/>
    <dgm:cxn modelId="{43B3AA4A-E579-42C8-A67D-CE7250BC5EDE}" type="presOf" srcId="{34BD4637-BEE0-4B1D-9684-933558FD9DC0}" destId="{11711BF9-EC14-45DD-A109-A9445191EEC9}" srcOrd="0" destOrd="0" presId="urn:microsoft.com/office/officeart/2005/8/layout/hList1"/>
    <dgm:cxn modelId="{CC245CA6-A9C0-4041-989B-44D439C7929F}" type="presOf" srcId="{3C677607-E779-4068-8887-1B6DE5CE4F2A}" destId="{0DD29A81-E14A-412A-B3DB-E4700B703BB8}" srcOrd="0" destOrd="2" presId="urn:microsoft.com/office/officeart/2005/8/layout/hList1"/>
    <dgm:cxn modelId="{FF068411-7ACB-4E24-9F52-58157DC8E45B}" srcId="{65CEAA2F-332F-403B-9B58-BF8600E114CC}" destId="{F2EF0419-3ED2-48D1-A2EB-9C0CAF35B521}" srcOrd="4" destOrd="0" parTransId="{B85E10AA-A2E3-4A4E-A9AA-599BB0FA2203}" sibTransId="{FA3C019A-EC54-42E8-B9AF-ADA6C4C10D9B}"/>
    <dgm:cxn modelId="{D44E7407-46EA-41AC-8A07-DC27DF47EB6F}" type="presOf" srcId="{586FB803-9FE7-4A8E-BA01-78577347E7A9}" destId="{26900520-2B52-4024-AD42-A761B381F1FF}" srcOrd="0" destOrd="5" presId="urn:microsoft.com/office/officeart/2005/8/layout/hList1"/>
    <dgm:cxn modelId="{F3D9B6B4-57F0-4A95-8C48-7AB2A22592F3}" srcId="{65CEAA2F-332F-403B-9B58-BF8600E114CC}" destId="{586FB803-9FE7-4A8E-BA01-78577347E7A9}" srcOrd="5" destOrd="0" parTransId="{F74573F6-FC48-4AAD-870F-5DE0254FE3AE}" sibTransId="{00653933-6CF7-4190-8A11-62CEC6E91B5A}"/>
    <dgm:cxn modelId="{A0423E3E-58A5-41B5-9129-1FD1A6185A95}" type="presOf" srcId="{D8E61B4E-07C3-4D1B-B49C-C407FC831346}" destId="{85180DE5-82DE-459A-B28E-C03BAAA45099}" srcOrd="0" destOrd="0" presId="urn:microsoft.com/office/officeart/2005/8/layout/hList1"/>
    <dgm:cxn modelId="{ACA2EBCE-8AE9-476A-9C6D-BA0602A579FB}" srcId="{65CEAA2F-332F-403B-9B58-BF8600E114CC}" destId="{2D77E4FD-56A7-4D7E-880E-815708F86F28}" srcOrd="2" destOrd="0" parTransId="{9ECC801C-5EA0-4AFB-99F8-B6EA63677689}" sibTransId="{6F1C1555-A25A-4417-8793-087019F168D5}"/>
    <dgm:cxn modelId="{8D326CDF-F5CD-4F68-A6A5-129CA5650EEB}" srcId="{D8E61B4E-07C3-4D1B-B49C-C407FC831346}" destId="{3C677607-E779-4068-8887-1B6DE5CE4F2A}" srcOrd="2" destOrd="0" parTransId="{2CCF6150-169A-4069-A4A0-E176283DDB5A}" sibTransId="{C2411969-0BFC-4CF1-A5E8-416F648C0874}"/>
    <dgm:cxn modelId="{D474DB29-27E3-47A5-A88E-859A1D690DB8}" type="presOf" srcId="{AEBB47A7-A1DB-40EE-83A0-39F56B45DC49}" destId="{26900520-2B52-4024-AD42-A761B381F1FF}" srcOrd="0" destOrd="0" presId="urn:microsoft.com/office/officeart/2005/8/layout/hList1"/>
    <dgm:cxn modelId="{B2E170B3-A6CF-4679-94F5-96856EE972C2}" type="presOf" srcId="{9CEA33E1-E3CC-4CD5-AE23-DA48CAF08B2B}" destId="{0DD29A81-E14A-412A-B3DB-E4700B703BB8}" srcOrd="0" destOrd="1" presId="urn:microsoft.com/office/officeart/2005/8/layout/hList1"/>
    <dgm:cxn modelId="{2A8498C5-708C-4D48-885C-EAD2084C6C53}" type="presOf" srcId="{959D9811-2A17-4143-8AC2-A84AF4492053}" destId="{26900520-2B52-4024-AD42-A761B381F1FF}" srcOrd="0" destOrd="1" presId="urn:microsoft.com/office/officeart/2005/8/layout/hList1"/>
    <dgm:cxn modelId="{4226C396-8F49-414B-B4F5-C5250D3D9F91}" type="presOf" srcId="{F2EF0419-3ED2-48D1-A2EB-9C0CAF35B521}" destId="{26900520-2B52-4024-AD42-A761B381F1FF}" srcOrd="0" destOrd="4" presId="urn:microsoft.com/office/officeart/2005/8/layout/hList1"/>
    <dgm:cxn modelId="{80618B38-6899-4AAA-8460-D723080A81B6}" type="presParOf" srcId="{11711BF9-EC14-45DD-A109-A9445191EEC9}" destId="{FD35E601-7980-43E6-BBB9-1DB9FCF41994}" srcOrd="0" destOrd="0" presId="urn:microsoft.com/office/officeart/2005/8/layout/hList1"/>
    <dgm:cxn modelId="{7BF4162A-D14C-48AE-B007-7CD176457AAF}" type="presParOf" srcId="{FD35E601-7980-43E6-BBB9-1DB9FCF41994}" destId="{2D65FDB0-97C4-4491-BA4E-9F59AC3A3257}" srcOrd="0" destOrd="0" presId="urn:microsoft.com/office/officeart/2005/8/layout/hList1"/>
    <dgm:cxn modelId="{D047D84C-98E3-41B0-AD55-2C95C35E1F5B}" type="presParOf" srcId="{FD35E601-7980-43E6-BBB9-1DB9FCF41994}" destId="{26900520-2B52-4024-AD42-A761B381F1FF}" srcOrd="1" destOrd="0" presId="urn:microsoft.com/office/officeart/2005/8/layout/hList1"/>
    <dgm:cxn modelId="{ACD6333A-F55B-4A56-8DF9-60ECB3DCDB0C}" type="presParOf" srcId="{11711BF9-EC14-45DD-A109-A9445191EEC9}" destId="{A153A84D-FAA8-422A-A1C4-63B055492899}" srcOrd="1" destOrd="0" presId="urn:microsoft.com/office/officeart/2005/8/layout/hList1"/>
    <dgm:cxn modelId="{497C59EB-A91A-437F-B21C-5253CFB50BAC}" type="presParOf" srcId="{11711BF9-EC14-45DD-A109-A9445191EEC9}" destId="{C385EEA8-CCBA-4727-9332-4E303B789DE9}" srcOrd="2" destOrd="0" presId="urn:microsoft.com/office/officeart/2005/8/layout/hList1"/>
    <dgm:cxn modelId="{1CE7997A-EB46-4BF1-9A3D-ACC95D62FB99}" type="presParOf" srcId="{C385EEA8-CCBA-4727-9332-4E303B789DE9}" destId="{85180DE5-82DE-459A-B28E-C03BAAA45099}" srcOrd="0" destOrd="0" presId="urn:microsoft.com/office/officeart/2005/8/layout/hList1"/>
    <dgm:cxn modelId="{4CDB8ED5-34F3-47D4-BB8C-F78274A18652}" type="presParOf" srcId="{C385EEA8-CCBA-4727-9332-4E303B789DE9}" destId="{0DD29A81-E14A-412A-B3DB-E4700B703BB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5F9DE5-C8FB-4DBF-AD3C-4C648D3B516E}" type="doc">
      <dgm:prSet loTypeId="urn:microsoft.com/office/officeart/2005/8/layout/lProcess1" loCatId="process" qsTypeId="urn:microsoft.com/office/officeart/2005/8/quickstyle/simple1" qsCatId="simple" csTypeId="urn:microsoft.com/office/officeart/2005/8/colors/colorful2" csCatId="colorful" phldr="1"/>
      <dgm:spPr/>
      <dgm:t>
        <a:bodyPr/>
        <a:lstStyle/>
        <a:p>
          <a:endParaRPr lang="es-EC"/>
        </a:p>
      </dgm:t>
    </dgm:pt>
    <dgm:pt modelId="{B0467276-74AD-4B48-ABCB-87789EF91887}">
      <dgm:prSet phldrT="[Texto]" custT="1"/>
      <dgm:spPr/>
      <dgm:t>
        <a:bodyPr/>
        <a:lstStyle/>
        <a:p>
          <a:r>
            <a:rPr lang="es-EC" sz="1400" b="0" dirty="0" smtClean="0">
              <a:latin typeface="Times New Roman" panose="02020603050405020304" pitchFamily="18" charset="0"/>
              <a:cs typeface="Times New Roman" panose="02020603050405020304" pitchFamily="18" charset="0"/>
            </a:rPr>
            <a:t>Enfoque de investigación:</a:t>
          </a:r>
          <a:endParaRPr lang="es-EC" sz="1400" b="0" dirty="0">
            <a:latin typeface="Times New Roman" panose="02020603050405020304" pitchFamily="18" charset="0"/>
            <a:cs typeface="Times New Roman" panose="02020603050405020304" pitchFamily="18" charset="0"/>
          </a:endParaRPr>
        </a:p>
      </dgm:t>
    </dgm:pt>
    <dgm:pt modelId="{4CEEB04A-ADD4-4617-A704-6E2245820154}" type="parTrans" cxnId="{699F2A68-C1B3-4BA8-B026-102EA13FE7E7}">
      <dgm:prSet/>
      <dgm:spPr/>
      <dgm:t>
        <a:bodyPr/>
        <a:lstStyle/>
        <a:p>
          <a:endParaRPr lang="es-EC" sz="1000">
            <a:latin typeface="Times New Roman" panose="02020603050405020304" pitchFamily="18" charset="0"/>
            <a:cs typeface="Times New Roman" panose="02020603050405020304" pitchFamily="18" charset="0"/>
          </a:endParaRPr>
        </a:p>
      </dgm:t>
    </dgm:pt>
    <dgm:pt modelId="{A4BA4396-3E08-440E-804F-06FA8EAE7DDE}" type="sibTrans" cxnId="{699F2A68-C1B3-4BA8-B026-102EA13FE7E7}">
      <dgm:prSet/>
      <dgm:spPr/>
      <dgm:t>
        <a:bodyPr/>
        <a:lstStyle/>
        <a:p>
          <a:endParaRPr lang="es-EC" sz="1000">
            <a:latin typeface="Times New Roman" panose="02020603050405020304" pitchFamily="18" charset="0"/>
            <a:cs typeface="Times New Roman" panose="02020603050405020304" pitchFamily="18" charset="0"/>
          </a:endParaRPr>
        </a:p>
      </dgm:t>
    </dgm:pt>
    <dgm:pt modelId="{00A63ACA-B0A4-4394-BFB2-1B25F1B1690A}">
      <dgm:prSet phldrT="[Texto]" custT="1"/>
      <dgm:spPr/>
      <dgm:t>
        <a:bodyPr/>
        <a:lstStyle/>
        <a:p>
          <a:r>
            <a:rPr lang="es-EC" sz="1400" b="0" dirty="0" smtClean="0">
              <a:latin typeface="Times New Roman" panose="02020603050405020304" pitchFamily="18" charset="0"/>
              <a:cs typeface="Times New Roman" panose="02020603050405020304" pitchFamily="18" charset="0"/>
            </a:rPr>
            <a:t>Tipología de investigación:</a:t>
          </a:r>
          <a:endParaRPr lang="es-EC" sz="1400" b="0" dirty="0">
            <a:latin typeface="Times New Roman" panose="02020603050405020304" pitchFamily="18" charset="0"/>
            <a:cs typeface="Times New Roman" panose="02020603050405020304" pitchFamily="18" charset="0"/>
          </a:endParaRPr>
        </a:p>
      </dgm:t>
    </dgm:pt>
    <dgm:pt modelId="{20851202-928E-4528-8AC8-C19EE5F30729}" type="parTrans" cxnId="{3ABAE291-899C-473C-A3DD-F0FBD60207CB}">
      <dgm:prSet/>
      <dgm:spPr/>
      <dgm:t>
        <a:bodyPr/>
        <a:lstStyle/>
        <a:p>
          <a:endParaRPr lang="es-EC" sz="1000">
            <a:latin typeface="Times New Roman" panose="02020603050405020304" pitchFamily="18" charset="0"/>
            <a:cs typeface="Times New Roman" panose="02020603050405020304" pitchFamily="18" charset="0"/>
          </a:endParaRPr>
        </a:p>
      </dgm:t>
    </dgm:pt>
    <dgm:pt modelId="{55452652-D107-48D2-9D93-3A6809E53ECE}" type="sibTrans" cxnId="{3ABAE291-899C-473C-A3DD-F0FBD60207CB}">
      <dgm:prSet/>
      <dgm:spPr/>
      <dgm:t>
        <a:bodyPr/>
        <a:lstStyle/>
        <a:p>
          <a:endParaRPr lang="es-EC" sz="1000">
            <a:latin typeface="Times New Roman" panose="02020603050405020304" pitchFamily="18" charset="0"/>
            <a:cs typeface="Times New Roman" panose="02020603050405020304" pitchFamily="18" charset="0"/>
          </a:endParaRPr>
        </a:p>
      </dgm:t>
    </dgm:pt>
    <dgm:pt modelId="{370FF921-F9E3-4068-B1D3-2B73BED4EC1C}">
      <dgm:prSet phldrT="[Texto]" custT="1"/>
      <dgm:spPr/>
      <dgm:t>
        <a:bodyPr/>
        <a:lstStyle/>
        <a:p>
          <a:r>
            <a:rPr lang="es-EC" sz="1400" b="0" dirty="0" smtClean="0">
              <a:latin typeface="Times New Roman" panose="02020603050405020304" pitchFamily="18" charset="0"/>
              <a:cs typeface="Times New Roman" panose="02020603050405020304" pitchFamily="18" charset="0"/>
            </a:rPr>
            <a:t>Cuantitativo</a:t>
          </a:r>
          <a:endParaRPr lang="es-EC" sz="1400" b="0" dirty="0">
            <a:latin typeface="Times New Roman" panose="02020603050405020304" pitchFamily="18" charset="0"/>
            <a:cs typeface="Times New Roman" panose="02020603050405020304" pitchFamily="18" charset="0"/>
          </a:endParaRPr>
        </a:p>
      </dgm:t>
    </dgm:pt>
    <dgm:pt modelId="{73AA781F-27AE-47AB-93D3-332CF69838AF}" type="parTrans" cxnId="{F9CC383A-FBD0-4CBB-9931-02A1FAB36F98}">
      <dgm:prSet/>
      <dgm:spPr/>
      <dgm:t>
        <a:bodyPr/>
        <a:lstStyle/>
        <a:p>
          <a:endParaRPr lang="es-EC" sz="1000">
            <a:latin typeface="Times New Roman" panose="02020603050405020304" pitchFamily="18" charset="0"/>
            <a:cs typeface="Times New Roman" panose="02020603050405020304" pitchFamily="18" charset="0"/>
          </a:endParaRPr>
        </a:p>
      </dgm:t>
    </dgm:pt>
    <dgm:pt modelId="{8F349D77-A285-4D71-A190-2077B9C62FD4}" type="sibTrans" cxnId="{F9CC383A-FBD0-4CBB-9931-02A1FAB36F98}">
      <dgm:prSet/>
      <dgm:spPr/>
      <dgm:t>
        <a:bodyPr/>
        <a:lstStyle/>
        <a:p>
          <a:endParaRPr lang="es-EC" sz="1000">
            <a:latin typeface="Times New Roman" panose="02020603050405020304" pitchFamily="18" charset="0"/>
            <a:cs typeface="Times New Roman" panose="02020603050405020304" pitchFamily="18" charset="0"/>
          </a:endParaRPr>
        </a:p>
      </dgm:t>
    </dgm:pt>
    <dgm:pt modelId="{FB02DB6E-0C25-4FB2-B88F-E157AD5007D2}">
      <dgm:prSet phldrT="[Texto]" custT="1"/>
      <dgm:spPr/>
      <dgm:t>
        <a:bodyPr/>
        <a:lstStyle/>
        <a:p>
          <a:r>
            <a:rPr lang="es-EC" sz="1400" b="0" dirty="0" smtClean="0">
              <a:latin typeface="Times New Roman" panose="02020603050405020304" pitchFamily="18" charset="0"/>
              <a:cs typeface="Times New Roman" panose="02020603050405020304" pitchFamily="18" charset="0"/>
            </a:rPr>
            <a:t>Por su finalidad:</a:t>
          </a:r>
          <a:endParaRPr lang="es-EC" sz="1400" b="0" dirty="0">
            <a:latin typeface="Times New Roman" panose="02020603050405020304" pitchFamily="18" charset="0"/>
            <a:cs typeface="Times New Roman" panose="02020603050405020304" pitchFamily="18" charset="0"/>
          </a:endParaRPr>
        </a:p>
      </dgm:t>
    </dgm:pt>
    <dgm:pt modelId="{EDDFB1FB-E4A2-46A7-99F2-0E6CD25C70E9}" type="parTrans" cxnId="{4E73EA76-1044-45EA-9D61-748EA4617350}">
      <dgm:prSet/>
      <dgm:spPr/>
      <dgm:t>
        <a:bodyPr/>
        <a:lstStyle/>
        <a:p>
          <a:endParaRPr lang="es-EC" sz="1000">
            <a:latin typeface="Times New Roman" panose="02020603050405020304" pitchFamily="18" charset="0"/>
            <a:cs typeface="Times New Roman" panose="02020603050405020304" pitchFamily="18" charset="0"/>
          </a:endParaRPr>
        </a:p>
      </dgm:t>
    </dgm:pt>
    <dgm:pt modelId="{CA590E17-AC5B-4FF1-9D31-740E6E4F4BBB}" type="sibTrans" cxnId="{4E73EA76-1044-45EA-9D61-748EA4617350}">
      <dgm:prSet/>
      <dgm:spPr/>
      <dgm:t>
        <a:bodyPr/>
        <a:lstStyle/>
        <a:p>
          <a:endParaRPr lang="es-EC" sz="1000">
            <a:latin typeface="Times New Roman" panose="02020603050405020304" pitchFamily="18" charset="0"/>
            <a:cs typeface="Times New Roman" panose="02020603050405020304" pitchFamily="18" charset="0"/>
          </a:endParaRPr>
        </a:p>
      </dgm:t>
    </dgm:pt>
    <dgm:pt modelId="{6756EFC9-5D71-4002-AD27-5F7D71E4A821}">
      <dgm:prSet phldrT="[Texto]" custT="1"/>
      <dgm:spPr/>
      <dgm:t>
        <a:bodyPr/>
        <a:lstStyle/>
        <a:p>
          <a:r>
            <a:rPr lang="es-EC" sz="1400" b="0" dirty="0" smtClean="0">
              <a:latin typeface="Times New Roman" panose="02020603050405020304" pitchFamily="18" charset="0"/>
              <a:cs typeface="Times New Roman" panose="02020603050405020304" pitchFamily="18" charset="0"/>
            </a:rPr>
            <a:t>Aplicada</a:t>
          </a:r>
          <a:endParaRPr lang="es-EC" sz="1400" b="0" dirty="0">
            <a:latin typeface="Times New Roman" panose="02020603050405020304" pitchFamily="18" charset="0"/>
            <a:cs typeface="Times New Roman" panose="02020603050405020304" pitchFamily="18" charset="0"/>
          </a:endParaRPr>
        </a:p>
      </dgm:t>
    </dgm:pt>
    <dgm:pt modelId="{D438C19B-5984-4C68-B722-584F4C66B159}" type="parTrans" cxnId="{76CCB4B3-7C17-4171-9D58-8A5EEBFBD422}">
      <dgm:prSet/>
      <dgm:spPr/>
      <dgm:t>
        <a:bodyPr/>
        <a:lstStyle/>
        <a:p>
          <a:endParaRPr lang="es-EC" sz="1000">
            <a:latin typeface="Times New Roman" panose="02020603050405020304" pitchFamily="18" charset="0"/>
            <a:cs typeface="Times New Roman" panose="02020603050405020304" pitchFamily="18" charset="0"/>
          </a:endParaRPr>
        </a:p>
      </dgm:t>
    </dgm:pt>
    <dgm:pt modelId="{0AE01C8D-6C6F-4DF3-A398-82AAA4BE6445}" type="sibTrans" cxnId="{76CCB4B3-7C17-4171-9D58-8A5EEBFBD422}">
      <dgm:prSet/>
      <dgm:spPr/>
      <dgm:t>
        <a:bodyPr/>
        <a:lstStyle/>
        <a:p>
          <a:endParaRPr lang="es-EC" sz="1000">
            <a:latin typeface="Times New Roman" panose="02020603050405020304" pitchFamily="18" charset="0"/>
            <a:cs typeface="Times New Roman" panose="02020603050405020304" pitchFamily="18" charset="0"/>
          </a:endParaRPr>
        </a:p>
      </dgm:t>
    </dgm:pt>
    <dgm:pt modelId="{5DE75E6A-CB29-4953-BF20-DCB736B76551}">
      <dgm:prSet phldrT="[Texto]" custT="1"/>
      <dgm:spPr/>
      <dgm:t>
        <a:bodyPr/>
        <a:lstStyle/>
        <a:p>
          <a:r>
            <a:rPr lang="es-EC" sz="1400" b="0" dirty="0" smtClean="0">
              <a:latin typeface="Times New Roman" panose="02020603050405020304" pitchFamily="18" charset="0"/>
              <a:cs typeface="Times New Roman" panose="02020603050405020304" pitchFamily="18" charset="0"/>
            </a:rPr>
            <a:t>Por las fuentes de información:</a:t>
          </a:r>
          <a:endParaRPr lang="es-EC" sz="1400" b="0" dirty="0">
            <a:latin typeface="Times New Roman" panose="02020603050405020304" pitchFamily="18" charset="0"/>
            <a:cs typeface="Times New Roman" panose="02020603050405020304" pitchFamily="18" charset="0"/>
          </a:endParaRPr>
        </a:p>
      </dgm:t>
    </dgm:pt>
    <dgm:pt modelId="{008CD845-BCE6-4087-BF21-1211AE65108E}" type="parTrans" cxnId="{9F18AB6A-0F4A-4547-9012-E832B7447AF1}">
      <dgm:prSet/>
      <dgm:spPr/>
      <dgm:t>
        <a:bodyPr/>
        <a:lstStyle/>
        <a:p>
          <a:endParaRPr lang="es-EC" sz="1000">
            <a:latin typeface="Times New Roman" panose="02020603050405020304" pitchFamily="18" charset="0"/>
            <a:cs typeface="Times New Roman" panose="02020603050405020304" pitchFamily="18" charset="0"/>
          </a:endParaRPr>
        </a:p>
      </dgm:t>
    </dgm:pt>
    <dgm:pt modelId="{E8FB46BF-BAC8-4E73-A236-004E296BF623}" type="sibTrans" cxnId="{9F18AB6A-0F4A-4547-9012-E832B7447AF1}">
      <dgm:prSet/>
      <dgm:spPr/>
      <dgm:t>
        <a:bodyPr/>
        <a:lstStyle/>
        <a:p>
          <a:endParaRPr lang="es-EC" sz="1000">
            <a:latin typeface="Times New Roman" panose="02020603050405020304" pitchFamily="18" charset="0"/>
            <a:cs typeface="Times New Roman" panose="02020603050405020304" pitchFamily="18" charset="0"/>
          </a:endParaRPr>
        </a:p>
      </dgm:t>
    </dgm:pt>
    <dgm:pt modelId="{44592BB2-A9AE-4B49-8795-0BE3A85A8407}">
      <dgm:prSet phldrT="[Texto]" custT="1"/>
      <dgm:spPr/>
      <dgm:t>
        <a:bodyPr/>
        <a:lstStyle/>
        <a:p>
          <a:r>
            <a:rPr lang="es-EC" sz="1400" b="0" dirty="0" smtClean="0">
              <a:latin typeface="Times New Roman" panose="02020603050405020304" pitchFamily="18" charset="0"/>
              <a:cs typeface="Times New Roman" panose="02020603050405020304" pitchFamily="18" charset="0"/>
            </a:rPr>
            <a:t>de campo</a:t>
          </a:r>
          <a:endParaRPr lang="es-EC" sz="1400" b="0" dirty="0">
            <a:latin typeface="Times New Roman" panose="02020603050405020304" pitchFamily="18" charset="0"/>
            <a:cs typeface="Times New Roman" panose="02020603050405020304" pitchFamily="18" charset="0"/>
          </a:endParaRPr>
        </a:p>
      </dgm:t>
    </dgm:pt>
    <dgm:pt modelId="{DFE1DF42-7132-4970-9656-50F1BCBA66B6}" type="parTrans" cxnId="{6F8826EC-7214-4D74-89D6-1E846F595605}">
      <dgm:prSet/>
      <dgm:spPr/>
      <dgm:t>
        <a:bodyPr/>
        <a:lstStyle/>
        <a:p>
          <a:endParaRPr lang="es-EC" sz="1000">
            <a:latin typeface="Times New Roman" panose="02020603050405020304" pitchFamily="18" charset="0"/>
            <a:cs typeface="Times New Roman" panose="02020603050405020304" pitchFamily="18" charset="0"/>
          </a:endParaRPr>
        </a:p>
      </dgm:t>
    </dgm:pt>
    <dgm:pt modelId="{59B8AAE6-BF8A-4AB0-81AC-F1E32FF25930}" type="sibTrans" cxnId="{6F8826EC-7214-4D74-89D6-1E846F595605}">
      <dgm:prSet/>
      <dgm:spPr/>
      <dgm:t>
        <a:bodyPr/>
        <a:lstStyle/>
        <a:p>
          <a:endParaRPr lang="es-EC" sz="1000">
            <a:latin typeface="Times New Roman" panose="02020603050405020304" pitchFamily="18" charset="0"/>
            <a:cs typeface="Times New Roman" panose="02020603050405020304" pitchFamily="18" charset="0"/>
          </a:endParaRPr>
        </a:p>
      </dgm:t>
    </dgm:pt>
    <dgm:pt modelId="{7816B561-F2D7-4F7D-851F-00863E483DC7}">
      <dgm:prSet phldrT="[Texto]" custT="1"/>
      <dgm:spPr/>
      <dgm:t>
        <a:bodyPr/>
        <a:lstStyle/>
        <a:p>
          <a:r>
            <a:rPr lang="es-EC" sz="1400" b="0" dirty="0" smtClean="0">
              <a:latin typeface="Times New Roman" panose="02020603050405020304" pitchFamily="18" charset="0"/>
              <a:cs typeface="Times New Roman" panose="02020603050405020304" pitchFamily="18" charset="0"/>
            </a:rPr>
            <a:t>Por las unidades de análisis:</a:t>
          </a:r>
          <a:endParaRPr lang="es-EC" sz="1400" b="0" dirty="0">
            <a:latin typeface="Times New Roman" panose="02020603050405020304" pitchFamily="18" charset="0"/>
            <a:cs typeface="Times New Roman" panose="02020603050405020304" pitchFamily="18" charset="0"/>
          </a:endParaRPr>
        </a:p>
      </dgm:t>
    </dgm:pt>
    <dgm:pt modelId="{3CDCA696-B91F-4581-A8ED-705DA1395EB3}" type="parTrans" cxnId="{9B28BB02-0B47-4F31-8169-53BB9F1E38CC}">
      <dgm:prSet/>
      <dgm:spPr/>
      <dgm:t>
        <a:bodyPr/>
        <a:lstStyle/>
        <a:p>
          <a:endParaRPr lang="es-EC" sz="1000">
            <a:latin typeface="Times New Roman" panose="02020603050405020304" pitchFamily="18" charset="0"/>
            <a:cs typeface="Times New Roman" panose="02020603050405020304" pitchFamily="18" charset="0"/>
          </a:endParaRPr>
        </a:p>
      </dgm:t>
    </dgm:pt>
    <dgm:pt modelId="{6D5DBFCA-0674-4A02-8D85-806C05B18BB7}" type="sibTrans" cxnId="{9B28BB02-0B47-4F31-8169-53BB9F1E38CC}">
      <dgm:prSet/>
      <dgm:spPr/>
      <dgm:t>
        <a:bodyPr/>
        <a:lstStyle/>
        <a:p>
          <a:endParaRPr lang="es-EC" sz="1000">
            <a:latin typeface="Times New Roman" panose="02020603050405020304" pitchFamily="18" charset="0"/>
            <a:cs typeface="Times New Roman" panose="02020603050405020304" pitchFamily="18" charset="0"/>
          </a:endParaRPr>
        </a:p>
      </dgm:t>
    </dgm:pt>
    <dgm:pt modelId="{0A465449-7A42-4336-A392-696CB4CF19FB}">
      <dgm:prSet phldrT="[Texto]" custT="1"/>
      <dgm:spPr/>
      <dgm:t>
        <a:bodyPr/>
        <a:lstStyle/>
        <a:p>
          <a:r>
            <a:rPr lang="es-EC" sz="1400" b="0" dirty="0" err="1" smtClean="0">
              <a:latin typeface="Times New Roman" panose="02020603050405020304" pitchFamily="18" charset="0"/>
              <a:cs typeface="Times New Roman" panose="02020603050405020304" pitchFamily="18" charset="0"/>
            </a:rPr>
            <a:t>Insitu</a:t>
          </a:r>
          <a:endParaRPr lang="es-EC" sz="1400" b="0" dirty="0">
            <a:latin typeface="Times New Roman" panose="02020603050405020304" pitchFamily="18" charset="0"/>
            <a:cs typeface="Times New Roman" panose="02020603050405020304" pitchFamily="18" charset="0"/>
          </a:endParaRPr>
        </a:p>
      </dgm:t>
    </dgm:pt>
    <dgm:pt modelId="{6EDF297F-989F-42B7-88F2-F0F6F5938BC4}" type="parTrans" cxnId="{28FA9EBB-09FC-4E97-97EA-10712E3F14E2}">
      <dgm:prSet/>
      <dgm:spPr/>
      <dgm:t>
        <a:bodyPr/>
        <a:lstStyle/>
        <a:p>
          <a:endParaRPr lang="es-EC" sz="1000">
            <a:latin typeface="Times New Roman" panose="02020603050405020304" pitchFamily="18" charset="0"/>
            <a:cs typeface="Times New Roman" panose="02020603050405020304" pitchFamily="18" charset="0"/>
          </a:endParaRPr>
        </a:p>
      </dgm:t>
    </dgm:pt>
    <dgm:pt modelId="{C23F79A4-E71F-480B-8538-632D0909A16A}" type="sibTrans" cxnId="{28FA9EBB-09FC-4E97-97EA-10712E3F14E2}">
      <dgm:prSet/>
      <dgm:spPr/>
      <dgm:t>
        <a:bodyPr/>
        <a:lstStyle/>
        <a:p>
          <a:endParaRPr lang="es-EC" sz="1000">
            <a:latin typeface="Times New Roman" panose="02020603050405020304" pitchFamily="18" charset="0"/>
            <a:cs typeface="Times New Roman" panose="02020603050405020304" pitchFamily="18" charset="0"/>
          </a:endParaRPr>
        </a:p>
      </dgm:t>
    </dgm:pt>
    <dgm:pt modelId="{24154253-B1C1-4F33-927F-906D71D23286}">
      <dgm:prSet phldrT="[Texto]" custT="1"/>
      <dgm:spPr/>
      <dgm:t>
        <a:bodyPr/>
        <a:lstStyle/>
        <a:p>
          <a:r>
            <a:rPr lang="es-EC" sz="1400" b="0" dirty="0" smtClean="0">
              <a:latin typeface="Times New Roman" panose="02020603050405020304" pitchFamily="18" charset="0"/>
              <a:cs typeface="Times New Roman" panose="02020603050405020304" pitchFamily="18" charset="0"/>
            </a:rPr>
            <a:t>Por el control de las variables:</a:t>
          </a:r>
          <a:endParaRPr lang="es-EC" sz="1400" b="0" dirty="0">
            <a:latin typeface="Times New Roman" panose="02020603050405020304" pitchFamily="18" charset="0"/>
            <a:cs typeface="Times New Roman" panose="02020603050405020304" pitchFamily="18" charset="0"/>
          </a:endParaRPr>
        </a:p>
      </dgm:t>
    </dgm:pt>
    <dgm:pt modelId="{C981683F-876B-46A4-B87D-590764BDFB87}" type="parTrans" cxnId="{1A2AD0B9-3B8B-4D72-84E1-EBEA6D21778A}">
      <dgm:prSet/>
      <dgm:spPr/>
      <dgm:t>
        <a:bodyPr/>
        <a:lstStyle/>
        <a:p>
          <a:endParaRPr lang="es-EC" sz="1000">
            <a:latin typeface="Times New Roman" panose="02020603050405020304" pitchFamily="18" charset="0"/>
            <a:cs typeface="Times New Roman" panose="02020603050405020304" pitchFamily="18" charset="0"/>
          </a:endParaRPr>
        </a:p>
      </dgm:t>
    </dgm:pt>
    <dgm:pt modelId="{6C39A939-4679-4D56-80EE-77560E673159}" type="sibTrans" cxnId="{1A2AD0B9-3B8B-4D72-84E1-EBEA6D21778A}">
      <dgm:prSet/>
      <dgm:spPr/>
      <dgm:t>
        <a:bodyPr/>
        <a:lstStyle/>
        <a:p>
          <a:endParaRPr lang="es-EC" sz="1000">
            <a:latin typeface="Times New Roman" panose="02020603050405020304" pitchFamily="18" charset="0"/>
            <a:cs typeface="Times New Roman" panose="02020603050405020304" pitchFamily="18" charset="0"/>
          </a:endParaRPr>
        </a:p>
      </dgm:t>
    </dgm:pt>
    <dgm:pt modelId="{D1005EDB-0AFC-450E-90A8-CEE76529553C}">
      <dgm:prSet phldrT="[Texto]" custT="1"/>
      <dgm:spPr/>
      <dgm:t>
        <a:bodyPr/>
        <a:lstStyle/>
        <a:p>
          <a:r>
            <a:rPr lang="es-EC" sz="1400" b="0" dirty="0" smtClean="0">
              <a:latin typeface="Times New Roman" panose="02020603050405020304" pitchFamily="18" charset="0"/>
              <a:cs typeface="Times New Roman" panose="02020603050405020304" pitchFamily="18" charset="0"/>
            </a:rPr>
            <a:t>No experimental</a:t>
          </a:r>
          <a:endParaRPr lang="es-EC" sz="1400" b="0" dirty="0">
            <a:latin typeface="Times New Roman" panose="02020603050405020304" pitchFamily="18" charset="0"/>
            <a:cs typeface="Times New Roman" panose="02020603050405020304" pitchFamily="18" charset="0"/>
          </a:endParaRPr>
        </a:p>
      </dgm:t>
    </dgm:pt>
    <dgm:pt modelId="{B679BEF3-5125-41CF-9653-7C01BD9CF1F8}" type="parTrans" cxnId="{6114AD63-916E-47F5-94F0-07A853301DEE}">
      <dgm:prSet/>
      <dgm:spPr/>
      <dgm:t>
        <a:bodyPr/>
        <a:lstStyle/>
        <a:p>
          <a:endParaRPr lang="es-EC" sz="1000">
            <a:latin typeface="Times New Roman" panose="02020603050405020304" pitchFamily="18" charset="0"/>
            <a:cs typeface="Times New Roman" panose="02020603050405020304" pitchFamily="18" charset="0"/>
          </a:endParaRPr>
        </a:p>
      </dgm:t>
    </dgm:pt>
    <dgm:pt modelId="{18F95289-FE12-45CD-92B0-1B316F9613C9}" type="sibTrans" cxnId="{6114AD63-916E-47F5-94F0-07A853301DEE}">
      <dgm:prSet/>
      <dgm:spPr/>
      <dgm:t>
        <a:bodyPr/>
        <a:lstStyle/>
        <a:p>
          <a:endParaRPr lang="es-EC" sz="1000">
            <a:latin typeface="Times New Roman" panose="02020603050405020304" pitchFamily="18" charset="0"/>
            <a:cs typeface="Times New Roman" panose="02020603050405020304" pitchFamily="18" charset="0"/>
          </a:endParaRPr>
        </a:p>
      </dgm:t>
    </dgm:pt>
    <dgm:pt modelId="{0C9C2C70-1820-4F91-AD18-43C70801E3A4}">
      <dgm:prSet phldrT="[Texto]" custT="1"/>
      <dgm:spPr/>
      <dgm:t>
        <a:bodyPr/>
        <a:lstStyle/>
        <a:p>
          <a:r>
            <a:rPr lang="es-EC" sz="1400" b="0" dirty="0" smtClean="0">
              <a:latin typeface="Times New Roman" panose="02020603050405020304" pitchFamily="18" charset="0"/>
              <a:cs typeface="Times New Roman" panose="02020603050405020304" pitchFamily="18" charset="0"/>
            </a:rPr>
            <a:t>Por el alcance:</a:t>
          </a:r>
          <a:endParaRPr lang="es-EC" sz="1400" b="0" dirty="0">
            <a:latin typeface="Times New Roman" panose="02020603050405020304" pitchFamily="18" charset="0"/>
            <a:cs typeface="Times New Roman" panose="02020603050405020304" pitchFamily="18" charset="0"/>
          </a:endParaRPr>
        </a:p>
      </dgm:t>
    </dgm:pt>
    <dgm:pt modelId="{76CBF63B-30D5-49B0-A177-E462EC258A36}" type="parTrans" cxnId="{278B4EB7-69C9-480C-AE55-E686EB067EAD}">
      <dgm:prSet/>
      <dgm:spPr/>
      <dgm:t>
        <a:bodyPr/>
        <a:lstStyle/>
        <a:p>
          <a:endParaRPr lang="es-EC" sz="1000">
            <a:latin typeface="Times New Roman" panose="02020603050405020304" pitchFamily="18" charset="0"/>
            <a:cs typeface="Times New Roman" panose="02020603050405020304" pitchFamily="18" charset="0"/>
          </a:endParaRPr>
        </a:p>
      </dgm:t>
    </dgm:pt>
    <dgm:pt modelId="{E5AB5307-F534-46B8-A4EA-2CB8672BD27B}" type="sibTrans" cxnId="{278B4EB7-69C9-480C-AE55-E686EB067EAD}">
      <dgm:prSet/>
      <dgm:spPr/>
      <dgm:t>
        <a:bodyPr/>
        <a:lstStyle/>
        <a:p>
          <a:endParaRPr lang="es-EC" sz="1000">
            <a:latin typeface="Times New Roman" panose="02020603050405020304" pitchFamily="18" charset="0"/>
            <a:cs typeface="Times New Roman" panose="02020603050405020304" pitchFamily="18" charset="0"/>
          </a:endParaRPr>
        </a:p>
      </dgm:t>
    </dgm:pt>
    <dgm:pt modelId="{B551162A-1AA3-4C28-A161-16CD145C59FB}">
      <dgm:prSet phldrT="[Texto]" custT="1"/>
      <dgm:spPr/>
      <dgm:t>
        <a:bodyPr/>
        <a:lstStyle/>
        <a:p>
          <a:r>
            <a:rPr lang="es-EC" sz="1400" b="0" dirty="0" smtClean="0">
              <a:latin typeface="Times New Roman" panose="02020603050405020304" pitchFamily="18" charset="0"/>
              <a:cs typeface="Times New Roman" panose="02020603050405020304" pitchFamily="18" charset="0"/>
            </a:rPr>
            <a:t>Correlacional</a:t>
          </a:r>
          <a:endParaRPr lang="es-EC" sz="1400" b="0" dirty="0">
            <a:latin typeface="Times New Roman" panose="02020603050405020304" pitchFamily="18" charset="0"/>
            <a:cs typeface="Times New Roman" panose="02020603050405020304" pitchFamily="18" charset="0"/>
          </a:endParaRPr>
        </a:p>
      </dgm:t>
    </dgm:pt>
    <dgm:pt modelId="{4A829519-C1F6-461D-B80A-64876A333FAD}" type="parTrans" cxnId="{C44D2C64-16E5-4914-B939-F1066B20C911}">
      <dgm:prSet/>
      <dgm:spPr/>
      <dgm:t>
        <a:bodyPr/>
        <a:lstStyle/>
        <a:p>
          <a:endParaRPr lang="es-EC" sz="1000">
            <a:latin typeface="Times New Roman" panose="02020603050405020304" pitchFamily="18" charset="0"/>
            <a:cs typeface="Times New Roman" panose="02020603050405020304" pitchFamily="18" charset="0"/>
          </a:endParaRPr>
        </a:p>
      </dgm:t>
    </dgm:pt>
    <dgm:pt modelId="{B83CA8FA-CA38-4873-A1F2-64B08D4618E7}" type="sibTrans" cxnId="{C44D2C64-16E5-4914-B939-F1066B20C911}">
      <dgm:prSet/>
      <dgm:spPr/>
      <dgm:t>
        <a:bodyPr/>
        <a:lstStyle/>
        <a:p>
          <a:endParaRPr lang="es-EC" sz="1000">
            <a:latin typeface="Times New Roman" panose="02020603050405020304" pitchFamily="18" charset="0"/>
            <a:cs typeface="Times New Roman" panose="02020603050405020304" pitchFamily="18" charset="0"/>
          </a:endParaRPr>
        </a:p>
      </dgm:t>
    </dgm:pt>
    <dgm:pt modelId="{0E90D274-F38D-4263-93EF-87C5D4EC4F21}">
      <dgm:prSet phldrT="[Texto]" custT="1"/>
      <dgm:spPr/>
      <dgm:t>
        <a:bodyPr/>
        <a:lstStyle/>
        <a:p>
          <a:r>
            <a:rPr lang="es-EC" sz="1400" b="0" dirty="0" smtClean="0">
              <a:latin typeface="Times New Roman" panose="02020603050405020304" pitchFamily="18" charset="0"/>
              <a:cs typeface="Times New Roman" panose="02020603050405020304" pitchFamily="18" charset="0"/>
            </a:rPr>
            <a:t>Hipótesis</a:t>
          </a:r>
          <a:endParaRPr lang="es-EC" sz="1400" b="0" dirty="0">
            <a:latin typeface="Times New Roman" panose="02020603050405020304" pitchFamily="18" charset="0"/>
            <a:cs typeface="Times New Roman" panose="02020603050405020304" pitchFamily="18" charset="0"/>
          </a:endParaRPr>
        </a:p>
      </dgm:t>
    </dgm:pt>
    <dgm:pt modelId="{2E30CB25-0F5E-4D0B-B2BD-F986E73F7639}" type="parTrans" cxnId="{4D3D4AB0-830A-4FD8-8BE5-9DBDC6C30A4F}">
      <dgm:prSet/>
      <dgm:spPr/>
      <dgm:t>
        <a:bodyPr/>
        <a:lstStyle/>
        <a:p>
          <a:endParaRPr lang="es-EC" sz="1000">
            <a:latin typeface="Times New Roman" panose="02020603050405020304" pitchFamily="18" charset="0"/>
            <a:cs typeface="Times New Roman" panose="02020603050405020304" pitchFamily="18" charset="0"/>
          </a:endParaRPr>
        </a:p>
      </dgm:t>
    </dgm:pt>
    <dgm:pt modelId="{E0D5901A-B6E8-40E9-AA20-95AC92D32AE4}" type="sibTrans" cxnId="{4D3D4AB0-830A-4FD8-8BE5-9DBDC6C30A4F}">
      <dgm:prSet/>
      <dgm:spPr/>
      <dgm:t>
        <a:bodyPr/>
        <a:lstStyle/>
        <a:p>
          <a:endParaRPr lang="es-EC" sz="1000">
            <a:latin typeface="Times New Roman" panose="02020603050405020304" pitchFamily="18" charset="0"/>
            <a:cs typeface="Times New Roman" panose="02020603050405020304" pitchFamily="18" charset="0"/>
          </a:endParaRPr>
        </a:p>
      </dgm:t>
    </dgm:pt>
    <dgm:pt modelId="{0A42C779-511F-4661-AE02-DB2733864717}">
      <dgm:prSet phldrT="[Texto]" custT="1"/>
      <dgm:spPr/>
      <dgm:t>
        <a:bodyPr/>
        <a:lstStyle/>
        <a:p>
          <a:r>
            <a:rPr lang="es-EC" sz="1400" b="0" dirty="0" smtClean="0">
              <a:latin typeface="Times New Roman" panose="02020603050405020304" pitchFamily="18" charset="0"/>
              <a:cs typeface="Times New Roman" panose="02020603050405020304" pitchFamily="18" charset="0"/>
            </a:rPr>
            <a:t>Variables</a:t>
          </a:r>
          <a:endParaRPr lang="es-EC" sz="1400" b="0" dirty="0">
            <a:latin typeface="Times New Roman" panose="02020603050405020304" pitchFamily="18" charset="0"/>
            <a:cs typeface="Times New Roman" panose="02020603050405020304" pitchFamily="18" charset="0"/>
          </a:endParaRPr>
        </a:p>
      </dgm:t>
    </dgm:pt>
    <dgm:pt modelId="{6D9BA653-8677-407A-A2F6-3D2ED702F712}" type="parTrans" cxnId="{C11B8547-64BF-41E1-A643-0D47338761DB}">
      <dgm:prSet/>
      <dgm:spPr/>
      <dgm:t>
        <a:bodyPr/>
        <a:lstStyle/>
        <a:p>
          <a:endParaRPr lang="es-EC" sz="1000">
            <a:latin typeface="Times New Roman" panose="02020603050405020304" pitchFamily="18" charset="0"/>
            <a:cs typeface="Times New Roman" panose="02020603050405020304" pitchFamily="18" charset="0"/>
          </a:endParaRPr>
        </a:p>
      </dgm:t>
    </dgm:pt>
    <dgm:pt modelId="{12CB90F1-0A4F-46E3-8F81-ACFDC35AE73A}" type="sibTrans" cxnId="{C11B8547-64BF-41E1-A643-0D47338761DB}">
      <dgm:prSet/>
      <dgm:spPr/>
      <dgm:t>
        <a:bodyPr/>
        <a:lstStyle/>
        <a:p>
          <a:endParaRPr lang="es-EC" sz="1000">
            <a:latin typeface="Times New Roman" panose="02020603050405020304" pitchFamily="18" charset="0"/>
            <a:cs typeface="Times New Roman" panose="02020603050405020304" pitchFamily="18" charset="0"/>
          </a:endParaRPr>
        </a:p>
      </dgm:t>
    </dgm:pt>
    <dgm:pt modelId="{F76A7AF5-7739-40AB-B4DB-6A889617E247}">
      <dgm:prSet phldrT="[Texto]" custT="1"/>
      <dgm:spPr/>
      <dgm:t>
        <a:bodyPr/>
        <a:lstStyle/>
        <a:p>
          <a:r>
            <a:rPr lang="es-EC" sz="1400" b="0" dirty="0" smtClean="0">
              <a:latin typeface="Times New Roman" panose="02020603050405020304" pitchFamily="18" charset="0"/>
              <a:cs typeface="Times New Roman" panose="02020603050405020304" pitchFamily="18" charset="0"/>
            </a:rPr>
            <a:t>Instrumentos de recolección de información:</a:t>
          </a:r>
          <a:endParaRPr lang="es-EC" sz="1400" b="0" dirty="0">
            <a:latin typeface="Times New Roman" panose="02020603050405020304" pitchFamily="18" charset="0"/>
            <a:cs typeface="Times New Roman" panose="02020603050405020304" pitchFamily="18" charset="0"/>
          </a:endParaRPr>
        </a:p>
      </dgm:t>
    </dgm:pt>
    <dgm:pt modelId="{B4CA05A4-EC32-4B1E-8BBF-2DF39B310ADD}" type="parTrans" cxnId="{D5D666EE-8E3E-46A7-A360-605EA2EF6FAC}">
      <dgm:prSet/>
      <dgm:spPr/>
      <dgm:t>
        <a:bodyPr/>
        <a:lstStyle/>
        <a:p>
          <a:endParaRPr lang="es-EC" sz="1000">
            <a:latin typeface="Times New Roman" panose="02020603050405020304" pitchFamily="18" charset="0"/>
            <a:cs typeface="Times New Roman" panose="02020603050405020304" pitchFamily="18" charset="0"/>
          </a:endParaRPr>
        </a:p>
      </dgm:t>
    </dgm:pt>
    <dgm:pt modelId="{53510362-ACA1-4C3D-8520-CA785B5005A1}" type="sibTrans" cxnId="{D5D666EE-8E3E-46A7-A360-605EA2EF6FAC}">
      <dgm:prSet/>
      <dgm:spPr/>
      <dgm:t>
        <a:bodyPr/>
        <a:lstStyle/>
        <a:p>
          <a:endParaRPr lang="es-EC" sz="1000">
            <a:latin typeface="Times New Roman" panose="02020603050405020304" pitchFamily="18" charset="0"/>
            <a:cs typeface="Times New Roman" panose="02020603050405020304" pitchFamily="18" charset="0"/>
          </a:endParaRPr>
        </a:p>
      </dgm:t>
    </dgm:pt>
    <dgm:pt modelId="{2D5D1191-A749-4012-BEC7-2F4B857ECCC5}">
      <dgm:prSet phldrT="[Texto]" custT="1"/>
      <dgm:spPr/>
      <dgm:t>
        <a:bodyPr/>
        <a:lstStyle/>
        <a:p>
          <a:r>
            <a:rPr lang="es-EC" sz="1400" b="0" dirty="0" smtClean="0">
              <a:latin typeface="Times New Roman" panose="02020603050405020304" pitchFamily="18" charset="0"/>
              <a:cs typeface="Times New Roman" panose="02020603050405020304" pitchFamily="18" charset="0"/>
            </a:rPr>
            <a:t>Encuesta</a:t>
          </a:r>
          <a:endParaRPr lang="es-EC" sz="1400" b="0" dirty="0">
            <a:latin typeface="Times New Roman" panose="02020603050405020304" pitchFamily="18" charset="0"/>
            <a:cs typeface="Times New Roman" panose="02020603050405020304" pitchFamily="18" charset="0"/>
          </a:endParaRPr>
        </a:p>
      </dgm:t>
    </dgm:pt>
    <dgm:pt modelId="{7FBF1550-D327-45C2-9498-5E73A6B005A9}" type="parTrans" cxnId="{8C3257E6-B8C3-46CB-8F6E-DA2255C9B5AD}">
      <dgm:prSet/>
      <dgm:spPr/>
      <dgm:t>
        <a:bodyPr/>
        <a:lstStyle/>
        <a:p>
          <a:endParaRPr lang="es-EC" sz="1000">
            <a:latin typeface="Times New Roman" panose="02020603050405020304" pitchFamily="18" charset="0"/>
            <a:cs typeface="Times New Roman" panose="02020603050405020304" pitchFamily="18" charset="0"/>
          </a:endParaRPr>
        </a:p>
      </dgm:t>
    </dgm:pt>
    <dgm:pt modelId="{75FDA8B4-8736-41A9-B46C-6DBB6FC264F1}" type="sibTrans" cxnId="{8C3257E6-B8C3-46CB-8F6E-DA2255C9B5AD}">
      <dgm:prSet/>
      <dgm:spPr/>
      <dgm:t>
        <a:bodyPr/>
        <a:lstStyle/>
        <a:p>
          <a:endParaRPr lang="es-EC" sz="1000">
            <a:latin typeface="Times New Roman" panose="02020603050405020304" pitchFamily="18" charset="0"/>
            <a:cs typeface="Times New Roman" panose="02020603050405020304" pitchFamily="18" charset="0"/>
          </a:endParaRPr>
        </a:p>
      </dgm:t>
    </dgm:pt>
    <dgm:pt modelId="{5D66701A-3721-4218-B1ED-08461776ADA4}">
      <dgm:prSet phldrT="[Texto]" custT="1"/>
      <dgm:spPr/>
      <dgm:t>
        <a:bodyPr/>
        <a:lstStyle/>
        <a:p>
          <a:r>
            <a:rPr lang="es-EC" sz="1400" b="0" dirty="0" smtClean="0">
              <a:latin typeface="Times New Roman" panose="02020603050405020304" pitchFamily="18" charset="0"/>
              <a:cs typeface="Times New Roman" panose="02020603050405020304" pitchFamily="18" charset="0"/>
            </a:rPr>
            <a:t>Procedimiento para recolección de datos:</a:t>
          </a:r>
          <a:endParaRPr lang="es-EC" sz="1400" b="0" dirty="0">
            <a:latin typeface="Times New Roman" panose="02020603050405020304" pitchFamily="18" charset="0"/>
            <a:cs typeface="Times New Roman" panose="02020603050405020304" pitchFamily="18" charset="0"/>
          </a:endParaRPr>
        </a:p>
      </dgm:t>
    </dgm:pt>
    <dgm:pt modelId="{75D9EC05-FFE2-4944-93F2-5EA6FA6F5B7E}" type="parTrans" cxnId="{79458712-4659-47C6-B749-E7A4AAC49861}">
      <dgm:prSet/>
      <dgm:spPr/>
      <dgm:t>
        <a:bodyPr/>
        <a:lstStyle/>
        <a:p>
          <a:endParaRPr lang="es-EC" sz="1000">
            <a:latin typeface="Times New Roman" panose="02020603050405020304" pitchFamily="18" charset="0"/>
            <a:cs typeface="Times New Roman" panose="02020603050405020304" pitchFamily="18" charset="0"/>
          </a:endParaRPr>
        </a:p>
      </dgm:t>
    </dgm:pt>
    <dgm:pt modelId="{0A75036B-AD07-47BB-8069-C8F0D6A703FA}" type="sibTrans" cxnId="{79458712-4659-47C6-B749-E7A4AAC49861}">
      <dgm:prSet/>
      <dgm:spPr/>
      <dgm:t>
        <a:bodyPr/>
        <a:lstStyle/>
        <a:p>
          <a:endParaRPr lang="es-EC" sz="1000">
            <a:latin typeface="Times New Roman" panose="02020603050405020304" pitchFamily="18" charset="0"/>
            <a:cs typeface="Times New Roman" panose="02020603050405020304" pitchFamily="18" charset="0"/>
          </a:endParaRPr>
        </a:p>
      </dgm:t>
    </dgm:pt>
    <dgm:pt modelId="{5C696BED-FFE3-491A-994F-40A6DDCD236F}">
      <dgm:prSet phldrT="[Texto]" custT="1"/>
      <dgm:spPr/>
      <dgm:t>
        <a:bodyPr/>
        <a:lstStyle/>
        <a:p>
          <a:r>
            <a:rPr lang="es-EC" sz="1400" b="0" dirty="0" smtClean="0">
              <a:latin typeface="Times New Roman" panose="02020603050405020304" pitchFamily="18" charset="0"/>
              <a:cs typeface="Times New Roman" panose="02020603050405020304" pitchFamily="18" charset="0"/>
            </a:rPr>
            <a:t>Técnica de campo</a:t>
          </a:r>
          <a:endParaRPr lang="es-EC" sz="1400" b="0" dirty="0">
            <a:latin typeface="Times New Roman" panose="02020603050405020304" pitchFamily="18" charset="0"/>
            <a:cs typeface="Times New Roman" panose="02020603050405020304" pitchFamily="18" charset="0"/>
          </a:endParaRPr>
        </a:p>
      </dgm:t>
    </dgm:pt>
    <dgm:pt modelId="{FF43A749-A8A1-4388-9EAA-6FDD60F1E07C}" type="parTrans" cxnId="{8D934B36-2FBE-4D3B-9164-E098EB18F282}">
      <dgm:prSet/>
      <dgm:spPr/>
      <dgm:t>
        <a:bodyPr/>
        <a:lstStyle/>
        <a:p>
          <a:endParaRPr lang="es-EC" sz="1000">
            <a:latin typeface="Times New Roman" panose="02020603050405020304" pitchFamily="18" charset="0"/>
            <a:cs typeface="Times New Roman" panose="02020603050405020304" pitchFamily="18" charset="0"/>
          </a:endParaRPr>
        </a:p>
      </dgm:t>
    </dgm:pt>
    <dgm:pt modelId="{E255DC67-E4FC-40DF-B7FD-5CA77A946CF9}" type="sibTrans" cxnId="{8D934B36-2FBE-4D3B-9164-E098EB18F282}">
      <dgm:prSet/>
      <dgm:spPr/>
      <dgm:t>
        <a:bodyPr/>
        <a:lstStyle/>
        <a:p>
          <a:endParaRPr lang="es-EC" sz="1000">
            <a:latin typeface="Times New Roman" panose="02020603050405020304" pitchFamily="18" charset="0"/>
            <a:cs typeface="Times New Roman" panose="02020603050405020304" pitchFamily="18" charset="0"/>
          </a:endParaRPr>
        </a:p>
      </dgm:t>
    </dgm:pt>
    <dgm:pt modelId="{494C1F22-EEE3-4FE8-AB5A-50A6E6E5F809}">
      <dgm:prSet phldrT="[Texto]" custT="1"/>
      <dgm:spPr/>
      <dgm:t>
        <a:bodyPr/>
        <a:lstStyle/>
        <a:p>
          <a:r>
            <a:rPr lang="es-EC" sz="1400" b="0" dirty="0" smtClean="0">
              <a:latin typeface="Times New Roman" panose="02020603050405020304" pitchFamily="18" charset="0"/>
              <a:cs typeface="Times New Roman" panose="02020603050405020304" pitchFamily="18" charset="0"/>
            </a:rPr>
            <a:t>Cobertura de las unidades de análisis:</a:t>
          </a:r>
          <a:endParaRPr lang="es-EC" sz="1400" b="0" dirty="0">
            <a:latin typeface="Times New Roman" panose="02020603050405020304" pitchFamily="18" charset="0"/>
            <a:cs typeface="Times New Roman" panose="02020603050405020304" pitchFamily="18" charset="0"/>
          </a:endParaRPr>
        </a:p>
      </dgm:t>
    </dgm:pt>
    <dgm:pt modelId="{4B22EF18-5E7B-4C0C-822E-CEAB35B8851B}" type="parTrans" cxnId="{DBADD3F5-A30C-4E0C-9083-70DD0CB872E4}">
      <dgm:prSet/>
      <dgm:spPr/>
      <dgm:t>
        <a:bodyPr/>
        <a:lstStyle/>
        <a:p>
          <a:endParaRPr lang="es-EC" sz="1000">
            <a:latin typeface="Times New Roman" panose="02020603050405020304" pitchFamily="18" charset="0"/>
            <a:cs typeface="Times New Roman" panose="02020603050405020304" pitchFamily="18" charset="0"/>
          </a:endParaRPr>
        </a:p>
      </dgm:t>
    </dgm:pt>
    <dgm:pt modelId="{822A24A8-9726-40EB-BABD-915DD38D76E4}" type="sibTrans" cxnId="{DBADD3F5-A30C-4E0C-9083-70DD0CB872E4}">
      <dgm:prSet/>
      <dgm:spPr/>
      <dgm:t>
        <a:bodyPr/>
        <a:lstStyle/>
        <a:p>
          <a:endParaRPr lang="es-EC" sz="1000">
            <a:latin typeface="Times New Roman" panose="02020603050405020304" pitchFamily="18" charset="0"/>
            <a:cs typeface="Times New Roman" panose="02020603050405020304" pitchFamily="18" charset="0"/>
          </a:endParaRPr>
        </a:p>
      </dgm:t>
    </dgm:pt>
    <dgm:pt modelId="{7CB41B2E-E34D-4561-BC0F-8D8F741A3547}">
      <dgm:prSet phldrT="[Texto]" custT="1"/>
      <dgm:spPr/>
      <dgm:t>
        <a:bodyPr/>
        <a:lstStyle/>
        <a:p>
          <a:r>
            <a:rPr lang="es-EC" sz="1400" b="0" dirty="0" smtClean="0">
              <a:latin typeface="Times New Roman" panose="02020603050405020304" pitchFamily="18" charset="0"/>
              <a:cs typeface="Times New Roman" panose="02020603050405020304" pitchFamily="18" charset="0"/>
            </a:rPr>
            <a:t>Muestra</a:t>
          </a:r>
          <a:endParaRPr lang="es-EC" sz="1400" b="0" dirty="0">
            <a:latin typeface="Times New Roman" panose="02020603050405020304" pitchFamily="18" charset="0"/>
            <a:cs typeface="Times New Roman" panose="02020603050405020304" pitchFamily="18" charset="0"/>
          </a:endParaRPr>
        </a:p>
      </dgm:t>
    </dgm:pt>
    <dgm:pt modelId="{D20CE040-3641-4558-8B69-D78A01C5CC63}" type="parTrans" cxnId="{0BA8E754-B98B-4EC0-9735-248F7D18955F}">
      <dgm:prSet/>
      <dgm:spPr/>
      <dgm:t>
        <a:bodyPr/>
        <a:lstStyle/>
        <a:p>
          <a:endParaRPr lang="es-EC" sz="1000">
            <a:latin typeface="Times New Roman" panose="02020603050405020304" pitchFamily="18" charset="0"/>
            <a:cs typeface="Times New Roman" panose="02020603050405020304" pitchFamily="18" charset="0"/>
          </a:endParaRPr>
        </a:p>
      </dgm:t>
    </dgm:pt>
    <dgm:pt modelId="{8996827F-F559-484F-A477-0E5FE8D6CDE9}" type="sibTrans" cxnId="{0BA8E754-B98B-4EC0-9735-248F7D18955F}">
      <dgm:prSet/>
      <dgm:spPr/>
      <dgm:t>
        <a:bodyPr/>
        <a:lstStyle/>
        <a:p>
          <a:endParaRPr lang="es-EC" sz="1000">
            <a:latin typeface="Times New Roman" panose="02020603050405020304" pitchFamily="18" charset="0"/>
            <a:cs typeface="Times New Roman" panose="02020603050405020304" pitchFamily="18" charset="0"/>
          </a:endParaRPr>
        </a:p>
      </dgm:t>
    </dgm:pt>
    <dgm:pt modelId="{A3D8BEA0-BA99-40DA-86A4-34C6582608B7}">
      <dgm:prSet phldrT="[Texto]" custT="1"/>
      <dgm:spPr/>
      <dgm:t>
        <a:bodyPr/>
        <a:lstStyle/>
        <a:p>
          <a:r>
            <a:rPr lang="es-EC" sz="1400" b="0" dirty="0" smtClean="0">
              <a:latin typeface="Times New Roman" panose="02020603050405020304" pitchFamily="18" charset="0"/>
              <a:cs typeface="Times New Roman" panose="02020603050405020304" pitchFamily="18" charset="0"/>
            </a:rPr>
            <a:t>Procedimiento para tratamiento y análisis de información:</a:t>
          </a:r>
          <a:endParaRPr lang="es-EC" sz="1400" b="0" dirty="0">
            <a:latin typeface="Times New Roman" panose="02020603050405020304" pitchFamily="18" charset="0"/>
            <a:cs typeface="Times New Roman" panose="02020603050405020304" pitchFamily="18" charset="0"/>
          </a:endParaRPr>
        </a:p>
      </dgm:t>
    </dgm:pt>
    <dgm:pt modelId="{2A164A80-F94D-44AE-819F-F828B196F4C2}" type="parTrans" cxnId="{51445E28-273F-4132-8EC3-571068C26197}">
      <dgm:prSet/>
      <dgm:spPr/>
      <dgm:t>
        <a:bodyPr/>
        <a:lstStyle/>
        <a:p>
          <a:endParaRPr lang="es-EC" sz="1000">
            <a:latin typeface="Times New Roman" panose="02020603050405020304" pitchFamily="18" charset="0"/>
            <a:cs typeface="Times New Roman" panose="02020603050405020304" pitchFamily="18" charset="0"/>
          </a:endParaRPr>
        </a:p>
      </dgm:t>
    </dgm:pt>
    <dgm:pt modelId="{DA01E099-7D01-4AD1-A3F8-DBC5EA66B70E}" type="sibTrans" cxnId="{51445E28-273F-4132-8EC3-571068C26197}">
      <dgm:prSet/>
      <dgm:spPr/>
      <dgm:t>
        <a:bodyPr/>
        <a:lstStyle/>
        <a:p>
          <a:endParaRPr lang="es-EC" sz="1000">
            <a:latin typeface="Times New Roman" panose="02020603050405020304" pitchFamily="18" charset="0"/>
            <a:cs typeface="Times New Roman" panose="02020603050405020304" pitchFamily="18" charset="0"/>
          </a:endParaRPr>
        </a:p>
      </dgm:t>
    </dgm:pt>
    <dgm:pt modelId="{501581E8-4078-4FB7-B6A4-05A942E163F5}">
      <dgm:prSet phldrT="[Texto]" custT="1"/>
      <dgm:spPr/>
      <dgm:t>
        <a:bodyPr/>
        <a:lstStyle/>
        <a:p>
          <a:r>
            <a:rPr lang="es-EC" sz="1400" b="0" dirty="0" smtClean="0">
              <a:latin typeface="Times New Roman" panose="02020603050405020304" pitchFamily="18" charset="0"/>
              <a:cs typeface="Times New Roman" panose="02020603050405020304" pitchFamily="18" charset="0"/>
            </a:rPr>
            <a:t>Estadística descriptiva</a:t>
          </a:r>
          <a:endParaRPr lang="es-EC" sz="1400" b="0" dirty="0">
            <a:latin typeface="Times New Roman" panose="02020603050405020304" pitchFamily="18" charset="0"/>
            <a:cs typeface="Times New Roman" panose="02020603050405020304" pitchFamily="18" charset="0"/>
          </a:endParaRPr>
        </a:p>
      </dgm:t>
    </dgm:pt>
    <dgm:pt modelId="{BB0E3B13-9416-4C34-A40A-A4BC4CEF3EA8}" type="parTrans" cxnId="{2B056706-94A0-42A7-92AD-4605CCB9A875}">
      <dgm:prSet/>
      <dgm:spPr/>
      <dgm:t>
        <a:bodyPr/>
        <a:lstStyle/>
        <a:p>
          <a:endParaRPr lang="es-EC" sz="1000">
            <a:latin typeface="Times New Roman" panose="02020603050405020304" pitchFamily="18" charset="0"/>
            <a:cs typeface="Times New Roman" panose="02020603050405020304" pitchFamily="18" charset="0"/>
          </a:endParaRPr>
        </a:p>
      </dgm:t>
    </dgm:pt>
    <dgm:pt modelId="{442E6CB9-DEB3-42AE-B8C6-3C9EDE9F2CF2}" type="sibTrans" cxnId="{2B056706-94A0-42A7-92AD-4605CCB9A875}">
      <dgm:prSet/>
      <dgm:spPr/>
      <dgm:t>
        <a:bodyPr/>
        <a:lstStyle/>
        <a:p>
          <a:endParaRPr lang="es-EC" sz="1000">
            <a:latin typeface="Times New Roman" panose="02020603050405020304" pitchFamily="18" charset="0"/>
            <a:cs typeface="Times New Roman" panose="02020603050405020304" pitchFamily="18" charset="0"/>
          </a:endParaRPr>
        </a:p>
      </dgm:t>
    </dgm:pt>
    <dgm:pt modelId="{434089D5-E923-48E7-8CFE-322D9598AEF1}" type="pres">
      <dgm:prSet presAssocID="{0B5F9DE5-C8FB-4DBF-AD3C-4C648D3B516E}" presName="Name0" presStyleCnt="0">
        <dgm:presLayoutVars>
          <dgm:dir/>
          <dgm:animLvl val="lvl"/>
          <dgm:resizeHandles val="exact"/>
        </dgm:presLayoutVars>
      </dgm:prSet>
      <dgm:spPr/>
      <dgm:t>
        <a:bodyPr/>
        <a:lstStyle/>
        <a:p>
          <a:endParaRPr lang="es-EC"/>
        </a:p>
      </dgm:t>
    </dgm:pt>
    <dgm:pt modelId="{358D6CA5-C3C6-48DD-9842-14E203306DB7}" type="pres">
      <dgm:prSet presAssocID="{B0467276-74AD-4B48-ABCB-87789EF91887}" presName="vertFlow" presStyleCnt="0"/>
      <dgm:spPr/>
    </dgm:pt>
    <dgm:pt modelId="{E7800DC1-C38C-407C-A752-EE881DEE28BA}" type="pres">
      <dgm:prSet presAssocID="{B0467276-74AD-4B48-ABCB-87789EF91887}" presName="header" presStyleLbl="node1" presStyleIdx="0" presStyleCnt="6" custScaleX="233574" custScaleY="389706"/>
      <dgm:spPr/>
      <dgm:t>
        <a:bodyPr/>
        <a:lstStyle/>
        <a:p>
          <a:endParaRPr lang="es-EC"/>
        </a:p>
      </dgm:t>
    </dgm:pt>
    <dgm:pt modelId="{23DFB0C8-5A08-43C7-9357-C52E8D35FA6B}" type="pres">
      <dgm:prSet presAssocID="{73AA781F-27AE-47AB-93D3-332CF69838AF}" presName="parTrans" presStyleLbl="sibTrans2D1" presStyleIdx="0" presStyleCnt="11"/>
      <dgm:spPr/>
      <dgm:t>
        <a:bodyPr/>
        <a:lstStyle/>
        <a:p>
          <a:endParaRPr lang="es-EC"/>
        </a:p>
      </dgm:t>
    </dgm:pt>
    <dgm:pt modelId="{0E22A706-53B2-4512-BFF6-5570E54F0000}" type="pres">
      <dgm:prSet presAssocID="{370FF921-F9E3-4068-B1D3-2B73BED4EC1C}" presName="child" presStyleLbl="alignAccFollowNode1" presStyleIdx="0" presStyleCnt="11" custScaleX="233574" custScaleY="389706" custLinFactY="27715" custLinFactNeighborX="2240" custLinFactNeighborY="100000">
        <dgm:presLayoutVars>
          <dgm:chMax val="0"/>
          <dgm:bulletEnabled val="1"/>
        </dgm:presLayoutVars>
      </dgm:prSet>
      <dgm:spPr/>
      <dgm:t>
        <a:bodyPr/>
        <a:lstStyle/>
        <a:p>
          <a:endParaRPr lang="es-EC"/>
        </a:p>
      </dgm:t>
    </dgm:pt>
    <dgm:pt modelId="{7C40D310-C834-4125-B1A0-F9C851880CF1}" type="pres">
      <dgm:prSet presAssocID="{B0467276-74AD-4B48-ABCB-87789EF91887}" presName="hSp" presStyleCnt="0"/>
      <dgm:spPr/>
    </dgm:pt>
    <dgm:pt modelId="{A4E8F3BE-1264-432F-A462-E7DC185BACFF}" type="pres">
      <dgm:prSet presAssocID="{00A63ACA-B0A4-4394-BFB2-1B25F1B1690A}" presName="vertFlow" presStyleCnt="0"/>
      <dgm:spPr/>
    </dgm:pt>
    <dgm:pt modelId="{EB43A42E-16F6-4F9C-B850-760CBD2928E8}" type="pres">
      <dgm:prSet presAssocID="{00A63ACA-B0A4-4394-BFB2-1B25F1B1690A}" presName="header" presStyleLbl="node1" presStyleIdx="1" presStyleCnt="6" custScaleX="233574" custScaleY="389706"/>
      <dgm:spPr/>
      <dgm:t>
        <a:bodyPr/>
        <a:lstStyle/>
        <a:p>
          <a:endParaRPr lang="es-EC"/>
        </a:p>
      </dgm:t>
    </dgm:pt>
    <dgm:pt modelId="{2AAD71D0-20DD-471A-AC8A-9FD14D0DC949}" type="pres">
      <dgm:prSet presAssocID="{EDDFB1FB-E4A2-46A7-99F2-0E6CD25C70E9}" presName="parTrans" presStyleLbl="sibTrans2D1" presStyleIdx="1" presStyleCnt="11"/>
      <dgm:spPr/>
      <dgm:t>
        <a:bodyPr/>
        <a:lstStyle/>
        <a:p>
          <a:endParaRPr lang="es-EC"/>
        </a:p>
      </dgm:t>
    </dgm:pt>
    <dgm:pt modelId="{D6267A0B-C73E-44EE-B5FB-CE83181F1592}" type="pres">
      <dgm:prSet presAssocID="{FB02DB6E-0C25-4FB2-B88F-E157AD5007D2}" presName="child" presStyleLbl="alignAccFollowNode1" presStyleIdx="1" presStyleCnt="11" custScaleX="233574" custScaleY="389706" custLinFactY="27715" custLinFactNeighborX="2240" custLinFactNeighborY="100000">
        <dgm:presLayoutVars>
          <dgm:chMax val="0"/>
          <dgm:bulletEnabled val="1"/>
        </dgm:presLayoutVars>
      </dgm:prSet>
      <dgm:spPr/>
      <dgm:t>
        <a:bodyPr/>
        <a:lstStyle/>
        <a:p>
          <a:endParaRPr lang="es-EC"/>
        </a:p>
      </dgm:t>
    </dgm:pt>
    <dgm:pt modelId="{0562BF25-0528-4D88-8428-AF916ECD0B31}" type="pres">
      <dgm:prSet presAssocID="{CA590E17-AC5B-4FF1-9D31-740E6E4F4BBB}" presName="sibTrans" presStyleLbl="sibTrans2D1" presStyleIdx="2" presStyleCnt="11"/>
      <dgm:spPr/>
      <dgm:t>
        <a:bodyPr/>
        <a:lstStyle/>
        <a:p>
          <a:endParaRPr lang="es-EC"/>
        </a:p>
      </dgm:t>
    </dgm:pt>
    <dgm:pt modelId="{5E379D99-2883-463E-8D8E-AFBB8D51FEA5}" type="pres">
      <dgm:prSet presAssocID="{5DE75E6A-CB29-4953-BF20-DCB736B76551}" presName="child" presStyleLbl="alignAccFollowNode1" presStyleIdx="2" presStyleCnt="11" custScaleX="233574" custScaleY="389706" custLinFactY="27715" custLinFactNeighborX="2240" custLinFactNeighborY="100000">
        <dgm:presLayoutVars>
          <dgm:chMax val="0"/>
          <dgm:bulletEnabled val="1"/>
        </dgm:presLayoutVars>
      </dgm:prSet>
      <dgm:spPr/>
      <dgm:t>
        <a:bodyPr/>
        <a:lstStyle/>
        <a:p>
          <a:endParaRPr lang="es-EC"/>
        </a:p>
      </dgm:t>
    </dgm:pt>
    <dgm:pt modelId="{AC105B80-1B39-4E5E-90C3-33EB83423CC7}" type="pres">
      <dgm:prSet presAssocID="{E8FB46BF-BAC8-4E73-A236-004E296BF623}" presName="sibTrans" presStyleLbl="sibTrans2D1" presStyleIdx="3" presStyleCnt="11"/>
      <dgm:spPr/>
      <dgm:t>
        <a:bodyPr/>
        <a:lstStyle/>
        <a:p>
          <a:endParaRPr lang="es-EC"/>
        </a:p>
      </dgm:t>
    </dgm:pt>
    <dgm:pt modelId="{76FBB362-9BC8-43E3-8946-CF422E5BB97B}" type="pres">
      <dgm:prSet presAssocID="{7816B561-F2D7-4F7D-851F-00863E483DC7}" presName="child" presStyleLbl="alignAccFollowNode1" presStyleIdx="3" presStyleCnt="11" custScaleX="233574" custScaleY="389706" custLinFactY="27715" custLinFactNeighborX="2240" custLinFactNeighborY="100000">
        <dgm:presLayoutVars>
          <dgm:chMax val="0"/>
          <dgm:bulletEnabled val="1"/>
        </dgm:presLayoutVars>
      </dgm:prSet>
      <dgm:spPr/>
      <dgm:t>
        <a:bodyPr/>
        <a:lstStyle/>
        <a:p>
          <a:endParaRPr lang="es-EC"/>
        </a:p>
      </dgm:t>
    </dgm:pt>
    <dgm:pt modelId="{74608D51-04F1-4C9B-AEC2-B4F39F18BD05}" type="pres">
      <dgm:prSet presAssocID="{6D5DBFCA-0674-4A02-8D85-806C05B18BB7}" presName="sibTrans" presStyleLbl="sibTrans2D1" presStyleIdx="4" presStyleCnt="11"/>
      <dgm:spPr/>
      <dgm:t>
        <a:bodyPr/>
        <a:lstStyle/>
        <a:p>
          <a:endParaRPr lang="es-EC"/>
        </a:p>
      </dgm:t>
    </dgm:pt>
    <dgm:pt modelId="{F9DE2383-C50F-459C-BA61-40B694BD2968}" type="pres">
      <dgm:prSet presAssocID="{24154253-B1C1-4F33-927F-906D71D23286}" presName="child" presStyleLbl="alignAccFollowNode1" presStyleIdx="4" presStyleCnt="11" custScaleX="233574" custScaleY="389706" custLinFactY="27715" custLinFactNeighborX="2240" custLinFactNeighborY="100000">
        <dgm:presLayoutVars>
          <dgm:chMax val="0"/>
          <dgm:bulletEnabled val="1"/>
        </dgm:presLayoutVars>
      </dgm:prSet>
      <dgm:spPr/>
      <dgm:t>
        <a:bodyPr/>
        <a:lstStyle/>
        <a:p>
          <a:endParaRPr lang="es-EC"/>
        </a:p>
      </dgm:t>
    </dgm:pt>
    <dgm:pt modelId="{911FC460-2204-439E-8C06-9231A9B3B1C7}" type="pres">
      <dgm:prSet presAssocID="{6C39A939-4679-4D56-80EE-77560E673159}" presName="sibTrans" presStyleLbl="sibTrans2D1" presStyleIdx="5" presStyleCnt="11"/>
      <dgm:spPr/>
      <dgm:t>
        <a:bodyPr/>
        <a:lstStyle/>
        <a:p>
          <a:endParaRPr lang="es-EC"/>
        </a:p>
      </dgm:t>
    </dgm:pt>
    <dgm:pt modelId="{C3169A22-6207-484F-BB80-72D79F29D096}" type="pres">
      <dgm:prSet presAssocID="{0C9C2C70-1820-4F91-AD18-43C70801E3A4}" presName="child" presStyleLbl="alignAccFollowNode1" presStyleIdx="5" presStyleCnt="11" custScaleX="233574" custScaleY="389706" custLinFactY="27715" custLinFactNeighborX="2240" custLinFactNeighborY="100000">
        <dgm:presLayoutVars>
          <dgm:chMax val="0"/>
          <dgm:bulletEnabled val="1"/>
        </dgm:presLayoutVars>
      </dgm:prSet>
      <dgm:spPr/>
      <dgm:t>
        <a:bodyPr/>
        <a:lstStyle/>
        <a:p>
          <a:endParaRPr lang="es-EC"/>
        </a:p>
      </dgm:t>
    </dgm:pt>
    <dgm:pt modelId="{9D2DE7B2-B4BA-45BC-973A-14F43F3B9737}" type="pres">
      <dgm:prSet presAssocID="{E5AB5307-F534-46B8-A4EA-2CB8672BD27B}" presName="sibTrans" presStyleLbl="sibTrans2D1" presStyleIdx="6" presStyleCnt="11"/>
      <dgm:spPr/>
      <dgm:t>
        <a:bodyPr/>
        <a:lstStyle/>
        <a:p>
          <a:endParaRPr lang="es-EC"/>
        </a:p>
      </dgm:t>
    </dgm:pt>
    <dgm:pt modelId="{64B8E656-F7E7-4571-8FCE-7ED18D1103AF}" type="pres">
      <dgm:prSet presAssocID="{0E90D274-F38D-4263-93EF-87C5D4EC4F21}" presName="child" presStyleLbl="alignAccFollowNode1" presStyleIdx="6" presStyleCnt="11" custScaleX="233574" custScaleY="389706" custLinFactY="27715" custLinFactNeighborX="2240" custLinFactNeighborY="100000">
        <dgm:presLayoutVars>
          <dgm:chMax val="0"/>
          <dgm:bulletEnabled val="1"/>
        </dgm:presLayoutVars>
      </dgm:prSet>
      <dgm:spPr/>
      <dgm:t>
        <a:bodyPr/>
        <a:lstStyle/>
        <a:p>
          <a:endParaRPr lang="es-EC"/>
        </a:p>
      </dgm:t>
    </dgm:pt>
    <dgm:pt modelId="{44445B23-A1DE-4B07-95B4-82B2C3232D6C}" type="pres">
      <dgm:prSet presAssocID="{00A63ACA-B0A4-4394-BFB2-1B25F1B1690A}" presName="hSp" presStyleCnt="0"/>
      <dgm:spPr/>
    </dgm:pt>
    <dgm:pt modelId="{227FACB7-E323-49ED-B5F1-AEB9E49F4F9B}" type="pres">
      <dgm:prSet presAssocID="{F76A7AF5-7739-40AB-B4DB-6A889617E247}" presName="vertFlow" presStyleCnt="0"/>
      <dgm:spPr/>
    </dgm:pt>
    <dgm:pt modelId="{9B289FC3-8DE1-4A41-B0F4-51EB89595895}" type="pres">
      <dgm:prSet presAssocID="{F76A7AF5-7739-40AB-B4DB-6A889617E247}" presName="header" presStyleLbl="node1" presStyleIdx="2" presStyleCnt="6" custScaleX="233574" custScaleY="389706"/>
      <dgm:spPr/>
      <dgm:t>
        <a:bodyPr/>
        <a:lstStyle/>
        <a:p>
          <a:endParaRPr lang="es-EC"/>
        </a:p>
      </dgm:t>
    </dgm:pt>
    <dgm:pt modelId="{5DA2A127-4894-4B4D-883E-C282556143BE}" type="pres">
      <dgm:prSet presAssocID="{7FBF1550-D327-45C2-9498-5E73A6B005A9}" presName="parTrans" presStyleLbl="sibTrans2D1" presStyleIdx="7" presStyleCnt="11"/>
      <dgm:spPr/>
      <dgm:t>
        <a:bodyPr/>
        <a:lstStyle/>
        <a:p>
          <a:endParaRPr lang="es-EC"/>
        </a:p>
      </dgm:t>
    </dgm:pt>
    <dgm:pt modelId="{668815D5-E220-4791-B3BE-9B8287E5CE89}" type="pres">
      <dgm:prSet presAssocID="{2D5D1191-A749-4012-BEC7-2F4B857ECCC5}" presName="child" presStyleLbl="alignAccFollowNode1" presStyleIdx="7" presStyleCnt="11" custScaleX="233574" custScaleY="389706" custLinFactY="27715" custLinFactNeighborX="2240" custLinFactNeighborY="100000">
        <dgm:presLayoutVars>
          <dgm:chMax val="0"/>
          <dgm:bulletEnabled val="1"/>
        </dgm:presLayoutVars>
      </dgm:prSet>
      <dgm:spPr/>
      <dgm:t>
        <a:bodyPr/>
        <a:lstStyle/>
        <a:p>
          <a:endParaRPr lang="es-EC"/>
        </a:p>
      </dgm:t>
    </dgm:pt>
    <dgm:pt modelId="{669B4AD0-252F-4EFF-95AD-70232E512069}" type="pres">
      <dgm:prSet presAssocID="{F76A7AF5-7739-40AB-B4DB-6A889617E247}" presName="hSp" presStyleCnt="0"/>
      <dgm:spPr/>
    </dgm:pt>
    <dgm:pt modelId="{D7307A8C-8835-4152-967D-A82C3E30D4D9}" type="pres">
      <dgm:prSet presAssocID="{5D66701A-3721-4218-B1ED-08461776ADA4}" presName="vertFlow" presStyleCnt="0"/>
      <dgm:spPr/>
    </dgm:pt>
    <dgm:pt modelId="{5596CA25-8BC9-416B-B676-6A1C9F74F7BB}" type="pres">
      <dgm:prSet presAssocID="{5D66701A-3721-4218-B1ED-08461776ADA4}" presName="header" presStyleLbl="node1" presStyleIdx="3" presStyleCnt="6" custScaleX="233574" custScaleY="389706"/>
      <dgm:spPr/>
      <dgm:t>
        <a:bodyPr/>
        <a:lstStyle/>
        <a:p>
          <a:endParaRPr lang="es-EC"/>
        </a:p>
      </dgm:t>
    </dgm:pt>
    <dgm:pt modelId="{D4FF045A-00D6-4154-A7F9-68BE534425BD}" type="pres">
      <dgm:prSet presAssocID="{FF43A749-A8A1-4388-9EAA-6FDD60F1E07C}" presName="parTrans" presStyleLbl="sibTrans2D1" presStyleIdx="8" presStyleCnt="11"/>
      <dgm:spPr/>
      <dgm:t>
        <a:bodyPr/>
        <a:lstStyle/>
        <a:p>
          <a:endParaRPr lang="es-EC"/>
        </a:p>
      </dgm:t>
    </dgm:pt>
    <dgm:pt modelId="{456C47D2-630F-4131-B4E2-9306877EEE6F}" type="pres">
      <dgm:prSet presAssocID="{5C696BED-FFE3-491A-994F-40A6DDCD236F}" presName="child" presStyleLbl="alignAccFollowNode1" presStyleIdx="8" presStyleCnt="11" custScaleX="233574" custScaleY="389706" custLinFactY="27715" custLinFactNeighborX="2240" custLinFactNeighborY="100000">
        <dgm:presLayoutVars>
          <dgm:chMax val="0"/>
          <dgm:bulletEnabled val="1"/>
        </dgm:presLayoutVars>
      </dgm:prSet>
      <dgm:spPr/>
      <dgm:t>
        <a:bodyPr/>
        <a:lstStyle/>
        <a:p>
          <a:endParaRPr lang="es-EC"/>
        </a:p>
      </dgm:t>
    </dgm:pt>
    <dgm:pt modelId="{02148843-6A36-4014-9AC3-C7CBF6D0AD01}" type="pres">
      <dgm:prSet presAssocID="{5D66701A-3721-4218-B1ED-08461776ADA4}" presName="hSp" presStyleCnt="0"/>
      <dgm:spPr/>
    </dgm:pt>
    <dgm:pt modelId="{9523BF23-E00D-4AF3-B344-D65B0DF8C771}" type="pres">
      <dgm:prSet presAssocID="{494C1F22-EEE3-4FE8-AB5A-50A6E6E5F809}" presName="vertFlow" presStyleCnt="0"/>
      <dgm:spPr/>
    </dgm:pt>
    <dgm:pt modelId="{ACC4FF62-EDCA-49B6-8D3D-F3BD4C4B98D1}" type="pres">
      <dgm:prSet presAssocID="{494C1F22-EEE3-4FE8-AB5A-50A6E6E5F809}" presName="header" presStyleLbl="node1" presStyleIdx="4" presStyleCnt="6" custScaleX="233574" custScaleY="389706"/>
      <dgm:spPr/>
      <dgm:t>
        <a:bodyPr/>
        <a:lstStyle/>
        <a:p>
          <a:endParaRPr lang="es-EC"/>
        </a:p>
      </dgm:t>
    </dgm:pt>
    <dgm:pt modelId="{35E2EFD0-A1BE-4960-B368-EC01BDFECCFB}" type="pres">
      <dgm:prSet presAssocID="{D20CE040-3641-4558-8B69-D78A01C5CC63}" presName="parTrans" presStyleLbl="sibTrans2D1" presStyleIdx="9" presStyleCnt="11"/>
      <dgm:spPr/>
      <dgm:t>
        <a:bodyPr/>
        <a:lstStyle/>
        <a:p>
          <a:endParaRPr lang="es-EC"/>
        </a:p>
      </dgm:t>
    </dgm:pt>
    <dgm:pt modelId="{0CFEFC39-A378-4875-91F0-9E8C6815A16F}" type="pres">
      <dgm:prSet presAssocID="{7CB41B2E-E34D-4561-BC0F-8D8F741A3547}" presName="child" presStyleLbl="alignAccFollowNode1" presStyleIdx="9" presStyleCnt="11" custScaleX="233574" custScaleY="389706" custLinFactY="27715" custLinFactNeighborX="2240" custLinFactNeighborY="100000">
        <dgm:presLayoutVars>
          <dgm:chMax val="0"/>
          <dgm:bulletEnabled val="1"/>
        </dgm:presLayoutVars>
      </dgm:prSet>
      <dgm:spPr/>
      <dgm:t>
        <a:bodyPr/>
        <a:lstStyle/>
        <a:p>
          <a:endParaRPr lang="es-EC"/>
        </a:p>
      </dgm:t>
    </dgm:pt>
    <dgm:pt modelId="{AE2E132E-8991-4481-A1E5-7AC585B1E0ED}" type="pres">
      <dgm:prSet presAssocID="{494C1F22-EEE3-4FE8-AB5A-50A6E6E5F809}" presName="hSp" presStyleCnt="0"/>
      <dgm:spPr/>
    </dgm:pt>
    <dgm:pt modelId="{3DD56A2C-8DF8-4553-B28B-8D8CEE1D8680}" type="pres">
      <dgm:prSet presAssocID="{A3D8BEA0-BA99-40DA-86A4-34C6582608B7}" presName="vertFlow" presStyleCnt="0"/>
      <dgm:spPr/>
    </dgm:pt>
    <dgm:pt modelId="{96DEFE96-AA55-4A56-B46C-ADC3526778F6}" type="pres">
      <dgm:prSet presAssocID="{A3D8BEA0-BA99-40DA-86A4-34C6582608B7}" presName="header" presStyleLbl="node1" presStyleIdx="5" presStyleCnt="6" custScaleX="233574" custScaleY="389706"/>
      <dgm:spPr/>
      <dgm:t>
        <a:bodyPr/>
        <a:lstStyle/>
        <a:p>
          <a:endParaRPr lang="es-EC"/>
        </a:p>
      </dgm:t>
    </dgm:pt>
    <dgm:pt modelId="{8095939A-4076-4AE5-85A9-A19B971D0FDB}" type="pres">
      <dgm:prSet presAssocID="{BB0E3B13-9416-4C34-A40A-A4BC4CEF3EA8}" presName="parTrans" presStyleLbl="sibTrans2D1" presStyleIdx="10" presStyleCnt="11"/>
      <dgm:spPr/>
      <dgm:t>
        <a:bodyPr/>
        <a:lstStyle/>
        <a:p>
          <a:endParaRPr lang="es-EC"/>
        </a:p>
      </dgm:t>
    </dgm:pt>
    <dgm:pt modelId="{E9D5E2B1-6D15-4596-801E-959E26919930}" type="pres">
      <dgm:prSet presAssocID="{501581E8-4078-4FB7-B6A4-05A942E163F5}" presName="child" presStyleLbl="alignAccFollowNode1" presStyleIdx="10" presStyleCnt="11" custScaleX="233574" custScaleY="389706" custLinFactY="27715" custLinFactNeighborX="2240" custLinFactNeighborY="100000">
        <dgm:presLayoutVars>
          <dgm:chMax val="0"/>
          <dgm:bulletEnabled val="1"/>
        </dgm:presLayoutVars>
      </dgm:prSet>
      <dgm:spPr/>
      <dgm:t>
        <a:bodyPr/>
        <a:lstStyle/>
        <a:p>
          <a:endParaRPr lang="es-EC"/>
        </a:p>
      </dgm:t>
    </dgm:pt>
  </dgm:ptLst>
  <dgm:cxnLst>
    <dgm:cxn modelId="{699F2A68-C1B3-4BA8-B026-102EA13FE7E7}" srcId="{0B5F9DE5-C8FB-4DBF-AD3C-4C648D3B516E}" destId="{B0467276-74AD-4B48-ABCB-87789EF91887}" srcOrd="0" destOrd="0" parTransId="{4CEEB04A-ADD4-4617-A704-6E2245820154}" sibTransId="{A4BA4396-3E08-440E-804F-06FA8EAE7DDE}"/>
    <dgm:cxn modelId="{28FA9EBB-09FC-4E97-97EA-10712E3F14E2}" srcId="{7816B561-F2D7-4F7D-851F-00863E483DC7}" destId="{0A465449-7A42-4336-A392-696CB4CF19FB}" srcOrd="0" destOrd="0" parTransId="{6EDF297F-989F-42B7-88F2-F0F6F5938BC4}" sibTransId="{C23F79A4-E71F-480B-8538-632D0909A16A}"/>
    <dgm:cxn modelId="{9F18AB6A-0F4A-4547-9012-E832B7447AF1}" srcId="{00A63ACA-B0A4-4394-BFB2-1B25F1B1690A}" destId="{5DE75E6A-CB29-4953-BF20-DCB736B76551}" srcOrd="1" destOrd="0" parTransId="{008CD845-BCE6-4087-BF21-1211AE65108E}" sibTransId="{E8FB46BF-BAC8-4E73-A236-004E296BF623}"/>
    <dgm:cxn modelId="{CCB1739D-D3F5-4906-8EBB-98D7CCD33E98}" type="presOf" srcId="{E8FB46BF-BAC8-4E73-A236-004E296BF623}" destId="{AC105B80-1B39-4E5E-90C3-33EB83423CC7}" srcOrd="0" destOrd="0" presId="urn:microsoft.com/office/officeart/2005/8/layout/lProcess1"/>
    <dgm:cxn modelId="{0E31B348-E197-4865-B89C-45A1B51C4CD9}" type="presOf" srcId="{E5AB5307-F534-46B8-A4EA-2CB8672BD27B}" destId="{9D2DE7B2-B4BA-45BC-973A-14F43F3B9737}" srcOrd="0" destOrd="0" presId="urn:microsoft.com/office/officeart/2005/8/layout/lProcess1"/>
    <dgm:cxn modelId="{70CEF77E-3181-425A-9AB4-FD2E406968AD}" type="presOf" srcId="{5D66701A-3721-4218-B1ED-08461776ADA4}" destId="{5596CA25-8BC9-416B-B676-6A1C9F74F7BB}" srcOrd="0" destOrd="0" presId="urn:microsoft.com/office/officeart/2005/8/layout/lProcess1"/>
    <dgm:cxn modelId="{6114AD63-916E-47F5-94F0-07A853301DEE}" srcId="{24154253-B1C1-4F33-927F-906D71D23286}" destId="{D1005EDB-0AFC-450E-90A8-CEE76529553C}" srcOrd="0" destOrd="0" parTransId="{B679BEF3-5125-41CF-9653-7C01BD9CF1F8}" sibTransId="{18F95289-FE12-45CD-92B0-1B316F9613C9}"/>
    <dgm:cxn modelId="{DE9AEAF7-1BFF-44B1-8367-E44FE11D0779}" type="presOf" srcId="{44592BB2-A9AE-4B49-8795-0BE3A85A8407}" destId="{5E379D99-2883-463E-8D8E-AFBB8D51FEA5}" srcOrd="0" destOrd="1" presId="urn:microsoft.com/office/officeart/2005/8/layout/lProcess1"/>
    <dgm:cxn modelId="{9B28BB02-0B47-4F31-8169-53BB9F1E38CC}" srcId="{00A63ACA-B0A4-4394-BFB2-1B25F1B1690A}" destId="{7816B561-F2D7-4F7D-851F-00863E483DC7}" srcOrd="2" destOrd="0" parTransId="{3CDCA696-B91F-4581-A8ED-705DA1395EB3}" sibTransId="{6D5DBFCA-0674-4A02-8D85-806C05B18BB7}"/>
    <dgm:cxn modelId="{76CCB4B3-7C17-4171-9D58-8A5EEBFBD422}" srcId="{FB02DB6E-0C25-4FB2-B88F-E157AD5007D2}" destId="{6756EFC9-5D71-4002-AD27-5F7D71E4A821}" srcOrd="0" destOrd="0" parTransId="{D438C19B-5984-4C68-B722-584F4C66B159}" sibTransId="{0AE01C8D-6C6F-4DF3-A398-82AAA4BE6445}"/>
    <dgm:cxn modelId="{6F8826EC-7214-4D74-89D6-1E846F595605}" srcId="{5DE75E6A-CB29-4953-BF20-DCB736B76551}" destId="{44592BB2-A9AE-4B49-8795-0BE3A85A8407}" srcOrd="0" destOrd="0" parTransId="{DFE1DF42-7132-4970-9656-50F1BCBA66B6}" sibTransId="{59B8AAE6-BF8A-4AB0-81AC-F1E32FF25930}"/>
    <dgm:cxn modelId="{1D69EB05-3F94-4EA8-B01E-CAC502923C2E}" type="presOf" srcId="{BB0E3B13-9416-4C34-A40A-A4BC4CEF3EA8}" destId="{8095939A-4076-4AE5-85A9-A19B971D0FDB}" srcOrd="0" destOrd="0" presId="urn:microsoft.com/office/officeart/2005/8/layout/lProcess1"/>
    <dgm:cxn modelId="{51445E28-273F-4132-8EC3-571068C26197}" srcId="{0B5F9DE5-C8FB-4DBF-AD3C-4C648D3B516E}" destId="{A3D8BEA0-BA99-40DA-86A4-34C6582608B7}" srcOrd="5" destOrd="0" parTransId="{2A164A80-F94D-44AE-819F-F828B196F4C2}" sibTransId="{DA01E099-7D01-4AD1-A3F8-DBC5EA66B70E}"/>
    <dgm:cxn modelId="{79458712-4659-47C6-B749-E7A4AAC49861}" srcId="{0B5F9DE5-C8FB-4DBF-AD3C-4C648D3B516E}" destId="{5D66701A-3721-4218-B1ED-08461776ADA4}" srcOrd="3" destOrd="0" parTransId="{75D9EC05-FFE2-4944-93F2-5EA6FA6F5B7E}" sibTransId="{0A75036B-AD07-47BB-8069-C8F0D6A703FA}"/>
    <dgm:cxn modelId="{766D5BCE-CA62-45B1-9513-D2BE2DAA050A}" type="presOf" srcId="{2D5D1191-A749-4012-BEC7-2F4B857ECCC5}" destId="{668815D5-E220-4791-B3BE-9B8287E5CE89}" srcOrd="0" destOrd="0" presId="urn:microsoft.com/office/officeart/2005/8/layout/lProcess1"/>
    <dgm:cxn modelId="{DBADD3F5-A30C-4E0C-9083-70DD0CB872E4}" srcId="{0B5F9DE5-C8FB-4DBF-AD3C-4C648D3B516E}" destId="{494C1F22-EEE3-4FE8-AB5A-50A6E6E5F809}" srcOrd="4" destOrd="0" parTransId="{4B22EF18-5E7B-4C0C-822E-CEAB35B8851B}" sibTransId="{822A24A8-9726-40EB-BABD-915DD38D76E4}"/>
    <dgm:cxn modelId="{2DF0C96B-9A80-48F0-AAE8-2633DC492970}" type="presOf" srcId="{B551162A-1AA3-4C28-A161-16CD145C59FB}" destId="{C3169A22-6207-484F-BB80-72D79F29D096}" srcOrd="0" destOrd="1" presId="urn:microsoft.com/office/officeart/2005/8/layout/lProcess1"/>
    <dgm:cxn modelId="{3ABAE291-899C-473C-A3DD-F0FBD60207CB}" srcId="{0B5F9DE5-C8FB-4DBF-AD3C-4C648D3B516E}" destId="{00A63ACA-B0A4-4394-BFB2-1B25F1B1690A}" srcOrd="1" destOrd="0" parTransId="{20851202-928E-4528-8AC8-C19EE5F30729}" sibTransId="{55452652-D107-48D2-9D93-3A6809E53ECE}"/>
    <dgm:cxn modelId="{68DC40BD-65E7-4A36-B8B4-02DDB8C4DE0E}" type="presOf" srcId="{7FBF1550-D327-45C2-9498-5E73A6B005A9}" destId="{5DA2A127-4894-4B4D-883E-C282556143BE}" srcOrd="0" destOrd="0" presId="urn:microsoft.com/office/officeart/2005/8/layout/lProcess1"/>
    <dgm:cxn modelId="{F9CC383A-FBD0-4CBB-9931-02A1FAB36F98}" srcId="{B0467276-74AD-4B48-ABCB-87789EF91887}" destId="{370FF921-F9E3-4068-B1D3-2B73BED4EC1C}" srcOrd="0" destOrd="0" parTransId="{73AA781F-27AE-47AB-93D3-332CF69838AF}" sibTransId="{8F349D77-A285-4D71-A190-2077B9C62FD4}"/>
    <dgm:cxn modelId="{6FC300CF-1763-405F-9631-08E27B43340B}" type="presOf" srcId="{7816B561-F2D7-4F7D-851F-00863E483DC7}" destId="{76FBB362-9BC8-43E3-8946-CF422E5BB97B}" srcOrd="0" destOrd="0" presId="urn:microsoft.com/office/officeart/2005/8/layout/lProcess1"/>
    <dgm:cxn modelId="{C52FEF51-057F-4C2F-9C58-D9356DA9DB7D}" type="presOf" srcId="{CA590E17-AC5B-4FF1-9D31-740E6E4F4BBB}" destId="{0562BF25-0528-4D88-8428-AF916ECD0B31}" srcOrd="0" destOrd="0" presId="urn:microsoft.com/office/officeart/2005/8/layout/lProcess1"/>
    <dgm:cxn modelId="{76349332-B806-42A4-A193-B29FA04613EE}" type="presOf" srcId="{6C39A939-4679-4D56-80EE-77560E673159}" destId="{911FC460-2204-439E-8C06-9231A9B3B1C7}" srcOrd="0" destOrd="0" presId="urn:microsoft.com/office/officeart/2005/8/layout/lProcess1"/>
    <dgm:cxn modelId="{23113398-B813-42A5-9C4A-A5CAAC74A6A3}" type="presOf" srcId="{FF43A749-A8A1-4388-9EAA-6FDD60F1E07C}" destId="{D4FF045A-00D6-4154-A7F9-68BE534425BD}" srcOrd="0" destOrd="0" presId="urn:microsoft.com/office/officeart/2005/8/layout/lProcess1"/>
    <dgm:cxn modelId="{8C3257E6-B8C3-46CB-8F6E-DA2255C9B5AD}" srcId="{F76A7AF5-7739-40AB-B4DB-6A889617E247}" destId="{2D5D1191-A749-4012-BEC7-2F4B857ECCC5}" srcOrd="0" destOrd="0" parTransId="{7FBF1550-D327-45C2-9498-5E73A6B005A9}" sibTransId="{75FDA8B4-8736-41A9-B46C-6DBB6FC264F1}"/>
    <dgm:cxn modelId="{DA8D242E-B71C-42E9-AEC1-0AE5826A613B}" type="presOf" srcId="{6D5DBFCA-0674-4A02-8D85-806C05B18BB7}" destId="{74608D51-04F1-4C9B-AEC2-B4F39F18BD05}" srcOrd="0" destOrd="0" presId="urn:microsoft.com/office/officeart/2005/8/layout/lProcess1"/>
    <dgm:cxn modelId="{1134EE56-801B-49A7-8C9B-441D5087B8EB}" type="presOf" srcId="{0A42C779-511F-4661-AE02-DB2733864717}" destId="{64B8E656-F7E7-4571-8FCE-7ED18D1103AF}" srcOrd="0" destOrd="1" presId="urn:microsoft.com/office/officeart/2005/8/layout/lProcess1"/>
    <dgm:cxn modelId="{B67B6838-8FAA-4888-A17B-C1B36CEEE197}" type="presOf" srcId="{501581E8-4078-4FB7-B6A4-05A942E163F5}" destId="{E9D5E2B1-6D15-4596-801E-959E26919930}" srcOrd="0" destOrd="0" presId="urn:microsoft.com/office/officeart/2005/8/layout/lProcess1"/>
    <dgm:cxn modelId="{3168656B-EE4A-477C-B9F9-AAB73732DD0B}" type="presOf" srcId="{D1005EDB-0AFC-450E-90A8-CEE76529553C}" destId="{F9DE2383-C50F-459C-BA61-40B694BD2968}" srcOrd="0" destOrd="1" presId="urn:microsoft.com/office/officeart/2005/8/layout/lProcess1"/>
    <dgm:cxn modelId="{7E273C98-6B3C-4E48-B7D4-7A5230831490}" type="presOf" srcId="{6756EFC9-5D71-4002-AD27-5F7D71E4A821}" destId="{D6267A0B-C73E-44EE-B5FB-CE83181F1592}" srcOrd="0" destOrd="1" presId="urn:microsoft.com/office/officeart/2005/8/layout/lProcess1"/>
    <dgm:cxn modelId="{8D53EA59-02C0-47B1-AF9A-712EFF977BBD}" type="presOf" srcId="{0B5F9DE5-C8FB-4DBF-AD3C-4C648D3B516E}" destId="{434089D5-E923-48E7-8CFE-322D9598AEF1}" srcOrd="0" destOrd="0" presId="urn:microsoft.com/office/officeart/2005/8/layout/lProcess1"/>
    <dgm:cxn modelId="{4E73EA76-1044-45EA-9D61-748EA4617350}" srcId="{00A63ACA-B0A4-4394-BFB2-1B25F1B1690A}" destId="{FB02DB6E-0C25-4FB2-B88F-E157AD5007D2}" srcOrd="0" destOrd="0" parTransId="{EDDFB1FB-E4A2-46A7-99F2-0E6CD25C70E9}" sibTransId="{CA590E17-AC5B-4FF1-9D31-740E6E4F4BBB}"/>
    <dgm:cxn modelId="{4D3D4AB0-830A-4FD8-8BE5-9DBDC6C30A4F}" srcId="{00A63ACA-B0A4-4394-BFB2-1B25F1B1690A}" destId="{0E90D274-F38D-4263-93EF-87C5D4EC4F21}" srcOrd="5" destOrd="0" parTransId="{2E30CB25-0F5E-4D0B-B2BD-F986E73F7639}" sibTransId="{E0D5901A-B6E8-40E9-AA20-95AC92D32AE4}"/>
    <dgm:cxn modelId="{2B056706-94A0-42A7-92AD-4605CCB9A875}" srcId="{A3D8BEA0-BA99-40DA-86A4-34C6582608B7}" destId="{501581E8-4078-4FB7-B6A4-05A942E163F5}" srcOrd="0" destOrd="0" parTransId="{BB0E3B13-9416-4C34-A40A-A4BC4CEF3EA8}" sibTransId="{442E6CB9-DEB3-42AE-B8C6-3C9EDE9F2CF2}"/>
    <dgm:cxn modelId="{278B4EB7-69C9-480C-AE55-E686EB067EAD}" srcId="{00A63ACA-B0A4-4394-BFB2-1B25F1B1690A}" destId="{0C9C2C70-1820-4F91-AD18-43C70801E3A4}" srcOrd="4" destOrd="0" parTransId="{76CBF63B-30D5-49B0-A177-E462EC258A36}" sibTransId="{E5AB5307-F534-46B8-A4EA-2CB8672BD27B}"/>
    <dgm:cxn modelId="{4C5D1F08-19D7-46A0-B3C0-9416BC82CEE4}" type="presOf" srcId="{5C696BED-FFE3-491A-994F-40A6DDCD236F}" destId="{456C47D2-630F-4131-B4E2-9306877EEE6F}" srcOrd="0" destOrd="0" presId="urn:microsoft.com/office/officeart/2005/8/layout/lProcess1"/>
    <dgm:cxn modelId="{8D934B36-2FBE-4D3B-9164-E098EB18F282}" srcId="{5D66701A-3721-4218-B1ED-08461776ADA4}" destId="{5C696BED-FFE3-491A-994F-40A6DDCD236F}" srcOrd="0" destOrd="0" parTransId="{FF43A749-A8A1-4388-9EAA-6FDD60F1E07C}" sibTransId="{E255DC67-E4FC-40DF-B7FD-5CA77A946CF9}"/>
    <dgm:cxn modelId="{E5727489-A6B8-44F4-8477-D64F4214535C}" type="presOf" srcId="{494C1F22-EEE3-4FE8-AB5A-50A6E6E5F809}" destId="{ACC4FF62-EDCA-49B6-8D3D-F3BD4C4B98D1}" srcOrd="0" destOrd="0" presId="urn:microsoft.com/office/officeart/2005/8/layout/lProcess1"/>
    <dgm:cxn modelId="{D5D666EE-8E3E-46A7-A360-605EA2EF6FAC}" srcId="{0B5F9DE5-C8FB-4DBF-AD3C-4C648D3B516E}" destId="{F76A7AF5-7739-40AB-B4DB-6A889617E247}" srcOrd="2" destOrd="0" parTransId="{B4CA05A4-EC32-4B1E-8BBF-2DF39B310ADD}" sibTransId="{53510362-ACA1-4C3D-8520-CA785B5005A1}"/>
    <dgm:cxn modelId="{F26EE499-0DDB-45BD-B14A-F8E53403AC4D}" type="presOf" srcId="{EDDFB1FB-E4A2-46A7-99F2-0E6CD25C70E9}" destId="{2AAD71D0-20DD-471A-AC8A-9FD14D0DC949}" srcOrd="0" destOrd="0" presId="urn:microsoft.com/office/officeart/2005/8/layout/lProcess1"/>
    <dgm:cxn modelId="{1A2AD0B9-3B8B-4D72-84E1-EBEA6D21778A}" srcId="{00A63ACA-B0A4-4394-BFB2-1B25F1B1690A}" destId="{24154253-B1C1-4F33-927F-906D71D23286}" srcOrd="3" destOrd="0" parTransId="{C981683F-876B-46A4-B87D-590764BDFB87}" sibTransId="{6C39A939-4679-4D56-80EE-77560E673159}"/>
    <dgm:cxn modelId="{AE8F2F9A-CD72-4B53-8696-04EB704E5EE5}" type="presOf" srcId="{A3D8BEA0-BA99-40DA-86A4-34C6582608B7}" destId="{96DEFE96-AA55-4A56-B46C-ADC3526778F6}" srcOrd="0" destOrd="0" presId="urn:microsoft.com/office/officeart/2005/8/layout/lProcess1"/>
    <dgm:cxn modelId="{8E19473C-4953-44D7-8653-78287EE06186}" type="presOf" srcId="{D20CE040-3641-4558-8B69-D78A01C5CC63}" destId="{35E2EFD0-A1BE-4960-B368-EC01BDFECCFB}" srcOrd="0" destOrd="0" presId="urn:microsoft.com/office/officeart/2005/8/layout/lProcess1"/>
    <dgm:cxn modelId="{2533F63D-AC73-4413-BD24-0D8B13CBC5E3}" type="presOf" srcId="{7CB41B2E-E34D-4561-BC0F-8D8F741A3547}" destId="{0CFEFC39-A378-4875-91F0-9E8C6815A16F}" srcOrd="0" destOrd="0" presId="urn:microsoft.com/office/officeart/2005/8/layout/lProcess1"/>
    <dgm:cxn modelId="{2FDDC959-CD7D-4F12-89C8-5193D4C91BB4}" type="presOf" srcId="{FB02DB6E-0C25-4FB2-B88F-E157AD5007D2}" destId="{D6267A0B-C73E-44EE-B5FB-CE83181F1592}" srcOrd="0" destOrd="0" presId="urn:microsoft.com/office/officeart/2005/8/layout/lProcess1"/>
    <dgm:cxn modelId="{A49855E3-52A9-458B-8A65-73D2DAEA1F9E}" type="presOf" srcId="{73AA781F-27AE-47AB-93D3-332CF69838AF}" destId="{23DFB0C8-5A08-43C7-9357-C52E8D35FA6B}" srcOrd="0" destOrd="0" presId="urn:microsoft.com/office/officeart/2005/8/layout/lProcess1"/>
    <dgm:cxn modelId="{0BA8E754-B98B-4EC0-9735-248F7D18955F}" srcId="{494C1F22-EEE3-4FE8-AB5A-50A6E6E5F809}" destId="{7CB41B2E-E34D-4561-BC0F-8D8F741A3547}" srcOrd="0" destOrd="0" parTransId="{D20CE040-3641-4558-8B69-D78A01C5CC63}" sibTransId="{8996827F-F559-484F-A477-0E5FE8D6CDE9}"/>
    <dgm:cxn modelId="{CB4B6DF2-A244-4DAB-AF85-4B8A34389046}" type="presOf" srcId="{F76A7AF5-7739-40AB-B4DB-6A889617E247}" destId="{9B289FC3-8DE1-4A41-B0F4-51EB89595895}" srcOrd="0" destOrd="0" presId="urn:microsoft.com/office/officeart/2005/8/layout/lProcess1"/>
    <dgm:cxn modelId="{C11B8547-64BF-41E1-A643-0D47338761DB}" srcId="{0E90D274-F38D-4263-93EF-87C5D4EC4F21}" destId="{0A42C779-511F-4661-AE02-DB2733864717}" srcOrd="0" destOrd="0" parTransId="{6D9BA653-8677-407A-A2F6-3D2ED702F712}" sibTransId="{12CB90F1-0A4F-46E3-8F81-ACFDC35AE73A}"/>
    <dgm:cxn modelId="{663AEC04-AF4B-42A6-B18E-F9CC31A79377}" type="presOf" srcId="{370FF921-F9E3-4068-B1D3-2B73BED4EC1C}" destId="{0E22A706-53B2-4512-BFF6-5570E54F0000}" srcOrd="0" destOrd="0" presId="urn:microsoft.com/office/officeart/2005/8/layout/lProcess1"/>
    <dgm:cxn modelId="{4EB3E43A-F683-4736-BFBD-2213EBDDB8BE}" type="presOf" srcId="{0A465449-7A42-4336-A392-696CB4CF19FB}" destId="{76FBB362-9BC8-43E3-8946-CF422E5BB97B}" srcOrd="0" destOrd="1" presId="urn:microsoft.com/office/officeart/2005/8/layout/lProcess1"/>
    <dgm:cxn modelId="{C44D2C64-16E5-4914-B939-F1066B20C911}" srcId="{0C9C2C70-1820-4F91-AD18-43C70801E3A4}" destId="{B551162A-1AA3-4C28-A161-16CD145C59FB}" srcOrd="0" destOrd="0" parTransId="{4A829519-C1F6-461D-B80A-64876A333FAD}" sibTransId="{B83CA8FA-CA38-4873-A1F2-64B08D4618E7}"/>
    <dgm:cxn modelId="{F81685BE-25C7-430D-A080-4C6D0329E61B}" type="presOf" srcId="{5DE75E6A-CB29-4953-BF20-DCB736B76551}" destId="{5E379D99-2883-463E-8D8E-AFBB8D51FEA5}" srcOrd="0" destOrd="0" presId="urn:microsoft.com/office/officeart/2005/8/layout/lProcess1"/>
    <dgm:cxn modelId="{19D0DE07-47BF-4C0E-8FC2-184A55A25123}" type="presOf" srcId="{24154253-B1C1-4F33-927F-906D71D23286}" destId="{F9DE2383-C50F-459C-BA61-40B694BD2968}" srcOrd="0" destOrd="0" presId="urn:microsoft.com/office/officeart/2005/8/layout/lProcess1"/>
    <dgm:cxn modelId="{8CCBA02D-AFB8-4FBF-83E9-F6840532E869}" type="presOf" srcId="{0C9C2C70-1820-4F91-AD18-43C70801E3A4}" destId="{C3169A22-6207-484F-BB80-72D79F29D096}" srcOrd="0" destOrd="0" presId="urn:microsoft.com/office/officeart/2005/8/layout/lProcess1"/>
    <dgm:cxn modelId="{511078FC-E6C2-4BD2-A39F-E8A7E7941D01}" type="presOf" srcId="{00A63ACA-B0A4-4394-BFB2-1B25F1B1690A}" destId="{EB43A42E-16F6-4F9C-B850-760CBD2928E8}" srcOrd="0" destOrd="0" presId="urn:microsoft.com/office/officeart/2005/8/layout/lProcess1"/>
    <dgm:cxn modelId="{71648340-71E8-41EC-9DC3-3AB76A1202A0}" type="presOf" srcId="{0E90D274-F38D-4263-93EF-87C5D4EC4F21}" destId="{64B8E656-F7E7-4571-8FCE-7ED18D1103AF}" srcOrd="0" destOrd="0" presId="urn:microsoft.com/office/officeart/2005/8/layout/lProcess1"/>
    <dgm:cxn modelId="{B0294149-7742-44C5-8781-5EB16F9249F4}" type="presOf" srcId="{B0467276-74AD-4B48-ABCB-87789EF91887}" destId="{E7800DC1-C38C-407C-A752-EE881DEE28BA}" srcOrd="0" destOrd="0" presId="urn:microsoft.com/office/officeart/2005/8/layout/lProcess1"/>
    <dgm:cxn modelId="{5060987E-2C66-455A-AAD5-8355529A7272}" type="presParOf" srcId="{434089D5-E923-48E7-8CFE-322D9598AEF1}" destId="{358D6CA5-C3C6-48DD-9842-14E203306DB7}" srcOrd="0" destOrd="0" presId="urn:microsoft.com/office/officeart/2005/8/layout/lProcess1"/>
    <dgm:cxn modelId="{ADC09422-4B4F-4483-9BFD-C6848F2D945C}" type="presParOf" srcId="{358D6CA5-C3C6-48DD-9842-14E203306DB7}" destId="{E7800DC1-C38C-407C-A752-EE881DEE28BA}" srcOrd="0" destOrd="0" presId="urn:microsoft.com/office/officeart/2005/8/layout/lProcess1"/>
    <dgm:cxn modelId="{DB1F1D10-728B-40F8-8712-9A8AC34B3E0F}" type="presParOf" srcId="{358D6CA5-C3C6-48DD-9842-14E203306DB7}" destId="{23DFB0C8-5A08-43C7-9357-C52E8D35FA6B}" srcOrd="1" destOrd="0" presId="urn:microsoft.com/office/officeart/2005/8/layout/lProcess1"/>
    <dgm:cxn modelId="{23F6BF74-6209-49B7-AC13-C96115A74D2B}" type="presParOf" srcId="{358D6CA5-C3C6-48DD-9842-14E203306DB7}" destId="{0E22A706-53B2-4512-BFF6-5570E54F0000}" srcOrd="2" destOrd="0" presId="urn:microsoft.com/office/officeart/2005/8/layout/lProcess1"/>
    <dgm:cxn modelId="{1462FE89-7DFA-4D07-AADE-544517893DA8}" type="presParOf" srcId="{434089D5-E923-48E7-8CFE-322D9598AEF1}" destId="{7C40D310-C834-4125-B1A0-F9C851880CF1}" srcOrd="1" destOrd="0" presId="urn:microsoft.com/office/officeart/2005/8/layout/lProcess1"/>
    <dgm:cxn modelId="{555C8F2C-5F35-4BAA-A7A8-7D6C610EFE39}" type="presParOf" srcId="{434089D5-E923-48E7-8CFE-322D9598AEF1}" destId="{A4E8F3BE-1264-432F-A462-E7DC185BACFF}" srcOrd="2" destOrd="0" presId="urn:microsoft.com/office/officeart/2005/8/layout/lProcess1"/>
    <dgm:cxn modelId="{6A66D1FD-860B-4DDB-AE3E-EE57912FC2F0}" type="presParOf" srcId="{A4E8F3BE-1264-432F-A462-E7DC185BACFF}" destId="{EB43A42E-16F6-4F9C-B850-760CBD2928E8}" srcOrd="0" destOrd="0" presId="urn:microsoft.com/office/officeart/2005/8/layout/lProcess1"/>
    <dgm:cxn modelId="{715D4F50-E896-4F7B-ACFB-D07108159C72}" type="presParOf" srcId="{A4E8F3BE-1264-432F-A462-E7DC185BACFF}" destId="{2AAD71D0-20DD-471A-AC8A-9FD14D0DC949}" srcOrd="1" destOrd="0" presId="urn:microsoft.com/office/officeart/2005/8/layout/lProcess1"/>
    <dgm:cxn modelId="{7C53C3FF-5BC4-4E69-AF51-6AAEF92EBF48}" type="presParOf" srcId="{A4E8F3BE-1264-432F-A462-E7DC185BACFF}" destId="{D6267A0B-C73E-44EE-B5FB-CE83181F1592}" srcOrd="2" destOrd="0" presId="urn:microsoft.com/office/officeart/2005/8/layout/lProcess1"/>
    <dgm:cxn modelId="{2803C99D-12BA-48C3-ABDC-440F3DD9D428}" type="presParOf" srcId="{A4E8F3BE-1264-432F-A462-E7DC185BACFF}" destId="{0562BF25-0528-4D88-8428-AF916ECD0B31}" srcOrd="3" destOrd="0" presId="urn:microsoft.com/office/officeart/2005/8/layout/lProcess1"/>
    <dgm:cxn modelId="{022EEB5F-02D7-4ED3-970F-F499D0EDBBD3}" type="presParOf" srcId="{A4E8F3BE-1264-432F-A462-E7DC185BACFF}" destId="{5E379D99-2883-463E-8D8E-AFBB8D51FEA5}" srcOrd="4" destOrd="0" presId="urn:microsoft.com/office/officeart/2005/8/layout/lProcess1"/>
    <dgm:cxn modelId="{57DD2E4F-113E-45E6-BE55-514C2DE45912}" type="presParOf" srcId="{A4E8F3BE-1264-432F-A462-E7DC185BACFF}" destId="{AC105B80-1B39-4E5E-90C3-33EB83423CC7}" srcOrd="5" destOrd="0" presId="urn:microsoft.com/office/officeart/2005/8/layout/lProcess1"/>
    <dgm:cxn modelId="{F62959E3-7B54-4C55-8963-5CF3CC0AF02E}" type="presParOf" srcId="{A4E8F3BE-1264-432F-A462-E7DC185BACFF}" destId="{76FBB362-9BC8-43E3-8946-CF422E5BB97B}" srcOrd="6" destOrd="0" presId="urn:microsoft.com/office/officeart/2005/8/layout/lProcess1"/>
    <dgm:cxn modelId="{9B2DC578-1942-4F73-BC57-EF349A3EDE28}" type="presParOf" srcId="{A4E8F3BE-1264-432F-A462-E7DC185BACFF}" destId="{74608D51-04F1-4C9B-AEC2-B4F39F18BD05}" srcOrd="7" destOrd="0" presId="urn:microsoft.com/office/officeart/2005/8/layout/lProcess1"/>
    <dgm:cxn modelId="{3C52EF2D-7325-41D6-9685-D35F64295555}" type="presParOf" srcId="{A4E8F3BE-1264-432F-A462-E7DC185BACFF}" destId="{F9DE2383-C50F-459C-BA61-40B694BD2968}" srcOrd="8" destOrd="0" presId="urn:microsoft.com/office/officeart/2005/8/layout/lProcess1"/>
    <dgm:cxn modelId="{2E2F3A15-9334-474C-8A02-38F64128DF1D}" type="presParOf" srcId="{A4E8F3BE-1264-432F-A462-E7DC185BACFF}" destId="{911FC460-2204-439E-8C06-9231A9B3B1C7}" srcOrd="9" destOrd="0" presId="urn:microsoft.com/office/officeart/2005/8/layout/lProcess1"/>
    <dgm:cxn modelId="{784DF5C1-946A-4198-ADE3-B8F0FE9F3E49}" type="presParOf" srcId="{A4E8F3BE-1264-432F-A462-E7DC185BACFF}" destId="{C3169A22-6207-484F-BB80-72D79F29D096}" srcOrd="10" destOrd="0" presId="urn:microsoft.com/office/officeart/2005/8/layout/lProcess1"/>
    <dgm:cxn modelId="{AEA0653B-A081-471E-A25A-0B0DA1076114}" type="presParOf" srcId="{A4E8F3BE-1264-432F-A462-E7DC185BACFF}" destId="{9D2DE7B2-B4BA-45BC-973A-14F43F3B9737}" srcOrd="11" destOrd="0" presId="urn:microsoft.com/office/officeart/2005/8/layout/lProcess1"/>
    <dgm:cxn modelId="{B24B5ED4-F049-4DFF-BF83-5447B4EAD601}" type="presParOf" srcId="{A4E8F3BE-1264-432F-A462-E7DC185BACFF}" destId="{64B8E656-F7E7-4571-8FCE-7ED18D1103AF}" srcOrd="12" destOrd="0" presId="urn:microsoft.com/office/officeart/2005/8/layout/lProcess1"/>
    <dgm:cxn modelId="{E60F2A4E-2B1D-4C90-9B2A-8DE66D5247AD}" type="presParOf" srcId="{434089D5-E923-48E7-8CFE-322D9598AEF1}" destId="{44445B23-A1DE-4B07-95B4-82B2C3232D6C}" srcOrd="3" destOrd="0" presId="urn:microsoft.com/office/officeart/2005/8/layout/lProcess1"/>
    <dgm:cxn modelId="{6481927B-5ED7-43D8-953F-78A2AE606C06}" type="presParOf" srcId="{434089D5-E923-48E7-8CFE-322D9598AEF1}" destId="{227FACB7-E323-49ED-B5F1-AEB9E49F4F9B}" srcOrd="4" destOrd="0" presId="urn:microsoft.com/office/officeart/2005/8/layout/lProcess1"/>
    <dgm:cxn modelId="{52C595D0-E2DB-42DD-ABA4-43F93CAAEE4C}" type="presParOf" srcId="{227FACB7-E323-49ED-B5F1-AEB9E49F4F9B}" destId="{9B289FC3-8DE1-4A41-B0F4-51EB89595895}" srcOrd="0" destOrd="0" presId="urn:microsoft.com/office/officeart/2005/8/layout/lProcess1"/>
    <dgm:cxn modelId="{A1D97DEB-8B4E-4A75-A99E-0B811F016677}" type="presParOf" srcId="{227FACB7-E323-49ED-B5F1-AEB9E49F4F9B}" destId="{5DA2A127-4894-4B4D-883E-C282556143BE}" srcOrd="1" destOrd="0" presId="urn:microsoft.com/office/officeart/2005/8/layout/lProcess1"/>
    <dgm:cxn modelId="{8D277800-B585-4C76-9081-B75EFA2B641A}" type="presParOf" srcId="{227FACB7-E323-49ED-B5F1-AEB9E49F4F9B}" destId="{668815D5-E220-4791-B3BE-9B8287E5CE89}" srcOrd="2" destOrd="0" presId="urn:microsoft.com/office/officeart/2005/8/layout/lProcess1"/>
    <dgm:cxn modelId="{EEAF40EF-EAD0-4579-9BBB-070800F91E75}" type="presParOf" srcId="{434089D5-E923-48E7-8CFE-322D9598AEF1}" destId="{669B4AD0-252F-4EFF-95AD-70232E512069}" srcOrd="5" destOrd="0" presId="urn:microsoft.com/office/officeart/2005/8/layout/lProcess1"/>
    <dgm:cxn modelId="{33171B7A-C6CD-4541-A5BD-EABA1CF70B37}" type="presParOf" srcId="{434089D5-E923-48E7-8CFE-322D9598AEF1}" destId="{D7307A8C-8835-4152-967D-A82C3E30D4D9}" srcOrd="6" destOrd="0" presId="urn:microsoft.com/office/officeart/2005/8/layout/lProcess1"/>
    <dgm:cxn modelId="{CC24B53C-885D-4660-8674-342C2C2FF323}" type="presParOf" srcId="{D7307A8C-8835-4152-967D-A82C3E30D4D9}" destId="{5596CA25-8BC9-416B-B676-6A1C9F74F7BB}" srcOrd="0" destOrd="0" presId="urn:microsoft.com/office/officeart/2005/8/layout/lProcess1"/>
    <dgm:cxn modelId="{9EDAE6B1-1548-4F3B-B6AA-D8CD7F874702}" type="presParOf" srcId="{D7307A8C-8835-4152-967D-A82C3E30D4D9}" destId="{D4FF045A-00D6-4154-A7F9-68BE534425BD}" srcOrd="1" destOrd="0" presId="urn:microsoft.com/office/officeart/2005/8/layout/lProcess1"/>
    <dgm:cxn modelId="{809FC247-CEE2-47E4-A51E-1F83E2B380C6}" type="presParOf" srcId="{D7307A8C-8835-4152-967D-A82C3E30D4D9}" destId="{456C47D2-630F-4131-B4E2-9306877EEE6F}" srcOrd="2" destOrd="0" presId="urn:microsoft.com/office/officeart/2005/8/layout/lProcess1"/>
    <dgm:cxn modelId="{D0F3220B-2772-45E4-827D-C51AC0A1A974}" type="presParOf" srcId="{434089D5-E923-48E7-8CFE-322D9598AEF1}" destId="{02148843-6A36-4014-9AC3-C7CBF6D0AD01}" srcOrd="7" destOrd="0" presId="urn:microsoft.com/office/officeart/2005/8/layout/lProcess1"/>
    <dgm:cxn modelId="{48A0232F-EB1A-4316-9F9A-39DE2BBB345B}" type="presParOf" srcId="{434089D5-E923-48E7-8CFE-322D9598AEF1}" destId="{9523BF23-E00D-4AF3-B344-D65B0DF8C771}" srcOrd="8" destOrd="0" presId="urn:microsoft.com/office/officeart/2005/8/layout/lProcess1"/>
    <dgm:cxn modelId="{BA232AA9-9811-4E17-AD27-2600861454D3}" type="presParOf" srcId="{9523BF23-E00D-4AF3-B344-D65B0DF8C771}" destId="{ACC4FF62-EDCA-49B6-8D3D-F3BD4C4B98D1}" srcOrd="0" destOrd="0" presId="urn:microsoft.com/office/officeart/2005/8/layout/lProcess1"/>
    <dgm:cxn modelId="{5F646CF9-CE08-4C0D-BD5D-4E9A6DED8DD1}" type="presParOf" srcId="{9523BF23-E00D-4AF3-B344-D65B0DF8C771}" destId="{35E2EFD0-A1BE-4960-B368-EC01BDFECCFB}" srcOrd="1" destOrd="0" presId="urn:microsoft.com/office/officeart/2005/8/layout/lProcess1"/>
    <dgm:cxn modelId="{F90FCDB7-BA7C-4169-BFA8-8B16A55E130D}" type="presParOf" srcId="{9523BF23-E00D-4AF3-B344-D65B0DF8C771}" destId="{0CFEFC39-A378-4875-91F0-9E8C6815A16F}" srcOrd="2" destOrd="0" presId="urn:microsoft.com/office/officeart/2005/8/layout/lProcess1"/>
    <dgm:cxn modelId="{39FF514C-52CF-4C8C-8848-045090A5D102}" type="presParOf" srcId="{434089D5-E923-48E7-8CFE-322D9598AEF1}" destId="{AE2E132E-8991-4481-A1E5-7AC585B1E0ED}" srcOrd="9" destOrd="0" presId="urn:microsoft.com/office/officeart/2005/8/layout/lProcess1"/>
    <dgm:cxn modelId="{BB2178CE-679D-4516-B692-3D24CDE141C7}" type="presParOf" srcId="{434089D5-E923-48E7-8CFE-322D9598AEF1}" destId="{3DD56A2C-8DF8-4553-B28B-8D8CEE1D8680}" srcOrd="10" destOrd="0" presId="urn:microsoft.com/office/officeart/2005/8/layout/lProcess1"/>
    <dgm:cxn modelId="{CE5B98F5-4C61-4A26-9EBC-2C9753882A0E}" type="presParOf" srcId="{3DD56A2C-8DF8-4553-B28B-8D8CEE1D8680}" destId="{96DEFE96-AA55-4A56-B46C-ADC3526778F6}" srcOrd="0" destOrd="0" presId="urn:microsoft.com/office/officeart/2005/8/layout/lProcess1"/>
    <dgm:cxn modelId="{F0940A96-3818-4BF1-BE9C-43941F52E548}" type="presParOf" srcId="{3DD56A2C-8DF8-4553-B28B-8D8CEE1D8680}" destId="{8095939A-4076-4AE5-85A9-A19B971D0FDB}" srcOrd="1" destOrd="0" presId="urn:microsoft.com/office/officeart/2005/8/layout/lProcess1"/>
    <dgm:cxn modelId="{742F33B0-512C-48B7-AA25-15D940347014}" type="presParOf" srcId="{3DD56A2C-8DF8-4553-B28B-8D8CEE1D8680}" destId="{E9D5E2B1-6D15-4596-801E-959E26919930}"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F315EA-E95E-49DD-8AAD-BCF5CCB59727}"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s-EC"/>
        </a:p>
      </dgm:t>
    </dgm:pt>
    <dgm:pt modelId="{BF2D194D-0C8A-4599-B887-FB8C71BDC566}">
      <dgm:prSet phldrT="[Texto]" custT="1"/>
      <dgm:spPr/>
      <dgm:t>
        <a:bodyPr/>
        <a:lstStyle/>
        <a:p>
          <a:pPr algn="just"/>
          <a:r>
            <a:rPr lang="es-EC" sz="1400" dirty="0" smtClean="0">
              <a:latin typeface="Times New Roman" panose="02020603050405020304" pitchFamily="18" charset="0"/>
              <a:cs typeface="Times New Roman" panose="02020603050405020304" pitchFamily="18" charset="0"/>
            </a:rPr>
            <a:t>Ha reportado efecto positivo en la empresa, aumenta el nivel de importaciones y ventas al reducir aranceles. Se espera que en los próximos años se incrementen las ventas e importaciones progresivamente. (</a:t>
          </a:r>
          <a:r>
            <a:rPr lang="es-EC" sz="1400" dirty="0" err="1" smtClean="0">
              <a:latin typeface="Times New Roman" panose="02020603050405020304" pitchFamily="18" charset="0"/>
              <a:cs typeface="Times New Roman" panose="02020603050405020304" pitchFamily="18" charset="0"/>
            </a:rPr>
            <a:t>Villamar</a:t>
          </a:r>
          <a:r>
            <a:rPr lang="es-EC" sz="1400" dirty="0" smtClean="0">
              <a:latin typeface="Times New Roman" panose="02020603050405020304" pitchFamily="18" charset="0"/>
              <a:cs typeface="Times New Roman" panose="02020603050405020304" pitchFamily="18" charset="0"/>
            </a:rPr>
            <a:t>, 2017)</a:t>
          </a:r>
          <a:endParaRPr lang="es-EC" sz="1400" dirty="0">
            <a:latin typeface="Times New Roman" panose="02020603050405020304" pitchFamily="18" charset="0"/>
            <a:cs typeface="Times New Roman" panose="02020603050405020304" pitchFamily="18" charset="0"/>
          </a:endParaRPr>
        </a:p>
      </dgm:t>
    </dgm:pt>
    <dgm:pt modelId="{66BA26BD-1A74-444A-80B0-EF52D14DA45E}" type="parTrans" cxnId="{8CE18388-BD79-498F-95A0-32363B9E037B}">
      <dgm:prSet/>
      <dgm:spPr/>
      <dgm:t>
        <a:bodyPr/>
        <a:lstStyle/>
        <a:p>
          <a:pPr algn="just"/>
          <a:endParaRPr lang="es-EC" sz="1400">
            <a:latin typeface="Times New Roman" panose="02020603050405020304" pitchFamily="18" charset="0"/>
            <a:cs typeface="Times New Roman" panose="02020603050405020304" pitchFamily="18" charset="0"/>
          </a:endParaRPr>
        </a:p>
      </dgm:t>
    </dgm:pt>
    <dgm:pt modelId="{FB639639-8567-4365-B80B-0BC86D0114CB}" type="sibTrans" cxnId="{8CE18388-BD79-498F-95A0-32363B9E037B}">
      <dgm:prSet custT="1"/>
      <dgm:spPr/>
      <dgm:t>
        <a:bodyPr/>
        <a:lstStyle/>
        <a:p>
          <a:pPr algn="just"/>
          <a:endParaRPr lang="es-EC" sz="1400">
            <a:latin typeface="Times New Roman" panose="02020603050405020304" pitchFamily="18" charset="0"/>
            <a:cs typeface="Times New Roman" panose="02020603050405020304" pitchFamily="18" charset="0"/>
          </a:endParaRPr>
        </a:p>
      </dgm:t>
    </dgm:pt>
    <dgm:pt modelId="{426C437E-1F6F-4984-8D68-FA269E0CA196}">
      <dgm:prSet phldrT="[Texto]" custT="1"/>
      <dgm:spPr/>
      <dgm:t>
        <a:bodyPr/>
        <a:lstStyle/>
        <a:p>
          <a:pPr algn="just"/>
          <a:r>
            <a:rPr lang="es-EC" sz="1400" dirty="0" smtClean="0">
              <a:latin typeface="Times New Roman" panose="02020603050405020304" pitchFamily="18" charset="0"/>
              <a:cs typeface="Times New Roman" panose="02020603050405020304" pitchFamily="18" charset="0"/>
            </a:rPr>
            <a:t>El decrecimiento porcentual anual de este arancel beneficia de manera importante al costo generado del vehículo, permitiendo poder ofrecer un carro con menor precio de venta al público. (</a:t>
          </a:r>
          <a:r>
            <a:rPr lang="es-EC" sz="1400" dirty="0" err="1" smtClean="0">
              <a:latin typeface="Times New Roman" panose="02020603050405020304" pitchFamily="18" charset="0"/>
              <a:cs typeface="Times New Roman" panose="02020603050405020304" pitchFamily="18" charset="0"/>
            </a:rPr>
            <a:t>Barberán</a:t>
          </a:r>
          <a:r>
            <a:rPr lang="es-EC" sz="1400" dirty="0" smtClean="0">
              <a:latin typeface="Times New Roman" panose="02020603050405020304" pitchFamily="18" charset="0"/>
              <a:cs typeface="Times New Roman" panose="02020603050405020304" pitchFamily="18" charset="0"/>
            </a:rPr>
            <a:t>, 2017)</a:t>
          </a:r>
          <a:endParaRPr lang="es-EC" sz="1400" dirty="0">
            <a:latin typeface="Times New Roman" panose="02020603050405020304" pitchFamily="18" charset="0"/>
            <a:cs typeface="Times New Roman" panose="02020603050405020304" pitchFamily="18" charset="0"/>
          </a:endParaRPr>
        </a:p>
      </dgm:t>
    </dgm:pt>
    <dgm:pt modelId="{84D21E91-A350-4140-8438-9D56043DB254}" type="parTrans" cxnId="{C6A42736-82C2-4586-AF1F-A3B8BB3EBCEE}">
      <dgm:prSet/>
      <dgm:spPr/>
      <dgm:t>
        <a:bodyPr/>
        <a:lstStyle/>
        <a:p>
          <a:pPr algn="just"/>
          <a:endParaRPr lang="es-EC" sz="1400">
            <a:latin typeface="Times New Roman" panose="02020603050405020304" pitchFamily="18" charset="0"/>
            <a:cs typeface="Times New Roman" panose="02020603050405020304" pitchFamily="18" charset="0"/>
          </a:endParaRPr>
        </a:p>
      </dgm:t>
    </dgm:pt>
    <dgm:pt modelId="{47834A45-4F1B-43A5-9444-29791194F4B8}" type="sibTrans" cxnId="{C6A42736-82C2-4586-AF1F-A3B8BB3EBCEE}">
      <dgm:prSet/>
      <dgm:spPr/>
      <dgm:t>
        <a:bodyPr/>
        <a:lstStyle/>
        <a:p>
          <a:pPr algn="just"/>
          <a:endParaRPr lang="es-EC" sz="1400">
            <a:latin typeface="Times New Roman" panose="02020603050405020304" pitchFamily="18" charset="0"/>
            <a:cs typeface="Times New Roman" panose="02020603050405020304" pitchFamily="18" charset="0"/>
          </a:endParaRPr>
        </a:p>
      </dgm:t>
    </dgm:pt>
    <dgm:pt modelId="{9CF4E9F0-4E21-40F3-A77B-0E65419BA490}">
      <dgm:prSet phldrT="[Texto]" custT="1"/>
      <dgm:spPr/>
      <dgm:t>
        <a:bodyPr/>
        <a:lstStyle/>
        <a:p>
          <a:pPr algn="just"/>
          <a:r>
            <a:rPr lang="es-EC" sz="1400" dirty="0" smtClean="0">
              <a:latin typeface="Times New Roman" panose="02020603050405020304" pitchFamily="18" charset="0"/>
              <a:cs typeface="Times New Roman" panose="02020603050405020304" pitchFamily="18" charset="0"/>
            </a:rPr>
            <a:t>Mitsubishi se trae desde el Japón e International desde Estados Unidos, por lo que no genera un beneficio para la empresa en los precios de los vehículos solamente de algunos repuestos. Beneficia al posicionamiento de la marca Mitsubishi en relación a marcas europeas menos conocidas que vendrían a abrir mercados.  (Caicedo, 2017)</a:t>
          </a:r>
          <a:endParaRPr lang="es-EC" sz="1400" dirty="0">
            <a:latin typeface="Times New Roman" panose="02020603050405020304" pitchFamily="18" charset="0"/>
            <a:cs typeface="Times New Roman" panose="02020603050405020304" pitchFamily="18" charset="0"/>
          </a:endParaRPr>
        </a:p>
      </dgm:t>
    </dgm:pt>
    <dgm:pt modelId="{68174AC2-2E49-49D3-8443-C9A4920F893B}" type="parTrans" cxnId="{CA294142-AF56-44AA-A9B0-C6543CC16E26}">
      <dgm:prSet/>
      <dgm:spPr/>
      <dgm:t>
        <a:bodyPr/>
        <a:lstStyle/>
        <a:p>
          <a:pPr algn="just"/>
          <a:endParaRPr lang="es-EC" sz="1400">
            <a:latin typeface="Times New Roman" panose="02020603050405020304" pitchFamily="18" charset="0"/>
            <a:cs typeface="Times New Roman" panose="02020603050405020304" pitchFamily="18" charset="0"/>
          </a:endParaRPr>
        </a:p>
      </dgm:t>
    </dgm:pt>
    <dgm:pt modelId="{D16C41B4-DFCC-4733-AB85-8865A5164430}" type="sibTrans" cxnId="{CA294142-AF56-44AA-A9B0-C6543CC16E26}">
      <dgm:prSet custT="1"/>
      <dgm:spPr/>
      <dgm:t>
        <a:bodyPr/>
        <a:lstStyle/>
        <a:p>
          <a:pPr algn="just"/>
          <a:endParaRPr lang="es-EC" sz="1400">
            <a:latin typeface="Times New Roman" panose="02020603050405020304" pitchFamily="18" charset="0"/>
            <a:cs typeface="Times New Roman" panose="02020603050405020304" pitchFamily="18" charset="0"/>
          </a:endParaRPr>
        </a:p>
      </dgm:t>
    </dgm:pt>
    <dgm:pt modelId="{9EFB7E74-9FB1-45F0-A5CC-DABD689E22A1}">
      <dgm:prSet phldrT="[Texto]" custT="1"/>
      <dgm:spPr/>
      <dgm:t>
        <a:bodyPr/>
        <a:lstStyle/>
        <a:p>
          <a:pPr algn="just"/>
          <a:r>
            <a:rPr lang="es-EC" sz="1400" dirty="0" smtClean="0">
              <a:latin typeface="Times New Roman" panose="02020603050405020304" pitchFamily="18" charset="0"/>
              <a:cs typeface="Times New Roman" panose="02020603050405020304" pitchFamily="18" charset="0"/>
            </a:rPr>
            <a:t>Se identifica reducción de impuestos lo cual es beneficioso (Bonilla, 2017)</a:t>
          </a:r>
          <a:endParaRPr lang="es-EC" sz="1400" dirty="0">
            <a:latin typeface="Times New Roman" panose="02020603050405020304" pitchFamily="18" charset="0"/>
            <a:cs typeface="Times New Roman" panose="02020603050405020304" pitchFamily="18" charset="0"/>
          </a:endParaRPr>
        </a:p>
      </dgm:t>
    </dgm:pt>
    <dgm:pt modelId="{82E9DCB9-FA66-4C92-AC97-F4F3149D6C25}" type="parTrans" cxnId="{3172E556-ACCC-47F1-B525-C8EF00F098D0}">
      <dgm:prSet/>
      <dgm:spPr/>
      <dgm:t>
        <a:bodyPr/>
        <a:lstStyle/>
        <a:p>
          <a:pPr algn="just"/>
          <a:endParaRPr lang="es-EC" sz="1400">
            <a:latin typeface="Times New Roman" panose="02020603050405020304" pitchFamily="18" charset="0"/>
            <a:cs typeface="Times New Roman" panose="02020603050405020304" pitchFamily="18" charset="0"/>
          </a:endParaRPr>
        </a:p>
      </dgm:t>
    </dgm:pt>
    <dgm:pt modelId="{8DF13EA7-B035-47BB-866B-B79517D2620F}" type="sibTrans" cxnId="{3172E556-ACCC-47F1-B525-C8EF00F098D0}">
      <dgm:prSet custT="1"/>
      <dgm:spPr/>
      <dgm:t>
        <a:bodyPr/>
        <a:lstStyle/>
        <a:p>
          <a:pPr algn="just"/>
          <a:endParaRPr lang="es-EC" sz="1400">
            <a:latin typeface="Times New Roman" panose="02020603050405020304" pitchFamily="18" charset="0"/>
            <a:cs typeface="Times New Roman" panose="02020603050405020304" pitchFamily="18" charset="0"/>
          </a:endParaRPr>
        </a:p>
      </dgm:t>
    </dgm:pt>
    <dgm:pt modelId="{795B715F-5A51-424B-9589-E4973BB3BD17}">
      <dgm:prSet phldrT="[Texto]" custT="1"/>
      <dgm:spPr/>
      <dgm:t>
        <a:bodyPr/>
        <a:lstStyle/>
        <a:p>
          <a:pPr algn="just"/>
          <a:r>
            <a:rPr lang="es-EC" sz="1400" dirty="0" smtClean="0">
              <a:latin typeface="Times New Roman" panose="02020603050405020304" pitchFamily="18" charset="0"/>
              <a:cs typeface="Times New Roman" panose="02020603050405020304" pitchFamily="18" charset="0"/>
            </a:rPr>
            <a:t>El tratado minimiza los aranceles mediante una tabla periódica lo cual genera un beneficio directo al consumidor. (Maya, 2017)</a:t>
          </a:r>
          <a:endParaRPr lang="es-EC" sz="1400" dirty="0">
            <a:latin typeface="Times New Roman" panose="02020603050405020304" pitchFamily="18" charset="0"/>
            <a:cs typeface="Times New Roman" panose="02020603050405020304" pitchFamily="18" charset="0"/>
          </a:endParaRPr>
        </a:p>
      </dgm:t>
    </dgm:pt>
    <dgm:pt modelId="{35386A8A-00C5-477A-A2F2-DD2AE4E93576}" type="parTrans" cxnId="{4BE40566-D451-4EB7-B34C-6363FF3E4A2E}">
      <dgm:prSet/>
      <dgm:spPr/>
      <dgm:t>
        <a:bodyPr/>
        <a:lstStyle/>
        <a:p>
          <a:pPr algn="just"/>
          <a:endParaRPr lang="es-EC" sz="1400">
            <a:latin typeface="Times New Roman" panose="02020603050405020304" pitchFamily="18" charset="0"/>
            <a:cs typeface="Times New Roman" panose="02020603050405020304" pitchFamily="18" charset="0"/>
          </a:endParaRPr>
        </a:p>
      </dgm:t>
    </dgm:pt>
    <dgm:pt modelId="{CAB5F5D5-9290-45FE-9511-13406ECD84B0}" type="sibTrans" cxnId="{4BE40566-D451-4EB7-B34C-6363FF3E4A2E}">
      <dgm:prSet/>
      <dgm:spPr/>
      <dgm:t>
        <a:bodyPr/>
        <a:lstStyle/>
        <a:p>
          <a:pPr algn="just"/>
          <a:endParaRPr lang="es-EC" sz="1400">
            <a:latin typeface="Times New Roman" panose="02020603050405020304" pitchFamily="18" charset="0"/>
            <a:cs typeface="Times New Roman" panose="02020603050405020304" pitchFamily="18" charset="0"/>
          </a:endParaRPr>
        </a:p>
      </dgm:t>
    </dgm:pt>
    <dgm:pt modelId="{A48D9D27-1D21-454F-8637-E36E275839D0}">
      <dgm:prSet phldrT="[Texto]" custT="1"/>
      <dgm:spPr/>
      <dgm:t>
        <a:bodyPr/>
        <a:lstStyle/>
        <a:p>
          <a:pPr algn="just"/>
          <a:r>
            <a:rPr lang="es-EC" sz="1400" b="1" dirty="0" smtClean="0">
              <a:latin typeface="Times New Roman" panose="02020603050405020304" pitchFamily="18" charset="0"/>
              <a:cs typeface="Times New Roman" panose="02020603050405020304" pitchFamily="18" charset="0"/>
            </a:rPr>
            <a:t>23. Determine en qué medida el tratado con la Unión Europea influencia en la importación de vehículos en las marcas que traen desde este origen, en el sentido beneficio a su empresa.</a:t>
          </a:r>
          <a:endParaRPr lang="es-EC" sz="1400" dirty="0">
            <a:latin typeface="Times New Roman" panose="02020603050405020304" pitchFamily="18" charset="0"/>
            <a:cs typeface="Times New Roman" panose="02020603050405020304" pitchFamily="18" charset="0"/>
          </a:endParaRPr>
        </a:p>
      </dgm:t>
    </dgm:pt>
    <dgm:pt modelId="{304EAED4-BC0A-407B-9A25-F063EFF385A1}" type="parTrans" cxnId="{29023A7C-AD8B-494C-854E-EC808703B2E5}">
      <dgm:prSet/>
      <dgm:spPr/>
      <dgm:t>
        <a:bodyPr/>
        <a:lstStyle/>
        <a:p>
          <a:pPr algn="just"/>
          <a:endParaRPr lang="es-EC" sz="1400">
            <a:latin typeface="Times New Roman" panose="02020603050405020304" pitchFamily="18" charset="0"/>
            <a:cs typeface="Times New Roman" panose="02020603050405020304" pitchFamily="18" charset="0"/>
          </a:endParaRPr>
        </a:p>
      </dgm:t>
    </dgm:pt>
    <dgm:pt modelId="{957B6DB6-3A9A-4F81-9B93-7B58119E84BA}" type="sibTrans" cxnId="{29023A7C-AD8B-494C-854E-EC808703B2E5}">
      <dgm:prSet/>
      <dgm:spPr/>
      <dgm:t>
        <a:bodyPr/>
        <a:lstStyle/>
        <a:p>
          <a:pPr algn="just"/>
          <a:endParaRPr lang="es-EC" sz="1400">
            <a:latin typeface="Times New Roman" panose="02020603050405020304" pitchFamily="18" charset="0"/>
            <a:cs typeface="Times New Roman" panose="02020603050405020304" pitchFamily="18" charset="0"/>
          </a:endParaRPr>
        </a:p>
      </dgm:t>
    </dgm:pt>
    <dgm:pt modelId="{853309B1-2FE7-4E59-A3B4-285CCACC5B8F}" type="pres">
      <dgm:prSet presAssocID="{67F315EA-E95E-49DD-8AAD-BCF5CCB59727}" presName="Name0" presStyleCnt="0">
        <dgm:presLayoutVars>
          <dgm:dir/>
          <dgm:animLvl val="lvl"/>
          <dgm:resizeHandles val="exact"/>
        </dgm:presLayoutVars>
      </dgm:prSet>
      <dgm:spPr/>
      <dgm:t>
        <a:bodyPr/>
        <a:lstStyle/>
        <a:p>
          <a:endParaRPr lang="es-EC"/>
        </a:p>
      </dgm:t>
    </dgm:pt>
    <dgm:pt modelId="{DC3D0DCC-96FB-4D98-A504-CF292891ADB2}" type="pres">
      <dgm:prSet presAssocID="{A48D9D27-1D21-454F-8637-E36E275839D0}" presName="vertFlow" presStyleCnt="0"/>
      <dgm:spPr/>
    </dgm:pt>
    <dgm:pt modelId="{64DC25B0-5A27-46B0-9D0F-333ED47445F5}" type="pres">
      <dgm:prSet presAssocID="{A48D9D27-1D21-454F-8637-E36E275839D0}" presName="header" presStyleLbl="node1" presStyleIdx="0" presStyleCnt="1" custScaleX="341361"/>
      <dgm:spPr/>
      <dgm:t>
        <a:bodyPr/>
        <a:lstStyle/>
        <a:p>
          <a:endParaRPr lang="es-EC"/>
        </a:p>
      </dgm:t>
    </dgm:pt>
    <dgm:pt modelId="{043D59F1-6464-42E2-B4A0-72D442907331}" type="pres">
      <dgm:prSet presAssocID="{66BA26BD-1A74-444A-80B0-EF52D14DA45E}" presName="parTrans" presStyleLbl="sibTrans2D1" presStyleIdx="0" presStyleCnt="5"/>
      <dgm:spPr/>
      <dgm:t>
        <a:bodyPr/>
        <a:lstStyle/>
        <a:p>
          <a:endParaRPr lang="es-EC"/>
        </a:p>
      </dgm:t>
    </dgm:pt>
    <dgm:pt modelId="{ED088F7D-8A5C-4BE0-AACC-9E41AEE1B601}" type="pres">
      <dgm:prSet presAssocID="{BF2D194D-0C8A-4599-B887-FB8C71BDC566}" presName="child" presStyleLbl="alignAccFollowNode1" presStyleIdx="0" presStyleCnt="5" custScaleX="341361">
        <dgm:presLayoutVars>
          <dgm:chMax val="0"/>
          <dgm:bulletEnabled val="1"/>
        </dgm:presLayoutVars>
      </dgm:prSet>
      <dgm:spPr/>
      <dgm:t>
        <a:bodyPr/>
        <a:lstStyle/>
        <a:p>
          <a:endParaRPr lang="es-EC"/>
        </a:p>
      </dgm:t>
    </dgm:pt>
    <dgm:pt modelId="{87A34D21-B520-4CF4-8E26-15C3697CE70D}" type="pres">
      <dgm:prSet presAssocID="{FB639639-8567-4365-B80B-0BC86D0114CB}" presName="sibTrans" presStyleLbl="sibTrans2D1" presStyleIdx="1" presStyleCnt="5"/>
      <dgm:spPr/>
      <dgm:t>
        <a:bodyPr/>
        <a:lstStyle/>
        <a:p>
          <a:endParaRPr lang="es-EC"/>
        </a:p>
      </dgm:t>
    </dgm:pt>
    <dgm:pt modelId="{54DDE38A-04BE-472F-9C88-151A0DEB94E2}" type="pres">
      <dgm:prSet presAssocID="{9CF4E9F0-4E21-40F3-A77B-0E65419BA490}" presName="child" presStyleLbl="alignAccFollowNode1" presStyleIdx="1" presStyleCnt="5" custScaleX="341361">
        <dgm:presLayoutVars>
          <dgm:chMax val="0"/>
          <dgm:bulletEnabled val="1"/>
        </dgm:presLayoutVars>
      </dgm:prSet>
      <dgm:spPr/>
      <dgm:t>
        <a:bodyPr/>
        <a:lstStyle/>
        <a:p>
          <a:endParaRPr lang="es-EC"/>
        </a:p>
      </dgm:t>
    </dgm:pt>
    <dgm:pt modelId="{F69A4466-67B8-4F47-BF67-E723DBAABB95}" type="pres">
      <dgm:prSet presAssocID="{D16C41B4-DFCC-4733-AB85-8865A5164430}" presName="sibTrans" presStyleLbl="sibTrans2D1" presStyleIdx="2" presStyleCnt="5"/>
      <dgm:spPr/>
      <dgm:t>
        <a:bodyPr/>
        <a:lstStyle/>
        <a:p>
          <a:endParaRPr lang="es-EC"/>
        </a:p>
      </dgm:t>
    </dgm:pt>
    <dgm:pt modelId="{5969EE98-1E7D-40CB-A846-2326BD09930A}" type="pres">
      <dgm:prSet presAssocID="{9EFB7E74-9FB1-45F0-A5CC-DABD689E22A1}" presName="child" presStyleLbl="alignAccFollowNode1" presStyleIdx="2" presStyleCnt="5" custScaleX="341361">
        <dgm:presLayoutVars>
          <dgm:chMax val="0"/>
          <dgm:bulletEnabled val="1"/>
        </dgm:presLayoutVars>
      </dgm:prSet>
      <dgm:spPr/>
      <dgm:t>
        <a:bodyPr/>
        <a:lstStyle/>
        <a:p>
          <a:endParaRPr lang="es-EC"/>
        </a:p>
      </dgm:t>
    </dgm:pt>
    <dgm:pt modelId="{CC582804-ABE7-4995-8C18-99D52897F794}" type="pres">
      <dgm:prSet presAssocID="{8DF13EA7-B035-47BB-866B-B79517D2620F}" presName="sibTrans" presStyleLbl="sibTrans2D1" presStyleIdx="3" presStyleCnt="5"/>
      <dgm:spPr/>
      <dgm:t>
        <a:bodyPr/>
        <a:lstStyle/>
        <a:p>
          <a:endParaRPr lang="es-EC"/>
        </a:p>
      </dgm:t>
    </dgm:pt>
    <dgm:pt modelId="{F0943F2D-D76B-46CD-8464-DE13A8FBD92A}" type="pres">
      <dgm:prSet presAssocID="{426C437E-1F6F-4984-8D68-FA269E0CA196}" presName="child" presStyleLbl="alignAccFollowNode1" presStyleIdx="3" presStyleCnt="5" custScaleX="341361">
        <dgm:presLayoutVars>
          <dgm:chMax val="0"/>
          <dgm:bulletEnabled val="1"/>
        </dgm:presLayoutVars>
      </dgm:prSet>
      <dgm:spPr/>
      <dgm:t>
        <a:bodyPr/>
        <a:lstStyle/>
        <a:p>
          <a:endParaRPr lang="es-EC"/>
        </a:p>
      </dgm:t>
    </dgm:pt>
    <dgm:pt modelId="{13BF25DC-79F0-4FBC-94CE-064166C2E14A}" type="pres">
      <dgm:prSet presAssocID="{47834A45-4F1B-43A5-9444-29791194F4B8}" presName="sibTrans" presStyleLbl="sibTrans2D1" presStyleIdx="4" presStyleCnt="5"/>
      <dgm:spPr/>
      <dgm:t>
        <a:bodyPr/>
        <a:lstStyle/>
        <a:p>
          <a:endParaRPr lang="es-EC"/>
        </a:p>
      </dgm:t>
    </dgm:pt>
    <dgm:pt modelId="{D7874FAF-E296-4A68-A4E5-6C75EA5CE3F0}" type="pres">
      <dgm:prSet presAssocID="{795B715F-5A51-424B-9589-E4973BB3BD17}" presName="child" presStyleLbl="alignAccFollowNode1" presStyleIdx="4" presStyleCnt="5" custScaleX="341361">
        <dgm:presLayoutVars>
          <dgm:chMax val="0"/>
          <dgm:bulletEnabled val="1"/>
        </dgm:presLayoutVars>
      </dgm:prSet>
      <dgm:spPr/>
      <dgm:t>
        <a:bodyPr/>
        <a:lstStyle/>
        <a:p>
          <a:endParaRPr lang="es-EC"/>
        </a:p>
      </dgm:t>
    </dgm:pt>
  </dgm:ptLst>
  <dgm:cxnLst>
    <dgm:cxn modelId="{CDEBEE0F-EBA9-46CB-86F1-D8C3D21E5016}" type="presOf" srcId="{A48D9D27-1D21-454F-8637-E36E275839D0}" destId="{64DC25B0-5A27-46B0-9D0F-333ED47445F5}" srcOrd="0" destOrd="0" presId="urn:microsoft.com/office/officeart/2005/8/layout/lProcess1"/>
    <dgm:cxn modelId="{E5D9515F-91D8-475D-B9D8-51751809BFE2}" type="presOf" srcId="{BF2D194D-0C8A-4599-B887-FB8C71BDC566}" destId="{ED088F7D-8A5C-4BE0-AACC-9E41AEE1B601}" srcOrd="0" destOrd="0" presId="urn:microsoft.com/office/officeart/2005/8/layout/lProcess1"/>
    <dgm:cxn modelId="{9D29FFEB-D466-4025-837C-45EEDC8245C7}" type="presOf" srcId="{8DF13EA7-B035-47BB-866B-B79517D2620F}" destId="{CC582804-ABE7-4995-8C18-99D52897F794}" srcOrd="0" destOrd="0" presId="urn:microsoft.com/office/officeart/2005/8/layout/lProcess1"/>
    <dgm:cxn modelId="{1BD160E6-F527-418F-AC8D-F3C75FF4802C}" type="presOf" srcId="{9EFB7E74-9FB1-45F0-A5CC-DABD689E22A1}" destId="{5969EE98-1E7D-40CB-A846-2326BD09930A}" srcOrd="0" destOrd="0" presId="urn:microsoft.com/office/officeart/2005/8/layout/lProcess1"/>
    <dgm:cxn modelId="{A963D492-684B-4DF5-AEC3-A819579EB10A}" type="presOf" srcId="{47834A45-4F1B-43A5-9444-29791194F4B8}" destId="{13BF25DC-79F0-4FBC-94CE-064166C2E14A}" srcOrd="0" destOrd="0" presId="urn:microsoft.com/office/officeart/2005/8/layout/lProcess1"/>
    <dgm:cxn modelId="{83241C75-A36D-4E35-90ED-681CF4681BD4}" type="presOf" srcId="{FB639639-8567-4365-B80B-0BC86D0114CB}" destId="{87A34D21-B520-4CF4-8E26-15C3697CE70D}" srcOrd="0" destOrd="0" presId="urn:microsoft.com/office/officeart/2005/8/layout/lProcess1"/>
    <dgm:cxn modelId="{4BE40566-D451-4EB7-B34C-6363FF3E4A2E}" srcId="{A48D9D27-1D21-454F-8637-E36E275839D0}" destId="{795B715F-5A51-424B-9589-E4973BB3BD17}" srcOrd="4" destOrd="0" parTransId="{35386A8A-00C5-477A-A2F2-DD2AE4E93576}" sibTransId="{CAB5F5D5-9290-45FE-9511-13406ECD84B0}"/>
    <dgm:cxn modelId="{546CA7A2-B067-43F3-9A07-8B13FE91679B}" type="presOf" srcId="{66BA26BD-1A74-444A-80B0-EF52D14DA45E}" destId="{043D59F1-6464-42E2-B4A0-72D442907331}" srcOrd="0" destOrd="0" presId="urn:microsoft.com/office/officeart/2005/8/layout/lProcess1"/>
    <dgm:cxn modelId="{C894519C-FDCA-4A37-A024-B6011FC4984B}" type="presOf" srcId="{9CF4E9F0-4E21-40F3-A77B-0E65419BA490}" destId="{54DDE38A-04BE-472F-9C88-151A0DEB94E2}" srcOrd="0" destOrd="0" presId="urn:microsoft.com/office/officeart/2005/8/layout/lProcess1"/>
    <dgm:cxn modelId="{10BC868B-EF44-4116-A003-334E3EE03A0A}" type="presOf" srcId="{795B715F-5A51-424B-9589-E4973BB3BD17}" destId="{D7874FAF-E296-4A68-A4E5-6C75EA5CE3F0}" srcOrd="0" destOrd="0" presId="urn:microsoft.com/office/officeart/2005/8/layout/lProcess1"/>
    <dgm:cxn modelId="{DB671625-BC06-416E-8715-D79B40F60126}" type="presOf" srcId="{67F315EA-E95E-49DD-8AAD-BCF5CCB59727}" destId="{853309B1-2FE7-4E59-A3B4-285CCACC5B8F}" srcOrd="0" destOrd="0" presId="urn:microsoft.com/office/officeart/2005/8/layout/lProcess1"/>
    <dgm:cxn modelId="{29023A7C-AD8B-494C-854E-EC808703B2E5}" srcId="{67F315EA-E95E-49DD-8AAD-BCF5CCB59727}" destId="{A48D9D27-1D21-454F-8637-E36E275839D0}" srcOrd="0" destOrd="0" parTransId="{304EAED4-BC0A-407B-9A25-F063EFF385A1}" sibTransId="{957B6DB6-3A9A-4F81-9B93-7B58119E84BA}"/>
    <dgm:cxn modelId="{CA294142-AF56-44AA-A9B0-C6543CC16E26}" srcId="{A48D9D27-1D21-454F-8637-E36E275839D0}" destId="{9CF4E9F0-4E21-40F3-A77B-0E65419BA490}" srcOrd="1" destOrd="0" parTransId="{68174AC2-2E49-49D3-8443-C9A4920F893B}" sibTransId="{D16C41B4-DFCC-4733-AB85-8865A5164430}"/>
    <dgm:cxn modelId="{3172E556-ACCC-47F1-B525-C8EF00F098D0}" srcId="{A48D9D27-1D21-454F-8637-E36E275839D0}" destId="{9EFB7E74-9FB1-45F0-A5CC-DABD689E22A1}" srcOrd="2" destOrd="0" parTransId="{82E9DCB9-FA66-4C92-AC97-F4F3149D6C25}" sibTransId="{8DF13EA7-B035-47BB-866B-B79517D2620F}"/>
    <dgm:cxn modelId="{C6A42736-82C2-4586-AF1F-A3B8BB3EBCEE}" srcId="{A48D9D27-1D21-454F-8637-E36E275839D0}" destId="{426C437E-1F6F-4984-8D68-FA269E0CA196}" srcOrd="3" destOrd="0" parTransId="{84D21E91-A350-4140-8438-9D56043DB254}" sibTransId="{47834A45-4F1B-43A5-9444-29791194F4B8}"/>
    <dgm:cxn modelId="{E9DACA92-1C97-4BA3-AE96-8FBC04742811}" type="presOf" srcId="{D16C41B4-DFCC-4733-AB85-8865A5164430}" destId="{F69A4466-67B8-4F47-BF67-E723DBAABB95}" srcOrd="0" destOrd="0" presId="urn:microsoft.com/office/officeart/2005/8/layout/lProcess1"/>
    <dgm:cxn modelId="{B4322B4D-369B-49B8-8D9A-60CC4E3ED133}" type="presOf" srcId="{426C437E-1F6F-4984-8D68-FA269E0CA196}" destId="{F0943F2D-D76B-46CD-8464-DE13A8FBD92A}" srcOrd="0" destOrd="0" presId="urn:microsoft.com/office/officeart/2005/8/layout/lProcess1"/>
    <dgm:cxn modelId="{8CE18388-BD79-498F-95A0-32363B9E037B}" srcId="{A48D9D27-1D21-454F-8637-E36E275839D0}" destId="{BF2D194D-0C8A-4599-B887-FB8C71BDC566}" srcOrd="0" destOrd="0" parTransId="{66BA26BD-1A74-444A-80B0-EF52D14DA45E}" sibTransId="{FB639639-8567-4365-B80B-0BC86D0114CB}"/>
    <dgm:cxn modelId="{49582CD2-C0FE-443E-AD26-5AA7874C1D89}" type="presParOf" srcId="{853309B1-2FE7-4E59-A3B4-285CCACC5B8F}" destId="{DC3D0DCC-96FB-4D98-A504-CF292891ADB2}" srcOrd="0" destOrd="0" presId="urn:microsoft.com/office/officeart/2005/8/layout/lProcess1"/>
    <dgm:cxn modelId="{C03518C2-D248-43DD-A90A-10C14DE3746E}" type="presParOf" srcId="{DC3D0DCC-96FB-4D98-A504-CF292891ADB2}" destId="{64DC25B0-5A27-46B0-9D0F-333ED47445F5}" srcOrd="0" destOrd="0" presId="urn:microsoft.com/office/officeart/2005/8/layout/lProcess1"/>
    <dgm:cxn modelId="{C876E5BE-A6FF-4CDD-940A-585F7FEFBFA8}" type="presParOf" srcId="{DC3D0DCC-96FB-4D98-A504-CF292891ADB2}" destId="{043D59F1-6464-42E2-B4A0-72D442907331}" srcOrd="1" destOrd="0" presId="urn:microsoft.com/office/officeart/2005/8/layout/lProcess1"/>
    <dgm:cxn modelId="{5EC58790-C822-4111-823C-B07A5442E316}" type="presParOf" srcId="{DC3D0DCC-96FB-4D98-A504-CF292891ADB2}" destId="{ED088F7D-8A5C-4BE0-AACC-9E41AEE1B601}" srcOrd="2" destOrd="0" presId="urn:microsoft.com/office/officeart/2005/8/layout/lProcess1"/>
    <dgm:cxn modelId="{C720DD73-DDEB-49AB-9D27-8D55B08AD009}" type="presParOf" srcId="{DC3D0DCC-96FB-4D98-A504-CF292891ADB2}" destId="{87A34D21-B520-4CF4-8E26-15C3697CE70D}" srcOrd="3" destOrd="0" presId="urn:microsoft.com/office/officeart/2005/8/layout/lProcess1"/>
    <dgm:cxn modelId="{3F7A136A-B4B5-48FF-BFB0-9045854764A3}" type="presParOf" srcId="{DC3D0DCC-96FB-4D98-A504-CF292891ADB2}" destId="{54DDE38A-04BE-472F-9C88-151A0DEB94E2}" srcOrd="4" destOrd="0" presId="urn:microsoft.com/office/officeart/2005/8/layout/lProcess1"/>
    <dgm:cxn modelId="{1286B22B-BD25-4739-819C-57FB0647CA6A}" type="presParOf" srcId="{DC3D0DCC-96FB-4D98-A504-CF292891ADB2}" destId="{F69A4466-67B8-4F47-BF67-E723DBAABB95}" srcOrd="5" destOrd="0" presId="urn:microsoft.com/office/officeart/2005/8/layout/lProcess1"/>
    <dgm:cxn modelId="{33F041CA-93F4-4F96-AAAE-85955F823770}" type="presParOf" srcId="{DC3D0DCC-96FB-4D98-A504-CF292891ADB2}" destId="{5969EE98-1E7D-40CB-A846-2326BD09930A}" srcOrd="6" destOrd="0" presId="urn:microsoft.com/office/officeart/2005/8/layout/lProcess1"/>
    <dgm:cxn modelId="{50378BAC-1BED-411B-87BF-7A9ECD65D667}" type="presParOf" srcId="{DC3D0DCC-96FB-4D98-A504-CF292891ADB2}" destId="{CC582804-ABE7-4995-8C18-99D52897F794}" srcOrd="7" destOrd="0" presId="urn:microsoft.com/office/officeart/2005/8/layout/lProcess1"/>
    <dgm:cxn modelId="{116C898E-804E-44FE-A562-B98B0C13420B}" type="presParOf" srcId="{DC3D0DCC-96FB-4D98-A504-CF292891ADB2}" destId="{F0943F2D-D76B-46CD-8464-DE13A8FBD92A}" srcOrd="8" destOrd="0" presId="urn:microsoft.com/office/officeart/2005/8/layout/lProcess1"/>
    <dgm:cxn modelId="{43D23B2E-5CB8-4501-B31C-AF22AE8DAC66}" type="presParOf" srcId="{DC3D0DCC-96FB-4D98-A504-CF292891ADB2}" destId="{13BF25DC-79F0-4FBC-94CE-064166C2E14A}" srcOrd="9" destOrd="0" presId="urn:microsoft.com/office/officeart/2005/8/layout/lProcess1"/>
    <dgm:cxn modelId="{D21A0A58-696B-474E-9C04-6339CA7243B3}" type="presParOf" srcId="{DC3D0DCC-96FB-4D98-A504-CF292891ADB2}" destId="{D7874FAF-E296-4A68-A4E5-6C75EA5CE3F0}" srcOrd="1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F315EA-E95E-49DD-8AAD-BCF5CCB59727}"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s-EC"/>
        </a:p>
      </dgm:t>
    </dgm:pt>
    <dgm:pt modelId="{A48D9D27-1D21-454F-8637-E36E275839D0}">
      <dgm:prSet phldrT="[Texto]" custT="1"/>
      <dgm:spPr/>
      <dgm:t>
        <a:bodyPr/>
        <a:lstStyle/>
        <a:p>
          <a:pPr algn="just"/>
          <a:r>
            <a:rPr lang="es-EC" sz="1400" b="1" dirty="0" smtClean="0"/>
            <a:t>24. Determine en qué medida el tratado con la Unión Europea influencia en la importación de vehículos en las marcas que traen desde un distinto origen en el sentido competencia.</a:t>
          </a:r>
          <a:endParaRPr lang="es-EC" sz="1400" dirty="0">
            <a:latin typeface="Times New Roman" panose="02020603050405020304" pitchFamily="18" charset="0"/>
            <a:cs typeface="Times New Roman" panose="02020603050405020304" pitchFamily="18" charset="0"/>
          </a:endParaRPr>
        </a:p>
      </dgm:t>
    </dgm:pt>
    <dgm:pt modelId="{304EAED4-BC0A-407B-9A25-F063EFF385A1}" type="parTrans" cxnId="{29023A7C-AD8B-494C-854E-EC808703B2E5}">
      <dgm:prSet/>
      <dgm:spPr/>
      <dgm:t>
        <a:bodyPr/>
        <a:lstStyle/>
        <a:p>
          <a:pPr algn="just"/>
          <a:endParaRPr lang="es-EC" sz="1400">
            <a:latin typeface="Times New Roman" panose="02020603050405020304" pitchFamily="18" charset="0"/>
            <a:cs typeface="Times New Roman" panose="02020603050405020304" pitchFamily="18" charset="0"/>
          </a:endParaRPr>
        </a:p>
      </dgm:t>
    </dgm:pt>
    <dgm:pt modelId="{957B6DB6-3A9A-4F81-9B93-7B58119E84BA}" type="sibTrans" cxnId="{29023A7C-AD8B-494C-854E-EC808703B2E5}">
      <dgm:prSet/>
      <dgm:spPr/>
      <dgm:t>
        <a:bodyPr/>
        <a:lstStyle/>
        <a:p>
          <a:pPr algn="just"/>
          <a:endParaRPr lang="es-EC" sz="1400">
            <a:latin typeface="Times New Roman" panose="02020603050405020304" pitchFamily="18" charset="0"/>
            <a:cs typeface="Times New Roman" panose="02020603050405020304" pitchFamily="18" charset="0"/>
          </a:endParaRPr>
        </a:p>
      </dgm:t>
    </dgm:pt>
    <dgm:pt modelId="{6D3014F2-9C66-4687-B6C1-BC7096DD9AAB}">
      <dgm:prSet phldrT="[Texto]" custT="1"/>
      <dgm:spPr/>
      <dgm:t>
        <a:bodyPr/>
        <a:lstStyle/>
        <a:p>
          <a:pPr algn="just"/>
          <a:r>
            <a:rPr lang="es-EC" sz="1400" dirty="0" smtClean="0"/>
            <a:t>Importar productos no europeos requieren inversión extra, por ejemplo productos americanos deben cumplir normativa europea, por lo que se deben adecuar con dispositivos europeos. En el arancel golpea bastante en sentido competencia. Se debería plantear un acuerdo con Estados Unidos, y América en general. En 7 años se va a sentir la competitividad. El producto europeo por esta medida será más competitivo. (Rodríguez, 2017)</a:t>
          </a:r>
          <a:endParaRPr lang="es-EC" sz="1400" dirty="0">
            <a:latin typeface="Times New Roman" panose="02020603050405020304" pitchFamily="18" charset="0"/>
            <a:cs typeface="Times New Roman" panose="02020603050405020304" pitchFamily="18" charset="0"/>
          </a:endParaRPr>
        </a:p>
      </dgm:t>
    </dgm:pt>
    <dgm:pt modelId="{AF45790B-35B3-42CB-BD1D-B27F1F3AEB4D}" type="parTrans" cxnId="{3FDBFFCF-4A6C-4A63-85FA-95ACBCC614F2}">
      <dgm:prSet/>
      <dgm:spPr/>
      <dgm:t>
        <a:bodyPr/>
        <a:lstStyle/>
        <a:p>
          <a:endParaRPr lang="es-EC"/>
        </a:p>
      </dgm:t>
    </dgm:pt>
    <dgm:pt modelId="{AF16E2D0-F7BA-470C-8555-D68BDFC7D157}" type="sibTrans" cxnId="{3FDBFFCF-4A6C-4A63-85FA-95ACBCC614F2}">
      <dgm:prSet/>
      <dgm:spPr/>
      <dgm:t>
        <a:bodyPr/>
        <a:lstStyle/>
        <a:p>
          <a:endParaRPr lang="es-EC"/>
        </a:p>
      </dgm:t>
    </dgm:pt>
    <dgm:pt modelId="{E6A18F51-D6C8-4C4E-BC3B-6154D57D7F69}">
      <dgm:prSet phldrT="[Texto]" custT="1"/>
      <dgm:spPr/>
      <dgm:t>
        <a:bodyPr/>
        <a:lstStyle/>
        <a:p>
          <a:pPr algn="just"/>
          <a:r>
            <a:rPr lang="es-EC" sz="1400" dirty="0" smtClean="0"/>
            <a:t>Los vehículos europeos cuentan con tecnología de punta, sus acabados y materiales son diferentes,  mientras que los del resto del mundo están en proceso de mejoramiento. (</a:t>
          </a:r>
          <a:r>
            <a:rPr lang="es-EC" sz="1400" dirty="0" err="1" smtClean="0"/>
            <a:t>Acurio</a:t>
          </a:r>
          <a:r>
            <a:rPr lang="es-EC" sz="1400" dirty="0" smtClean="0"/>
            <a:t>, 2017)</a:t>
          </a:r>
          <a:endParaRPr lang="es-EC" sz="1400" dirty="0">
            <a:latin typeface="Times New Roman" panose="02020603050405020304" pitchFamily="18" charset="0"/>
            <a:cs typeface="Times New Roman" panose="02020603050405020304" pitchFamily="18" charset="0"/>
          </a:endParaRPr>
        </a:p>
      </dgm:t>
    </dgm:pt>
    <dgm:pt modelId="{0F338D94-99B2-48BC-BC2B-3239117AD08C}" type="parTrans" cxnId="{0F7FF128-ED54-4866-A3ED-F0BED2D74F37}">
      <dgm:prSet/>
      <dgm:spPr/>
      <dgm:t>
        <a:bodyPr/>
        <a:lstStyle/>
        <a:p>
          <a:endParaRPr lang="es-EC"/>
        </a:p>
      </dgm:t>
    </dgm:pt>
    <dgm:pt modelId="{B197AF67-128A-440D-B0EF-5C888EB19034}" type="sibTrans" cxnId="{0F7FF128-ED54-4866-A3ED-F0BED2D74F37}">
      <dgm:prSet/>
      <dgm:spPr/>
      <dgm:t>
        <a:bodyPr/>
        <a:lstStyle/>
        <a:p>
          <a:endParaRPr lang="es-EC"/>
        </a:p>
      </dgm:t>
    </dgm:pt>
    <dgm:pt modelId="{9047794D-CAA0-4CE1-A8C3-40958DEEAC61}">
      <dgm:prSet phldrT="[Texto]" custT="1"/>
      <dgm:spPr/>
      <dgm:t>
        <a:bodyPr/>
        <a:lstStyle/>
        <a:p>
          <a:pPr algn="just"/>
          <a:r>
            <a:rPr lang="es-EC" sz="1400" dirty="0" smtClean="0"/>
            <a:t>Influye en ventas menores de vehículos importados desde otro origen, pues los europeos presentan mayores beneficios en su importación que sobre todo se nota en los precios. (</a:t>
          </a:r>
          <a:r>
            <a:rPr lang="es-EC" sz="1400" dirty="0" err="1" smtClean="0"/>
            <a:t>Villamar</a:t>
          </a:r>
          <a:r>
            <a:rPr lang="es-EC" sz="1400" dirty="0" smtClean="0"/>
            <a:t>, 2017)</a:t>
          </a:r>
          <a:endParaRPr lang="es-EC" sz="1400" dirty="0">
            <a:latin typeface="Times New Roman" panose="02020603050405020304" pitchFamily="18" charset="0"/>
            <a:cs typeface="Times New Roman" panose="02020603050405020304" pitchFamily="18" charset="0"/>
          </a:endParaRPr>
        </a:p>
      </dgm:t>
    </dgm:pt>
    <dgm:pt modelId="{D250913F-A2D8-4234-8191-C5CF92D46E6D}" type="parTrans" cxnId="{B13F8C67-9E5C-45C0-8219-68DB7CB3761A}">
      <dgm:prSet/>
      <dgm:spPr/>
      <dgm:t>
        <a:bodyPr/>
        <a:lstStyle/>
        <a:p>
          <a:endParaRPr lang="es-EC"/>
        </a:p>
      </dgm:t>
    </dgm:pt>
    <dgm:pt modelId="{4CA1781E-033F-4995-93E2-87309CD9E38F}" type="sibTrans" cxnId="{B13F8C67-9E5C-45C0-8219-68DB7CB3761A}">
      <dgm:prSet/>
      <dgm:spPr/>
      <dgm:t>
        <a:bodyPr/>
        <a:lstStyle/>
        <a:p>
          <a:endParaRPr lang="es-EC"/>
        </a:p>
      </dgm:t>
    </dgm:pt>
    <dgm:pt modelId="{8200062C-EDF1-4A7F-B183-710882649C02}">
      <dgm:prSet phldrT="[Texto]" custT="1"/>
      <dgm:spPr/>
      <dgm:t>
        <a:bodyPr/>
        <a:lstStyle/>
        <a:p>
          <a:pPr algn="just"/>
          <a:r>
            <a:rPr lang="es-EC" sz="1400" dirty="0" smtClean="0"/>
            <a:t>Influye negativamente pues se genera competencia con vehículos de similares características a los nuestros. (Caicedo, 2017)</a:t>
          </a:r>
          <a:endParaRPr lang="es-EC" sz="1400" dirty="0">
            <a:latin typeface="Times New Roman" panose="02020603050405020304" pitchFamily="18" charset="0"/>
            <a:cs typeface="Times New Roman" panose="02020603050405020304" pitchFamily="18" charset="0"/>
          </a:endParaRPr>
        </a:p>
      </dgm:t>
    </dgm:pt>
    <dgm:pt modelId="{6FD2BC46-48ED-4FA7-A67D-DA7E84EDB9CA}" type="parTrans" cxnId="{37806A1E-DF2E-4AC1-B3E3-05B025ED1579}">
      <dgm:prSet/>
      <dgm:spPr/>
      <dgm:t>
        <a:bodyPr/>
        <a:lstStyle/>
        <a:p>
          <a:endParaRPr lang="es-EC"/>
        </a:p>
      </dgm:t>
    </dgm:pt>
    <dgm:pt modelId="{41D63951-D172-4F61-BF29-59BCFE7F47C8}" type="sibTrans" cxnId="{37806A1E-DF2E-4AC1-B3E3-05B025ED1579}">
      <dgm:prSet/>
      <dgm:spPr/>
      <dgm:t>
        <a:bodyPr/>
        <a:lstStyle/>
        <a:p>
          <a:endParaRPr lang="es-EC"/>
        </a:p>
      </dgm:t>
    </dgm:pt>
    <dgm:pt modelId="{8813E867-A4E6-4B18-9948-321679F32CF0}">
      <dgm:prSet phldrT="[Texto]" custT="1"/>
      <dgm:spPr/>
      <dgm:t>
        <a:bodyPr/>
        <a:lstStyle/>
        <a:p>
          <a:pPr algn="just"/>
          <a:r>
            <a:rPr lang="es-EC" sz="1400" dirty="0" smtClean="0"/>
            <a:t>Tienen ventaja las importaciones procedentes de este origen, lo cual perjudica las condiciones de competencia en el mercado. (Peña, 2017)</a:t>
          </a:r>
          <a:endParaRPr lang="es-EC" sz="1400" dirty="0">
            <a:latin typeface="Times New Roman" panose="02020603050405020304" pitchFamily="18" charset="0"/>
            <a:cs typeface="Times New Roman" panose="02020603050405020304" pitchFamily="18" charset="0"/>
          </a:endParaRPr>
        </a:p>
      </dgm:t>
    </dgm:pt>
    <dgm:pt modelId="{85C790EE-495A-4CB4-AF12-F75AA069EC3A}" type="parTrans" cxnId="{BD73B0B8-B5B9-4E9A-A9FF-C00C1866F7B5}">
      <dgm:prSet/>
      <dgm:spPr/>
      <dgm:t>
        <a:bodyPr/>
        <a:lstStyle/>
        <a:p>
          <a:endParaRPr lang="es-EC"/>
        </a:p>
      </dgm:t>
    </dgm:pt>
    <dgm:pt modelId="{6143CFCC-B27D-469F-9353-820CF2E2E3F3}" type="sibTrans" cxnId="{BD73B0B8-B5B9-4E9A-A9FF-C00C1866F7B5}">
      <dgm:prSet/>
      <dgm:spPr/>
      <dgm:t>
        <a:bodyPr/>
        <a:lstStyle/>
        <a:p>
          <a:endParaRPr lang="es-EC"/>
        </a:p>
      </dgm:t>
    </dgm:pt>
    <dgm:pt modelId="{853309B1-2FE7-4E59-A3B4-285CCACC5B8F}" type="pres">
      <dgm:prSet presAssocID="{67F315EA-E95E-49DD-8AAD-BCF5CCB59727}" presName="Name0" presStyleCnt="0">
        <dgm:presLayoutVars>
          <dgm:dir/>
          <dgm:animLvl val="lvl"/>
          <dgm:resizeHandles val="exact"/>
        </dgm:presLayoutVars>
      </dgm:prSet>
      <dgm:spPr/>
      <dgm:t>
        <a:bodyPr/>
        <a:lstStyle/>
        <a:p>
          <a:endParaRPr lang="es-EC"/>
        </a:p>
      </dgm:t>
    </dgm:pt>
    <dgm:pt modelId="{DC3D0DCC-96FB-4D98-A504-CF292891ADB2}" type="pres">
      <dgm:prSet presAssocID="{A48D9D27-1D21-454F-8637-E36E275839D0}" presName="vertFlow" presStyleCnt="0"/>
      <dgm:spPr/>
    </dgm:pt>
    <dgm:pt modelId="{64DC25B0-5A27-46B0-9D0F-333ED47445F5}" type="pres">
      <dgm:prSet presAssocID="{A48D9D27-1D21-454F-8637-E36E275839D0}" presName="header" presStyleLbl="node1" presStyleIdx="0" presStyleCnt="1" custScaleX="341361"/>
      <dgm:spPr/>
      <dgm:t>
        <a:bodyPr/>
        <a:lstStyle/>
        <a:p>
          <a:endParaRPr lang="es-EC"/>
        </a:p>
      </dgm:t>
    </dgm:pt>
    <dgm:pt modelId="{C7D69E5E-5564-4077-A734-CAF173E86466}" type="pres">
      <dgm:prSet presAssocID="{AF45790B-35B3-42CB-BD1D-B27F1F3AEB4D}" presName="parTrans" presStyleLbl="sibTrans2D1" presStyleIdx="0" presStyleCnt="5"/>
      <dgm:spPr/>
      <dgm:t>
        <a:bodyPr/>
        <a:lstStyle/>
        <a:p>
          <a:endParaRPr lang="es-EC"/>
        </a:p>
      </dgm:t>
    </dgm:pt>
    <dgm:pt modelId="{C0BD842D-0639-483D-8241-1B1BA5C867DF}" type="pres">
      <dgm:prSet presAssocID="{6D3014F2-9C66-4687-B6C1-BC7096DD9AAB}" presName="child" presStyleLbl="alignAccFollowNode1" presStyleIdx="0" presStyleCnt="5" custScaleX="334568" custScaleY="151124">
        <dgm:presLayoutVars>
          <dgm:chMax val="0"/>
          <dgm:bulletEnabled val="1"/>
        </dgm:presLayoutVars>
      </dgm:prSet>
      <dgm:spPr/>
      <dgm:t>
        <a:bodyPr/>
        <a:lstStyle/>
        <a:p>
          <a:endParaRPr lang="es-EC"/>
        </a:p>
      </dgm:t>
    </dgm:pt>
    <dgm:pt modelId="{EA46300B-08CA-4059-80E5-03089EFDE030}" type="pres">
      <dgm:prSet presAssocID="{AF16E2D0-F7BA-470C-8555-D68BDFC7D157}" presName="sibTrans" presStyleLbl="sibTrans2D1" presStyleIdx="1" presStyleCnt="5"/>
      <dgm:spPr/>
      <dgm:t>
        <a:bodyPr/>
        <a:lstStyle/>
        <a:p>
          <a:endParaRPr lang="es-EC"/>
        </a:p>
      </dgm:t>
    </dgm:pt>
    <dgm:pt modelId="{83BEE0E5-54B0-4AFE-875D-828DCFA08008}" type="pres">
      <dgm:prSet presAssocID="{E6A18F51-D6C8-4C4E-BC3B-6154D57D7F69}" presName="child" presStyleLbl="alignAccFollowNode1" presStyleIdx="1" presStyleCnt="5" custScaleX="334568">
        <dgm:presLayoutVars>
          <dgm:chMax val="0"/>
          <dgm:bulletEnabled val="1"/>
        </dgm:presLayoutVars>
      </dgm:prSet>
      <dgm:spPr/>
      <dgm:t>
        <a:bodyPr/>
        <a:lstStyle/>
        <a:p>
          <a:endParaRPr lang="es-EC"/>
        </a:p>
      </dgm:t>
    </dgm:pt>
    <dgm:pt modelId="{AF58170E-8C61-41AB-A469-56BF53E022E3}" type="pres">
      <dgm:prSet presAssocID="{B197AF67-128A-440D-B0EF-5C888EB19034}" presName="sibTrans" presStyleLbl="sibTrans2D1" presStyleIdx="2" presStyleCnt="5"/>
      <dgm:spPr/>
      <dgm:t>
        <a:bodyPr/>
        <a:lstStyle/>
        <a:p>
          <a:endParaRPr lang="es-EC"/>
        </a:p>
      </dgm:t>
    </dgm:pt>
    <dgm:pt modelId="{59C2ABA7-EEF4-4609-8F81-507C08B07C42}" type="pres">
      <dgm:prSet presAssocID="{9047794D-CAA0-4CE1-A8C3-40958DEEAC61}" presName="child" presStyleLbl="alignAccFollowNode1" presStyleIdx="2" presStyleCnt="5" custScaleX="334568">
        <dgm:presLayoutVars>
          <dgm:chMax val="0"/>
          <dgm:bulletEnabled val="1"/>
        </dgm:presLayoutVars>
      </dgm:prSet>
      <dgm:spPr/>
      <dgm:t>
        <a:bodyPr/>
        <a:lstStyle/>
        <a:p>
          <a:endParaRPr lang="es-EC"/>
        </a:p>
      </dgm:t>
    </dgm:pt>
    <dgm:pt modelId="{918E6CC0-B048-4364-BE66-D63C9793D0CF}" type="pres">
      <dgm:prSet presAssocID="{4CA1781E-033F-4995-93E2-87309CD9E38F}" presName="sibTrans" presStyleLbl="sibTrans2D1" presStyleIdx="3" presStyleCnt="5"/>
      <dgm:spPr/>
      <dgm:t>
        <a:bodyPr/>
        <a:lstStyle/>
        <a:p>
          <a:endParaRPr lang="es-EC"/>
        </a:p>
      </dgm:t>
    </dgm:pt>
    <dgm:pt modelId="{98E4792D-F01B-43BD-9A39-41E4A8CD052D}" type="pres">
      <dgm:prSet presAssocID="{8200062C-EDF1-4A7F-B183-710882649C02}" presName="child" presStyleLbl="alignAccFollowNode1" presStyleIdx="3" presStyleCnt="5" custScaleX="334568">
        <dgm:presLayoutVars>
          <dgm:chMax val="0"/>
          <dgm:bulletEnabled val="1"/>
        </dgm:presLayoutVars>
      </dgm:prSet>
      <dgm:spPr/>
      <dgm:t>
        <a:bodyPr/>
        <a:lstStyle/>
        <a:p>
          <a:endParaRPr lang="es-EC"/>
        </a:p>
      </dgm:t>
    </dgm:pt>
    <dgm:pt modelId="{457991F9-B585-4F09-8CA1-B158D9E8B00A}" type="pres">
      <dgm:prSet presAssocID="{41D63951-D172-4F61-BF29-59BCFE7F47C8}" presName="sibTrans" presStyleLbl="sibTrans2D1" presStyleIdx="4" presStyleCnt="5"/>
      <dgm:spPr/>
      <dgm:t>
        <a:bodyPr/>
        <a:lstStyle/>
        <a:p>
          <a:endParaRPr lang="es-EC"/>
        </a:p>
      </dgm:t>
    </dgm:pt>
    <dgm:pt modelId="{59FDA8F7-8BCA-49A8-9492-F43F7663D4BB}" type="pres">
      <dgm:prSet presAssocID="{8813E867-A4E6-4B18-9948-321679F32CF0}" presName="child" presStyleLbl="alignAccFollowNode1" presStyleIdx="4" presStyleCnt="5" custScaleX="330395">
        <dgm:presLayoutVars>
          <dgm:chMax val="0"/>
          <dgm:bulletEnabled val="1"/>
        </dgm:presLayoutVars>
      </dgm:prSet>
      <dgm:spPr/>
      <dgm:t>
        <a:bodyPr/>
        <a:lstStyle/>
        <a:p>
          <a:endParaRPr lang="es-EC"/>
        </a:p>
      </dgm:t>
    </dgm:pt>
  </dgm:ptLst>
  <dgm:cxnLst>
    <dgm:cxn modelId="{96E09DE7-5D83-492E-8176-DB29F7CB3E24}" type="presOf" srcId="{6D3014F2-9C66-4687-B6C1-BC7096DD9AAB}" destId="{C0BD842D-0639-483D-8241-1B1BA5C867DF}" srcOrd="0" destOrd="0" presId="urn:microsoft.com/office/officeart/2005/8/layout/lProcess1"/>
    <dgm:cxn modelId="{511FFFB0-62DA-4D87-B896-AC3BAD0FB3CC}" type="presOf" srcId="{41D63951-D172-4F61-BF29-59BCFE7F47C8}" destId="{457991F9-B585-4F09-8CA1-B158D9E8B00A}" srcOrd="0" destOrd="0" presId="urn:microsoft.com/office/officeart/2005/8/layout/lProcess1"/>
    <dgm:cxn modelId="{374F6F33-8227-4732-B10B-B7C73F568096}" type="presOf" srcId="{B197AF67-128A-440D-B0EF-5C888EB19034}" destId="{AF58170E-8C61-41AB-A469-56BF53E022E3}" srcOrd="0" destOrd="0" presId="urn:microsoft.com/office/officeart/2005/8/layout/lProcess1"/>
    <dgm:cxn modelId="{B5832566-7843-411C-BEC3-918840BF709E}" type="presOf" srcId="{4CA1781E-033F-4995-93E2-87309CD9E38F}" destId="{918E6CC0-B048-4364-BE66-D63C9793D0CF}" srcOrd="0" destOrd="0" presId="urn:microsoft.com/office/officeart/2005/8/layout/lProcess1"/>
    <dgm:cxn modelId="{DC9A5BDA-6F59-4D84-B271-A40F64EBC486}" type="presOf" srcId="{A48D9D27-1D21-454F-8637-E36E275839D0}" destId="{64DC25B0-5A27-46B0-9D0F-333ED47445F5}" srcOrd="0" destOrd="0" presId="urn:microsoft.com/office/officeart/2005/8/layout/lProcess1"/>
    <dgm:cxn modelId="{5043B896-7747-413F-B869-1BCE46C1255F}" type="presOf" srcId="{67F315EA-E95E-49DD-8AAD-BCF5CCB59727}" destId="{853309B1-2FE7-4E59-A3B4-285CCACC5B8F}" srcOrd="0" destOrd="0" presId="urn:microsoft.com/office/officeart/2005/8/layout/lProcess1"/>
    <dgm:cxn modelId="{842E18CC-D65D-4F32-A628-13B80A00BBF2}" type="presOf" srcId="{E6A18F51-D6C8-4C4E-BC3B-6154D57D7F69}" destId="{83BEE0E5-54B0-4AFE-875D-828DCFA08008}" srcOrd="0" destOrd="0" presId="urn:microsoft.com/office/officeart/2005/8/layout/lProcess1"/>
    <dgm:cxn modelId="{37806A1E-DF2E-4AC1-B3E3-05B025ED1579}" srcId="{A48D9D27-1D21-454F-8637-E36E275839D0}" destId="{8200062C-EDF1-4A7F-B183-710882649C02}" srcOrd="3" destOrd="0" parTransId="{6FD2BC46-48ED-4FA7-A67D-DA7E84EDB9CA}" sibTransId="{41D63951-D172-4F61-BF29-59BCFE7F47C8}"/>
    <dgm:cxn modelId="{85A619A9-9330-4CA8-BDE4-F2AC042DC7E4}" type="presOf" srcId="{AF16E2D0-F7BA-470C-8555-D68BDFC7D157}" destId="{EA46300B-08CA-4059-80E5-03089EFDE030}" srcOrd="0" destOrd="0" presId="urn:microsoft.com/office/officeart/2005/8/layout/lProcess1"/>
    <dgm:cxn modelId="{B7B60B5F-5D47-4B13-AFEB-70B8ECEB6345}" type="presOf" srcId="{9047794D-CAA0-4CE1-A8C3-40958DEEAC61}" destId="{59C2ABA7-EEF4-4609-8F81-507C08B07C42}" srcOrd="0" destOrd="0" presId="urn:microsoft.com/office/officeart/2005/8/layout/lProcess1"/>
    <dgm:cxn modelId="{3FDBFFCF-4A6C-4A63-85FA-95ACBCC614F2}" srcId="{A48D9D27-1D21-454F-8637-E36E275839D0}" destId="{6D3014F2-9C66-4687-B6C1-BC7096DD9AAB}" srcOrd="0" destOrd="0" parTransId="{AF45790B-35B3-42CB-BD1D-B27F1F3AEB4D}" sibTransId="{AF16E2D0-F7BA-470C-8555-D68BDFC7D157}"/>
    <dgm:cxn modelId="{BD73B0B8-B5B9-4E9A-A9FF-C00C1866F7B5}" srcId="{A48D9D27-1D21-454F-8637-E36E275839D0}" destId="{8813E867-A4E6-4B18-9948-321679F32CF0}" srcOrd="4" destOrd="0" parTransId="{85C790EE-495A-4CB4-AF12-F75AA069EC3A}" sibTransId="{6143CFCC-B27D-469F-9353-820CF2E2E3F3}"/>
    <dgm:cxn modelId="{D3F436FA-452E-4B42-9EE2-E04B5C5FAAA1}" type="presOf" srcId="{AF45790B-35B3-42CB-BD1D-B27F1F3AEB4D}" destId="{C7D69E5E-5564-4077-A734-CAF173E86466}" srcOrd="0" destOrd="0" presId="urn:microsoft.com/office/officeart/2005/8/layout/lProcess1"/>
    <dgm:cxn modelId="{0F7FF128-ED54-4866-A3ED-F0BED2D74F37}" srcId="{A48D9D27-1D21-454F-8637-E36E275839D0}" destId="{E6A18F51-D6C8-4C4E-BC3B-6154D57D7F69}" srcOrd="1" destOrd="0" parTransId="{0F338D94-99B2-48BC-BC2B-3239117AD08C}" sibTransId="{B197AF67-128A-440D-B0EF-5C888EB19034}"/>
    <dgm:cxn modelId="{29023A7C-AD8B-494C-854E-EC808703B2E5}" srcId="{67F315EA-E95E-49DD-8AAD-BCF5CCB59727}" destId="{A48D9D27-1D21-454F-8637-E36E275839D0}" srcOrd="0" destOrd="0" parTransId="{304EAED4-BC0A-407B-9A25-F063EFF385A1}" sibTransId="{957B6DB6-3A9A-4F81-9B93-7B58119E84BA}"/>
    <dgm:cxn modelId="{AF8D41B7-B89D-428C-91AA-0E8085DE8CBF}" type="presOf" srcId="{8200062C-EDF1-4A7F-B183-710882649C02}" destId="{98E4792D-F01B-43BD-9A39-41E4A8CD052D}" srcOrd="0" destOrd="0" presId="urn:microsoft.com/office/officeart/2005/8/layout/lProcess1"/>
    <dgm:cxn modelId="{B13F8C67-9E5C-45C0-8219-68DB7CB3761A}" srcId="{A48D9D27-1D21-454F-8637-E36E275839D0}" destId="{9047794D-CAA0-4CE1-A8C3-40958DEEAC61}" srcOrd="2" destOrd="0" parTransId="{D250913F-A2D8-4234-8191-C5CF92D46E6D}" sibTransId="{4CA1781E-033F-4995-93E2-87309CD9E38F}"/>
    <dgm:cxn modelId="{598A9E57-A761-4B4B-817C-F4026CEAFD85}" type="presOf" srcId="{8813E867-A4E6-4B18-9948-321679F32CF0}" destId="{59FDA8F7-8BCA-49A8-9492-F43F7663D4BB}" srcOrd="0" destOrd="0" presId="urn:microsoft.com/office/officeart/2005/8/layout/lProcess1"/>
    <dgm:cxn modelId="{F8F770ED-A11E-4F2D-93ED-401B96908AA8}" type="presParOf" srcId="{853309B1-2FE7-4E59-A3B4-285CCACC5B8F}" destId="{DC3D0DCC-96FB-4D98-A504-CF292891ADB2}" srcOrd="0" destOrd="0" presId="urn:microsoft.com/office/officeart/2005/8/layout/lProcess1"/>
    <dgm:cxn modelId="{73FA144B-C21F-4D34-9353-4FB385040AD6}" type="presParOf" srcId="{DC3D0DCC-96FB-4D98-A504-CF292891ADB2}" destId="{64DC25B0-5A27-46B0-9D0F-333ED47445F5}" srcOrd="0" destOrd="0" presId="urn:microsoft.com/office/officeart/2005/8/layout/lProcess1"/>
    <dgm:cxn modelId="{DFFEEDCC-1AD6-4CC5-98F5-EA832EA3AA1B}" type="presParOf" srcId="{DC3D0DCC-96FB-4D98-A504-CF292891ADB2}" destId="{C7D69E5E-5564-4077-A734-CAF173E86466}" srcOrd="1" destOrd="0" presId="urn:microsoft.com/office/officeart/2005/8/layout/lProcess1"/>
    <dgm:cxn modelId="{E30EFF7D-5595-44C5-AE1C-989E00157879}" type="presParOf" srcId="{DC3D0DCC-96FB-4D98-A504-CF292891ADB2}" destId="{C0BD842D-0639-483D-8241-1B1BA5C867DF}" srcOrd="2" destOrd="0" presId="urn:microsoft.com/office/officeart/2005/8/layout/lProcess1"/>
    <dgm:cxn modelId="{D624573B-22A1-4771-95D9-C28FACC68C90}" type="presParOf" srcId="{DC3D0DCC-96FB-4D98-A504-CF292891ADB2}" destId="{EA46300B-08CA-4059-80E5-03089EFDE030}" srcOrd="3" destOrd="0" presId="urn:microsoft.com/office/officeart/2005/8/layout/lProcess1"/>
    <dgm:cxn modelId="{FEF030C9-8906-4F52-8B33-0BEA3E19C0F7}" type="presParOf" srcId="{DC3D0DCC-96FB-4D98-A504-CF292891ADB2}" destId="{83BEE0E5-54B0-4AFE-875D-828DCFA08008}" srcOrd="4" destOrd="0" presId="urn:microsoft.com/office/officeart/2005/8/layout/lProcess1"/>
    <dgm:cxn modelId="{4EB45B32-B971-4434-9E87-318248DBC4E7}" type="presParOf" srcId="{DC3D0DCC-96FB-4D98-A504-CF292891ADB2}" destId="{AF58170E-8C61-41AB-A469-56BF53E022E3}" srcOrd="5" destOrd="0" presId="urn:microsoft.com/office/officeart/2005/8/layout/lProcess1"/>
    <dgm:cxn modelId="{E0F69707-A7A2-4823-8B84-3FA532C061BD}" type="presParOf" srcId="{DC3D0DCC-96FB-4D98-A504-CF292891ADB2}" destId="{59C2ABA7-EEF4-4609-8F81-507C08B07C42}" srcOrd="6" destOrd="0" presId="urn:microsoft.com/office/officeart/2005/8/layout/lProcess1"/>
    <dgm:cxn modelId="{E03A8B25-F53A-46A9-B352-7D7485DFDD17}" type="presParOf" srcId="{DC3D0DCC-96FB-4D98-A504-CF292891ADB2}" destId="{918E6CC0-B048-4364-BE66-D63C9793D0CF}" srcOrd="7" destOrd="0" presId="urn:microsoft.com/office/officeart/2005/8/layout/lProcess1"/>
    <dgm:cxn modelId="{0C943B69-73DD-45C8-A34B-626D4DB3D14D}" type="presParOf" srcId="{DC3D0DCC-96FB-4D98-A504-CF292891ADB2}" destId="{98E4792D-F01B-43BD-9A39-41E4A8CD052D}" srcOrd="8" destOrd="0" presId="urn:microsoft.com/office/officeart/2005/8/layout/lProcess1"/>
    <dgm:cxn modelId="{311A7148-5DF4-4EC0-8BB6-C34B69160FBB}" type="presParOf" srcId="{DC3D0DCC-96FB-4D98-A504-CF292891ADB2}" destId="{457991F9-B585-4F09-8CA1-B158D9E8B00A}" srcOrd="9" destOrd="0" presId="urn:microsoft.com/office/officeart/2005/8/layout/lProcess1"/>
    <dgm:cxn modelId="{E7169150-DB76-4063-9A74-7357A4CE5B93}" type="presParOf" srcId="{DC3D0DCC-96FB-4D98-A504-CF292891ADB2}" destId="{59FDA8F7-8BCA-49A8-9492-F43F7663D4BB}" srcOrd="1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F315EA-E95E-49DD-8AAD-BCF5CCB59727}"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s-EC"/>
        </a:p>
      </dgm:t>
    </dgm:pt>
    <dgm:pt modelId="{A48D9D27-1D21-454F-8637-E36E275839D0}">
      <dgm:prSet phldrT="[Texto]" custT="1"/>
      <dgm:spPr/>
      <dgm:t>
        <a:bodyPr/>
        <a:lstStyle/>
        <a:p>
          <a:pPr algn="just"/>
          <a:r>
            <a:rPr lang="es-EC" sz="1400" b="1" dirty="0" smtClean="0"/>
            <a:t>25. Para la fabricación o ensamblaje de vehículos en el Ecuador solicitan como norma que la unidad debe contener el 5% de elementos de origen ecuatoriano; pero en referencia a rumores públicos de que están solicitando que se incremente al 16% que tipo de influencia tendría esto en su empresa en relación beneficio.</a:t>
          </a:r>
          <a:endParaRPr lang="es-EC" sz="1400" dirty="0">
            <a:latin typeface="Times New Roman" panose="02020603050405020304" pitchFamily="18" charset="0"/>
            <a:cs typeface="Times New Roman" panose="02020603050405020304" pitchFamily="18" charset="0"/>
          </a:endParaRPr>
        </a:p>
      </dgm:t>
    </dgm:pt>
    <dgm:pt modelId="{304EAED4-BC0A-407B-9A25-F063EFF385A1}" type="parTrans" cxnId="{29023A7C-AD8B-494C-854E-EC808703B2E5}">
      <dgm:prSet/>
      <dgm:spPr/>
      <dgm:t>
        <a:bodyPr/>
        <a:lstStyle/>
        <a:p>
          <a:pPr algn="just"/>
          <a:endParaRPr lang="es-EC" sz="1400">
            <a:latin typeface="Times New Roman" panose="02020603050405020304" pitchFamily="18" charset="0"/>
            <a:cs typeface="Times New Roman" panose="02020603050405020304" pitchFamily="18" charset="0"/>
          </a:endParaRPr>
        </a:p>
      </dgm:t>
    </dgm:pt>
    <dgm:pt modelId="{957B6DB6-3A9A-4F81-9B93-7B58119E84BA}" type="sibTrans" cxnId="{29023A7C-AD8B-494C-854E-EC808703B2E5}">
      <dgm:prSet/>
      <dgm:spPr/>
      <dgm:t>
        <a:bodyPr/>
        <a:lstStyle/>
        <a:p>
          <a:pPr algn="just"/>
          <a:endParaRPr lang="es-EC" sz="1400">
            <a:latin typeface="Times New Roman" panose="02020603050405020304" pitchFamily="18" charset="0"/>
            <a:cs typeface="Times New Roman" panose="02020603050405020304" pitchFamily="18" charset="0"/>
          </a:endParaRPr>
        </a:p>
      </dgm:t>
    </dgm:pt>
    <dgm:pt modelId="{57B2D3EB-EE17-4B7A-AADB-5795A5E84C2B}">
      <dgm:prSet phldrT="[Texto]" custT="1"/>
      <dgm:spPr/>
      <dgm:t>
        <a:bodyPr/>
        <a:lstStyle/>
        <a:p>
          <a:pPr algn="just"/>
          <a:r>
            <a:rPr lang="es-EC" sz="1400" dirty="0" smtClean="0"/>
            <a:t>Se debe tomar en cuenta que Ecuador solo produce vidrios, pintura, tapicería, soldadura, que alcanza apenas para poder superar el 5%. Sería mejor primero llegar a ese nivel de producción nacional para poner en vigencia el 16%. (Rodríguez, 2017)</a:t>
          </a:r>
          <a:endParaRPr lang="es-EC" sz="1400" dirty="0">
            <a:latin typeface="Times New Roman" panose="02020603050405020304" pitchFamily="18" charset="0"/>
            <a:cs typeface="Times New Roman" panose="02020603050405020304" pitchFamily="18" charset="0"/>
          </a:endParaRPr>
        </a:p>
      </dgm:t>
    </dgm:pt>
    <dgm:pt modelId="{B3397E63-FFE5-4C7A-8C36-EDF1D7AECD28}" type="parTrans" cxnId="{6B8BDC25-5415-4772-A08B-FFDE5A49519F}">
      <dgm:prSet/>
      <dgm:spPr/>
      <dgm:t>
        <a:bodyPr/>
        <a:lstStyle/>
        <a:p>
          <a:endParaRPr lang="es-EC"/>
        </a:p>
      </dgm:t>
    </dgm:pt>
    <dgm:pt modelId="{6B7562F7-70C4-4D42-8AB3-04BF92B34CD3}" type="sibTrans" cxnId="{6B8BDC25-5415-4772-A08B-FFDE5A49519F}">
      <dgm:prSet/>
      <dgm:spPr/>
      <dgm:t>
        <a:bodyPr/>
        <a:lstStyle/>
        <a:p>
          <a:endParaRPr lang="es-EC"/>
        </a:p>
      </dgm:t>
    </dgm:pt>
    <dgm:pt modelId="{60888D63-AE67-446B-A4BC-443051A37A5A}">
      <dgm:prSet phldrT="[Texto]" custT="1"/>
      <dgm:spPr/>
      <dgm:t>
        <a:bodyPr/>
        <a:lstStyle/>
        <a:p>
          <a:pPr algn="just"/>
          <a:r>
            <a:rPr lang="es-EC" sz="1400" dirty="0" smtClean="0"/>
            <a:t>Considero que tendría una influencia positiva debido a que al consumir lo nuestro no pagaríamos impuestos sobre esos materiales, los tiempos de entrega y reparación serían casi inmediatos. Lo que si se pediría es que los precios en el mercado ecuatoriano deben ser revisados para poder competir. (</a:t>
          </a:r>
          <a:r>
            <a:rPr lang="es-EC" sz="1400" dirty="0" err="1" smtClean="0"/>
            <a:t>Acurio</a:t>
          </a:r>
          <a:r>
            <a:rPr lang="es-EC" sz="1400" dirty="0" smtClean="0"/>
            <a:t>, 2017)</a:t>
          </a:r>
          <a:endParaRPr lang="es-EC" sz="1400" dirty="0">
            <a:latin typeface="Times New Roman" panose="02020603050405020304" pitchFamily="18" charset="0"/>
            <a:cs typeface="Times New Roman" panose="02020603050405020304" pitchFamily="18" charset="0"/>
          </a:endParaRPr>
        </a:p>
      </dgm:t>
    </dgm:pt>
    <dgm:pt modelId="{8D0F5793-B862-4167-A610-5CC7BAC54850}" type="parTrans" cxnId="{1705A2D2-5FFF-4872-B1F6-8C1256D93D0B}">
      <dgm:prSet/>
      <dgm:spPr/>
      <dgm:t>
        <a:bodyPr/>
        <a:lstStyle/>
        <a:p>
          <a:endParaRPr lang="es-EC"/>
        </a:p>
      </dgm:t>
    </dgm:pt>
    <dgm:pt modelId="{501F8D70-799D-4622-AD01-B5D3C628C151}" type="sibTrans" cxnId="{1705A2D2-5FFF-4872-B1F6-8C1256D93D0B}">
      <dgm:prSet/>
      <dgm:spPr/>
      <dgm:t>
        <a:bodyPr/>
        <a:lstStyle/>
        <a:p>
          <a:endParaRPr lang="es-EC"/>
        </a:p>
      </dgm:t>
    </dgm:pt>
    <dgm:pt modelId="{435EEA6B-43F8-41C6-9A3A-64B86B885E5A}">
      <dgm:prSet/>
      <dgm:spPr/>
      <dgm:t>
        <a:bodyPr/>
        <a:lstStyle/>
        <a:p>
          <a:pPr algn="just"/>
          <a:r>
            <a:rPr lang="es-EC" dirty="0" smtClean="0"/>
            <a:t>La marca </a:t>
          </a:r>
          <a:r>
            <a:rPr lang="es-EC" dirty="0" err="1" smtClean="0"/>
            <a:t>Hino</a:t>
          </a:r>
          <a:r>
            <a:rPr lang="es-EC" dirty="0" smtClean="0"/>
            <a:t> se ensambla aquí, lo que es vehículo familiar no. Sería un impacto negativo porque a duras penas se cumple el 5%, llantas y baterías es lo que se agrega. Si el gobierno decide subir sería muy complicado porque no hay industria de repuestos automotrices que garantice la cobertura de demanda. (</a:t>
          </a:r>
          <a:r>
            <a:rPr lang="es-EC" dirty="0" err="1" smtClean="0"/>
            <a:t>Villamar</a:t>
          </a:r>
          <a:r>
            <a:rPr lang="es-EC" dirty="0" smtClean="0"/>
            <a:t>, 2017)</a:t>
          </a:r>
          <a:endParaRPr lang="es-EC" dirty="0"/>
        </a:p>
      </dgm:t>
    </dgm:pt>
    <dgm:pt modelId="{13E04471-3D87-4030-806F-DBD0216D300E}" type="parTrans" cxnId="{BE373AE3-0D2B-48B0-9DEC-61319A9CB9C3}">
      <dgm:prSet/>
      <dgm:spPr/>
      <dgm:t>
        <a:bodyPr/>
        <a:lstStyle/>
        <a:p>
          <a:endParaRPr lang="es-EC"/>
        </a:p>
      </dgm:t>
    </dgm:pt>
    <dgm:pt modelId="{8F9B7FAE-80E8-44D2-86F3-29FEFEF8315C}" type="sibTrans" cxnId="{BE373AE3-0D2B-48B0-9DEC-61319A9CB9C3}">
      <dgm:prSet/>
      <dgm:spPr/>
      <dgm:t>
        <a:bodyPr/>
        <a:lstStyle/>
        <a:p>
          <a:endParaRPr lang="es-EC"/>
        </a:p>
      </dgm:t>
    </dgm:pt>
    <dgm:pt modelId="{CBC53A2C-182F-430C-A9BE-62B9D1D1B80B}">
      <dgm:prSet/>
      <dgm:spPr/>
      <dgm:t>
        <a:bodyPr/>
        <a:lstStyle/>
        <a:p>
          <a:pPr algn="just"/>
          <a:r>
            <a:rPr lang="es-EC" dirty="0" smtClean="0"/>
            <a:t>No habría influencia alguna, pues no se ensambla en el Ecuador la marca Mitsubishi, pero fomenta el empleo y desarrollo económico del país. (Caicedo, 2017)</a:t>
          </a:r>
          <a:endParaRPr lang="es-EC" dirty="0"/>
        </a:p>
      </dgm:t>
    </dgm:pt>
    <dgm:pt modelId="{D73D5F02-D97A-44B8-9918-F1612FD1FFEB}" type="parTrans" cxnId="{DC697240-A555-4B36-87BB-063F36B92A30}">
      <dgm:prSet/>
      <dgm:spPr/>
      <dgm:t>
        <a:bodyPr/>
        <a:lstStyle/>
        <a:p>
          <a:endParaRPr lang="es-EC"/>
        </a:p>
      </dgm:t>
    </dgm:pt>
    <dgm:pt modelId="{AA771251-AD59-43D4-A6BB-31E87D36A540}" type="sibTrans" cxnId="{DC697240-A555-4B36-87BB-063F36B92A30}">
      <dgm:prSet/>
      <dgm:spPr/>
      <dgm:t>
        <a:bodyPr/>
        <a:lstStyle/>
        <a:p>
          <a:endParaRPr lang="es-EC"/>
        </a:p>
      </dgm:t>
    </dgm:pt>
    <dgm:pt modelId="{853309B1-2FE7-4E59-A3B4-285CCACC5B8F}" type="pres">
      <dgm:prSet presAssocID="{67F315EA-E95E-49DD-8AAD-BCF5CCB59727}" presName="Name0" presStyleCnt="0">
        <dgm:presLayoutVars>
          <dgm:dir/>
          <dgm:animLvl val="lvl"/>
          <dgm:resizeHandles val="exact"/>
        </dgm:presLayoutVars>
      </dgm:prSet>
      <dgm:spPr/>
      <dgm:t>
        <a:bodyPr/>
        <a:lstStyle/>
        <a:p>
          <a:endParaRPr lang="es-EC"/>
        </a:p>
      </dgm:t>
    </dgm:pt>
    <dgm:pt modelId="{DC3D0DCC-96FB-4D98-A504-CF292891ADB2}" type="pres">
      <dgm:prSet presAssocID="{A48D9D27-1D21-454F-8637-E36E275839D0}" presName="vertFlow" presStyleCnt="0"/>
      <dgm:spPr/>
    </dgm:pt>
    <dgm:pt modelId="{64DC25B0-5A27-46B0-9D0F-333ED47445F5}" type="pres">
      <dgm:prSet presAssocID="{A48D9D27-1D21-454F-8637-E36E275839D0}" presName="header" presStyleLbl="node1" presStyleIdx="0" presStyleCnt="1" custScaleX="341361"/>
      <dgm:spPr/>
      <dgm:t>
        <a:bodyPr/>
        <a:lstStyle/>
        <a:p>
          <a:endParaRPr lang="es-EC"/>
        </a:p>
      </dgm:t>
    </dgm:pt>
    <dgm:pt modelId="{11F7DBED-E865-451E-A864-65BA58577025}" type="pres">
      <dgm:prSet presAssocID="{B3397E63-FFE5-4C7A-8C36-EDF1D7AECD28}" presName="parTrans" presStyleLbl="sibTrans2D1" presStyleIdx="0" presStyleCnt="4"/>
      <dgm:spPr/>
      <dgm:t>
        <a:bodyPr/>
        <a:lstStyle/>
        <a:p>
          <a:endParaRPr lang="es-EC"/>
        </a:p>
      </dgm:t>
    </dgm:pt>
    <dgm:pt modelId="{F3F6473B-3D1F-44F9-821D-13FA8AFE2D91}" type="pres">
      <dgm:prSet presAssocID="{57B2D3EB-EE17-4B7A-AADB-5795A5E84C2B}" presName="child" presStyleLbl="alignAccFollowNode1" presStyleIdx="0" presStyleCnt="4" custScaleX="333343">
        <dgm:presLayoutVars>
          <dgm:chMax val="0"/>
          <dgm:bulletEnabled val="1"/>
        </dgm:presLayoutVars>
      </dgm:prSet>
      <dgm:spPr/>
      <dgm:t>
        <a:bodyPr/>
        <a:lstStyle/>
        <a:p>
          <a:endParaRPr lang="es-EC"/>
        </a:p>
      </dgm:t>
    </dgm:pt>
    <dgm:pt modelId="{531991E5-884B-4017-9D25-D9AB4B819CB7}" type="pres">
      <dgm:prSet presAssocID="{6B7562F7-70C4-4D42-8AB3-04BF92B34CD3}" presName="sibTrans" presStyleLbl="sibTrans2D1" presStyleIdx="1" presStyleCnt="4"/>
      <dgm:spPr/>
      <dgm:t>
        <a:bodyPr/>
        <a:lstStyle/>
        <a:p>
          <a:endParaRPr lang="es-EC"/>
        </a:p>
      </dgm:t>
    </dgm:pt>
    <dgm:pt modelId="{6DBB9BE2-73A4-42D4-B087-67A35EA18B02}" type="pres">
      <dgm:prSet presAssocID="{60888D63-AE67-446B-A4BC-443051A37A5A}" presName="child" presStyleLbl="alignAccFollowNode1" presStyleIdx="1" presStyleCnt="4" custScaleX="333343">
        <dgm:presLayoutVars>
          <dgm:chMax val="0"/>
          <dgm:bulletEnabled val="1"/>
        </dgm:presLayoutVars>
      </dgm:prSet>
      <dgm:spPr/>
      <dgm:t>
        <a:bodyPr/>
        <a:lstStyle/>
        <a:p>
          <a:endParaRPr lang="es-EC"/>
        </a:p>
      </dgm:t>
    </dgm:pt>
    <dgm:pt modelId="{72D920C5-44B7-4789-912E-0A996C90F05F}" type="pres">
      <dgm:prSet presAssocID="{501F8D70-799D-4622-AD01-B5D3C628C151}" presName="sibTrans" presStyleLbl="sibTrans2D1" presStyleIdx="2" presStyleCnt="4"/>
      <dgm:spPr/>
      <dgm:t>
        <a:bodyPr/>
        <a:lstStyle/>
        <a:p>
          <a:endParaRPr lang="es-EC"/>
        </a:p>
      </dgm:t>
    </dgm:pt>
    <dgm:pt modelId="{62D59229-DC12-4A74-96AB-5485719FA4E5}" type="pres">
      <dgm:prSet presAssocID="{435EEA6B-43F8-41C6-9A3A-64B86B885E5A}" presName="child" presStyleLbl="alignAccFollowNode1" presStyleIdx="2" presStyleCnt="4" custScaleX="333343">
        <dgm:presLayoutVars>
          <dgm:chMax val="0"/>
          <dgm:bulletEnabled val="1"/>
        </dgm:presLayoutVars>
      </dgm:prSet>
      <dgm:spPr/>
      <dgm:t>
        <a:bodyPr/>
        <a:lstStyle/>
        <a:p>
          <a:endParaRPr lang="es-EC"/>
        </a:p>
      </dgm:t>
    </dgm:pt>
    <dgm:pt modelId="{9038B466-EBC0-4250-A9DB-91A809CA9EA8}" type="pres">
      <dgm:prSet presAssocID="{8F9B7FAE-80E8-44D2-86F3-29FEFEF8315C}" presName="sibTrans" presStyleLbl="sibTrans2D1" presStyleIdx="3" presStyleCnt="4"/>
      <dgm:spPr/>
      <dgm:t>
        <a:bodyPr/>
        <a:lstStyle/>
        <a:p>
          <a:endParaRPr lang="es-EC"/>
        </a:p>
      </dgm:t>
    </dgm:pt>
    <dgm:pt modelId="{FE73A81F-870F-4C7F-8621-E43946381719}" type="pres">
      <dgm:prSet presAssocID="{CBC53A2C-182F-430C-A9BE-62B9D1D1B80B}" presName="child" presStyleLbl="alignAccFollowNode1" presStyleIdx="3" presStyleCnt="4" custScaleX="333343">
        <dgm:presLayoutVars>
          <dgm:chMax val="0"/>
          <dgm:bulletEnabled val="1"/>
        </dgm:presLayoutVars>
      </dgm:prSet>
      <dgm:spPr/>
      <dgm:t>
        <a:bodyPr/>
        <a:lstStyle/>
        <a:p>
          <a:endParaRPr lang="es-EC"/>
        </a:p>
      </dgm:t>
    </dgm:pt>
  </dgm:ptLst>
  <dgm:cxnLst>
    <dgm:cxn modelId="{6B8BDC25-5415-4772-A08B-FFDE5A49519F}" srcId="{A48D9D27-1D21-454F-8637-E36E275839D0}" destId="{57B2D3EB-EE17-4B7A-AADB-5795A5E84C2B}" srcOrd="0" destOrd="0" parTransId="{B3397E63-FFE5-4C7A-8C36-EDF1D7AECD28}" sibTransId="{6B7562F7-70C4-4D42-8AB3-04BF92B34CD3}"/>
    <dgm:cxn modelId="{5061385A-9054-46F5-9151-D5EA8D0C582E}" type="presOf" srcId="{60888D63-AE67-446B-A4BC-443051A37A5A}" destId="{6DBB9BE2-73A4-42D4-B087-67A35EA18B02}" srcOrd="0" destOrd="0" presId="urn:microsoft.com/office/officeart/2005/8/layout/lProcess1"/>
    <dgm:cxn modelId="{BE373AE3-0D2B-48B0-9DEC-61319A9CB9C3}" srcId="{A48D9D27-1D21-454F-8637-E36E275839D0}" destId="{435EEA6B-43F8-41C6-9A3A-64B86B885E5A}" srcOrd="2" destOrd="0" parTransId="{13E04471-3D87-4030-806F-DBD0216D300E}" sibTransId="{8F9B7FAE-80E8-44D2-86F3-29FEFEF8315C}"/>
    <dgm:cxn modelId="{2AA86F67-4ACD-43EA-A386-FD9B0E9D7EBB}" type="presOf" srcId="{67F315EA-E95E-49DD-8AAD-BCF5CCB59727}" destId="{853309B1-2FE7-4E59-A3B4-285CCACC5B8F}" srcOrd="0" destOrd="0" presId="urn:microsoft.com/office/officeart/2005/8/layout/lProcess1"/>
    <dgm:cxn modelId="{DC697240-A555-4B36-87BB-063F36B92A30}" srcId="{A48D9D27-1D21-454F-8637-E36E275839D0}" destId="{CBC53A2C-182F-430C-A9BE-62B9D1D1B80B}" srcOrd="3" destOrd="0" parTransId="{D73D5F02-D97A-44B8-9918-F1612FD1FFEB}" sibTransId="{AA771251-AD59-43D4-A6BB-31E87D36A540}"/>
    <dgm:cxn modelId="{1F53B05C-ECC2-4E62-A196-96EF6C5FAE82}" type="presOf" srcId="{8F9B7FAE-80E8-44D2-86F3-29FEFEF8315C}" destId="{9038B466-EBC0-4250-A9DB-91A809CA9EA8}" srcOrd="0" destOrd="0" presId="urn:microsoft.com/office/officeart/2005/8/layout/lProcess1"/>
    <dgm:cxn modelId="{0F0EA61D-6F22-4A81-9170-F7B8C7C62970}" type="presOf" srcId="{6B7562F7-70C4-4D42-8AB3-04BF92B34CD3}" destId="{531991E5-884B-4017-9D25-D9AB4B819CB7}" srcOrd="0" destOrd="0" presId="urn:microsoft.com/office/officeart/2005/8/layout/lProcess1"/>
    <dgm:cxn modelId="{68D07568-9AC2-4DF5-85CB-BD7E370E8B2C}" type="presOf" srcId="{57B2D3EB-EE17-4B7A-AADB-5795A5E84C2B}" destId="{F3F6473B-3D1F-44F9-821D-13FA8AFE2D91}" srcOrd="0" destOrd="0" presId="urn:microsoft.com/office/officeart/2005/8/layout/lProcess1"/>
    <dgm:cxn modelId="{68A77E3E-61A3-4703-8660-E2DAE05D8ADE}" type="presOf" srcId="{B3397E63-FFE5-4C7A-8C36-EDF1D7AECD28}" destId="{11F7DBED-E865-451E-A864-65BA58577025}" srcOrd="0" destOrd="0" presId="urn:microsoft.com/office/officeart/2005/8/layout/lProcess1"/>
    <dgm:cxn modelId="{2E8F3E0B-6BEC-4963-9D8B-C0AE702023AF}" type="presOf" srcId="{501F8D70-799D-4622-AD01-B5D3C628C151}" destId="{72D920C5-44B7-4789-912E-0A996C90F05F}" srcOrd="0" destOrd="0" presId="urn:microsoft.com/office/officeart/2005/8/layout/lProcess1"/>
    <dgm:cxn modelId="{DAB03715-CBED-40F0-BE0A-9ECE64CAC915}" type="presOf" srcId="{A48D9D27-1D21-454F-8637-E36E275839D0}" destId="{64DC25B0-5A27-46B0-9D0F-333ED47445F5}" srcOrd="0" destOrd="0" presId="urn:microsoft.com/office/officeart/2005/8/layout/lProcess1"/>
    <dgm:cxn modelId="{054ECA80-4686-41DA-8B11-2AD05CA2274D}" type="presOf" srcId="{CBC53A2C-182F-430C-A9BE-62B9D1D1B80B}" destId="{FE73A81F-870F-4C7F-8621-E43946381719}" srcOrd="0" destOrd="0" presId="urn:microsoft.com/office/officeart/2005/8/layout/lProcess1"/>
    <dgm:cxn modelId="{29023A7C-AD8B-494C-854E-EC808703B2E5}" srcId="{67F315EA-E95E-49DD-8AAD-BCF5CCB59727}" destId="{A48D9D27-1D21-454F-8637-E36E275839D0}" srcOrd="0" destOrd="0" parTransId="{304EAED4-BC0A-407B-9A25-F063EFF385A1}" sibTransId="{957B6DB6-3A9A-4F81-9B93-7B58119E84BA}"/>
    <dgm:cxn modelId="{34696A7F-9CDC-461F-98C3-98DA3363AF8E}" type="presOf" srcId="{435EEA6B-43F8-41C6-9A3A-64B86B885E5A}" destId="{62D59229-DC12-4A74-96AB-5485719FA4E5}" srcOrd="0" destOrd="0" presId="urn:microsoft.com/office/officeart/2005/8/layout/lProcess1"/>
    <dgm:cxn modelId="{1705A2D2-5FFF-4872-B1F6-8C1256D93D0B}" srcId="{A48D9D27-1D21-454F-8637-E36E275839D0}" destId="{60888D63-AE67-446B-A4BC-443051A37A5A}" srcOrd="1" destOrd="0" parTransId="{8D0F5793-B862-4167-A610-5CC7BAC54850}" sibTransId="{501F8D70-799D-4622-AD01-B5D3C628C151}"/>
    <dgm:cxn modelId="{87480ED1-E32C-442E-98B8-66E907B38657}" type="presParOf" srcId="{853309B1-2FE7-4E59-A3B4-285CCACC5B8F}" destId="{DC3D0DCC-96FB-4D98-A504-CF292891ADB2}" srcOrd="0" destOrd="0" presId="urn:microsoft.com/office/officeart/2005/8/layout/lProcess1"/>
    <dgm:cxn modelId="{F1F6484B-BD19-4372-8616-8CAFF26E400E}" type="presParOf" srcId="{DC3D0DCC-96FB-4D98-A504-CF292891ADB2}" destId="{64DC25B0-5A27-46B0-9D0F-333ED47445F5}" srcOrd="0" destOrd="0" presId="urn:microsoft.com/office/officeart/2005/8/layout/lProcess1"/>
    <dgm:cxn modelId="{D7E7D043-E3D3-4AA5-823E-24AEB97FE936}" type="presParOf" srcId="{DC3D0DCC-96FB-4D98-A504-CF292891ADB2}" destId="{11F7DBED-E865-451E-A864-65BA58577025}" srcOrd="1" destOrd="0" presId="urn:microsoft.com/office/officeart/2005/8/layout/lProcess1"/>
    <dgm:cxn modelId="{B0B912E2-835B-46E4-90AD-FCD39DE527C7}" type="presParOf" srcId="{DC3D0DCC-96FB-4D98-A504-CF292891ADB2}" destId="{F3F6473B-3D1F-44F9-821D-13FA8AFE2D91}" srcOrd="2" destOrd="0" presId="urn:microsoft.com/office/officeart/2005/8/layout/lProcess1"/>
    <dgm:cxn modelId="{EE3177EE-F855-467B-8CD7-777A2F53C7EA}" type="presParOf" srcId="{DC3D0DCC-96FB-4D98-A504-CF292891ADB2}" destId="{531991E5-884B-4017-9D25-D9AB4B819CB7}" srcOrd="3" destOrd="0" presId="urn:microsoft.com/office/officeart/2005/8/layout/lProcess1"/>
    <dgm:cxn modelId="{E6760633-0723-4774-906A-4AF8691EFBF2}" type="presParOf" srcId="{DC3D0DCC-96FB-4D98-A504-CF292891ADB2}" destId="{6DBB9BE2-73A4-42D4-B087-67A35EA18B02}" srcOrd="4" destOrd="0" presId="urn:microsoft.com/office/officeart/2005/8/layout/lProcess1"/>
    <dgm:cxn modelId="{E507C50C-F6FD-4A27-B455-50FC6CFAFC56}" type="presParOf" srcId="{DC3D0DCC-96FB-4D98-A504-CF292891ADB2}" destId="{72D920C5-44B7-4789-912E-0A996C90F05F}" srcOrd="5" destOrd="0" presId="urn:microsoft.com/office/officeart/2005/8/layout/lProcess1"/>
    <dgm:cxn modelId="{AE5E5F38-7FD2-401F-826E-CD7508D2EEBB}" type="presParOf" srcId="{DC3D0DCC-96FB-4D98-A504-CF292891ADB2}" destId="{62D59229-DC12-4A74-96AB-5485719FA4E5}" srcOrd="6" destOrd="0" presId="urn:microsoft.com/office/officeart/2005/8/layout/lProcess1"/>
    <dgm:cxn modelId="{921B0D88-446A-4A8F-966B-D7F5CAC9F673}" type="presParOf" srcId="{DC3D0DCC-96FB-4D98-A504-CF292891ADB2}" destId="{9038B466-EBC0-4250-A9DB-91A809CA9EA8}" srcOrd="7" destOrd="0" presId="urn:microsoft.com/office/officeart/2005/8/layout/lProcess1"/>
    <dgm:cxn modelId="{A44E0876-5AA9-4D1C-8BD5-835E209D3C43}" type="presParOf" srcId="{DC3D0DCC-96FB-4D98-A504-CF292891ADB2}" destId="{FE73A81F-870F-4C7F-8621-E43946381719}" srcOrd="8"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F315EA-E95E-49DD-8AAD-BCF5CCB59727}"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s-EC"/>
        </a:p>
      </dgm:t>
    </dgm:pt>
    <dgm:pt modelId="{D4C58789-A477-4BD2-A5E3-5263D95E4FB1}">
      <dgm:prSet/>
      <dgm:spPr/>
      <dgm:t>
        <a:bodyPr/>
        <a:lstStyle/>
        <a:p>
          <a:pPr algn="just"/>
          <a:r>
            <a:rPr lang="es-EC" dirty="0" smtClean="0"/>
            <a:t>26. </a:t>
          </a:r>
          <a:r>
            <a:rPr lang="es-EC" b="1" dirty="0" smtClean="0"/>
            <a:t>Si se llegará a dar el caso de que para la fabricación o ensamblaje de vehículos en el Ecuador  se incremente al 16% los elementos de origen ecuatoriano;  que tipo de influencia tendría esto para no afectar los estándares de calidad actuales en el mercado de vehículos.</a:t>
          </a:r>
          <a:endParaRPr lang="es-EC" dirty="0"/>
        </a:p>
      </dgm:t>
    </dgm:pt>
    <dgm:pt modelId="{9D7EC52F-06C2-4A0F-8728-ADBABCFF0E6B}" type="parTrans" cxnId="{507171E9-7645-4D3B-9A06-1C5AD4981C8E}">
      <dgm:prSet/>
      <dgm:spPr/>
      <dgm:t>
        <a:bodyPr/>
        <a:lstStyle/>
        <a:p>
          <a:pPr algn="just"/>
          <a:endParaRPr lang="es-EC"/>
        </a:p>
      </dgm:t>
    </dgm:pt>
    <dgm:pt modelId="{15B85BBB-F9CC-4C22-9755-622852729DC0}" type="sibTrans" cxnId="{507171E9-7645-4D3B-9A06-1C5AD4981C8E}">
      <dgm:prSet/>
      <dgm:spPr/>
      <dgm:t>
        <a:bodyPr/>
        <a:lstStyle/>
        <a:p>
          <a:pPr algn="just"/>
          <a:endParaRPr lang="es-EC"/>
        </a:p>
      </dgm:t>
    </dgm:pt>
    <dgm:pt modelId="{5DF092A7-BA9A-4E7A-A9F6-12EF5AC96A73}">
      <dgm:prSet/>
      <dgm:spPr/>
      <dgm:t>
        <a:bodyPr/>
        <a:lstStyle/>
        <a:p>
          <a:pPr algn="just"/>
          <a:r>
            <a:rPr lang="es-EC" dirty="0" smtClean="0"/>
            <a:t>No debería afectar la calidad de los vehículos pues todos deben cumplir las normas de regulaciones y por eso existe el INEN. (Maya, 2017)</a:t>
          </a:r>
          <a:endParaRPr lang="es-EC" dirty="0"/>
        </a:p>
      </dgm:t>
    </dgm:pt>
    <dgm:pt modelId="{41B13941-F333-4E3A-AB6C-93C911F9DAA6}" type="parTrans" cxnId="{2356F133-D81E-48E3-A185-888AB0A3FAB1}">
      <dgm:prSet/>
      <dgm:spPr/>
      <dgm:t>
        <a:bodyPr/>
        <a:lstStyle/>
        <a:p>
          <a:pPr algn="just"/>
          <a:endParaRPr lang="es-EC"/>
        </a:p>
      </dgm:t>
    </dgm:pt>
    <dgm:pt modelId="{05819D7E-4FE3-48F2-87D7-75A90FC070C6}" type="sibTrans" cxnId="{2356F133-D81E-48E3-A185-888AB0A3FAB1}">
      <dgm:prSet/>
      <dgm:spPr/>
      <dgm:t>
        <a:bodyPr/>
        <a:lstStyle/>
        <a:p>
          <a:pPr algn="just"/>
          <a:endParaRPr lang="es-EC"/>
        </a:p>
      </dgm:t>
    </dgm:pt>
    <dgm:pt modelId="{5C82B24B-3FCF-4201-94F0-2E4E4130A0E5}">
      <dgm:prSet/>
      <dgm:spPr/>
      <dgm:t>
        <a:bodyPr/>
        <a:lstStyle/>
        <a:p>
          <a:pPr algn="just"/>
          <a:r>
            <a:rPr lang="es-EC" dirty="0" smtClean="0"/>
            <a:t>Disminuir la calidad no se puede, el ensamblaje de carros nacional pasa por pruebas de revisión, GM controla a sus proveedores nacionales mediante ISO e INEN. Verifica que sean compatibles y de calidad. La calidad no puede disminuir, o se mantiene o mejora, pues también existen exigencias que imponen las marcas para ser proveedor. (Rodríguez, 2017)</a:t>
          </a:r>
          <a:endParaRPr lang="es-EC" dirty="0"/>
        </a:p>
      </dgm:t>
    </dgm:pt>
    <dgm:pt modelId="{664D595C-BAF4-43A1-AD7E-ADA539B08017}" type="parTrans" cxnId="{C77DC73E-21A0-4B3F-8338-46191569184D}">
      <dgm:prSet/>
      <dgm:spPr/>
      <dgm:t>
        <a:bodyPr/>
        <a:lstStyle/>
        <a:p>
          <a:pPr algn="just"/>
          <a:endParaRPr lang="es-EC"/>
        </a:p>
      </dgm:t>
    </dgm:pt>
    <dgm:pt modelId="{8E2121E7-5A86-43E1-B8D7-3C70212E36DC}" type="sibTrans" cxnId="{C77DC73E-21A0-4B3F-8338-46191569184D}">
      <dgm:prSet/>
      <dgm:spPr/>
      <dgm:t>
        <a:bodyPr/>
        <a:lstStyle/>
        <a:p>
          <a:pPr algn="just"/>
          <a:endParaRPr lang="es-EC"/>
        </a:p>
      </dgm:t>
    </dgm:pt>
    <dgm:pt modelId="{A8862914-4622-4C91-A0D7-4330883B61FA}">
      <dgm:prSet/>
      <dgm:spPr/>
      <dgm:t>
        <a:bodyPr/>
        <a:lstStyle/>
        <a:p>
          <a:pPr algn="just"/>
          <a:r>
            <a:rPr lang="es-EC" dirty="0" smtClean="0"/>
            <a:t>La calidad vendría a ser juzgada por el público pero en realidad no debería disminuir pues hay estándares que cumplir. (Caicedo, 2017)</a:t>
          </a:r>
          <a:endParaRPr lang="es-EC" dirty="0"/>
        </a:p>
      </dgm:t>
    </dgm:pt>
    <dgm:pt modelId="{E3859B2D-104D-40E5-ADFA-3159946A9B81}" type="parTrans" cxnId="{451CBF7F-4912-4089-8DEB-8AD5B29D5CD4}">
      <dgm:prSet/>
      <dgm:spPr/>
      <dgm:t>
        <a:bodyPr/>
        <a:lstStyle/>
        <a:p>
          <a:pPr algn="just"/>
          <a:endParaRPr lang="es-EC"/>
        </a:p>
      </dgm:t>
    </dgm:pt>
    <dgm:pt modelId="{75801FA1-BBC4-49B1-9884-214AEB602BE5}" type="sibTrans" cxnId="{451CBF7F-4912-4089-8DEB-8AD5B29D5CD4}">
      <dgm:prSet/>
      <dgm:spPr/>
      <dgm:t>
        <a:bodyPr/>
        <a:lstStyle/>
        <a:p>
          <a:pPr algn="just"/>
          <a:endParaRPr lang="es-EC"/>
        </a:p>
      </dgm:t>
    </dgm:pt>
    <dgm:pt modelId="{853309B1-2FE7-4E59-A3B4-285CCACC5B8F}" type="pres">
      <dgm:prSet presAssocID="{67F315EA-E95E-49DD-8AAD-BCF5CCB59727}" presName="Name0" presStyleCnt="0">
        <dgm:presLayoutVars>
          <dgm:dir/>
          <dgm:animLvl val="lvl"/>
          <dgm:resizeHandles val="exact"/>
        </dgm:presLayoutVars>
      </dgm:prSet>
      <dgm:spPr/>
      <dgm:t>
        <a:bodyPr/>
        <a:lstStyle/>
        <a:p>
          <a:endParaRPr lang="es-EC"/>
        </a:p>
      </dgm:t>
    </dgm:pt>
    <dgm:pt modelId="{189F34D8-DDA5-4251-B4EE-1DA9AA8BB5E3}" type="pres">
      <dgm:prSet presAssocID="{D4C58789-A477-4BD2-A5E3-5263D95E4FB1}" presName="vertFlow" presStyleCnt="0"/>
      <dgm:spPr/>
    </dgm:pt>
    <dgm:pt modelId="{32DD28FD-5A6C-427B-B606-69E5E1F5673C}" type="pres">
      <dgm:prSet presAssocID="{D4C58789-A477-4BD2-A5E3-5263D95E4FB1}" presName="header" presStyleLbl="node1" presStyleIdx="0" presStyleCnt="1" custScaleX="213831"/>
      <dgm:spPr/>
      <dgm:t>
        <a:bodyPr/>
        <a:lstStyle/>
        <a:p>
          <a:endParaRPr lang="es-EC"/>
        </a:p>
      </dgm:t>
    </dgm:pt>
    <dgm:pt modelId="{8ED300F4-E253-4545-B1CC-E9CB355E7D5B}" type="pres">
      <dgm:prSet presAssocID="{41B13941-F333-4E3A-AB6C-93C911F9DAA6}" presName="parTrans" presStyleLbl="sibTrans2D1" presStyleIdx="0" presStyleCnt="3"/>
      <dgm:spPr/>
      <dgm:t>
        <a:bodyPr/>
        <a:lstStyle/>
        <a:p>
          <a:endParaRPr lang="es-EC"/>
        </a:p>
      </dgm:t>
    </dgm:pt>
    <dgm:pt modelId="{CAC9DF15-5BA1-4913-8022-344D9D129ACC}" type="pres">
      <dgm:prSet presAssocID="{5DF092A7-BA9A-4E7A-A9F6-12EF5AC96A73}" presName="child" presStyleLbl="alignAccFollowNode1" presStyleIdx="0" presStyleCnt="3" custScaleX="217820">
        <dgm:presLayoutVars>
          <dgm:chMax val="0"/>
          <dgm:bulletEnabled val="1"/>
        </dgm:presLayoutVars>
      </dgm:prSet>
      <dgm:spPr/>
      <dgm:t>
        <a:bodyPr/>
        <a:lstStyle/>
        <a:p>
          <a:endParaRPr lang="es-EC"/>
        </a:p>
      </dgm:t>
    </dgm:pt>
    <dgm:pt modelId="{B666A667-B602-46E2-9B6E-38917234F4AF}" type="pres">
      <dgm:prSet presAssocID="{05819D7E-4FE3-48F2-87D7-75A90FC070C6}" presName="sibTrans" presStyleLbl="sibTrans2D1" presStyleIdx="1" presStyleCnt="3"/>
      <dgm:spPr/>
      <dgm:t>
        <a:bodyPr/>
        <a:lstStyle/>
        <a:p>
          <a:endParaRPr lang="es-EC"/>
        </a:p>
      </dgm:t>
    </dgm:pt>
    <dgm:pt modelId="{62709669-6E23-4EE3-8D0E-499F1F807F4D}" type="pres">
      <dgm:prSet presAssocID="{5C82B24B-3FCF-4201-94F0-2E4E4130A0E5}" presName="child" presStyleLbl="alignAccFollowNode1" presStyleIdx="1" presStyleCnt="3" custScaleX="217820">
        <dgm:presLayoutVars>
          <dgm:chMax val="0"/>
          <dgm:bulletEnabled val="1"/>
        </dgm:presLayoutVars>
      </dgm:prSet>
      <dgm:spPr/>
      <dgm:t>
        <a:bodyPr/>
        <a:lstStyle/>
        <a:p>
          <a:endParaRPr lang="es-EC"/>
        </a:p>
      </dgm:t>
    </dgm:pt>
    <dgm:pt modelId="{2ACFE56F-C5DB-461E-8185-124E0B3BDA68}" type="pres">
      <dgm:prSet presAssocID="{8E2121E7-5A86-43E1-B8D7-3C70212E36DC}" presName="sibTrans" presStyleLbl="sibTrans2D1" presStyleIdx="2" presStyleCnt="3"/>
      <dgm:spPr/>
      <dgm:t>
        <a:bodyPr/>
        <a:lstStyle/>
        <a:p>
          <a:endParaRPr lang="es-EC"/>
        </a:p>
      </dgm:t>
    </dgm:pt>
    <dgm:pt modelId="{CA255067-C0EA-495B-97CC-3AF3D9D5199E}" type="pres">
      <dgm:prSet presAssocID="{A8862914-4622-4C91-A0D7-4330883B61FA}" presName="child" presStyleLbl="alignAccFollowNode1" presStyleIdx="2" presStyleCnt="3" custScaleX="217820">
        <dgm:presLayoutVars>
          <dgm:chMax val="0"/>
          <dgm:bulletEnabled val="1"/>
        </dgm:presLayoutVars>
      </dgm:prSet>
      <dgm:spPr/>
      <dgm:t>
        <a:bodyPr/>
        <a:lstStyle/>
        <a:p>
          <a:endParaRPr lang="es-EC"/>
        </a:p>
      </dgm:t>
    </dgm:pt>
  </dgm:ptLst>
  <dgm:cxnLst>
    <dgm:cxn modelId="{0CC405E0-8996-49B0-AB4E-3841F2406FB9}" type="presOf" srcId="{A8862914-4622-4C91-A0D7-4330883B61FA}" destId="{CA255067-C0EA-495B-97CC-3AF3D9D5199E}" srcOrd="0" destOrd="0" presId="urn:microsoft.com/office/officeart/2005/8/layout/lProcess1"/>
    <dgm:cxn modelId="{507171E9-7645-4D3B-9A06-1C5AD4981C8E}" srcId="{67F315EA-E95E-49DD-8AAD-BCF5CCB59727}" destId="{D4C58789-A477-4BD2-A5E3-5263D95E4FB1}" srcOrd="0" destOrd="0" parTransId="{9D7EC52F-06C2-4A0F-8728-ADBABCFF0E6B}" sibTransId="{15B85BBB-F9CC-4C22-9755-622852729DC0}"/>
    <dgm:cxn modelId="{451CBF7F-4912-4089-8DEB-8AD5B29D5CD4}" srcId="{D4C58789-A477-4BD2-A5E3-5263D95E4FB1}" destId="{A8862914-4622-4C91-A0D7-4330883B61FA}" srcOrd="2" destOrd="0" parTransId="{E3859B2D-104D-40E5-ADFA-3159946A9B81}" sibTransId="{75801FA1-BBC4-49B1-9884-214AEB602BE5}"/>
    <dgm:cxn modelId="{FE813099-F8DE-4994-BCB8-BFAB4BA39A8F}" type="presOf" srcId="{5C82B24B-3FCF-4201-94F0-2E4E4130A0E5}" destId="{62709669-6E23-4EE3-8D0E-499F1F807F4D}" srcOrd="0" destOrd="0" presId="urn:microsoft.com/office/officeart/2005/8/layout/lProcess1"/>
    <dgm:cxn modelId="{1C98300B-25F9-4FFE-A040-3616C677760A}" type="presOf" srcId="{5DF092A7-BA9A-4E7A-A9F6-12EF5AC96A73}" destId="{CAC9DF15-5BA1-4913-8022-344D9D129ACC}" srcOrd="0" destOrd="0" presId="urn:microsoft.com/office/officeart/2005/8/layout/lProcess1"/>
    <dgm:cxn modelId="{2356F133-D81E-48E3-A185-888AB0A3FAB1}" srcId="{D4C58789-A477-4BD2-A5E3-5263D95E4FB1}" destId="{5DF092A7-BA9A-4E7A-A9F6-12EF5AC96A73}" srcOrd="0" destOrd="0" parTransId="{41B13941-F333-4E3A-AB6C-93C911F9DAA6}" sibTransId="{05819D7E-4FE3-48F2-87D7-75A90FC070C6}"/>
    <dgm:cxn modelId="{2F51FB88-7122-47FB-A792-F1C7C65E1EBE}" type="presOf" srcId="{05819D7E-4FE3-48F2-87D7-75A90FC070C6}" destId="{B666A667-B602-46E2-9B6E-38917234F4AF}" srcOrd="0" destOrd="0" presId="urn:microsoft.com/office/officeart/2005/8/layout/lProcess1"/>
    <dgm:cxn modelId="{37BB4A09-C733-4B4B-A954-3AB7405B427E}" type="presOf" srcId="{67F315EA-E95E-49DD-8AAD-BCF5CCB59727}" destId="{853309B1-2FE7-4E59-A3B4-285CCACC5B8F}" srcOrd="0" destOrd="0" presId="urn:microsoft.com/office/officeart/2005/8/layout/lProcess1"/>
    <dgm:cxn modelId="{447E4EFB-C4AB-498D-80AE-D06047D8D3B5}" type="presOf" srcId="{41B13941-F333-4E3A-AB6C-93C911F9DAA6}" destId="{8ED300F4-E253-4545-B1CC-E9CB355E7D5B}" srcOrd="0" destOrd="0" presId="urn:microsoft.com/office/officeart/2005/8/layout/lProcess1"/>
    <dgm:cxn modelId="{C657683E-F077-4188-88C8-6B85D2828CE8}" type="presOf" srcId="{8E2121E7-5A86-43E1-B8D7-3C70212E36DC}" destId="{2ACFE56F-C5DB-461E-8185-124E0B3BDA68}" srcOrd="0" destOrd="0" presId="urn:microsoft.com/office/officeart/2005/8/layout/lProcess1"/>
    <dgm:cxn modelId="{C77DC73E-21A0-4B3F-8338-46191569184D}" srcId="{D4C58789-A477-4BD2-A5E3-5263D95E4FB1}" destId="{5C82B24B-3FCF-4201-94F0-2E4E4130A0E5}" srcOrd="1" destOrd="0" parTransId="{664D595C-BAF4-43A1-AD7E-ADA539B08017}" sibTransId="{8E2121E7-5A86-43E1-B8D7-3C70212E36DC}"/>
    <dgm:cxn modelId="{6006BADE-FF73-453E-A54D-384A0A4EA7AA}" type="presOf" srcId="{D4C58789-A477-4BD2-A5E3-5263D95E4FB1}" destId="{32DD28FD-5A6C-427B-B606-69E5E1F5673C}" srcOrd="0" destOrd="0" presId="urn:microsoft.com/office/officeart/2005/8/layout/lProcess1"/>
    <dgm:cxn modelId="{B7D16CBD-6B65-4B19-90BF-97D59A96EB1C}" type="presParOf" srcId="{853309B1-2FE7-4E59-A3B4-285CCACC5B8F}" destId="{189F34D8-DDA5-4251-B4EE-1DA9AA8BB5E3}" srcOrd="0" destOrd="0" presId="urn:microsoft.com/office/officeart/2005/8/layout/lProcess1"/>
    <dgm:cxn modelId="{278E95F2-1AC5-4417-A5A8-B08E7F7BDDBB}" type="presParOf" srcId="{189F34D8-DDA5-4251-B4EE-1DA9AA8BB5E3}" destId="{32DD28FD-5A6C-427B-B606-69E5E1F5673C}" srcOrd="0" destOrd="0" presId="urn:microsoft.com/office/officeart/2005/8/layout/lProcess1"/>
    <dgm:cxn modelId="{65E1F6DC-8145-43EB-A91F-1953D98BCF21}" type="presParOf" srcId="{189F34D8-DDA5-4251-B4EE-1DA9AA8BB5E3}" destId="{8ED300F4-E253-4545-B1CC-E9CB355E7D5B}" srcOrd="1" destOrd="0" presId="urn:microsoft.com/office/officeart/2005/8/layout/lProcess1"/>
    <dgm:cxn modelId="{602FF8C1-A772-4302-9D47-0F4E70FD02BC}" type="presParOf" srcId="{189F34D8-DDA5-4251-B4EE-1DA9AA8BB5E3}" destId="{CAC9DF15-5BA1-4913-8022-344D9D129ACC}" srcOrd="2" destOrd="0" presId="urn:microsoft.com/office/officeart/2005/8/layout/lProcess1"/>
    <dgm:cxn modelId="{032576C7-AE8E-46DB-A5C3-D969E2C99876}" type="presParOf" srcId="{189F34D8-DDA5-4251-B4EE-1DA9AA8BB5E3}" destId="{B666A667-B602-46E2-9B6E-38917234F4AF}" srcOrd="3" destOrd="0" presId="urn:microsoft.com/office/officeart/2005/8/layout/lProcess1"/>
    <dgm:cxn modelId="{7D48F1D3-A00A-4B0D-9707-6409F015297C}" type="presParOf" srcId="{189F34D8-DDA5-4251-B4EE-1DA9AA8BB5E3}" destId="{62709669-6E23-4EE3-8D0E-499F1F807F4D}" srcOrd="4" destOrd="0" presId="urn:microsoft.com/office/officeart/2005/8/layout/lProcess1"/>
    <dgm:cxn modelId="{5319A3F5-3290-47AE-A8B9-EF6C404FAA29}" type="presParOf" srcId="{189F34D8-DDA5-4251-B4EE-1DA9AA8BB5E3}" destId="{2ACFE56F-C5DB-461E-8185-124E0B3BDA68}" srcOrd="5" destOrd="0" presId="urn:microsoft.com/office/officeart/2005/8/layout/lProcess1"/>
    <dgm:cxn modelId="{BA948660-F0CE-412E-9BF1-84366CEB8C8B}" type="presParOf" srcId="{189F34D8-DDA5-4251-B4EE-1DA9AA8BB5E3}" destId="{CA255067-C0EA-495B-97CC-3AF3D9D5199E}"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2464FA-AA11-4166-8DEA-1A8D2B50FE1E}"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s-EC"/>
        </a:p>
      </dgm:t>
    </dgm:pt>
    <dgm:pt modelId="{F4C31AD7-8FF1-43DA-B8BB-B851D477096F}">
      <dgm:prSet phldrT="[Texto]" custT="1"/>
      <dgm:spPr/>
      <dgm:t>
        <a:bodyPr/>
        <a:lstStyle/>
        <a:p>
          <a:pPr algn="ctr"/>
          <a:r>
            <a:rPr lang="es-EC" sz="1600" b="1" dirty="0" smtClean="0">
              <a:latin typeface="Times New Roman" panose="02020603050405020304" pitchFamily="18" charset="0"/>
              <a:cs typeface="Times New Roman" panose="02020603050405020304" pitchFamily="18" charset="0"/>
            </a:rPr>
            <a:t>Tasa de Control Aduanero:</a:t>
          </a:r>
          <a:endParaRPr lang="es-EC" sz="1600" dirty="0">
            <a:latin typeface="Times New Roman" panose="02020603050405020304" pitchFamily="18" charset="0"/>
            <a:cs typeface="Times New Roman" panose="02020603050405020304" pitchFamily="18" charset="0"/>
          </a:endParaRPr>
        </a:p>
      </dgm:t>
    </dgm:pt>
    <dgm:pt modelId="{D8DEEDD1-6CF0-4026-B1AC-5EB6B2B61848}" type="parTrans" cxnId="{A3FBFECF-017F-4DC8-A40C-F630CFA89AE8}">
      <dgm:prSet/>
      <dgm:spPr/>
      <dgm:t>
        <a:bodyPr/>
        <a:lstStyle/>
        <a:p>
          <a:pPr algn="ctr"/>
          <a:endParaRPr lang="es-EC" sz="1600">
            <a:latin typeface="Times New Roman" panose="02020603050405020304" pitchFamily="18" charset="0"/>
            <a:cs typeface="Times New Roman" panose="02020603050405020304" pitchFamily="18" charset="0"/>
          </a:endParaRPr>
        </a:p>
      </dgm:t>
    </dgm:pt>
    <dgm:pt modelId="{F61A5522-FCFA-41CB-9367-5C08B9FEF469}" type="sibTrans" cxnId="{A3FBFECF-017F-4DC8-A40C-F630CFA89AE8}">
      <dgm:prSet/>
      <dgm:spPr/>
      <dgm:t>
        <a:bodyPr/>
        <a:lstStyle/>
        <a:p>
          <a:pPr algn="ctr"/>
          <a:endParaRPr lang="es-EC" sz="1600">
            <a:latin typeface="Times New Roman" panose="02020603050405020304" pitchFamily="18" charset="0"/>
            <a:cs typeface="Times New Roman" panose="02020603050405020304" pitchFamily="18" charset="0"/>
          </a:endParaRPr>
        </a:p>
      </dgm:t>
    </dgm:pt>
    <dgm:pt modelId="{79AB62D4-4A2F-4BDA-A98B-DB05C3B6D34F}">
      <dgm:prSet phldrT="[Texto]" custT="1"/>
      <dgm:spPr/>
      <dgm:t>
        <a:bodyPr/>
        <a:lstStyle/>
        <a:p>
          <a:pPr algn="ctr"/>
          <a:r>
            <a:rPr lang="es-EC" sz="1600" dirty="0" smtClean="0">
              <a:latin typeface="Times New Roman" panose="02020603050405020304" pitchFamily="18" charset="0"/>
              <a:cs typeface="Times New Roman" panose="02020603050405020304" pitchFamily="18" charset="0"/>
            </a:rPr>
            <a:t>Vigencia</a:t>
          </a:r>
          <a:endParaRPr lang="es-EC" sz="1600" dirty="0">
            <a:latin typeface="Times New Roman" panose="02020603050405020304" pitchFamily="18" charset="0"/>
            <a:cs typeface="Times New Roman" panose="02020603050405020304" pitchFamily="18" charset="0"/>
          </a:endParaRPr>
        </a:p>
      </dgm:t>
    </dgm:pt>
    <dgm:pt modelId="{86AEAA59-B7D1-418F-BE0E-DF813336ECBD}" type="parTrans" cxnId="{F2DC4081-5B53-40C2-AD82-0DDFA30BBC8F}">
      <dgm:prSet custT="1"/>
      <dgm:spPr/>
      <dgm:t>
        <a:bodyPr/>
        <a:lstStyle/>
        <a:p>
          <a:pPr algn="ctr"/>
          <a:endParaRPr lang="es-EC" sz="1600">
            <a:latin typeface="Times New Roman" panose="02020603050405020304" pitchFamily="18" charset="0"/>
            <a:cs typeface="Times New Roman" panose="02020603050405020304" pitchFamily="18" charset="0"/>
          </a:endParaRPr>
        </a:p>
      </dgm:t>
    </dgm:pt>
    <dgm:pt modelId="{2EDFE429-AE2B-47D8-A6D1-E64AFA87A2B3}" type="sibTrans" cxnId="{F2DC4081-5B53-40C2-AD82-0DDFA30BBC8F}">
      <dgm:prSet/>
      <dgm:spPr/>
      <dgm:t>
        <a:bodyPr/>
        <a:lstStyle/>
        <a:p>
          <a:pPr algn="ctr"/>
          <a:endParaRPr lang="es-EC" sz="1600">
            <a:latin typeface="Times New Roman" panose="02020603050405020304" pitchFamily="18" charset="0"/>
            <a:cs typeface="Times New Roman" panose="02020603050405020304" pitchFamily="18" charset="0"/>
          </a:endParaRPr>
        </a:p>
      </dgm:t>
    </dgm:pt>
    <dgm:pt modelId="{552C72D0-C346-4E63-B814-76BD3BAF0477}">
      <dgm:prSet phldrT="[Texto]" custT="1"/>
      <dgm:spPr/>
      <dgm:t>
        <a:bodyPr/>
        <a:lstStyle/>
        <a:p>
          <a:pPr algn="ctr"/>
          <a:r>
            <a:rPr lang="es-EC" sz="1600" dirty="0" smtClean="0">
              <a:latin typeface="Times New Roman" panose="02020603050405020304" pitchFamily="18" charset="0"/>
              <a:cs typeface="Times New Roman" panose="02020603050405020304" pitchFamily="18" charset="0"/>
            </a:rPr>
            <a:t>Resolución SENAE-SENAE-2017-0001-RE (M)</a:t>
          </a:r>
          <a:endParaRPr lang="es-EC" sz="1600" dirty="0">
            <a:latin typeface="Times New Roman" panose="02020603050405020304" pitchFamily="18" charset="0"/>
            <a:cs typeface="Times New Roman" panose="02020603050405020304" pitchFamily="18" charset="0"/>
          </a:endParaRPr>
        </a:p>
      </dgm:t>
    </dgm:pt>
    <dgm:pt modelId="{F812A9B9-8071-4D9B-8883-CCF5B6078B41}" type="parTrans" cxnId="{64560B4C-611E-41C7-938A-3A297150B26E}">
      <dgm:prSet custT="1"/>
      <dgm:spPr/>
      <dgm:t>
        <a:bodyPr/>
        <a:lstStyle/>
        <a:p>
          <a:pPr algn="ctr"/>
          <a:endParaRPr lang="es-EC" sz="1600">
            <a:latin typeface="Times New Roman" panose="02020603050405020304" pitchFamily="18" charset="0"/>
            <a:cs typeface="Times New Roman" panose="02020603050405020304" pitchFamily="18" charset="0"/>
          </a:endParaRPr>
        </a:p>
      </dgm:t>
    </dgm:pt>
    <dgm:pt modelId="{C4285818-DC86-4137-9A9B-D48161620AC2}" type="sibTrans" cxnId="{64560B4C-611E-41C7-938A-3A297150B26E}">
      <dgm:prSet/>
      <dgm:spPr/>
      <dgm:t>
        <a:bodyPr/>
        <a:lstStyle/>
        <a:p>
          <a:pPr algn="ctr"/>
          <a:endParaRPr lang="es-EC" sz="1600">
            <a:latin typeface="Times New Roman" panose="02020603050405020304" pitchFamily="18" charset="0"/>
            <a:cs typeface="Times New Roman" panose="02020603050405020304" pitchFamily="18" charset="0"/>
          </a:endParaRPr>
        </a:p>
      </dgm:t>
    </dgm:pt>
    <dgm:pt modelId="{E69C3DDC-3604-4A81-B047-08FC2480D5AC}">
      <dgm:prSet phldrT="[Texto]" custT="1"/>
      <dgm:spPr/>
      <dgm:t>
        <a:bodyPr/>
        <a:lstStyle/>
        <a:p>
          <a:pPr algn="ctr"/>
          <a:r>
            <a:rPr lang="es-EC" sz="1600" dirty="0" smtClean="0">
              <a:latin typeface="Times New Roman" panose="02020603050405020304" pitchFamily="18" charset="0"/>
              <a:cs typeface="Times New Roman" panose="02020603050405020304" pitchFamily="18" charset="0"/>
            </a:rPr>
            <a:t>Vigencia 13   de noviembre de 2017</a:t>
          </a:r>
          <a:endParaRPr lang="es-EC" sz="1600" dirty="0">
            <a:latin typeface="Times New Roman" panose="02020603050405020304" pitchFamily="18" charset="0"/>
            <a:cs typeface="Times New Roman" panose="02020603050405020304" pitchFamily="18" charset="0"/>
          </a:endParaRPr>
        </a:p>
      </dgm:t>
    </dgm:pt>
    <dgm:pt modelId="{0DF29BDF-C8CE-4D35-A9E5-E17F41DA9C27}" type="parTrans" cxnId="{0D3388ED-65F7-48A6-B85C-36DEDEF96A54}">
      <dgm:prSet custT="1"/>
      <dgm:spPr/>
      <dgm:t>
        <a:bodyPr/>
        <a:lstStyle/>
        <a:p>
          <a:pPr algn="ctr"/>
          <a:endParaRPr lang="es-EC" sz="1600">
            <a:latin typeface="Times New Roman" panose="02020603050405020304" pitchFamily="18" charset="0"/>
            <a:cs typeface="Times New Roman" panose="02020603050405020304" pitchFamily="18" charset="0"/>
          </a:endParaRPr>
        </a:p>
      </dgm:t>
    </dgm:pt>
    <dgm:pt modelId="{55DCCA01-CAE7-453C-8B9B-EF778EC0F8E5}" type="sibTrans" cxnId="{0D3388ED-65F7-48A6-B85C-36DEDEF96A54}">
      <dgm:prSet/>
      <dgm:spPr/>
      <dgm:t>
        <a:bodyPr/>
        <a:lstStyle/>
        <a:p>
          <a:pPr algn="ctr"/>
          <a:endParaRPr lang="es-EC" sz="1600">
            <a:latin typeface="Times New Roman" panose="02020603050405020304" pitchFamily="18" charset="0"/>
            <a:cs typeface="Times New Roman" panose="02020603050405020304" pitchFamily="18" charset="0"/>
          </a:endParaRPr>
        </a:p>
      </dgm:t>
    </dgm:pt>
    <dgm:pt modelId="{8E45BC2E-A562-4AAA-93DF-A452D41FCB8A}">
      <dgm:prSet phldrT="[Texto]" custT="1"/>
      <dgm:spPr/>
      <dgm:t>
        <a:bodyPr/>
        <a:lstStyle/>
        <a:p>
          <a:pPr algn="ctr"/>
          <a:r>
            <a:rPr lang="es-EC" sz="1600" dirty="0" smtClean="0">
              <a:latin typeface="Times New Roman" panose="02020603050405020304" pitchFamily="18" charset="0"/>
              <a:cs typeface="Times New Roman" panose="02020603050405020304" pitchFamily="18" charset="0"/>
            </a:rPr>
            <a:t>Cálculo</a:t>
          </a:r>
          <a:endParaRPr lang="es-EC" sz="1600" dirty="0">
            <a:latin typeface="Times New Roman" panose="02020603050405020304" pitchFamily="18" charset="0"/>
            <a:cs typeface="Times New Roman" panose="02020603050405020304" pitchFamily="18" charset="0"/>
          </a:endParaRPr>
        </a:p>
      </dgm:t>
    </dgm:pt>
    <dgm:pt modelId="{E596548E-5794-4E6E-870F-5C3C7CBE1EA1}" type="parTrans" cxnId="{84AF3CA9-1CC6-4BDA-B7C8-9B1BC035120C}">
      <dgm:prSet custT="1"/>
      <dgm:spPr/>
      <dgm:t>
        <a:bodyPr/>
        <a:lstStyle/>
        <a:p>
          <a:pPr algn="ctr"/>
          <a:endParaRPr lang="es-EC" sz="1600">
            <a:latin typeface="Times New Roman" panose="02020603050405020304" pitchFamily="18" charset="0"/>
            <a:cs typeface="Times New Roman" panose="02020603050405020304" pitchFamily="18" charset="0"/>
          </a:endParaRPr>
        </a:p>
      </dgm:t>
    </dgm:pt>
    <dgm:pt modelId="{A28E153C-769B-4FF7-82D7-A5BA0C92235F}" type="sibTrans" cxnId="{84AF3CA9-1CC6-4BDA-B7C8-9B1BC035120C}">
      <dgm:prSet/>
      <dgm:spPr/>
      <dgm:t>
        <a:bodyPr/>
        <a:lstStyle/>
        <a:p>
          <a:pPr algn="ctr"/>
          <a:endParaRPr lang="es-EC" sz="1600">
            <a:latin typeface="Times New Roman" panose="02020603050405020304" pitchFamily="18" charset="0"/>
            <a:cs typeface="Times New Roman" panose="02020603050405020304" pitchFamily="18" charset="0"/>
          </a:endParaRPr>
        </a:p>
      </dgm:t>
    </dgm:pt>
    <dgm:pt modelId="{3E29657E-FF4F-4565-885D-39EFDB72D4A2}">
      <dgm:prSet phldrT="[Texto]" custT="1"/>
      <dgm:spPr/>
      <dgm:t>
        <a:bodyPr/>
        <a:lstStyle/>
        <a:p>
          <a:pPr algn="ctr"/>
          <a:r>
            <a:rPr lang="es-EC" sz="1600" dirty="0" smtClean="0">
              <a:latin typeface="Times New Roman" panose="02020603050405020304" pitchFamily="18" charset="0"/>
              <a:cs typeface="Times New Roman" panose="02020603050405020304" pitchFamily="18" charset="0"/>
            </a:rPr>
            <a:t>Anexo</a:t>
          </a:r>
          <a:endParaRPr lang="es-EC" sz="1600" dirty="0">
            <a:latin typeface="Times New Roman" panose="02020603050405020304" pitchFamily="18" charset="0"/>
            <a:cs typeface="Times New Roman" panose="02020603050405020304" pitchFamily="18" charset="0"/>
          </a:endParaRPr>
        </a:p>
      </dgm:t>
    </dgm:pt>
    <dgm:pt modelId="{ACF439D5-EF20-4580-86A5-C0FD7BE096B7}" type="parTrans" cxnId="{D0FCB3C0-FAA8-46EF-95D5-398CAC313C95}">
      <dgm:prSet custT="1"/>
      <dgm:spPr/>
      <dgm:t>
        <a:bodyPr/>
        <a:lstStyle/>
        <a:p>
          <a:pPr algn="ctr"/>
          <a:endParaRPr lang="es-EC" sz="1600">
            <a:latin typeface="Times New Roman" panose="02020603050405020304" pitchFamily="18" charset="0"/>
            <a:cs typeface="Times New Roman" panose="02020603050405020304" pitchFamily="18" charset="0"/>
          </a:endParaRPr>
        </a:p>
      </dgm:t>
    </dgm:pt>
    <dgm:pt modelId="{5764217B-682A-4676-A203-A0865D583DD0}" type="sibTrans" cxnId="{D0FCB3C0-FAA8-46EF-95D5-398CAC313C95}">
      <dgm:prSet/>
      <dgm:spPr/>
      <dgm:t>
        <a:bodyPr/>
        <a:lstStyle/>
        <a:p>
          <a:pPr algn="ctr"/>
          <a:endParaRPr lang="es-EC" sz="1600">
            <a:latin typeface="Times New Roman" panose="02020603050405020304" pitchFamily="18" charset="0"/>
            <a:cs typeface="Times New Roman" panose="02020603050405020304" pitchFamily="18" charset="0"/>
          </a:endParaRPr>
        </a:p>
      </dgm:t>
    </dgm:pt>
    <dgm:pt modelId="{04D641ED-BC04-489C-87C9-580317CCE4C3}">
      <dgm:prSet phldrT="[Texto]" custT="1"/>
      <dgm:spPr/>
      <dgm:t>
        <a:bodyPr/>
        <a:lstStyle/>
        <a:p>
          <a:pPr algn="ctr"/>
          <a:r>
            <a:rPr lang="es-EC" sz="1600" dirty="0" smtClean="0">
              <a:latin typeface="Times New Roman" panose="02020603050405020304" pitchFamily="18" charset="0"/>
              <a:cs typeface="Times New Roman" panose="02020603050405020304" pitchFamily="18" charset="0"/>
            </a:rPr>
            <a:t>Sin efecto retroactivo</a:t>
          </a:r>
          <a:endParaRPr lang="es-EC" sz="1600" dirty="0">
            <a:latin typeface="Times New Roman" panose="02020603050405020304" pitchFamily="18" charset="0"/>
            <a:cs typeface="Times New Roman" panose="02020603050405020304" pitchFamily="18" charset="0"/>
          </a:endParaRPr>
        </a:p>
      </dgm:t>
    </dgm:pt>
    <dgm:pt modelId="{13FDDC02-BD29-4A39-9850-0D508862CE6D}" type="parTrans" cxnId="{0DD93A84-64DC-4C3D-891A-D27EB5E9EC88}">
      <dgm:prSet custT="1"/>
      <dgm:spPr/>
      <dgm:t>
        <a:bodyPr/>
        <a:lstStyle/>
        <a:p>
          <a:pPr algn="ctr"/>
          <a:endParaRPr lang="es-EC" sz="1600">
            <a:latin typeface="Times New Roman" panose="02020603050405020304" pitchFamily="18" charset="0"/>
            <a:cs typeface="Times New Roman" panose="02020603050405020304" pitchFamily="18" charset="0"/>
          </a:endParaRPr>
        </a:p>
      </dgm:t>
    </dgm:pt>
    <dgm:pt modelId="{8D2CCB4B-6F1B-4889-9842-278633698934}" type="sibTrans" cxnId="{0DD93A84-64DC-4C3D-891A-D27EB5E9EC88}">
      <dgm:prSet/>
      <dgm:spPr/>
      <dgm:t>
        <a:bodyPr/>
        <a:lstStyle/>
        <a:p>
          <a:pPr algn="ctr"/>
          <a:endParaRPr lang="es-EC" sz="1600">
            <a:latin typeface="Times New Roman" panose="02020603050405020304" pitchFamily="18" charset="0"/>
            <a:cs typeface="Times New Roman" panose="02020603050405020304" pitchFamily="18" charset="0"/>
          </a:endParaRPr>
        </a:p>
      </dgm:t>
    </dgm:pt>
    <dgm:pt modelId="{39E98BA8-E87F-4A82-94B5-254025BF52F2}">
      <dgm:prSet phldrT="[Texto]" custT="1"/>
      <dgm:spPr/>
      <dgm:t>
        <a:bodyPr/>
        <a:lstStyle/>
        <a:p>
          <a:pPr algn="ctr"/>
          <a:r>
            <a:rPr lang="es-EC" sz="1600" dirty="0" smtClean="0">
              <a:latin typeface="Times New Roman" panose="02020603050405020304" pitchFamily="18" charset="0"/>
              <a:cs typeface="Times New Roman" panose="02020603050405020304" pitchFamily="18" charset="0"/>
            </a:rPr>
            <a:t>Listado de subpartidas</a:t>
          </a:r>
          <a:endParaRPr lang="es-EC" sz="1600" dirty="0">
            <a:latin typeface="Times New Roman" panose="02020603050405020304" pitchFamily="18" charset="0"/>
            <a:cs typeface="Times New Roman" panose="02020603050405020304" pitchFamily="18" charset="0"/>
          </a:endParaRPr>
        </a:p>
      </dgm:t>
    </dgm:pt>
    <dgm:pt modelId="{6CCD0547-FD72-4E06-BB12-B67A54752547}" type="parTrans" cxnId="{D2C271D4-1855-4F87-8722-EB1E0C1586B0}">
      <dgm:prSet custT="1"/>
      <dgm:spPr/>
      <dgm:t>
        <a:bodyPr/>
        <a:lstStyle/>
        <a:p>
          <a:pPr algn="ctr"/>
          <a:endParaRPr lang="es-EC" sz="1600">
            <a:latin typeface="Times New Roman" panose="02020603050405020304" pitchFamily="18" charset="0"/>
            <a:cs typeface="Times New Roman" panose="02020603050405020304" pitchFamily="18" charset="0"/>
          </a:endParaRPr>
        </a:p>
      </dgm:t>
    </dgm:pt>
    <dgm:pt modelId="{B32216C8-EFC9-4D7E-A0BC-28A680252469}" type="sibTrans" cxnId="{D2C271D4-1855-4F87-8722-EB1E0C1586B0}">
      <dgm:prSet/>
      <dgm:spPr/>
      <dgm:t>
        <a:bodyPr/>
        <a:lstStyle/>
        <a:p>
          <a:pPr algn="ctr"/>
          <a:endParaRPr lang="es-EC" sz="1600">
            <a:latin typeface="Times New Roman" panose="02020603050405020304" pitchFamily="18" charset="0"/>
            <a:cs typeface="Times New Roman" panose="02020603050405020304" pitchFamily="18" charset="0"/>
          </a:endParaRPr>
        </a:p>
      </dgm:t>
    </dgm:pt>
    <dgm:pt modelId="{45DD8139-F99F-4F6C-891D-9B5DB23071B9}">
      <dgm:prSet phldrT="[Texto]" custT="1"/>
      <dgm:spPr/>
      <dgm:t>
        <a:bodyPr/>
        <a:lstStyle/>
        <a:p>
          <a:pPr algn="ctr"/>
          <a:r>
            <a:rPr lang="es-EC" sz="1600" dirty="0" smtClean="0">
              <a:latin typeface="Times New Roman" panose="02020603050405020304" pitchFamily="18" charset="0"/>
              <a:cs typeface="Times New Roman" panose="02020603050405020304" pitchFamily="18" charset="0"/>
            </a:rPr>
            <a:t>Unidad de control </a:t>
          </a:r>
          <a:endParaRPr lang="es-EC" sz="1600" dirty="0">
            <a:latin typeface="Times New Roman" panose="02020603050405020304" pitchFamily="18" charset="0"/>
            <a:cs typeface="Times New Roman" panose="02020603050405020304" pitchFamily="18" charset="0"/>
          </a:endParaRPr>
        </a:p>
      </dgm:t>
    </dgm:pt>
    <dgm:pt modelId="{77C52578-AD75-4AA0-A0FC-EE343EC45F0C}" type="parTrans" cxnId="{2FE744C2-6237-43D4-81AA-C1BE04CD44BA}">
      <dgm:prSet custT="1"/>
      <dgm:spPr/>
      <dgm:t>
        <a:bodyPr/>
        <a:lstStyle/>
        <a:p>
          <a:pPr algn="ctr"/>
          <a:endParaRPr lang="es-EC" sz="1600">
            <a:latin typeface="Times New Roman" panose="02020603050405020304" pitchFamily="18" charset="0"/>
            <a:cs typeface="Times New Roman" panose="02020603050405020304" pitchFamily="18" charset="0"/>
          </a:endParaRPr>
        </a:p>
      </dgm:t>
    </dgm:pt>
    <dgm:pt modelId="{B9709A4F-3FB1-4168-8A77-83BC87098F9D}" type="sibTrans" cxnId="{2FE744C2-6237-43D4-81AA-C1BE04CD44BA}">
      <dgm:prSet/>
      <dgm:spPr/>
      <dgm:t>
        <a:bodyPr/>
        <a:lstStyle/>
        <a:p>
          <a:pPr algn="ctr"/>
          <a:endParaRPr lang="es-EC" sz="1600">
            <a:latin typeface="Times New Roman" panose="02020603050405020304" pitchFamily="18" charset="0"/>
            <a:cs typeface="Times New Roman" panose="02020603050405020304" pitchFamily="18" charset="0"/>
          </a:endParaRPr>
        </a:p>
      </dgm:t>
    </dgm:pt>
    <dgm:pt modelId="{19CABC9A-EB1E-4299-8910-0CE4386D67F6}">
      <dgm:prSet phldrT="[Texto]" custT="1"/>
      <dgm:spPr/>
      <dgm:t>
        <a:bodyPr/>
        <a:lstStyle/>
        <a:p>
          <a:pPr algn="ctr"/>
          <a:r>
            <a:rPr lang="es-EC" sz="1600" dirty="0" smtClean="0">
              <a:latin typeface="Times New Roman" panose="02020603050405020304" pitchFamily="18" charset="0"/>
              <a:cs typeface="Times New Roman" panose="02020603050405020304" pitchFamily="18" charset="0"/>
            </a:rPr>
            <a:t>Valor máximo</a:t>
          </a:r>
          <a:endParaRPr lang="es-EC" sz="1600" dirty="0">
            <a:latin typeface="Times New Roman" panose="02020603050405020304" pitchFamily="18" charset="0"/>
            <a:cs typeface="Times New Roman" panose="02020603050405020304" pitchFamily="18" charset="0"/>
          </a:endParaRPr>
        </a:p>
      </dgm:t>
    </dgm:pt>
    <dgm:pt modelId="{F092373F-4EF0-4AB9-AAD1-E76B37699F75}" type="parTrans" cxnId="{46CC3957-8936-4543-84F0-6B01CEAFD547}">
      <dgm:prSet custT="1"/>
      <dgm:spPr/>
      <dgm:t>
        <a:bodyPr/>
        <a:lstStyle/>
        <a:p>
          <a:pPr algn="ctr"/>
          <a:endParaRPr lang="es-EC" sz="1600">
            <a:latin typeface="Times New Roman" panose="02020603050405020304" pitchFamily="18" charset="0"/>
            <a:cs typeface="Times New Roman" panose="02020603050405020304" pitchFamily="18" charset="0"/>
          </a:endParaRPr>
        </a:p>
      </dgm:t>
    </dgm:pt>
    <dgm:pt modelId="{4840F924-DC0A-46A1-ADE3-FCCE1AA3A882}" type="sibTrans" cxnId="{46CC3957-8936-4543-84F0-6B01CEAFD547}">
      <dgm:prSet/>
      <dgm:spPr/>
      <dgm:t>
        <a:bodyPr/>
        <a:lstStyle/>
        <a:p>
          <a:pPr algn="ctr"/>
          <a:endParaRPr lang="es-EC" sz="1600">
            <a:latin typeface="Times New Roman" panose="02020603050405020304" pitchFamily="18" charset="0"/>
            <a:cs typeface="Times New Roman" panose="02020603050405020304" pitchFamily="18" charset="0"/>
          </a:endParaRPr>
        </a:p>
      </dgm:t>
    </dgm:pt>
    <dgm:pt modelId="{A823E066-3B11-4955-9356-F35766FBE9FF}">
      <dgm:prSet phldrT="[Texto]" custT="1"/>
      <dgm:spPr/>
      <dgm:t>
        <a:bodyPr/>
        <a:lstStyle/>
        <a:p>
          <a:pPr algn="ctr"/>
          <a:r>
            <a:rPr lang="es-EC" sz="1600" dirty="0" smtClean="0">
              <a:latin typeface="Times New Roman" panose="02020603050405020304" pitchFamily="18" charset="0"/>
              <a:cs typeface="Times New Roman" panose="02020603050405020304" pitchFamily="18" charset="0"/>
            </a:rPr>
            <a:t>$700 por ítem</a:t>
          </a:r>
          <a:endParaRPr lang="es-EC" sz="1600" dirty="0">
            <a:latin typeface="Times New Roman" panose="02020603050405020304" pitchFamily="18" charset="0"/>
            <a:cs typeface="Times New Roman" panose="02020603050405020304" pitchFamily="18" charset="0"/>
          </a:endParaRPr>
        </a:p>
      </dgm:t>
    </dgm:pt>
    <dgm:pt modelId="{6584DA13-4EB2-4865-86B4-66FDB848F83C}" type="parTrans" cxnId="{6A1FBF74-D2D5-4917-9C9D-BB8DE08876FC}">
      <dgm:prSet custT="1"/>
      <dgm:spPr/>
      <dgm:t>
        <a:bodyPr/>
        <a:lstStyle/>
        <a:p>
          <a:pPr algn="ctr"/>
          <a:endParaRPr lang="es-EC" sz="1600">
            <a:latin typeface="Times New Roman" panose="02020603050405020304" pitchFamily="18" charset="0"/>
            <a:cs typeface="Times New Roman" panose="02020603050405020304" pitchFamily="18" charset="0"/>
          </a:endParaRPr>
        </a:p>
      </dgm:t>
    </dgm:pt>
    <dgm:pt modelId="{9EBF9874-86D2-419D-B085-41658AAA68B4}" type="sibTrans" cxnId="{6A1FBF74-D2D5-4917-9C9D-BB8DE08876FC}">
      <dgm:prSet/>
      <dgm:spPr/>
      <dgm:t>
        <a:bodyPr/>
        <a:lstStyle/>
        <a:p>
          <a:pPr algn="ctr"/>
          <a:endParaRPr lang="es-EC" sz="1600">
            <a:latin typeface="Times New Roman" panose="02020603050405020304" pitchFamily="18" charset="0"/>
            <a:cs typeface="Times New Roman" panose="02020603050405020304" pitchFamily="18" charset="0"/>
          </a:endParaRPr>
        </a:p>
      </dgm:t>
    </dgm:pt>
    <dgm:pt modelId="{114C7405-C0E2-415D-80CC-A22DB4064BC1}">
      <dgm:prSet phldrT="[Texto]" custT="1"/>
      <dgm:spPr/>
      <dgm:t>
        <a:bodyPr/>
        <a:lstStyle/>
        <a:p>
          <a:pPr algn="ctr"/>
          <a:r>
            <a:rPr lang="es-EC" sz="1600" dirty="0" smtClean="0">
              <a:latin typeface="Times New Roman" panose="02020603050405020304" pitchFamily="18" charset="0"/>
              <a:cs typeface="Times New Roman" panose="02020603050405020304" pitchFamily="18" charset="0"/>
            </a:rPr>
            <a:t>Fórmula</a:t>
          </a:r>
          <a:endParaRPr lang="es-EC" sz="1600" dirty="0">
            <a:latin typeface="Times New Roman" panose="02020603050405020304" pitchFamily="18" charset="0"/>
            <a:cs typeface="Times New Roman" panose="02020603050405020304" pitchFamily="18" charset="0"/>
          </a:endParaRPr>
        </a:p>
      </dgm:t>
    </dgm:pt>
    <dgm:pt modelId="{4C006D7A-026B-4066-9208-87FBFDBBC11E}" type="parTrans" cxnId="{935BD13D-A552-43D1-956D-0E019640372F}">
      <dgm:prSet custT="1"/>
      <dgm:spPr/>
      <dgm:t>
        <a:bodyPr/>
        <a:lstStyle/>
        <a:p>
          <a:pPr algn="ctr"/>
          <a:endParaRPr lang="es-EC" sz="1600">
            <a:latin typeface="Times New Roman" panose="02020603050405020304" pitchFamily="18" charset="0"/>
            <a:cs typeface="Times New Roman" panose="02020603050405020304" pitchFamily="18" charset="0"/>
          </a:endParaRPr>
        </a:p>
      </dgm:t>
    </dgm:pt>
    <dgm:pt modelId="{2C07358D-60EC-4976-98E7-E5C2A3C52EFE}" type="sibTrans" cxnId="{935BD13D-A552-43D1-956D-0E019640372F}">
      <dgm:prSet/>
      <dgm:spPr/>
      <dgm:t>
        <a:bodyPr/>
        <a:lstStyle/>
        <a:p>
          <a:pPr algn="ctr"/>
          <a:endParaRPr lang="es-EC" sz="1600">
            <a:latin typeface="Times New Roman" panose="02020603050405020304" pitchFamily="18" charset="0"/>
            <a:cs typeface="Times New Roman" panose="02020603050405020304" pitchFamily="18" charset="0"/>
          </a:endParaRPr>
        </a:p>
      </dgm:t>
    </dgm:pt>
    <dgm:pt modelId="{4E604359-1CFD-4338-8FD3-8225AD1AC8B6}">
      <dgm:prSet phldrT="[Texto]" custT="1"/>
      <dgm:spPr/>
      <dgm:t>
        <a:bodyPr/>
        <a:lstStyle/>
        <a:p>
          <a:pPr algn="ctr"/>
          <a:r>
            <a:rPr lang="es-EC" sz="1600" dirty="0" smtClean="0"/>
            <a:t>8703.22.90.90</a:t>
          </a:r>
          <a:endParaRPr lang="es-EC" sz="1600" dirty="0">
            <a:latin typeface="Times New Roman" panose="02020603050405020304" pitchFamily="18" charset="0"/>
            <a:cs typeface="Times New Roman" panose="02020603050405020304" pitchFamily="18" charset="0"/>
          </a:endParaRPr>
        </a:p>
      </dgm:t>
    </dgm:pt>
    <dgm:pt modelId="{AC9CCAD5-0E83-40B2-9E96-25E16BD2E827}" type="parTrans" cxnId="{C9FE7F47-F6CE-4617-9BED-8B1A31B3E2E4}">
      <dgm:prSet/>
      <dgm:spPr/>
      <dgm:t>
        <a:bodyPr/>
        <a:lstStyle/>
        <a:p>
          <a:endParaRPr lang="es-EC"/>
        </a:p>
      </dgm:t>
    </dgm:pt>
    <dgm:pt modelId="{9C3CB8CF-4258-415E-83DC-FD7D292FAF9D}" type="sibTrans" cxnId="{C9FE7F47-F6CE-4617-9BED-8B1A31B3E2E4}">
      <dgm:prSet/>
      <dgm:spPr/>
      <dgm:t>
        <a:bodyPr/>
        <a:lstStyle/>
        <a:p>
          <a:endParaRPr lang="es-EC"/>
        </a:p>
      </dgm:t>
    </dgm:pt>
    <dgm:pt modelId="{6FB8499F-4EBE-4032-8593-98631F4A1B5E}">
      <dgm:prSet phldrT="[Texto]" custT="1"/>
      <dgm:spPr/>
      <dgm:t>
        <a:bodyPr/>
        <a:lstStyle/>
        <a:p>
          <a:pPr algn="ctr"/>
          <a:r>
            <a:rPr lang="es-EC" sz="1600" smtClean="0"/>
            <a:t>5000 gramos</a:t>
          </a:r>
          <a:endParaRPr lang="es-EC" sz="1600" dirty="0">
            <a:latin typeface="Times New Roman" panose="02020603050405020304" pitchFamily="18" charset="0"/>
            <a:cs typeface="Times New Roman" panose="02020603050405020304" pitchFamily="18" charset="0"/>
          </a:endParaRPr>
        </a:p>
      </dgm:t>
    </dgm:pt>
    <dgm:pt modelId="{CF4E9E03-37DF-4A5F-A232-0D5274FD1519}" type="parTrans" cxnId="{B112A771-7F20-42FD-BE1A-AF5EF80184A3}">
      <dgm:prSet/>
      <dgm:spPr/>
      <dgm:t>
        <a:bodyPr/>
        <a:lstStyle/>
        <a:p>
          <a:endParaRPr lang="es-EC"/>
        </a:p>
      </dgm:t>
    </dgm:pt>
    <dgm:pt modelId="{26550117-8771-466B-94BB-A95EAB239DC2}" type="sibTrans" cxnId="{B112A771-7F20-42FD-BE1A-AF5EF80184A3}">
      <dgm:prSet/>
      <dgm:spPr/>
      <dgm:t>
        <a:bodyPr/>
        <a:lstStyle/>
        <a:p>
          <a:endParaRPr lang="es-EC"/>
        </a:p>
      </dgm:t>
    </dgm:pt>
    <dgm:pt modelId="{9ACF2259-2AA4-4A1B-BB6A-8EC33B202F94}">
      <dgm:prSet phldrT="[Texto]" custT="1"/>
      <dgm:spPr/>
      <dgm:t>
        <a:bodyPr/>
        <a:lstStyle/>
        <a:p>
          <a:pPr algn="ctr"/>
          <a:r>
            <a:rPr lang="es-EC" sz="1600" dirty="0" smtClean="0">
              <a:solidFill>
                <a:schemeClr val="bg1"/>
              </a:solidFill>
              <a:effectLst/>
              <a:latin typeface="+mn-lt"/>
              <a:ea typeface="+mn-ea"/>
              <a:cs typeface="+mn-cs"/>
            </a:rPr>
            <a:t>Resolución SENAE – SENAE-2018–0003–RE</a:t>
          </a:r>
          <a:endParaRPr lang="es-EC" sz="1600" dirty="0">
            <a:solidFill>
              <a:schemeClr val="bg1"/>
            </a:solidFill>
            <a:latin typeface="Times New Roman" panose="02020603050405020304" pitchFamily="18" charset="0"/>
            <a:cs typeface="Times New Roman" panose="02020603050405020304" pitchFamily="18" charset="0"/>
          </a:endParaRPr>
        </a:p>
      </dgm:t>
    </dgm:pt>
    <dgm:pt modelId="{59F7BA66-D4C3-4FE7-99F8-DE62FDC6EBC1}" type="parTrans" cxnId="{080BB931-464A-438F-8E2A-0BB67F5F563E}">
      <dgm:prSet/>
      <dgm:spPr/>
      <dgm:t>
        <a:bodyPr/>
        <a:lstStyle/>
        <a:p>
          <a:endParaRPr lang="es-EC"/>
        </a:p>
      </dgm:t>
    </dgm:pt>
    <dgm:pt modelId="{993376A3-0BF0-43DE-9F82-5DE2A4644CC7}" type="sibTrans" cxnId="{080BB931-464A-438F-8E2A-0BB67F5F563E}">
      <dgm:prSet/>
      <dgm:spPr/>
      <dgm:t>
        <a:bodyPr/>
        <a:lstStyle/>
        <a:p>
          <a:endParaRPr lang="es-EC"/>
        </a:p>
      </dgm:t>
    </dgm:pt>
    <dgm:pt modelId="{C21CBD6B-6379-4826-9ED2-1AE070FDB5D7}">
      <dgm:prSet phldrT="[Texto]" custT="1"/>
      <dgm:spPr/>
      <dgm:t>
        <a:bodyPr/>
        <a:lstStyle/>
        <a:p>
          <a:pPr algn="ctr"/>
          <a:r>
            <a:rPr lang="es-EC" sz="1600" dirty="0" smtClean="0">
              <a:solidFill>
                <a:schemeClr val="bg1"/>
              </a:solidFill>
              <a:effectLst/>
              <a:latin typeface="+mn-lt"/>
              <a:ea typeface="+mn-ea"/>
              <a:cs typeface="+mn-cs"/>
            </a:rPr>
            <a:t>Deroga previa resolución</a:t>
          </a:r>
          <a:endParaRPr lang="es-EC" sz="1600" dirty="0">
            <a:solidFill>
              <a:schemeClr val="bg1"/>
            </a:solidFill>
            <a:latin typeface="Times New Roman" panose="02020603050405020304" pitchFamily="18" charset="0"/>
            <a:cs typeface="Times New Roman" panose="02020603050405020304" pitchFamily="18" charset="0"/>
          </a:endParaRPr>
        </a:p>
      </dgm:t>
    </dgm:pt>
    <dgm:pt modelId="{B5D77C6B-2A32-421E-A693-D6A2395877EF}" type="parTrans" cxnId="{CBA8F851-9E22-4F75-ACC7-7195AF8E6DC1}">
      <dgm:prSet/>
      <dgm:spPr/>
      <dgm:t>
        <a:bodyPr/>
        <a:lstStyle/>
        <a:p>
          <a:endParaRPr lang="es-EC"/>
        </a:p>
      </dgm:t>
    </dgm:pt>
    <dgm:pt modelId="{08AB5E9D-CE76-4D93-871D-A5CB8987A1CA}" type="sibTrans" cxnId="{CBA8F851-9E22-4F75-ACC7-7195AF8E6DC1}">
      <dgm:prSet/>
      <dgm:spPr/>
      <dgm:t>
        <a:bodyPr/>
        <a:lstStyle/>
        <a:p>
          <a:endParaRPr lang="es-EC"/>
        </a:p>
      </dgm:t>
    </dgm:pt>
    <dgm:pt modelId="{5CECC264-828D-4C87-B637-BE8396590421}">
      <dgm:prSet phldrT="[Texto]" custT="1"/>
      <dgm:spPr/>
      <dgm:t>
        <a:bodyPr/>
        <a:lstStyle/>
        <a:p>
          <a:pPr algn="ctr"/>
          <a:r>
            <a:rPr lang="es-EC" sz="1600" dirty="0" smtClean="0">
              <a:solidFill>
                <a:schemeClr val="bg1"/>
              </a:solidFill>
              <a:effectLst/>
              <a:latin typeface="+mn-lt"/>
              <a:ea typeface="+mn-ea"/>
              <a:cs typeface="+mn-cs"/>
            </a:rPr>
            <a:t>Fin 7 junio de 2018 </a:t>
          </a:r>
          <a:endParaRPr lang="es-EC" sz="1600" dirty="0">
            <a:solidFill>
              <a:schemeClr val="bg1"/>
            </a:solidFill>
            <a:latin typeface="Times New Roman" panose="02020603050405020304" pitchFamily="18" charset="0"/>
            <a:cs typeface="Times New Roman" panose="02020603050405020304" pitchFamily="18" charset="0"/>
          </a:endParaRPr>
        </a:p>
      </dgm:t>
    </dgm:pt>
    <dgm:pt modelId="{32502C04-F367-463E-8454-1EED393A5781}" type="parTrans" cxnId="{B40D6A95-2160-4BD9-801B-D006B18D82D6}">
      <dgm:prSet/>
      <dgm:spPr/>
      <dgm:t>
        <a:bodyPr/>
        <a:lstStyle/>
        <a:p>
          <a:endParaRPr lang="es-EC"/>
        </a:p>
      </dgm:t>
    </dgm:pt>
    <dgm:pt modelId="{FA7BA6D4-A26A-4A20-8D8D-F4B242BED417}" type="sibTrans" cxnId="{B40D6A95-2160-4BD9-801B-D006B18D82D6}">
      <dgm:prSet/>
      <dgm:spPr/>
      <dgm:t>
        <a:bodyPr/>
        <a:lstStyle/>
        <a:p>
          <a:endParaRPr lang="es-EC"/>
        </a:p>
      </dgm:t>
    </dgm:pt>
    <dgm:pt modelId="{946B7D7E-1CE9-4079-8EFA-287E123695EB}" type="pres">
      <dgm:prSet presAssocID="{802464FA-AA11-4166-8DEA-1A8D2B50FE1E}" presName="diagram" presStyleCnt="0">
        <dgm:presLayoutVars>
          <dgm:chPref val="1"/>
          <dgm:dir/>
          <dgm:animOne val="branch"/>
          <dgm:animLvl val="lvl"/>
          <dgm:resizeHandles val="exact"/>
        </dgm:presLayoutVars>
      </dgm:prSet>
      <dgm:spPr/>
      <dgm:t>
        <a:bodyPr/>
        <a:lstStyle/>
        <a:p>
          <a:endParaRPr lang="es-EC"/>
        </a:p>
      </dgm:t>
    </dgm:pt>
    <dgm:pt modelId="{B2A9FFA4-75E7-4572-8B7A-4B30DF84AC30}" type="pres">
      <dgm:prSet presAssocID="{F4C31AD7-8FF1-43DA-B8BB-B851D477096F}" presName="root1" presStyleCnt="0"/>
      <dgm:spPr/>
    </dgm:pt>
    <dgm:pt modelId="{67AC1007-68A2-4CCD-890F-B2180FE9339D}" type="pres">
      <dgm:prSet presAssocID="{F4C31AD7-8FF1-43DA-B8BB-B851D477096F}" presName="LevelOneTextNode" presStyleLbl="node0" presStyleIdx="0" presStyleCnt="1" custScaleX="125131">
        <dgm:presLayoutVars>
          <dgm:chPref val="3"/>
        </dgm:presLayoutVars>
      </dgm:prSet>
      <dgm:spPr/>
      <dgm:t>
        <a:bodyPr/>
        <a:lstStyle/>
        <a:p>
          <a:endParaRPr lang="es-EC"/>
        </a:p>
      </dgm:t>
    </dgm:pt>
    <dgm:pt modelId="{D6344396-AEAF-43C0-8A8D-9B6B82CEF01A}" type="pres">
      <dgm:prSet presAssocID="{F4C31AD7-8FF1-43DA-B8BB-B851D477096F}" presName="level2hierChild" presStyleCnt="0"/>
      <dgm:spPr/>
    </dgm:pt>
    <dgm:pt modelId="{BD377425-F6D3-40E5-9CB7-38B0693AFB5E}" type="pres">
      <dgm:prSet presAssocID="{86AEAA59-B7D1-418F-BE0E-DF813336ECBD}" presName="conn2-1" presStyleLbl="parChTrans1D2" presStyleIdx="0" presStyleCnt="2"/>
      <dgm:spPr/>
      <dgm:t>
        <a:bodyPr/>
        <a:lstStyle/>
        <a:p>
          <a:endParaRPr lang="es-EC"/>
        </a:p>
      </dgm:t>
    </dgm:pt>
    <dgm:pt modelId="{F98D8F3A-8A13-4FB8-B30B-2DE9414D2576}" type="pres">
      <dgm:prSet presAssocID="{86AEAA59-B7D1-418F-BE0E-DF813336ECBD}" presName="connTx" presStyleLbl="parChTrans1D2" presStyleIdx="0" presStyleCnt="2"/>
      <dgm:spPr/>
      <dgm:t>
        <a:bodyPr/>
        <a:lstStyle/>
        <a:p>
          <a:endParaRPr lang="es-EC"/>
        </a:p>
      </dgm:t>
    </dgm:pt>
    <dgm:pt modelId="{F03F2064-08EC-447F-940A-7B9EFAE48527}" type="pres">
      <dgm:prSet presAssocID="{79AB62D4-4A2F-4BDA-A98B-DB05C3B6D34F}" presName="root2" presStyleCnt="0"/>
      <dgm:spPr/>
    </dgm:pt>
    <dgm:pt modelId="{9A63C3C4-57E3-499D-BDC3-341DDF3B589F}" type="pres">
      <dgm:prSet presAssocID="{79AB62D4-4A2F-4BDA-A98B-DB05C3B6D34F}" presName="LevelTwoTextNode" presStyleLbl="node2" presStyleIdx="0" presStyleCnt="2" custScaleX="126606">
        <dgm:presLayoutVars>
          <dgm:chPref val="3"/>
        </dgm:presLayoutVars>
      </dgm:prSet>
      <dgm:spPr/>
      <dgm:t>
        <a:bodyPr/>
        <a:lstStyle/>
        <a:p>
          <a:endParaRPr lang="es-EC"/>
        </a:p>
      </dgm:t>
    </dgm:pt>
    <dgm:pt modelId="{F50524ED-5BCB-41E9-AEEA-29445DB11E4C}" type="pres">
      <dgm:prSet presAssocID="{79AB62D4-4A2F-4BDA-A98B-DB05C3B6D34F}" presName="level3hierChild" presStyleCnt="0"/>
      <dgm:spPr/>
    </dgm:pt>
    <dgm:pt modelId="{2945890F-6EBE-49B1-8509-27EA89FBC5EA}" type="pres">
      <dgm:prSet presAssocID="{F812A9B9-8071-4D9B-8883-CCF5B6078B41}" presName="conn2-1" presStyleLbl="parChTrans1D3" presStyleIdx="0" presStyleCnt="5"/>
      <dgm:spPr/>
      <dgm:t>
        <a:bodyPr/>
        <a:lstStyle/>
        <a:p>
          <a:endParaRPr lang="es-EC"/>
        </a:p>
      </dgm:t>
    </dgm:pt>
    <dgm:pt modelId="{818D0000-7585-4869-8DA7-8BFC7BFD7928}" type="pres">
      <dgm:prSet presAssocID="{F812A9B9-8071-4D9B-8883-CCF5B6078B41}" presName="connTx" presStyleLbl="parChTrans1D3" presStyleIdx="0" presStyleCnt="5"/>
      <dgm:spPr/>
      <dgm:t>
        <a:bodyPr/>
        <a:lstStyle/>
        <a:p>
          <a:endParaRPr lang="es-EC"/>
        </a:p>
      </dgm:t>
    </dgm:pt>
    <dgm:pt modelId="{C3DAF7ED-0A8B-4784-86BC-DBC9466BF645}" type="pres">
      <dgm:prSet presAssocID="{552C72D0-C346-4E63-B814-76BD3BAF0477}" presName="root2" presStyleCnt="0"/>
      <dgm:spPr/>
    </dgm:pt>
    <dgm:pt modelId="{4C0326B6-BB7B-4040-93F4-0A2428328FD8}" type="pres">
      <dgm:prSet presAssocID="{552C72D0-C346-4E63-B814-76BD3BAF0477}" presName="LevelTwoTextNode" presStyleLbl="node3" presStyleIdx="0" presStyleCnt="5" custScaleX="190074" custScaleY="133712">
        <dgm:presLayoutVars>
          <dgm:chPref val="3"/>
        </dgm:presLayoutVars>
      </dgm:prSet>
      <dgm:spPr/>
      <dgm:t>
        <a:bodyPr/>
        <a:lstStyle/>
        <a:p>
          <a:endParaRPr lang="es-EC"/>
        </a:p>
      </dgm:t>
    </dgm:pt>
    <dgm:pt modelId="{7C3390E9-7BB6-47E4-9BFC-8AC4F9BFC096}" type="pres">
      <dgm:prSet presAssocID="{552C72D0-C346-4E63-B814-76BD3BAF0477}" presName="level3hierChild" presStyleCnt="0"/>
      <dgm:spPr/>
    </dgm:pt>
    <dgm:pt modelId="{AFB3562F-041A-4C0E-B681-4BD9B46756FB}" type="pres">
      <dgm:prSet presAssocID="{0DF29BDF-C8CE-4D35-A9E5-E17F41DA9C27}" presName="conn2-1" presStyleLbl="parChTrans1D4" presStyleIdx="0" presStyleCnt="9"/>
      <dgm:spPr/>
      <dgm:t>
        <a:bodyPr/>
        <a:lstStyle/>
        <a:p>
          <a:endParaRPr lang="es-EC"/>
        </a:p>
      </dgm:t>
    </dgm:pt>
    <dgm:pt modelId="{AEB2885B-B140-4C81-82D9-5DBDC0ED74C3}" type="pres">
      <dgm:prSet presAssocID="{0DF29BDF-C8CE-4D35-A9E5-E17F41DA9C27}" presName="connTx" presStyleLbl="parChTrans1D4" presStyleIdx="0" presStyleCnt="9"/>
      <dgm:spPr/>
      <dgm:t>
        <a:bodyPr/>
        <a:lstStyle/>
        <a:p>
          <a:endParaRPr lang="es-EC"/>
        </a:p>
      </dgm:t>
    </dgm:pt>
    <dgm:pt modelId="{F2DB0FE8-9033-4C01-828B-97486C700C12}" type="pres">
      <dgm:prSet presAssocID="{E69C3DDC-3604-4A81-B047-08FC2480D5AC}" presName="root2" presStyleCnt="0"/>
      <dgm:spPr/>
    </dgm:pt>
    <dgm:pt modelId="{9119C5A3-AAAF-477A-91DB-D0FE2626983D}" type="pres">
      <dgm:prSet presAssocID="{E69C3DDC-3604-4A81-B047-08FC2480D5AC}" presName="LevelTwoTextNode" presStyleLbl="node4" presStyleIdx="0" presStyleCnt="9" custScaleX="190074">
        <dgm:presLayoutVars>
          <dgm:chPref val="3"/>
        </dgm:presLayoutVars>
      </dgm:prSet>
      <dgm:spPr/>
      <dgm:t>
        <a:bodyPr/>
        <a:lstStyle/>
        <a:p>
          <a:endParaRPr lang="es-EC"/>
        </a:p>
      </dgm:t>
    </dgm:pt>
    <dgm:pt modelId="{5C8486CD-2130-4797-B119-0EA8DA47CE0E}" type="pres">
      <dgm:prSet presAssocID="{E69C3DDC-3604-4A81-B047-08FC2480D5AC}" presName="level3hierChild" presStyleCnt="0"/>
      <dgm:spPr/>
    </dgm:pt>
    <dgm:pt modelId="{8C6C7DDE-88E7-49EF-B524-602C97B9D72B}" type="pres">
      <dgm:prSet presAssocID="{13FDDC02-BD29-4A39-9850-0D508862CE6D}" presName="conn2-1" presStyleLbl="parChTrans1D4" presStyleIdx="1" presStyleCnt="9"/>
      <dgm:spPr/>
      <dgm:t>
        <a:bodyPr/>
        <a:lstStyle/>
        <a:p>
          <a:endParaRPr lang="es-EC"/>
        </a:p>
      </dgm:t>
    </dgm:pt>
    <dgm:pt modelId="{D0F455AA-B520-4767-917E-0692E71A0A5B}" type="pres">
      <dgm:prSet presAssocID="{13FDDC02-BD29-4A39-9850-0D508862CE6D}" presName="connTx" presStyleLbl="parChTrans1D4" presStyleIdx="1" presStyleCnt="9"/>
      <dgm:spPr/>
      <dgm:t>
        <a:bodyPr/>
        <a:lstStyle/>
        <a:p>
          <a:endParaRPr lang="es-EC"/>
        </a:p>
      </dgm:t>
    </dgm:pt>
    <dgm:pt modelId="{5A2AE783-0BE7-486C-A71F-AC193BC1FB2D}" type="pres">
      <dgm:prSet presAssocID="{04D641ED-BC04-489C-87C9-580317CCE4C3}" presName="root2" presStyleCnt="0"/>
      <dgm:spPr/>
    </dgm:pt>
    <dgm:pt modelId="{EFD966B8-289F-4877-B0D8-9418A0F4981D}" type="pres">
      <dgm:prSet presAssocID="{04D641ED-BC04-489C-87C9-580317CCE4C3}" presName="LevelTwoTextNode" presStyleLbl="node4" presStyleIdx="1" presStyleCnt="9" custScaleX="190074">
        <dgm:presLayoutVars>
          <dgm:chPref val="3"/>
        </dgm:presLayoutVars>
      </dgm:prSet>
      <dgm:spPr/>
      <dgm:t>
        <a:bodyPr/>
        <a:lstStyle/>
        <a:p>
          <a:endParaRPr lang="es-EC"/>
        </a:p>
      </dgm:t>
    </dgm:pt>
    <dgm:pt modelId="{6B8A77EC-2B1A-4F0F-BDFC-CECAB7A7353E}" type="pres">
      <dgm:prSet presAssocID="{04D641ED-BC04-489C-87C9-580317CCE4C3}" presName="level3hierChild" presStyleCnt="0"/>
      <dgm:spPr/>
    </dgm:pt>
    <dgm:pt modelId="{8E5F0D97-CEBB-4C20-A271-59DC97C01241}" type="pres">
      <dgm:prSet presAssocID="{59F7BA66-D4C3-4FE7-99F8-DE62FDC6EBC1}" presName="conn2-1" presStyleLbl="parChTrans1D3" presStyleIdx="1" presStyleCnt="5"/>
      <dgm:spPr/>
      <dgm:t>
        <a:bodyPr/>
        <a:lstStyle/>
        <a:p>
          <a:endParaRPr lang="es-EC"/>
        </a:p>
      </dgm:t>
    </dgm:pt>
    <dgm:pt modelId="{A18D53F1-1522-4D27-9532-DAB97D98975C}" type="pres">
      <dgm:prSet presAssocID="{59F7BA66-D4C3-4FE7-99F8-DE62FDC6EBC1}" presName="connTx" presStyleLbl="parChTrans1D3" presStyleIdx="1" presStyleCnt="5"/>
      <dgm:spPr/>
      <dgm:t>
        <a:bodyPr/>
        <a:lstStyle/>
        <a:p>
          <a:endParaRPr lang="es-EC"/>
        </a:p>
      </dgm:t>
    </dgm:pt>
    <dgm:pt modelId="{3290E8C6-96DC-4A72-901F-79B0F8DB9565}" type="pres">
      <dgm:prSet presAssocID="{9ACF2259-2AA4-4A1B-BB6A-8EC33B202F94}" presName="root2" presStyleCnt="0"/>
      <dgm:spPr/>
    </dgm:pt>
    <dgm:pt modelId="{7E89068A-85E3-4BED-A13F-D032CD15D6A8}" type="pres">
      <dgm:prSet presAssocID="{9ACF2259-2AA4-4A1B-BB6A-8EC33B202F94}" presName="LevelTwoTextNode" presStyleLbl="node3" presStyleIdx="1" presStyleCnt="5" custScaleX="183142" custScaleY="138400">
        <dgm:presLayoutVars>
          <dgm:chPref val="3"/>
        </dgm:presLayoutVars>
      </dgm:prSet>
      <dgm:spPr/>
      <dgm:t>
        <a:bodyPr/>
        <a:lstStyle/>
        <a:p>
          <a:endParaRPr lang="es-EC"/>
        </a:p>
      </dgm:t>
    </dgm:pt>
    <dgm:pt modelId="{80C59600-7C8C-4019-B34B-79184F303E8D}" type="pres">
      <dgm:prSet presAssocID="{9ACF2259-2AA4-4A1B-BB6A-8EC33B202F94}" presName="level3hierChild" presStyleCnt="0"/>
      <dgm:spPr/>
    </dgm:pt>
    <dgm:pt modelId="{EAB389F6-D76D-4DD8-92E0-8A19E72EB315}" type="pres">
      <dgm:prSet presAssocID="{B5D77C6B-2A32-421E-A693-D6A2395877EF}" presName="conn2-1" presStyleLbl="parChTrans1D4" presStyleIdx="2" presStyleCnt="9"/>
      <dgm:spPr/>
      <dgm:t>
        <a:bodyPr/>
        <a:lstStyle/>
        <a:p>
          <a:endParaRPr lang="es-EC"/>
        </a:p>
      </dgm:t>
    </dgm:pt>
    <dgm:pt modelId="{F63C6327-8AB6-4B64-A2BE-A173B5635922}" type="pres">
      <dgm:prSet presAssocID="{B5D77C6B-2A32-421E-A693-D6A2395877EF}" presName="connTx" presStyleLbl="parChTrans1D4" presStyleIdx="2" presStyleCnt="9"/>
      <dgm:spPr/>
      <dgm:t>
        <a:bodyPr/>
        <a:lstStyle/>
        <a:p>
          <a:endParaRPr lang="es-EC"/>
        </a:p>
      </dgm:t>
    </dgm:pt>
    <dgm:pt modelId="{B0D5315C-289B-4809-B75F-12125213D9CF}" type="pres">
      <dgm:prSet presAssocID="{C21CBD6B-6379-4826-9ED2-1AE070FDB5D7}" presName="root2" presStyleCnt="0"/>
      <dgm:spPr/>
    </dgm:pt>
    <dgm:pt modelId="{DB7C809E-0224-413E-BE01-89CF2C7B0D2C}" type="pres">
      <dgm:prSet presAssocID="{C21CBD6B-6379-4826-9ED2-1AE070FDB5D7}" presName="LevelTwoTextNode" presStyleLbl="node4" presStyleIdx="2" presStyleCnt="9" custScaleX="182816" custScaleY="99621" custLinFactNeighborX="11080">
        <dgm:presLayoutVars>
          <dgm:chPref val="3"/>
        </dgm:presLayoutVars>
      </dgm:prSet>
      <dgm:spPr/>
      <dgm:t>
        <a:bodyPr/>
        <a:lstStyle/>
        <a:p>
          <a:endParaRPr lang="es-EC"/>
        </a:p>
      </dgm:t>
    </dgm:pt>
    <dgm:pt modelId="{E19214DA-FA8F-4E2D-9073-98FF88044A49}" type="pres">
      <dgm:prSet presAssocID="{C21CBD6B-6379-4826-9ED2-1AE070FDB5D7}" presName="level3hierChild" presStyleCnt="0"/>
      <dgm:spPr/>
    </dgm:pt>
    <dgm:pt modelId="{4B65A752-9586-4912-9C67-A087396066B5}" type="pres">
      <dgm:prSet presAssocID="{32502C04-F367-463E-8454-1EED393A5781}" presName="conn2-1" presStyleLbl="parChTrans1D4" presStyleIdx="3" presStyleCnt="9"/>
      <dgm:spPr/>
      <dgm:t>
        <a:bodyPr/>
        <a:lstStyle/>
        <a:p>
          <a:endParaRPr lang="es-EC"/>
        </a:p>
      </dgm:t>
    </dgm:pt>
    <dgm:pt modelId="{BC7062BC-AFBD-4F20-8B45-5A0C6B990243}" type="pres">
      <dgm:prSet presAssocID="{32502C04-F367-463E-8454-1EED393A5781}" presName="connTx" presStyleLbl="parChTrans1D4" presStyleIdx="3" presStyleCnt="9"/>
      <dgm:spPr/>
      <dgm:t>
        <a:bodyPr/>
        <a:lstStyle/>
        <a:p>
          <a:endParaRPr lang="es-EC"/>
        </a:p>
      </dgm:t>
    </dgm:pt>
    <dgm:pt modelId="{A052720B-547A-45B5-A76E-72329590E788}" type="pres">
      <dgm:prSet presAssocID="{5CECC264-828D-4C87-B637-BE8396590421}" presName="root2" presStyleCnt="0"/>
      <dgm:spPr/>
    </dgm:pt>
    <dgm:pt modelId="{A97E624F-9F8C-42F8-B635-2866609FD50C}" type="pres">
      <dgm:prSet presAssocID="{5CECC264-828D-4C87-B637-BE8396590421}" presName="LevelTwoTextNode" presStyleLbl="node4" presStyleIdx="3" presStyleCnt="9" custScaleX="182816" custScaleY="99621" custLinFactNeighborX="11080">
        <dgm:presLayoutVars>
          <dgm:chPref val="3"/>
        </dgm:presLayoutVars>
      </dgm:prSet>
      <dgm:spPr/>
      <dgm:t>
        <a:bodyPr/>
        <a:lstStyle/>
        <a:p>
          <a:endParaRPr lang="es-EC"/>
        </a:p>
      </dgm:t>
    </dgm:pt>
    <dgm:pt modelId="{C261E0BA-AB66-4B14-B5D0-49F481048B5C}" type="pres">
      <dgm:prSet presAssocID="{5CECC264-828D-4C87-B637-BE8396590421}" presName="level3hierChild" presStyleCnt="0"/>
      <dgm:spPr/>
    </dgm:pt>
    <dgm:pt modelId="{8CD5DEF7-0FA1-457E-90D9-921EB574987F}" type="pres">
      <dgm:prSet presAssocID="{E596548E-5794-4E6E-870F-5C3C7CBE1EA1}" presName="conn2-1" presStyleLbl="parChTrans1D2" presStyleIdx="1" presStyleCnt="2"/>
      <dgm:spPr/>
      <dgm:t>
        <a:bodyPr/>
        <a:lstStyle/>
        <a:p>
          <a:endParaRPr lang="es-EC"/>
        </a:p>
      </dgm:t>
    </dgm:pt>
    <dgm:pt modelId="{A2FE8F1C-923E-43F8-A4FE-D154B5646345}" type="pres">
      <dgm:prSet presAssocID="{E596548E-5794-4E6E-870F-5C3C7CBE1EA1}" presName="connTx" presStyleLbl="parChTrans1D2" presStyleIdx="1" presStyleCnt="2"/>
      <dgm:spPr/>
      <dgm:t>
        <a:bodyPr/>
        <a:lstStyle/>
        <a:p>
          <a:endParaRPr lang="es-EC"/>
        </a:p>
      </dgm:t>
    </dgm:pt>
    <dgm:pt modelId="{C7371079-ECCB-4E22-A8DD-6F9629812AA6}" type="pres">
      <dgm:prSet presAssocID="{8E45BC2E-A562-4AAA-93DF-A452D41FCB8A}" presName="root2" presStyleCnt="0"/>
      <dgm:spPr/>
    </dgm:pt>
    <dgm:pt modelId="{126CB4EC-CFD5-4408-8614-C6CC501D2129}" type="pres">
      <dgm:prSet presAssocID="{8E45BC2E-A562-4AAA-93DF-A452D41FCB8A}" presName="LevelTwoTextNode" presStyleLbl="node2" presStyleIdx="1" presStyleCnt="2" custScaleX="126606">
        <dgm:presLayoutVars>
          <dgm:chPref val="3"/>
        </dgm:presLayoutVars>
      </dgm:prSet>
      <dgm:spPr/>
      <dgm:t>
        <a:bodyPr/>
        <a:lstStyle/>
        <a:p>
          <a:endParaRPr lang="es-EC"/>
        </a:p>
      </dgm:t>
    </dgm:pt>
    <dgm:pt modelId="{0AF2A3C6-1E4C-424A-A3FD-DC7962F2670A}" type="pres">
      <dgm:prSet presAssocID="{8E45BC2E-A562-4AAA-93DF-A452D41FCB8A}" presName="level3hierChild" presStyleCnt="0"/>
      <dgm:spPr/>
    </dgm:pt>
    <dgm:pt modelId="{92D91F29-AA61-4145-94A9-6B45953B1D59}" type="pres">
      <dgm:prSet presAssocID="{ACF439D5-EF20-4580-86A5-C0FD7BE096B7}" presName="conn2-1" presStyleLbl="parChTrans1D3" presStyleIdx="2" presStyleCnt="5"/>
      <dgm:spPr/>
      <dgm:t>
        <a:bodyPr/>
        <a:lstStyle/>
        <a:p>
          <a:endParaRPr lang="es-EC"/>
        </a:p>
      </dgm:t>
    </dgm:pt>
    <dgm:pt modelId="{A3006C82-0BFF-4726-ABE4-A52BC6A4A3BB}" type="pres">
      <dgm:prSet presAssocID="{ACF439D5-EF20-4580-86A5-C0FD7BE096B7}" presName="connTx" presStyleLbl="parChTrans1D3" presStyleIdx="2" presStyleCnt="5"/>
      <dgm:spPr/>
      <dgm:t>
        <a:bodyPr/>
        <a:lstStyle/>
        <a:p>
          <a:endParaRPr lang="es-EC"/>
        </a:p>
      </dgm:t>
    </dgm:pt>
    <dgm:pt modelId="{DBC7D4BF-54A8-44B6-842A-5B018B53CFC1}" type="pres">
      <dgm:prSet presAssocID="{3E29657E-FF4F-4565-885D-39EFDB72D4A2}" presName="root2" presStyleCnt="0"/>
      <dgm:spPr/>
    </dgm:pt>
    <dgm:pt modelId="{A1463568-BFA9-44C1-A252-B47217CB157C}" type="pres">
      <dgm:prSet presAssocID="{3E29657E-FF4F-4565-885D-39EFDB72D4A2}" presName="LevelTwoTextNode" presStyleLbl="node3" presStyleIdx="2" presStyleCnt="5" custScaleX="190074">
        <dgm:presLayoutVars>
          <dgm:chPref val="3"/>
        </dgm:presLayoutVars>
      </dgm:prSet>
      <dgm:spPr/>
      <dgm:t>
        <a:bodyPr/>
        <a:lstStyle/>
        <a:p>
          <a:endParaRPr lang="es-EC"/>
        </a:p>
      </dgm:t>
    </dgm:pt>
    <dgm:pt modelId="{2B60B742-7909-4954-B47B-A9095D71B05B}" type="pres">
      <dgm:prSet presAssocID="{3E29657E-FF4F-4565-885D-39EFDB72D4A2}" presName="level3hierChild" presStyleCnt="0"/>
      <dgm:spPr/>
    </dgm:pt>
    <dgm:pt modelId="{B76BF818-0C1F-4C5F-BB5F-F24A045CF95E}" type="pres">
      <dgm:prSet presAssocID="{6CCD0547-FD72-4E06-BB12-B67A54752547}" presName="conn2-1" presStyleLbl="parChTrans1D4" presStyleIdx="4" presStyleCnt="9"/>
      <dgm:spPr/>
      <dgm:t>
        <a:bodyPr/>
        <a:lstStyle/>
        <a:p>
          <a:endParaRPr lang="es-EC"/>
        </a:p>
      </dgm:t>
    </dgm:pt>
    <dgm:pt modelId="{918B936C-E172-495F-A330-8F2D0C3C261A}" type="pres">
      <dgm:prSet presAssocID="{6CCD0547-FD72-4E06-BB12-B67A54752547}" presName="connTx" presStyleLbl="parChTrans1D4" presStyleIdx="4" presStyleCnt="9"/>
      <dgm:spPr/>
      <dgm:t>
        <a:bodyPr/>
        <a:lstStyle/>
        <a:p>
          <a:endParaRPr lang="es-EC"/>
        </a:p>
      </dgm:t>
    </dgm:pt>
    <dgm:pt modelId="{ECDCD84E-AB1C-49AE-A059-FE66F81E41EE}" type="pres">
      <dgm:prSet presAssocID="{39E98BA8-E87F-4A82-94B5-254025BF52F2}" presName="root2" presStyleCnt="0"/>
      <dgm:spPr/>
    </dgm:pt>
    <dgm:pt modelId="{5F4C0C26-2BE5-4BF3-82CA-A6C450CCDB85}" type="pres">
      <dgm:prSet presAssocID="{39E98BA8-E87F-4A82-94B5-254025BF52F2}" presName="LevelTwoTextNode" presStyleLbl="node4" presStyleIdx="4" presStyleCnt="9" custScaleX="126606">
        <dgm:presLayoutVars>
          <dgm:chPref val="3"/>
        </dgm:presLayoutVars>
      </dgm:prSet>
      <dgm:spPr/>
      <dgm:t>
        <a:bodyPr/>
        <a:lstStyle/>
        <a:p>
          <a:endParaRPr lang="es-EC"/>
        </a:p>
      </dgm:t>
    </dgm:pt>
    <dgm:pt modelId="{32CDC427-501A-446E-82C9-641F082025C5}" type="pres">
      <dgm:prSet presAssocID="{39E98BA8-E87F-4A82-94B5-254025BF52F2}" presName="level3hierChild" presStyleCnt="0"/>
      <dgm:spPr/>
    </dgm:pt>
    <dgm:pt modelId="{F29BD3AA-BF94-43F4-8E9A-FD7BE8C7637D}" type="pres">
      <dgm:prSet presAssocID="{AC9CCAD5-0E83-40B2-9E96-25E16BD2E827}" presName="conn2-1" presStyleLbl="parChTrans1D4" presStyleIdx="5" presStyleCnt="9"/>
      <dgm:spPr/>
      <dgm:t>
        <a:bodyPr/>
        <a:lstStyle/>
        <a:p>
          <a:endParaRPr lang="es-EC"/>
        </a:p>
      </dgm:t>
    </dgm:pt>
    <dgm:pt modelId="{F61AAAFF-EB56-491D-A03C-D256059D1831}" type="pres">
      <dgm:prSet presAssocID="{AC9CCAD5-0E83-40B2-9E96-25E16BD2E827}" presName="connTx" presStyleLbl="parChTrans1D4" presStyleIdx="5" presStyleCnt="9"/>
      <dgm:spPr/>
      <dgm:t>
        <a:bodyPr/>
        <a:lstStyle/>
        <a:p>
          <a:endParaRPr lang="es-EC"/>
        </a:p>
      </dgm:t>
    </dgm:pt>
    <dgm:pt modelId="{C15FBB13-64B1-4401-862D-027C1BF14B94}" type="pres">
      <dgm:prSet presAssocID="{4E604359-1CFD-4338-8FD3-8225AD1AC8B6}" presName="root2" presStyleCnt="0"/>
      <dgm:spPr/>
    </dgm:pt>
    <dgm:pt modelId="{0329D788-B226-4785-AE1B-8C3F61349538}" type="pres">
      <dgm:prSet presAssocID="{4E604359-1CFD-4338-8FD3-8225AD1AC8B6}" presName="LevelTwoTextNode" presStyleLbl="node4" presStyleIdx="5" presStyleCnt="9" custScaleX="142964">
        <dgm:presLayoutVars>
          <dgm:chPref val="3"/>
        </dgm:presLayoutVars>
      </dgm:prSet>
      <dgm:spPr/>
      <dgm:t>
        <a:bodyPr/>
        <a:lstStyle/>
        <a:p>
          <a:endParaRPr lang="es-EC"/>
        </a:p>
      </dgm:t>
    </dgm:pt>
    <dgm:pt modelId="{357C134D-94D5-4A87-B6F8-69E6080AF5EB}" type="pres">
      <dgm:prSet presAssocID="{4E604359-1CFD-4338-8FD3-8225AD1AC8B6}" presName="level3hierChild" presStyleCnt="0"/>
      <dgm:spPr/>
    </dgm:pt>
    <dgm:pt modelId="{6E51FA91-05CF-4562-83BC-857565F82700}" type="pres">
      <dgm:prSet presAssocID="{77C52578-AD75-4AA0-A0FC-EE343EC45F0C}" presName="conn2-1" presStyleLbl="parChTrans1D4" presStyleIdx="6" presStyleCnt="9"/>
      <dgm:spPr/>
      <dgm:t>
        <a:bodyPr/>
        <a:lstStyle/>
        <a:p>
          <a:endParaRPr lang="es-EC"/>
        </a:p>
      </dgm:t>
    </dgm:pt>
    <dgm:pt modelId="{F539F68F-7259-4923-89A4-FC3F228C3B15}" type="pres">
      <dgm:prSet presAssocID="{77C52578-AD75-4AA0-A0FC-EE343EC45F0C}" presName="connTx" presStyleLbl="parChTrans1D4" presStyleIdx="6" presStyleCnt="9"/>
      <dgm:spPr/>
      <dgm:t>
        <a:bodyPr/>
        <a:lstStyle/>
        <a:p>
          <a:endParaRPr lang="es-EC"/>
        </a:p>
      </dgm:t>
    </dgm:pt>
    <dgm:pt modelId="{3E48F9E4-03C7-479A-A05B-5328A4536521}" type="pres">
      <dgm:prSet presAssocID="{45DD8139-F99F-4F6C-891D-9B5DB23071B9}" presName="root2" presStyleCnt="0"/>
      <dgm:spPr/>
    </dgm:pt>
    <dgm:pt modelId="{B7677816-06C7-4CA1-BDC7-94F379308A47}" type="pres">
      <dgm:prSet presAssocID="{45DD8139-F99F-4F6C-891D-9B5DB23071B9}" presName="LevelTwoTextNode" presStyleLbl="node4" presStyleIdx="6" presStyleCnt="9" custScaleX="126606">
        <dgm:presLayoutVars>
          <dgm:chPref val="3"/>
        </dgm:presLayoutVars>
      </dgm:prSet>
      <dgm:spPr/>
      <dgm:t>
        <a:bodyPr/>
        <a:lstStyle/>
        <a:p>
          <a:endParaRPr lang="es-EC"/>
        </a:p>
      </dgm:t>
    </dgm:pt>
    <dgm:pt modelId="{4072AD25-A58C-4B22-8E83-F4C09D1C16C5}" type="pres">
      <dgm:prSet presAssocID="{45DD8139-F99F-4F6C-891D-9B5DB23071B9}" presName="level3hierChild" presStyleCnt="0"/>
      <dgm:spPr/>
    </dgm:pt>
    <dgm:pt modelId="{EBA42747-B993-49B3-9A88-3442ECC04552}" type="pres">
      <dgm:prSet presAssocID="{CF4E9E03-37DF-4A5F-A232-0D5274FD1519}" presName="conn2-1" presStyleLbl="parChTrans1D4" presStyleIdx="7" presStyleCnt="9"/>
      <dgm:spPr/>
      <dgm:t>
        <a:bodyPr/>
        <a:lstStyle/>
        <a:p>
          <a:endParaRPr lang="es-EC"/>
        </a:p>
      </dgm:t>
    </dgm:pt>
    <dgm:pt modelId="{F5AEB8AC-1E7A-44BF-8AA4-D9AD23832985}" type="pres">
      <dgm:prSet presAssocID="{CF4E9E03-37DF-4A5F-A232-0D5274FD1519}" presName="connTx" presStyleLbl="parChTrans1D4" presStyleIdx="7" presStyleCnt="9"/>
      <dgm:spPr/>
      <dgm:t>
        <a:bodyPr/>
        <a:lstStyle/>
        <a:p>
          <a:endParaRPr lang="es-EC"/>
        </a:p>
      </dgm:t>
    </dgm:pt>
    <dgm:pt modelId="{65491A86-54D1-4840-9F5C-804C67C16CD8}" type="pres">
      <dgm:prSet presAssocID="{6FB8499F-4EBE-4032-8593-98631F4A1B5E}" presName="root2" presStyleCnt="0"/>
      <dgm:spPr/>
    </dgm:pt>
    <dgm:pt modelId="{062475B2-730D-4B6E-AF50-7A6BF75810D4}" type="pres">
      <dgm:prSet presAssocID="{6FB8499F-4EBE-4032-8593-98631F4A1B5E}" presName="LevelTwoTextNode" presStyleLbl="node4" presStyleIdx="7" presStyleCnt="9" custScaleX="142964">
        <dgm:presLayoutVars>
          <dgm:chPref val="3"/>
        </dgm:presLayoutVars>
      </dgm:prSet>
      <dgm:spPr/>
      <dgm:t>
        <a:bodyPr/>
        <a:lstStyle/>
        <a:p>
          <a:endParaRPr lang="es-EC"/>
        </a:p>
      </dgm:t>
    </dgm:pt>
    <dgm:pt modelId="{43C935C7-F3FC-4E24-9B06-7409D4F5B0BD}" type="pres">
      <dgm:prSet presAssocID="{6FB8499F-4EBE-4032-8593-98631F4A1B5E}" presName="level3hierChild" presStyleCnt="0"/>
      <dgm:spPr/>
    </dgm:pt>
    <dgm:pt modelId="{2E7E8AE8-0490-4E2D-B14E-747ABD1BAB6A}" type="pres">
      <dgm:prSet presAssocID="{F092373F-4EF0-4AB9-AAD1-E76B37699F75}" presName="conn2-1" presStyleLbl="parChTrans1D3" presStyleIdx="3" presStyleCnt="5"/>
      <dgm:spPr/>
      <dgm:t>
        <a:bodyPr/>
        <a:lstStyle/>
        <a:p>
          <a:endParaRPr lang="es-EC"/>
        </a:p>
      </dgm:t>
    </dgm:pt>
    <dgm:pt modelId="{03BAD942-57DF-442C-81A1-AA89026E0860}" type="pres">
      <dgm:prSet presAssocID="{F092373F-4EF0-4AB9-AAD1-E76B37699F75}" presName="connTx" presStyleLbl="parChTrans1D3" presStyleIdx="3" presStyleCnt="5"/>
      <dgm:spPr/>
      <dgm:t>
        <a:bodyPr/>
        <a:lstStyle/>
        <a:p>
          <a:endParaRPr lang="es-EC"/>
        </a:p>
      </dgm:t>
    </dgm:pt>
    <dgm:pt modelId="{14E8287F-42D1-489E-9551-A731F48357E4}" type="pres">
      <dgm:prSet presAssocID="{19CABC9A-EB1E-4299-8910-0CE4386D67F6}" presName="root2" presStyleCnt="0"/>
      <dgm:spPr/>
    </dgm:pt>
    <dgm:pt modelId="{18493583-BAA2-441D-B45C-665D003DBB8A}" type="pres">
      <dgm:prSet presAssocID="{19CABC9A-EB1E-4299-8910-0CE4386D67F6}" presName="LevelTwoTextNode" presStyleLbl="node3" presStyleIdx="3" presStyleCnt="5" custScaleX="190074">
        <dgm:presLayoutVars>
          <dgm:chPref val="3"/>
        </dgm:presLayoutVars>
      </dgm:prSet>
      <dgm:spPr/>
      <dgm:t>
        <a:bodyPr/>
        <a:lstStyle/>
        <a:p>
          <a:endParaRPr lang="es-EC"/>
        </a:p>
      </dgm:t>
    </dgm:pt>
    <dgm:pt modelId="{57D6F1AE-8AA5-4059-B6CA-32EE43D6E1CB}" type="pres">
      <dgm:prSet presAssocID="{19CABC9A-EB1E-4299-8910-0CE4386D67F6}" presName="level3hierChild" presStyleCnt="0"/>
      <dgm:spPr/>
    </dgm:pt>
    <dgm:pt modelId="{B9839B80-95D1-44C5-B43C-8E6BFA1AC403}" type="pres">
      <dgm:prSet presAssocID="{6584DA13-4EB2-4865-86B4-66FDB848F83C}" presName="conn2-1" presStyleLbl="parChTrans1D4" presStyleIdx="8" presStyleCnt="9"/>
      <dgm:spPr/>
      <dgm:t>
        <a:bodyPr/>
        <a:lstStyle/>
        <a:p>
          <a:endParaRPr lang="es-EC"/>
        </a:p>
      </dgm:t>
    </dgm:pt>
    <dgm:pt modelId="{1F195828-8F47-4E96-87FA-04A53977A012}" type="pres">
      <dgm:prSet presAssocID="{6584DA13-4EB2-4865-86B4-66FDB848F83C}" presName="connTx" presStyleLbl="parChTrans1D4" presStyleIdx="8" presStyleCnt="9"/>
      <dgm:spPr/>
      <dgm:t>
        <a:bodyPr/>
        <a:lstStyle/>
        <a:p>
          <a:endParaRPr lang="es-EC"/>
        </a:p>
      </dgm:t>
    </dgm:pt>
    <dgm:pt modelId="{F972EE67-1E0A-4805-A7D2-7A0BF60D045A}" type="pres">
      <dgm:prSet presAssocID="{A823E066-3B11-4955-9356-F35766FBE9FF}" presName="root2" presStyleCnt="0"/>
      <dgm:spPr/>
    </dgm:pt>
    <dgm:pt modelId="{6ECC9DC1-1C3E-41EA-BCBC-0B640E01769A}" type="pres">
      <dgm:prSet presAssocID="{A823E066-3B11-4955-9356-F35766FBE9FF}" presName="LevelTwoTextNode" presStyleLbl="node4" presStyleIdx="8" presStyleCnt="9" custScaleX="126606">
        <dgm:presLayoutVars>
          <dgm:chPref val="3"/>
        </dgm:presLayoutVars>
      </dgm:prSet>
      <dgm:spPr/>
      <dgm:t>
        <a:bodyPr/>
        <a:lstStyle/>
        <a:p>
          <a:endParaRPr lang="es-EC"/>
        </a:p>
      </dgm:t>
    </dgm:pt>
    <dgm:pt modelId="{03061B9C-6DB7-4472-A79C-5242E40AF06A}" type="pres">
      <dgm:prSet presAssocID="{A823E066-3B11-4955-9356-F35766FBE9FF}" presName="level3hierChild" presStyleCnt="0"/>
      <dgm:spPr/>
    </dgm:pt>
    <dgm:pt modelId="{ADFE0BDF-3CF8-4E60-B533-E1A5896D2115}" type="pres">
      <dgm:prSet presAssocID="{4C006D7A-026B-4066-9208-87FBFDBBC11E}" presName="conn2-1" presStyleLbl="parChTrans1D3" presStyleIdx="4" presStyleCnt="5"/>
      <dgm:spPr/>
      <dgm:t>
        <a:bodyPr/>
        <a:lstStyle/>
        <a:p>
          <a:endParaRPr lang="es-EC"/>
        </a:p>
      </dgm:t>
    </dgm:pt>
    <dgm:pt modelId="{8E25204C-270C-474F-8427-72BDBD92FB97}" type="pres">
      <dgm:prSet presAssocID="{4C006D7A-026B-4066-9208-87FBFDBBC11E}" presName="connTx" presStyleLbl="parChTrans1D3" presStyleIdx="4" presStyleCnt="5"/>
      <dgm:spPr/>
      <dgm:t>
        <a:bodyPr/>
        <a:lstStyle/>
        <a:p>
          <a:endParaRPr lang="es-EC"/>
        </a:p>
      </dgm:t>
    </dgm:pt>
    <dgm:pt modelId="{BBE1B84F-4AA9-4B5F-B854-5B55ED7FFE8B}" type="pres">
      <dgm:prSet presAssocID="{114C7405-C0E2-415D-80CC-A22DB4064BC1}" presName="root2" presStyleCnt="0"/>
      <dgm:spPr/>
    </dgm:pt>
    <dgm:pt modelId="{777ADD2B-9D5D-46C9-85E9-04C47877D1B0}" type="pres">
      <dgm:prSet presAssocID="{114C7405-C0E2-415D-80CC-A22DB4064BC1}" presName="LevelTwoTextNode" presStyleLbl="node3" presStyleIdx="4" presStyleCnt="5" custScaleX="190074">
        <dgm:presLayoutVars>
          <dgm:chPref val="3"/>
        </dgm:presLayoutVars>
      </dgm:prSet>
      <dgm:spPr/>
      <dgm:t>
        <a:bodyPr/>
        <a:lstStyle/>
        <a:p>
          <a:endParaRPr lang="es-EC"/>
        </a:p>
      </dgm:t>
    </dgm:pt>
    <dgm:pt modelId="{42ED421C-5C07-4821-9E4A-F57AC62195C5}" type="pres">
      <dgm:prSet presAssocID="{114C7405-C0E2-415D-80CC-A22DB4064BC1}" presName="level3hierChild" presStyleCnt="0"/>
      <dgm:spPr/>
    </dgm:pt>
  </dgm:ptLst>
  <dgm:cxnLst>
    <dgm:cxn modelId="{935BD13D-A552-43D1-956D-0E019640372F}" srcId="{8E45BC2E-A562-4AAA-93DF-A452D41FCB8A}" destId="{114C7405-C0E2-415D-80CC-A22DB4064BC1}" srcOrd="2" destOrd="0" parTransId="{4C006D7A-026B-4066-9208-87FBFDBBC11E}" sibTransId="{2C07358D-60EC-4976-98E7-E5C2A3C52EFE}"/>
    <dgm:cxn modelId="{D66980A1-7348-472C-84E9-1118D1631EF6}" type="presOf" srcId="{59F7BA66-D4C3-4FE7-99F8-DE62FDC6EBC1}" destId="{A18D53F1-1522-4D27-9532-DAB97D98975C}" srcOrd="1" destOrd="0" presId="urn:microsoft.com/office/officeart/2005/8/layout/hierarchy2"/>
    <dgm:cxn modelId="{B0B12714-DFAD-412A-B8E1-9CE5AABA944B}" type="presOf" srcId="{F4C31AD7-8FF1-43DA-B8BB-B851D477096F}" destId="{67AC1007-68A2-4CCD-890F-B2180FE9339D}" srcOrd="0" destOrd="0" presId="urn:microsoft.com/office/officeart/2005/8/layout/hierarchy2"/>
    <dgm:cxn modelId="{D2C271D4-1855-4F87-8722-EB1E0C1586B0}" srcId="{3E29657E-FF4F-4565-885D-39EFDB72D4A2}" destId="{39E98BA8-E87F-4A82-94B5-254025BF52F2}" srcOrd="0" destOrd="0" parTransId="{6CCD0547-FD72-4E06-BB12-B67A54752547}" sibTransId="{B32216C8-EFC9-4D7E-A0BC-28A680252469}"/>
    <dgm:cxn modelId="{A3FBFECF-017F-4DC8-A40C-F630CFA89AE8}" srcId="{802464FA-AA11-4166-8DEA-1A8D2B50FE1E}" destId="{F4C31AD7-8FF1-43DA-B8BB-B851D477096F}" srcOrd="0" destOrd="0" parTransId="{D8DEEDD1-6CF0-4026-B1AC-5EB6B2B61848}" sibTransId="{F61A5522-FCFA-41CB-9367-5C08B9FEF469}"/>
    <dgm:cxn modelId="{B112A771-7F20-42FD-BE1A-AF5EF80184A3}" srcId="{45DD8139-F99F-4F6C-891D-9B5DB23071B9}" destId="{6FB8499F-4EBE-4032-8593-98631F4A1B5E}" srcOrd="0" destOrd="0" parTransId="{CF4E9E03-37DF-4A5F-A232-0D5274FD1519}" sibTransId="{26550117-8771-466B-94BB-A95EAB239DC2}"/>
    <dgm:cxn modelId="{9B7157AF-873A-42C7-AD50-5322B4F9A93E}" type="presOf" srcId="{F812A9B9-8071-4D9B-8883-CCF5B6078B41}" destId="{818D0000-7585-4869-8DA7-8BFC7BFD7928}" srcOrd="1" destOrd="0" presId="urn:microsoft.com/office/officeart/2005/8/layout/hierarchy2"/>
    <dgm:cxn modelId="{0650C0FA-0B03-4C30-B634-734777AD2BA1}" type="presOf" srcId="{0DF29BDF-C8CE-4D35-A9E5-E17F41DA9C27}" destId="{AEB2885B-B140-4C81-82D9-5DBDC0ED74C3}" srcOrd="1" destOrd="0" presId="urn:microsoft.com/office/officeart/2005/8/layout/hierarchy2"/>
    <dgm:cxn modelId="{C9FE7F47-F6CE-4617-9BED-8B1A31B3E2E4}" srcId="{39E98BA8-E87F-4A82-94B5-254025BF52F2}" destId="{4E604359-1CFD-4338-8FD3-8225AD1AC8B6}" srcOrd="0" destOrd="0" parTransId="{AC9CCAD5-0E83-40B2-9E96-25E16BD2E827}" sibTransId="{9C3CB8CF-4258-415E-83DC-FD7D292FAF9D}"/>
    <dgm:cxn modelId="{2FE744C2-6237-43D4-81AA-C1BE04CD44BA}" srcId="{3E29657E-FF4F-4565-885D-39EFDB72D4A2}" destId="{45DD8139-F99F-4F6C-891D-9B5DB23071B9}" srcOrd="1" destOrd="0" parTransId="{77C52578-AD75-4AA0-A0FC-EE343EC45F0C}" sibTransId="{B9709A4F-3FB1-4168-8A77-83BC87098F9D}"/>
    <dgm:cxn modelId="{42EFFE57-00DA-4815-B1A3-1CAF9063E5F2}" type="presOf" srcId="{E596548E-5794-4E6E-870F-5C3C7CBE1EA1}" destId="{A2FE8F1C-923E-43F8-A4FE-D154B5646345}" srcOrd="1" destOrd="0" presId="urn:microsoft.com/office/officeart/2005/8/layout/hierarchy2"/>
    <dgm:cxn modelId="{64560B4C-611E-41C7-938A-3A297150B26E}" srcId="{79AB62D4-4A2F-4BDA-A98B-DB05C3B6D34F}" destId="{552C72D0-C346-4E63-B814-76BD3BAF0477}" srcOrd="0" destOrd="0" parTransId="{F812A9B9-8071-4D9B-8883-CCF5B6078B41}" sibTransId="{C4285818-DC86-4137-9A9B-D48161620AC2}"/>
    <dgm:cxn modelId="{84850CB7-5A31-49D3-AA8F-738E0773B672}" type="presOf" srcId="{F812A9B9-8071-4D9B-8883-CCF5B6078B41}" destId="{2945890F-6EBE-49B1-8509-27EA89FBC5EA}" srcOrd="0" destOrd="0" presId="urn:microsoft.com/office/officeart/2005/8/layout/hierarchy2"/>
    <dgm:cxn modelId="{0D3388ED-65F7-48A6-B85C-36DEDEF96A54}" srcId="{552C72D0-C346-4E63-B814-76BD3BAF0477}" destId="{E69C3DDC-3604-4A81-B047-08FC2480D5AC}" srcOrd="0" destOrd="0" parTransId="{0DF29BDF-C8CE-4D35-A9E5-E17F41DA9C27}" sibTransId="{55DCCA01-CAE7-453C-8B9B-EF778EC0F8E5}"/>
    <dgm:cxn modelId="{ACB0BF3B-9C19-46E3-8BAA-492B29CA704F}" type="presOf" srcId="{5CECC264-828D-4C87-B637-BE8396590421}" destId="{A97E624F-9F8C-42F8-B635-2866609FD50C}" srcOrd="0" destOrd="0" presId="urn:microsoft.com/office/officeart/2005/8/layout/hierarchy2"/>
    <dgm:cxn modelId="{BBCB31FF-D491-4E93-AD84-DFDD0D4E953D}" type="presOf" srcId="{F092373F-4EF0-4AB9-AAD1-E76B37699F75}" destId="{2E7E8AE8-0490-4E2D-B14E-747ABD1BAB6A}" srcOrd="0" destOrd="0" presId="urn:microsoft.com/office/officeart/2005/8/layout/hierarchy2"/>
    <dgm:cxn modelId="{0A1A21C1-3B54-4D15-8B1B-592E0916A0B3}" type="presOf" srcId="{59F7BA66-D4C3-4FE7-99F8-DE62FDC6EBC1}" destId="{8E5F0D97-CEBB-4C20-A271-59DC97C01241}" srcOrd="0" destOrd="0" presId="urn:microsoft.com/office/officeart/2005/8/layout/hierarchy2"/>
    <dgm:cxn modelId="{1B951718-9DD8-4B64-AF2F-150B3C8847CB}" type="presOf" srcId="{4C006D7A-026B-4066-9208-87FBFDBBC11E}" destId="{8E25204C-270C-474F-8427-72BDBD92FB97}" srcOrd="1" destOrd="0" presId="urn:microsoft.com/office/officeart/2005/8/layout/hierarchy2"/>
    <dgm:cxn modelId="{22079CB7-EAB0-4F62-8DB6-5F120D32D8B4}" type="presOf" srcId="{F092373F-4EF0-4AB9-AAD1-E76B37699F75}" destId="{03BAD942-57DF-442C-81A1-AA89026E0860}" srcOrd="1" destOrd="0" presId="urn:microsoft.com/office/officeart/2005/8/layout/hierarchy2"/>
    <dgm:cxn modelId="{B40D6A95-2160-4BD9-801B-D006B18D82D6}" srcId="{9ACF2259-2AA4-4A1B-BB6A-8EC33B202F94}" destId="{5CECC264-828D-4C87-B637-BE8396590421}" srcOrd="1" destOrd="0" parTransId="{32502C04-F367-463E-8454-1EED393A5781}" sibTransId="{FA7BA6D4-A26A-4A20-8D8D-F4B242BED417}"/>
    <dgm:cxn modelId="{F2DC4081-5B53-40C2-AD82-0DDFA30BBC8F}" srcId="{F4C31AD7-8FF1-43DA-B8BB-B851D477096F}" destId="{79AB62D4-4A2F-4BDA-A98B-DB05C3B6D34F}" srcOrd="0" destOrd="0" parTransId="{86AEAA59-B7D1-418F-BE0E-DF813336ECBD}" sibTransId="{2EDFE429-AE2B-47D8-A6D1-E64AFA87A2B3}"/>
    <dgm:cxn modelId="{4DD4B64D-2B99-4840-824C-86DDBB0A724A}" type="presOf" srcId="{13FDDC02-BD29-4A39-9850-0D508862CE6D}" destId="{8C6C7DDE-88E7-49EF-B524-602C97B9D72B}" srcOrd="0" destOrd="0" presId="urn:microsoft.com/office/officeart/2005/8/layout/hierarchy2"/>
    <dgm:cxn modelId="{6A1FBF74-D2D5-4917-9C9D-BB8DE08876FC}" srcId="{19CABC9A-EB1E-4299-8910-0CE4386D67F6}" destId="{A823E066-3B11-4955-9356-F35766FBE9FF}" srcOrd="0" destOrd="0" parTransId="{6584DA13-4EB2-4865-86B4-66FDB848F83C}" sibTransId="{9EBF9874-86D2-419D-B085-41658AAA68B4}"/>
    <dgm:cxn modelId="{266AF90B-1B20-4B2E-A4D3-A003C9EF6F8C}" type="presOf" srcId="{6CCD0547-FD72-4E06-BB12-B67A54752547}" destId="{918B936C-E172-495F-A330-8F2D0C3C261A}" srcOrd="1" destOrd="0" presId="urn:microsoft.com/office/officeart/2005/8/layout/hierarchy2"/>
    <dgm:cxn modelId="{55C3A063-1857-407B-A5B9-3EEDC0B60C42}" type="presOf" srcId="{86AEAA59-B7D1-418F-BE0E-DF813336ECBD}" destId="{BD377425-F6D3-40E5-9CB7-38B0693AFB5E}" srcOrd="0" destOrd="0" presId="urn:microsoft.com/office/officeart/2005/8/layout/hierarchy2"/>
    <dgm:cxn modelId="{84AF3CA9-1CC6-4BDA-B7C8-9B1BC035120C}" srcId="{F4C31AD7-8FF1-43DA-B8BB-B851D477096F}" destId="{8E45BC2E-A562-4AAA-93DF-A452D41FCB8A}" srcOrd="1" destOrd="0" parTransId="{E596548E-5794-4E6E-870F-5C3C7CBE1EA1}" sibTransId="{A28E153C-769B-4FF7-82D7-A5BA0C92235F}"/>
    <dgm:cxn modelId="{EA9C6CC8-A6F8-4E6D-B8E5-481887B4623B}" type="presOf" srcId="{3E29657E-FF4F-4565-885D-39EFDB72D4A2}" destId="{A1463568-BFA9-44C1-A252-B47217CB157C}" srcOrd="0" destOrd="0" presId="urn:microsoft.com/office/officeart/2005/8/layout/hierarchy2"/>
    <dgm:cxn modelId="{114B092B-EE12-40E6-A446-585FEDB425CD}" type="presOf" srcId="{4E604359-1CFD-4338-8FD3-8225AD1AC8B6}" destId="{0329D788-B226-4785-AE1B-8C3F61349538}" srcOrd="0" destOrd="0" presId="urn:microsoft.com/office/officeart/2005/8/layout/hierarchy2"/>
    <dgm:cxn modelId="{537E3C7A-595C-4F96-8C28-C429AC0AAB39}" type="presOf" srcId="{77C52578-AD75-4AA0-A0FC-EE343EC45F0C}" destId="{F539F68F-7259-4923-89A4-FC3F228C3B15}" srcOrd="1" destOrd="0" presId="urn:microsoft.com/office/officeart/2005/8/layout/hierarchy2"/>
    <dgm:cxn modelId="{A7A3DD37-24A6-4AE5-9536-1AAE3635C01B}" type="presOf" srcId="{32502C04-F367-463E-8454-1EED393A5781}" destId="{BC7062BC-AFBD-4F20-8B45-5A0C6B990243}" srcOrd="1" destOrd="0" presId="urn:microsoft.com/office/officeart/2005/8/layout/hierarchy2"/>
    <dgm:cxn modelId="{CBA8F851-9E22-4F75-ACC7-7195AF8E6DC1}" srcId="{9ACF2259-2AA4-4A1B-BB6A-8EC33B202F94}" destId="{C21CBD6B-6379-4826-9ED2-1AE070FDB5D7}" srcOrd="0" destOrd="0" parTransId="{B5D77C6B-2A32-421E-A693-D6A2395877EF}" sibTransId="{08AB5E9D-CE76-4D93-871D-A5CB8987A1CA}"/>
    <dgm:cxn modelId="{3D590E62-DA61-4B18-AFB4-EC14AD1C1B1C}" type="presOf" srcId="{AC9CCAD5-0E83-40B2-9E96-25E16BD2E827}" destId="{F61AAAFF-EB56-491D-A03C-D256059D1831}" srcOrd="1" destOrd="0" presId="urn:microsoft.com/office/officeart/2005/8/layout/hierarchy2"/>
    <dgm:cxn modelId="{203C25F5-7C86-48DF-8F98-5A8A1313FF37}" type="presOf" srcId="{802464FA-AA11-4166-8DEA-1A8D2B50FE1E}" destId="{946B7D7E-1CE9-4079-8EFA-287E123695EB}" srcOrd="0" destOrd="0" presId="urn:microsoft.com/office/officeart/2005/8/layout/hierarchy2"/>
    <dgm:cxn modelId="{7421FFC7-E38A-4D0A-BBDF-8B619DB9388F}" type="presOf" srcId="{6CCD0547-FD72-4E06-BB12-B67A54752547}" destId="{B76BF818-0C1F-4C5F-BB5F-F24A045CF95E}" srcOrd="0" destOrd="0" presId="urn:microsoft.com/office/officeart/2005/8/layout/hierarchy2"/>
    <dgm:cxn modelId="{46F3E615-0F7B-45B7-B5B6-312F9A316806}" type="presOf" srcId="{9ACF2259-2AA4-4A1B-BB6A-8EC33B202F94}" destId="{7E89068A-85E3-4BED-A13F-D032CD15D6A8}" srcOrd="0" destOrd="0" presId="urn:microsoft.com/office/officeart/2005/8/layout/hierarchy2"/>
    <dgm:cxn modelId="{F629088A-2147-4A77-9314-9056A0FAA230}" type="presOf" srcId="{19CABC9A-EB1E-4299-8910-0CE4386D67F6}" destId="{18493583-BAA2-441D-B45C-665D003DBB8A}" srcOrd="0" destOrd="0" presId="urn:microsoft.com/office/officeart/2005/8/layout/hierarchy2"/>
    <dgm:cxn modelId="{080BB931-464A-438F-8E2A-0BB67F5F563E}" srcId="{79AB62D4-4A2F-4BDA-A98B-DB05C3B6D34F}" destId="{9ACF2259-2AA4-4A1B-BB6A-8EC33B202F94}" srcOrd="1" destOrd="0" parTransId="{59F7BA66-D4C3-4FE7-99F8-DE62FDC6EBC1}" sibTransId="{993376A3-0BF0-43DE-9F82-5DE2A4644CC7}"/>
    <dgm:cxn modelId="{B8739082-7A0D-45AC-A79C-DBB6DA54B8A1}" type="presOf" srcId="{CF4E9E03-37DF-4A5F-A232-0D5274FD1519}" destId="{F5AEB8AC-1E7A-44BF-8AA4-D9AD23832985}" srcOrd="1" destOrd="0" presId="urn:microsoft.com/office/officeart/2005/8/layout/hierarchy2"/>
    <dgm:cxn modelId="{E909CDA3-E5E4-4504-8950-AEE7C49DE378}" type="presOf" srcId="{6FB8499F-4EBE-4032-8593-98631F4A1B5E}" destId="{062475B2-730D-4B6E-AF50-7A6BF75810D4}" srcOrd="0" destOrd="0" presId="urn:microsoft.com/office/officeart/2005/8/layout/hierarchy2"/>
    <dgm:cxn modelId="{21FECBFB-2B71-4188-9EEA-577E76883775}" type="presOf" srcId="{77C52578-AD75-4AA0-A0FC-EE343EC45F0C}" destId="{6E51FA91-05CF-4562-83BC-857565F82700}" srcOrd="0" destOrd="0" presId="urn:microsoft.com/office/officeart/2005/8/layout/hierarchy2"/>
    <dgm:cxn modelId="{FB005A04-C982-4A80-9763-14C0C0212EE8}" type="presOf" srcId="{552C72D0-C346-4E63-B814-76BD3BAF0477}" destId="{4C0326B6-BB7B-4040-93F4-0A2428328FD8}" srcOrd="0" destOrd="0" presId="urn:microsoft.com/office/officeart/2005/8/layout/hierarchy2"/>
    <dgm:cxn modelId="{810BC7AD-8DCF-43C1-849A-2A1475075256}" type="presOf" srcId="{04D641ED-BC04-489C-87C9-580317CCE4C3}" destId="{EFD966B8-289F-4877-B0D8-9418A0F4981D}" srcOrd="0" destOrd="0" presId="urn:microsoft.com/office/officeart/2005/8/layout/hierarchy2"/>
    <dgm:cxn modelId="{914B8E37-C277-4F6B-92D8-E8731FA673D6}" type="presOf" srcId="{4C006D7A-026B-4066-9208-87FBFDBBC11E}" destId="{ADFE0BDF-3CF8-4E60-B533-E1A5896D2115}" srcOrd="0" destOrd="0" presId="urn:microsoft.com/office/officeart/2005/8/layout/hierarchy2"/>
    <dgm:cxn modelId="{BE9E054D-FB80-4847-B707-377270476136}" type="presOf" srcId="{A823E066-3B11-4955-9356-F35766FBE9FF}" destId="{6ECC9DC1-1C3E-41EA-BCBC-0B640E01769A}" srcOrd="0" destOrd="0" presId="urn:microsoft.com/office/officeart/2005/8/layout/hierarchy2"/>
    <dgm:cxn modelId="{D0FCB3C0-FAA8-46EF-95D5-398CAC313C95}" srcId="{8E45BC2E-A562-4AAA-93DF-A452D41FCB8A}" destId="{3E29657E-FF4F-4565-885D-39EFDB72D4A2}" srcOrd="0" destOrd="0" parTransId="{ACF439D5-EF20-4580-86A5-C0FD7BE096B7}" sibTransId="{5764217B-682A-4676-A203-A0865D583DD0}"/>
    <dgm:cxn modelId="{378C2C1A-ACA7-44DF-A703-191A48C017F8}" type="presOf" srcId="{E69C3DDC-3604-4A81-B047-08FC2480D5AC}" destId="{9119C5A3-AAAF-477A-91DB-D0FE2626983D}" srcOrd="0" destOrd="0" presId="urn:microsoft.com/office/officeart/2005/8/layout/hierarchy2"/>
    <dgm:cxn modelId="{50FBC3C9-6761-49E5-8DCA-7410B37E3992}" type="presOf" srcId="{B5D77C6B-2A32-421E-A693-D6A2395877EF}" destId="{EAB389F6-D76D-4DD8-92E0-8A19E72EB315}" srcOrd="0" destOrd="0" presId="urn:microsoft.com/office/officeart/2005/8/layout/hierarchy2"/>
    <dgm:cxn modelId="{46CC3957-8936-4543-84F0-6B01CEAFD547}" srcId="{8E45BC2E-A562-4AAA-93DF-A452D41FCB8A}" destId="{19CABC9A-EB1E-4299-8910-0CE4386D67F6}" srcOrd="1" destOrd="0" parTransId="{F092373F-4EF0-4AB9-AAD1-E76B37699F75}" sibTransId="{4840F924-DC0A-46A1-ADE3-FCCE1AA3A882}"/>
    <dgm:cxn modelId="{4C7A2CBC-F5FB-4F2B-BA2F-4AB9009F3A7E}" type="presOf" srcId="{E596548E-5794-4E6E-870F-5C3C7CBE1EA1}" destId="{8CD5DEF7-0FA1-457E-90D9-921EB574987F}" srcOrd="0" destOrd="0" presId="urn:microsoft.com/office/officeart/2005/8/layout/hierarchy2"/>
    <dgm:cxn modelId="{C1D6AF52-E862-48D4-BFF9-0DC29B35F702}" type="presOf" srcId="{45DD8139-F99F-4F6C-891D-9B5DB23071B9}" destId="{B7677816-06C7-4CA1-BDC7-94F379308A47}" srcOrd="0" destOrd="0" presId="urn:microsoft.com/office/officeart/2005/8/layout/hierarchy2"/>
    <dgm:cxn modelId="{448D56F3-36AC-400A-B737-3E294490A651}" type="presOf" srcId="{39E98BA8-E87F-4A82-94B5-254025BF52F2}" destId="{5F4C0C26-2BE5-4BF3-82CA-A6C450CCDB85}" srcOrd="0" destOrd="0" presId="urn:microsoft.com/office/officeart/2005/8/layout/hierarchy2"/>
    <dgm:cxn modelId="{367E97C4-B145-4991-8FCB-E34C0D60BE8F}" type="presOf" srcId="{C21CBD6B-6379-4826-9ED2-1AE070FDB5D7}" destId="{DB7C809E-0224-413E-BE01-89CF2C7B0D2C}" srcOrd="0" destOrd="0" presId="urn:microsoft.com/office/officeart/2005/8/layout/hierarchy2"/>
    <dgm:cxn modelId="{BF30F427-1594-4F1C-89AF-4FEF747C1278}" type="presOf" srcId="{B5D77C6B-2A32-421E-A693-D6A2395877EF}" destId="{F63C6327-8AB6-4B64-A2BE-A173B5635922}" srcOrd="1" destOrd="0" presId="urn:microsoft.com/office/officeart/2005/8/layout/hierarchy2"/>
    <dgm:cxn modelId="{93E5BB5F-742D-4ECE-925A-7BCBD4030454}" type="presOf" srcId="{8E45BC2E-A562-4AAA-93DF-A452D41FCB8A}" destId="{126CB4EC-CFD5-4408-8614-C6CC501D2129}" srcOrd="0" destOrd="0" presId="urn:microsoft.com/office/officeart/2005/8/layout/hierarchy2"/>
    <dgm:cxn modelId="{D522E55C-AEC1-4730-9D1F-9F48FF4299E4}" type="presOf" srcId="{0DF29BDF-C8CE-4D35-A9E5-E17F41DA9C27}" destId="{AFB3562F-041A-4C0E-B681-4BD9B46756FB}" srcOrd="0" destOrd="0" presId="urn:microsoft.com/office/officeart/2005/8/layout/hierarchy2"/>
    <dgm:cxn modelId="{99624839-01EF-420A-AA6F-A19ED310D81A}" type="presOf" srcId="{CF4E9E03-37DF-4A5F-A232-0D5274FD1519}" destId="{EBA42747-B993-49B3-9A88-3442ECC04552}" srcOrd="0" destOrd="0" presId="urn:microsoft.com/office/officeart/2005/8/layout/hierarchy2"/>
    <dgm:cxn modelId="{F2792203-F2F0-4859-90F4-1E05FCC75EA9}" type="presOf" srcId="{6584DA13-4EB2-4865-86B4-66FDB848F83C}" destId="{B9839B80-95D1-44C5-B43C-8E6BFA1AC403}" srcOrd="0" destOrd="0" presId="urn:microsoft.com/office/officeart/2005/8/layout/hierarchy2"/>
    <dgm:cxn modelId="{0DD93A84-64DC-4C3D-891A-D27EB5E9EC88}" srcId="{552C72D0-C346-4E63-B814-76BD3BAF0477}" destId="{04D641ED-BC04-489C-87C9-580317CCE4C3}" srcOrd="1" destOrd="0" parTransId="{13FDDC02-BD29-4A39-9850-0D508862CE6D}" sibTransId="{8D2CCB4B-6F1B-4889-9842-278633698934}"/>
    <dgm:cxn modelId="{6517F329-0B14-4E25-A673-0E9D93D1EA3E}" type="presOf" srcId="{79AB62D4-4A2F-4BDA-A98B-DB05C3B6D34F}" destId="{9A63C3C4-57E3-499D-BDC3-341DDF3B589F}" srcOrd="0" destOrd="0" presId="urn:microsoft.com/office/officeart/2005/8/layout/hierarchy2"/>
    <dgm:cxn modelId="{9C75316B-9F33-498E-9455-E9C5B9A0088F}" type="presOf" srcId="{114C7405-C0E2-415D-80CC-A22DB4064BC1}" destId="{777ADD2B-9D5D-46C9-85E9-04C47877D1B0}" srcOrd="0" destOrd="0" presId="urn:microsoft.com/office/officeart/2005/8/layout/hierarchy2"/>
    <dgm:cxn modelId="{E799E2F1-216B-498F-8D8D-CC129812FC8A}" type="presOf" srcId="{AC9CCAD5-0E83-40B2-9E96-25E16BD2E827}" destId="{F29BD3AA-BF94-43F4-8E9A-FD7BE8C7637D}" srcOrd="0" destOrd="0" presId="urn:microsoft.com/office/officeart/2005/8/layout/hierarchy2"/>
    <dgm:cxn modelId="{5CB6F5BC-AA21-4986-A7B9-40B963F3E8A5}" type="presOf" srcId="{86AEAA59-B7D1-418F-BE0E-DF813336ECBD}" destId="{F98D8F3A-8A13-4FB8-B30B-2DE9414D2576}" srcOrd="1" destOrd="0" presId="urn:microsoft.com/office/officeart/2005/8/layout/hierarchy2"/>
    <dgm:cxn modelId="{EEC27CCB-7F24-4657-AEFE-B7C9DE1EF826}" type="presOf" srcId="{32502C04-F367-463E-8454-1EED393A5781}" destId="{4B65A752-9586-4912-9C67-A087396066B5}" srcOrd="0" destOrd="0" presId="urn:microsoft.com/office/officeart/2005/8/layout/hierarchy2"/>
    <dgm:cxn modelId="{3E14D2A7-BB59-409F-87D9-C588518B1985}" type="presOf" srcId="{ACF439D5-EF20-4580-86A5-C0FD7BE096B7}" destId="{92D91F29-AA61-4145-94A9-6B45953B1D59}" srcOrd="0" destOrd="0" presId="urn:microsoft.com/office/officeart/2005/8/layout/hierarchy2"/>
    <dgm:cxn modelId="{22E44EB4-4C5B-46A1-B05E-6A683348F767}" type="presOf" srcId="{13FDDC02-BD29-4A39-9850-0D508862CE6D}" destId="{D0F455AA-B520-4767-917E-0692E71A0A5B}" srcOrd="1" destOrd="0" presId="urn:microsoft.com/office/officeart/2005/8/layout/hierarchy2"/>
    <dgm:cxn modelId="{48CF4BE5-E19C-4B20-9763-262966501882}" type="presOf" srcId="{6584DA13-4EB2-4865-86B4-66FDB848F83C}" destId="{1F195828-8F47-4E96-87FA-04A53977A012}" srcOrd="1" destOrd="0" presId="urn:microsoft.com/office/officeart/2005/8/layout/hierarchy2"/>
    <dgm:cxn modelId="{032D6935-B2F8-4E85-938F-C83CA8CDE293}" type="presOf" srcId="{ACF439D5-EF20-4580-86A5-C0FD7BE096B7}" destId="{A3006C82-0BFF-4726-ABE4-A52BC6A4A3BB}" srcOrd="1" destOrd="0" presId="urn:microsoft.com/office/officeart/2005/8/layout/hierarchy2"/>
    <dgm:cxn modelId="{1AD2E3D6-7424-40D0-AB23-EABC731957DF}" type="presParOf" srcId="{946B7D7E-1CE9-4079-8EFA-287E123695EB}" destId="{B2A9FFA4-75E7-4572-8B7A-4B30DF84AC30}" srcOrd="0" destOrd="0" presId="urn:microsoft.com/office/officeart/2005/8/layout/hierarchy2"/>
    <dgm:cxn modelId="{8AFFC88C-6C83-4370-BC21-DAC0110E02A8}" type="presParOf" srcId="{B2A9FFA4-75E7-4572-8B7A-4B30DF84AC30}" destId="{67AC1007-68A2-4CCD-890F-B2180FE9339D}" srcOrd="0" destOrd="0" presId="urn:microsoft.com/office/officeart/2005/8/layout/hierarchy2"/>
    <dgm:cxn modelId="{60D84200-8A01-4877-BC0C-3E49D76EEC1D}" type="presParOf" srcId="{B2A9FFA4-75E7-4572-8B7A-4B30DF84AC30}" destId="{D6344396-AEAF-43C0-8A8D-9B6B82CEF01A}" srcOrd="1" destOrd="0" presId="urn:microsoft.com/office/officeart/2005/8/layout/hierarchy2"/>
    <dgm:cxn modelId="{D552B239-29AA-4DF0-BF3F-609EB2CAA08F}" type="presParOf" srcId="{D6344396-AEAF-43C0-8A8D-9B6B82CEF01A}" destId="{BD377425-F6D3-40E5-9CB7-38B0693AFB5E}" srcOrd="0" destOrd="0" presId="urn:microsoft.com/office/officeart/2005/8/layout/hierarchy2"/>
    <dgm:cxn modelId="{D25AB6E8-20E4-4B30-B698-F0658852852A}" type="presParOf" srcId="{BD377425-F6D3-40E5-9CB7-38B0693AFB5E}" destId="{F98D8F3A-8A13-4FB8-B30B-2DE9414D2576}" srcOrd="0" destOrd="0" presId="urn:microsoft.com/office/officeart/2005/8/layout/hierarchy2"/>
    <dgm:cxn modelId="{B8B7952C-37AE-4F0D-917D-79BC9736C4EB}" type="presParOf" srcId="{D6344396-AEAF-43C0-8A8D-9B6B82CEF01A}" destId="{F03F2064-08EC-447F-940A-7B9EFAE48527}" srcOrd="1" destOrd="0" presId="urn:microsoft.com/office/officeart/2005/8/layout/hierarchy2"/>
    <dgm:cxn modelId="{8F185822-1B9D-4202-8B69-D146B346BCC1}" type="presParOf" srcId="{F03F2064-08EC-447F-940A-7B9EFAE48527}" destId="{9A63C3C4-57E3-499D-BDC3-341DDF3B589F}" srcOrd="0" destOrd="0" presId="urn:microsoft.com/office/officeart/2005/8/layout/hierarchy2"/>
    <dgm:cxn modelId="{5976F306-E0C4-4811-B0C7-F0E30C930CA3}" type="presParOf" srcId="{F03F2064-08EC-447F-940A-7B9EFAE48527}" destId="{F50524ED-5BCB-41E9-AEEA-29445DB11E4C}" srcOrd="1" destOrd="0" presId="urn:microsoft.com/office/officeart/2005/8/layout/hierarchy2"/>
    <dgm:cxn modelId="{BEA5D0C7-7BAA-44BA-B4E3-D38F89E908CE}" type="presParOf" srcId="{F50524ED-5BCB-41E9-AEEA-29445DB11E4C}" destId="{2945890F-6EBE-49B1-8509-27EA89FBC5EA}" srcOrd="0" destOrd="0" presId="urn:microsoft.com/office/officeart/2005/8/layout/hierarchy2"/>
    <dgm:cxn modelId="{E7567174-BD92-4CE8-823F-78F48F58185B}" type="presParOf" srcId="{2945890F-6EBE-49B1-8509-27EA89FBC5EA}" destId="{818D0000-7585-4869-8DA7-8BFC7BFD7928}" srcOrd="0" destOrd="0" presId="urn:microsoft.com/office/officeart/2005/8/layout/hierarchy2"/>
    <dgm:cxn modelId="{68CB7619-8341-4B0E-8649-67E0AD852E5A}" type="presParOf" srcId="{F50524ED-5BCB-41E9-AEEA-29445DB11E4C}" destId="{C3DAF7ED-0A8B-4784-86BC-DBC9466BF645}" srcOrd="1" destOrd="0" presId="urn:microsoft.com/office/officeart/2005/8/layout/hierarchy2"/>
    <dgm:cxn modelId="{0E506E77-6A0D-4BB4-BE47-58FB11B591AC}" type="presParOf" srcId="{C3DAF7ED-0A8B-4784-86BC-DBC9466BF645}" destId="{4C0326B6-BB7B-4040-93F4-0A2428328FD8}" srcOrd="0" destOrd="0" presId="urn:microsoft.com/office/officeart/2005/8/layout/hierarchy2"/>
    <dgm:cxn modelId="{A1903305-1DC2-4D79-AE82-73515B5F0137}" type="presParOf" srcId="{C3DAF7ED-0A8B-4784-86BC-DBC9466BF645}" destId="{7C3390E9-7BB6-47E4-9BFC-8AC4F9BFC096}" srcOrd="1" destOrd="0" presId="urn:microsoft.com/office/officeart/2005/8/layout/hierarchy2"/>
    <dgm:cxn modelId="{96D832FB-127F-4B56-B1E2-11CF68E61092}" type="presParOf" srcId="{7C3390E9-7BB6-47E4-9BFC-8AC4F9BFC096}" destId="{AFB3562F-041A-4C0E-B681-4BD9B46756FB}" srcOrd="0" destOrd="0" presId="urn:microsoft.com/office/officeart/2005/8/layout/hierarchy2"/>
    <dgm:cxn modelId="{C5FB2471-1F89-499F-8879-115EB66F11C4}" type="presParOf" srcId="{AFB3562F-041A-4C0E-B681-4BD9B46756FB}" destId="{AEB2885B-B140-4C81-82D9-5DBDC0ED74C3}" srcOrd="0" destOrd="0" presId="urn:microsoft.com/office/officeart/2005/8/layout/hierarchy2"/>
    <dgm:cxn modelId="{543C9A7A-9E86-4376-B167-AE5A96F67505}" type="presParOf" srcId="{7C3390E9-7BB6-47E4-9BFC-8AC4F9BFC096}" destId="{F2DB0FE8-9033-4C01-828B-97486C700C12}" srcOrd="1" destOrd="0" presId="urn:microsoft.com/office/officeart/2005/8/layout/hierarchy2"/>
    <dgm:cxn modelId="{0B37F438-0334-4051-AECF-FABFBCEAADF7}" type="presParOf" srcId="{F2DB0FE8-9033-4C01-828B-97486C700C12}" destId="{9119C5A3-AAAF-477A-91DB-D0FE2626983D}" srcOrd="0" destOrd="0" presId="urn:microsoft.com/office/officeart/2005/8/layout/hierarchy2"/>
    <dgm:cxn modelId="{CB6B8770-43E0-474F-AB2F-D80836F2AFC6}" type="presParOf" srcId="{F2DB0FE8-9033-4C01-828B-97486C700C12}" destId="{5C8486CD-2130-4797-B119-0EA8DA47CE0E}" srcOrd="1" destOrd="0" presId="urn:microsoft.com/office/officeart/2005/8/layout/hierarchy2"/>
    <dgm:cxn modelId="{E94BAB29-1F06-4212-978E-040E5A058911}" type="presParOf" srcId="{7C3390E9-7BB6-47E4-9BFC-8AC4F9BFC096}" destId="{8C6C7DDE-88E7-49EF-B524-602C97B9D72B}" srcOrd="2" destOrd="0" presId="urn:microsoft.com/office/officeart/2005/8/layout/hierarchy2"/>
    <dgm:cxn modelId="{373E4A52-8FB0-4B00-9F8D-10B4CE6BAEFE}" type="presParOf" srcId="{8C6C7DDE-88E7-49EF-B524-602C97B9D72B}" destId="{D0F455AA-B520-4767-917E-0692E71A0A5B}" srcOrd="0" destOrd="0" presId="urn:microsoft.com/office/officeart/2005/8/layout/hierarchy2"/>
    <dgm:cxn modelId="{5C5F3349-EAFB-4CEB-9731-2BB4173EF2D9}" type="presParOf" srcId="{7C3390E9-7BB6-47E4-9BFC-8AC4F9BFC096}" destId="{5A2AE783-0BE7-486C-A71F-AC193BC1FB2D}" srcOrd="3" destOrd="0" presId="urn:microsoft.com/office/officeart/2005/8/layout/hierarchy2"/>
    <dgm:cxn modelId="{6CF41066-762D-420D-B9AA-3C694B66C13D}" type="presParOf" srcId="{5A2AE783-0BE7-486C-A71F-AC193BC1FB2D}" destId="{EFD966B8-289F-4877-B0D8-9418A0F4981D}" srcOrd="0" destOrd="0" presId="urn:microsoft.com/office/officeart/2005/8/layout/hierarchy2"/>
    <dgm:cxn modelId="{3247DCE2-C31C-4268-9A3E-D6DAAF3FEB48}" type="presParOf" srcId="{5A2AE783-0BE7-486C-A71F-AC193BC1FB2D}" destId="{6B8A77EC-2B1A-4F0F-BDFC-CECAB7A7353E}" srcOrd="1" destOrd="0" presId="urn:microsoft.com/office/officeart/2005/8/layout/hierarchy2"/>
    <dgm:cxn modelId="{39BF7A79-C46C-45BC-88D4-AA490E86795A}" type="presParOf" srcId="{F50524ED-5BCB-41E9-AEEA-29445DB11E4C}" destId="{8E5F0D97-CEBB-4C20-A271-59DC97C01241}" srcOrd="2" destOrd="0" presId="urn:microsoft.com/office/officeart/2005/8/layout/hierarchy2"/>
    <dgm:cxn modelId="{D45E875D-A33E-4D4B-B6D8-65E20F1AB313}" type="presParOf" srcId="{8E5F0D97-CEBB-4C20-A271-59DC97C01241}" destId="{A18D53F1-1522-4D27-9532-DAB97D98975C}" srcOrd="0" destOrd="0" presId="urn:microsoft.com/office/officeart/2005/8/layout/hierarchy2"/>
    <dgm:cxn modelId="{AD7D70F9-A2ED-48D9-B9A3-F0F0F7D542B4}" type="presParOf" srcId="{F50524ED-5BCB-41E9-AEEA-29445DB11E4C}" destId="{3290E8C6-96DC-4A72-901F-79B0F8DB9565}" srcOrd="3" destOrd="0" presId="urn:microsoft.com/office/officeart/2005/8/layout/hierarchy2"/>
    <dgm:cxn modelId="{91BB3AAA-41F2-482C-822F-65BCCDCDE3D0}" type="presParOf" srcId="{3290E8C6-96DC-4A72-901F-79B0F8DB9565}" destId="{7E89068A-85E3-4BED-A13F-D032CD15D6A8}" srcOrd="0" destOrd="0" presId="urn:microsoft.com/office/officeart/2005/8/layout/hierarchy2"/>
    <dgm:cxn modelId="{B8B32B05-8DDB-4CEA-8791-C5B87E0B67C9}" type="presParOf" srcId="{3290E8C6-96DC-4A72-901F-79B0F8DB9565}" destId="{80C59600-7C8C-4019-B34B-79184F303E8D}" srcOrd="1" destOrd="0" presId="urn:microsoft.com/office/officeart/2005/8/layout/hierarchy2"/>
    <dgm:cxn modelId="{63C802C5-CF2D-44A0-9584-9CF1446877E3}" type="presParOf" srcId="{80C59600-7C8C-4019-B34B-79184F303E8D}" destId="{EAB389F6-D76D-4DD8-92E0-8A19E72EB315}" srcOrd="0" destOrd="0" presId="urn:microsoft.com/office/officeart/2005/8/layout/hierarchy2"/>
    <dgm:cxn modelId="{DBA7AF88-2050-468F-A99D-89F94439D39C}" type="presParOf" srcId="{EAB389F6-D76D-4DD8-92E0-8A19E72EB315}" destId="{F63C6327-8AB6-4B64-A2BE-A173B5635922}" srcOrd="0" destOrd="0" presId="urn:microsoft.com/office/officeart/2005/8/layout/hierarchy2"/>
    <dgm:cxn modelId="{E8728F92-83CE-4492-B954-966C662C4A49}" type="presParOf" srcId="{80C59600-7C8C-4019-B34B-79184F303E8D}" destId="{B0D5315C-289B-4809-B75F-12125213D9CF}" srcOrd="1" destOrd="0" presId="urn:microsoft.com/office/officeart/2005/8/layout/hierarchy2"/>
    <dgm:cxn modelId="{19778CC9-0AF3-4191-AC2A-392E397362AE}" type="presParOf" srcId="{B0D5315C-289B-4809-B75F-12125213D9CF}" destId="{DB7C809E-0224-413E-BE01-89CF2C7B0D2C}" srcOrd="0" destOrd="0" presId="urn:microsoft.com/office/officeart/2005/8/layout/hierarchy2"/>
    <dgm:cxn modelId="{8D4E00C2-ECA9-4604-8C1F-21592CEE7E53}" type="presParOf" srcId="{B0D5315C-289B-4809-B75F-12125213D9CF}" destId="{E19214DA-FA8F-4E2D-9073-98FF88044A49}" srcOrd="1" destOrd="0" presId="urn:microsoft.com/office/officeart/2005/8/layout/hierarchy2"/>
    <dgm:cxn modelId="{936824DC-F090-42A3-937B-C44C47E3BB67}" type="presParOf" srcId="{80C59600-7C8C-4019-B34B-79184F303E8D}" destId="{4B65A752-9586-4912-9C67-A087396066B5}" srcOrd="2" destOrd="0" presId="urn:microsoft.com/office/officeart/2005/8/layout/hierarchy2"/>
    <dgm:cxn modelId="{F8C9DB07-51BE-4F14-9B32-F403C8E234A3}" type="presParOf" srcId="{4B65A752-9586-4912-9C67-A087396066B5}" destId="{BC7062BC-AFBD-4F20-8B45-5A0C6B990243}" srcOrd="0" destOrd="0" presId="urn:microsoft.com/office/officeart/2005/8/layout/hierarchy2"/>
    <dgm:cxn modelId="{526D0B2F-5259-43C0-B810-80266C2513CF}" type="presParOf" srcId="{80C59600-7C8C-4019-B34B-79184F303E8D}" destId="{A052720B-547A-45B5-A76E-72329590E788}" srcOrd="3" destOrd="0" presId="urn:microsoft.com/office/officeart/2005/8/layout/hierarchy2"/>
    <dgm:cxn modelId="{F57CF6FF-3ED1-49E2-9669-2290F1D0717F}" type="presParOf" srcId="{A052720B-547A-45B5-A76E-72329590E788}" destId="{A97E624F-9F8C-42F8-B635-2866609FD50C}" srcOrd="0" destOrd="0" presId="urn:microsoft.com/office/officeart/2005/8/layout/hierarchy2"/>
    <dgm:cxn modelId="{8420AA7E-ED02-4D0B-9BD7-C1E84C2E3FDA}" type="presParOf" srcId="{A052720B-547A-45B5-A76E-72329590E788}" destId="{C261E0BA-AB66-4B14-B5D0-49F481048B5C}" srcOrd="1" destOrd="0" presId="urn:microsoft.com/office/officeart/2005/8/layout/hierarchy2"/>
    <dgm:cxn modelId="{57E25254-5452-4451-A824-D1B316A2BCDB}" type="presParOf" srcId="{D6344396-AEAF-43C0-8A8D-9B6B82CEF01A}" destId="{8CD5DEF7-0FA1-457E-90D9-921EB574987F}" srcOrd="2" destOrd="0" presId="urn:microsoft.com/office/officeart/2005/8/layout/hierarchy2"/>
    <dgm:cxn modelId="{FE92155F-A73B-4BFC-BE79-F8773CBE1D16}" type="presParOf" srcId="{8CD5DEF7-0FA1-457E-90D9-921EB574987F}" destId="{A2FE8F1C-923E-43F8-A4FE-D154B5646345}" srcOrd="0" destOrd="0" presId="urn:microsoft.com/office/officeart/2005/8/layout/hierarchy2"/>
    <dgm:cxn modelId="{4EBA63DC-9FDE-4B54-980F-636AA7BE0A4B}" type="presParOf" srcId="{D6344396-AEAF-43C0-8A8D-9B6B82CEF01A}" destId="{C7371079-ECCB-4E22-A8DD-6F9629812AA6}" srcOrd="3" destOrd="0" presId="urn:microsoft.com/office/officeart/2005/8/layout/hierarchy2"/>
    <dgm:cxn modelId="{BA17D6E0-3319-49FB-886F-5E4D6B9F522A}" type="presParOf" srcId="{C7371079-ECCB-4E22-A8DD-6F9629812AA6}" destId="{126CB4EC-CFD5-4408-8614-C6CC501D2129}" srcOrd="0" destOrd="0" presId="urn:microsoft.com/office/officeart/2005/8/layout/hierarchy2"/>
    <dgm:cxn modelId="{8793513C-42EB-4D90-A1DA-4C5837111D49}" type="presParOf" srcId="{C7371079-ECCB-4E22-A8DD-6F9629812AA6}" destId="{0AF2A3C6-1E4C-424A-A3FD-DC7962F2670A}" srcOrd="1" destOrd="0" presId="urn:microsoft.com/office/officeart/2005/8/layout/hierarchy2"/>
    <dgm:cxn modelId="{5C2988FE-BD6E-4084-9028-F44258026220}" type="presParOf" srcId="{0AF2A3C6-1E4C-424A-A3FD-DC7962F2670A}" destId="{92D91F29-AA61-4145-94A9-6B45953B1D59}" srcOrd="0" destOrd="0" presId="urn:microsoft.com/office/officeart/2005/8/layout/hierarchy2"/>
    <dgm:cxn modelId="{009645B4-7BD6-46D4-934B-452091015299}" type="presParOf" srcId="{92D91F29-AA61-4145-94A9-6B45953B1D59}" destId="{A3006C82-0BFF-4726-ABE4-A52BC6A4A3BB}" srcOrd="0" destOrd="0" presId="urn:microsoft.com/office/officeart/2005/8/layout/hierarchy2"/>
    <dgm:cxn modelId="{B057C0F7-0245-4E19-9E0A-1AD58F3A6947}" type="presParOf" srcId="{0AF2A3C6-1E4C-424A-A3FD-DC7962F2670A}" destId="{DBC7D4BF-54A8-44B6-842A-5B018B53CFC1}" srcOrd="1" destOrd="0" presId="urn:microsoft.com/office/officeart/2005/8/layout/hierarchy2"/>
    <dgm:cxn modelId="{D04D55DB-BB7B-48FE-9A95-52D85CEB6B22}" type="presParOf" srcId="{DBC7D4BF-54A8-44B6-842A-5B018B53CFC1}" destId="{A1463568-BFA9-44C1-A252-B47217CB157C}" srcOrd="0" destOrd="0" presId="urn:microsoft.com/office/officeart/2005/8/layout/hierarchy2"/>
    <dgm:cxn modelId="{9AF4F41B-3111-4ED8-9AC1-93C7071C0A89}" type="presParOf" srcId="{DBC7D4BF-54A8-44B6-842A-5B018B53CFC1}" destId="{2B60B742-7909-4954-B47B-A9095D71B05B}" srcOrd="1" destOrd="0" presId="urn:microsoft.com/office/officeart/2005/8/layout/hierarchy2"/>
    <dgm:cxn modelId="{3A040F84-4FF2-471A-AD9E-4BE77807FBD6}" type="presParOf" srcId="{2B60B742-7909-4954-B47B-A9095D71B05B}" destId="{B76BF818-0C1F-4C5F-BB5F-F24A045CF95E}" srcOrd="0" destOrd="0" presId="urn:microsoft.com/office/officeart/2005/8/layout/hierarchy2"/>
    <dgm:cxn modelId="{F7697554-B1E6-4840-B2A0-921F2F729C6E}" type="presParOf" srcId="{B76BF818-0C1F-4C5F-BB5F-F24A045CF95E}" destId="{918B936C-E172-495F-A330-8F2D0C3C261A}" srcOrd="0" destOrd="0" presId="urn:microsoft.com/office/officeart/2005/8/layout/hierarchy2"/>
    <dgm:cxn modelId="{4DA16ACD-B452-464F-A353-9CADE1F55EBF}" type="presParOf" srcId="{2B60B742-7909-4954-B47B-A9095D71B05B}" destId="{ECDCD84E-AB1C-49AE-A059-FE66F81E41EE}" srcOrd="1" destOrd="0" presId="urn:microsoft.com/office/officeart/2005/8/layout/hierarchy2"/>
    <dgm:cxn modelId="{AA3F7FAA-FBDF-430E-A27D-6087E01B32B3}" type="presParOf" srcId="{ECDCD84E-AB1C-49AE-A059-FE66F81E41EE}" destId="{5F4C0C26-2BE5-4BF3-82CA-A6C450CCDB85}" srcOrd="0" destOrd="0" presId="urn:microsoft.com/office/officeart/2005/8/layout/hierarchy2"/>
    <dgm:cxn modelId="{ED06FFAA-D5D6-4AA7-BA3F-C07511384978}" type="presParOf" srcId="{ECDCD84E-AB1C-49AE-A059-FE66F81E41EE}" destId="{32CDC427-501A-446E-82C9-641F082025C5}" srcOrd="1" destOrd="0" presId="urn:microsoft.com/office/officeart/2005/8/layout/hierarchy2"/>
    <dgm:cxn modelId="{A8766831-D900-46E6-BB10-779F8B3D3B10}" type="presParOf" srcId="{32CDC427-501A-446E-82C9-641F082025C5}" destId="{F29BD3AA-BF94-43F4-8E9A-FD7BE8C7637D}" srcOrd="0" destOrd="0" presId="urn:microsoft.com/office/officeart/2005/8/layout/hierarchy2"/>
    <dgm:cxn modelId="{4CBFCC0E-79BF-4911-AB9B-45C8832349F5}" type="presParOf" srcId="{F29BD3AA-BF94-43F4-8E9A-FD7BE8C7637D}" destId="{F61AAAFF-EB56-491D-A03C-D256059D1831}" srcOrd="0" destOrd="0" presId="urn:microsoft.com/office/officeart/2005/8/layout/hierarchy2"/>
    <dgm:cxn modelId="{99D8855A-DB98-4C78-90FE-D1D29E4CF6DC}" type="presParOf" srcId="{32CDC427-501A-446E-82C9-641F082025C5}" destId="{C15FBB13-64B1-4401-862D-027C1BF14B94}" srcOrd="1" destOrd="0" presId="urn:microsoft.com/office/officeart/2005/8/layout/hierarchy2"/>
    <dgm:cxn modelId="{14D4371D-4ED7-4ABE-A860-F53DDFB545C6}" type="presParOf" srcId="{C15FBB13-64B1-4401-862D-027C1BF14B94}" destId="{0329D788-B226-4785-AE1B-8C3F61349538}" srcOrd="0" destOrd="0" presId="urn:microsoft.com/office/officeart/2005/8/layout/hierarchy2"/>
    <dgm:cxn modelId="{CBF63CCE-59BD-42D7-A0FD-72D322130947}" type="presParOf" srcId="{C15FBB13-64B1-4401-862D-027C1BF14B94}" destId="{357C134D-94D5-4A87-B6F8-69E6080AF5EB}" srcOrd="1" destOrd="0" presId="urn:microsoft.com/office/officeart/2005/8/layout/hierarchy2"/>
    <dgm:cxn modelId="{28F7AED1-A42F-4037-86DC-875E4C0B14A5}" type="presParOf" srcId="{2B60B742-7909-4954-B47B-A9095D71B05B}" destId="{6E51FA91-05CF-4562-83BC-857565F82700}" srcOrd="2" destOrd="0" presId="urn:microsoft.com/office/officeart/2005/8/layout/hierarchy2"/>
    <dgm:cxn modelId="{24F34123-0A40-44C8-B837-232F56BADCB5}" type="presParOf" srcId="{6E51FA91-05CF-4562-83BC-857565F82700}" destId="{F539F68F-7259-4923-89A4-FC3F228C3B15}" srcOrd="0" destOrd="0" presId="urn:microsoft.com/office/officeart/2005/8/layout/hierarchy2"/>
    <dgm:cxn modelId="{07B4F001-907B-4D49-983A-00B4E645BCEE}" type="presParOf" srcId="{2B60B742-7909-4954-B47B-A9095D71B05B}" destId="{3E48F9E4-03C7-479A-A05B-5328A4536521}" srcOrd="3" destOrd="0" presId="urn:microsoft.com/office/officeart/2005/8/layout/hierarchy2"/>
    <dgm:cxn modelId="{C37BB750-C52A-46D7-A007-D5335801E5E4}" type="presParOf" srcId="{3E48F9E4-03C7-479A-A05B-5328A4536521}" destId="{B7677816-06C7-4CA1-BDC7-94F379308A47}" srcOrd="0" destOrd="0" presId="urn:microsoft.com/office/officeart/2005/8/layout/hierarchy2"/>
    <dgm:cxn modelId="{426CE50A-5A68-417E-998F-0C705630A5DC}" type="presParOf" srcId="{3E48F9E4-03C7-479A-A05B-5328A4536521}" destId="{4072AD25-A58C-4B22-8E83-F4C09D1C16C5}" srcOrd="1" destOrd="0" presId="urn:microsoft.com/office/officeart/2005/8/layout/hierarchy2"/>
    <dgm:cxn modelId="{97F01802-93DB-4DCA-8CCE-8B5204D5256A}" type="presParOf" srcId="{4072AD25-A58C-4B22-8E83-F4C09D1C16C5}" destId="{EBA42747-B993-49B3-9A88-3442ECC04552}" srcOrd="0" destOrd="0" presId="urn:microsoft.com/office/officeart/2005/8/layout/hierarchy2"/>
    <dgm:cxn modelId="{4CD5A385-FD97-43B6-AC90-50C9624CB433}" type="presParOf" srcId="{EBA42747-B993-49B3-9A88-3442ECC04552}" destId="{F5AEB8AC-1E7A-44BF-8AA4-D9AD23832985}" srcOrd="0" destOrd="0" presId="urn:microsoft.com/office/officeart/2005/8/layout/hierarchy2"/>
    <dgm:cxn modelId="{ACC22843-415B-49B5-A703-0D2EDAA8F82D}" type="presParOf" srcId="{4072AD25-A58C-4B22-8E83-F4C09D1C16C5}" destId="{65491A86-54D1-4840-9F5C-804C67C16CD8}" srcOrd="1" destOrd="0" presId="urn:microsoft.com/office/officeart/2005/8/layout/hierarchy2"/>
    <dgm:cxn modelId="{EEBE6C42-F8E8-4A0A-9E3C-63ECBC5C5A0D}" type="presParOf" srcId="{65491A86-54D1-4840-9F5C-804C67C16CD8}" destId="{062475B2-730D-4B6E-AF50-7A6BF75810D4}" srcOrd="0" destOrd="0" presId="urn:microsoft.com/office/officeart/2005/8/layout/hierarchy2"/>
    <dgm:cxn modelId="{17E793B7-C440-42A7-A02E-C257DF9ABC0D}" type="presParOf" srcId="{65491A86-54D1-4840-9F5C-804C67C16CD8}" destId="{43C935C7-F3FC-4E24-9B06-7409D4F5B0BD}" srcOrd="1" destOrd="0" presId="urn:microsoft.com/office/officeart/2005/8/layout/hierarchy2"/>
    <dgm:cxn modelId="{74BF0AD4-A7E2-48C6-9065-CE71FEFE349D}" type="presParOf" srcId="{0AF2A3C6-1E4C-424A-A3FD-DC7962F2670A}" destId="{2E7E8AE8-0490-4E2D-B14E-747ABD1BAB6A}" srcOrd="2" destOrd="0" presId="urn:microsoft.com/office/officeart/2005/8/layout/hierarchy2"/>
    <dgm:cxn modelId="{95B40D3E-71BD-4ECA-9917-D498616E8E8A}" type="presParOf" srcId="{2E7E8AE8-0490-4E2D-B14E-747ABD1BAB6A}" destId="{03BAD942-57DF-442C-81A1-AA89026E0860}" srcOrd="0" destOrd="0" presId="urn:microsoft.com/office/officeart/2005/8/layout/hierarchy2"/>
    <dgm:cxn modelId="{D35DB16C-0B88-46E8-B308-F747B64B912F}" type="presParOf" srcId="{0AF2A3C6-1E4C-424A-A3FD-DC7962F2670A}" destId="{14E8287F-42D1-489E-9551-A731F48357E4}" srcOrd="3" destOrd="0" presId="urn:microsoft.com/office/officeart/2005/8/layout/hierarchy2"/>
    <dgm:cxn modelId="{917DCC72-B2CF-40C8-8498-1FD787A0E656}" type="presParOf" srcId="{14E8287F-42D1-489E-9551-A731F48357E4}" destId="{18493583-BAA2-441D-B45C-665D003DBB8A}" srcOrd="0" destOrd="0" presId="urn:microsoft.com/office/officeart/2005/8/layout/hierarchy2"/>
    <dgm:cxn modelId="{ACFAE719-49D6-437E-8B4A-4891BDC4632D}" type="presParOf" srcId="{14E8287F-42D1-489E-9551-A731F48357E4}" destId="{57D6F1AE-8AA5-4059-B6CA-32EE43D6E1CB}" srcOrd="1" destOrd="0" presId="urn:microsoft.com/office/officeart/2005/8/layout/hierarchy2"/>
    <dgm:cxn modelId="{D1688B11-4D4E-4A1B-B02D-BC8701E529E9}" type="presParOf" srcId="{57D6F1AE-8AA5-4059-B6CA-32EE43D6E1CB}" destId="{B9839B80-95D1-44C5-B43C-8E6BFA1AC403}" srcOrd="0" destOrd="0" presId="urn:microsoft.com/office/officeart/2005/8/layout/hierarchy2"/>
    <dgm:cxn modelId="{1743540C-BA3B-4D89-9A35-164257430B29}" type="presParOf" srcId="{B9839B80-95D1-44C5-B43C-8E6BFA1AC403}" destId="{1F195828-8F47-4E96-87FA-04A53977A012}" srcOrd="0" destOrd="0" presId="urn:microsoft.com/office/officeart/2005/8/layout/hierarchy2"/>
    <dgm:cxn modelId="{5A495663-85F3-491A-92C3-036BD0F5F9B9}" type="presParOf" srcId="{57D6F1AE-8AA5-4059-B6CA-32EE43D6E1CB}" destId="{F972EE67-1E0A-4805-A7D2-7A0BF60D045A}" srcOrd="1" destOrd="0" presId="urn:microsoft.com/office/officeart/2005/8/layout/hierarchy2"/>
    <dgm:cxn modelId="{1799AEE1-641D-4FD8-9645-0A3C45E6D49D}" type="presParOf" srcId="{F972EE67-1E0A-4805-A7D2-7A0BF60D045A}" destId="{6ECC9DC1-1C3E-41EA-BCBC-0B640E01769A}" srcOrd="0" destOrd="0" presId="urn:microsoft.com/office/officeart/2005/8/layout/hierarchy2"/>
    <dgm:cxn modelId="{A2C154C5-B858-4233-8DCA-5D7080E3DEBE}" type="presParOf" srcId="{F972EE67-1E0A-4805-A7D2-7A0BF60D045A}" destId="{03061B9C-6DB7-4472-A79C-5242E40AF06A}" srcOrd="1" destOrd="0" presId="urn:microsoft.com/office/officeart/2005/8/layout/hierarchy2"/>
    <dgm:cxn modelId="{20B351A5-E365-4F05-B0A4-495FE8B7C307}" type="presParOf" srcId="{0AF2A3C6-1E4C-424A-A3FD-DC7962F2670A}" destId="{ADFE0BDF-3CF8-4E60-B533-E1A5896D2115}" srcOrd="4" destOrd="0" presId="urn:microsoft.com/office/officeart/2005/8/layout/hierarchy2"/>
    <dgm:cxn modelId="{E7C03C7C-60AB-478C-A314-96E07305FF3C}" type="presParOf" srcId="{ADFE0BDF-3CF8-4E60-B533-E1A5896D2115}" destId="{8E25204C-270C-474F-8427-72BDBD92FB97}" srcOrd="0" destOrd="0" presId="urn:microsoft.com/office/officeart/2005/8/layout/hierarchy2"/>
    <dgm:cxn modelId="{66F44CD5-23D5-4C62-80AF-2124AA81B910}" type="presParOf" srcId="{0AF2A3C6-1E4C-424A-A3FD-DC7962F2670A}" destId="{BBE1B84F-4AA9-4B5F-B854-5B55ED7FFE8B}" srcOrd="5" destOrd="0" presId="urn:microsoft.com/office/officeart/2005/8/layout/hierarchy2"/>
    <dgm:cxn modelId="{78C1A6B0-7B0C-46EA-8CFE-C5DB0CE4D9B0}" type="presParOf" srcId="{BBE1B84F-4AA9-4B5F-B854-5B55ED7FFE8B}" destId="{777ADD2B-9D5D-46C9-85E9-04C47877D1B0}" srcOrd="0" destOrd="0" presId="urn:microsoft.com/office/officeart/2005/8/layout/hierarchy2"/>
    <dgm:cxn modelId="{4EA1B983-5ADD-4C1D-A4B9-3101570187AF}" type="presParOf" srcId="{BBE1B84F-4AA9-4B5F-B854-5B55ED7FFE8B}" destId="{42ED421C-5C07-4821-9E4A-F57AC62195C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C74435-DF5F-4B87-9D58-DB6FD3E28310}" type="datetimeFigureOut">
              <a:rPr lang="es-EC" smtClean="0"/>
              <a:t>17/9/2018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BD7B9C-BCF5-43B1-8853-EC2A058A6D2D}" type="slidenum">
              <a:rPr lang="es-EC" smtClean="0"/>
              <a:t>‹Nº›</a:t>
            </a:fld>
            <a:endParaRPr lang="es-EC"/>
          </a:p>
        </p:txBody>
      </p:sp>
    </p:spTree>
    <p:extLst>
      <p:ext uri="{BB962C8B-B14F-4D97-AF65-F5344CB8AC3E}">
        <p14:creationId xmlns:p14="http://schemas.microsoft.com/office/powerpoint/2010/main" val="1643249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lgn="just"/>
            <a:r>
              <a:rPr lang="es-EC" sz="1050" dirty="0" smtClean="0">
                <a:latin typeface="Times New Roman" panose="02020603050405020304" pitchFamily="18" charset="0"/>
                <a:cs typeface="Times New Roman" panose="02020603050405020304" pitchFamily="18" charset="0"/>
              </a:rPr>
              <a:t>Necesidad de establecer la influencia de la aplicación de las medidas de política comercial.</a:t>
            </a:r>
          </a:p>
          <a:p>
            <a:pPr lvl="0" algn="just"/>
            <a:r>
              <a:rPr lang="es-EC" sz="1200" dirty="0" smtClean="0">
                <a:latin typeface="Times New Roman" panose="02020603050405020304" pitchFamily="18" charset="0"/>
                <a:cs typeface="Times New Roman" panose="02020603050405020304" pitchFamily="18" charset="0"/>
              </a:rPr>
              <a:t>Gran importancia del sector automotriz en el sistema económico del país. </a:t>
            </a:r>
          </a:p>
          <a:p>
            <a:pPr lvl="0" algn="just"/>
            <a:r>
              <a:rPr lang="es-EC" sz="1200" dirty="0" smtClean="0">
                <a:latin typeface="Times New Roman" panose="02020603050405020304" pitchFamily="18" charset="0"/>
                <a:cs typeface="Times New Roman" panose="02020603050405020304" pitchFamily="18" charset="0"/>
              </a:rPr>
              <a:t>Cambio afecta a miles de plazas de empleo</a:t>
            </a:r>
          </a:p>
          <a:p>
            <a:pPr lvl="0" algn="just"/>
            <a:r>
              <a:rPr lang="es-EC" sz="1200" dirty="0" smtClean="0">
                <a:latin typeface="Times New Roman" panose="02020603050405020304" pitchFamily="18" charset="0"/>
                <a:cs typeface="Times New Roman" panose="02020603050405020304" pitchFamily="18" charset="0"/>
              </a:rPr>
              <a:t>Incidencia en un declive o un impulso en su producción. </a:t>
            </a:r>
          </a:p>
          <a:p>
            <a:pPr lvl="0" algn="just"/>
            <a:r>
              <a:rPr lang="es-EC" sz="1200" dirty="0" smtClean="0">
                <a:latin typeface="Times New Roman" panose="02020603050405020304" pitchFamily="18" charset="0"/>
                <a:cs typeface="Times New Roman" panose="02020603050405020304" pitchFamily="18" charset="0"/>
              </a:rPr>
              <a:t>Información y soluciones efectivas.</a:t>
            </a:r>
          </a:p>
          <a:p>
            <a:pPr lvl="0" algn="just"/>
            <a:r>
              <a:rPr lang="es-EC" sz="1200" dirty="0" smtClean="0">
                <a:latin typeface="Times New Roman" panose="02020603050405020304" pitchFamily="18" charset="0"/>
                <a:cs typeface="Times New Roman" panose="02020603050405020304" pitchFamily="18" charset="0"/>
              </a:rPr>
              <a:t>Impulsar la economía.</a:t>
            </a:r>
          </a:p>
        </p:txBody>
      </p:sp>
      <p:sp>
        <p:nvSpPr>
          <p:cNvPr id="4" name="Marcador de número de diapositiva 3"/>
          <p:cNvSpPr>
            <a:spLocks noGrp="1"/>
          </p:cNvSpPr>
          <p:nvPr>
            <p:ph type="sldNum" sz="quarter" idx="10"/>
          </p:nvPr>
        </p:nvSpPr>
        <p:spPr/>
        <p:txBody>
          <a:bodyPr/>
          <a:lstStyle/>
          <a:p>
            <a:fld id="{7BBD7B9C-BCF5-43B1-8853-EC2A058A6D2D}" type="slidenum">
              <a:rPr lang="es-EC" smtClean="0"/>
              <a:t>2</a:t>
            </a:fld>
            <a:endParaRPr lang="es-EC"/>
          </a:p>
        </p:txBody>
      </p:sp>
    </p:spTree>
    <p:extLst>
      <p:ext uri="{BB962C8B-B14F-4D97-AF65-F5344CB8AC3E}">
        <p14:creationId xmlns:p14="http://schemas.microsoft.com/office/powerpoint/2010/main" val="1319721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smtClean="0"/>
              <a:t>Romel</a:t>
            </a:r>
            <a:r>
              <a:rPr lang="es-EC" dirty="0" smtClean="0"/>
              <a:t> </a:t>
            </a:r>
            <a:r>
              <a:rPr lang="es-EC" dirty="0" err="1" smtClean="0"/>
              <a:t>Villamar</a:t>
            </a:r>
            <a:r>
              <a:rPr lang="es-EC" dirty="0" smtClean="0"/>
              <a:t> MAVESA </a:t>
            </a:r>
            <a:r>
              <a:rPr lang="es-EC" b="1" dirty="0" smtClean="0"/>
              <a:t>En 2.011, se incorporan nuevas marcas</a:t>
            </a:r>
            <a:r>
              <a:rPr lang="es-EC" b="1" baseline="0" dirty="0" smtClean="0"/>
              <a:t> </a:t>
            </a:r>
            <a:r>
              <a:rPr lang="es-EC" dirty="0" smtClean="0"/>
              <a:t>John </a:t>
            </a:r>
            <a:r>
              <a:rPr lang="es-EC" dirty="0" err="1" smtClean="0"/>
              <a:t>Deere</a:t>
            </a:r>
            <a:r>
              <a:rPr lang="es-EC" dirty="0" smtClean="0"/>
              <a:t>, </a:t>
            </a:r>
            <a:r>
              <a:rPr lang="es-EC" dirty="0" err="1" smtClean="0"/>
              <a:t>Dynapac</a:t>
            </a:r>
            <a:r>
              <a:rPr lang="es-EC" dirty="0" smtClean="0"/>
              <a:t>, </a:t>
            </a:r>
            <a:r>
              <a:rPr lang="es-EC" dirty="0" err="1" smtClean="0"/>
              <a:t>Bridgestone</a:t>
            </a:r>
            <a:r>
              <a:rPr lang="es-EC" dirty="0" smtClean="0"/>
              <a:t> y </a:t>
            </a:r>
            <a:r>
              <a:rPr lang="es-EC" dirty="0" err="1" smtClean="0"/>
              <a:t>Marangoni</a:t>
            </a:r>
            <a:r>
              <a:rPr lang="es-EC" dirty="0" smtClean="0"/>
              <a:t>, </a:t>
            </a:r>
          </a:p>
          <a:p>
            <a:r>
              <a:rPr lang="es-EC" dirty="0" smtClean="0"/>
              <a:t>Brandon Caicedo Mitsubishi – </a:t>
            </a:r>
            <a:r>
              <a:rPr lang="es-EC" dirty="0" err="1" smtClean="0"/>
              <a:t>Motransa</a:t>
            </a:r>
            <a:endParaRPr lang="es-EC" dirty="0" smtClean="0"/>
          </a:p>
          <a:p>
            <a:r>
              <a:rPr lang="es-EC" dirty="0" smtClean="0"/>
              <a:t>David Bonilla GERMAN</a:t>
            </a:r>
            <a:r>
              <a:rPr lang="es-EC" baseline="0" dirty="0" smtClean="0"/>
              <a:t> MOTORS</a:t>
            </a:r>
            <a:endParaRPr lang="es-EC" dirty="0" smtClean="0"/>
          </a:p>
          <a:p>
            <a:r>
              <a:rPr lang="es-EC" dirty="0" smtClean="0"/>
              <a:t>Freddy </a:t>
            </a:r>
            <a:r>
              <a:rPr lang="es-EC" dirty="0" err="1" smtClean="0"/>
              <a:t>Barberan</a:t>
            </a:r>
            <a:r>
              <a:rPr lang="es-EC" dirty="0" smtClean="0"/>
              <a:t> ORGUCOSTA – Ford USA</a:t>
            </a:r>
          </a:p>
          <a:p>
            <a:pPr marL="0" marR="0" indent="0" algn="l" defTabSz="914400" rtl="0" eaLnBrk="1" fontAlgn="auto" latinLnBrk="0" hangingPunct="1">
              <a:lnSpc>
                <a:spcPct val="100000"/>
              </a:lnSpc>
              <a:spcBef>
                <a:spcPts val="0"/>
              </a:spcBef>
              <a:spcAft>
                <a:spcPts val="0"/>
              </a:spcAft>
              <a:buClrTx/>
              <a:buSzTx/>
              <a:buFontTx/>
              <a:buNone/>
              <a:tabLst/>
              <a:defRPr/>
            </a:pPr>
            <a:r>
              <a:rPr lang="es-EC" dirty="0" err="1" smtClean="0"/>
              <a:t>Geroge</a:t>
            </a:r>
            <a:r>
              <a:rPr lang="es-EC" dirty="0" smtClean="0"/>
              <a:t> MAYA</a:t>
            </a:r>
            <a:r>
              <a:rPr lang="es-EC" baseline="0" dirty="0" smtClean="0"/>
              <a:t>  ALVAREZ BARBA S.A. BMW y </a:t>
            </a:r>
            <a:r>
              <a:rPr lang="es-EC" baseline="0" dirty="0" err="1" smtClean="0"/>
              <a:t>Porsche</a:t>
            </a:r>
            <a:endParaRPr lang="es-EC" baseline="0" dirty="0" smtClean="0"/>
          </a:p>
        </p:txBody>
      </p:sp>
      <p:sp>
        <p:nvSpPr>
          <p:cNvPr id="4" name="Marcador de número de diapositiva 3"/>
          <p:cNvSpPr>
            <a:spLocks noGrp="1"/>
          </p:cNvSpPr>
          <p:nvPr>
            <p:ph type="sldNum" sz="quarter" idx="10"/>
          </p:nvPr>
        </p:nvSpPr>
        <p:spPr/>
        <p:txBody>
          <a:bodyPr/>
          <a:lstStyle/>
          <a:p>
            <a:fld id="{7BBD7B9C-BCF5-43B1-8853-EC2A058A6D2D}" type="slidenum">
              <a:rPr lang="es-EC" smtClean="0"/>
              <a:t>11</a:t>
            </a:fld>
            <a:endParaRPr lang="es-EC"/>
          </a:p>
        </p:txBody>
      </p:sp>
    </p:spTree>
    <p:extLst>
      <p:ext uri="{BB962C8B-B14F-4D97-AF65-F5344CB8AC3E}">
        <p14:creationId xmlns:p14="http://schemas.microsoft.com/office/powerpoint/2010/main" val="85235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Julio </a:t>
            </a:r>
            <a:r>
              <a:rPr lang="es-EC" dirty="0" err="1" smtClean="0"/>
              <a:t>Rodriguez</a:t>
            </a:r>
            <a:r>
              <a:rPr lang="es-EC" dirty="0" smtClean="0"/>
              <a:t> </a:t>
            </a:r>
            <a:r>
              <a:rPr lang="es-EC" dirty="0" err="1" smtClean="0"/>
              <a:t>Autec</a:t>
            </a:r>
            <a:r>
              <a:rPr lang="es-EC" dirty="0" smtClean="0"/>
              <a:t> </a:t>
            </a:r>
            <a:r>
              <a:rPr lang="es-EC" dirty="0" err="1" smtClean="0"/>
              <a:t>Lanrover</a:t>
            </a:r>
            <a:endParaRPr lang="es-EC" dirty="0" smtClean="0"/>
          </a:p>
          <a:p>
            <a:r>
              <a:rPr lang="es-EC" dirty="0" smtClean="0"/>
              <a:t>Pamela </a:t>
            </a:r>
            <a:r>
              <a:rPr lang="es-EC" dirty="0" err="1" smtClean="0"/>
              <a:t>Acurio</a:t>
            </a:r>
            <a:r>
              <a:rPr lang="es-EC" dirty="0" smtClean="0"/>
              <a:t> Central Motors</a:t>
            </a:r>
          </a:p>
          <a:p>
            <a:pPr marL="0" marR="0" indent="0" algn="l" defTabSz="914400" rtl="0" eaLnBrk="1" fontAlgn="auto" latinLnBrk="0" hangingPunct="1">
              <a:lnSpc>
                <a:spcPct val="100000"/>
              </a:lnSpc>
              <a:spcBef>
                <a:spcPts val="0"/>
              </a:spcBef>
              <a:spcAft>
                <a:spcPts val="0"/>
              </a:spcAft>
              <a:buClrTx/>
              <a:buSzTx/>
              <a:buFontTx/>
              <a:buNone/>
              <a:tabLst/>
              <a:defRPr/>
            </a:pPr>
            <a:r>
              <a:rPr lang="es-EC" dirty="0" err="1" smtClean="0"/>
              <a:t>Romel</a:t>
            </a:r>
            <a:r>
              <a:rPr lang="es-EC" dirty="0" smtClean="0"/>
              <a:t> </a:t>
            </a:r>
            <a:r>
              <a:rPr lang="es-EC" dirty="0" err="1" smtClean="0"/>
              <a:t>Villamar</a:t>
            </a:r>
            <a:r>
              <a:rPr lang="es-EC" dirty="0" smtClean="0"/>
              <a:t> MAVESA </a:t>
            </a:r>
            <a:r>
              <a:rPr lang="es-EC" b="1" dirty="0" smtClean="0"/>
              <a:t>En 2.011, se incorporan nuevas marcas</a:t>
            </a:r>
            <a:r>
              <a:rPr lang="es-EC" b="1" baseline="0" dirty="0" smtClean="0"/>
              <a:t> </a:t>
            </a:r>
            <a:r>
              <a:rPr lang="es-EC" dirty="0" smtClean="0"/>
              <a:t>John </a:t>
            </a:r>
            <a:r>
              <a:rPr lang="es-EC" dirty="0" err="1" smtClean="0"/>
              <a:t>Deere</a:t>
            </a:r>
            <a:r>
              <a:rPr lang="es-EC" dirty="0" smtClean="0"/>
              <a:t>, </a:t>
            </a:r>
            <a:r>
              <a:rPr lang="es-EC" dirty="0" err="1" smtClean="0"/>
              <a:t>Dynapac</a:t>
            </a:r>
            <a:r>
              <a:rPr lang="es-EC" dirty="0" smtClean="0"/>
              <a:t>, </a:t>
            </a:r>
            <a:r>
              <a:rPr lang="es-EC" dirty="0" err="1" smtClean="0"/>
              <a:t>Bridgestone</a:t>
            </a:r>
            <a:r>
              <a:rPr lang="es-EC" dirty="0" smtClean="0"/>
              <a:t> y </a:t>
            </a:r>
            <a:r>
              <a:rPr lang="es-EC" dirty="0" err="1" smtClean="0"/>
              <a:t>Marangoni</a:t>
            </a:r>
            <a:r>
              <a:rPr lang="es-EC"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Brandon Caicedo Mitsubishi – </a:t>
            </a:r>
            <a:r>
              <a:rPr lang="es-EC" dirty="0" err="1" smtClean="0"/>
              <a:t>Motransa</a:t>
            </a:r>
            <a:endParaRPr lang="es-EC" dirty="0" smtClean="0"/>
          </a:p>
          <a:p>
            <a:r>
              <a:rPr lang="es-EC" dirty="0" err="1" smtClean="0"/>
              <a:t>Monica</a:t>
            </a:r>
            <a:r>
              <a:rPr lang="es-EC" baseline="0" dirty="0" smtClean="0"/>
              <a:t> Peña Toyota</a:t>
            </a:r>
            <a:endParaRPr lang="es-EC" dirty="0" smtClean="0"/>
          </a:p>
          <a:p>
            <a:endParaRPr lang="es-EC" dirty="0"/>
          </a:p>
        </p:txBody>
      </p:sp>
      <p:sp>
        <p:nvSpPr>
          <p:cNvPr id="4" name="Marcador de número de diapositiva 3"/>
          <p:cNvSpPr>
            <a:spLocks noGrp="1"/>
          </p:cNvSpPr>
          <p:nvPr>
            <p:ph type="sldNum" sz="quarter" idx="10"/>
          </p:nvPr>
        </p:nvSpPr>
        <p:spPr/>
        <p:txBody>
          <a:bodyPr/>
          <a:lstStyle/>
          <a:p>
            <a:fld id="{7BBD7B9C-BCF5-43B1-8853-EC2A058A6D2D}" type="slidenum">
              <a:rPr lang="es-EC" smtClean="0"/>
              <a:t>12</a:t>
            </a:fld>
            <a:endParaRPr lang="es-EC"/>
          </a:p>
        </p:txBody>
      </p:sp>
    </p:spTree>
    <p:extLst>
      <p:ext uri="{BB962C8B-B14F-4D97-AF65-F5344CB8AC3E}">
        <p14:creationId xmlns:p14="http://schemas.microsoft.com/office/powerpoint/2010/main" val="923363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Julio </a:t>
            </a:r>
            <a:r>
              <a:rPr lang="es-EC" dirty="0" err="1" smtClean="0"/>
              <a:t>Rodriguez</a:t>
            </a:r>
            <a:r>
              <a:rPr lang="es-EC" dirty="0" smtClean="0"/>
              <a:t> </a:t>
            </a:r>
            <a:r>
              <a:rPr lang="es-EC" dirty="0" err="1" smtClean="0"/>
              <a:t>Autec</a:t>
            </a:r>
            <a:r>
              <a:rPr lang="es-EC" dirty="0" smtClean="0"/>
              <a:t> </a:t>
            </a:r>
            <a:r>
              <a:rPr lang="es-EC" dirty="0" err="1" smtClean="0"/>
              <a:t>Lanrover</a:t>
            </a:r>
            <a:endParaRPr lang="es-EC" dirty="0" smtClean="0"/>
          </a:p>
          <a:p>
            <a:r>
              <a:rPr lang="es-EC" dirty="0" smtClean="0"/>
              <a:t>Pamela </a:t>
            </a:r>
            <a:r>
              <a:rPr lang="es-EC" dirty="0" err="1" smtClean="0"/>
              <a:t>Acurio</a:t>
            </a:r>
            <a:r>
              <a:rPr lang="es-EC" dirty="0" smtClean="0"/>
              <a:t> Central Motors</a:t>
            </a:r>
          </a:p>
          <a:p>
            <a:pPr marL="0" marR="0" indent="0" algn="l" defTabSz="914400" rtl="0" eaLnBrk="1" fontAlgn="auto" latinLnBrk="0" hangingPunct="1">
              <a:lnSpc>
                <a:spcPct val="100000"/>
              </a:lnSpc>
              <a:spcBef>
                <a:spcPts val="0"/>
              </a:spcBef>
              <a:spcAft>
                <a:spcPts val="0"/>
              </a:spcAft>
              <a:buClrTx/>
              <a:buSzTx/>
              <a:buFontTx/>
              <a:buNone/>
              <a:tabLst/>
              <a:defRPr/>
            </a:pPr>
            <a:r>
              <a:rPr lang="es-EC" dirty="0" err="1" smtClean="0"/>
              <a:t>Romel</a:t>
            </a:r>
            <a:r>
              <a:rPr lang="es-EC" dirty="0" smtClean="0"/>
              <a:t> </a:t>
            </a:r>
            <a:r>
              <a:rPr lang="es-EC" dirty="0" err="1" smtClean="0"/>
              <a:t>Villamar</a:t>
            </a:r>
            <a:r>
              <a:rPr lang="es-EC" dirty="0" smtClean="0"/>
              <a:t> MAVESA </a:t>
            </a:r>
            <a:r>
              <a:rPr lang="es-EC" b="1" dirty="0" smtClean="0"/>
              <a:t>En 2.011, se incorporan nuevas marcas</a:t>
            </a:r>
            <a:r>
              <a:rPr lang="es-EC" b="1" baseline="0" dirty="0" smtClean="0"/>
              <a:t> </a:t>
            </a:r>
            <a:r>
              <a:rPr lang="es-EC" dirty="0" smtClean="0"/>
              <a:t>John </a:t>
            </a:r>
            <a:r>
              <a:rPr lang="es-EC" dirty="0" err="1" smtClean="0"/>
              <a:t>Deere</a:t>
            </a:r>
            <a:r>
              <a:rPr lang="es-EC" dirty="0" smtClean="0"/>
              <a:t>, </a:t>
            </a:r>
            <a:r>
              <a:rPr lang="es-EC" dirty="0" err="1" smtClean="0"/>
              <a:t>Dynapac</a:t>
            </a:r>
            <a:r>
              <a:rPr lang="es-EC" dirty="0" smtClean="0"/>
              <a:t>, </a:t>
            </a:r>
            <a:r>
              <a:rPr lang="es-EC" dirty="0" err="1" smtClean="0"/>
              <a:t>Bridgestone</a:t>
            </a:r>
            <a:r>
              <a:rPr lang="es-EC" dirty="0" smtClean="0"/>
              <a:t> y </a:t>
            </a:r>
            <a:r>
              <a:rPr lang="es-EC" dirty="0" err="1" smtClean="0"/>
              <a:t>Marangoni</a:t>
            </a:r>
            <a:r>
              <a:rPr lang="es-EC"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Brandon Caicedo Mitsubishi – </a:t>
            </a:r>
            <a:r>
              <a:rPr lang="es-EC" dirty="0" err="1" smtClean="0"/>
              <a:t>Motransa</a:t>
            </a:r>
            <a:endParaRPr lang="es-EC" dirty="0" smtClean="0"/>
          </a:p>
          <a:p>
            <a:endParaRPr lang="es-EC" dirty="0"/>
          </a:p>
        </p:txBody>
      </p:sp>
      <p:sp>
        <p:nvSpPr>
          <p:cNvPr id="4" name="Marcador de número de diapositiva 3"/>
          <p:cNvSpPr>
            <a:spLocks noGrp="1"/>
          </p:cNvSpPr>
          <p:nvPr>
            <p:ph type="sldNum" sz="quarter" idx="10"/>
          </p:nvPr>
        </p:nvSpPr>
        <p:spPr/>
        <p:txBody>
          <a:bodyPr/>
          <a:lstStyle/>
          <a:p>
            <a:fld id="{7BBD7B9C-BCF5-43B1-8853-EC2A058A6D2D}" type="slidenum">
              <a:rPr lang="es-EC" smtClean="0"/>
              <a:t>13</a:t>
            </a:fld>
            <a:endParaRPr lang="es-EC"/>
          </a:p>
        </p:txBody>
      </p:sp>
    </p:spTree>
    <p:extLst>
      <p:ext uri="{BB962C8B-B14F-4D97-AF65-F5344CB8AC3E}">
        <p14:creationId xmlns:p14="http://schemas.microsoft.com/office/powerpoint/2010/main" val="2585663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err="1" smtClean="0"/>
              <a:t>Geroge</a:t>
            </a:r>
            <a:r>
              <a:rPr lang="es-EC" dirty="0" smtClean="0"/>
              <a:t> Maya</a:t>
            </a:r>
            <a:r>
              <a:rPr lang="es-EC" baseline="0" dirty="0" smtClean="0"/>
              <a:t>  ALVAREZ BARBA S.A. BMW y </a:t>
            </a:r>
            <a:r>
              <a:rPr lang="es-EC" baseline="0" dirty="0" err="1" smtClean="0"/>
              <a:t>Porsche</a:t>
            </a:r>
            <a:endParaRPr lang="es-EC" baseline="0" dirty="0" smtClean="0"/>
          </a:p>
          <a:p>
            <a:r>
              <a:rPr lang="es-EC" dirty="0" smtClean="0"/>
              <a:t>Julio </a:t>
            </a:r>
            <a:r>
              <a:rPr lang="es-EC" dirty="0" err="1" smtClean="0"/>
              <a:t>Rodriguez</a:t>
            </a:r>
            <a:r>
              <a:rPr lang="es-EC" dirty="0" smtClean="0"/>
              <a:t> </a:t>
            </a:r>
            <a:r>
              <a:rPr lang="es-EC" dirty="0" err="1" smtClean="0"/>
              <a:t>Autec</a:t>
            </a:r>
            <a:r>
              <a:rPr lang="es-EC" dirty="0" smtClean="0"/>
              <a:t> </a:t>
            </a:r>
            <a:r>
              <a:rPr lang="es-EC" dirty="0" err="1" smtClean="0"/>
              <a:t>Lanrover</a:t>
            </a:r>
            <a:endParaRPr lang="es-EC"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Brandon Caicedo Mitsubishi – </a:t>
            </a:r>
            <a:r>
              <a:rPr lang="es-EC" dirty="0" err="1" smtClean="0"/>
              <a:t>Motransa</a:t>
            </a:r>
            <a:endParaRPr lang="es-EC" dirty="0" smtClean="0"/>
          </a:p>
          <a:p>
            <a:endParaRPr lang="es-EC" dirty="0"/>
          </a:p>
        </p:txBody>
      </p:sp>
      <p:sp>
        <p:nvSpPr>
          <p:cNvPr id="4" name="Marcador de número de diapositiva 3"/>
          <p:cNvSpPr>
            <a:spLocks noGrp="1"/>
          </p:cNvSpPr>
          <p:nvPr>
            <p:ph type="sldNum" sz="quarter" idx="10"/>
          </p:nvPr>
        </p:nvSpPr>
        <p:spPr/>
        <p:txBody>
          <a:bodyPr/>
          <a:lstStyle/>
          <a:p>
            <a:fld id="{7BBD7B9C-BCF5-43B1-8853-EC2A058A6D2D}" type="slidenum">
              <a:rPr lang="es-EC" smtClean="0"/>
              <a:t>14</a:t>
            </a:fld>
            <a:endParaRPr lang="es-EC"/>
          </a:p>
        </p:txBody>
      </p:sp>
    </p:spTree>
    <p:extLst>
      <p:ext uri="{BB962C8B-B14F-4D97-AF65-F5344CB8AC3E}">
        <p14:creationId xmlns:p14="http://schemas.microsoft.com/office/powerpoint/2010/main" val="1124285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Esto no afectaba solo a aquellos importadores de vehículos, sino también a sus socios comerciales y los proveedores o exportadores de estos bienes, pues se sentían en desventaja comercial para el ingreso de sus productos en relación a otros países vecinos, es por esto que la CAN, como organismo supranacional, entro en proceso de mediación y posterior declaración de ilegalidad de dicha tasa, por lo cual el Servicio Nacional de Aduana del Ecuador (SENAE), mediante Resolución SENAE – SENAE – 2018 – 0003 – RE emitida el 7 junio de 2018 deroga la resolución SENAE-SENAE-2017-0001-RE (M), que puso en vigencia a la tasa por el servicio de control aduanero que fue publicada en el Suplemento del Registro Oficial No. 115 el 8 de noviembre de 2017, así como todas las disposiciones en relación a esta que se han publicado durante su vigencia.</a:t>
            </a:r>
          </a:p>
          <a:p>
            <a:endParaRPr lang="es-EC" dirty="0"/>
          </a:p>
        </p:txBody>
      </p:sp>
      <p:sp>
        <p:nvSpPr>
          <p:cNvPr id="4" name="Marcador de número de diapositiva 3"/>
          <p:cNvSpPr>
            <a:spLocks noGrp="1"/>
          </p:cNvSpPr>
          <p:nvPr>
            <p:ph type="sldNum" sz="quarter" idx="10"/>
          </p:nvPr>
        </p:nvSpPr>
        <p:spPr/>
        <p:txBody>
          <a:bodyPr/>
          <a:lstStyle/>
          <a:p>
            <a:fld id="{7BBD7B9C-BCF5-43B1-8853-EC2A058A6D2D}" type="slidenum">
              <a:rPr lang="es-EC" smtClean="0"/>
              <a:t>15</a:t>
            </a:fld>
            <a:endParaRPr lang="es-EC"/>
          </a:p>
        </p:txBody>
      </p:sp>
    </p:spTree>
    <p:extLst>
      <p:ext uri="{BB962C8B-B14F-4D97-AF65-F5344CB8AC3E}">
        <p14:creationId xmlns:p14="http://schemas.microsoft.com/office/powerpoint/2010/main" val="341959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Se debe considerar que para poder acceder a estas preferencias se debe contar con el documento que acredita legalmente el origen de una mercancía, es decir un Certificado de Origen, este documento tiene que presentar fecha igual o posterior a la factura comercial para poder ser considerado válido, existen diversos formatos dependiendo el bloque económico o país pero todos deben cumplir con la Normativa de Origen, que se detalla en el portal del Ministerio de Comercio Exterior Ecuatoriano.</a:t>
            </a:r>
          </a:p>
          <a:p>
            <a:endParaRPr lang="es-EC" dirty="0"/>
          </a:p>
        </p:txBody>
      </p:sp>
      <p:sp>
        <p:nvSpPr>
          <p:cNvPr id="4" name="Marcador de número de diapositiva 3"/>
          <p:cNvSpPr>
            <a:spLocks noGrp="1"/>
          </p:cNvSpPr>
          <p:nvPr>
            <p:ph type="sldNum" sz="quarter" idx="10"/>
          </p:nvPr>
        </p:nvSpPr>
        <p:spPr/>
        <p:txBody>
          <a:bodyPr/>
          <a:lstStyle/>
          <a:p>
            <a:fld id="{7BBD7B9C-BCF5-43B1-8853-EC2A058A6D2D}" type="slidenum">
              <a:rPr lang="es-EC" smtClean="0"/>
              <a:t>16</a:t>
            </a:fld>
            <a:endParaRPr lang="es-EC"/>
          </a:p>
        </p:txBody>
      </p:sp>
    </p:spTree>
    <p:extLst>
      <p:ext uri="{BB962C8B-B14F-4D97-AF65-F5344CB8AC3E}">
        <p14:creationId xmlns:p14="http://schemas.microsoft.com/office/powerpoint/2010/main" val="151266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Como se logra apreciar en la imagen precedente los vehículos importados que sean originarios de la UE, irán recibiendo el beneficio de la desgravación de 5 puntos anuales al Arancel, llegando en 2024 y hacia el futuro a pagar cero por ciento, lo cual es comparable con el beneficio que tienen los países de la CAN: Perú, Bolivia, Colombia y Venezuela que formo parte de la CAN hasta 2016, pero aún conserva ciertos beneficios, en este caso como si aún fuera miembro.</a:t>
            </a:r>
          </a:p>
          <a:p>
            <a:endParaRPr lang="es-EC" dirty="0"/>
          </a:p>
        </p:txBody>
      </p:sp>
      <p:sp>
        <p:nvSpPr>
          <p:cNvPr id="4" name="Marcador de número de diapositiva 3"/>
          <p:cNvSpPr>
            <a:spLocks noGrp="1"/>
          </p:cNvSpPr>
          <p:nvPr>
            <p:ph type="sldNum" sz="quarter" idx="10"/>
          </p:nvPr>
        </p:nvSpPr>
        <p:spPr/>
        <p:txBody>
          <a:bodyPr/>
          <a:lstStyle/>
          <a:p>
            <a:fld id="{7BBD7B9C-BCF5-43B1-8853-EC2A058A6D2D}" type="slidenum">
              <a:rPr lang="es-EC" smtClean="0"/>
              <a:t>17</a:t>
            </a:fld>
            <a:endParaRPr lang="es-EC"/>
          </a:p>
        </p:txBody>
      </p:sp>
    </p:spTree>
    <p:extLst>
      <p:ext uri="{BB962C8B-B14F-4D97-AF65-F5344CB8AC3E}">
        <p14:creationId xmlns:p14="http://schemas.microsoft.com/office/powerpoint/2010/main" val="3541488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El Servicio Nacional de Aduana del Ecuador SENAE, el 27 de Abril de 2018 emitió el Boletín 85-2018 mediante el cual en coordinación con el Ministerio de Salud Pública MSP y el Consejo Nacional para la Igualdad de Discapacidades CONADIS, generaron una reforma al proceso a seguir para la obtención de beneficios de reducción arancelaria para la importación de bienes y vehículos para las personas con discapacidad.</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Entre otros beneficios se encuentran: la automatización del proceso, la disponibilidad de información en línea de manera inmediata y la simplificación para la obtención de la documentación requerida para este proceso.</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7BBD7B9C-BCF5-43B1-8853-EC2A058A6D2D}" type="slidenum">
              <a:rPr lang="es-EC" smtClean="0"/>
              <a:t>18</a:t>
            </a:fld>
            <a:endParaRPr lang="es-EC"/>
          </a:p>
        </p:txBody>
      </p:sp>
    </p:spTree>
    <p:extLst>
      <p:ext uri="{BB962C8B-B14F-4D97-AF65-F5344CB8AC3E}">
        <p14:creationId xmlns:p14="http://schemas.microsoft.com/office/powerpoint/2010/main" val="675844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Los requisitos para realizar este proceso se han simplificado siendo los actuales los siguientes: de manera obligatoria se debe contar con el certificado de firma digital (</a:t>
            </a:r>
            <a:r>
              <a:rPr lang="es-EC" sz="1200" kern="1200" dirty="0" err="1" smtClean="0">
                <a:solidFill>
                  <a:schemeClr val="tx1"/>
                </a:solidFill>
                <a:effectLst/>
                <a:latin typeface="+mn-lt"/>
                <a:ea typeface="+mn-ea"/>
                <a:cs typeface="+mn-cs"/>
              </a:rPr>
              <a:t>Token</a:t>
            </a:r>
            <a:r>
              <a:rPr lang="es-EC" sz="1200" kern="1200" dirty="0" smtClean="0">
                <a:solidFill>
                  <a:schemeClr val="tx1"/>
                </a:solidFill>
                <a:effectLst/>
                <a:latin typeface="+mn-lt"/>
                <a:ea typeface="+mn-ea"/>
                <a:cs typeface="+mn-cs"/>
              </a:rPr>
              <a:t>), un poder notariado será necesario en caso de que no sea la persona con discapacidad quien vaya a firmar la solicitud sino su representante legal o tutor, adicional a esto una declaración juramentada en notaría del buen uso que se dará al vehículo para la persona con discapacidad, además de especificar quien será el primer y segundo conductor designado al uso del vehículo junto a un juego de copias de las licencias de conducir de manera obligatoria, de manera opcional se puede incluir la factura comercial, aunque esto no es indispensable, pues se suele esperar a obtener la aprobación de esta solicitud para acercarse a un concesionario a solicitar la cotización del vehículo deseado, y comenzar el proceso de nacionalización del vehículo.</a:t>
            </a:r>
          </a:p>
          <a:p>
            <a:endParaRPr lang="es-EC" dirty="0"/>
          </a:p>
        </p:txBody>
      </p:sp>
      <p:sp>
        <p:nvSpPr>
          <p:cNvPr id="4" name="Marcador de número de diapositiva 3"/>
          <p:cNvSpPr>
            <a:spLocks noGrp="1"/>
          </p:cNvSpPr>
          <p:nvPr>
            <p:ph type="sldNum" sz="quarter" idx="10"/>
          </p:nvPr>
        </p:nvSpPr>
        <p:spPr/>
        <p:txBody>
          <a:bodyPr/>
          <a:lstStyle/>
          <a:p>
            <a:fld id="{7BBD7B9C-BCF5-43B1-8853-EC2A058A6D2D}" type="slidenum">
              <a:rPr lang="es-EC" smtClean="0"/>
              <a:t>19</a:t>
            </a:fld>
            <a:endParaRPr lang="es-EC"/>
          </a:p>
        </p:txBody>
      </p:sp>
    </p:spTree>
    <p:extLst>
      <p:ext uri="{BB962C8B-B14F-4D97-AF65-F5344CB8AC3E}">
        <p14:creationId xmlns:p14="http://schemas.microsoft.com/office/powerpoint/2010/main" val="3502790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Este proceso que antes podía tomar de nueve a doce meses, ahora el SENAE espera que se pueda culminar en dos, y para esto se debe seguir los siguientes pasos: 1. obtención del certificado de firma digital o </a:t>
            </a:r>
            <a:r>
              <a:rPr lang="es-EC" sz="1200" kern="1200" dirty="0" err="1" smtClean="0">
                <a:solidFill>
                  <a:schemeClr val="tx1"/>
                </a:solidFill>
                <a:effectLst/>
                <a:latin typeface="+mn-lt"/>
                <a:ea typeface="+mn-ea"/>
                <a:cs typeface="+mn-cs"/>
              </a:rPr>
              <a:t>token</a:t>
            </a:r>
            <a:r>
              <a:rPr lang="es-EC" sz="1200" kern="1200" dirty="0" smtClean="0">
                <a:solidFill>
                  <a:schemeClr val="tx1"/>
                </a:solidFill>
                <a:effectLst/>
                <a:latin typeface="+mn-lt"/>
                <a:ea typeface="+mn-ea"/>
                <a:cs typeface="+mn-cs"/>
              </a:rPr>
              <a:t>, 2. registrar la solicitud de exoneración de tributos en el portal Ecuapass, 3. la dirección distrital correspondiente procede a revisar la solicitud, 4. la aduana emite la aprobación o rechazo de la solicitud, 5. recepción electrónica de la notificación de aprobación o rechazo en el mail registrado, y descarga a través de Ecuapass de la resolución de exoneración de tributos y, 6. transmisión de la declaración de importación.</a:t>
            </a:r>
          </a:p>
          <a:p>
            <a:endParaRPr lang="es-EC" dirty="0"/>
          </a:p>
        </p:txBody>
      </p:sp>
      <p:sp>
        <p:nvSpPr>
          <p:cNvPr id="4" name="Marcador de número de diapositiva 3"/>
          <p:cNvSpPr>
            <a:spLocks noGrp="1"/>
          </p:cNvSpPr>
          <p:nvPr>
            <p:ph type="sldNum" sz="quarter" idx="10"/>
          </p:nvPr>
        </p:nvSpPr>
        <p:spPr/>
        <p:txBody>
          <a:bodyPr/>
          <a:lstStyle/>
          <a:p>
            <a:fld id="{7BBD7B9C-BCF5-43B1-8853-EC2A058A6D2D}" type="slidenum">
              <a:rPr lang="es-EC" smtClean="0"/>
              <a:t>20</a:t>
            </a:fld>
            <a:endParaRPr lang="es-EC"/>
          </a:p>
        </p:txBody>
      </p:sp>
    </p:spTree>
    <p:extLst>
      <p:ext uri="{BB962C8B-B14F-4D97-AF65-F5344CB8AC3E}">
        <p14:creationId xmlns:p14="http://schemas.microsoft.com/office/powerpoint/2010/main" val="181481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lgn="just"/>
            <a:r>
              <a:rPr lang="es-EC" sz="1050" dirty="0" smtClean="0">
                <a:latin typeface="Times New Roman" panose="02020603050405020304" pitchFamily="18" charset="0"/>
                <a:cs typeface="Times New Roman" panose="02020603050405020304" pitchFamily="18" charset="0"/>
              </a:rPr>
              <a:t>Necesidad de establecer la influencia de la aplicación de las medidas de política comercial.</a:t>
            </a:r>
          </a:p>
          <a:p>
            <a:pPr lvl="0" algn="just"/>
            <a:r>
              <a:rPr lang="es-EC" sz="1200" dirty="0" smtClean="0">
                <a:latin typeface="Times New Roman" panose="02020603050405020304" pitchFamily="18" charset="0"/>
                <a:cs typeface="Times New Roman" panose="02020603050405020304" pitchFamily="18" charset="0"/>
              </a:rPr>
              <a:t>Gran importancia del sector automotriz en el sistema económico del país. </a:t>
            </a:r>
          </a:p>
          <a:p>
            <a:pPr lvl="0" algn="just"/>
            <a:r>
              <a:rPr lang="es-EC" sz="1200" dirty="0" smtClean="0">
                <a:latin typeface="Times New Roman" panose="02020603050405020304" pitchFamily="18" charset="0"/>
                <a:cs typeface="Times New Roman" panose="02020603050405020304" pitchFamily="18" charset="0"/>
              </a:rPr>
              <a:t>Cambio afecta a miles de plazas de empleo</a:t>
            </a:r>
          </a:p>
          <a:p>
            <a:pPr lvl="0" algn="just"/>
            <a:r>
              <a:rPr lang="es-EC" sz="1200" dirty="0" smtClean="0">
                <a:latin typeface="Times New Roman" panose="02020603050405020304" pitchFamily="18" charset="0"/>
                <a:cs typeface="Times New Roman" panose="02020603050405020304" pitchFamily="18" charset="0"/>
              </a:rPr>
              <a:t>Incidencia en un declive o un impulso en su producción. </a:t>
            </a:r>
          </a:p>
          <a:p>
            <a:pPr lvl="0" algn="just"/>
            <a:r>
              <a:rPr lang="es-EC" sz="1200" dirty="0" smtClean="0">
                <a:latin typeface="Times New Roman" panose="02020603050405020304" pitchFamily="18" charset="0"/>
                <a:cs typeface="Times New Roman" panose="02020603050405020304" pitchFamily="18" charset="0"/>
              </a:rPr>
              <a:t>Información y soluciones efectivas.</a:t>
            </a:r>
          </a:p>
          <a:p>
            <a:pPr lvl="0" algn="just"/>
            <a:r>
              <a:rPr lang="es-EC" sz="1200" dirty="0" smtClean="0">
                <a:latin typeface="Times New Roman" panose="02020603050405020304" pitchFamily="18" charset="0"/>
                <a:cs typeface="Times New Roman" panose="02020603050405020304" pitchFamily="18" charset="0"/>
              </a:rPr>
              <a:t>Impulsar la economía.</a:t>
            </a:r>
          </a:p>
        </p:txBody>
      </p:sp>
      <p:sp>
        <p:nvSpPr>
          <p:cNvPr id="4" name="Marcador de número de diapositiva 3"/>
          <p:cNvSpPr>
            <a:spLocks noGrp="1"/>
          </p:cNvSpPr>
          <p:nvPr>
            <p:ph type="sldNum" sz="quarter" idx="10"/>
          </p:nvPr>
        </p:nvSpPr>
        <p:spPr/>
        <p:txBody>
          <a:bodyPr/>
          <a:lstStyle/>
          <a:p>
            <a:fld id="{7BBD7B9C-BCF5-43B1-8853-EC2A058A6D2D}" type="slidenum">
              <a:rPr lang="es-EC" smtClean="0"/>
              <a:t>3</a:t>
            </a:fld>
            <a:endParaRPr lang="es-EC"/>
          </a:p>
        </p:txBody>
      </p:sp>
    </p:spTree>
    <p:extLst>
      <p:ext uri="{BB962C8B-B14F-4D97-AF65-F5344CB8AC3E}">
        <p14:creationId xmlns:p14="http://schemas.microsoft.com/office/powerpoint/2010/main" val="902414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Analizando la transmisión de la declaración de importación, es ahí en donde nos interesa saber cuál es el porcentaje de preferencia arancelaria que se obtendrá según el grado de discapacidad certificado por el CONADIS que presente el importador o representante legal. Para esto se detalla a continuación mediante una tabla la información correspondiente:</a:t>
            </a:r>
          </a:p>
          <a:p>
            <a:endParaRPr lang="es-EC" dirty="0"/>
          </a:p>
        </p:txBody>
      </p:sp>
      <p:sp>
        <p:nvSpPr>
          <p:cNvPr id="4" name="Marcador de número de diapositiva 3"/>
          <p:cNvSpPr>
            <a:spLocks noGrp="1"/>
          </p:cNvSpPr>
          <p:nvPr>
            <p:ph type="sldNum" sz="quarter" idx="10"/>
          </p:nvPr>
        </p:nvSpPr>
        <p:spPr/>
        <p:txBody>
          <a:bodyPr/>
          <a:lstStyle/>
          <a:p>
            <a:fld id="{7BBD7B9C-BCF5-43B1-8853-EC2A058A6D2D}" type="slidenum">
              <a:rPr lang="es-EC" smtClean="0"/>
              <a:t>21</a:t>
            </a:fld>
            <a:endParaRPr lang="es-EC"/>
          </a:p>
        </p:txBody>
      </p:sp>
    </p:spTree>
    <p:extLst>
      <p:ext uri="{BB962C8B-B14F-4D97-AF65-F5344CB8AC3E}">
        <p14:creationId xmlns:p14="http://schemas.microsoft.com/office/powerpoint/2010/main" val="1971188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7BBD7B9C-BCF5-43B1-8853-EC2A058A6D2D}" type="slidenum">
              <a:rPr lang="es-EC" smtClean="0"/>
              <a:t>22</a:t>
            </a:fld>
            <a:endParaRPr lang="es-EC"/>
          </a:p>
        </p:txBody>
      </p:sp>
    </p:spTree>
    <p:extLst>
      <p:ext uri="{BB962C8B-B14F-4D97-AF65-F5344CB8AC3E}">
        <p14:creationId xmlns:p14="http://schemas.microsoft.com/office/powerpoint/2010/main" val="863056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7BBD7B9C-BCF5-43B1-8853-EC2A058A6D2D}" type="slidenum">
              <a:rPr lang="es-EC" smtClean="0"/>
              <a:t>23</a:t>
            </a:fld>
            <a:endParaRPr lang="es-EC"/>
          </a:p>
        </p:txBody>
      </p:sp>
    </p:spTree>
    <p:extLst>
      <p:ext uri="{BB962C8B-B14F-4D97-AF65-F5344CB8AC3E}">
        <p14:creationId xmlns:p14="http://schemas.microsoft.com/office/powerpoint/2010/main" val="3022240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lgn="just"/>
            <a:endParaRPr lang="es-EC" sz="1200" dirty="0" smtClean="0">
              <a:latin typeface="Times New Roman" panose="02020603050405020304" pitchFamily="18" charset="0"/>
              <a:cs typeface="Times New Roman" panose="02020603050405020304" pitchFamily="18" charset="0"/>
            </a:endParaRPr>
          </a:p>
        </p:txBody>
      </p:sp>
      <p:sp>
        <p:nvSpPr>
          <p:cNvPr id="4" name="Marcador de número de diapositiva 3"/>
          <p:cNvSpPr>
            <a:spLocks noGrp="1"/>
          </p:cNvSpPr>
          <p:nvPr>
            <p:ph type="sldNum" sz="quarter" idx="10"/>
          </p:nvPr>
        </p:nvSpPr>
        <p:spPr/>
        <p:txBody>
          <a:bodyPr/>
          <a:lstStyle/>
          <a:p>
            <a:fld id="{7BBD7B9C-BCF5-43B1-8853-EC2A058A6D2D}" type="slidenum">
              <a:rPr lang="es-EC" smtClean="0"/>
              <a:t>4</a:t>
            </a:fld>
            <a:endParaRPr lang="es-EC"/>
          </a:p>
        </p:txBody>
      </p:sp>
    </p:spTree>
    <p:extLst>
      <p:ext uri="{BB962C8B-B14F-4D97-AF65-F5344CB8AC3E}">
        <p14:creationId xmlns:p14="http://schemas.microsoft.com/office/powerpoint/2010/main" val="1659496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7BBD7B9C-BCF5-43B1-8853-EC2A058A6D2D}" type="slidenum">
              <a:rPr lang="es-EC" smtClean="0"/>
              <a:t>5</a:t>
            </a:fld>
            <a:endParaRPr lang="es-EC"/>
          </a:p>
        </p:txBody>
      </p:sp>
    </p:spTree>
    <p:extLst>
      <p:ext uri="{BB962C8B-B14F-4D97-AF65-F5344CB8AC3E}">
        <p14:creationId xmlns:p14="http://schemas.microsoft.com/office/powerpoint/2010/main" val="24325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DEPENDENCIA: la producción y riqueza de algunos países está condicionada por el desarrollo y condiciones coyunturales de otros países a los cuales quedan sometidas</a:t>
            </a:r>
          </a:p>
          <a:p>
            <a:r>
              <a:rPr lang="es-EC" sz="1200" kern="1200" dirty="0" smtClean="0">
                <a:solidFill>
                  <a:schemeClr val="tx1"/>
                </a:solidFill>
                <a:effectLst/>
                <a:latin typeface="+mn-lt"/>
                <a:ea typeface="+mn-ea"/>
                <a:cs typeface="+mn-cs"/>
              </a:rPr>
              <a:t>   Debido</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a esta dependencia entre países menos desarrollados hacia economías de mayor crecimiento, se genera el término de subdesarrollo</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   Centro – periferia, que describe que las naciones de centro tienen características de exportadores de tecnología o bienes de alto valor, bajo crecimiento poblacional y alta    calidad de vida, al contrario los países periféricos que son productores principalmente de materia prima, tienden a la sobrepoblación y a una escasa calidad de vida como antes se mencionó.</a:t>
            </a:r>
          </a:p>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PROTECCIONISMO </a:t>
            </a:r>
            <a:r>
              <a:rPr lang="es-EC" sz="1200" kern="1200" dirty="0" smtClean="0">
                <a:solidFill>
                  <a:schemeClr val="tx1"/>
                </a:solidFill>
                <a:effectLst/>
                <a:latin typeface="+mn-lt"/>
                <a:ea typeface="+mn-ea"/>
                <a:cs typeface="+mn-cs"/>
              </a:rPr>
              <a:t>mecanismo de respuesta para fortalecer sus industrias, y mejorar su competitividad en el mercado internacional, aplicaron medidas de política comercial para defender su industria nacional.</a:t>
            </a:r>
          </a:p>
          <a:p>
            <a:r>
              <a:rPr lang="es-EC" sz="1200" kern="1200" dirty="0" smtClean="0">
                <a:solidFill>
                  <a:schemeClr val="tx1"/>
                </a:solidFill>
                <a:effectLst/>
                <a:latin typeface="+mn-lt"/>
                <a:ea typeface="+mn-ea"/>
                <a:cs typeface="+mn-cs"/>
              </a:rPr>
              <a:t>  Friedrich </a:t>
            </a:r>
            <a:r>
              <a:rPr lang="es-EC" sz="1200" kern="1200" dirty="0" err="1" smtClean="0">
                <a:solidFill>
                  <a:schemeClr val="tx1"/>
                </a:solidFill>
                <a:effectLst/>
                <a:latin typeface="+mn-lt"/>
                <a:ea typeface="+mn-ea"/>
                <a:cs typeface="+mn-cs"/>
              </a:rPr>
              <a:t>List</a:t>
            </a:r>
            <a:r>
              <a:rPr lang="es-EC" sz="1200" kern="1200" dirty="0" smtClean="0">
                <a:solidFill>
                  <a:schemeClr val="tx1"/>
                </a:solidFill>
                <a:effectLst/>
                <a:latin typeface="+mn-lt"/>
                <a:ea typeface="+mn-ea"/>
                <a:cs typeface="+mn-cs"/>
              </a:rPr>
              <a:t>, justificó el proteccionismo, sólo siendo posible y deseable entre naciones fuertes, limitando el ingreso de productos extranjeros mediante un sistema aduanero draconiano, constituyendo recaudaciones fiscales, como medio para mantener el nivel de vida y el empleo, frenando la penetración de mercancías .</a:t>
            </a:r>
          </a:p>
          <a:p>
            <a:r>
              <a:rPr lang="es-EC" sz="1200" kern="1200" dirty="0" smtClean="0">
                <a:solidFill>
                  <a:schemeClr val="tx1"/>
                </a:solidFill>
                <a:effectLst/>
                <a:latin typeface="+mn-lt"/>
                <a:ea typeface="+mn-ea"/>
                <a:cs typeface="+mn-cs"/>
              </a:rPr>
              <a:t>  El autor menciona que mediante un sistema aduanero draconiano es decir que aplique leyes de carácter severo o estricto se podrá obtener altos ingresos a las arcas del estado, pero también se debe observar que no todos los países tienen el mismo poder económico para hacer frente a medidas de restricción para la colocación de sus productos en mercados extranjeros, por lo cual esto puede causar un efecto inverso y reducir la inversión extranjera en el país que fije excesivas medidas de protección.</a:t>
            </a:r>
          </a:p>
          <a:p>
            <a:endParaRPr lang="es-EC" sz="1200" b="0" i="0" kern="1200" dirty="0" smtClean="0">
              <a:solidFill>
                <a:schemeClr val="tx1"/>
              </a:solidFill>
              <a:effectLst/>
              <a:latin typeface="+mn-lt"/>
              <a:ea typeface="+mn-ea"/>
              <a:cs typeface="+mn-cs"/>
            </a:endParaRPr>
          </a:p>
          <a:p>
            <a:r>
              <a:rPr lang="es-EC" sz="1200" b="0" i="0" kern="1200" dirty="0" smtClean="0">
                <a:solidFill>
                  <a:schemeClr val="tx1"/>
                </a:solidFill>
                <a:effectLst/>
                <a:latin typeface="+mn-lt"/>
                <a:ea typeface="+mn-ea"/>
                <a:cs typeface="+mn-cs"/>
              </a:rPr>
              <a:t>La balanza comercial se refiere exclusivamente a la diferencia entre los ingresos por exportaciones e importaciones. La balanza de pagos comprende un número de transacciones mucho más amplia; e incluye a la balanza comercial.</a:t>
            </a: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7BBD7B9C-BCF5-43B1-8853-EC2A058A6D2D}" type="slidenum">
              <a:rPr lang="es-EC" smtClean="0"/>
              <a:t>6</a:t>
            </a:fld>
            <a:endParaRPr lang="es-EC"/>
          </a:p>
        </p:txBody>
      </p:sp>
    </p:spTree>
    <p:extLst>
      <p:ext uri="{BB962C8B-B14F-4D97-AF65-F5344CB8AC3E}">
        <p14:creationId xmlns:p14="http://schemas.microsoft.com/office/powerpoint/2010/main" val="907976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7BBD7B9C-BCF5-43B1-8853-EC2A058A6D2D}" type="slidenum">
              <a:rPr lang="es-EC" smtClean="0"/>
              <a:t>7</a:t>
            </a:fld>
            <a:endParaRPr lang="es-EC"/>
          </a:p>
        </p:txBody>
      </p:sp>
    </p:spTree>
    <p:extLst>
      <p:ext uri="{BB962C8B-B14F-4D97-AF65-F5344CB8AC3E}">
        <p14:creationId xmlns:p14="http://schemas.microsoft.com/office/powerpoint/2010/main" val="877195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La base imponible para el cálculo del ICE (Impuesto al Consumo Especial) es el valor Ex Aduana (Valor en aduana + derechos arancelarios + </a:t>
            </a:r>
            <a:r>
              <a:rPr lang="es-EC" sz="1200" kern="1200" dirty="0" err="1" smtClean="0">
                <a:solidFill>
                  <a:schemeClr val="tx1"/>
                </a:solidFill>
                <a:effectLst/>
                <a:latin typeface="+mn-lt"/>
                <a:ea typeface="+mn-ea"/>
                <a:cs typeface="+mn-cs"/>
              </a:rPr>
              <a:t>Fodinfa</a:t>
            </a:r>
            <a:r>
              <a:rPr lang="es-EC" sz="1200" kern="1200" dirty="0" smtClean="0">
                <a:solidFill>
                  <a:schemeClr val="tx1"/>
                </a:solidFill>
                <a:effectLst/>
                <a:latin typeface="+mn-lt"/>
                <a:ea typeface="+mn-ea"/>
                <a:cs typeface="+mn-cs"/>
              </a:rPr>
              <a:t>)  incrementado en un 25% .y su resultado por la tarifa del ICE dependiendo de la establecida para cada producto, como se puede apreciar en la tabla del SRI.</a:t>
            </a:r>
          </a:p>
          <a:p>
            <a:pPr lvl="0"/>
            <a:endParaRPr lang="es-EC"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Cupo 2012-2014 equivalente a 553 millones de dólares en valor FOB.</a:t>
            </a:r>
          </a:p>
          <a:p>
            <a:pPr lvl="0"/>
            <a:r>
              <a:rPr lang="es-EC" sz="1200" kern="1200" dirty="0" smtClean="0">
                <a:solidFill>
                  <a:schemeClr val="tx1"/>
                </a:solidFill>
                <a:effectLst/>
                <a:latin typeface="+mn-lt"/>
                <a:ea typeface="+mn-ea"/>
                <a:cs typeface="+mn-cs"/>
              </a:rPr>
              <a:t>Cupo 2015 equivalente a 300 millones de dólares en valor FOB.</a:t>
            </a:r>
          </a:p>
          <a:p>
            <a:pPr lvl="0"/>
            <a:r>
              <a:rPr lang="es-EC" sz="1200" kern="1200" dirty="0" smtClean="0">
                <a:solidFill>
                  <a:schemeClr val="tx1"/>
                </a:solidFill>
                <a:effectLst/>
                <a:latin typeface="+mn-lt"/>
                <a:ea typeface="+mn-ea"/>
                <a:cs typeface="+mn-cs"/>
              </a:rPr>
              <a:t>Cupo 2016 equivalente a 280 millones de dólares en valor FOB.</a:t>
            </a:r>
          </a:p>
          <a:p>
            <a:pPr lvl="0"/>
            <a:endParaRPr lang="es-EC" sz="1200" kern="1200" dirty="0" smtClean="0">
              <a:solidFill>
                <a:schemeClr val="tx1"/>
              </a:solidFill>
              <a:effectLst/>
              <a:latin typeface="+mn-lt"/>
              <a:ea typeface="+mn-ea"/>
              <a:cs typeface="+mn-cs"/>
            </a:endParaRPr>
          </a:p>
          <a:p>
            <a:r>
              <a:rPr lang="es-EC"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NTE INEN 2204  gestión ambiental. Aire. Vehículos automotores. Límites permitidos de emisiones producidas por fuentes móviles terrestres que emplean gasolina 	</a:t>
            </a:r>
          </a:p>
          <a:p>
            <a:r>
              <a:rPr lang="es-EC"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RTE INEN 017:2008 CONTROL DE EMISIONES CONTAMINANTES DE FUENTES MÓVILES TERRESTRES.</a:t>
            </a:r>
          </a:p>
          <a:p>
            <a:r>
              <a:rPr lang="es-EC" sz="11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RTE INEN 034 (3R) “ELEMENTOS MÍNIMOS DE SEGURIDAD EN VEHÍCULOS AUTOMOTORES”</a:t>
            </a:r>
            <a:endParaRPr lang="es-EC" sz="1100" b="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s-EC" dirty="0"/>
          </a:p>
        </p:txBody>
      </p:sp>
      <p:sp>
        <p:nvSpPr>
          <p:cNvPr id="4" name="Marcador de número de diapositiva 3"/>
          <p:cNvSpPr>
            <a:spLocks noGrp="1"/>
          </p:cNvSpPr>
          <p:nvPr>
            <p:ph type="sldNum" sz="quarter" idx="10"/>
          </p:nvPr>
        </p:nvSpPr>
        <p:spPr/>
        <p:txBody>
          <a:bodyPr/>
          <a:lstStyle/>
          <a:p>
            <a:fld id="{7BBD7B9C-BCF5-43B1-8853-EC2A058A6D2D}" type="slidenum">
              <a:rPr lang="es-EC" smtClean="0"/>
              <a:t>8</a:t>
            </a:fld>
            <a:endParaRPr lang="es-EC"/>
          </a:p>
        </p:txBody>
      </p:sp>
    </p:spTree>
    <p:extLst>
      <p:ext uri="{BB962C8B-B14F-4D97-AF65-F5344CB8AC3E}">
        <p14:creationId xmlns:p14="http://schemas.microsoft.com/office/powerpoint/2010/main" val="3041267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7BBD7B9C-BCF5-43B1-8853-EC2A058A6D2D}" type="slidenum">
              <a:rPr lang="es-EC" smtClean="0"/>
              <a:t>9</a:t>
            </a:fld>
            <a:endParaRPr lang="es-EC"/>
          </a:p>
        </p:txBody>
      </p:sp>
    </p:spTree>
    <p:extLst>
      <p:ext uri="{BB962C8B-B14F-4D97-AF65-F5344CB8AC3E}">
        <p14:creationId xmlns:p14="http://schemas.microsoft.com/office/powerpoint/2010/main" val="818606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7BBD7B9C-BCF5-43B1-8853-EC2A058A6D2D}" type="slidenum">
              <a:rPr lang="es-EC" smtClean="0"/>
              <a:t>10</a:t>
            </a:fld>
            <a:endParaRPr lang="es-EC"/>
          </a:p>
        </p:txBody>
      </p:sp>
    </p:spTree>
    <p:extLst>
      <p:ext uri="{BB962C8B-B14F-4D97-AF65-F5344CB8AC3E}">
        <p14:creationId xmlns:p14="http://schemas.microsoft.com/office/powerpoint/2010/main" val="2639927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9/17/2018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1.wdp"/><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8.png"/><Relationship Id="rId4" Type="http://schemas.openxmlformats.org/officeDocument/2006/relationships/diagramLayout" Target="../diagrams/layout4.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n para vehÃ­cul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07579"/>
            <a:ext cx="4781582" cy="2394387"/>
          </a:xfrm>
          <a:prstGeom prst="rect">
            <a:avLst/>
          </a:prstGeom>
          <a:ln>
            <a:noFill/>
          </a:ln>
          <a:effectLst>
            <a:outerShdw blurRad="190500" algn="tl" rotWithShape="0">
              <a:srgbClr val="000000">
                <a:alpha val="70000"/>
              </a:srgbClr>
            </a:outerShdw>
            <a:softEdge rad="635000"/>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4227087" y="4969803"/>
            <a:ext cx="5734518" cy="808872"/>
          </a:xfrm>
        </p:spPr>
        <p:txBody>
          <a:bodyPr/>
          <a:lstStyle/>
          <a:p>
            <a:pPr algn="l"/>
            <a:r>
              <a:rPr lang="es-EC" sz="2000" b="1" dirty="0"/>
              <a:t/>
            </a:r>
            <a:br>
              <a:rPr lang="es-EC" sz="2000" b="1" dirty="0"/>
            </a:br>
            <a:r>
              <a:rPr lang="es-EC" sz="2000" b="1" dirty="0"/>
              <a:t>Autor: </a:t>
            </a:r>
            <a:r>
              <a:rPr lang="es-EC" sz="2000" b="1" dirty="0" smtClean="0"/>
              <a:t>Vergara Quezada, Carla Alejandra</a:t>
            </a:r>
            <a:br>
              <a:rPr lang="es-EC" sz="2000" b="1" dirty="0" smtClean="0"/>
            </a:br>
            <a:r>
              <a:rPr lang="es-EC" sz="2000" b="1" dirty="0" smtClean="0"/>
              <a:t>Director: Ing. Aguas Alarcón, Francisco Xavier</a:t>
            </a:r>
            <a:r>
              <a:rPr lang="es-EC" sz="2000" b="1" dirty="0"/>
              <a:t/>
            </a:r>
            <a:br>
              <a:rPr lang="es-EC" sz="2000" b="1" dirty="0"/>
            </a:br>
            <a:endParaRPr lang="es-EC" sz="2000" b="1" dirty="0"/>
          </a:p>
        </p:txBody>
      </p:sp>
      <p:sp>
        <p:nvSpPr>
          <p:cNvPr id="3" name="Subtítulo 2"/>
          <p:cNvSpPr>
            <a:spLocks noGrp="1"/>
          </p:cNvSpPr>
          <p:nvPr>
            <p:ph type="subTitle" idx="1"/>
          </p:nvPr>
        </p:nvSpPr>
        <p:spPr>
          <a:xfrm>
            <a:off x="1966565" y="2287389"/>
            <a:ext cx="7766936" cy="1096899"/>
          </a:xfrm>
        </p:spPr>
        <p:txBody>
          <a:bodyPr>
            <a:normAutofit/>
          </a:bodyPr>
          <a:lstStyle/>
          <a:p>
            <a:pPr algn="ctr"/>
            <a:r>
              <a:rPr lang="es-EC" sz="2400" b="1" dirty="0" smtClean="0"/>
              <a:t>Carrera de Ingeniería en Comercio Exterior y Negociación Internacional</a:t>
            </a:r>
            <a:endParaRPr lang="es-EC" sz="2400" b="1" dirty="0"/>
          </a:p>
        </p:txBody>
      </p:sp>
      <p:pic>
        <p:nvPicPr>
          <p:cNvPr id="1026" name="Picture 2" descr="Resultado de imagen para 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9503" y="173049"/>
            <a:ext cx="6108878" cy="1577726"/>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1922011" y="3360617"/>
            <a:ext cx="8039594" cy="823985"/>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000" b="1" dirty="0" smtClean="0"/>
              <a:t>Tema: “Influencia de la política comercial del Ecuador en la importación de vehículos”</a:t>
            </a:r>
            <a:endParaRPr lang="es-EC" sz="2000" b="1" dirty="0"/>
          </a:p>
        </p:txBody>
      </p:sp>
      <p:sp>
        <p:nvSpPr>
          <p:cNvPr id="7" name="Título 1"/>
          <p:cNvSpPr txBox="1">
            <a:spLocks/>
          </p:cNvSpPr>
          <p:nvPr/>
        </p:nvSpPr>
        <p:spPr>
          <a:xfrm>
            <a:off x="4976608" y="5704772"/>
            <a:ext cx="5734518" cy="80887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C" sz="2000" b="1" dirty="0" smtClean="0">
                <a:solidFill>
                  <a:schemeClr val="tx1"/>
                </a:solidFill>
              </a:rPr>
              <a:t>SANGOLQUI - 2018</a:t>
            </a:r>
            <a:endParaRPr lang="es-EC" sz="2000" b="1" dirty="0">
              <a:solidFill>
                <a:schemeClr val="tx1"/>
              </a:solidFill>
            </a:endParaRPr>
          </a:p>
        </p:txBody>
      </p:sp>
    </p:spTree>
    <p:extLst>
      <p:ext uri="{BB962C8B-B14F-4D97-AF65-F5344CB8AC3E}">
        <p14:creationId xmlns:p14="http://schemas.microsoft.com/office/powerpoint/2010/main" val="689808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2534" y="237067"/>
            <a:ext cx="7552266" cy="728133"/>
          </a:xfrm>
        </p:spPr>
        <p:txBody>
          <a:bodyPr/>
          <a:lstStyle/>
          <a:p>
            <a:r>
              <a:rPr lang="es-EC" dirty="0" smtClean="0"/>
              <a:t>Análisis de Hipótesis y Resultados</a:t>
            </a:r>
            <a:endParaRPr lang="es-EC" dirty="0"/>
          </a:p>
        </p:txBody>
      </p:sp>
      <p:pic>
        <p:nvPicPr>
          <p:cNvPr id="5" name="Imagen 4"/>
          <p:cNvPicPr>
            <a:picLocks noChangeAspect="1"/>
          </p:cNvPicPr>
          <p:nvPr/>
        </p:nvPicPr>
        <p:blipFill>
          <a:blip r:embed="rId3"/>
          <a:stretch>
            <a:fillRect/>
          </a:stretch>
        </p:blipFill>
        <p:spPr>
          <a:xfrm>
            <a:off x="4134459" y="965200"/>
            <a:ext cx="2568416" cy="1142743"/>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3643159489"/>
              </p:ext>
            </p:extLst>
          </p:nvPr>
        </p:nvGraphicFramePr>
        <p:xfrm>
          <a:off x="965200" y="2408132"/>
          <a:ext cx="9211734" cy="4093211"/>
        </p:xfrm>
        <a:graphic>
          <a:graphicData uri="http://schemas.openxmlformats.org/drawingml/2006/table">
            <a:tbl>
              <a:tblPr>
                <a:tableStyleId>{5C22544A-7EE6-4342-B048-85BDC9FD1C3A}</a:tableStyleId>
              </a:tblPr>
              <a:tblGrid>
                <a:gridCol w="1242995"/>
                <a:gridCol w="5676341"/>
                <a:gridCol w="1066317"/>
                <a:gridCol w="1226081"/>
              </a:tblGrid>
              <a:tr h="273095">
                <a:tc gridSpan="4">
                  <a:txBody>
                    <a:bodyPr/>
                    <a:lstStyle/>
                    <a:p>
                      <a:pPr algn="ctr" fontAlgn="ctr"/>
                      <a:r>
                        <a:rPr lang="es-EC" sz="1700" b="1" u="none" strike="noStrike" kern="1200" dirty="0">
                          <a:solidFill>
                            <a:schemeClr val="dk1"/>
                          </a:solidFill>
                          <a:effectLst/>
                          <a:latin typeface="+mn-lt"/>
                          <a:ea typeface="+mn-ea"/>
                          <a:cs typeface="+mn-cs"/>
                        </a:rPr>
                        <a:t>Pregunta Base</a:t>
                      </a:r>
                    </a:p>
                  </a:txBody>
                  <a:tcPr marL="9525" marR="9525" marT="9525" marB="0" anchor="ctr">
                    <a:solidFill>
                      <a:schemeClr val="tx2">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537026">
                <a:tc gridSpan="4">
                  <a:txBody>
                    <a:bodyPr/>
                    <a:lstStyle/>
                    <a:p>
                      <a:pPr algn="l" fontAlgn="ctr"/>
                      <a:r>
                        <a:rPr lang="es-EC" sz="1700" u="none" strike="noStrike" kern="1200" dirty="0">
                          <a:solidFill>
                            <a:schemeClr val="dk1"/>
                          </a:solidFill>
                          <a:effectLst/>
                          <a:latin typeface="+mn-lt"/>
                          <a:ea typeface="+mn-ea"/>
                          <a:cs typeface="+mn-cs"/>
                        </a:rPr>
                        <a:t>Las disposiciones aprobadas para la importación de vehículos automóviles de pasajeros en lo relativo a ... influyen en las importaciones de vehículos.</a:t>
                      </a:r>
                    </a:p>
                  </a:txBody>
                  <a:tcPr marL="9525" marR="9525" marT="9525" marB="0" anchor="ctr">
                    <a:solidFill>
                      <a:srgbClr val="E8EEF0"/>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273095">
                <a:tc>
                  <a:txBody>
                    <a:bodyPr/>
                    <a:lstStyle/>
                    <a:p>
                      <a:pPr algn="ctr" fontAlgn="ctr"/>
                      <a:r>
                        <a:rPr lang="es-EC" sz="1700" b="1" u="none" strike="noStrike" kern="1200" dirty="0">
                          <a:solidFill>
                            <a:schemeClr val="dk1"/>
                          </a:solidFill>
                          <a:effectLst/>
                          <a:latin typeface="+mn-lt"/>
                          <a:ea typeface="+mn-ea"/>
                          <a:cs typeface="+mn-cs"/>
                        </a:rPr>
                        <a:t>N°</a:t>
                      </a:r>
                    </a:p>
                  </a:txBody>
                  <a:tcPr marL="9525" marR="9525" marT="9525" marB="0" anchor="ctr">
                    <a:solidFill>
                      <a:schemeClr val="tx2">
                        <a:lumMod val="20000"/>
                        <a:lumOff val="80000"/>
                      </a:schemeClr>
                    </a:solidFill>
                  </a:tcPr>
                </a:tc>
                <a:tc>
                  <a:txBody>
                    <a:bodyPr/>
                    <a:lstStyle/>
                    <a:p>
                      <a:pPr algn="ctr" fontAlgn="ctr"/>
                      <a:r>
                        <a:rPr lang="es-EC" sz="1700" b="1" u="none" strike="noStrike" kern="1200" dirty="0">
                          <a:solidFill>
                            <a:schemeClr val="dk1"/>
                          </a:solidFill>
                          <a:effectLst/>
                          <a:latin typeface="+mn-lt"/>
                          <a:ea typeface="+mn-ea"/>
                          <a:cs typeface="+mn-cs"/>
                        </a:rPr>
                        <a:t>Variable </a:t>
                      </a:r>
                    </a:p>
                  </a:txBody>
                  <a:tcPr marL="9525" marR="9525" marT="9525" marB="0" anchor="ctr">
                    <a:solidFill>
                      <a:schemeClr val="tx2">
                        <a:lumMod val="20000"/>
                        <a:lumOff val="80000"/>
                      </a:schemeClr>
                    </a:solidFill>
                  </a:tcPr>
                </a:tc>
                <a:tc>
                  <a:txBody>
                    <a:bodyPr/>
                    <a:lstStyle/>
                    <a:p>
                      <a:pPr algn="ctr" fontAlgn="ctr"/>
                      <a:r>
                        <a:rPr lang="es-EC" sz="1700" b="1" u="none" strike="noStrike" kern="1200" dirty="0">
                          <a:solidFill>
                            <a:schemeClr val="dk1"/>
                          </a:solidFill>
                          <a:effectLst/>
                          <a:latin typeface="+mn-lt"/>
                          <a:ea typeface="+mn-ea"/>
                          <a:cs typeface="+mn-cs"/>
                        </a:rPr>
                        <a:t>Hipótesis</a:t>
                      </a:r>
                    </a:p>
                  </a:txBody>
                  <a:tcPr marL="9525" marR="9525" marT="9525" marB="0" anchor="ctr">
                    <a:solidFill>
                      <a:schemeClr val="tx2">
                        <a:lumMod val="20000"/>
                        <a:lumOff val="80000"/>
                      </a:schemeClr>
                    </a:solidFill>
                  </a:tcPr>
                </a:tc>
                <a:tc>
                  <a:txBody>
                    <a:bodyPr/>
                    <a:lstStyle/>
                    <a:p>
                      <a:pPr algn="ctr" fontAlgn="ctr"/>
                      <a:r>
                        <a:rPr lang="es-EC" sz="1700" b="1" u="none" strike="noStrike" kern="1200" dirty="0">
                          <a:solidFill>
                            <a:schemeClr val="dk1"/>
                          </a:solidFill>
                          <a:effectLst/>
                          <a:latin typeface="+mn-lt"/>
                          <a:ea typeface="+mn-ea"/>
                          <a:cs typeface="+mn-cs"/>
                        </a:rPr>
                        <a:t>Media</a:t>
                      </a:r>
                    </a:p>
                  </a:txBody>
                  <a:tcPr marL="9525" marR="9525" marT="9525" marB="0" anchor="ctr">
                    <a:solidFill>
                      <a:schemeClr val="tx2">
                        <a:lumMod val="20000"/>
                        <a:lumOff val="80000"/>
                      </a:schemeClr>
                    </a:solidFill>
                  </a:tcPr>
                </a:tc>
              </a:tr>
              <a:tr h="273095">
                <a:tc>
                  <a:txBody>
                    <a:bodyPr/>
                    <a:lstStyle/>
                    <a:p>
                      <a:pPr algn="ctr" fontAlgn="b"/>
                      <a:r>
                        <a:rPr lang="es-EC" sz="1700" b="1" u="none" strike="noStrike" kern="1200" dirty="0">
                          <a:solidFill>
                            <a:schemeClr val="dk1"/>
                          </a:solidFill>
                          <a:effectLst/>
                          <a:latin typeface="+mn-lt"/>
                          <a:ea typeface="+mn-ea"/>
                          <a:cs typeface="+mn-cs"/>
                        </a:rPr>
                        <a:t>13</a:t>
                      </a:r>
                    </a:p>
                  </a:txBody>
                  <a:tcPr marL="9525" marR="9525" marT="9525" marB="0" anchor="b">
                    <a:solidFill>
                      <a:srgbClr val="E8EEF0"/>
                    </a:solidFill>
                  </a:tcPr>
                </a:tc>
                <a:tc>
                  <a:txBody>
                    <a:bodyPr/>
                    <a:lstStyle/>
                    <a:p>
                      <a:pPr algn="l" fontAlgn="ctr"/>
                      <a:r>
                        <a:rPr lang="es-EC" sz="1700" u="none" strike="noStrike" kern="1200" dirty="0">
                          <a:solidFill>
                            <a:schemeClr val="dk1"/>
                          </a:solidFill>
                          <a:effectLst/>
                          <a:latin typeface="+mn-lt"/>
                          <a:ea typeface="+mn-ea"/>
                          <a:cs typeface="+mn-cs"/>
                        </a:rPr>
                        <a:t>Ventilación</a:t>
                      </a:r>
                    </a:p>
                  </a:txBody>
                  <a:tcPr marL="9525" marR="9525" marT="9525" marB="0" anchor="ctr">
                    <a:solidFill>
                      <a:srgbClr val="E8EEF0"/>
                    </a:solidFill>
                  </a:tcPr>
                </a:tc>
                <a:tc>
                  <a:txBody>
                    <a:bodyPr/>
                    <a:lstStyle/>
                    <a:p>
                      <a:pPr algn="ctr" fontAlgn="ctr"/>
                      <a:r>
                        <a:rPr lang="es-EC" sz="1700" u="none" strike="noStrike" kern="1200" dirty="0">
                          <a:solidFill>
                            <a:schemeClr val="dk1"/>
                          </a:solidFill>
                          <a:effectLst/>
                          <a:latin typeface="+mn-lt"/>
                          <a:ea typeface="+mn-ea"/>
                          <a:cs typeface="+mn-cs"/>
                        </a:rPr>
                        <a:t>2</a:t>
                      </a:r>
                    </a:p>
                  </a:txBody>
                  <a:tcPr marL="9525" marR="9525" marT="9525" marB="0" anchor="ctr">
                    <a:solidFill>
                      <a:srgbClr val="E8EEF0"/>
                    </a:solidFill>
                  </a:tcPr>
                </a:tc>
                <a:tc>
                  <a:txBody>
                    <a:bodyPr/>
                    <a:lstStyle/>
                    <a:p>
                      <a:pPr algn="ctr" fontAlgn="ctr"/>
                      <a:r>
                        <a:rPr lang="es-EC" sz="1700" u="none" strike="noStrike" kern="1200">
                          <a:solidFill>
                            <a:schemeClr val="dk1"/>
                          </a:solidFill>
                          <a:effectLst/>
                          <a:latin typeface="+mn-lt"/>
                          <a:ea typeface="+mn-ea"/>
                          <a:cs typeface="+mn-cs"/>
                        </a:rPr>
                        <a:t>-0,08</a:t>
                      </a:r>
                    </a:p>
                  </a:txBody>
                  <a:tcPr marL="9525" marR="9525" marT="9525" marB="0" anchor="ctr">
                    <a:solidFill>
                      <a:srgbClr val="E8EEF0"/>
                    </a:solidFill>
                  </a:tcPr>
                </a:tc>
              </a:tr>
              <a:tr h="273095">
                <a:tc>
                  <a:txBody>
                    <a:bodyPr/>
                    <a:lstStyle/>
                    <a:p>
                      <a:pPr algn="ctr" fontAlgn="b"/>
                      <a:r>
                        <a:rPr lang="es-EC" sz="1700" b="1" u="none" strike="noStrike" kern="1200" dirty="0">
                          <a:solidFill>
                            <a:schemeClr val="dk1"/>
                          </a:solidFill>
                          <a:effectLst/>
                          <a:latin typeface="+mn-lt"/>
                          <a:ea typeface="+mn-ea"/>
                          <a:cs typeface="+mn-cs"/>
                        </a:rPr>
                        <a:t>14</a:t>
                      </a:r>
                    </a:p>
                  </a:txBody>
                  <a:tcPr marL="9525" marR="9525" marT="9525" marB="0" anchor="b">
                    <a:solidFill>
                      <a:srgbClr val="E8EEF0"/>
                    </a:solidFill>
                  </a:tcPr>
                </a:tc>
                <a:tc>
                  <a:txBody>
                    <a:bodyPr/>
                    <a:lstStyle/>
                    <a:p>
                      <a:pPr algn="l" fontAlgn="ctr"/>
                      <a:r>
                        <a:rPr lang="es-EC" sz="1700" u="none" strike="noStrike" kern="1200" dirty="0">
                          <a:solidFill>
                            <a:schemeClr val="dk1"/>
                          </a:solidFill>
                          <a:effectLst/>
                          <a:latin typeface="+mn-lt"/>
                          <a:ea typeface="+mn-ea"/>
                          <a:cs typeface="+mn-cs"/>
                        </a:rPr>
                        <a:t>Vidrios</a:t>
                      </a:r>
                    </a:p>
                  </a:txBody>
                  <a:tcPr marL="9525" marR="9525" marT="9525" marB="0" anchor="ctr">
                    <a:solidFill>
                      <a:srgbClr val="E8EEF0"/>
                    </a:solidFill>
                  </a:tcPr>
                </a:tc>
                <a:tc>
                  <a:txBody>
                    <a:bodyPr/>
                    <a:lstStyle/>
                    <a:p>
                      <a:pPr algn="ctr" fontAlgn="ctr"/>
                      <a:r>
                        <a:rPr lang="es-EC" sz="1700" u="none" strike="noStrike" kern="1200">
                          <a:solidFill>
                            <a:schemeClr val="dk1"/>
                          </a:solidFill>
                          <a:effectLst/>
                          <a:latin typeface="+mn-lt"/>
                          <a:ea typeface="+mn-ea"/>
                          <a:cs typeface="+mn-cs"/>
                        </a:rPr>
                        <a:t>2</a:t>
                      </a:r>
                    </a:p>
                  </a:txBody>
                  <a:tcPr marL="9525" marR="9525" marT="9525" marB="0" anchor="ctr">
                    <a:solidFill>
                      <a:srgbClr val="E8EEF0"/>
                    </a:solidFill>
                  </a:tcPr>
                </a:tc>
                <a:tc>
                  <a:txBody>
                    <a:bodyPr/>
                    <a:lstStyle/>
                    <a:p>
                      <a:pPr algn="ctr" fontAlgn="ctr"/>
                      <a:r>
                        <a:rPr lang="es-EC" sz="1700" u="none" strike="noStrike" kern="1200">
                          <a:solidFill>
                            <a:schemeClr val="dk1"/>
                          </a:solidFill>
                          <a:effectLst/>
                          <a:latin typeface="+mn-lt"/>
                          <a:ea typeface="+mn-ea"/>
                          <a:cs typeface="+mn-cs"/>
                        </a:rPr>
                        <a:t>0,58</a:t>
                      </a:r>
                    </a:p>
                  </a:txBody>
                  <a:tcPr marL="9525" marR="9525" marT="9525" marB="0" anchor="ctr">
                    <a:solidFill>
                      <a:srgbClr val="E8EEF0"/>
                    </a:solidFill>
                  </a:tcPr>
                </a:tc>
              </a:tr>
              <a:tr h="273095">
                <a:tc>
                  <a:txBody>
                    <a:bodyPr/>
                    <a:lstStyle/>
                    <a:p>
                      <a:pPr algn="ctr" fontAlgn="b"/>
                      <a:r>
                        <a:rPr lang="es-EC" sz="1700" b="1" u="none" strike="noStrike" kern="1200" dirty="0">
                          <a:solidFill>
                            <a:schemeClr val="dk1"/>
                          </a:solidFill>
                          <a:effectLst/>
                          <a:latin typeface="+mn-lt"/>
                          <a:ea typeface="+mn-ea"/>
                          <a:cs typeface="+mn-cs"/>
                        </a:rPr>
                        <a:t>15</a:t>
                      </a:r>
                    </a:p>
                  </a:txBody>
                  <a:tcPr marL="9525" marR="9525" marT="9525" marB="0" anchor="b">
                    <a:solidFill>
                      <a:srgbClr val="E8EEF0"/>
                    </a:solidFill>
                  </a:tcPr>
                </a:tc>
                <a:tc>
                  <a:txBody>
                    <a:bodyPr/>
                    <a:lstStyle/>
                    <a:p>
                      <a:pPr algn="l" fontAlgn="ctr"/>
                      <a:r>
                        <a:rPr lang="es-EC" sz="1700" u="none" strike="noStrike" kern="1200" dirty="0">
                          <a:solidFill>
                            <a:schemeClr val="dk1"/>
                          </a:solidFill>
                          <a:effectLst/>
                          <a:latin typeface="+mn-lt"/>
                          <a:ea typeface="+mn-ea"/>
                          <a:cs typeface="+mn-cs"/>
                        </a:rPr>
                        <a:t>Cinturones de seguridad</a:t>
                      </a:r>
                    </a:p>
                  </a:txBody>
                  <a:tcPr marL="9525" marR="9525" marT="9525" marB="0" anchor="ctr">
                    <a:solidFill>
                      <a:srgbClr val="E8EEF0"/>
                    </a:solidFill>
                  </a:tcPr>
                </a:tc>
                <a:tc>
                  <a:txBody>
                    <a:bodyPr/>
                    <a:lstStyle/>
                    <a:p>
                      <a:pPr algn="ctr" fontAlgn="ctr"/>
                      <a:r>
                        <a:rPr lang="es-EC" sz="1700" u="none" strike="noStrike" kern="1200">
                          <a:solidFill>
                            <a:schemeClr val="dk1"/>
                          </a:solidFill>
                          <a:effectLst/>
                          <a:latin typeface="+mn-lt"/>
                          <a:ea typeface="+mn-ea"/>
                          <a:cs typeface="+mn-cs"/>
                        </a:rPr>
                        <a:t>2</a:t>
                      </a:r>
                    </a:p>
                  </a:txBody>
                  <a:tcPr marL="9525" marR="9525" marT="9525" marB="0" anchor="ctr">
                    <a:solidFill>
                      <a:srgbClr val="E8EEF0"/>
                    </a:solidFill>
                  </a:tcPr>
                </a:tc>
                <a:tc>
                  <a:txBody>
                    <a:bodyPr/>
                    <a:lstStyle/>
                    <a:p>
                      <a:pPr algn="ctr" fontAlgn="ctr"/>
                      <a:r>
                        <a:rPr lang="es-EC" sz="1700" u="none" strike="noStrike" kern="1200">
                          <a:solidFill>
                            <a:schemeClr val="dk1"/>
                          </a:solidFill>
                          <a:effectLst/>
                          <a:latin typeface="+mn-lt"/>
                          <a:ea typeface="+mn-ea"/>
                          <a:cs typeface="+mn-cs"/>
                        </a:rPr>
                        <a:t>0,25</a:t>
                      </a:r>
                    </a:p>
                  </a:txBody>
                  <a:tcPr marL="9525" marR="9525" marT="9525" marB="0" anchor="ctr">
                    <a:solidFill>
                      <a:srgbClr val="E8EEF0"/>
                    </a:solidFill>
                  </a:tcPr>
                </a:tc>
              </a:tr>
              <a:tr h="273095">
                <a:tc>
                  <a:txBody>
                    <a:bodyPr/>
                    <a:lstStyle/>
                    <a:p>
                      <a:pPr algn="ctr" fontAlgn="b"/>
                      <a:r>
                        <a:rPr lang="es-EC" sz="1700" b="1" u="none" strike="noStrike" kern="1200" dirty="0">
                          <a:solidFill>
                            <a:schemeClr val="dk1"/>
                          </a:solidFill>
                          <a:effectLst/>
                          <a:latin typeface="+mn-lt"/>
                          <a:ea typeface="+mn-ea"/>
                          <a:cs typeface="+mn-cs"/>
                        </a:rPr>
                        <a:t>16</a:t>
                      </a:r>
                    </a:p>
                  </a:txBody>
                  <a:tcPr marL="9525" marR="9525" marT="9525" marB="0" anchor="b">
                    <a:solidFill>
                      <a:srgbClr val="E8EEF0"/>
                    </a:solidFill>
                  </a:tcPr>
                </a:tc>
                <a:tc>
                  <a:txBody>
                    <a:bodyPr/>
                    <a:lstStyle/>
                    <a:p>
                      <a:pPr algn="l" fontAlgn="ctr"/>
                      <a:r>
                        <a:rPr lang="es-EC" sz="1700" u="none" strike="noStrike" kern="1200" dirty="0">
                          <a:solidFill>
                            <a:schemeClr val="dk1"/>
                          </a:solidFill>
                          <a:effectLst/>
                          <a:latin typeface="+mn-lt"/>
                          <a:ea typeface="+mn-ea"/>
                          <a:cs typeface="+mn-cs"/>
                        </a:rPr>
                        <a:t>Parachoques frontal y posterior</a:t>
                      </a:r>
                    </a:p>
                  </a:txBody>
                  <a:tcPr marL="9525" marR="9525" marT="9525" marB="0" anchor="ctr">
                    <a:solidFill>
                      <a:srgbClr val="E8EEF0"/>
                    </a:solidFill>
                  </a:tcPr>
                </a:tc>
                <a:tc>
                  <a:txBody>
                    <a:bodyPr/>
                    <a:lstStyle/>
                    <a:p>
                      <a:pPr algn="ctr" fontAlgn="ctr"/>
                      <a:r>
                        <a:rPr lang="es-EC" sz="1700" u="none" strike="noStrike" kern="1200">
                          <a:solidFill>
                            <a:schemeClr val="dk1"/>
                          </a:solidFill>
                          <a:effectLst/>
                          <a:latin typeface="+mn-lt"/>
                          <a:ea typeface="+mn-ea"/>
                          <a:cs typeface="+mn-cs"/>
                        </a:rPr>
                        <a:t>2</a:t>
                      </a:r>
                    </a:p>
                  </a:txBody>
                  <a:tcPr marL="9525" marR="9525" marT="9525" marB="0" anchor="ctr">
                    <a:solidFill>
                      <a:srgbClr val="E8EEF0"/>
                    </a:solidFill>
                  </a:tcPr>
                </a:tc>
                <a:tc>
                  <a:txBody>
                    <a:bodyPr/>
                    <a:lstStyle/>
                    <a:p>
                      <a:pPr algn="ctr" fontAlgn="ctr"/>
                      <a:r>
                        <a:rPr lang="es-EC" sz="1700" u="none" strike="noStrike" kern="1200">
                          <a:solidFill>
                            <a:schemeClr val="dk1"/>
                          </a:solidFill>
                          <a:effectLst/>
                          <a:latin typeface="+mn-lt"/>
                          <a:ea typeface="+mn-ea"/>
                          <a:cs typeface="+mn-cs"/>
                        </a:rPr>
                        <a:t>0,08</a:t>
                      </a:r>
                    </a:p>
                  </a:txBody>
                  <a:tcPr marL="9525" marR="9525" marT="9525" marB="0" anchor="ctr">
                    <a:solidFill>
                      <a:srgbClr val="E8EEF0"/>
                    </a:solidFill>
                  </a:tcPr>
                </a:tc>
              </a:tr>
              <a:tr h="273095">
                <a:tc>
                  <a:txBody>
                    <a:bodyPr/>
                    <a:lstStyle/>
                    <a:p>
                      <a:pPr algn="ctr" fontAlgn="b"/>
                      <a:r>
                        <a:rPr lang="es-EC" sz="1700" b="1" u="none" strike="noStrike" kern="1200" dirty="0">
                          <a:solidFill>
                            <a:schemeClr val="dk1"/>
                          </a:solidFill>
                          <a:effectLst/>
                          <a:latin typeface="+mn-lt"/>
                          <a:ea typeface="+mn-ea"/>
                          <a:cs typeface="+mn-cs"/>
                        </a:rPr>
                        <a:t>17</a:t>
                      </a:r>
                    </a:p>
                  </a:txBody>
                  <a:tcPr marL="9525" marR="9525" marT="9525" marB="0" anchor="b">
                    <a:solidFill>
                      <a:srgbClr val="E8EEF0"/>
                    </a:solidFill>
                  </a:tcPr>
                </a:tc>
                <a:tc>
                  <a:txBody>
                    <a:bodyPr/>
                    <a:lstStyle/>
                    <a:p>
                      <a:pPr algn="l" fontAlgn="ctr"/>
                      <a:r>
                        <a:rPr lang="es-EC" sz="1700" u="none" strike="noStrike" kern="1200">
                          <a:solidFill>
                            <a:schemeClr val="dk1"/>
                          </a:solidFill>
                          <a:effectLst/>
                          <a:latin typeface="+mn-lt"/>
                          <a:ea typeface="+mn-ea"/>
                          <a:cs typeface="+mn-cs"/>
                        </a:rPr>
                        <a:t>Protección para impacto frontal y lateral</a:t>
                      </a:r>
                    </a:p>
                  </a:txBody>
                  <a:tcPr marL="9525" marR="9525" marT="9525" marB="0" anchor="ctr">
                    <a:solidFill>
                      <a:srgbClr val="E8EEF0"/>
                    </a:solidFill>
                  </a:tcPr>
                </a:tc>
                <a:tc>
                  <a:txBody>
                    <a:bodyPr/>
                    <a:lstStyle/>
                    <a:p>
                      <a:pPr algn="ctr" fontAlgn="ctr"/>
                      <a:r>
                        <a:rPr lang="es-EC" sz="1700" u="none" strike="noStrike" kern="1200" dirty="0">
                          <a:solidFill>
                            <a:schemeClr val="dk1"/>
                          </a:solidFill>
                          <a:effectLst/>
                          <a:latin typeface="+mn-lt"/>
                          <a:ea typeface="+mn-ea"/>
                          <a:cs typeface="+mn-cs"/>
                        </a:rPr>
                        <a:t>2</a:t>
                      </a:r>
                    </a:p>
                  </a:txBody>
                  <a:tcPr marL="9525" marR="9525" marT="9525" marB="0" anchor="ctr">
                    <a:solidFill>
                      <a:srgbClr val="E8EEF0"/>
                    </a:solidFill>
                  </a:tcPr>
                </a:tc>
                <a:tc>
                  <a:txBody>
                    <a:bodyPr/>
                    <a:lstStyle/>
                    <a:p>
                      <a:pPr algn="ctr" fontAlgn="ctr"/>
                      <a:r>
                        <a:rPr lang="es-EC" sz="1700" u="none" strike="noStrike" kern="1200">
                          <a:solidFill>
                            <a:schemeClr val="dk1"/>
                          </a:solidFill>
                          <a:effectLst/>
                          <a:latin typeface="+mn-lt"/>
                          <a:ea typeface="+mn-ea"/>
                          <a:cs typeface="+mn-cs"/>
                        </a:rPr>
                        <a:t>0,08</a:t>
                      </a:r>
                    </a:p>
                  </a:txBody>
                  <a:tcPr marL="9525" marR="9525" marT="9525" marB="0" anchor="ctr">
                    <a:solidFill>
                      <a:srgbClr val="E8EEF0"/>
                    </a:solidFill>
                  </a:tcPr>
                </a:tc>
              </a:tr>
              <a:tr h="273095">
                <a:tc>
                  <a:txBody>
                    <a:bodyPr/>
                    <a:lstStyle/>
                    <a:p>
                      <a:pPr algn="ctr" fontAlgn="b"/>
                      <a:r>
                        <a:rPr lang="es-EC" sz="1700" b="1" u="none" strike="noStrike" kern="1200" dirty="0">
                          <a:solidFill>
                            <a:schemeClr val="dk1"/>
                          </a:solidFill>
                          <a:effectLst/>
                          <a:latin typeface="+mn-lt"/>
                          <a:ea typeface="+mn-ea"/>
                          <a:cs typeface="+mn-cs"/>
                        </a:rPr>
                        <a:t>18</a:t>
                      </a:r>
                    </a:p>
                  </a:txBody>
                  <a:tcPr marL="9525" marR="9525" marT="9525" marB="0" anchor="b">
                    <a:solidFill>
                      <a:srgbClr val="E8EEF0"/>
                    </a:solidFill>
                  </a:tcPr>
                </a:tc>
                <a:tc>
                  <a:txBody>
                    <a:bodyPr/>
                    <a:lstStyle/>
                    <a:p>
                      <a:pPr algn="l" fontAlgn="ctr"/>
                      <a:r>
                        <a:rPr lang="es-EC" sz="1700" u="none" strike="noStrike" kern="1200">
                          <a:solidFill>
                            <a:schemeClr val="dk1"/>
                          </a:solidFill>
                          <a:effectLst/>
                          <a:latin typeface="+mn-lt"/>
                          <a:ea typeface="+mn-ea"/>
                          <a:cs typeface="+mn-cs"/>
                        </a:rPr>
                        <a:t>Bolsas de aire</a:t>
                      </a:r>
                    </a:p>
                  </a:txBody>
                  <a:tcPr marL="9525" marR="9525" marT="9525" marB="0" anchor="ctr">
                    <a:solidFill>
                      <a:srgbClr val="E8EEF0"/>
                    </a:solidFill>
                  </a:tcPr>
                </a:tc>
                <a:tc>
                  <a:txBody>
                    <a:bodyPr/>
                    <a:lstStyle/>
                    <a:p>
                      <a:pPr algn="ctr" fontAlgn="ctr"/>
                      <a:r>
                        <a:rPr lang="es-EC" sz="1700" u="none" strike="noStrike" kern="1200" dirty="0">
                          <a:solidFill>
                            <a:schemeClr val="dk1"/>
                          </a:solidFill>
                          <a:effectLst/>
                          <a:latin typeface="+mn-lt"/>
                          <a:ea typeface="+mn-ea"/>
                          <a:cs typeface="+mn-cs"/>
                        </a:rPr>
                        <a:t>2</a:t>
                      </a:r>
                    </a:p>
                  </a:txBody>
                  <a:tcPr marL="9525" marR="9525" marT="9525" marB="0" anchor="ctr">
                    <a:solidFill>
                      <a:srgbClr val="E8EEF0"/>
                    </a:solidFill>
                  </a:tcPr>
                </a:tc>
                <a:tc>
                  <a:txBody>
                    <a:bodyPr/>
                    <a:lstStyle/>
                    <a:p>
                      <a:pPr algn="ctr" fontAlgn="ctr"/>
                      <a:r>
                        <a:rPr lang="es-EC" sz="1700" u="none" strike="noStrike" kern="1200">
                          <a:solidFill>
                            <a:schemeClr val="dk1"/>
                          </a:solidFill>
                          <a:effectLst/>
                          <a:latin typeface="+mn-lt"/>
                          <a:ea typeface="+mn-ea"/>
                          <a:cs typeface="+mn-cs"/>
                        </a:rPr>
                        <a:t>-0,17</a:t>
                      </a:r>
                    </a:p>
                  </a:txBody>
                  <a:tcPr marL="9525" marR="9525" marT="9525" marB="0" anchor="ctr">
                    <a:solidFill>
                      <a:srgbClr val="E8EEF0"/>
                    </a:solidFill>
                  </a:tcPr>
                </a:tc>
              </a:tr>
              <a:tr h="273095">
                <a:tc>
                  <a:txBody>
                    <a:bodyPr/>
                    <a:lstStyle/>
                    <a:p>
                      <a:pPr algn="ctr" fontAlgn="b"/>
                      <a:r>
                        <a:rPr lang="es-EC" sz="1700" b="1" u="none" strike="noStrike" kern="1200" dirty="0">
                          <a:solidFill>
                            <a:schemeClr val="dk1"/>
                          </a:solidFill>
                          <a:effectLst/>
                          <a:latin typeface="+mn-lt"/>
                          <a:ea typeface="+mn-ea"/>
                          <a:cs typeface="+mn-cs"/>
                        </a:rPr>
                        <a:t>19</a:t>
                      </a:r>
                    </a:p>
                  </a:txBody>
                  <a:tcPr marL="9525" marR="9525" marT="9525" marB="0" anchor="b">
                    <a:solidFill>
                      <a:srgbClr val="E8EEF0"/>
                    </a:solidFill>
                  </a:tcPr>
                </a:tc>
                <a:tc>
                  <a:txBody>
                    <a:bodyPr/>
                    <a:lstStyle/>
                    <a:p>
                      <a:pPr algn="l" fontAlgn="ctr"/>
                      <a:r>
                        <a:rPr lang="es-EC" sz="1700" u="none" strike="noStrike" kern="1200">
                          <a:solidFill>
                            <a:schemeClr val="dk1"/>
                          </a:solidFill>
                          <a:effectLst/>
                          <a:latin typeface="+mn-lt"/>
                          <a:ea typeface="+mn-ea"/>
                          <a:cs typeface="+mn-cs"/>
                        </a:rPr>
                        <a:t>Avisador acústico y luminoso de uso de cinturón</a:t>
                      </a:r>
                    </a:p>
                  </a:txBody>
                  <a:tcPr marL="9525" marR="9525" marT="9525" marB="0" anchor="ctr">
                    <a:solidFill>
                      <a:srgbClr val="E8EEF0"/>
                    </a:solidFill>
                  </a:tcPr>
                </a:tc>
                <a:tc>
                  <a:txBody>
                    <a:bodyPr/>
                    <a:lstStyle/>
                    <a:p>
                      <a:pPr algn="ctr" fontAlgn="ctr"/>
                      <a:r>
                        <a:rPr lang="es-EC" sz="1700" u="none" strike="noStrike" kern="1200" dirty="0">
                          <a:solidFill>
                            <a:schemeClr val="dk1"/>
                          </a:solidFill>
                          <a:effectLst/>
                          <a:latin typeface="+mn-lt"/>
                          <a:ea typeface="+mn-ea"/>
                          <a:cs typeface="+mn-cs"/>
                        </a:rPr>
                        <a:t>2</a:t>
                      </a:r>
                    </a:p>
                  </a:txBody>
                  <a:tcPr marL="9525" marR="9525" marT="9525" marB="0" anchor="ctr">
                    <a:solidFill>
                      <a:srgbClr val="E8EEF0"/>
                    </a:solidFill>
                  </a:tcPr>
                </a:tc>
                <a:tc>
                  <a:txBody>
                    <a:bodyPr/>
                    <a:lstStyle/>
                    <a:p>
                      <a:pPr algn="ctr" fontAlgn="ctr"/>
                      <a:r>
                        <a:rPr lang="es-EC" sz="1700" u="none" strike="noStrike" kern="1200">
                          <a:solidFill>
                            <a:schemeClr val="dk1"/>
                          </a:solidFill>
                          <a:effectLst/>
                          <a:latin typeface="+mn-lt"/>
                          <a:ea typeface="+mn-ea"/>
                          <a:cs typeface="+mn-cs"/>
                        </a:rPr>
                        <a:t>-0,08</a:t>
                      </a:r>
                    </a:p>
                  </a:txBody>
                  <a:tcPr marL="9525" marR="9525" marT="9525" marB="0" anchor="ctr">
                    <a:solidFill>
                      <a:srgbClr val="E8EEF0"/>
                    </a:solidFill>
                  </a:tcPr>
                </a:tc>
              </a:tr>
              <a:tr h="288209">
                <a:tc>
                  <a:txBody>
                    <a:bodyPr/>
                    <a:lstStyle/>
                    <a:p>
                      <a:pPr algn="ctr" fontAlgn="b"/>
                      <a:r>
                        <a:rPr lang="es-EC" sz="1700" b="1" u="none" strike="noStrike" kern="1200" dirty="0">
                          <a:solidFill>
                            <a:schemeClr val="dk1"/>
                          </a:solidFill>
                          <a:effectLst/>
                          <a:latin typeface="+mn-lt"/>
                          <a:ea typeface="+mn-ea"/>
                          <a:cs typeface="+mn-cs"/>
                        </a:rPr>
                        <a:t>20</a:t>
                      </a:r>
                    </a:p>
                  </a:txBody>
                  <a:tcPr marL="9525" marR="9525" marT="9525" marB="0" anchor="b">
                    <a:solidFill>
                      <a:srgbClr val="E8EEF0"/>
                    </a:solidFill>
                  </a:tcPr>
                </a:tc>
                <a:tc>
                  <a:txBody>
                    <a:bodyPr/>
                    <a:lstStyle/>
                    <a:p>
                      <a:pPr algn="l" fontAlgn="ctr"/>
                      <a:r>
                        <a:rPr lang="es-EC" sz="1700" u="none" strike="noStrike" kern="1200" dirty="0">
                          <a:solidFill>
                            <a:schemeClr val="dk1"/>
                          </a:solidFill>
                          <a:effectLst/>
                          <a:latin typeface="+mn-lt"/>
                          <a:ea typeface="+mn-ea"/>
                          <a:cs typeface="+mn-cs"/>
                        </a:rPr>
                        <a:t>Cerraduras con sistema de bloqueo de apertura interior</a:t>
                      </a:r>
                    </a:p>
                  </a:txBody>
                  <a:tcPr marL="9525" marR="9525" marT="9525" marB="0" anchor="ctr">
                    <a:solidFill>
                      <a:srgbClr val="E8EEF0"/>
                    </a:solidFill>
                  </a:tcPr>
                </a:tc>
                <a:tc>
                  <a:txBody>
                    <a:bodyPr/>
                    <a:lstStyle/>
                    <a:p>
                      <a:pPr algn="ctr" fontAlgn="ctr"/>
                      <a:r>
                        <a:rPr lang="es-EC" sz="1700" u="none" strike="noStrike" kern="1200" dirty="0">
                          <a:solidFill>
                            <a:schemeClr val="dk1"/>
                          </a:solidFill>
                          <a:effectLst/>
                          <a:latin typeface="+mn-lt"/>
                          <a:ea typeface="+mn-ea"/>
                          <a:cs typeface="+mn-cs"/>
                        </a:rPr>
                        <a:t>2</a:t>
                      </a:r>
                    </a:p>
                  </a:txBody>
                  <a:tcPr marL="9525" marR="9525" marT="9525" marB="0" anchor="ctr">
                    <a:solidFill>
                      <a:srgbClr val="E8EEF0"/>
                    </a:solidFill>
                  </a:tcPr>
                </a:tc>
                <a:tc>
                  <a:txBody>
                    <a:bodyPr/>
                    <a:lstStyle/>
                    <a:p>
                      <a:pPr algn="ctr" fontAlgn="ctr"/>
                      <a:r>
                        <a:rPr lang="es-EC" sz="1700" u="none" strike="noStrike" kern="1200" dirty="0">
                          <a:solidFill>
                            <a:schemeClr val="dk1"/>
                          </a:solidFill>
                          <a:effectLst/>
                          <a:latin typeface="+mn-lt"/>
                          <a:ea typeface="+mn-ea"/>
                          <a:cs typeface="+mn-cs"/>
                        </a:rPr>
                        <a:t>0,33</a:t>
                      </a:r>
                    </a:p>
                  </a:txBody>
                  <a:tcPr marL="9525" marR="9525" marT="9525" marB="0" anchor="ctr">
                    <a:solidFill>
                      <a:srgbClr val="E8EEF0"/>
                    </a:solidFill>
                  </a:tcPr>
                </a:tc>
              </a:tr>
              <a:tr h="273095">
                <a:tc>
                  <a:txBody>
                    <a:bodyPr/>
                    <a:lstStyle/>
                    <a:p>
                      <a:pPr algn="ctr" fontAlgn="b"/>
                      <a:r>
                        <a:rPr lang="es-EC" sz="1700" b="1" u="none" strike="noStrike" kern="1200" dirty="0">
                          <a:solidFill>
                            <a:schemeClr val="dk1"/>
                          </a:solidFill>
                          <a:effectLst/>
                          <a:latin typeface="+mn-lt"/>
                          <a:ea typeface="+mn-ea"/>
                          <a:cs typeface="+mn-cs"/>
                        </a:rPr>
                        <a:t>21</a:t>
                      </a:r>
                    </a:p>
                  </a:txBody>
                  <a:tcPr marL="9525" marR="9525" marT="9525" marB="0" anchor="b">
                    <a:solidFill>
                      <a:srgbClr val="E8EEF0"/>
                    </a:solidFill>
                  </a:tcPr>
                </a:tc>
                <a:tc>
                  <a:txBody>
                    <a:bodyPr/>
                    <a:lstStyle/>
                    <a:p>
                      <a:pPr algn="l" fontAlgn="ctr"/>
                      <a:r>
                        <a:rPr lang="es-EC" sz="1700" u="none" strike="noStrike" kern="1200">
                          <a:solidFill>
                            <a:schemeClr val="dk1"/>
                          </a:solidFill>
                          <a:effectLst/>
                          <a:latin typeface="+mn-lt"/>
                          <a:ea typeface="+mn-ea"/>
                          <a:cs typeface="+mn-cs"/>
                        </a:rPr>
                        <a:t>Capó</a:t>
                      </a:r>
                    </a:p>
                  </a:txBody>
                  <a:tcPr marL="9525" marR="9525" marT="9525" marB="0" anchor="ctr">
                    <a:solidFill>
                      <a:srgbClr val="E8EEF0"/>
                    </a:solidFill>
                  </a:tcPr>
                </a:tc>
                <a:tc>
                  <a:txBody>
                    <a:bodyPr/>
                    <a:lstStyle/>
                    <a:p>
                      <a:pPr algn="ctr" fontAlgn="ctr"/>
                      <a:r>
                        <a:rPr lang="es-EC" sz="1700" u="none" strike="noStrike" kern="1200">
                          <a:solidFill>
                            <a:schemeClr val="dk1"/>
                          </a:solidFill>
                          <a:effectLst/>
                          <a:latin typeface="+mn-lt"/>
                          <a:ea typeface="+mn-ea"/>
                          <a:cs typeface="+mn-cs"/>
                        </a:rPr>
                        <a:t>2</a:t>
                      </a:r>
                    </a:p>
                  </a:txBody>
                  <a:tcPr marL="9525" marR="9525" marT="9525" marB="0" anchor="ctr">
                    <a:solidFill>
                      <a:srgbClr val="E8EEF0"/>
                    </a:solidFill>
                  </a:tcPr>
                </a:tc>
                <a:tc>
                  <a:txBody>
                    <a:bodyPr/>
                    <a:lstStyle/>
                    <a:p>
                      <a:pPr algn="ctr" fontAlgn="ctr"/>
                      <a:r>
                        <a:rPr lang="es-EC" sz="1700" u="none" strike="noStrike" kern="1200" dirty="0">
                          <a:solidFill>
                            <a:schemeClr val="dk1"/>
                          </a:solidFill>
                          <a:effectLst/>
                          <a:latin typeface="+mn-lt"/>
                          <a:ea typeface="+mn-ea"/>
                          <a:cs typeface="+mn-cs"/>
                        </a:rPr>
                        <a:t>0,08</a:t>
                      </a:r>
                    </a:p>
                  </a:txBody>
                  <a:tcPr marL="9525" marR="9525" marT="9525" marB="0" anchor="ctr">
                    <a:solidFill>
                      <a:srgbClr val="E8EEF0"/>
                    </a:solidFill>
                  </a:tcPr>
                </a:tc>
              </a:tr>
              <a:tr h="537026">
                <a:tc>
                  <a:txBody>
                    <a:bodyPr/>
                    <a:lstStyle/>
                    <a:p>
                      <a:pPr algn="ctr" fontAlgn="b"/>
                      <a:r>
                        <a:rPr lang="es-EC" sz="1700" b="1" u="none" strike="noStrike" kern="1200" dirty="0">
                          <a:solidFill>
                            <a:schemeClr val="dk1"/>
                          </a:solidFill>
                          <a:effectLst/>
                          <a:latin typeface="+mn-lt"/>
                          <a:ea typeface="+mn-ea"/>
                          <a:cs typeface="+mn-cs"/>
                        </a:rPr>
                        <a:t>22</a:t>
                      </a:r>
                    </a:p>
                  </a:txBody>
                  <a:tcPr marL="9525" marR="9525" marT="9525" marB="0" anchor="b">
                    <a:solidFill>
                      <a:srgbClr val="E8EEF0"/>
                    </a:solidFill>
                  </a:tcPr>
                </a:tc>
                <a:tc>
                  <a:txBody>
                    <a:bodyPr/>
                    <a:lstStyle/>
                    <a:p>
                      <a:pPr algn="l" fontAlgn="ctr"/>
                      <a:r>
                        <a:rPr lang="es-EC" sz="1700" u="none" strike="noStrike" kern="1200">
                          <a:solidFill>
                            <a:schemeClr val="dk1"/>
                          </a:solidFill>
                          <a:effectLst/>
                          <a:latin typeface="+mn-lt"/>
                          <a:ea typeface="+mn-ea"/>
                          <a:cs typeface="+mn-cs"/>
                        </a:rPr>
                        <a:t>Límites máximos de emisiones permitidos para fuentes móviles con motor de gasolina</a:t>
                      </a:r>
                    </a:p>
                  </a:txBody>
                  <a:tcPr marL="9525" marR="9525" marT="9525" marB="0" anchor="ctr">
                    <a:solidFill>
                      <a:srgbClr val="E8EEF0"/>
                    </a:solidFill>
                  </a:tcPr>
                </a:tc>
                <a:tc>
                  <a:txBody>
                    <a:bodyPr/>
                    <a:lstStyle/>
                    <a:p>
                      <a:pPr algn="ctr" fontAlgn="ctr"/>
                      <a:r>
                        <a:rPr lang="es-EC" sz="1700" u="none" strike="noStrike" kern="1200">
                          <a:solidFill>
                            <a:schemeClr val="dk1"/>
                          </a:solidFill>
                          <a:effectLst/>
                          <a:latin typeface="+mn-lt"/>
                          <a:ea typeface="+mn-ea"/>
                          <a:cs typeface="+mn-cs"/>
                        </a:rPr>
                        <a:t>2</a:t>
                      </a:r>
                    </a:p>
                  </a:txBody>
                  <a:tcPr marL="9525" marR="9525" marT="9525" marB="0" anchor="ctr">
                    <a:solidFill>
                      <a:srgbClr val="E8EEF0"/>
                    </a:solidFill>
                  </a:tcPr>
                </a:tc>
                <a:tc>
                  <a:txBody>
                    <a:bodyPr/>
                    <a:lstStyle/>
                    <a:p>
                      <a:pPr algn="ctr" fontAlgn="ctr"/>
                      <a:r>
                        <a:rPr lang="es-EC" sz="1700" u="none" strike="noStrike" kern="1200" dirty="0">
                          <a:solidFill>
                            <a:schemeClr val="dk1"/>
                          </a:solidFill>
                          <a:effectLst/>
                          <a:latin typeface="+mn-lt"/>
                          <a:ea typeface="+mn-ea"/>
                          <a:cs typeface="+mn-cs"/>
                        </a:rPr>
                        <a:t>-1,25</a:t>
                      </a:r>
                    </a:p>
                  </a:txBody>
                  <a:tcPr marL="9525" marR="9525" marT="9525" marB="0" anchor="ctr">
                    <a:solidFill>
                      <a:srgbClr val="E8EEF0"/>
                    </a:solidFill>
                  </a:tcPr>
                </a:tc>
              </a:tr>
            </a:tbl>
          </a:graphicData>
        </a:graphic>
      </p:graphicFrame>
    </p:spTree>
    <p:extLst>
      <p:ext uri="{BB962C8B-B14F-4D97-AF65-F5344CB8AC3E}">
        <p14:creationId xmlns:p14="http://schemas.microsoft.com/office/powerpoint/2010/main" val="4221159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2534" y="237067"/>
            <a:ext cx="7552266" cy="728133"/>
          </a:xfrm>
        </p:spPr>
        <p:txBody>
          <a:bodyPr/>
          <a:lstStyle/>
          <a:p>
            <a:r>
              <a:rPr lang="es-EC" dirty="0" smtClean="0"/>
              <a:t>Análisis de Hipótesis y Resultados</a:t>
            </a:r>
            <a:endParaRPr lang="es-EC" dirty="0"/>
          </a:p>
        </p:txBody>
      </p:sp>
      <p:graphicFrame>
        <p:nvGraphicFramePr>
          <p:cNvPr id="3" name="Diagrama 2"/>
          <p:cNvGraphicFramePr/>
          <p:nvPr>
            <p:extLst>
              <p:ext uri="{D42A27DB-BD31-4B8C-83A1-F6EECF244321}">
                <p14:modId xmlns:p14="http://schemas.microsoft.com/office/powerpoint/2010/main" val="289623031"/>
              </p:ext>
            </p:extLst>
          </p:nvPr>
        </p:nvGraphicFramePr>
        <p:xfrm>
          <a:off x="1219200" y="1236133"/>
          <a:ext cx="944880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0189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0934" y="254000"/>
            <a:ext cx="8596668" cy="762000"/>
          </a:xfrm>
        </p:spPr>
        <p:txBody>
          <a:bodyPr/>
          <a:lstStyle/>
          <a:p>
            <a:r>
              <a:rPr lang="es-EC" dirty="0"/>
              <a:t>Análisis de Hipótesis y Resultados</a:t>
            </a:r>
          </a:p>
        </p:txBody>
      </p:sp>
      <p:graphicFrame>
        <p:nvGraphicFramePr>
          <p:cNvPr id="3" name="Diagrama 2"/>
          <p:cNvGraphicFramePr/>
          <p:nvPr>
            <p:extLst>
              <p:ext uri="{D42A27DB-BD31-4B8C-83A1-F6EECF244321}">
                <p14:modId xmlns:p14="http://schemas.microsoft.com/office/powerpoint/2010/main" val="639280574"/>
              </p:ext>
            </p:extLst>
          </p:nvPr>
        </p:nvGraphicFramePr>
        <p:xfrm>
          <a:off x="372532" y="1016000"/>
          <a:ext cx="10176933"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9538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0934" y="254000"/>
            <a:ext cx="8596668" cy="762000"/>
          </a:xfrm>
        </p:spPr>
        <p:txBody>
          <a:bodyPr/>
          <a:lstStyle/>
          <a:p>
            <a:r>
              <a:rPr lang="es-EC" dirty="0"/>
              <a:t>Análisis de Hipótesis y Resultados</a:t>
            </a:r>
          </a:p>
        </p:txBody>
      </p:sp>
      <p:graphicFrame>
        <p:nvGraphicFramePr>
          <p:cNvPr id="3" name="Diagrama 2"/>
          <p:cNvGraphicFramePr/>
          <p:nvPr>
            <p:extLst>
              <p:ext uri="{D42A27DB-BD31-4B8C-83A1-F6EECF244321}">
                <p14:modId xmlns:p14="http://schemas.microsoft.com/office/powerpoint/2010/main" val="1218914201"/>
              </p:ext>
            </p:extLst>
          </p:nvPr>
        </p:nvGraphicFramePr>
        <p:xfrm>
          <a:off x="1219200" y="1236133"/>
          <a:ext cx="944880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7244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0934" y="254000"/>
            <a:ext cx="8596668" cy="762000"/>
          </a:xfrm>
        </p:spPr>
        <p:txBody>
          <a:bodyPr/>
          <a:lstStyle/>
          <a:p>
            <a:r>
              <a:rPr lang="es-EC" dirty="0"/>
              <a:t>Análisis de Hipótesis y Resultados</a:t>
            </a:r>
          </a:p>
        </p:txBody>
      </p:sp>
      <p:graphicFrame>
        <p:nvGraphicFramePr>
          <p:cNvPr id="3" name="Diagrama 2"/>
          <p:cNvGraphicFramePr/>
          <p:nvPr>
            <p:extLst>
              <p:ext uri="{D42A27DB-BD31-4B8C-83A1-F6EECF244321}">
                <p14:modId xmlns:p14="http://schemas.microsoft.com/office/powerpoint/2010/main" val="126157449"/>
              </p:ext>
            </p:extLst>
          </p:nvPr>
        </p:nvGraphicFramePr>
        <p:xfrm>
          <a:off x="1219200" y="1236133"/>
          <a:ext cx="944880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0974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52400"/>
            <a:ext cx="8596668" cy="643467"/>
          </a:xfrm>
        </p:spPr>
        <p:txBody>
          <a:bodyPr/>
          <a:lstStyle/>
          <a:p>
            <a:pPr algn="ctr"/>
            <a:r>
              <a:rPr lang="es-EC" dirty="0" smtClean="0"/>
              <a:t>Consideraciones Adicionales</a:t>
            </a:r>
            <a:endParaRPr lang="es-EC" dirty="0"/>
          </a:p>
        </p:txBody>
      </p:sp>
      <p:graphicFrame>
        <p:nvGraphicFramePr>
          <p:cNvPr id="3" name="Diagrama 2"/>
          <p:cNvGraphicFramePr/>
          <p:nvPr>
            <p:extLst>
              <p:ext uri="{D42A27DB-BD31-4B8C-83A1-F6EECF244321}">
                <p14:modId xmlns:p14="http://schemas.microsoft.com/office/powerpoint/2010/main" val="3972016825"/>
              </p:ext>
            </p:extLst>
          </p:nvPr>
        </p:nvGraphicFramePr>
        <p:xfrm>
          <a:off x="400936" y="914400"/>
          <a:ext cx="10673464"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a14="http://schemas.microsoft.com/office/drawing/2010/main">
        <mc:Choice Requires="a14">
          <p:sp>
            <p:nvSpPr>
              <p:cNvPr id="4" name="Rectángulo 3"/>
              <p:cNvSpPr/>
              <p:nvPr/>
            </p:nvSpPr>
            <p:spPr>
              <a:xfrm>
                <a:off x="6996468" y="5960533"/>
                <a:ext cx="4555067" cy="60305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600" b="0" i="1">
                          <a:latin typeface="Cambria Math" panose="02040503050406030204" pitchFamily="18" charset="0"/>
                        </a:rPr>
                        <m:t>0</m:t>
                      </m:r>
                      <m:r>
                        <a:rPr lang="es-EC" sz="1600" b="0">
                          <a:latin typeface="Cambria Math" panose="02040503050406030204" pitchFamily="18" charset="0"/>
                        </a:rPr>
                        <m:t>,</m:t>
                      </m:r>
                      <m:r>
                        <a:rPr lang="es-EC" sz="1600" b="0" i="1">
                          <a:latin typeface="Cambria Math" panose="02040503050406030204" pitchFamily="18" charset="0"/>
                        </a:rPr>
                        <m:t>10</m:t>
                      </m:r>
                      <m:r>
                        <a:rPr lang="es-EC" sz="1600" b="0" i="0">
                          <a:latin typeface="Cambria Math" panose="02040503050406030204" pitchFamily="18" charset="0"/>
                        </a:rPr>
                        <m:t> </m:t>
                      </m:r>
                      <m:r>
                        <a:rPr lang="es-EC" sz="1600" b="0" i="1">
                          <a:latin typeface="Cambria Math" panose="02040503050406030204" pitchFamily="18" charset="0"/>
                        </a:rPr>
                        <m:t>𝑐𝑡𝑣𝑠</m:t>
                      </m:r>
                      <m:r>
                        <a:rPr lang="es-EC" sz="1600" b="0" i="0">
                          <a:latin typeface="Cambria Math" panose="02040503050406030204" pitchFamily="18" charset="0"/>
                        </a:rPr>
                        <m:t> </m:t>
                      </m:r>
                      <m:r>
                        <a:rPr lang="es-EC" sz="1600" b="0" i="1">
                          <a:latin typeface="Cambria Math" panose="02040503050406030204" pitchFamily="18" charset="0"/>
                        </a:rPr>
                        <m:t>𝑋</m:t>
                      </m:r>
                      <m:r>
                        <a:rPr lang="es-EC" sz="1600" b="0" i="0">
                          <a:latin typeface="Cambria Math" panose="02040503050406030204" pitchFamily="18" charset="0"/>
                        </a:rPr>
                        <m:t> </m:t>
                      </m:r>
                      <m:f>
                        <m:fPr>
                          <m:ctrlPr>
                            <a:rPr lang="es-EC" sz="1600" i="1">
                              <a:latin typeface="Cambria Math" panose="02040503050406030204" pitchFamily="18" charset="0"/>
                            </a:rPr>
                          </m:ctrlPr>
                        </m:fPr>
                        <m:num>
                          <m:r>
                            <a:rPr lang="es-EC" sz="1600" b="0" i="1">
                              <a:latin typeface="Cambria Math" panose="02040503050406030204" pitchFamily="18" charset="0"/>
                            </a:rPr>
                            <m:t>𝑃𝑒𝑠𝑜</m:t>
                          </m:r>
                          <m:r>
                            <a:rPr lang="es-EC" sz="1600" b="0" i="0">
                              <a:latin typeface="Cambria Math" panose="02040503050406030204" pitchFamily="18" charset="0"/>
                            </a:rPr>
                            <m:t> </m:t>
                          </m:r>
                          <m:r>
                            <a:rPr lang="es-EC" sz="1600" b="0" i="1">
                              <a:latin typeface="Cambria Math" panose="02040503050406030204" pitchFamily="18" charset="0"/>
                            </a:rPr>
                            <m:t>𝑛𝑒𝑡𝑜</m:t>
                          </m:r>
                          <m:r>
                            <a:rPr lang="es-EC" sz="1600" b="0" i="0">
                              <a:latin typeface="Cambria Math" panose="02040503050406030204" pitchFamily="18" charset="0"/>
                            </a:rPr>
                            <m:t> </m:t>
                          </m:r>
                          <m:r>
                            <a:rPr lang="es-EC" sz="1600" b="0" i="1">
                              <a:latin typeface="Cambria Math" panose="02040503050406030204" pitchFamily="18" charset="0"/>
                            </a:rPr>
                            <m:t>𝑑𝑒𝑐𝑙𝑎𝑟𝑎𝑑𝑜</m:t>
                          </m:r>
                          <m:r>
                            <a:rPr lang="es-EC" sz="1600" b="0" i="0">
                              <a:latin typeface="Cambria Math" panose="02040503050406030204" pitchFamily="18" charset="0"/>
                            </a:rPr>
                            <m:t> </m:t>
                          </m:r>
                          <m:r>
                            <a:rPr lang="es-EC" sz="1600" b="0" i="1">
                              <a:latin typeface="Cambria Math" panose="02040503050406030204" pitchFamily="18" charset="0"/>
                            </a:rPr>
                            <m:t>𝑝𝑜𝑟</m:t>
                          </m:r>
                          <m:r>
                            <a:rPr lang="es-EC" sz="1600" b="0" i="0">
                              <a:latin typeface="Cambria Math" panose="02040503050406030204" pitchFamily="18" charset="0"/>
                            </a:rPr>
                            <m:t> </m:t>
                          </m:r>
                          <m:r>
                            <a:rPr lang="es-EC" sz="1600" b="0" i="1">
                              <a:latin typeface="Cambria Math" panose="02040503050406030204" pitchFamily="18" charset="0"/>
                            </a:rPr>
                            <m:t>𝑖𝑡𝑒𝑚</m:t>
                          </m:r>
                          <m:r>
                            <a:rPr lang="es-EC" sz="1600" b="0" i="0">
                              <a:latin typeface="Cambria Math" panose="02040503050406030204" pitchFamily="18" charset="0"/>
                            </a:rPr>
                            <m:t> </m:t>
                          </m:r>
                          <m:r>
                            <a:rPr lang="es-EC" sz="1600" b="0" i="1">
                              <a:latin typeface="Cambria Math" panose="02040503050406030204" pitchFamily="18" charset="0"/>
                            </a:rPr>
                            <m:t>𝑒𝑛</m:t>
                          </m:r>
                          <m:r>
                            <a:rPr lang="es-EC" sz="1600" b="0" i="0">
                              <a:latin typeface="Cambria Math" panose="02040503050406030204" pitchFamily="18" charset="0"/>
                            </a:rPr>
                            <m:t> </m:t>
                          </m:r>
                          <m:r>
                            <a:rPr lang="es-EC" sz="1600" b="0" i="1">
                              <a:latin typeface="Cambria Math" panose="02040503050406030204" pitchFamily="18" charset="0"/>
                            </a:rPr>
                            <m:t>𝑔𝑟𝑎𝑚𝑜𝑠</m:t>
                          </m:r>
                          <m:r>
                            <a:rPr lang="es-EC" sz="1600" b="0" i="0">
                              <a:latin typeface="Cambria Math" panose="02040503050406030204" pitchFamily="18" charset="0"/>
                            </a:rPr>
                            <m:t>  </m:t>
                          </m:r>
                        </m:num>
                        <m:den>
                          <m:r>
                            <a:rPr lang="es-EC" sz="1600" b="0" i="1">
                              <a:latin typeface="Cambria Math" panose="02040503050406030204" pitchFamily="18" charset="0"/>
                            </a:rPr>
                            <m:t>𝑈𝑛𝑖𝑑𝑎𝑑</m:t>
                          </m:r>
                          <m:r>
                            <a:rPr lang="es-EC" sz="1600" b="0" i="0">
                              <a:latin typeface="Cambria Math" panose="02040503050406030204" pitchFamily="18" charset="0"/>
                            </a:rPr>
                            <m:t> </m:t>
                          </m:r>
                          <m:r>
                            <a:rPr lang="es-EC" sz="1600" b="0" i="1">
                              <a:latin typeface="Cambria Math" panose="02040503050406030204" pitchFamily="18" charset="0"/>
                            </a:rPr>
                            <m:t>𝑑𝑒</m:t>
                          </m:r>
                          <m:r>
                            <a:rPr lang="es-EC" sz="1600" b="0" i="0">
                              <a:latin typeface="Cambria Math" panose="02040503050406030204" pitchFamily="18" charset="0"/>
                            </a:rPr>
                            <m:t> </m:t>
                          </m:r>
                          <m:r>
                            <a:rPr lang="es-EC" sz="1600" b="0" i="1">
                              <a:latin typeface="Cambria Math" panose="02040503050406030204" pitchFamily="18" charset="0"/>
                            </a:rPr>
                            <m:t>𝑐𝑜𝑛𝑡𝑟𝑜𝑙</m:t>
                          </m:r>
                          <m:r>
                            <a:rPr lang="es-EC" sz="1600" b="0" i="0">
                              <a:latin typeface="Cambria Math" panose="02040503050406030204" pitchFamily="18" charset="0"/>
                            </a:rPr>
                            <m:t> </m:t>
                          </m:r>
                          <m:r>
                            <a:rPr lang="es-EC" sz="1600" b="0" i="1">
                              <a:latin typeface="Cambria Math" panose="02040503050406030204" pitchFamily="18" charset="0"/>
                            </a:rPr>
                            <m:t>𝑒𝑛</m:t>
                          </m:r>
                          <m:r>
                            <a:rPr lang="es-EC" sz="1600" b="0" i="0">
                              <a:latin typeface="Cambria Math" panose="02040503050406030204" pitchFamily="18" charset="0"/>
                            </a:rPr>
                            <m:t> </m:t>
                          </m:r>
                          <m:r>
                            <a:rPr lang="es-EC" sz="1600" b="0" i="1">
                              <a:latin typeface="Cambria Math" panose="02040503050406030204" pitchFamily="18" charset="0"/>
                            </a:rPr>
                            <m:t>𝑔𝑟𝑎𝑚𝑜𝑠</m:t>
                          </m:r>
                          <m:r>
                            <a:rPr lang="es-EC" sz="1600" b="0" i="0">
                              <a:latin typeface="Cambria Math" panose="02040503050406030204" pitchFamily="18" charset="0"/>
                            </a:rPr>
                            <m:t> </m:t>
                          </m:r>
                          <m:r>
                            <a:rPr lang="es-EC" sz="1600" b="0" i="1">
                              <a:latin typeface="Cambria Math" panose="02040503050406030204" pitchFamily="18" charset="0"/>
                            </a:rPr>
                            <m:t>𝑠𝑒𝑔</m:t>
                          </m:r>
                          <m:r>
                            <a:rPr lang="es-EC" sz="1600" b="0" i="0">
                              <a:latin typeface="Cambria Math" panose="02040503050406030204" pitchFamily="18" charset="0"/>
                            </a:rPr>
                            <m:t>ú</m:t>
                          </m:r>
                          <m:r>
                            <a:rPr lang="es-EC" sz="1600" b="0" i="1">
                              <a:latin typeface="Cambria Math" panose="02040503050406030204" pitchFamily="18" charset="0"/>
                            </a:rPr>
                            <m:t>𝑛</m:t>
                          </m:r>
                          <m:r>
                            <a:rPr lang="es-EC" sz="1600" b="0" i="0">
                              <a:latin typeface="Cambria Math" panose="02040503050406030204" pitchFamily="18" charset="0"/>
                            </a:rPr>
                            <m:t> </m:t>
                          </m:r>
                          <m:r>
                            <a:rPr lang="es-EC" sz="1600" b="0" i="1">
                              <a:latin typeface="Cambria Math" panose="02040503050406030204" pitchFamily="18" charset="0"/>
                            </a:rPr>
                            <m:t>𝑎𝑛𝑒𝑥𝑜</m:t>
                          </m:r>
                        </m:den>
                      </m:f>
                    </m:oMath>
                  </m:oMathPara>
                </a14:m>
                <a:endParaRPr lang="es-EC" sz="1600" dirty="0">
                  <a:latin typeface="Times New Roman" panose="02020603050405020304" pitchFamily="18"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6996468" y="5960533"/>
                <a:ext cx="4555067" cy="603050"/>
              </a:xfrm>
              <a:prstGeom prst="rect">
                <a:avLst/>
              </a:prstGeom>
              <a:blipFill rotWithShape="0">
                <a:blip r:embed="rId8"/>
                <a:stretch>
                  <a:fillRect r="-10442"/>
                </a:stretch>
              </a:blipFill>
            </p:spPr>
            <p:txBody>
              <a:bodyPr/>
              <a:lstStyle/>
              <a:p>
                <a:r>
                  <a:rPr lang="es-EC">
                    <a:noFill/>
                  </a:rPr>
                  <a:t> </a:t>
                </a:r>
              </a:p>
            </p:txBody>
          </p:sp>
        </mc:Fallback>
      </mc:AlternateContent>
    </p:spTree>
    <p:extLst>
      <p:ext uri="{BB962C8B-B14F-4D97-AF65-F5344CB8AC3E}">
        <p14:creationId xmlns:p14="http://schemas.microsoft.com/office/powerpoint/2010/main" val="3958087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6400" y="152400"/>
            <a:ext cx="9274002" cy="643467"/>
          </a:xfrm>
        </p:spPr>
        <p:txBody>
          <a:bodyPr>
            <a:noAutofit/>
          </a:bodyPr>
          <a:lstStyle/>
          <a:p>
            <a:pPr algn="ctr"/>
            <a:r>
              <a:rPr lang="es-EC" sz="2400" dirty="0"/>
              <a:t>Tratados Vigentes de Preferencias Arancelarias Subpartida 8703.22.90.90</a:t>
            </a:r>
          </a:p>
        </p:txBody>
      </p:sp>
      <p:graphicFrame>
        <p:nvGraphicFramePr>
          <p:cNvPr id="5" name="Tabla 4"/>
          <p:cNvGraphicFramePr>
            <a:graphicFrameLocks noGrp="1"/>
          </p:cNvGraphicFramePr>
          <p:nvPr>
            <p:extLst>
              <p:ext uri="{D42A27DB-BD31-4B8C-83A1-F6EECF244321}">
                <p14:modId xmlns:p14="http://schemas.microsoft.com/office/powerpoint/2010/main" val="3711943525"/>
              </p:ext>
            </p:extLst>
          </p:nvPr>
        </p:nvGraphicFramePr>
        <p:xfrm>
          <a:off x="643464" y="1134533"/>
          <a:ext cx="9719736" cy="5536862"/>
        </p:xfrm>
        <a:graphic>
          <a:graphicData uri="http://schemas.openxmlformats.org/drawingml/2006/table">
            <a:tbl>
              <a:tblPr firstRow="1" firstCol="1" bandRow="1">
                <a:tableStyleId>{93296810-A885-4BE3-A3E7-6D5BEEA58F35}</a:tableStyleId>
              </a:tblPr>
              <a:tblGrid>
                <a:gridCol w="804961"/>
                <a:gridCol w="2601407"/>
                <a:gridCol w="938620"/>
                <a:gridCol w="2092450"/>
                <a:gridCol w="1126268"/>
                <a:gridCol w="1126268"/>
                <a:gridCol w="1029762"/>
              </a:tblGrid>
              <a:tr h="394283">
                <a:tc>
                  <a:txBody>
                    <a:bodyPr/>
                    <a:lstStyle/>
                    <a:p>
                      <a:pPr algn="ctr">
                        <a:lnSpc>
                          <a:spcPct val="115000"/>
                        </a:lnSpc>
                        <a:spcAft>
                          <a:spcPts val="0"/>
                        </a:spcAft>
                      </a:pPr>
                      <a:r>
                        <a:rPr lang="es-EC" sz="1200" dirty="0">
                          <a:effectLst/>
                        </a:rPr>
                        <a:t>TPCI</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CONVENIO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PAÍS/REGIÓN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TRIBUTO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 LIBERA.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 A PAGAR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Tipo de Margen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r>
              <a:tr h="197142">
                <a:tc>
                  <a:txBody>
                    <a:bodyPr/>
                    <a:lstStyle/>
                    <a:p>
                      <a:pPr algn="ctr">
                        <a:lnSpc>
                          <a:spcPct val="115000"/>
                        </a:lnSpc>
                        <a:spcAft>
                          <a:spcPts val="0"/>
                        </a:spcAft>
                      </a:pPr>
                      <a:r>
                        <a:rPr lang="es-EC" sz="1200">
                          <a:effectLst/>
                        </a:rPr>
                        <a:t>0064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Acuerdo Bilateral</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PE</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Arancel AdValorem</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100.00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r>
              <a:tr h="197142">
                <a:tc>
                  <a:txBody>
                    <a:bodyPr/>
                    <a:lstStyle/>
                    <a:p>
                      <a:pPr algn="ctr">
                        <a:lnSpc>
                          <a:spcPct val="115000"/>
                        </a:lnSpc>
                        <a:spcAft>
                          <a:spcPts val="0"/>
                        </a:spcAft>
                      </a:pPr>
                      <a:r>
                        <a:rPr lang="es-EC" sz="1200">
                          <a:effectLst/>
                        </a:rPr>
                        <a:t>0091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Comunidad Andina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BO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Arancel AdValorem</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100.00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r>
              <a:tr h="197142">
                <a:tc>
                  <a:txBody>
                    <a:bodyPr/>
                    <a:lstStyle/>
                    <a:p>
                      <a:pPr algn="ctr">
                        <a:lnSpc>
                          <a:spcPct val="115000"/>
                        </a:lnSpc>
                        <a:spcAft>
                          <a:spcPts val="0"/>
                        </a:spcAft>
                      </a:pPr>
                      <a:r>
                        <a:rPr lang="es-EC" sz="1200">
                          <a:effectLst/>
                        </a:rPr>
                        <a:t>0109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Comunidad Andina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CO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Arancel AdValorem</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100.00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r>
              <a:tr h="197142">
                <a:tc>
                  <a:txBody>
                    <a:bodyPr/>
                    <a:lstStyle/>
                    <a:p>
                      <a:pPr algn="ctr">
                        <a:lnSpc>
                          <a:spcPct val="115000"/>
                        </a:lnSpc>
                        <a:spcAft>
                          <a:spcPts val="0"/>
                        </a:spcAft>
                      </a:pPr>
                      <a:r>
                        <a:rPr lang="es-EC" sz="1200">
                          <a:effectLst/>
                        </a:rPr>
                        <a:t>0127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Comunidad Andina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VE</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Arancel AdValorem</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100.00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r>
              <a:tr h="279062">
                <a:tc>
                  <a:txBody>
                    <a:bodyPr/>
                    <a:lstStyle/>
                    <a:p>
                      <a:pPr algn="ctr">
                        <a:lnSpc>
                          <a:spcPct val="115000"/>
                        </a:lnSpc>
                        <a:spcAft>
                          <a:spcPts val="0"/>
                        </a:spcAft>
                      </a:pPr>
                      <a:r>
                        <a:rPr lang="es-EC" sz="1200">
                          <a:effectLst/>
                        </a:rPr>
                        <a:t>0172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Preferencia Arancelaria Regional PAR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MX, BR, AR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Arancel AdValorem</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8.00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36.8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r>
              <a:tr h="197142">
                <a:tc>
                  <a:txBody>
                    <a:bodyPr/>
                    <a:lstStyle/>
                    <a:p>
                      <a:pPr algn="ctr">
                        <a:lnSpc>
                          <a:spcPct val="115000"/>
                        </a:lnSpc>
                        <a:spcAft>
                          <a:spcPts val="0"/>
                        </a:spcAft>
                      </a:pPr>
                      <a:r>
                        <a:rPr lang="es-EC" sz="1200">
                          <a:effectLst/>
                        </a:rPr>
                        <a:t>0172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PAR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MX, BR, AR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Arancel AdValorem</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8.00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36.8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r>
              <a:tr h="197142">
                <a:tc>
                  <a:txBody>
                    <a:bodyPr/>
                    <a:lstStyle/>
                    <a:p>
                      <a:pPr algn="ctr">
                        <a:lnSpc>
                          <a:spcPct val="115000"/>
                        </a:lnSpc>
                        <a:spcAft>
                          <a:spcPts val="0"/>
                        </a:spcAft>
                      </a:pPr>
                      <a:r>
                        <a:rPr lang="es-EC" sz="1200">
                          <a:effectLst/>
                        </a:rPr>
                        <a:t>0172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PAR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MX, BR, AR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Arancel AdValorem</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8.00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36.8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r>
              <a:tr h="197142">
                <a:tc>
                  <a:txBody>
                    <a:bodyPr/>
                    <a:lstStyle/>
                    <a:p>
                      <a:pPr algn="ctr">
                        <a:lnSpc>
                          <a:spcPct val="115000"/>
                        </a:lnSpc>
                        <a:spcAft>
                          <a:spcPts val="0"/>
                        </a:spcAft>
                      </a:pPr>
                      <a:r>
                        <a:rPr lang="es-EC" sz="1200">
                          <a:effectLst/>
                        </a:rPr>
                        <a:t>0172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PAR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MX, BR, AR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Arancel Específico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8.00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36.8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r>
              <a:tr h="197142">
                <a:tc>
                  <a:txBody>
                    <a:bodyPr/>
                    <a:lstStyle/>
                    <a:p>
                      <a:pPr algn="ctr">
                        <a:lnSpc>
                          <a:spcPct val="115000"/>
                        </a:lnSpc>
                        <a:spcAft>
                          <a:spcPts val="0"/>
                        </a:spcAft>
                      </a:pPr>
                      <a:r>
                        <a:rPr lang="es-EC" sz="1200">
                          <a:effectLst/>
                        </a:rPr>
                        <a:t>0172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PAR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MX, BR, AR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Arancel Específico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8.00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36.8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r>
              <a:tr h="197142">
                <a:tc>
                  <a:txBody>
                    <a:bodyPr/>
                    <a:lstStyle/>
                    <a:p>
                      <a:pPr algn="ctr">
                        <a:lnSpc>
                          <a:spcPct val="115000"/>
                        </a:lnSpc>
                        <a:spcAft>
                          <a:spcPts val="0"/>
                        </a:spcAft>
                      </a:pPr>
                      <a:r>
                        <a:rPr lang="es-EC" sz="1200">
                          <a:effectLst/>
                        </a:rPr>
                        <a:t>0172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PAR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MX, BR, AR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Arancel Específico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8.00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36.8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r>
              <a:tr h="197142">
                <a:tc>
                  <a:txBody>
                    <a:bodyPr/>
                    <a:lstStyle/>
                    <a:p>
                      <a:pPr algn="ctr">
                        <a:lnSpc>
                          <a:spcPct val="115000"/>
                        </a:lnSpc>
                        <a:spcAft>
                          <a:spcPts val="0"/>
                        </a:spcAft>
                      </a:pPr>
                      <a:r>
                        <a:rPr lang="es-EC" sz="1200">
                          <a:effectLst/>
                        </a:rPr>
                        <a:t>0181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PAR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CU</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Arancel AdValorem</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12.00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35.2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r>
              <a:tr h="197142">
                <a:tc>
                  <a:txBody>
                    <a:bodyPr/>
                    <a:lstStyle/>
                    <a:p>
                      <a:pPr algn="ctr">
                        <a:lnSpc>
                          <a:spcPct val="115000"/>
                        </a:lnSpc>
                        <a:spcAft>
                          <a:spcPts val="0"/>
                        </a:spcAft>
                      </a:pPr>
                      <a:r>
                        <a:rPr lang="es-EC" sz="1200">
                          <a:effectLst/>
                        </a:rPr>
                        <a:t>0181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PAR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CU</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Arancel Específico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12.00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35.2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r>
              <a:tr h="197142">
                <a:tc>
                  <a:txBody>
                    <a:bodyPr/>
                    <a:lstStyle/>
                    <a:p>
                      <a:pPr algn="ctr">
                        <a:lnSpc>
                          <a:spcPct val="115000"/>
                        </a:lnSpc>
                        <a:spcAft>
                          <a:spcPts val="0"/>
                        </a:spcAft>
                      </a:pPr>
                      <a:r>
                        <a:rPr lang="es-EC" sz="1200">
                          <a:effectLst/>
                        </a:rPr>
                        <a:t>0800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Unión Europea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UE</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Arancel AdValorem</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30.00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r>
              <a:tr h="197142">
                <a:tc>
                  <a:txBody>
                    <a:bodyPr/>
                    <a:lstStyle/>
                    <a:p>
                      <a:pPr algn="ctr">
                        <a:lnSpc>
                          <a:spcPct val="115000"/>
                        </a:lnSpc>
                        <a:spcAft>
                          <a:spcPts val="0"/>
                        </a:spcAft>
                      </a:pPr>
                      <a:r>
                        <a:rPr lang="es-EC" sz="1200">
                          <a:effectLst/>
                        </a:rPr>
                        <a:t>0019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CAN Mercosur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AR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Arancel Específico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30.00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28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r>
              <a:tr h="197142">
                <a:tc>
                  <a:txBody>
                    <a:bodyPr/>
                    <a:lstStyle/>
                    <a:p>
                      <a:pPr algn="ctr">
                        <a:lnSpc>
                          <a:spcPct val="115000"/>
                        </a:lnSpc>
                        <a:spcAft>
                          <a:spcPts val="0"/>
                        </a:spcAft>
                      </a:pPr>
                      <a:r>
                        <a:rPr lang="es-EC" sz="1200">
                          <a:effectLst/>
                        </a:rPr>
                        <a:t>0019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CAN Mercosur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AR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Arancel AdValorem</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30.00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28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r>
              <a:tr h="197142">
                <a:tc>
                  <a:txBody>
                    <a:bodyPr/>
                    <a:lstStyle/>
                    <a:p>
                      <a:pPr algn="ctr">
                        <a:lnSpc>
                          <a:spcPct val="115000"/>
                        </a:lnSpc>
                        <a:spcAft>
                          <a:spcPts val="0"/>
                        </a:spcAft>
                      </a:pPr>
                      <a:r>
                        <a:rPr lang="es-EC" sz="1200">
                          <a:effectLst/>
                        </a:rPr>
                        <a:t>0028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CAN Mercosur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BR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Arancel Específico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30.00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28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r>
              <a:tr h="197142">
                <a:tc>
                  <a:txBody>
                    <a:bodyPr/>
                    <a:lstStyle/>
                    <a:p>
                      <a:pPr algn="ctr">
                        <a:lnSpc>
                          <a:spcPct val="115000"/>
                        </a:lnSpc>
                        <a:spcAft>
                          <a:spcPts val="0"/>
                        </a:spcAft>
                      </a:pPr>
                      <a:r>
                        <a:rPr lang="es-EC" sz="1200">
                          <a:effectLst/>
                        </a:rPr>
                        <a:t>0028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CAN Mercosur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BR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Arancel AdValorem</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30.00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28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r>
              <a:tr h="197142">
                <a:tc>
                  <a:txBody>
                    <a:bodyPr/>
                    <a:lstStyle/>
                    <a:p>
                      <a:pPr algn="ctr">
                        <a:lnSpc>
                          <a:spcPct val="115000"/>
                        </a:lnSpc>
                        <a:spcAft>
                          <a:spcPts val="0"/>
                        </a:spcAft>
                      </a:pPr>
                      <a:r>
                        <a:rPr lang="es-EC" sz="1200">
                          <a:effectLst/>
                        </a:rPr>
                        <a:t>0037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ACE CHILE</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CL</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Arancel Específico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100.00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r>
              <a:tr h="197142">
                <a:tc>
                  <a:txBody>
                    <a:bodyPr/>
                    <a:lstStyle/>
                    <a:p>
                      <a:pPr algn="ctr">
                        <a:lnSpc>
                          <a:spcPct val="115000"/>
                        </a:lnSpc>
                        <a:spcAft>
                          <a:spcPts val="0"/>
                        </a:spcAft>
                      </a:pPr>
                      <a:r>
                        <a:rPr lang="es-EC" sz="1200">
                          <a:effectLst/>
                        </a:rPr>
                        <a:t>0037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ACE CHILE</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CL</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Arancel AdValorem</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100.00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r>
              <a:tr h="197142">
                <a:tc>
                  <a:txBody>
                    <a:bodyPr/>
                    <a:lstStyle/>
                    <a:p>
                      <a:pPr algn="ctr">
                        <a:lnSpc>
                          <a:spcPct val="115000"/>
                        </a:lnSpc>
                        <a:spcAft>
                          <a:spcPts val="0"/>
                        </a:spcAft>
                      </a:pPr>
                      <a:r>
                        <a:rPr lang="es-EC" sz="1200">
                          <a:effectLst/>
                        </a:rPr>
                        <a:t>0046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CAN Mercosur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PY</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Arancel Específico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40.00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24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r>
              <a:tr h="197142">
                <a:tc>
                  <a:txBody>
                    <a:bodyPr/>
                    <a:lstStyle/>
                    <a:p>
                      <a:pPr algn="ctr">
                        <a:lnSpc>
                          <a:spcPct val="115000"/>
                        </a:lnSpc>
                        <a:spcAft>
                          <a:spcPts val="0"/>
                        </a:spcAft>
                      </a:pPr>
                      <a:r>
                        <a:rPr lang="es-EC" sz="1200">
                          <a:effectLst/>
                        </a:rPr>
                        <a:t>0046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CAN Mercosur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PY</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Arancel AdValorem</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40.00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24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r>
              <a:tr h="197142">
                <a:tc>
                  <a:txBody>
                    <a:bodyPr/>
                    <a:lstStyle/>
                    <a:p>
                      <a:pPr algn="ctr">
                        <a:lnSpc>
                          <a:spcPct val="115000"/>
                        </a:lnSpc>
                        <a:spcAft>
                          <a:spcPts val="0"/>
                        </a:spcAft>
                      </a:pPr>
                      <a:r>
                        <a:rPr lang="es-EC" sz="1200">
                          <a:effectLst/>
                        </a:rPr>
                        <a:t>0055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CAN Mercosur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UY</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Arancel Específico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58.00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16.8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r>
              <a:tr h="197142">
                <a:tc>
                  <a:txBody>
                    <a:bodyPr/>
                    <a:lstStyle/>
                    <a:p>
                      <a:pPr algn="ctr">
                        <a:lnSpc>
                          <a:spcPct val="115000"/>
                        </a:lnSpc>
                        <a:spcAft>
                          <a:spcPts val="0"/>
                        </a:spcAft>
                      </a:pPr>
                      <a:r>
                        <a:rPr lang="es-EC" sz="1200">
                          <a:effectLst/>
                        </a:rPr>
                        <a:t>0055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CAN Mercosur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UY</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Arancel AdValorem</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58.00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16.8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r>
              <a:tr h="197142">
                <a:tc>
                  <a:txBody>
                    <a:bodyPr/>
                    <a:lstStyle/>
                    <a:p>
                      <a:pPr algn="ctr">
                        <a:lnSpc>
                          <a:spcPct val="115000"/>
                        </a:lnSpc>
                        <a:spcAft>
                          <a:spcPts val="0"/>
                        </a:spcAft>
                      </a:pPr>
                      <a:r>
                        <a:rPr lang="es-EC" sz="1200">
                          <a:effectLst/>
                        </a:rPr>
                        <a:t>0800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Unión Europea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UE</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Arancel Específico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a:effectLst/>
                        </a:rPr>
                        <a:t>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c>
                  <a:txBody>
                    <a:bodyPr/>
                    <a:lstStyle/>
                    <a:p>
                      <a:pPr algn="ctr">
                        <a:lnSpc>
                          <a:spcPct val="115000"/>
                        </a:lnSpc>
                        <a:spcAft>
                          <a:spcPts val="0"/>
                        </a:spcAft>
                      </a:pPr>
                      <a:r>
                        <a:rPr lang="es-EC" sz="1200" dirty="0">
                          <a:effectLst/>
                        </a:rPr>
                        <a:t>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431" marR="34431" marT="0" marB="0"/>
                </a:tc>
              </a:tr>
            </a:tbl>
          </a:graphicData>
        </a:graphic>
      </p:graphicFrame>
    </p:spTree>
    <p:extLst>
      <p:ext uri="{BB962C8B-B14F-4D97-AF65-F5344CB8AC3E}">
        <p14:creationId xmlns:p14="http://schemas.microsoft.com/office/powerpoint/2010/main" val="583137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6400" y="152400"/>
            <a:ext cx="9274002" cy="643467"/>
          </a:xfrm>
        </p:spPr>
        <p:txBody>
          <a:bodyPr>
            <a:noAutofit/>
          </a:bodyPr>
          <a:lstStyle/>
          <a:p>
            <a:pPr algn="ctr"/>
            <a:r>
              <a:rPr lang="es-EC" sz="2400" dirty="0"/>
              <a:t>Cronograma de Desgravación Arancelaria por Tratado con la UE</a:t>
            </a:r>
          </a:p>
        </p:txBody>
      </p:sp>
      <p:graphicFrame>
        <p:nvGraphicFramePr>
          <p:cNvPr id="3" name="Tabla 2"/>
          <p:cNvGraphicFramePr>
            <a:graphicFrameLocks noGrp="1"/>
          </p:cNvGraphicFramePr>
          <p:nvPr>
            <p:extLst>
              <p:ext uri="{D42A27DB-BD31-4B8C-83A1-F6EECF244321}">
                <p14:modId xmlns:p14="http://schemas.microsoft.com/office/powerpoint/2010/main" val="4294870436"/>
              </p:ext>
            </p:extLst>
          </p:nvPr>
        </p:nvGraphicFramePr>
        <p:xfrm>
          <a:off x="1371600" y="1388538"/>
          <a:ext cx="7924800" cy="4138398"/>
        </p:xfrm>
        <a:graphic>
          <a:graphicData uri="http://schemas.openxmlformats.org/drawingml/2006/table">
            <a:tbl>
              <a:tblPr>
                <a:tableStyleId>{3C2FFA5D-87B4-456A-9821-1D502468CF0F}</a:tableStyleId>
              </a:tblPr>
              <a:tblGrid>
                <a:gridCol w="3476092"/>
                <a:gridCol w="2670375"/>
                <a:gridCol w="1778333"/>
              </a:tblGrid>
              <a:tr h="261758">
                <a:tc gridSpan="2">
                  <a:txBody>
                    <a:bodyPr/>
                    <a:lstStyle/>
                    <a:p>
                      <a:pPr algn="ctr" fontAlgn="ctr"/>
                      <a:r>
                        <a:rPr lang="es-EC" sz="1400" u="none" strike="noStrike" dirty="0" smtClean="0">
                          <a:effectLst/>
                        </a:rPr>
                        <a:t>Código </a:t>
                      </a:r>
                      <a:r>
                        <a:rPr lang="es-EC" sz="1400" u="none" strike="noStrike" dirty="0" err="1">
                          <a:effectLst/>
                        </a:rPr>
                        <a:t>negociaciado</a:t>
                      </a:r>
                      <a:r>
                        <a:rPr lang="es-EC" sz="1400" u="none" strike="noStrike" dirty="0">
                          <a:effectLst/>
                        </a:rPr>
                        <a:t> con UE NANDINA 675</a:t>
                      </a:r>
                      <a:endParaRPr lang="es-EC"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cell3D prstMaterial="dkEdge">
                      <a:bevel/>
                      <a:lightRig rig="flood" dir="t"/>
                    </a:cell3D>
                  </a:tcPr>
                </a:tc>
                <a:tc hMerge="1">
                  <a:txBody>
                    <a:bodyPr/>
                    <a:lstStyle/>
                    <a:p>
                      <a:endParaRPr lang="es-EC"/>
                    </a:p>
                  </a:txBody>
                  <a:tcPr/>
                </a:tc>
                <a:tc>
                  <a:txBody>
                    <a:bodyPr/>
                    <a:lstStyle/>
                    <a:p>
                      <a:pPr algn="r" fontAlgn="b"/>
                      <a:r>
                        <a:rPr lang="es-EC" sz="1400" u="none" strike="noStrike" dirty="0">
                          <a:effectLst/>
                        </a:rPr>
                        <a:t>8703229090</a:t>
                      </a:r>
                      <a:endParaRPr lang="es-EC"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cell3D prstMaterial="dkEdge">
                      <a:bevel/>
                      <a:lightRig rig="flood" dir="t"/>
                    </a:cell3D>
                  </a:tcPr>
                </a:tc>
              </a:tr>
              <a:tr h="261758">
                <a:tc gridSpan="2">
                  <a:txBody>
                    <a:bodyPr/>
                    <a:lstStyle/>
                    <a:p>
                      <a:pPr algn="ctr" fontAlgn="ctr"/>
                      <a:r>
                        <a:rPr lang="es-EC" sz="1400" u="none" strike="noStrike" dirty="0">
                          <a:effectLst/>
                        </a:rPr>
                        <a:t>Descripción</a:t>
                      </a:r>
                      <a:endParaRPr lang="es-EC"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cell3D prstMaterial="dkEdge">
                      <a:bevel/>
                      <a:lightRig rig="flood" dir="t"/>
                    </a:cell3D>
                  </a:tcPr>
                </a:tc>
                <a:tc hMerge="1">
                  <a:txBody>
                    <a:bodyPr/>
                    <a:lstStyle/>
                    <a:p>
                      <a:endParaRPr lang="es-EC"/>
                    </a:p>
                  </a:txBody>
                  <a:tcPr/>
                </a:tc>
                <a:tc>
                  <a:txBody>
                    <a:bodyPr/>
                    <a:lstStyle/>
                    <a:p>
                      <a:pPr algn="r" fontAlgn="b"/>
                      <a:r>
                        <a:rPr lang="es-EC" sz="1400" u="none" strike="noStrike">
                          <a:effectLst/>
                        </a:rPr>
                        <a:t>Los demás </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cell3D prstMaterial="dkEdge">
                      <a:bevel/>
                      <a:lightRig rig="flood" dir="t"/>
                    </a:cell3D>
                  </a:tcPr>
                </a:tc>
              </a:tr>
              <a:tr h="261758">
                <a:tc gridSpan="2">
                  <a:txBody>
                    <a:bodyPr/>
                    <a:lstStyle/>
                    <a:p>
                      <a:pPr algn="ctr" fontAlgn="ctr"/>
                      <a:r>
                        <a:rPr lang="es-EC" sz="1400" u="none" strike="noStrike" dirty="0" smtClean="0">
                          <a:effectLst/>
                        </a:rPr>
                        <a:t>Código </a:t>
                      </a:r>
                      <a:r>
                        <a:rPr lang="es-EC" sz="1400" u="none" strike="noStrike" dirty="0" err="1">
                          <a:effectLst/>
                        </a:rPr>
                        <a:t>negociaciado</a:t>
                      </a:r>
                      <a:r>
                        <a:rPr lang="es-EC" sz="1400" u="none" strike="noStrike" dirty="0">
                          <a:effectLst/>
                        </a:rPr>
                        <a:t> con UE NANDINA 766 </a:t>
                      </a:r>
                      <a:endParaRPr lang="es-EC"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cell3D prstMaterial="dkEdge">
                      <a:bevel/>
                      <a:lightRig rig="flood" dir="t"/>
                    </a:cell3D>
                  </a:tcPr>
                </a:tc>
                <a:tc hMerge="1">
                  <a:txBody>
                    <a:bodyPr/>
                    <a:lstStyle/>
                    <a:p>
                      <a:endParaRPr lang="es-EC"/>
                    </a:p>
                  </a:txBody>
                  <a:tcPr/>
                </a:tc>
                <a:tc>
                  <a:txBody>
                    <a:bodyPr/>
                    <a:lstStyle/>
                    <a:p>
                      <a:pPr algn="r" fontAlgn="b"/>
                      <a:r>
                        <a:rPr lang="es-EC" sz="1400" u="none" strike="noStrike" dirty="0">
                          <a:effectLst/>
                        </a:rPr>
                        <a:t>8703229090</a:t>
                      </a:r>
                      <a:endParaRPr lang="es-EC"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cell3D prstMaterial="dkEdge">
                      <a:bevel/>
                      <a:lightRig rig="flood" dir="t"/>
                    </a:cell3D>
                  </a:tcPr>
                </a:tc>
              </a:tr>
              <a:tr h="473783">
                <a:tc gridSpan="2">
                  <a:txBody>
                    <a:bodyPr/>
                    <a:lstStyle/>
                    <a:p>
                      <a:pPr algn="ctr" fontAlgn="ctr"/>
                      <a:r>
                        <a:rPr lang="es-EC" sz="1400" u="none" strike="noStrike" dirty="0">
                          <a:effectLst/>
                        </a:rPr>
                        <a:t>Descripción</a:t>
                      </a:r>
                      <a:endParaRPr lang="es-EC"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cell3D prstMaterial="dkEdge">
                      <a:bevel/>
                      <a:lightRig rig="flood" dir="t"/>
                    </a:cell3D>
                  </a:tcPr>
                </a:tc>
                <a:tc hMerge="1">
                  <a:txBody>
                    <a:bodyPr/>
                    <a:lstStyle/>
                    <a:p>
                      <a:endParaRPr lang="es-EC"/>
                    </a:p>
                  </a:txBody>
                  <a:tcPr/>
                </a:tc>
                <a:tc>
                  <a:txBody>
                    <a:bodyPr/>
                    <a:lstStyle/>
                    <a:p>
                      <a:pPr algn="r" fontAlgn="b"/>
                      <a:r>
                        <a:rPr lang="es-EC" sz="1400" u="none" strike="noStrike">
                          <a:effectLst/>
                        </a:rPr>
                        <a:t>- - - - Los demás</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cell3D prstMaterial="dkEdge">
                      <a:bevel/>
                      <a:lightRig rig="flood" dir="t"/>
                    </a:cell3D>
                  </a:tcPr>
                </a:tc>
              </a:tr>
              <a:tr h="785276">
                <a:tc>
                  <a:txBody>
                    <a:bodyPr/>
                    <a:lstStyle/>
                    <a:p>
                      <a:pPr algn="l" fontAlgn="ctr"/>
                      <a:r>
                        <a:rPr lang="es-EC" sz="1400" u="none" strike="noStrike" dirty="0">
                          <a:effectLst/>
                        </a:rPr>
                        <a:t>AL 1 DE ENERO DEL  2017 </a:t>
                      </a:r>
                      <a:r>
                        <a:rPr lang="es-EC" sz="1400" u="none" strike="noStrike" baseline="0" dirty="0" smtClean="0">
                          <a:effectLst/>
                        </a:rPr>
                        <a:t> O </a:t>
                      </a:r>
                      <a:r>
                        <a:rPr lang="es-EC" sz="1400" u="none" strike="noStrike" dirty="0" smtClean="0">
                          <a:effectLst/>
                        </a:rPr>
                        <a:t>A </a:t>
                      </a:r>
                      <a:r>
                        <a:rPr lang="es-EC" sz="1400" u="none" strike="noStrike" dirty="0">
                          <a:effectLst/>
                        </a:rPr>
                        <a:t>LA ENTRADA EN VIGENCIAL DEL </a:t>
                      </a:r>
                      <a:r>
                        <a:rPr lang="es-EC" sz="1400" u="none" strike="noStrike" dirty="0" smtClean="0">
                          <a:effectLst/>
                        </a:rPr>
                        <a:t>ACUERDO</a:t>
                      </a:r>
                      <a:endParaRPr lang="es-EC"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cell3D prstMaterial="dkEdge">
                      <a:bevel/>
                      <a:lightRig rig="flood" dir="t"/>
                    </a:cell3D>
                  </a:tcPr>
                </a:tc>
                <a:tc>
                  <a:txBody>
                    <a:bodyPr/>
                    <a:lstStyle/>
                    <a:p>
                      <a:pPr algn="ctr" fontAlgn="ctr"/>
                      <a:r>
                        <a:rPr lang="es-EC" sz="1400" u="none" strike="noStrike" dirty="0">
                          <a:effectLst/>
                        </a:rPr>
                        <a:t>ARANCEL A COBRAR</a:t>
                      </a:r>
                      <a:endParaRPr lang="es-EC"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cell3D prstMaterial="dkEdge">
                      <a:bevel/>
                      <a:lightRig rig="flood" dir="t"/>
                    </a:cell3D>
                  </a:tcPr>
                </a:tc>
                <a:tc>
                  <a:txBody>
                    <a:bodyPr/>
                    <a:lstStyle/>
                    <a:p>
                      <a:pPr algn="ctr" fontAlgn="b"/>
                      <a:r>
                        <a:rPr lang="es-EC" sz="1400" u="none" strike="noStrike">
                          <a:effectLst/>
                        </a:rPr>
                        <a:t>35</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cell3D prstMaterial="dkEdge">
                      <a:bevel/>
                      <a:lightRig rig="flood" dir="t"/>
                    </a:cell3D>
                  </a:tcPr>
                </a:tc>
              </a:tr>
              <a:tr h="261758">
                <a:tc>
                  <a:txBody>
                    <a:bodyPr/>
                    <a:lstStyle/>
                    <a:p>
                      <a:pPr algn="l" fontAlgn="ctr"/>
                      <a:r>
                        <a:rPr lang="es-EC" sz="1400" u="none" strike="noStrike">
                          <a:effectLst/>
                        </a:rPr>
                        <a:t>AL 1 DE ENERO DEL  2018</a:t>
                      </a:r>
                      <a:endParaRPr lang="es-EC"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cell3D prstMaterial="dkEdge">
                      <a:bevel/>
                      <a:lightRig rig="flood" dir="t"/>
                    </a:cell3D>
                  </a:tcPr>
                </a:tc>
                <a:tc>
                  <a:txBody>
                    <a:bodyPr/>
                    <a:lstStyle/>
                    <a:p>
                      <a:pPr algn="ctr" fontAlgn="ctr"/>
                      <a:r>
                        <a:rPr lang="es-EC" sz="1400" u="none" strike="noStrike">
                          <a:effectLst/>
                        </a:rPr>
                        <a:t>ARANCEL A COBRAR</a:t>
                      </a:r>
                      <a:endParaRPr lang="es-EC"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cell3D prstMaterial="dkEdge">
                      <a:bevel/>
                      <a:lightRig rig="flood" dir="t"/>
                    </a:cell3D>
                  </a:tcPr>
                </a:tc>
                <a:tc>
                  <a:txBody>
                    <a:bodyPr/>
                    <a:lstStyle/>
                    <a:p>
                      <a:pPr algn="ctr" fontAlgn="b"/>
                      <a:r>
                        <a:rPr lang="es-EC" sz="1400" u="none" strike="noStrike">
                          <a:effectLst/>
                        </a:rPr>
                        <a:t>30</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cell3D prstMaterial="dkEdge">
                      <a:bevel/>
                      <a:lightRig rig="flood" dir="t"/>
                    </a:cell3D>
                  </a:tcPr>
                </a:tc>
              </a:tr>
              <a:tr h="261758">
                <a:tc>
                  <a:txBody>
                    <a:bodyPr/>
                    <a:lstStyle/>
                    <a:p>
                      <a:pPr algn="l" fontAlgn="ctr"/>
                      <a:r>
                        <a:rPr lang="es-EC" sz="1400" u="none" strike="noStrike" dirty="0">
                          <a:effectLst/>
                        </a:rPr>
                        <a:t>AL 1 DE ENERO DEL  2019</a:t>
                      </a:r>
                      <a:endParaRPr lang="es-EC"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cell3D prstMaterial="dkEdge">
                      <a:bevel/>
                      <a:lightRig rig="flood" dir="t"/>
                    </a:cell3D>
                  </a:tcPr>
                </a:tc>
                <a:tc>
                  <a:txBody>
                    <a:bodyPr/>
                    <a:lstStyle/>
                    <a:p>
                      <a:pPr algn="ctr" fontAlgn="ctr"/>
                      <a:r>
                        <a:rPr lang="es-EC" sz="1400" u="none" strike="noStrike" dirty="0">
                          <a:effectLst/>
                        </a:rPr>
                        <a:t>ARANCEL A COBRAR</a:t>
                      </a:r>
                      <a:endParaRPr lang="es-EC"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cell3D prstMaterial="dkEdge">
                      <a:bevel/>
                      <a:lightRig rig="flood" dir="t"/>
                    </a:cell3D>
                  </a:tcPr>
                </a:tc>
                <a:tc>
                  <a:txBody>
                    <a:bodyPr/>
                    <a:lstStyle/>
                    <a:p>
                      <a:pPr algn="ctr" fontAlgn="b"/>
                      <a:r>
                        <a:rPr lang="es-EC" sz="1400" u="none" strike="noStrike">
                          <a:effectLst/>
                        </a:rPr>
                        <a:t>25</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cell3D prstMaterial="dkEdge">
                      <a:bevel/>
                      <a:lightRig rig="flood" dir="t"/>
                    </a:cell3D>
                  </a:tcPr>
                </a:tc>
              </a:tr>
              <a:tr h="261758">
                <a:tc>
                  <a:txBody>
                    <a:bodyPr/>
                    <a:lstStyle/>
                    <a:p>
                      <a:pPr algn="l" fontAlgn="ctr"/>
                      <a:r>
                        <a:rPr lang="es-EC" sz="1400" u="none" strike="noStrike">
                          <a:effectLst/>
                        </a:rPr>
                        <a:t>AL 1 DE ENERO DEL  2020</a:t>
                      </a:r>
                      <a:endParaRPr lang="es-EC"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cell3D prstMaterial="dkEdge">
                      <a:bevel/>
                      <a:lightRig rig="flood" dir="t"/>
                    </a:cell3D>
                  </a:tcPr>
                </a:tc>
                <a:tc>
                  <a:txBody>
                    <a:bodyPr/>
                    <a:lstStyle/>
                    <a:p>
                      <a:pPr algn="ctr" fontAlgn="ctr"/>
                      <a:r>
                        <a:rPr lang="es-EC" sz="1400" u="none" strike="noStrike">
                          <a:effectLst/>
                        </a:rPr>
                        <a:t>ARANCEL A COBRAR</a:t>
                      </a:r>
                      <a:endParaRPr lang="es-EC"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cell3D prstMaterial="dkEdge">
                      <a:bevel/>
                      <a:lightRig rig="flood" dir="t"/>
                    </a:cell3D>
                  </a:tcPr>
                </a:tc>
                <a:tc>
                  <a:txBody>
                    <a:bodyPr/>
                    <a:lstStyle/>
                    <a:p>
                      <a:pPr algn="ctr" fontAlgn="b"/>
                      <a:r>
                        <a:rPr lang="es-EC" sz="1400" u="none" strike="noStrike">
                          <a:effectLst/>
                        </a:rPr>
                        <a:t>20</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cell3D prstMaterial="dkEdge">
                      <a:bevel/>
                      <a:lightRig rig="flood" dir="t"/>
                    </a:cell3D>
                  </a:tcPr>
                </a:tc>
              </a:tr>
              <a:tr h="261758">
                <a:tc>
                  <a:txBody>
                    <a:bodyPr/>
                    <a:lstStyle/>
                    <a:p>
                      <a:pPr algn="l" fontAlgn="ctr"/>
                      <a:r>
                        <a:rPr lang="es-EC" sz="1400" u="none" strike="noStrike" dirty="0">
                          <a:effectLst/>
                        </a:rPr>
                        <a:t>AL 1 DE ENERO DEL  2021</a:t>
                      </a:r>
                      <a:endParaRPr lang="es-EC"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cell3D prstMaterial="dkEdge">
                      <a:bevel/>
                      <a:lightRig rig="flood" dir="t"/>
                    </a:cell3D>
                  </a:tcPr>
                </a:tc>
                <a:tc>
                  <a:txBody>
                    <a:bodyPr/>
                    <a:lstStyle/>
                    <a:p>
                      <a:pPr algn="ctr" fontAlgn="ctr"/>
                      <a:r>
                        <a:rPr lang="es-EC" sz="1400" u="none" strike="noStrike">
                          <a:effectLst/>
                        </a:rPr>
                        <a:t>ARANCEL A COBRAR</a:t>
                      </a:r>
                      <a:endParaRPr lang="es-EC"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cell3D prstMaterial="dkEdge">
                      <a:bevel/>
                      <a:lightRig rig="flood" dir="t"/>
                    </a:cell3D>
                  </a:tcPr>
                </a:tc>
                <a:tc>
                  <a:txBody>
                    <a:bodyPr/>
                    <a:lstStyle/>
                    <a:p>
                      <a:pPr algn="ctr" fontAlgn="b"/>
                      <a:r>
                        <a:rPr lang="es-EC" sz="1400" u="none" strike="noStrike">
                          <a:effectLst/>
                        </a:rPr>
                        <a:t>15</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cell3D prstMaterial="dkEdge">
                      <a:bevel/>
                      <a:lightRig rig="flood" dir="t"/>
                    </a:cell3D>
                  </a:tcPr>
                </a:tc>
              </a:tr>
              <a:tr h="261758">
                <a:tc>
                  <a:txBody>
                    <a:bodyPr/>
                    <a:lstStyle/>
                    <a:p>
                      <a:pPr algn="l" fontAlgn="ctr"/>
                      <a:r>
                        <a:rPr lang="es-EC" sz="1400" u="none" strike="noStrike" dirty="0">
                          <a:effectLst/>
                        </a:rPr>
                        <a:t>AL 1 DE ENERO DEL  2022</a:t>
                      </a:r>
                      <a:endParaRPr lang="es-EC"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cell3D prstMaterial="dkEdge">
                      <a:bevel/>
                      <a:lightRig rig="flood" dir="t"/>
                    </a:cell3D>
                  </a:tcPr>
                </a:tc>
                <a:tc>
                  <a:txBody>
                    <a:bodyPr/>
                    <a:lstStyle/>
                    <a:p>
                      <a:pPr algn="ctr" fontAlgn="ctr"/>
                      <a:r>
                        <a:rPr lang="es-EC" sz="1400" u="none" strike="noStrike" dirty="0">
                          <a:effectLst/>
                        </a:rPr>
                        <a:t>ARANCEL A COBRAR</a:t>
                      </a:r>
                      <a:endParaRPr lang="es-EC"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cell3D prstMaterial="dkEdge">
                      <a:bevel/>
                      <a:lightRig rig="flood" dir="t"/>
                    </a:cell3D>
                  </a:tcPr>
                </a:tc>
                <a:tc>
                  <a:txBody>
                    <a:bodyPr/>
                    <a:lstStyle/>
                    <a:p>
                      <a:pPr algn="ctr" fontAlgn="b"/>
                      <a:r>
                        <a:rPr lang="es-EC" sz="1400" u="none" strike="noStrike">
                          <a:effectLst/>
                        </a:rPr>
                        <a:t>10</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cell3D prstMaterial="dkEdge">
                      <a:bevel/>
                      <a:lightRig rig="flood" dir="t"/>
                    </a:cell3D>
                  </a:tcPr>
                </a:tc>
              </a:tr>
              <a:tr h="261758">
                <a:tc>
                  <a:txBody>
                    <a:bodyPr/>
                    <a:lstStyle/>
                    <a:p>
                      <a:pPr algn="l" fontAlgn="ctr"/>
                      <a:r>
                        <a:rPr lang="es-EC" sz="1400" u="none" strike="noStrike">
                          <a:effectLst/>
                        </a:rPr>
                        <a:t>AL 1 DE ENERO DEL  2023</a:t>
                      </a:r>
                      <a:endParaRPr lang="es-EC"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cell3D prstMaterial="dkEdge">
                      <a:bevel/>
                      <a:lightRig rig="flood" dir="t"/>
                    </a:cell3D>
                  </a:tcPr>
                </a:tc>
                <a:tc>
                  <a:txBody>
                    <a:bodyPr/>
                    <a:lstStyle/>
                    <a:p>
                      <a:pPr algn="ctr" fontAlgn="ctr"/>
                      <a:r>
                        <a:rPr lang="es-EC" sz="1400" u="none" strike="noStrike" dirty="0">
                          <a:effectLst/>
                        </a:rPr>
                        <a:t>ARANCEL A COBRAR</a:t>
                      </a:r>
                      <a:endParaRPr lang="es-EC"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cell3D prstMaterial="dkEdge">
                      <a:bevel/>
                      <a:lightRig rig="flood" dir="t"/>
                    </a:cell3D>
                  </a:tcPr>
                </a:tc>
                <a:tc>
                  <a:txBody>
                    <a:bodyPr/>
                    <a:lstStyle/>
                    <a:p>
                      <a:pPr algn="ctr" fontAlgn="b"/>
                      <a:r>
                        <a:rPr lang="es-EC" sz="1400" u="none" strike="noStrike">
                          <a:effectLst/>
                        </a:rPr>
                        <a:t>5</a:t>
                      </a:r>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cell3D prstMaterial="dkEdge">
                      <a:bevel/>
                      <a:lightRig rig="flood" dir="t"/>
                    </a:cell3D>
                  </a:tcPr>
                </a:tc>
              </a:tr>
              <a:tr h="523517">
                <a:tc>
                  <a:txBody>
                    <a:bodyPr/>
                    <a:lstStyle/>
                    <a:p>
                      <a:pPr algn="l" fontAlgn="ctr"/>
                      <a:r>
                        <a:rPr lang="es-EC" sz="1400" u="none" strike="noStrike" dirty="0">
                          <a:effectLst/>
                        </a:rPr>
                        <a:t>DESDE EL 1 DE ENERO DEL  2024 HACIA ADELANTE</a:t>
                      </a:r>
                      <a:endParaRPr lang="es-EC"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cell3D prstMaterial="dkEdge">
                      <a:bevel/>
                      <a:lightRig rig="flood" dir="t"/>
                    </a:cell3D>
                  </a:tcPr>
                </a:tc>
                <a:tc>
                  <a:txBody>
                    <a:bodyPr/>
                    <a:lstStyle/>
                    <a:p>
                      <a:pPr algn="ctr" fontAlgn="ctr"/>
                      <a:r>
                        <a:rPr lang="es-EC" sz="1400" u="none" strike="noStrike" dirty="0">
                          <a:effectLst/>
                        </a:rPr>
                        <a:t>ARANCEL A COBRAR</a:t>
                      </a:r>
                      <a:endParaRPr lang="es-EC"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cell3D prstMaterial="dkEdge">
                      <a:bevel/>
                      <a:lightRig rig="flood" dir="t"/>
                    </a:cell3D>
                  </a:tcPr>
                </a:tc>
                <a:tc>
                  <a:txBody>
                    <a:bodyPr/>
                    <a:lstStyle/>
                    <a:p>
                      <a:pPr algn="ctr" fontAlgn="b"/>
                      <a:r>
                        <a:rPr lang="es-EC" sz="1400" u="none" strike="noStrike" dirty="0">
                          <a:effectLst/>
                        </a:rPr>
                        <a:t>0</a:t>
                      </a:r>
                      <a:endParaRPr lang="es-EC"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cell3D prstMaterial="dkEdge">
                      <a:bevel/>
                      <a:lightRig rig="flood" dir="t"/>
                    </a:cell3D>
                  </a:tcPr>
                </a:tc>
              </a:tr>
            </a:tbl>
          </a:graphicData>
        </a:graphic>
      </p:graphicFrame>
    </p:spTree>
    <p:extLst>
      <p:ext uri="{BB962C8B-B14F-4D97-AF65-F5344CB8AC3E}">
        <p14:creationId xmlns:p14="http://schemas.microsoft.com/office/powerpoint/2010/main" val="488955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89467"/>
            <a:ext cx="9685866" cy="914401"/>
          </a:xfrm>
        </p:spPr>
        <p:txBody>
          <a:bodyPr>
            <a:noAutofit/>
          </a:bodyPr>
          <a:lstStyle/>
          <a:p>
            <a:pPr algn="ctr"/>
            <a:r>
              <a:rPr lang="es-EC" sz="2200" b="1" dirty="0">
                <a:latin typeface="Times New Roman" panose="02020603050405020304" pitchFamily="18" charset="0"/>
                <a:cs typeface="Times New Roman" panose="02020603050405020304" pitchFamily="18" charset="0"/>
              </a:rPr>
              <a:t>Simplificación y automatización del proceso de solicitud de exoneración de tributos para la importación de bienes y vehículos para personas con discapacidad.</a:t>
            </a:r>
            <a:r>
              <a:rPr lang="es-EC" sz="2200" dirty="0">
                <a:latin typeface="Times New Roman" panose="02020603050405020304" pitchFamily="18" charset="0"/>
                <a:cs typeface="Times New Roman" panose="02020603050405020304" pitchFamily="18" charset="0"/>
              </a:rPr>
              <a:t/>
            </a:r>
            <a:br>
              <a:rPr lang="es-EC" sz="2200" dirty="0">
                <a:latin typeface="Times New Roman" panose="02020603050405020304" pitchFamily="18" charset="0"/>
                <a:cs typeface="Times New Roman" panose="02020603050405020304" pitchFamily="18" charset="0"/>
              </a:rPr>
            </a:br>
            <a:endParaRPr lang="es-EC" sz="2200" dirty="0">
              <a:latin typeface="Times New Roman" panose="02020603050405020304" pitchFamily="18" charset="0"/>
              <a:cs typeface="Times New Roman" panose="02020603050405020304" pitchFamily="18" charset="0"/>
            </a:endParaRPr>
          </a:p>
        </p:txBody>
      </p:sp>
      <p:graphicFrame>
        <p:nvGraphicFramePr>
          <p:cNvPr id="3" name="Diagrama 2"/>
          <p:cNvGraphicFramePr/>
          <p:nvPr>
            <p:extLst>
              <p:ext uri="{D42A27DB-BD31-4B8C-83A1-F6EECF244321}">
                <p14:modId xmlns:p14="http://schemas.microsoft.com/office/powerpoint/2010/main" val="398993011"/>
              </p:ext>
            </p:extLst>
          </p:nvPr>
        </p:nvGraphicFramePr>
        <p:xfrm>
          <a:off x="220133" y="914401"/>
          <a:ext cx="101092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0301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89467"/>
            <a:ext cx="9685866" cy="914401"/>
          </a:xfrm>
        </p:spPr>
        <p:txBody>
          <a:bodyPr>
            <a:noAutofit/>
          </a:bodyPr>
          <a:lstStyle/>
          <a:p>
            <a:pPr algn="ctr"/>
            <a:r>
              <a:rPr lang="es-EC" sz="2200" b="1" dirty="0">
                <a:latin typeface="Times New Roman" panose="02020603050405020304" pitchFamily="18" charset="0"/>
                <a:cs typeface="Times New Roman" panose="02020603050405020304" pitchFamily="18" charset="0"/>
              </a:rPr>
              <a:t>Simplificación y automatización del proceso de solicitud de exoneración de tributos para la importación de bienes y vehículos para personas con discapacidad.</a:t>
            </a:r>
            <a:r>
              <a:rPr lang="es-EC" sz="2200" dirty="0">
                <a:latin typeface="Times New Roman" panose="02020603050405020304" pitchFamily="18" charset="0"/>
                <a:cs typeface="Times New Roman" panose="02020603050405020304" pitchFamily="18" charset="0"/>
              </a:rPr>
              <a:t/>
            </a:r>
            <a:br>
              <a:rPr lang="es-EC" sz="2200" dirty="0">
                <a:latin typeface="Times New Roman" panose="02020603050405020304" pitchFamily="18" charset="0"/>
                <a:cs typeface="Times New Roman" panose="02020603050405020304" pitchFamily="18" charset="0"/>
              </a:rPr>
            </a:br>
            <a:endParaRPr lang="es-EC" sz="2200" dirty="0">
              <a:latin typeface="Times New Roman" panose="02020603050405020304" pitchFamily="18" charset="0"/>
              <a:cs typeface="Times New Roman" panose="02020603050405020304" pitchFamily="18" charset="0"/>
            </a:endParaRPr>
          </a:p>
        </p:txBody>
      </p:sp>
      <p:graphicFrame>
        <p:nvGraphicFramePr>
          <p:cNvPr id="3" name="Diagrama 2"/>
          <p:cNvGraphicFramePr/>
          <p:nvPr>
            <p:extLst>
              <p:ext uri="{D42A27DB-BD31-4B8C-83A1-F6EECF244321}">
                <p14:modId xmlns:p14="http://schemas.microsoft.com/office/powerpoint/2010/main" val="1186855719"/>
              </p:ext>
            </p:extLst>
          </p:nvPr>
        </p:nvGraphicFramePr>
        <p:xfrm>
          <a:off x="829734" y="1845733"/>
          <a:ext cx="9516532" cy="4673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0711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82088"/>
            <a:ext cx="8596668" cy="625434"/>
          </a:xfrm>
        </p:spPr>
        <p:txBody>
          <a:bodyPr>
            <a:normAutofit fontScale="90000"/>
          </a:bodyPr>
          <a:lstStyle/>
          <a:p>
            <a:pPr algn="ctr"/>
            <a:r>
              <a:rPr lang="es-EC" smtClean="0"/>
              <a:t>Introducción</a:t>
            </a:r>
            <a:endParaRPr lang="es-EC"/>
          </a:p>
        </p:txBody>
      </p:sp>
      <p:pic>
        <p:nvPicPr>
          <p:cNvPr id="5" name="Imagen 4"/>
          <p:cNvPicPr>
            <a:picLocks noChangeAspect="1"/>
          </p:cNvPicPr>
          <p:nvPr/>
        </p:nvPicPr>
        <p:blipFill>
          <a:blip r:embed="rId3"/>
          <a:stretch>
            <a:fillRect/>
          </a:stretch>
        </p:blipFill>
        <p:spPr>
          <a:xfrm>
            <a:off x="677334" y="1049867"/>
            <a:ext cx="9626209" cy="5425152"/>
          </a:xfrm>
          <a:prstGeom prst="rect">
            <a:avLst/>
          </a:prstGeom>
        </p:spPr>
      </p:pic>
    </p:spTree>
    <p:extLst>
      <p:ext uri="{BB962C8B-B14F-4D97-AF65-F5344CB8AC3E}">
        <p14:creationId xmlns:p14="http://schemas.microsoft.com/office/powerpoint/2010/main" val="2051369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89467"/>
            <a:ext cx="9685866" cy="914401"/>
          </a:xfrm>
        </p:spPr>
        <p:txBody>
          <a:bodyPr>
            <a:noAutofit/>
          </a:bodyPr>
          <a:lstStyle/>
          <a:p>
            <a:pPr algn="ctr"/>
            <a:r>
              <a:rPr lang="es-EC" sz="2200" b="1" dirty="0">
                <a:latin typeface="Times New Roman" panose="02020603050405020304" pitchFamily="18" charset="0"/>
                <a:cs typeface="Times New Roman" panose="02020603050405020304" pitchFamily="18" charset="0"/>
              </a:rPr>
              <a:t>Simplificación y automatización del proceso de solicitud de exoneración de tributos para la importación de bienes y vehículos para personas con discapacidad.</a:t>
            </a:r>
            <a:r>
              <a:rPr lang="es-EC" sz="2200" dirty="0">
                <a:latin typeface="Times New Roman" panose="02020603050405020304" pitchFamily="18" charset="0"/>
                <a:cs typeface="Times New Roman" panose="02020603050405020304" pitchFamily="18" charset="0"/>
              </a:rPr>
              <a:t/>
            </a:r>
            <a:br>
              <a:rPr lang="es-EC" sz="2200" dirty="0">
                <a:latin typeface="Times New Roman" panose="02020603050405020304" pitchFamily="18" charset="0"/>
                <a:cs typeface="Times New Roman" panose="02020603050405020304" pitchFamily="18" charset="0"/>
              </a:rPr>
            </a:br>
            <a:endParaRPr lang="es-EC" sz="2200" dirty="0">
              <a:latin typeface="Times New Roman" panose="02020603050405020304" pitchFamily="18" charset="0"/>
              <a:cs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4099586113"/>
              </p:ext>
            </p:extLst>
          </p:nvPr>
        </p:nvGraphicFramePr>
        <p:xfrm>
          <a:off x="0" y="1303868"/>
          <a:ext cx="993986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00491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0401" y="321734"/>
            <a:ext cx="8596668" cy="1320800"/>
          </a:xfrm>
        </p:spPr>
        <p:txBody>
          <a:bodyPr>
            <a:noAutofit/>
          </a:bodyPr>
          <a:lstStyle/>
          <a:p>
            <a:pPr algn="ctr"/>
            <a:r>
              <a:rPr lang="es-EC" sz="2400" b="1" dirty="0"/>
              <a:t>Tabla de Preferencias Arancelarias para Personas con Discapacidad.</a:t>
            </a:r>
            <a:r>
              <a:rPr lang="es-EC" sz="2400" dirty="0"/>
              <a:t/>
            </a:r>
            <a:br>
              <a:rPr lang="es-EC" sz="2400" dirty="0"/>
            </a:br>
            <a:endParaRPr lang="es-EC" sz="2400" dirty="0"/>
          </a:p>
        </p:txBody>
      </p:sp>
      <p:graphicFrame>
        <p:nvGraphicFramePr>
          <p:cNvPr id="3" name="Tabla 2"/>
          <p:cNvGraphicFramePr>
            <a:graphicFrameLocks noGrp="1"/>
          </p:cNvGraphicFramePr>
          <p:nvPr>
            <p:extLst>
              <p:ext uri="{D42A27DB-BD31-4B8C-83A1-F6EECF244321}">
                <p14:modId xmlns:p14="http://schemas.microsoft.com/office/powerpoint/2010/main" val="3606270752"/>
              </p:ext>
            </p:extLst>
          </p:nvPr>
        </p:nvGraphicFramePr>
        <p:xfrm>
          <a:off x="2028210" y="1947333"/>
          <a:ext cx="5861050" cy="3083563"/>
        </p:xfrm>
        <a:graphic>
          <a:graphicData uri="http://schemas.openxmlformats.org/drawingml/2006/table">
            <a:tbl>
              <a:tblPr>
                <a:tableStyleId>{69CF1AB2-1976-4502-BF36-3FF5EA218861}</a:tableStyleId>
              </a:tblPr>
              <a:tblGrid>
                <a:gridCol w="1798340"/>
                <a:gridCol w="1628374"/>
                <a:gridCol w="1450085"/>
                <a:gridCol w="984251"/>
              </a:tblGrid>
              <a:tr h="1454203">
                <a:tc>
                  <a:txBody>
                    <a:bodyPr/>
                    <a:lstStyle/>
                    <a:p>
                      <a:pPr algn="ctr" fontAlgn="ctr"/>
                      <a:r>
                        <a:rPr lang="es-EC" sz="1800" b="1" u="none" strike="noStrike" dirty="0">
                          <a:effectLst/>
                        </a:rPr>
                        <a:t>Grado de Discapacidad</a:t>
                      </a:r>
                      <a:endParaRPr lang="es-EC"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800" b="1" u="none" strike="noStrike" dirty="0">
                          <a:effectLst/>
                        </a:rPr>
                        <a:t>Porcentaje para aplicación del Beneficio</a:t>
                      </a:r>
                      <a:endParaRPr lang="es-EC"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800" b="1" u="none" strike="noStrike" dirty="0" smtClean="0">
                          <a:effectLst/>
                        </a:rPr>
                        <a:t>Preferencia </a:t>
                      </a:r>
                      <a:endParaRPr lang="es-EC"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800" b="1" u="none" strike="noStrike" dirty="0">
                          <a:effectLst/>
                        </a:rPr>
                        <a:t>Arancel a Pagar</a:t>
                      </a:r>
                      <a:endParaRPr lang="es-EC"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407340">
                <a:tc>
                  <a:txBody>
                    <a:bodyPr/>
                    <a:lstStyle/>
                    <a:p>
                      <a:pPr algn="ctr" fontAlgn="b"/>
                      <a:r>
                        <a:rPr lang="es-EC" sz="1800" u="none" strike="noStrike">
                          <a:effectLst/>
                        </a:rPr>
                        <a:t>Del 30% al 49%</a:t>
                      </a:r>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800" u="none" strike="noStrike">
                          <a:effectLst/>
                        </a:rPr>
                        <a:t>60%</a:t>
                      </a:r>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800" u="none" strike="noStrike">
                          <a:effectLst/>
                        </a:rPr>
                        <a:t>24</a:t>
                      </a:r>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800" u="none" strike="noStrike">
                          <a:effectLst/>
                        </a:rPr>
                        <a:t>16%</a:t>
                      </a:r>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407340">
                <a:tc>
                  <a:txBody>
                    <a:bodyPr/>
                    <a:lstStyle/>
                    <a:p>
                      <a:pPr algn="ctr" fontAlgn="b"/>
                      <a:r>
                        <a:rPr lang="es-EC" sz="1800" u="none" strike="noStrike">
                          <a:effectLst/>
                        </a:rPr>
                        <a:t>Del 50% al 74%</a:t>
                      </a:r>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800" u="none" strike="noStrike">
                          <a:effectLst/>
                        </a:rPr>
                        <a:t>70%</a:t>
                      </a:r>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800" u="none" strike="noStrike">
                          <a:effectLst/>
                        </a:rPr>
                        <a:t>28</a:t>
                      </a:r>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800" u="none" strike="noStrike">
                          <a:effectLst/>
                        </a:rPr>
                        <a:t>12%</a:t>
                      </a:r>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407340">
                <a:tc>
                  <a:txBody>
                    <a:bodyPr/>
                    <a:lstStyle/>
                    <a:p>
                      <a:pPr algn="ctr" fontAlgn="b"/>
                      <a:r>
                        <a:rPr lang="es-EC" sz="1800" u="none" strike="noStrike">
                          <a:effectLst/>
                        </a:rPr>
                        <a:t>Del 75% al 84%</a:t>
                      </a:r>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800" u="none" strike="noStrike">
                          <a:effectLst/>
                        </a:rPr>
                        <a:t>80%</a:t>
                      </a:r>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800" u="none" strike="noStrike">
                          <a:effectLst/>
                        </a:rPr>
                        <a:t>32</a:t>
                      </a:r>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800" u="none" strike="noStrike">
                          <a:effectLst/>
                        </a:rPr>
                        <a:t>8%</a:t>
                      </a:r>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407340">
                <a:tc>
                  <a:txBody>
                    <a:bodyPr/>
                    <a:lstStyle/>
                    <a:p>
                      <a:pPr algn="ctr" fontAlgn="b"/>
                      <a:r>
                        <a:rPr lang="es-EC" sz="1800" u="none" strike="noStrike">
                          <a:effectLst/>
                        </a:rPr>
                        <a:t>Del 85% al 100%</a:t>
                      </a:r>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800" u="none" strike="noStrike">
                          <a:effectLst/>
                        </a:rPr>
                        <a:t>100%</a:t>
                      </a:r>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800" u="none" strike="noStrike">
                          <a:effectLst/>
                        </a:rPr>
                        <a:t>40</a:t>
                      </a:r>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s-EC" sz="1800" u="none" strike="noStrike" dirty="0">
                          <a:effectLst/>
                        </a:rPr>
                        <a:t>0%</a:t>
                      </a:r>
                      <a:endParaRPr lang="es-EC"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bl>
          </a:graphicData>
        </a:graphic>
      </p:graphicFrame>
    </p:spTree>
    <p:extLst>
      <p:ext uri="{BB962C8B-B14F-4D97-AF65-F5344CB8AC3E}">
        <p14:creationId xmlns:p14="http://schemas.microsoft.com/office/powerpoint/2010/main" val="672599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407987440"/>
              </p:ext>
            </p:extLst>
          </p:nvPr>
        </p:nvGraphicFramePr>
        <p:xfrm>
          <a:off x="220133" y="592668"/>
          <a:ext cx="9177867" cy="5799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62399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1076564358"/>
              </p:ext>
            </p:extLst>
          </p:nvPr>
        </p:nvGraphicFramePr>
        <p:xfrm>
          <a:off x="0" y="677335"/>
          <a:ext cx="9550400" cy="5799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7813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GRA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3041" y="1642533"/>
            <a:ext cx="6308124" cy="348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946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TABLA CÁLCULO DEL ICE ADVALOREM</a:t>
            </a:r>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1173276183"/>
              </p:ext>
            </p:extLst>
          </p:nvPr>
        </p:nvGraphicFramePr>
        <p:xfrm>
          <a:off x="677334" y="1303868"/>
          <a:ext cx="7924799" cy="4859867"/>
        </p:xfrm>
        <a:graphic>
          <a:graphicData uri="http://schemas.openxmlformats.org/drawingml/2006/table">
            <a:tbl>
              <a:tblPr>
                <a:tableStyleId>{BC89EF96-8CEA-46FF-86C4-4CE0E7609802}</a:tableStyleId>
              </a:tblPr>
              <a:tblGrid>
                <a:gridCol w="987514"/>
                <a:gridCol w="5320232"/>
                <a:gridCol w="1617053"/>
              </a:tblGrid>
              <a:tr h="580309">
                <a:tc gridSpan="3">
                  <a:txBody>
                    <a:bodyPr/>
                    <a:lstStyle/>
                    <a:p>
                      <a:pPr algn="ctr" fontAlgn="b"/>
                      <a:r>
                        <a:rPr lang="es-EC" sz="1100" u="none" strike="noStrike">
                          <a:effectLst/>
                        </a:rPr>
                        <a:t>Segunda Base Imponible     Para el cálculo el ICE (Impuesto al Consumo Especial)  La base es el valor EX ADUANA (Valor en aduana + derechos arancelarios + Fodinfa)  incrementado en un 25% y su resultado por la tarifa del ICE dependiendo de la tarifa de cada producto.</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8333" marR="8333" marT="8333" marB="0" anchor="b"/>
                </a:tc>
                <a:tc hMerge="1">
                  <a:txBody>
                    <a:bodyPr/>
                    <a:lstStyle/>
                    <a:p>
                      <a:endParaRPr lang="es-EC"/>
                    </a:p>
                  </a:txBody>
                  <a:tcPr/>
                </a:tc>
                <a:tc hMerge="1">
                  <a:txBody>
                    <a:bodyPr/>
                    <a:lstStyle/>
                    <a:p>
                      <a:endParaRPr lang="es-EC"/>
                    </a:p>
                  </a:txBody>
                  <a:tcPr/>
                </a:tc>
              </a:tr>
              <a:tr h="218132">
                <a:tc rowSpan="2">
                  <a:txBody>
                    <a:bodyPr/>
                    <a:lstStyle/>
                    <a:p>
                      <a:pPr algn="ctr" fontAlgn="ctr"/>
                      <a:r>
                        <a:rPr lang="es-EC" sz="1100" u="none" strike="noStrike">
                          <a:effectLst/>
                        </a:rPr>
                        <a:t>Código</a:t>
                      </a:r>
                      <a:endParaRPr lang="es-EC" sz="1100" b="1" i="0" u="none" strike="noStrike">
                        <a:solidFill>
                          <a:srgbClr val="000000"/>
                        </a:solidFill>
                        <a:effectLst/>
                        <a:latin typeface="Times New Roman" panose="02020603050405020304" pitchFamily="18" charset="0"/>
                        <a:cs typeface="Times New Roman" panose="02020603050405020304" pitchFamily="18" charset="0"/>
                      </a:endParaRPr>
                    </a:p>
                  </a:txBody>
                  <a:tcPr marL="8333" marR="8333" marT="8333" marB="0" anchor="ctr"/>
                </a:tc>
                <a:tc>
                  <a:txBody>
                    <a:bodyPr/>
                    <a:lstStyle/>
                    <a:p>
                      <a:pPr algn="ctr" fontAlgn="ctr"/>
                      <a:r>
                        <a:rPr lang="es-EC" sz="1100" u="none" strike="noStrike">
                          <a:effectLst/>
                        </a:rPr>
                        <a:t>GRUPO II</a:t>
                      </a:r>
                      <a:endParaRPr lang="es-EC" sz="1100" b="1" i="0" u="none" strike="noStrike">
                        <a:solidFill>
                          <a:srgbClr val="000000"/>
                        </a:solidFill>
                        <a:effectLst/>
                        <a:latin typeface="Times New Roman" panose="02020603050405020304" pitchFamily="18" charset="0"/>
                        <a:cs typeface="Times New Roman" panose="02020603050405020304" pitchFamily="18" charset="0"/>
                      </a:endParaRPr>
                    </a:p>
                  </a:txBody>
                  <a:tcPr marL="8333" marR="8333" marT="8333" marB="0" anchor="ctr"/>
                </a:tc>
                <a:tc>
                  <a:txBody>
                    <a:bodyPr/>
                    <a:lstStyle/>
                    <a:p>
                      <a:pPr algn="ctr" fontAlgn="ctr"/>
                      <a:r>
                        <a:rPr lang="es-EC" sz="1100" u="none" strike="noStrike">
                          <a:effectLst/>
                        </a:rPr>
                        <a:t>Tarifa ad valorem</a:t>
                      </a:r>
                      <a:endParaRPr lang="es-EC" sz="1100" b="1" i="0" u="none" strike="noStrike">
                        <a:solidFill>
                          <a:srgbClr val="000000"/>
                        </a:solidFill>
                        <a:effectLst/>
                        <a:latin typeface="Times New Roman" panose="02020603050405020304" pitchFamily="18" charset="0"/>
                        <a:cs typeface="Times New Roman" panose="02020603050405020304" pitchFamily="18" charset="0"/>
                      </a:endParaRPr>
                    </a:p>
                  </a:txBody>
                  <a:tcPr marL="8333" marR="8333" marT="8333" marB="0" anchor="ctr"/>
                </a:tc>
              </a:tr>
              <a:tr h="623236">
                <a:tc vMerge="1">
                  <a:txBody>
                    <a:bodyPr/>
                    <a:lstStyle/>
                    <a:p>
                      <a:endParaRPr lang="es-EC"/>
                    </a:p>
                  </a:txBody>
                  <a:tcPr/>
                </a:tc>
                <a:tc gridSpan="2">
                  <a:txBody>
                    <a:bodyPr/>
                    <a:lstStyle/>
                    <a:p>
                      <a:pPr algn="l" fontAlgn="ctr"/>
                      <a:r>
                        <a:rPr lang="es-EC" sz="1100" u="none" strike="noStrike" dirty="0">
                          <a:effectLst/>
                        </a:rPr>
                        <a:t>1. Vehículos motorizados de transporte terrestre de hasta 3.5 toneladas de carga, conforme el siguiente detalle:</a:t>
                      </a:r>
                      <a:endParaRPr lang="es-EC"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33" marR="8333" marT="8333" marB="0" anchor="ctr"/>
                </a:tc>
                <a:tc hMerge="1">
                  <a:txBody>
                    <a:bodyPr/>
                    <a:lstStyle/>
                    <a:p>
                      <a:endParaRPr lang="es-EC"/>
                    </a:p>
                  </a:txBody>
                  <a:tcPr/>
                </a:tc>
              </a:tr>
              <a:tr h="405104">
                <a:tc>
                  <a:txBody>
                    <a:bodyPr/>
                    <a:lstStyle/>
                    <a:p>
                      <a:pPr algn="ctr" fontAlgn="ctr"/>
                      <a:r>
                        <a:rPr lang="es-EC" sz="1100" u="none" strike="noStrike">
                          <a:effectLst/>
                        </a:rPr>
                        <a:t>3073</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8333" marR="8333" marT="8333" marB="0" anchor="ctr"/>
                </a:tc>
                <a:tc>
                  <a:txBody>
                    <a:bodyPr/>
                    <a:lstStyle/>
                    <a:p>
                      <a:pPr algn="l" fontAlgn="ctr"/>
                      <a:r>
                        <a:rPr lang="es-EC" sz="1100" u="none" strike="noStrike" dirty="0">
                          <a:effectLst/>
                        </a:rPr>
                        <a:t>Vehículos motorizados cuyo precio de venta al público sea de hasta USD 20.000                            </a:t>
                      </a:r>
                      <a:endParaRPr lang="es-EC"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33" marR="8333" marT="8333" marB="0" anchor="ctr"/>
                </a:tc>
                <a:tc>
                  <a:txBody>
                    <a:bodyPr/>
                    <a:lstStyle/>
                    <a:p>
                      <a:pPr algn="ctr" fontAlgn="ctr"/>
                      <a:r>
                        <a:rPr lang="es-EC" sz="1100" u="none" strike="noStrike">
                          <a:effectLst/>
                        </a:rPr>
                        <a:t>0,05</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8333" marR="8333" marT="8333" marB="0" anchor="ctr"/>
                </a:tc>
              </a:tr>
              <a:tr h="405104">
                <a:tc>
                  <a:txBody>
                    <a:bodyPr/>
                    <a:lstStyle/>
                    <a:p>
                      <a:pPr algn="ctr" fontAlgn="ctr"/>
                      <a:r>
                        <a:rPr lang="es-EC" sz="1100" u="none" strike="noStrike">
                          <a:effectLst/>
                        </a:rPr>
                        <a:t>3072</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8333" marR="8333" marT="8333" marB="0" anchor="ctr"/>
                </a:tc>
                <a:tc>
                  <a:txBody>
                    <a:bodyPr/>
                    <a:lstStyle/>
                    <a:p>
                      <a:pPr algn="l" fontAlgn="ctr"/>
                      <a:r>
                        <a:rPr lang="es-EC" sz="1100" u="none" strike="noStrike" dirty="0">
                          <a:effectLst/>
                        </a:rPr>
                        <a:t>Camionetas, furgonetas, camiones, y vehículos de rescate cuyo precio de venta al público sea de hasta USD 30.000</a:t>
                      </a:r>
                      <a:endParaRPr lang="es-EC"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33" marR="8333" marT="8333" marB="0" anchor="ctr"/>
                </a:tc>
                <a:tc>
                  <a:txBody>
                    <a:bodyPr/>
                    <a:lstStyle/>
                    <a:p>
                      <a:pPr algn="ctr" fontAlgn="ctr"/>
                      <a:r>
                        <a:rPr lang="es-EC" sz="1100" u="none" strike="noStrike">
                          <a:effectLst/>
                        </a:rPr>
                        <a:t>0,05</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8333" marR="8333" marT="8333" marB="0" anchor="ctr"/>
                </a:tc>
              </a:tr>
              <a:tr h="602462">
                <a:tc>
                  <a:txBody>
                    <a:bodyPr/>
                    <a:lstStyle/>
                    <a:p>
                      <a:pPr algn="ctr" fontAlgn="ctr"/>
                      <a:r>
                        <a:rPr lang="es-EC" sz="1100" u="none" strike="noStrike">
                          <a:effectLst/>
                        </a:rPr>
                        <a:t>3074</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8333" marR="8333" marT="8333" marB="0" anchor="ctr"/>
                </a:tc>
                <a:tc>
                  <a:txBody>
                    <a:bodyPr/>
                    <a:lstStyle/>
                    <a:p>
                      <a:pPr algn="l" fontAlgn="ctr"/>
                      <a:r>
                        <a:rPr lang="es-EC" sz="1100" u="none" strike="noStrike" dirty="0">
                          <a:effectLst/>
                        </a:rPr>
                        <a:t>Vehículos motorizados, excepto camionetas, furgonetas, camiones y vehículos de rescate, cuyo precio de venta al público sea superior a USD 20.000 y de hasta USD 30.000</a:t>
                      </a:r>
                      <a:endParaRPr lang="es-EC"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33" marR="8333" marT="8333" marB="0" anchor="ctr"/>
                </a:tc>
                <a:tc>
                  <a:txBody>
                    <a:bodyPr/>
                    <a:lstStyle/>
                    <a:p>
                      <a:pPr algn="ctr" fontAlgn="ctr"/>
                      <a:r>
                        <a:rPr lang="es-EC" sz="1100" u="none" strike="noStrike">
                          <a:effectLst/>
                        </a:rPr>
                        <a:t>0,1</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8333" marR="8333" marT="8333" marB="0" anchor="ctr"/>
                </a:tc>
              </a:tr>
              <a:tr h="405104">
                <a:tc>
                  <a:txBody>
                    <a:bodyPr/>
                    <a:lstStyle/>
                    <a:p>
                      <a:pPr algn="ctr" fontAlgn="ctr"/>
                      <a:r>
                        <a:rPr lang="es-EC" sz="1100" u="none" strike="noStrike">
                          <a:effectLst/>
                        </a:rPr>
                        <a:t>3075</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8333" marR="8333" marT="8333" marB="0" anchor="ctr"/>
                </a:tc>
                <a:tc>
                  <a:txBody>
                    <a:bodyPr/>
                    <a:lstStyle/>
                    <a:p>
                      <a:pPr algn="l" fontAlgn="ctr"/>
                      <a:r>
                        <a:rPr lang="es-EC" sz="1100" u="none" strike="noStrike" dirty="0">
                          <a:effectLst/>
                        </a:rPr>
                        <a:t>Vehículos motorizados, cuyo precio de venta al público sea superior a USD 30.000 y de hasta USD 40.000  </a:t>
                      </a:r>
                      <a:endParaRPr lang="es-EC"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33" marR="8333" marT="8333" marB="0" anchor="ctr"/>
                </a:tc>
                <a:tc>
                  <a:txBody>
                    <a:bodyPr/>
                    <a:lstStyle/>
                    <a:p>
                      <a:pPr algn="ctr" fontAlgn="ctr"/>
                      <a:r>
                        <a:rPr lang="es-EC" sz="1100" u="none" strike="noStrike">
                          <a:effectLst/>
                        </a:rPr>
                        <a:t>0,15</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8333" marR="8333" marT="8333" marB="0" anchor="ctr"/>
                </a:tc>
              </a:tr>
              <a:tr h="405104">
                <a:tc>
                  <a:txBody>
                    <a:bodyPr/>
                    <a:lstStyle/>
                    <a:p>
                      <a:pPr algn="ctr" fontAlgn="ctr"/>
                      <a:r>
                        <a:rPr lang="es-EC" sz="1100" u="none" strike="noStrike">
                          <a:effectLst/>
                        </a:rPr>
                        <a:t>3077</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8333" marR="8333" marT="8333" marB="0" anchor="ctr"/>
                </a:tc>
                <a:tc>
                  <a:txBody>
                    <a:bodyPr/>
                    <a:lstStyle/>
                    <a:p>
                      <a:pPr algn="l" fontAlgn="ctr"/>
                      <a:r>
                        <a:rPr lang="es-EC" sz="1100" u="none" strike="noStrike" dirty="0">
                          <a:effectLst/>
                        </a:rPr>
                        <a:t>Vehículos motorizados, cuyo precio de venta al público sea superior a USD 40.000 y de hasta USD 50.000</a:t>
                      </a:r>
                      <a:endParaRPr lang="es-EC"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33" marR="8333" marT="8333" marB="0" anchor="ctr"/>
                </a:tc>
                <a:tc>
                  <a:txBody>
                    <a:bodyPr/>
                    <a:lstStyle/>
                    <a:p>
                      <a:pPr algn="ctr" fontAlgn="ctr"/>
                      <a:r>
                        <a:rPr lang="es-EC" sz="1100" u="none" strike="noStrike">
                          <a:effectLst/>
                        </a:rPr>
                        <a:t>0,2</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8333" marR="8333" marT="8333" marB="0" anchor="ctr"/>
                </a:tc>
              </a:tr>
              <a:tr h="405104">
                <a:tc>
                  <a:txBody>
                    <a:bodyPr/>
                    <a:lstStyle/>
                    <a:p>
                      <a:pPr algn="ctr" fontAlgn="ctr"/>
                      <a:r>
                        <a:rPr lang="es-EC" sz="1100" u="none" strike="noStrike">
                          <a:effectLst/>
                        </a:rPr>
                        <a:t>3078</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8333" marR="8333" marT="8333" marB="0" anchor="ctr"/>
                </a:tc>
                <a:tc>
                  <a:txBody>
                    <a:bodyPr/>
                    <a:lstStyle/>
                    <a:p>
                      <a:pPr algn="l" fontAlgn="ctr"/>
                      <a:r>
                        <a:rPr lang="es-EC" sz="1100" u="none" strike="noStrike" dirty="0">
                          <a:effectLst/>
                        </a:rPr>
                        <a:t>Vehículos motorizados cuyo precio de venta al público sea superior a USD 50.000 y de hasta USD 60.000</a:t>
                      </a:r>
                      <a:endParaRPr lang="es-EC"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33" marR="8333" marT="8333" marB="0" anchor="ctr"/>
                </a:tc>
                <a:tc>
                  <a:txBody>
                    <a:bodyPr/>
                    <a:lstStyle/>
                    <a:p>
                      <a:pPr algn="ctr" fontAlgn="ctr"/>
                      <a:r>
                        <a:rPr lang="es-EC" sz="1100" u="none" strike="noStrike">
                          <a:effectLst/>
                        </a:rPr>
                        <a:t>0,25</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8333" marR="8333" marT="8333" marB="0" anchor="ctr"/>
                </a:tc>
              </a:tr>
              <a:tr h="405104">
                <a:tc>
                  <a:txBody>
                    <a:bodyPr/>
                    <a:lstStyle/>
                    <a:p>
                      <a:pPr algn="ctr" fontAlgn="ctr"/>
                      <a:r>
                        <a:rPr lang="es-EC" sz="1100" u="none" strike="noStrike">
                          <a:effectLst/>
                        </a:rPr>
                        <a:t>3079</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8333" marR="8333" marT="8333" marB="0" anchor="ctr"/>
                </a:tc>
                <a:tc>
                  <a:txBody>
                    <a:bodyPr/>
                    <a:lstStyle/>
                    <a:p>
                      <a:pPr algn="l" fontAlgn="ctr"/>
                      <a:r>
                        <a:rPr lang="es-EC" sz="1100" u="none" strike="noStrike" dirty="0">
                          <a:effectLst/>
                        </a:rPr>
                        <a:t>Vehículos motorizados cuyo precio de venta al público sea superior a USD 60.000 y de hasta USD 70.000</a:t>
                      </a:r>
                      <a:endParaRPr lang="es-EC"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33" marR="8333" marT="8333" marB="0" anchor="ctr"/>
                </a:tc>
                <a:tc>
                  <a:txBody>
                    <a:bodyPr/>
                    <a:lstStyle/>
                    <a:p>
                      <a:pPr algn="ctr" fontAlgn="ctr"/>
                      <a:r>
                        <a:rPr lang="es-EC" sz="1100" u="none" strike="noStrike">
                          <a:effectLst/>
                        </a:rPr>
                        <a:t>0,3</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8333" marR="8333" marT="8333" marB="0" anchor="ctr"/>
                </a:tc>
              </a:tr>
              <a:tr h="405104">
                <a:tc>
                  <a:txBody>
                    <a:bodyPr/>
                    <a:lstStyle/>
                    <a:p>
                      <a:pPr algn="ctr" fontAlgn="ctr"/>
                      <a:r>
                        <a:rPr lang="es-EC" sz="1100" u="none" strike="noStrike">
                          <a:effectLst/>
                        </a:rPr>
                        <a:t>3080</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8333" marR="8333" marT="8333" marB="0" anchor="ctr"/>
                </a:tc>
                <a:tc>
                  <a:txBody>
                    <a:bodyPr/>
                    <a:lstStyle/>
                    <a:p>
                      <a:pPr algn="l" fontAlgn="ctr"/>
                      <a:r>
                        <a:rPr lang="es-EC" sz="1100" u="none" strike="noStrike" dirty="0">
                          <a:effectLst/>
                        </a:rPr>
                        <a:t>Vehículos motorizados cuyo precio de venta al público sea superior a USD 70.000</a:t>
                      </a:r>
                      <a:endParaRPr lang="es-EC"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33" marR="8333" marT="8333" marB="0" anchor="ctr"/>
                </a:tc>
                <a:tc>
                  <a:txBody>
                    <a:bodyPr/>
                    <a:lstStyle/>
                    <a:p>
                      <a:pPr algn="ctr" fontAlgn="ctr"/>
                      <a:r>
                        <a:rPr lang="es-EC" sz="1100" u="none" strike="noStrike" dirty="0">
                          <a:effectLst/>
                        </a:rPr>
                        <a:t>0,35</a:t>
                      </a:r>
                      <a:endParaRPr lang="es-EC"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33" marR="8333" marT="8333" marB="0" anchor="ctr"/>
                </a:tc>
              </a:tr>
            </a:tbl>
          </a:graphicData>
        </a:graphic>
      </p:graphicFrame>
    </p:spTree>
    <p:extLst>
      <p:ext uri="{BB962C8B-B14F-4D97-AF65-F5344CB8AC3E}">
        <p14:creationId xmlns:p14="http://schemas.microsoft.com/office/powerpoint/2010/main" val="2674362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88744" y="199021"/>
            <a:ext cx="8596668" cy="625434"/>
          </a:xfrm>
        </p:spPr>
        <p:txBody>
          <a:bodyPr>
            <a:normAutofit fontScale="90000"/>
          </a:bodyPr>
          <a:lstStyle/>
          <a:p>
            <a:pPr algn="ctr"/>
            <a:r>
              <a:rPr lang="es-EC" dirty="0" smtClean="0"/>
              <a:t>Introducción</a:t>
            </a:r>
            <a:endParaRPr lang="es-EC" dirty="0"/>
          </a:p>
        </p:txBody>
      </p:sp>
      <p:pic>
        <p:nvPicPr>
          <p:cNvPr id="3" name="Imagen 2"/>
          <p:cNvPicPr>
            <a:picLocks noChangeAspect="1"/>
          </p:cNvPicPr>
          <p:nvPr/>
        </p:nvPicPr>
        <p:blipFill>
          <a:blip r:embed="rId3"/>
          <a:stretch>
            <a:fillRect/>
          </a:stretch>
        </p:blipFill>
        <p:spPr>
          <a:xfrm>
            <a:off x="1693334" y="1151466"/>
            <a:ext cx="8292078" cy="5574479"/>
          </a:xfrm>
          <a:prstGeom prst="rect">
            <a:avLst/>
          </a:prstGeom>
        </p:spPr>
      </p:pic>
    </p:spTree>
    <p:extLst>
      <p:ext uri="{BB962C8B-B14F-4D97-AF65-F5344CB8AC3E}">
        <p14:creationId xmlns:p14="http://schemas.microsoft.com/office/powerpoint/2010/main" val="752735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82088"/>
            <a:ext cx="8596668" cy="625434"/>
          </a:xfrm>
        </p:spPr>
        <p:txBody>
          <a:bodyPr>
            <a:normAutofit fontScale="90000"/>
          </a:bodyPr>
          <a:lstStyle/>
          <a:p>
            <a:pPr algn="ctr"/>
            <a:r>
              <a:rPr lang="es-EC" dirty="0" smtClean="0"/>
              <a:t>Objetivos</a:t>
            </a:r>
            <a:endParaRPr lang="es-EC" dirty="0"/>
          </a:p>
        </p:txBody>
      </p:sp>
      <p:graphicFrame>
        <p:nvGraphicFramePr>
          <p:cNvPr id="4" name="Diagrama 3"/>
          <p:cNvGraphicFramePr/>
          <p:nvPr>
            <p:extLst>
              <p:ext uri="{D42A27DB-BD31-4B8C-83A1-F6EECF244321}">
                <p14:modId xmlns:p14="http://schemas.microsoft.com/office/powerpoint/2010/main" val="2037349279"/>
              </p:ext>
            </p:extLst>
          </p:nvPr>
        </p:nvGraphicFramePr>
        <p:xfrm>
          <a:off x="394139" y="719666"/>
          <a:ext cx="1008993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6648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4686" y="246993"/>
            <a:ext cx="8596668" cy="651641"/>
          </a:xfrm>
        </p:spPr>
        <p:txBody>
          <a:bodyPr/>
          <a:lstStyle/>
          <a:p>
            <a:pPr algn="ctr"/>
            <a:r>
              <a:rPr lang="es-EC" dirty="0" smtClean="0"/>
              <a:t>Delimitación</a:t>
            </a:r>
            <a:endParaRPr lang="es-EC" dirty="0"/>
          </a:p>
        </p:txBody>
      </p:sp>
      <p:sp>
        <p:nvSpPr>
          <p:cNvPr id="4" name="Rectángulo 3"/>
          <p:cNvSpPr/>
          <p:nvPr/>
        </p:nvSpPr>
        <p:spPr>
          <a:xfrm>
            <a:off x="147143" y="1054932"/>
            <a:ext cx="6537435" cy="1138773"/>
          </a:xfrm>
          <a:prstGeom prst="rect">
            <a:avLst/>
          </a:prstGeom>
        </p:spPr>
        <p:txBody>
          <a:bodyPr wrap="square">
            <a:spAutoFit/>
          </a:bodyPr>
          <a:lstStyle/>
          <a:p>
            <a:pPr>
              <a:lnSpc>
                <a:spcPct val="200000"/>
              </a:lnSpc>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Importadores de vehículos del Ecuador subpartida, </a:t>
            </a:r>
            <a:r>
              <a:rPr lang="es-EC" dirty="0" smtClean="0">
                <a:latin typeface="Times New Roman" panose="02020603050405020304" pitchFamily="18" charset="0"/>
                <a:ea typeface="Calibri" panose="020F0502020204030204" pitchFamily="34" charset="0"/>
                <a:cs typeface="Times New Roman" panose="02020603050405020304" pitchFamily="18" charset="0"/>
              </a:rPr>
              <a:t>8703.22.90.90</a:t>
            </a:r>
            <a:r>
              <a:rPr lang="es-EC" sz="1600" dirty="0">
                <a:latin typeface="Calibri" panose="020F0502020204030204" pitchFamily="34"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270180867"/>
              </p:ext>
            </p:extLst>
          </p:nvPr>
        </p:nvGraphicFramePr>
        <p:xfrm>
          <a:off x="725597" y="1805632"/>
          <a:ext cx="5123410" cy="4689526"/>
        </p:xfrm>
        <a:graphic>
          <a:graphicData uri="http://schemas.openxmlformats.org/drawingml/2006/table">
            <a:tbl>
              <a:tblPr firstRow="1" firstCol="1" bandRow="1">
                <a:tableStyleId>{21E4AEA4-8DFA-4A89-87EB-49C32662AFE0}</a:tableStyleId>
              </a:tblPr>
              <a:tblGrid>
                <a:gridCol w="1119740"/>
                <a:gridCol w="4003670"/>
              </a:tblGrid>
              <a:tr h="272974">
                <a:tc gridSpan="2">
                  <a:txBody>
                    <a:bodyPr/>
                    <a:lstStyle/>
                    <a:p>
                      <a:pPr algn="just">
                        <a:lnSpc>
                          <a:spcPct val="115000"/>
                        </a:lnSpc>
                        <a:spcAft>
                          <a:spcPts val="0"/>
                        </a:spcAft>
                      </a:pPr>
                      <a:r>
                        <a:rPr lang="es-EC" sz="1400" dirty="0">
                          <a:effectLst/>
                          <a:latin typeface="Times New Roman" panose="02020603050405020304" pitchFamily="18" charset="0"/>
                          <a:cs typeface="Times New Roman" panose="02020603050405020304" pitchFamily="18" charset="0"/>
                        </a:rPr>
                        <a:t>DESCRIPCIÓN DE SUBPARTIDA</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1278530">
                <a:tc>
                  <a:txBody>
                    <a:bodyPr/>
                    <a:lstStyle/>
                    <a:p>
                      <a:pPr algn="just">
                        <a:lnSpc>
                          <a:spcPct val="115000"/>
                        </a:lnSpc>
                        <a:spcAft>
                          <a:spcPts val="0"/>
                        </a:spcAft>
                      </a:pPr>
                      <a:r>
                        <a:rPr lang="es-EC" sz="1400">
                          <a:effectLst/>
                          <a:latin typeface="Times New Roman" panose="02020603050405020304" pitchFamily="18" charset="0"/>
                          <a:cs typeface="Times New Roman" panose="02020603050405020304" pitchFamily="18" charset="0"/>
                        </a:rPr>
                        <a:t>8703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C" sz="1600" dirty="0">
                          <a:effectLst/>
                          <a:latin typeface="Times New Roman" panose="02020603050405020304" pitchFamily="18" charset="0"/>
                          <a:cs typeface="Times New Roman" panose="02020603050405020304" pitchFamily="18" charset="0"/>
                        </a:rPr>
                        <a:t>Automóviles de turismo y demás vehículos automóviles concebidos principalmente para transporte de personas (excepto los de la partida 87.02), incluidos los del tipo familiar ("break" o "</a:t>
                      </a:r>
                      <a:r>
                        <a:rPr lang="es-EC" sz="1600" dirty="0" err="1">
                          <a:effectLst/>
                          <a:latin typeface="Times New Roman" panose="02020603050405020304" pitchFamily="18" charset="0"/>
                          <a:cs typeface="Times New Roman" panose="02020603050405020304" pitchFamily="18" charset="0"/>
                        </a:rPr>
                        <a:t>station</a:t>
                      </a:r>
                      <a:r>
                        <a:rPr lang="es-EC" sz="1600" dirty="0">
                          <a:effectLst/>
                          <a:latin typeface="Times New Roman" panose="02020603050405020304" pitchFamily="18" charset="0"/>
                          <a:cs typeface="Times New Roman" panose="02020603050405020304" pitchFamily="18" charset="0"/>
                        </a:rPr>
                        <a:t> </a:t>
                      </a:r>
                      <a:r>
                        <a:rPr lang="es-EC" sz="1600" dirty="0" err="1">
                          <a:effectLst/>
                          <a:latin typeface="Times New Roman" panose="02020603050405020304" pitchFamily="18" charset="0"/>
                          <a:cs typeface="Times New Roman" panose="02020603050405020304" pitchFamily="18" charset="0"/>
                        </a:rPr>
                        <a:t>wagon</a:t>
                      </a:r>
                      <a:r>
                        <a:rPr lang="es-EC" sz="1600" dirty="0">
                          <a:effectLst/>
                          <a:latin typeface="Times New Roman" panose="02020603050405020304" pitchFamily="18" charset="0"/>
                          <a:cs typeface="Times New Roman" panose="02020603050405020304" pitchFamily="18" charset="0"/>
                        </a:rPr>
                        <a:t>") y los de carreras</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64634">
                <a:tc>
                  <a:txBody>
                    <a:bodyPr/>
                    <a:lstStyle/>
                    <a:p>
                      <a:pPr algn="just">
                        <a:lnSpc>
                          <a:spcPct val="115000"/>
                        </a:lnSpc>
                        <a:spcAft>
                          <a:spcPts val="0"/>
                        </a:spcAft>
                      </a:pPr>
                      <a:r>
                        <a:rPr lang="es-EC" sz="1400">
                          <a:effectLst/>
                          <a:latin typeface="Times New Roman" panose="02020603050405020304" pitchFamily="18" charset="0"/>
                          <a:cs typeface="Times New Roman" panose="02020603050405020304" pitchFamily="18" charset="0"/>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C" sz="1600" dirty="0">
                          <a:effectLst/>
                          <a:latin typeface="Times New Roman" panose="02020603050405020304" pitchFamily="18" charset="0"/>
                          <a:cs typeface="Times New Roman" panose="02020603050405020304" pitchFamily="18" charset="0"/>
                        </a:rPr>
                        <a:t>- Los demás vehículos únicamente con motor de émbolo (pistón) alternativo, de encendido por chispa:</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98913">
                <a:tc>
                  <a:txBody>
                    <a:bodyPr/>
                    <a:lstStyle/>
                    <a:p>
                      <a:pPr algn="just">
                        <a:lnSpc>
                          <a:spcPct val="115000"/>
                        </a:lnSpc>
                        <a:spcAft>
                          <a:spcPts val="0"/>
                        </a:spcAft>
                      </a:pPr>
                      <a:r>
                        <a:rPr lang="es-EC" sz="1400">
                          <a:effectLst/>
                          <a:latin typeface="Times New Roman" panose="02020603050405020304" pitchFamily="18" charset="0"/>
                          <a:cs typeface="Times New Roman" panose="02020603050405020304" pitchFamily="18" charset="0"/>
                        </a:rPr>
                        <a:t>8703.22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C" sz="1600" dirty="0">
                          <a:effectLst/>
                          <a:latin typeface="Times New Roman" panose="02020603050405020304" pitchFamily="18" charset="0"/>
                          <a:cs typeface="Times New Roman" panose="02020603050405020304" pitchFamily="18" charset="0"/>
                        </a:rPr>
                        <a:t>- - De cilindrada superior a 1.000 cm3 pero inferior o igual a 1.500 cm3:</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2974">
                <a:tc>
                  <a:txBody>
                    <a:bodyPr/>
                    <a:lstStyle/>
                    <a:p>
                      <a:pPr algn="just">
                        <a:lnSpc>
                          <a:spcPct val="115000"/>
                        </a:lnSpc>
                        <a:spcAft>
                          <a:spcPts val="0"/>
                        </a:spcAft>
                      </a:pPr>
                      <a:r>
                        <a:rPr lang="es-EC" sz="1400">
                          <a:effectLst/>
                          <a:latin typeface="Times New Roman" panose="02020603050405020304" pitchFamily="18" charset="0"/>
                          <a:cs typeface="Times New Roman" panose="02020603050405020304" pitchFamily="18" charset="0"/>
                        </a:rPr>
                        <a:t>8703.22.90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C" sz="1600" dirty="0">
                          <a:effectLst/>
                          <a:latin typeface="Times New Roman" panose="02020603050405020304" pitchFamily="18" charset="0"/>
                          <a:cs typeface="Times New Roman" panose="02020603050405020304" pitchFamily="18" charset="0"/>
                        </a:rPr>
                        <a:t> - - - Los demás:</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10728">
                <a:tc>
                  <a:txBody>
                    <a:bodyPr/>
                    <a:lstStyle/>
                    <a:p>
                      <a:pPr algn="just">
                        <a:lnSpc>
                          <a:spcPct val="115000"/>
                        </a:lnSpc>
                        <a:spcAft>
                          <a:spcPts val="0"/>
                        </a:spcAft>
                      </a:pPr>
                      <a:r>
                        <a:rPr lang="es-EC" sz="1400">
                          <a:effectLst/>
                          <a:latin typeface="Times New Roman" panose="02020603050405020304" pitchFamily="18" charset="0"/>
                          <a:cs typeface="Times New Roman" panose="02020603050405020304" pitchFamily="18" charset="0"/>
                        </a:rPr>
                        <a:t>8703.22.90.90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C" sz="1600" dirty="0">
                          <a:effectLst/>
                          <a:latin typeface="Times New Roman" panose="02020603050405020304" pitchFamily="18" charset="0"/>
                          <a:cs typeface="Times New Roman" panose="02020603050405020304" pitchFamily="18" charset="0"/>
                        </a:rPr>
                        <a:t> - - - - Los demás:</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2974">
                <a:tc>
                  <a:txBody>
                    <a:bodyPr/>
                    <a:lstStyle/>
                    <a:p>
                      <a:pPr algn="just">
                        <a:lnSpc>
                          <a:spcPct val="115000"/>
                        </a:lnSpc>
                        <a:spcAft>
                          <a:spcPts val="0"/>
                        </a:spcAft>
                      </a:pPr>
                      <a:r>
                        <a:rPr lang="es-EC" sz="1400">
                          <a:effectLst/>
                          <a:latin typeface="Times New Roman" panose="02020603050405020304" pitchFamily="18" charset="0"/>
                          <a:cs typeface="Times New Roman" panose="02020603050405020304" pitchFamily="18" charset="0"/>
                        </a:rPr>
                        <a:t>0000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C" sz="1600" dirty="0">
                          <a:effectLst/>
                          <a:latin typeface="Times New Roman" panose="02020603050405020304" pitchFamily="18" charset="0"/>
                          <a:cs typeface="Times New Roman" panose="02020603050405020304" pitchFamily="18" charset="0"/>
                        </a:rPr>
                        <a:t>Código Complementario</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2974">
                <a:tc>
                  <a:txBody>
                    <a:bodyPr/>
                    <a:lstStyle/>
                    <a:p>
                      <a:pPr algn="just">
                        <a:lnSpc>
                          <a:spcPct val="115000"/>
                        </a:lnSpc>
                        <a:spcAft>
                          <a:spcPts val="0"/>
                        </a:spcAft>
                      </a:pPr>
                      <a:r>
                        <a:rPr lang="es-EC" sz="1400">
                          <a:effectLst/>
                          <a:latin typeface="Times New Roman" panose="02020603050405020304" pitchFamily="18" charset="0"/>
                          <a:cs typeface="Times New Roman" panose="02020603050405020304" pitchFamily="18" charset="0"/>
                        </a:rPr>
                        <a:t>0000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C" sz="1600" dirty="0">
                          <a:effectLst/>
                          <a:latin typeface="Times New Roman" panose="02020603050405020304" pitchFamily="18" charset="0"/>
                          <a:cs typeface="Times New Roman" panose="02020603050405020304" pitchFamily="18" charset="0"/>
                        </a:rPr>
                        <a:t>Código Suplementario</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2974">
                <a:tc>
                  <a:txBody>
                    <a:bodyPr/>
                    <a:lstStyle/>
                    <a:p>
                      <a:pPr algn="just">
                        <a:lnSpc>
                          <a:spcPct val="115000"/>
                        </a:lnSpc>
                        <a:spcAft>
                          <a:spcPts val="0"/>
                        </a:spcAft>
                      </a:pPr>
                      <a:r>
                        <a:rPr lang="es-EC" sz="1400">
                          <a:effectLst/>
                          <a:latin typeface="Times New Roman" panose="02020603050405020304" pitchFamily="18" charset="0"/>
                          <a:cs typeface="Times New Roman" panose="02020603050405020304" pitchFamily="18" charset="0"/>
                        </a:rPr>
                        <a:t>Fuente</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C" sz="1600" dirty="0" smtClean="0">
                          <a:effectLst/>
                          <a:latin typeface="Times New Roman" panose="02020603050405020304" pitchFamily="18" charset="0"/>
                          <a:cs typeface="Times New Roman" panose="02020603050405020304" pitchFamily="18" charset="0"/>
                        </a:rPr>
                        <a:t>Arancel Nacional de Importaciones,</a:t>
                      </a:r>
                      <a:r>
                        <a:rPr lang="es-EC" sz="1600" baseline="0" dirty="0" smtClean="0">
                          <a:effectLst/>
                          <a:latin typeface="Times New Roman" panose="02020603050405020304" pitchFamily="18" charset="0"/>
                          <a:cs typeface="Times New Roman" panose="02020603050405020304" pitchFamily="18" charset="0"/>
                        </a:rPr>
                        <a:t> 2018</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6" name="Imagen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6525195" y="1072055"/>
            <a:ext cx="5488130" cy="3657600"/>
          </a:xfrm>
          <a:prstGeom prst="rect">
            <a:avLst/>
          </a:prstGeom>
        </p:spPr>
      </p:pic>
      <p:graphicFrame>
        <p:nvGraphicFramePr>
          <p:cNvPr id="7" name="Diagrama 6"/>
          <p:cNvGraphicFramePr/>
          <p:nvPr>
            <p:extLst>
              <p:ext uri="{D42A27DB-BD31-4B8C-83A1-F6EECF244321}">
                <p14:modId xmlns:p14="http://schemas.microsoft.com/office/powerpoint/2010/main" val="1812650081"/>
              </p:ext>
            </p:extLst>
          </p:nvPr>
        </p:nvGraphicFramePr>
        <p:xfrm>
          <a:off x="7535916" y="4950373"/>
          <a:ext cx="3539777" cy="14479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38823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57600" y="186266"/>
            <a:ext cx="4063999" cy="660400"/>
          </a:xfrm>
        </p:spPr>
        <p:txBody>
          <a:bodyPr/>
          <a:lstStyle/>
          <a:p>
            <a:r>
              <a:rPr lang="es-EC" dirty="0" smtClean="0"/>
              <a:t>Teorías de Soporte</a:t>
            </a:r>
            <a:endParaRPr lang="es-EC" dirty="0"/>
          </a:p>
        </p:txBody>
      </p:sp>
      <p:graphicFrame>
        <p:nvGraphicFramePr>
          <p:cNvPr id="3" name="Diagrama 2"/>
          <p:cNvGraphicFramePr/>
          <p:nvPr>
            <p:extLst>
              <p:ext uri="{D42A27DB-BD31-4B8C-83A1-F6EECF244321}">
                <p14:modId xmlns:p14="http://schemas.microsoft.com/office/powerpoint/2010/main" val="40166753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1645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44800" y="287867"/>
            <a:ext cx="5486399" cy="812800"/>
          </a:xfrm>
        </p:spPr>
        <p:txBody>
          <a:bodyPr>
            <a:noAutofit/>
          </a:bodyPr>
          <a:lstStyle/>
          <a:p>
            <a:pPr algn="ctr"/>
            <a:r>
              <a:rPr lang="es-EC" sz="4000" dirty="0" smtClean="0"/>
              <a:t>Marco Metodológico</a:t>
            </a:r>
            <a:endParaRPr lang="es-EC" sz="4000" dirty="0"/>
          </a:p>
        </p:txBody>
      </p:sp>
      <p:graphicFrame>
        <p:nvGraphicFramePr>
          <p:cNvPr id="3" name="Diagrama 2"/>
          <p:cNvGraphicFramePr/>
          <p:nvPr>
            <p:extLst>
              <p:ext uri="{D42A27DB-BD31-4B8C-83A1-F6EECF244321}">
                <p14:modId xmlns:p14="http://schemas.microsoft.com/office/powerpoint/2010/main" val="1464256910"/>
              </p:ext>
            </p:extLst>
          </p:nvPr>
        </p:nvGraphicFramePr>
        <p:xfrm>
          <a:off x="609600" y="965200"/>
          <a:ext cx="11125199" cy="5579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30" name="Picture 6" descr="Resultado de imagen para TOYOT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312" y="3395135"/>
            <a:ext cx="1388530" cy="10413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NISSA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03689" y="4436533"/>
            <a:ext cx="5092054" cy="2861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para ESTADISTIC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4741" y="3395135"/>
            <a:ext cx="2662696" cy="1963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373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2534" y="237067"/>
            <a:ext cx="7552266" cy="728133"/>
          </a:xfrm>
        </p:spPr>
        <p:txBody>
          <a:bodyPr/>
          <a:lstStyle/>
          <a:p>
            <a:r>
              <a:rPr lang="es-EC" dirty="0" smtClean="0"/>
              <a:t>Análisis de Hipótesis y Resultados</a:t>
            </a:r>
            <a:endParaRPr lang="es-EC" dirty="0"/>
          </a:p>
        </p:txBody>
      </p:sp>
      <p:pic>
        <p:nvPicPr>
          <p:cNvPr id="3" name="Imagen 2"/>
          <p:cNvPicPr/>
          <p:nvPr/>
        </p:nvPicPr>
        <p:blipFill rotWithShape="1">
          <a:blip r:embed="rId3">
            <a:extLst>
              <a:ext uri="{28A0092B-C50C-407E-A947-70E740481C1C}">
                <a14:useLocalDpi xmlns:a14="http://schemas.microsoft.com/office/drawing/2010/main" val="0"/>
              </a:ext>
            </a:extLst>
          </a:blip>
          <a:srcRect l="11533" t="8839" r="9639"/>
          <a:stretch/>
        </p:blipFill>
        <p:spPr bwMode="auto">
          <a:xfrm>
            <a:off x="3135128" y="1219200"/>
            <a:ext cx="4262279" cy="1896534"/>
          </a:xfrm>
          <a:prstGeom prst="rect">
            <a:avLst/>
          </a:prstGeom>
          <a:ln>
            <a:noFill/>
          </a:ln>
          <a:extLst>
            <a:ext uri="{53640926-AAD7-44D8-BBD7-CCE9431645EC}">
              <a14:shadowObscured xmlns:a14="http://schemas.microsoft.com/office/drawing/2010/main"/>
            </a:ext>
          </a:extLst>
        </p:spPr>
      </p:pic>
      <p:graphicFrame>
        <p:nvGraphicFramePr>
          <p:cNvPr id="4" name="Tabla 3"/>
          <p:cNvGraphicFramePr>
            <a:graphicFrameLocks noGrp="1"/>
          </p:cNvGraphicFramePr>
          <p:nvPr>
            <p:extLst>
              <p:ext uri="{D42A27DB-BD31-4B8C-83A1-F6EECF244321}">
                <p14:modId xmlns:p14="http://schemas.microsoft.com/office/powerpoint/2010/main" val="3627750151"/>
              </p:ext>
            </p:extLst>
          </p:nvPr>
        </p:nvGraphicFramePr>
        <p:xfrm>
          <a:off x="1439335" y="3539067"/>
          <a:ext cx="7704667" cy="2838447"/>
        </p:xfrm>
        <a:graphic>
          <a:graphicData uri="http://schemas.openxmlformats.org/drawingml/2006/table">
            <a:tbl>
              <a:tblPr>
                <a:tableStyleId>{8A107856-5554-42FB-B03E-39F5DBC370BA}</a:tableStyleId>
              </a:tblPr>
              <a:tblGrid>
                <a:gridCol w="1018238"/>
                <a:gridCol w="4649953"/>
                <a:gridCol w="1018238"/>
                <a:gridCol w="1018238"/>
              </a:tblGrid>
              <a:tr h="622721">
                <a:tc gridSpan="4">
                  <a:txBody>
                    <a:bodyPr/>
                    <a:lstStyle/>
                    <a:p>
                      <a:pPr algn="ctr" fontAlgn="ctr"/>
                      <a:r>
                        <a:rPr lang="es-EC" sz="1400" b="1" u="none" strike="noStrike" dirty="0">
                          <a:effectLst/>
                        </a:rPr>
                        <a:t>Pregunta Base</a:t>
                      </a:r>
                      <a:endParaRPr lang="es-EC" sz="1400" b="1" i="0" u="none" strike="noStrike" dirty="0">
                        <a:solidFill>
                          <a:srgbClr val="000000"/>
                        </a:solidFill>
                        <a:effectLst/>
                        <a:latin typeface="Times New Roman" panose="02020603050405020304" pitchFamily="18" charset="0"/>
                      </a:endParaRPr>
                    </a:p>
                  </a:txBody>
                  <a:tcPr marL="9525" marR="9525" marT="9525" marB="0" anchor="ctr">
                    <a:solidFill>
                      <a:schemeClr val="accent3">
                        <a:lumMod val="60000"/>
                        <a:lumOff val="4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318601">
                <a:tc gridSpan="4">
                  <a:txBody>
                    <a:bodyPr/>
                    <a:lstStyle/>
                    <a:p>
                      <a:pPr algn="ctr" fontAlgn="ctr"/>
                      <a:r>
                        <a:rPr lang="es-EC" sz="1400" u="none" strike="noStrike" dirty="0">
                          <a:effectLst/>
                        </a:rPr>
                        <a:t>La medida de defensa comercial …  influye en las importaciones de vehículos.</a:t>
                      </a:r>
                      <a:endParaRPr lang="es-EC" sz="1400" b="1" i="0" u="none" strike="noStrike" dirty="0">
                        <a:solidFill>
                          <a:srgbClr val="000000"/>
                        </a:solidFill>
                        <a:effectLst/>
                        <a:latin typeface="Times New Roman" panose="02020603050405020304" pitchFamily="18" charset="0"/>
                      </a:endParaRPr>
                    </a:p>
                  </a:txBody>
                  <a:tcPr marL="9525" marR="9525" marT="9525" marB="0" anchor="ctr">
                    <a:solidFill>
                      <a:schemeClr val="accent3">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318601">
                <a:tc>
                  <a:txBody>
                    <a:bodyPr/>
                    <a:lstStyle/>
                    <a:p>
                      <a:pPr algn="ctr" fontAlgn="ctr"/>
                      <a:r>
                        <a:rPr lang="es-EC" sz="1400" b="1" u="none" strike="noStrike" dirty="0">
                          <a:effectLst/>
                        </a:rPr>
                        <a:t>N°</a:t>
                      </a:r>
                      <a:endParaRPr lang="es-EC" sz="1400" b="1" i="0" u="none" strike="noStrike" dirty="0">
                        <a:solidFill>
                          <a:srgbClr val="000000"/>
                        </a:solidFill>
                        <a:effectLst/>
                        <a:latin typeface="Calibri" panose="020F0502020204030204" pitchFamily="34" charset="0"/>
                      </a:endParaRPr>
                    </a:p>
                  </a:txBody>
                  <a:tcPr marL="9525" marR="9525" marT="9525" marB="0" anchor="ctr">
                    <a:solidFill>
                      <a:schemeClr val="accent3">
                        <a:lumMod val="60000"/>
                        <a:lumOff val="40000"/>
                      </a:schemeClr>
                    </a:solidFill>
                  </a:tcPr>
                </a:tc>
                <a:tc>
                  <a:txBody>
                    <a:bodyPr/>
                    <a:lstStyle/>
                    <a:p>
                      <a:pPr algn="ctr" fontAlgn="ctr"/>
                      <a:r>
                        <a:rPr lang="es-EC" sz="1400" b="1" u="none" strike="noStrike" dirty="0">
                          <a:effectLst/>
                        </a:rPr>
                        <a:t>Variable </a:t>
                      </a:r>
                      <a:endParaRPr lang="es-EC" sz="1400" b="1" i="0" u="none" strike="noStrike" dirty="0">
                        <a:solidFill>
                          <a:srgbClr val="000000"/>
                        </a:solidFill>
                        <a:effectLst/>
                        <a:latin typeface="Times New Roman" panose="02020603050405020304" pitchFamily="18" charset="0"/>
                      </a:endParaRPr>
                    </a:p>
                  </a:txBody>
                  <a:tcPr marL="9525" marR="9525" marT="9525" marB="0" anchor="ctr">
                    <a:solidFill>
                      <a:schemeClr val="accent3">
                        <a:lumMod val="60000"/>
                        <a:lumOff val="40000"/>
                      </a:schemeClr>
                    </a:solidFill>
                  </a:tcPr>
                </a:tc>
                <a:tc>
                  <a:txBody>
                    <a:bodyPr/>
                    <a:lstStyle/>
                    <a:p>
                      <a:pPr algn="ctr" fontAlgn="ctr"/>
                      <a:r>
                        <a:rPr lang="es-EC" sz="1400" b="1" u="none" strike="noStrike" dirty="0">
                          <a:effectLst/>
                        </a:rPr>
                        <a:t>Hipótesis</a:t>
                      </a:r>
                      <a:endParaRPr lang="es-EC" sz="1400" b="1" i="0" u="none" strike="noStrike" dirty="0">
                        <a:solidFill>
                          <a:srgbClr val="000000"/>
                        </a:solidFill>
                        <a:effectLst/>
                        <a:latin typeface="Times New Roman" panose="02020603050405020304" pitchFamily="18" charset="0"/>
                      </a:endParaRPr>
                    </a:p>
                  </a:txBody>
                  <a:tcPr marL="9525" marR="9525" marT="9525" marB="0" anchor="ctr">
                    <a:solidFill>
                      <a:schemeClr val="accent3">
                        <a:lumMod val="60000"/>
                        <a:lumOff val="40000"/>
                      </a:schemeClr>
                    </a:solidFill>
                  </a:tcPr>
                </a:tc>
                <a:tc>
                  <a:txBody>
                    <a:bodyPr/>
                    <a:lstStyle/>
                    <a:p>
                      <a:pPr algn="ctr" fontAlgn="ctr"/>
                      <a:r>
                        <a:rPr lang="es-EC" sz="1400" b="1" u="none" strike="noStrike" dirty="0">
                          <a:effectLst/>
                        </a:rPr>
                        <a:t>Media</a:t>
                      </a:r>
                      <a:endParaRPr lang="es-EC" sz="1400" b="1" i="0" u="none" strike="noStrike" dirty="0">
                        <a:solidFill>
                          <a:srgbClr val="000000"/>
                        </a:solidFill>
                        <a:effectLst/>
                        <a:latin typeface="Times New Roman" panose="02020603050405020304" pitchFamily="18" charset="0"/>
                      </a:endParaRPr>
                    </a:p>
                  </a:txBody>
                  <a:tcPr marL="9525" marR="9525" marT="9525" marB="0" anchor="ctr">
                    <a:solidFill>
                      <a:schemeClr val="accent3">
                        <a:lumMod val="60000"/>
                        <a:lumOff val="40000"/>
                      </a:schemeClr>
                    </a:solidFill>
                  </a:tcPr>
                </a:tc>
              </a:tr>
              <a:tr h="318601">
                <a:tc>
                  <a:txBody>
                    <a:bodyPr/>
                    <a:lstStyle/>
                    <a:p>
                      <a:pPr algn="ctr" fontAlgn="ctr"/>
                      <a:r>
                        <a:rPr lang="es-EC" sz="1400" b="1" u="none" strike="noStrike" dirty="0">
                          <a:effectLst/>
                        </a:rPr>
                        <a:t>1</a:t>
                      </a:r>
                      <a:endParaRPr lang="es-EC" sz="1400" b="1" i="0" u="none" strike="noStrike" dirty="0">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a:txBody>
                    <a:bodyPr/>
                    <a:lstStyle/>
                    <a:p>
                      <a:pPr algn="l" fontAlgn="ctr"/>
                      <a:r>
                        <a:rPr lang="it-IT" sz="1400" u="none" strike="noStrike" dirty="0">
                          <a:effectLst/>
                        </a:rPr>
                        <a:t>Arancel Ad-Valorem equivalente al 40%</a:t>
                      </a:r>
                      <a:endParaRPr lang="it-IT" sz="1400" b="0" i="0" u="none" strike="noStrike" dirty="0">
                        <a:solidFill>
                          <a:srgbClr val="000000"/>
                        </a:solidFill>
                        <a:effectLst/>
                        <a:latin typeface="Times New Roman" panose="02020603050405020304" pitchFamily="18" charset="0"/>
                      </a:endParaRPr>
                    </a:p>
                  </a:txBody>
                  <a:tcPr marL="9525" marR="9525" marT="9525" marB="0" anchor="ctr">
                    <a:solidFill>
                      <a:schemeClr val="accent3">
                        <a:lumMod val="20000"/>
                        <a:lumOff val="80000"/>
                      </a:schemeClr>
                    </a:solidFill>
                  </a:tcPr>
                </a:tc>
                <a:tc>
                  <a:txBody>
                    <a:bodyPr/>
                    <a:lstStyle/>
                    <a:p>
                      <a:pPr algn="ctr" fontAlgn="ctr"/>
                      <a:r>
                        <a:rPr lang="es-EC" sz="1400" u="none" strike="noStrike" dirty="0">
                          <a:effectLst/>
                        </a:rPr>
                        <a:t>-3</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a:txBody>
                    <a:bodyPr/>
                    <a:lstStyle/>
                    <a:p>
                      <a:pPr algn="ctr" fontAlgn="ctr"/>
                      <a:r>
                        <a:rPr lang="es-EC" sz="1400" u="none" strike="noStrike" dirty="0">
                          <a:effectLst/>
                        </a:rPr>
                        <a:t>-4,08</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r>
              <a:tr h="318601">
                <a:tc>
                  <a:txBody>
                    <a:bodyPr/>
                    <a:lstStyle/>
                    <a:p>
                      <a:pPr algn="ctr" fontAlgn="ctr"/>
                      <a:r>
                        <a:rPr lang="es-EC" sz="1400" b="1" u="none" strike="noStrike" dirty="0">
                          <a:effectLst/>
                        </a:rPr>
                        <a:t>2</a:t>
                      </a:r>
                      <a:endParaRPr lang="es-EC" sz="1400" b="1" i="0" u="none" strike="noStrike" dirty="0">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a:txBody>
                    <a:bodyPr/>
                    <a:lstStyle/>
                    <a:p>
                      <a:pPr algn="l" fontAlgn="ctr"/>
                      <a:r>
                        <a:rPr lang="es-EC" sz="1400" u="none" strike="noStrike">
                          <a:effectLst/>
                        </a:rPr>
                        <a:t>ICE Ad-Valorem</a:t>
                      </a:r>
                      <a:endParaRPr lang="es-EC" sz="1400" b="0" i="0" u="none" strike="noStrike">
                        <a:solidFill>
                          <a:srgbClr val="000000"/>
                        </a:solidFill>
                        <a:effectLst/>
                        <a:latin typeface="Times New Roman" panose="02020603050405020304" pitchFamily="18" charset="0"/>
                      </a:endParaRPr>
                    </a:p>
                  </a:txBody>
                  <a:tcPr marL="9525" marR="9525" marT="9525" marB="0" anchor="ctr">
                    <a:solidFill>
                      <a:schemeClr val="accent3">
                        <a:lumMod val="20000"/>
                        <a:lumOff val="80000"/>
                      </a:schemeClr>
                    </a:solidFill>
                  </a:tcPr>
                </a:tc>
                <a:tc>
                  <a:txBody>
                    <a:bodyPr/>
                    <a:lstStyle/>
                    <a:p>
                      <a:pPr algn="ctr" fontAlgn="ctr"/>
                      <a:r>
                        <a:rPr lang="es-EC" sz="1400" u="none" strike="noStrike">
                          <a:effectLst/>
                        </a:rPr>
                        <a:t>-3</a:t>
                      </a:r>
                      <a:endParaRPr lang="es-EC" sz="1400" b="0" i="0" u="none" strike="noStrike">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a:txBody>
                    <a:bodyPr/>
                    <a:lstStyle/>
                    <a:p>
                      <a:pPr algn="ctr" fontAlgn="ctr"/>
                      <a:r>
                        <a:rPr lang="es-EC" sz="1400" u="none" strike="noStrike">
                          <a:effectLst/>
                        </a:rPr>
                        <a:t>-3,83</a:t>
                      </a:r>
                      <a:endParaRPr lang="es-EC" sz="1400" b="0" i="0" u="none" strike="noStrike">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r>
              <a:tr h="318601">
                <a:tc>
                  <a:txBody>
                    <a:bodyPr/>
                    <a:lstStyle/>
                    <a:p>
                      <a:pPr algn="ctr" fontAlgn="ctr"/>
                      <a:r>
                        <a:rPr lang="es-EC" sz="1400" b="1" u="none" strike="noStrike" dirty="0">
                          <a:effectLst/>
                        </a:rPr>
                        <a:t>3</a:t>
                      </a:r>
                      <a:endParaRPr lang="es-EC" sz="1400" b="1" i="0" u="none" strike="noStrike" dirty="0">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a:txBody>
                    <a:bodyPr/>
                    <a:lstStyle/>
                    <a:p>
                      <a:pPr algn="l" fontAlgn="ctr"/>
                      <a:r>
                        <a:rPr lang="es-EC" sz="1400" u="none" strike="noStrike">
                          <a:effectLst/>
                        </a:rPr>
                        <a:t>Contingente no arancelario (cupos)</a:t>
                      </a:r>
                      <a:endParaRPr lang="es-EC" sz="1400" b="0" i="0" u="none" strike="noStrike">
                        <a:solidFill>
                          <a:srgbClr val="000000"/>
                        </a:solidFill>
                        <a:effectLst/>
                        <a:latin typeface="Times New Roman" panose="02020603050405020304" pitchFamily="18" charset="0"/>
                      </a:endParaRPr>
                    </a:p>
                  </a:txBody>
                  <a:tcPr marL="9525" marR="9525" marT="9525" marB="0" anchor="ctr">
                    <a:solidFill>
                      <a:schemeClr val="accent3">
                        <a:lumMod val="20000"/>
                        <a:lumOff val="80000"/>
                      </a:schemeClr>
                    </a:solidFill>
                  </a:tcPr>
                </a:tc>
                <a:tc>
                  <a:txBody>
                    <a:bodyPr/>
                    <a:lstStyle/>
                    <a:p>
                      <a:pPr algn="ctr" fontAlgn="ctr"/>
                      <a:r>
                        <a:rPr lang="es-EC" sz="1400" u="none" strike="noStrike">
                          <a:effectLst/>
                        </a:rPr>
                        <a:t>-3</a:t>
                      </a:r>
                      <a:endParaRPr lang="es-EC" sz="1400" b="0" i="0" u="none" strike="noStrike">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a:txBody>
                    <a:bodyPr/>
                    <a:lstStyle/>
                    <a:p>
                      <a:pPr algn="ctr" fontAlgn="ctr"/>
                      <a:r>
                        <a:rPr lang="es-EC" sz="1400" u="none" strike="noStrike">
                          <a:effectLst/>
                        </a:rPr>
                        <a:t>-4,33</a:t>
                      </a:r>
                      <a:endParaRPr lang="es-EC" sz="1400" b="0" i="0" u="none" strike="noStrike">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r>
              <a:tr h="622721">
                <a:tc>
                  <a:txBody>
                    <a:bodyPr/>
                    <a:lstStyle/>
                    <a:p>
                      <a:pPr algn="ctr" fontAlgn="ctr"/>
                      <a:r>
                        <a:rPr lang="es-EC" sz="1400" b="1" u="none" strike="noStrike" dirty="0">
                          <a:effectLst/>
                        </a:rPr>
                        <a:t>4</a:t>
                      </a:r>
                      <a:endParaRPr lang="es-EC" sz="1400" b="1" i="0" u="none" strike="noStrike" dirty="0">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a:txBody>
                    <a:bodyPr/>
                    <a:lstStyle/>
                    <a:p>
                      <a:pPr algn="l" fontAlgn="ctr"/>
                      <a:r>
                        <a:rPr lang="es-EC" sz="1400" u="none" strike="noStrike" dirty="0">
                          <a:effectLst/>
                        </a:rPr>
                        <a:t>Reglamentaciones técnicas correspondiente a las: RTE-034, RTE-017, NTE 2204</a:t>
                      </a:r>
                      <a:endParaRPr lang="es-EC" sz="1400" b="0" i="0" u="none" strike="noStrike" dirty="0">
                        <a:solidFill>
                          <a:srgbClr val="000000"/>
                        </a:solidFill>
                        <a:effectLst/>
                        <a:latin typeface="Times New Roman" panose="02020603050405020304" pitchFamily="18" charset="0"/>
                      </a:endParaRPr>
                    </a:p>
                  </a:txBody>
                  <a:tcPr marL="9525" marR="9525" marT="9525" marB="0" anchor="ctr">
                    <a:solidFill>
                      <a:schemeClr val="accent3">
                        <a:lumMod val="20000"/>
                        <a:lumOff val="80000"/>
                      </a:schemeClr>
                    </a:solidFill>
                  </a:tcPr>
                </a:tc>
                <a:tc>
                  <a:txBody>
                    <a:bodyPr/>
                    <a:lstStyle/>
                    <a:p>
                      <a:pPr algn="ctr" fontAlgn="ctr"/>
                      <a:r>
                        <a:rPr lang="es-EC" sz="1400" u="none" strike="noStrike" dirty="0">
                          <a:effectLst/>
                        </a:rPr>
                        <a:t>2</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a:txBody>
                    <a:bodyPr/>
                    <a:lstStyle/>
                    <a:p>
                      <a:pPr algn="ctr" fontAlgn="ctr"/>
                      <a:r>
                        <a:rPr lang="es-EC" sz="1400" u="none" strike="noStrike" dirty="0">
                          <a:effectLst/>
                        </a:rPr>
                        <a:t>-1</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r>
            </a:tbl>
          </a:graphicData>
        </a:graphic>
      </p:graphicFrame>
    </p:spTree>
    <p:extLst>
      <p:ext uri="{BB962C8B-B14F-4D97-AF65-F5344CB8AC3E}">
        <p14:creationId xmlns:p14="http://schemas.microsoft.com/office/powerpoint/2010/main" val="1438012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2534" y="237067"/>
            <a:ext cx="7552266" cy="728133"/>
          </a:xfrm>
        </p:spPr>
        <p:txBody>
          <a:bodyPr/>
          <a:lstStyle/>
          <a:p>
            <a:r>
              <a:rPr lang="es-EC" dirty="0" smtClean="0"/>
              <a:t>Análisis de Hipótesis y Resultados</a:t>
            </a:r>
            <a:endParaRPr lang="es-EC" dirty="0"/>
          </a:p>
        </p:txBody>
      </p:sp>
      <p:pic>
        <p:nvPicPr>
          <p:cNvPr id="5" name="Imagen 4"/>
          <p:cNvPicPr>
            <a:picLocks noChangeAspect="1"/>
          </p:cNvPicPr>
          <p:nvPr/>
        </p:nvPicPr>
        <p:blipFill>
          <a:blip r:embed="rId3"/>
          <a:stretch>
            <a:fillRect/>
          </a:stretch>
        </p:blipFill>
        <p:spPr>
          <a:xfrm>
            <a:off x="4134459" y="965200"/>
            <a:ext cx="2568416" cy="1142743"/>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3110185133"/>
              </p:ext>
            </p:extLst>
          </p:nvPr>
        </p:nvGraphicFramePr>
        <p:xfrm>
          <a:off x="1100666" y="2302932"/>
          <a:ext cx="8890001" cy="4172059"/>
        </p:xfrm>
        <a:graphic>
          <a:graphicData uri="http://schemas.openxmlformats.org/drawingml/2006/table">
            <a:tbl>
              <a:tblPr>
                <a:tableStyleId>{5C22544A-7EE6-4342-B048-85BDC9FD1C3A}</a:tableStyleId>
              </a:tblPr>
              <a:tblGrid>
                <a:gridCol w="1174890"/>
                <a:gridCol w="5365331"/>
                <a:gridCol w="1174890"/>
                <a:gridCol w="1174890"/>
              </a:tblGrid>
              <a:tr h="327337">
                <a:tc gridSpan="4">
                  <a:txBody>
                    <a:bodyPr/>
                    <a:lstStyle/>
                    <a:p>
                      <a:pPr algn="ctr" fontAlgn="ctr"/>
                      <a:r>
                        <a:rPr lang="es-EC" sz="1800" b="1" u="none" strike="noStrike" kern="1200" dirty="0">
                          <a:solidFill>
                            <a:schemeClr val="dk1"/>
                          </a:solidFill>
                          <a:effectLst/>
                          <a:latin typeface="+mn-lt"/>
                          <a:ea typeface="+mn-ea"/>
                          <a:cs typeface="+mn-cs"/>
                        </a:rPr>
                        <a:t>Pregunta Base</a:t>
                      </a:r>
                    </a:p>
                  </a:txBody>
                  <a:tcPr marL="9525" marR="9525" marT="9525" marB="0" anchor="ctr">
                    <a:solidFill>
                      <a:srgbClr val="F0ED70"/>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586231">
                <a:tc gridSpan="4">
                  <a:txBody>
                    <a:bodyPr/>
                    <a:lstStyle/>
                    <a:p>
                      <a:pPr algn="l" fontAlgn="ctr"/>
                      <a:r>
                        <a:rPr lang="es-EC" sz="1800" u="none" strike="noStrike" kern="1200" dirty="0">
                          <a:solidFill>
                            <a:schemeClr val="dk1"/>
                          </a:solidFill>
                          <a:effectLst/>
                          <a:latin typeface="+mn-lt"/>
                          <a:ea typeface="+mn-ea"/>
                          <a:cs typeface="+mn-cs"/>
                        </a:rPr>
                        <a:t>Las disposiciones aprobadas para la importación de vehículos automóviles de pasajeros en lo relativo a ... influyen en las importaciones de vehículos.</a:t>
                      </a:r>
                    </a:p>
                  </a:txBody>
                  <a:tcPr marL="9525" marR="9525" marT="9525" marB="0" anchor="ctr">
                    <a:solidFill>
                      <a:srgbClr val="F7F5AF"/>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327337">
                <a:tc>
                  <a:txBody>
                    <a:bodyPr/>
                    <a:lstStyle/>
                    <a:p>
                      <a:pPr algn="ctr" fontAlgn="ctr"/>
                      <a:r>
                        <a:rPr lang="es-EC" sz="1800" b="1" u="none" strike="noStrike" kern="1200" dirty="0">
                          <a:solidFill>
                            <a:schemeClr val="dk1"/>
                          </a:solidFill>
                          <a:effectLst/>
                          <a:latin typeface="+mn-lt"/>
                          <a:ea typeface="+mn-ea"/>
                          <a:cs typeface="+mn-cs"/>
                        </a:rPr>
                        <a:t>N°</a:t>
                      </a:r>
                    </a:p>
                  </a:txBody>
                  <a:tcPr marL="9525" marR="9525" marT="9525" marB="0" anchor="ctr">
                    <a:solidFill>
                      <a:srgbClr val="F0ED70"/>
                    </a:solidFill>
                  </a:tcPr>
                </a:tc>
                <a:tc>
                  <a:txBody>
                    <a:bodyPr/>
                    <a:lstStyle/>
                    <a:p>
                      <a:pPr algn="ctr" fontAlgn="ctr"/>
                      <a:r>
                        <a:rPr lang="es-EC" sz="1800" b="1" u="none" strike="noStrike" kern="1200" dirty="0">
                          <a:solidFill>
                            <a:schemeClr val="dk1"/>
                          </a:solidFill>
                          <a:effectLst/>
                          <a:latin typeface="+mn-lt"/>
                          <a:ea typeface="+mn-ea"/>
                          <a:cs typeface="+mn-cs"/>
                        </a:rPr>
                        <a:t>Variable </a:t>
                      </a:r>
                    </a:p>
                  </a:txBody>
                  <a:tcPr marL="9525" marR="9525" marT="9525" marB="0" anchor="ctr">
                    <a:solidFill>
                      <a:srgbClr val="F0ED70"/>
                    </a:solidFill>
                  </a:tcPr>
                </a:tc>
                <a:tc>
                  <a:txBody>
                    <a:bodyPr/>
                    <a:lstStyle/>
                    <a:p>
                      <a:pPr algn="ctr" fontAlgn="ctr"/>
                      <a:r>
                        <a:rPr lang="es-EC" sz="1800" b="1" u="none" strike="noStrike" kern="1200" dirty="0">
                          <a:solidFill>
                            <a:schemeClr val="dk1"/>
                          </a:solidFill>
                          <a:effectLst/>
                          <a:latin typeface="+mn-lt"/>
                          <a:ea typeface="+mn-ea"/>
                          <a:cs typeface="+mn-cs"/>
                        </a:rPr>
                        <a:t>Hipótesis</a:t>
                      </a:r>
                    </a:p>
                  </a:txBody>
                  <a:tcPr marL="9525" marR="9525" marT="9525" marB="0" anchor="ctr">
                    <a:solidFill>
                      <a:srgbClr val="F0ED70"/>
                    </a:solidFill>
                  </a:tcPr>
                </a:tc>
                <a:tc>
                  <a:txBody>
                    <a:bodyPr/>
                    <a:lstStyle/>
                    <a:p>
                      <a:pPr algn="ctr" fontAlgn="ctr"/>
                      <a:r>
                        <a:rPr lang="es-EC" sz="1800" b="1" u="none" strike="noStrike" kern="1200" dirty="0">
                          <a:solidFill>
                            <a:schemeClr val="dk1"/>
                          </a:solidFill>
                          <a:effectLst/>
                          <a:latin typeface="+mn-lt"/>
                          <a:ea typeface="+mn-ea"/>
                          <a:cs typeface="+mn-cs"/>
                        </a:rPr>
                        <a:t>Media</a:t>
                      </a:r>
                    </a:p>
                  </a:txBody>
                  <a:tcPr marL="9525" marR="9525" marT="9525" marB="0" anchor="ctr">
                    <a:solidFill>
                      <a:srgbClr val="F0ED70"/>
                    </a:solidFill>
                  </a:tcPr>
                </a:tc>
              </a:tr>
              <a:tr h="639795">
                <a:tc>
                  <a:txBody>
                    <a:bodyPr/>
                    <a:lstStyle/>
                    <a:p>
                      <a:pPr algn="ctr" fontAlgn="b"/>
                      <a:r>
                        <a:rPr lang="es-EC" sz="1800" b="1" u="none" strike="noStrike" kern="1200" dirty="0">
                          <a:solidFill>
                            <a:schemeClr val="dk1"/>
                          </a:solidFill>
                          <a:effectLst/>
                          <a:latin typeface="+mn-lt"/>
                          <a:ea typeface="+mn-ea"/>
                          <a:cs typeface="+mn-cs"/>
                        </a:rPr>
                        <a:t>5</a:t>
                      </a:r>
                    </a:p>
                  </a:txBody>
                  <a:tcPr marL="9525" marR="9525" marT="9525" marB="0" anchor="b">
                    <a:solidFill>
                      <a:srgbClr val="F7F5AF"/>
                    </a:solidFill>
                  </a:tcPr>
                </a:tc>
                <a:tc>
                  <a:txBody>
                    <a:bodyPr/>
                    <a:lstStyle/>
                    <a:p>
                      <a:pPr algn="l" fontAlgn="ctr"/>
                      <a:r>
                        <a:rPr lang="es-EC" sz="1800" u="none" strike="noStrike" kern="1200" dirty="0">
                          <a:solidFill>
                            <a:schemeClr val="dk1"/>
                          </a:solidFill>
                          <a:effectLst/>
                          <a:latin typeface="+mn-lt"/>
                          <a:ea typeface="+mn-ea"/>
                          <a:cs typeface="+mn-cs"/>
                        </a:rPr>
                        <a:t>Dispositivos de alumbrado y de señalización luminosa y de visibilidad</a:t>
                      </a:r>
                    </a:p>
                  </a:txBody>
                  <a:tcPr marL="9525" marR="9525" marT="9525" marB="0" anchor="ctr">
                    <a:solidFill>
                      <a:srgbClr val="F7F5AF"/>
                    </a:solidFill>
                  </a:tcPr>
                </a:tc>
                <a:tc>
                  <a:txBody>
                    <a:bodyPr/>
                    <a:lstStyle/>
                    <a:p>
                      <a:pPr algn="ctr" fontAlgn="ctr"/>
                      <a:r>
                        <a:rPr lang="es-EC" sz="1800" u="none" strike="noStrike" kern="1200">
                          <a:solidFill>
                            <a:schemeClr val="dk1"/>
                          </a:solidFill>
                          <a:effectLst/>
                          <a:latin typeface="+mn-lt"/>
                          <a:ea typeface="+mn-ea"/>
                          <a:cs typeface="+mn-cs"/>
                        </a:rPr>
                        <a:t>2</a:t>
                      </a:r>
                    </a:p>
                  </a:txBody>
                  <a:tcPr marL="9525" marR="9525" marT="9525" marB="0" anchor="ctr">
                    <a:solidFill>
                      <a:srgbClr val="F7F5AF"/>
                    </a:solidFill>
                  </a:tcPr>
                </a:tc>
                <a:tc>
                  <a:txBody>
                    <a:bodyPr/>
                    <a:lstStyle/>
                    <a:p>
                      <a:pPr algn="ctr" fontAlgn="ctr"/>
                      <a:r>
                        <a:rPr lang="es-EC" sz="1800" u="none" strike="noStrike" kern="1200">
                          <a:solidFill>
                            <a:schemeClr val="dk1"/>
                          </a:solidFill>
                          <a:effectLst/>
                          <a:latin typeface="+mn-lt"/>
                          <a:ea typeface="+mn-ea"/>
                          <a:cs typeface="+mn-cs"/>
                        </a:rPr>
                        <a:t>-0,75</a:t>
                      </a:r>
                    </a:p>
                  </a:txBody>
                  <a:tcPr marL="9525" marR="9525" marT="9525" marB="0" anchor="ctr">
                    <a:solidFill>
                      <a:srgbClr val="F7F5AF"/>
                    </a:solidFill>
                  </a:tcPr>
                </a:tc>
              </a:tr>
              <a:tr h="327337">
                <a:tc>
                  <a:txBody>
                    <a:bodyPr/>
                    <a:lstStyle/>
                    <a:p>
                      <a:pPr algn="ctr" fontAlgn="b"/>
                      <a:r>
                        <a:rPr lang="es-EC" sz="1800" b="1" u="none" strike="noStrike" kern="1200" dirty="0">
                          <a:solidFill>
                            <a:schemeClr val="dk1"/>
                          </a:solidFill>
                          <a:effectLst/>
                          <a:latin typeface="+mn-lt"/>
                          <a:ea typeface="+mn-ea"/>
                          <a:cs typeface="+mn-cs"/>
                        </a:rPr>
                        <a:t>6</a:t>
                      </a:r>
                    </a:p>
                  </a:txBody>
                  <a:tcPr marL="9525" marR="9525" marT="9525" marB="0" anchor="b">
                    <a:solidFill>
                      <a:srgbClr val="F7F5AF"/>
                    </a:solidFill>
                  </a:tcPr>
                </a:tc>
                <a:tc>
                  <a:txBody>
                    <a:bodyPr/>
                    <a:lstStyle/>
                    <a:p>
                      <a:pPr algn="l" fontAlgn="ctr"/>
                      <a:r>
                        <a:rPr lang="es-EC" sz="1800" u="none" strike="noStrike" kern="1200" dirty="0">
                          <a:solidFill>
                            <a:schemeClr val="dk1"/>
                          </a:solidFill>
                          <a:effectLst/>
                          <a:latin typeface="+mn-lt"/>
                          <a:ea typeface="+mn-ea"/>
                          <a:cs typeface="+mn-cs"/>
                        </a:rPr>
                        <a:t>Condiciones ergonómicas</a:t>
                      </a:r>
                    </a:p>
                  </a:txBody>
                  <a:tcPr marL="9525" marR="9525" marT="9525" marB="0" anchor="ctr">
                    <a:solidFill>
                      <a:srgbClr val="F7F5AF"/>
                    </a:solidFill>
                  </a:tcPr>
                </a:tc>
                <a:tc>
                  <a:txBody>
                    <a:bodyPr/>
                    <a:lstStyle/>
                    <a:p>
                      <a:pPr algn="ctr" fontAlgn="ctr"/>
                      <a:r>
                        <a:rPr lang="es-EC" sz="1800" u="none" strike="noStrike" kern="1200">
                          <a:solidFill>
                            <a:schemeClr val="dk1"/>
                          </a:solidFill>
                          <a:effectLst/>
                          <a:latin typeface="+mn-lt"/>
                          <a:ea typeface="+mn-ea"/>
                          <a:cs typeface="+mn-cs"/>
                        </a:rPr>
                        <a:t>2</a:t>
                      </a:r>
                    </a:p>
                  </a:txBody>
                  <a:tcPr marL="9525" marR="9525" marT="9525" marB="0" anchor="ctr">
                    <a:solidFill>
                      <a:srgbClr val="F7F5AF"/>
                    </a:solidFill>
                  </a:tcPr>
                </a:tc>
                <a:tc>
                  <a:txBody>
                    <a:bodyPr/>
                    <a:lstStyle/>
                    <a:p>
                      <a:pPr algn="ctr" fontAlgn="ctr"/>
                      <a:r>
                        <a:rPr lang="es-EC" sz="1800" u="none" strike="noStrike" kern="1200">
                          <a:solidFill>
                            <a:schemeClr val="dk1"/>
                          </a:solidFill>
                          <a:effectLst/>
                          <a:latin typeface="+mn-lt"/>
                          <a:ea typeface="+mn-ea"/>
                          <a:cs typeface="+mn-cs"/>
                        </a:rPr>
                        <a:t>0</a:t>
                      </a:r>
                    </a:p>
                  </a:txBody>
                  <a:tcPr marL="9525" marR="9525" marT="9525" marB="0" anchor="ctr">
                    <a:solidFill>
                      <a:srgbClr val="F7F5AF"/>
                    </a:solidFill>
                  </a:tcPr>
                </a:tc>
              </a:tr>
              <a:tr h="327337">
                <a:tc>
                  <a:txBody>
                    <a:bodyPr/>
                    <a:lstStyle/>
                    <a:p>
                      <a:pPr algn="ctr" fontAlgn="b"/>
                      <a:r>
                        <a:rPr lang="es-EC" sz="1800" b="1" u="none" strike="noStrike" kern="1200" dirty="0">
                          <a:solidFill>
                            <a:schemeClr val="dk1"/>
                          </a:solidFill>
                          <a:effectLst/>
                          <a:latin typeface="+mn-lt"/>
                          <a:ea typeface="+mn-ea"/>
                          <a:cs typeface="+mn-cs"/>
                        </a:rPr>
                        <a:t>7</a:t>
                      </a:r>
                    </a:p>
                  </a:txBody>
                  <a:tcPr marL="9525" marR="9525" marT="9525" marB="0" anchor="b">
                    <a:solidFill>
                      <a:srgbClr val="F7F5AF"/>
                    </a:solidFill>
                  </a:tcPr>
                </a:tc>
                <a:tc>
                  <a:txBody>
                    <a:bodyPr/>
                    <a:lstStyle/>
                    <a:p>
                      <a:pPr algn="l" fontAlgn="ctr"/>
                      <a:r>
                        <a:rPr lang="es-EC" sz="1800" u="none" strike="noStrike" kern="1200" dirty="0">
                          <a:solidFill>
                            <a:schemeClr val="dk1"/>
                          </a:solidFill>
                          <a:effectLst/>
                          <a:latin typeface="+mn-lt"/>
                          <a:ea typeface="+mn-ea"/>
                          <a:cs typeface="+mn-cs"/>
                        </a:rPr>
                        <a:t>Frenado</a:t>
                      </a:r>
                    </a:p>
                  </a:txBody>
                  <a:tcPr marL="9525" marR="9525" marT="9525" marB="0" anchor="ctr">
                    <a:solidFill>
                      <a:srgbClr val="F7F5AF"/>
                    </a:solidFill>
                  </a:tcPr>
                </a:tc>
                <a:tc>
                  <a:txBody>
                    <a:bodyPr/>
                    <a:lstStyle/>
                    <a:p>
                      <a:pPr algn="ctr" fontAlgn="ctr"/>
                      <a:r>
                        <a:rPr lang="es-EC" sz="1800" u="none" strike="noStrike" kern="1200">
                          <a:solidFill>
                            <a:schemeClr val="dk1"/>
                          </a:solidFill>
                          <a:effectLst/>
                          <a:latin typeface="+mn-lt"/>
                          <a:ea typeface="+mn-ea"/>
                          <a:cs typeface="+mn-cs"/>
                        </a:rPr>
                        <a:t>2</a:t>
                      </a:r>
                    </a:p>
                  </a:txBody>
                  <a:tcPr marL="9525" marR="9525" marT="9525" marB="0" anchor="ctr">
                    <a:solidFill>
                      <a:srgbClr val="F7F5AF"/>
                    </a:solidFill>
                  </a:tcPr>
                </a:tc>
                <a:tc>
                  <a:txBody>
                    <a:bodyPr/>
                    <a:lstStyle/>
                    <a:p>
                      <a:pPr algn="ctr" fontAlgn="ctr"/>
                      <a:r>
                        <a:rPr lang="es-EC" sz="1800" u="none" strike="noStrike" kern="1200">
                          <a:solidFill>
                            <a:schemeClr val="dk1"/>
                          </a:solidFill>
                          <a:effectLst/>
                          <a:latin typeface="+mn-lt"/>
                          <a:ea typeface="+mn-ea"/>
                          <a:cs typeface="+mn-cs"/>
                        </a:rPr>
                        <a:t>-0,33</a:t>
                      </a:r>
                    </a:p>
                  </a:txBody>
                  <a:tcPr marL="9525" marR="9525" marT="9525" marB="0" anchor="ctr">
                    <a:solidFill>
                      <a:srgbClr val="F7F5AF"/>
                    </a:solidFill>
                  </a:tcPr>
                </a:tc>
              </a:tr>
              <a:tr h="327337">
                <a:tc>
                  <a:txBody>
                    <a:bodyPr/>
                    <a:lstStyle/>
                    <a:p>
                      <a:pPr algn="ctr" fontAlgn="b"/>
                      <a:r>
                        <a:rPr lang="es-EC" sz="1800" b="1" u="none" strike="noStrike" kern="1200" dirty="0">
                          <a:solidFill>
                            <a:schemeClr val="dk1"/>
                          </a:solidFill>
                          <a:effectLst/>
                          <a:latin typeface="+mn-lt"/>
                          <a:ea typeface="+mn-ea"/>
                          <a:cs typeface="+mn-cs"/>
                        </a:rPr>
                        <a:t>8</a:t>
                      </a:r>
                    </a:p>
                  </a:txBody>
                  <a:tcPr marL="9525" marR="9525" marT="9525" marB="0" anchor="b">
                    <a:solidFill>
                      <a:srgbClr val="F7F5AF"/>
                    </a:solidFill>
                  </a:tcPr>
                </a:tc>
                <a:tc>
                  <a:txBody>
                    <a:bodyPr/>
                    <a:lstStyle/>
                    <a:p>
                      <a:pPr algn="l" fontAlgn="ctr"/>
                      <a:r>
                        <a:rPr lang="es-EC" sz="1800" u="none" strike="noStrike" kern="1200" dirty="0">
                          <a:solidFill>
                            <a:schemeClr val="dk1"/>
                          </a:solidFill>
                          <a:effectLst/>
                          <a:latin typeface="+mn-lt"/>
                          <a:ea typeface="+mn-ea"/>
                          <a:cs typeface="+mn-cs"/>
                        </a:rPr>
                        <a:t>Control electrónico de estabilidad</a:t>
                      </a:r>
                    </a:p>
                  </a:txBody>
                  <a:tcPr marL="9525" marR="9525" marT="9525" marB="0" anchor="ctr">
                    <a:solidFill>
                      <a:srgbClr val="F7F5AF"/>
                    </a:solidFill>
                  </a:tcPr>
                </a:tc>
                <a:tc>
                  <a:txBody>
                    <a:bodyPr/>
                    <a:lstStyle/>
                    <a:p>
                      <a:pPr algn="ctr" fontAlgn="ctr"/>
                      <a:r>
                        <a:rPr lang="es-EC" sz="1800" u="none" strike="noStrike" kern="1200">
                          <a:solidFill>
                            <a:schemeClr val="dk1"/>
                          </a:solidFill>
                          <a:effectLst/>
                          <a:latin typeface="+mn-lt"/>
                          <a:ea typeface="+mn-ea"/>
                          <a:cs typeface="+mn-cs"/>
                        </a:rPr>
                        <a:t>2</a:t>
                      </a:r>
                    </a:p>
                  </a:txBody>
                  <a:tcPr marL="9525" marR="9525" marT="9525" marB="0" anchor="ctr">
                    <a:solidFill>
                      <a:srgbClr val="F7F5AF"/>
                    </a:solidFill>
                  </a:tcPr>
                </a:tc>
                <a:tc>
                  <a:txBody>
                    <a:bodyPr/>
                    <a:lstStyle/>
                    <a:p>
                      <a:pPr algn="ctr" fontAlgn="ctr"/>
                      <a:r>
                        <a:rPr lang="es-EC" sz="1800" u="none" strike="noStrike" kern="1200">
                          <a:solidFill>
                            <a:schemeClr val="dk1"/>
                          </a:solidFill>
                          <a:effectLst/>
                          <a:latin typeface="+mn-lt"/>
                          <a:ea typeface="+mn-ea"/>
                          <a:cs typeface="+mn-cs"/>
                        </a:rPr>
                        <a:t>-0,75</a:t>
                      </a:r>
                    </a:p>
                  </a:txBody>
                  <a:tcPr marL="9525" marR="9525" marT="9525" marB="0" anchor="ctr">
                    <a:solidFill>
                      <a:srgbClr val="F7F5AF"/>
                    </a:solidFill>
                  </a:tcPr>
                </a:tc>
              </a:tr>
              <a:tr h="327337">
                <a:tc>
                  <a:txBody>
                    <a:bodyPr/>
                    <a:lstStyle/>
                    <a:p>
                      <a:pPr algn="ctr" fontAlgn="b"/>
                      <a:r>
                        <a:rPr lang="es-EC" sz="1800" b="1" u="none" strike="noStrike" kern="1200" dirty="0">
                          <a:solidFill>
                            <a:schemeClr val="dk1"/>
                          </a:solidFill>
                          <a:effectLst/>
                          <a:latin typeface="+mn-lt"/>
                          <a:ea typeface="+mn-ea"/>
                          <a:cs typeface="+mn-cs"/>
                        </a:rPr>
                        <a:t>9</a:t>
                      </a:r>
                    </a:p>
                  </a:txBody>
                  <a:tcPr marL="9525" marR="9525" marT="9525" marB="0" anchor="b">
                    <a:solidFill>
                      <a:srgbClr val="F7F5AF"/>
                    </a:solidFill>
                  </a:tcPr>
                </a:tc>
                <a:tc>
                  <a:txBody>
                    <a:bodyPr/>
                    <a:lstStyle/>
                    <a:p>
                      <a:pPr algn="l" fontAlgn="ctr"/>
                      <a:r>
                        <a:rPr lang="es-EC" sz="1800" u="none" strike="noStrike" kern="1200" dirty="0">
                          <a:solidFill>
                            <a:schemeClr val="dk1"/>
                          </a:solidFill>
                          <a:effectLst/>
                          <a:latin typeface="+mn-lt"/>
                          <a:ea typeface="+mn-ea"/>
                          <a:cs typeface="+mn-cs"/>
                        </a:rPr>
                        <a:t>Neumáticos</a:t>
                      </a:r>
                    </a:p>
                  </a:txBody>
                  <a:tcPr marL="9525" marR="9525" marT="9525" marB="0" anchor="ctr">
                    <a:solidFill>
                      <a:srgbClr val="F7F5AF"/>
                    </a:solidFill>
                  </a:tcPr>
                </a:tc>
                <a:tc>
                  <a:txBody>
                    <a:bodyPr/>
                    <a:lstStyle/>
                    <a:p>
                      <a:pPr algn="ctr" fontAlgn="ctr"/>
                      <a:r>
                        <a:rPr lang="es-EC" sz="1800" u="none" strike="noStrike" kern="1200">
                          <a:solidFill>
                            <a:schemeClr val="dk1"/>
                          </a:solidFill>
                          <a:effectLst/>
                          <a:latin typeface="+mn-lt"/>
                          <a:ea typeface="+mn-ea"/>
                          <a:cs typeface="+mn-cs"/>
                        </a:rPr>
                        <a:t>2</a:t>
                      </a:r>
                    </a:p>
                  </a:txBody>
                  <a:tcPr marL="9525" marR="9525" marT="9525" marB="0" anchor="ctr">
                    <a:solidFill>
                      <a:srgbClr val="F7F5AF"/>
                    </a:solidFill>
                  </a:tcPr>
                </a:tc>
                <a:tc>
                  <a:txBody>
                    <a:bodyPr/>
                    <a:lstStyle/>
                    <a:p>
                      <a:pPr algn="ctr" fontAlgn="ctr"/>
                      <a:r>
                        <a:rPr lang="es-EC" sz="1800" u="none" strike="noStrike" kern="1200">
                          <a:solidFill>
                            <a:schemeClr val="dk1"/>
                          </a:solidFill>
                          <a:effectLst/>
                          <a:latin typeface="+mn-lt"/>
                          <a:ea typeface="+mn-ea"/>
                          <a:cs typeface="+mn-cs"/>
                        </a:rPr>
                        <a:t>-0,5</a:t>
                      </a:r>
                    </a:p>
                  </a:txBody>
                  <a:tcPr marL="9525" marR="9525" marT="9525" marB="0" anchor="ctr">
                    <a:solidFill>
                      <a:srgbClr val="F7F5AF"/>
                    </a:solidFill>
                  </a:tcPr>
                </a:tc>
              </a:tr>
              <a:tr h="327337">
                <a:tc>
                  <a:txBody>
                    <a:bodyPr/>
                    <a:lstStyle/>
                    <a:p>
                      <a:pPr algn="ctr" fontAlgn="b"/>
                      <a:r>
                        <a:rPr lang="es-EC" sz="1800" b="1" u="none" strike="noStrike" kern="1200" dirty="0">
                          <a:solidFill>
                            <a:schemeClr val="dk1"/>
                          </a:solidFill>
                          <a:effectLst/>
                          <a:latin typeface="+mn-lt"/>
                          <a:ea typeface="+mn-ea"/>
                          <a:cs typeface="+mn-cs"/>
                        </a:rPr>
                        <a:t>10</a:t>
                      </a:r>
                    </a:p>
                  </a:txBody>
                  <a:tcPr marL="9525" marR="9525" marT="9525" marB="0" anchor="b">
                    <a:solidFill>
                      <a:srgbClr val="F7F5AF"/>
                    </a:solidFill>
                  </a:tcPr>
                </a:tc>
                <a:tc>
                  <a:txBody>
                    <a:bodyPr/>
                    <a:lstStyle/>
                    <a:p>
                      <a:pPr algn="l" fontAlgn="ctr"/>
                      <a:r>
                        <a:rPr lang="es-EC" sz="1800" u="none" strike="noStrike" kern="1200" dirty="0">
                          <a:solidFill>
                            <a:schemeClr val="dk1"/>
                          </a:solidFill>
                          <a:effectLst/>
                          <a:latin typeface="+mn-lt"/>
                          <a:ea typeface="+mn-ea"/>
                          <a:cs typeface="+mn-cs"/>
                        </a:rPr>
                        <a:t>Suspensión</a:t>
                      </a:r>
                    </a:p>
                  </a:txBody>
                  <a:tcPr marL="9525" marR="9525" marT="9525" marB="0" anchor="ctr">
                    <a:solidFill>
                      <a:srgbClr val="F7F5AF"/>
                    </a:solidFill>
                  </a:tcPr>
                </a:tc>
                <a:tc>
                  <a:txBody>
                    <a:bodyPr/>
                    <a:lstStyle/>
                    <a:p>
                      <a:pPr algn="ctr" fontAlgn="ctr"/>
                      <a:r>
                        <a:rPr lang="es-EC" sz="1800" u="none" strike="noStrike" kern="1200" dirty="0">
                          <a:solidFill>
                            <a:schemeClr val="dk1"/>
                          </a:solidFill>
                          <a:effectLst/>
                          <a:latin typeface="+mn-lt"/>
                          <a:ea typeface="+mn-ea"/>
                          <a:cs typeface="+mn-cs"/>
                        </a:rPr>
                        <a:t>2</a:t>
                      </a:r>
                    </a:p>
                  </a:txBody>
                  <a:tcPr marL="9525" marR="9525" marT="9525" marB="0" anchor="ctr">
                    <a:solidFill>
                      <a:srgbClr val="F7F5AF"/>
                    </a:solidFill>
                  </a:tcPr>
                </a:tc>
                <a:tc>
                  <a:txBody>
                    <a:bodyPr/>
                    <a:lstStyle/>
                    <a:p>
                      <a:pPr algn="ctr" fontAlgn="ctr"/>
                      <a:r>
                        <a:rPr lang="es-EC" sz="1800" u="none" strike="noStrike" kern="1200">
                          <a:solidFill>
                            <a:schemeClr val="dk1"/>
                          </a:solidFill>
                          <a:effectLst/>
                          <a:latin typeface="+mn-lt"/>
                          <a:ea typeface="+mn-ea"/>
                          <a:cs typeface="+mn-cs"/>
                        </a:rPr>
                        <a:t>-0,42</a:t>
                      </a:r>
                    </a:p>
                  </a:txBody>
                  <a:tcPr marL="9525" marR="9525" marT="9525" marB="0" anchor="ctr">
                    <a:solidFill>
                      <a:srgbClr val="F7F5AF"/>
                    </a:solidFill>
                  </a:tcPr>
                </a:tc>
              </a:tr>
              <a:tr h="327337">
                <a:tc>
                  <a:txBody>
                    <a:bodyPr/>
                    <a:lstStyle/>
                    <a:p>
                      <a:pPr algn="ctr" fontAlgn="b"/>
                      <a:r>
                        <a:rPr lang="es-EC" sz="1800" b="1" u="none" strike="noStrike" kern="1200" dirty="0">
                          <a:solidFill>
                            <a:schemeClr val="dk1"/>
                          </a:solidFill>
                          <a:effectLst/>
                          <a:latin typeface="+mn-lt"/>
                          <a:ea typeface="+mn-ea"/>
                          <a:cs typeface="+mn-cs"/>
                        </a:rPr>
                        <a:t>11</a:t>
                      </a:r>
                    </a:p>
                  </a:txBody>
                  <a:tcPr marL="9525" marR="9525" marT="9525" marB="0" anchor="b">
                    <a:solidFill>
                      <a:srgbClr val="F7F5AF"/>
                    </a:solidFill>
                  </a:tcPr>
                </a:tc>
                <a:tc>
                  <a:txBody>
                    <a:bodyPr/>
                    <a:lstStyle/>
                    <a:p>
                      <a:pPr algn="l" fontAlgn="ctr"/>
                      <a:r>
                        <a:rPr lang="es-EC" sz="1800" u="none" strike="noStrike" kern="1200" dirty="0">
                          <a:solidFill>
                            <a:schemeClr val="dk1"/>
                          </a:solidFill>
                          <a:effectLst/>
                          <a:latin typeface="+mn-lt"/>
                          <a:ea typeface="+mn-ea"/>
                          <a:cs typeface="+mn-cs"/>
                        </a:rPr>
                        <a:t>Dirección</a:t>
                      </a:r>
                    </a:p>
                  </a:txBody>
                  <a:tcPr marL="9525" marR="9525" marT="9525" marB="0" anchor="ctr">
                    <a:solidFill>
                      <a:srgbClr val="F7F5AF"/>
                    </a:solidFill>
                  </a:tcPr>
                </a:tc>
                <a:tc>
                  <a:txBody>
                    <a:bodyPr/>
                    <a:lstStyle/>
                    <a:p>
                      <a:pPr algn="ctr" fontAlgn="ctr"/>
                      <a:r>
                        <a:rPr lang="es-EC" sz="1800" u="none" strike="noStrike" kern="1200" dirty="0">
                          <a:solidFill>
                            <a:schemeClr val="dk1"/>
                          </a:solidFill>
                          <a:effectLst/>
                          <a:latin typeface="+mn-lt"/>
                          <a:ea typeface="+mn-ea"/>
                          <a:cs typeface="+mn-cs"/>
                        </a:rPr>
                        <a:t>2</a:t>
                      </a:r>
                    </a:p>
                  </a:txBody>
                  <a:tcPr marL="9525" marR="9525" marT="9525" marB="0" anchor="ctr">
                    <a:solidFill>
                      <a:srgbClr val="F7F5AF"/>
                    </a:solidFill>
                  </a:tcPr>
                </a:tc>
                <a:tc>
                  <a:txBody>
                    <a:bodyPr/>
                    <a:lstStyle/>
                    <a:p>
                      <a:pPr algn="ctr" fontAlgn="ctr"/>
                      <a:r>
                        <a:rPr lang="es-EC" sz="1800" u="none" strike="noStrike" kern="1200">
                          <a:solidFill>
                            <a:schemeClr val="dk1"/>
                          </a:solidFill>
                          <a:effectLst/>
                          <a:latin typeface="+mn-lt"/>
                          <a:ea typeface="+mn-ea"/>
                          <a:cs typeface="+mn-cs"/>
                        </a:rPr>
                        <a:t>-0,08</a:t>
                      </a:r>
                    </a:p>
                  </a:txBody>
                  <a:tcPr marL="9525" marR="9525" marT="9525" marB="0" anchor="ctr">
                    <a:solidFill>
                      <a:srgbClr val="F7F5AF"/>
                    </a:solidFill>
                  </a:tcPr>
                </a:tc>
              </a:tr>
              <a:tr h="327337">
                <a:tc>
                  <a:txBody>
                    <a:bodyPr/>
                    <a:lstStyle/>
                    <a:p>
                      <a:pPr algn="ctr" fontAlgn="b"/>
                      <a:r>
                        <a:rPr lang="es-EC" sz="1800" b="1" u="none" strike="noStrike" kern="1200" dirty="0">
                          <a:solidFill>
                            <a:schemeClr val="dk1"/>
                          </a:solidFill>
                          <a:effectLst/>
                          <a:latin typeface="+mn-lt"/>
                          <a:ea typeface="+mn-ea"/>
                          <a:cs typeface="+mn-cs"/>
                        </a:rPr>
                        <a:t>12</a:t>
                      </a:r>
                    </a:p>
                  </a:txBody>
                  <a:tcPr marL="9525" marR="9525" marT="9525" marB="0" anchor="b">
                    <a:solidFill>
                      <a:srgbClr val="F7F5AF"/>
                    </a:solidFill>
                  </a:tcPr>
                </a:tc>
                <a:tc>
                  <a:txBody>
                    <a:bodyPr/>
                    <a:lstStyle/>
                    <a:p>
                      <a:pPr algn="l" fontAlgn="ctr"/>
                      <a:r>
                        <a:rPr lang="es-EC" sz="1800" u="none" strike="noStrike" kern="1200" dirty="0">
                          <a:solidFill>
                            <a:schemeClr val="dk1"/>
                          </a:solidFill>
                          <a:effectLst/>
                          <a:latin typeface="+mn-lt"/>
                          <a:ea typeface="+mn-ea"/>
                          <a:cs typeface="+mn-cs"/>
                        </a:rPr>
                        <a:t>Carrocería</a:t>
                      </a:r>
                    </a:p>
                  </a:txBody>
                  <a:tcPr marL="9525" marR="9525" marT="9525" marB="0" anchor="ctr">
                    <a:solidFill>
                      <a:srgbClr val="F7F5AF"/>
                    </a:solidFill>
                  </a:tcPr>
                </a:tc>
                <a:tc>
                  <a:txBody>
                    <a:bodyPr/>
                    <a:lstStyle/>
                    <a:p>
                      <a:pPr algn="ctr" fontAlgn="ctr"/>
                      <a:r>
                        <a:rPr lang="es-EC" sz="1800" u="none" strike="noStrike" kern="1200" dirty="0">
                          <a:solidFill>
                            <a:schemeClr val="dk1"/>
                          </a:solidFill>
                          <a:effectLst/>
                          <a:latin typeface="+mn-lt"/>
                          <a:ea typeface="+mn-ea"/>
                          <a:cs typeface="+mn-cs"/>
                        </a:rPr>
                        <a:t>2</a:t>
                      </a:r>
                    </a:p>
                  </a:txBody>
                  <a:tcPr marL="9525" marR="9525" marT="9525" marB="0" anchor="ctr">
                    <a:solidFill>
                      <a:srgbClr val="F7F5AF"/>
                    </a:solidFill>
                  </a:tcPr>
                </a:tc>
                <a:tc>
                  <a:txBody>
                    <a:bodyPr/>
                    <a:lstStyle/>
                    <a:p>
                      <a:pPr algn="ctr" fontAlgn="ctr"/>
                      <a:r>
                        <a:rPr lang="es-EC" sz="1800" u="none" strike="noStrike" kern="1200" dirty="0">
                          <a:solidFill>
                            <a:schemeClr val="dk1"/>
                          </a:solidFill>
                          <a:effectLst/>
                          <a:latin typeface="+mn-lt"/>
                          <a:ea typeface="+mn-ea"/>
                          <a:cs typeface="+mn-cs"/>
                        </a:rPr>
                        <a:t>-0,58</a:t>
                      </a:r>
                    </a:p>
                  </a:txBody>
                  <a:tcPr marL="9525" marR="9525" marT="9525" marB="0" anchor="ctr">
                    <a:solidFill>
                      <a:srgbClr val="F7F5AF"/>
                    </a:solidFill>
                  </a:tcPr>
                </a:tc>
              </a:tr>
            </a:tbl>
          </a:graphicData>
        </a:graphic>
      </p:graphicFrame>
    </p:spTree>
    <p:extLst>
      <p:ext uri="{BB962C8B-B14F-4D97-AF65-F5344CB8AC3E}">
        <p14:creationId xmlns:p14="http://schemas.microsoft.com/office/powerpoint/2010/main" val="1070593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475</TotalTime>
  <Words>4481</Words>
  <Application>Microsoft Office PowerPoint</Application>
  <PresentationFormat>Panorámica</PresentationFormat>
  <Paragraphs>607</Paragraphs>
  <Slides>25</Slides>
  <Notes>22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Arial</vt:lpstr>
      <vt:lpstr>Calibri</vt:lpstr>
      <vt:lpstr>Cambria Math</vt:lpstr>
      <vt:lpstr>Times New Roman</vt:lpstr>
      <vt:lpstr>Trebuchet MS</vt:lpstr>
      <vt:lpstr>Wingdings 3</vt:lpstr>
      <vt:lpstr>Faceta</vt:lpstr>
      <vt:lpstr> Autor: Vergara Quezada, Carla Alejandra Director: Ing. Aguas Alarcón, Francisco Xavier </vt:lpstr>
      <vt:lpstr>Introducción</vt:lpstr>
      <vt:lpstr>Introducción</vt:lpstr>
      <vt:lpstr>Objetivos</vt:lpstr>
      <vt:lpstr>Delimitación</vt:lpstr>
      <vt:lpstr>Teorías de Soporte</vt:lpstr>
      <vt:lpstr>Marco Metodológico</vt:lpstr>
      <vt:lpstr>Análisis de Hipótesis y Resultados</vt:lpstr>
      <vt:lpstr>Análisis de Hipótesis y Resultados</vt:lpstr>
      <vt:lpstr>Análisis de Hipótesis y Resultados</vt:lpstr>
      <vt:lpstr>Análisis de Hipótesis y Resultados</vt:lpstr>
      <vt:lpstr>Análisis de Hipótesis y Resultados</vt:lpstr>
      <vt:lpstr>Análisis de Hipótesis y Resultados</vt:lpstr>
      <vt:lpstr>Análisis de Hipótesis y Resultados</vt:lpstr>
      <vt:lpstr>Consideraciones Adicionales</vt:lpstr>
      <vt:lpstr>Tratados Vigentes de Preferencias Arancelarias Subpartida 8703.22.90.90</vt:lpstr>
      <vt:lpstr>Cronograma de Desgravación Arancelaria por Tratado con la UE</vt:lpstr>
      <vt:lpstr>Simplificación y automatización del proceso de solicitud de exoneración de tributos para la importación de bienes y vehículos para personas con discapacidad. </vt:lpstr>
      <vt:lpstr>Simplificación y automatización del proceso de solicitud de exoneración de tributos para la importación de bienes y vehículos para personas con discapacidad. </vt:lpstr>
      <vt:lpstr>Simplificación y automatización del proceso de solicitud de exoneración de tributos para la importación de bienes y vehículos para personas con discapacidad. </vt:lpstr>
      <vt:lpstr>Tabla de Preferencias Arancelarias para Personas con Discapacidad. </vt:lpstr>
      <vt:lpstr>Presentación de PowerPoint</vt:lpstr>
      <vt:lpstr>Presentación de PowerPoint</vt:lpstr>
      <vt:lpstr>Presentación de PowerPoint</vt:lpstr>
      <vt:lpstr>TABLA CÁLCULO DEL ICE ADVALOREM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Carla Alejandra Vergara Quezada</dc:creator>
  <cp:lastModifiedBy>Carla Alejandra Vergara Quezada</cp:lastModifiedBy>
  <cp:revision>53</cp:revision>
  <dcterms:created xsi:type="dcterms:W3CDTF">2018-07-09T02:20:55Z</dcterms:created>
  <dcterms:modified xsi:type="dcterms:W3CDTF">2018-09-17T23:57:50Z</dcterms:modified>
</cp:coreProperties>
</file>