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48" r:id="rId1"/>
  </p:sldMasterIdLst>
  <p:notesMasterIdLst>
    <p:notesMasterId r:id="rId44"/>
  </p:notesMasterIdLst>
  <p:sldIdLst>
    <p:sldId id="256" r:id="rId2"/>
    <p:sldId id="257" r:id="rId3"/>
    <p:sldId id="258" r:id="rId4"/>
    <p:sldId id="259" r:id="rId5"/>
    <p:sldId id="261" r:id="rId6"/>
    <p:sldId id="262" r:id="rId7"/>
    <p:sldId id="263" r:id="rId8"/>
    <p:sldId id="297" r:id="rId9"/>
    <p:sldId id="264" r:id="rId10"/>
    <p:sldId id="266" r:id="rId11"/>
    <p:sldId id="265" r:id="rId12"/>
    <p:sldId id="267" r:id="rId13"/>
    <p:sldId id="268" r:id="rId14"/>
    <p:sldId id="269" r:id="rId15"/>
    <p:sldId id="271" r:id="rId16"/>
    <p:sldId id="270" r:id="rId17"/>
    <p:sldId id="272" r:id="rId18"/>
    <p:sldId id="273" r:id="rId19"/>
    <p:sldId id="274" r:id="rId20"/>
    <p:sldId id="275" r:id="rId21"/>
    <p:sldId id="276" r:id="rId22"/>
    <p:sldId id="277" r:id="rId23"/>
    <p:sldId id="279" r:id="rId24"/>
    <p:sldId id="281" r:id="rId25"/>
    <p:sldId id="280" r:id="rId26"/>
    <p:sldId id="282" r:id="rId27"/>
    <p:sldId id="278" r:id="rId28"/>
    <p:sldId id="283" r:id="rId29"/>
    <p:sldId id="284" r:id="rId30"/>
    <p:sldId id="285" r:id="rId31"/>
    <p:sldId id="286" r:id="rId32"/>
    <p:sldId id="287" r:id="rId33"/>
    <p:sldId id="288" r:id="rId34"/>
    <p:sldId id="289" r:id="rId35"/>
    <p:sldId id="290" r:id="rId36"/>
    <p:sldId id="291" r:id="rId37"/>
    <p:sldId id="292" r:id="rId38"/>
    <p:sldId id="298" r:id="rId39"/>
    <p:sldId id="293" r:id="rId40"/>
    <p:sldId id="294" r:id="rId41"/>
    <p:sldId id="295" r:id="rId42"/>
    <p:sldId id="296"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C4AB02C-2CD9-4237-9F46-C1D470330980}">
          <p14:sldIdLst>
            <p14:sldId id="256"/>
            <p14:sldId id="257"/>
            <p14:sldId id="258"/>
            <p14:sldId id="259"/>
            <p14:sldId id="261"/>
            <p14:sldId id="262"/>
            <p14:sldId id="263"/>
            <p14:sldId id="297"/>
            <p14:sldId id="264"/>
            <p14:sldId id="266"/>
            <p14:sldId id="265"/>
            <p14:sldId id="267"/>
            <p14:sldId id="268"/>
            <p14:sldId id="269"/>
            <p14:sldId id="271"/>
            <p14:sldId id="270"/>
            <p14:sldId id="272"/>
            <p14:sldId id="273"/>
            <p14:sldId id="274"/>
            <p14:sldId id="275"/>
            <p14:sldId id="276"/>
            <p14:sldId id="277"/>
            <p14:sldId id="279"/>
            <p14:sldId id="281"/>
            <p14:sldId id="280"/>
            <p14:sldId id="282"/>
          </p14:sldIdLst>
        </p14:section>
        <p14:section name="Sección sin título" id="{88EC1FF7-E380-4E8B-A0F0-9F81D4D7B5A4}">
          <p14:sldIdLst>
            <p14:sldId id="278"/>
            <p14:sldId id="283"/>
            <p14:sldId id="284"/>
            <p14:sldId id="285"/>
            <p14:sldId id="286"/>
            <p14:sldId id="287"/>
            <p14:sldId id="288"/>
            <p14:sldId id="289"/>
            <p14:sldId id="290"/>
            <p14:sldId id="291"/>
            <p14:sldId id="292"/>
            <p14:sldId id="298"/>
            <p14:sldId id="293"/>
            <p14:sldId id="294"/>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file:///C:\Users\Fabricio\Documents\Tesis%20centros%20fitness\Base%20de%20datos_centros%20fitness\ACUMULADO%20INDICADORES%20DE%20RENTABILIDAD%20LC%20Y%20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Fabricio\Desktop\tesis%2018-02-2018\tesis\Analisis%20Num&#233;rico%20General%20act%2004-04-201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file:///D:\Sara%20Delgado\Desktop\TESIS%20FABRIIII\ANALISIS%20FINAL%20CRU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Sara%20Delgado\Desktop\TESIS%20FABRIIII\ANALISIS%20FINAL%20CRU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abricio\Documents\Tesis%20centros%20fitness\Base%20de%20datos_centros%20fitness\ACUMULADO%20INDICADORES%20DE%20RENTABILIDAD%20LC%20Y%20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oleObject" Target="file:///C:\Users\Fabricio\Documents\Tesis%20centros%20fitness\Base%20de%20datos_centros%20fitness\ACUMULADO%20INDICADORES%20DE%20RENTABILIDAD%20LC%20Y%20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abricio\Documents\Tesis%20centros%20fitness\Base%20de%20datos_centros%20fitness\ACUMULADO%20INDICADORES%20DE%20RENTABILIDAD%20LC%20Y%20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abricio\Documents\Tesis%20centros%20fitness\Base%20de%20datos_centros%20fitness\ACUMULADO%20INDICADORES%20DE%20RENTABILIDAD%20LC%20Y%20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2014</c:v>
          </c:tx>
          <c:spPr>
            <a:solidFill>
              <a:schemeClr val="accent1"/>
            </a:solidFill>
            <a:ln>
              <a:noFill/>
            </a:ln>
            <a:effectLst/>
          </c:spPr>
          <c:invertIfNegative val="0"/>
          <c:cat>
            <c:strRef>
              <c:f>'RENTABILIDAD NETA DEL ACTIVO'!$B$4:$B$18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NETA DEL ACTIVO'!$C$4:$C$18</c:f>
              <c:numCache>
                <c:formatCode>0.00%</c:formatCode>
                <c:ptCount val="15"/>
                <c:pt idx="0">
                  <c:v>0.19399999999999998</c:v>
                </c:pt>
                <c:pt idx="1">
                  <c:v>0.308</c:v>
                </c:pt>
                <c:pt idx="2">
                  <c:v>0.23027027027027025</c:v>
                </c:pt>
                <c:pt idx="3">
                  <c:v>0.37737556561085972</c:v>
                </c:pt>
                <c:pt idx="4">
                  <c:v>0.15550413223140497</c:v>
                </c:pt>
                <c:pt idx="5">
                  <c:v>0.25173116089613035</c:v>
                </c:pt>
                <c:pt idx="6">
                  <c:v>0.25408667032364235</c:v>
                </c:pt>
                <c:pt idx="7">
                  <c:v>0.22760183844361898</c:v>
                </c:pt>
                <c:pt idx="8">
                  <c:v>0.19829787234042551</c:v>
                </c:pt>
                <c:pt idx="9">
                  <c:v>0.226321036889332</c:v>
                </c:pt>
                <c:pt idx="10">
                  <c:v>0.12253521126760564</c:v>
                </c:pt>
                <c:pt idx="11">
                  <c:v>0.32429221936250252</c:v>
                </c:pt>
                <c:pt idx="12">
                  <c:v>0.4407582938388625</c:v>
                </c:pt>
                <c:pt idx="13">
                  <c:v>0.21439834068806413</c:v>
                </c:pt>
                <c:pt idx="14">
                  <c:v>0.27405405405405409</c:v>
                </c:pt>
              </c:numCache>
            </c:numRef>
          </c:val>
        </c:ser>
        <c:ser>
          <c:idx val="1"/>
          <c:order val="1"/>
          <c:tx>
            <c:v>2015</c:v>
          </c:tx>
          <c:spPr>
            <a:solidFill>
              <a:schemeClr val="accent3"/>
            </a:solidFill>
            <a:ln>
              <a:noFill/>
            </a:ln>
            <a:effectLst/>
          </c:spPr>
          <c:invertIfNegative val="0"/>
          <c:cat>
            <c:strRef>
              <c:f>'RENTABILIDAD NETA DEL ACTIVO'!$B$4:$B$18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NETA DEL ACTIVO'!$D$4:$D$18</c:f>
              <c:numCache>
                <c:formatCode>0.00%</c:formatCode>
                <c:ptCount val="15"/>
                <c:pt idx="0">
                  <c:v>0.2065714285714286</c:v>
                </c:pt>
                <c:pt idx="1">
                  <c:v>0.34279999999999999</c:v>
                </c:pt>
                <c:pt idx="2">
                  <c:v>0.26195121951219513</c:v>
                </c:pt>
                <c:pt idx="3">
                  <c:v>0.38599137931034488</c:v>
                </c:pt>
                <c:pt idx="4">
                  <c:v>0.16157355371900828</c:v>
                </c:pt>
                <c:pt idx="5">
                  <c:v>0.2669816700610998</c:v>
                </c:pt>
                <c:pt idx="6">
                  <c:v>0.22695953757225434</c:v>
                </c:pt>
                <c:pt idx="7">
                  <c:v>0.22866340097970608</c:v>
                </c:pt>
                <c:pt idx="8">
                  <c:v>0.20181276595744679</c:v>
                </c:pt>
                <c:pt idx="9">
                  <c:v>0.29180458624127625</c:v>
                </c:pt>
                <c:pt idx="10">
                  <c:v>0.11946666666666668</c:v>
                </c:pt>
                <c:pt idx="11">
                  <c:v>0.29881871576585495</c:v>
                </c:pt>
                <c:pt idx="12">
                  <c:v>0.30123456790123454</c:v>
                </c:pt>
                <c:pt idx="13">
                  <c:v>0.16406480881399876</c:v>
                </c:pt>
                <c:pt idx="14">
                  <c:v>0.31808955223880597</c:v>
                </c:pt>
              </c:numCache>
            </c:numRef>
          </c:val>
        </c:ser>
        <c:ser>
          <c:idx val="2"/>
          <c:order val="2"/>
          <c:tx>
            <c:v>2016</c:v>
          </c:tx>
          <c:spPr>
            <a:solidFill>
              <a:schemeClr val="accent5"/>
            </a:solidFill>
            <a:ln>
              <a:noFill/>
            </a:ln>
            <a:effectLst/>
          </c:spPr>
          <c:invertIfNegative val="0"/>
          <c:cat>
            <c:strRef>
              <c:f>'RENTABILIDAD NETA DEL ACTIVO'!$B$4:$B$18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NETA DEL ACTIVO'!$E$4:$E$18</c:f>
              <c:numCache>
                <c:formatCode>0.00%</c:formatCode>
                <c:ptCount val="15"/>
                <c:pt idx="0">
                  <c:v>0.31926315789473686</c:v>
                </c:pt>
                <c:pt idx="1">
                  <c:v>0.31542857142857139</c:v>
                </c:pt>
                <c:pt idx="2">
                  <c:v>0.30263677130044836</c:v>
                </c:pt>
                <c:pt idx="3">
                  <c:v>0.38887601390498261</c:v>
                </c:pt>
                <c:pt idx="4">
                  <c:v>0.19084112149532709</c:v>
                </c:pt>
                <c:pt idx="5">
                  <c:v>0.28821052631578942</c:v>
                </c:pt>
                <c:pt idx="6">
                  <c:v>0.27086570966635642</c:v>
                </c:pt>
                <c:pt idx="7">
                  <c:v>0.23746701846965701</c:v>
                </c:pt>
                <c:pt idx="8">
                  <c:v>0.22444800000000006</c:v>
                </c:pt>
                <c:pt idx="9">
                  <c:v>0.29655813953488375</c:v>
                </c:pt>
                <c:pt idx="10">
                  <c:v>8.844705882352942E-2</c:v>
                </c:pt>
                <c:pt idx="11">
                  <c:v>0.41121951219512198</c:v>
                </c:pt>
                <c:pt idx="12">
                  <c:v>0.31585185185185177</c:v>
                </c:pt>
                <c:pt idx="13">
                  <c:v>0.21406211180124224</c:v>
                </c:pt>
                <c:pt idx="14">
                  <c:v>0.25783783783783787</c:v>
                </c:pt>
              </c:numCache>
            </c:numRef>
          </c:val>
        </c:ser>
        <c:dLbls>
          <c:showLegendKey val="0"/>
          <c:showVal val="0"/>
          <c:showCatName val="0"/>
          <c:showSerName val="0"/>
          <c:showPercent val="0"/>
          <c:showBubbleSize val="0"/>
        </c:dLbls>
        <c:gapWidth val="219"/>
        <c:overlap val="-27"/>
        <c:axId val="297627656"/>
        <c:axId val="298548104"/>
      </c:barChart>
      <c:catAx>
        <c:axId val="29762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48104"/>
        <c:crosses val="autoZero"/>
        <c:auto val="1"/>
        <c:lblAlgn val="ctr"/>
        <c:lblOffset val="100"/>
        <c:noMultiLvlLbl val="0"/>
      </c:catAx>
      <c:valAx>
        <c:axId val="298548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7627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2"/>
            </a:solidFill>
            <a:ln>
              <a:noFill/>
            </a:ln>
            <a:effectLst/>
          </c:spPr>
          <c:invertIfNegative val="0"/>
          <c:cat>
            <c:strRef>
              <c:f>'RENTABILIDAD OPERACIONAL DEL PA'!$B$25:$B$36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OPERACIONAL DEL PA'!$C$25:$C$36</c:f>
              <c:numCache>
                <c:formatCode>0.00%</c:formatCode>
                <c:ptCount val="12"/>
                <c:pt idx="0">
                  <c:v>0.2205</c:v>
                </c:pt>
                <c:pt idx="1">
                  <c:v>0.10290000000000001</c:v>
                </c:pt>
                <c:pt idx="2">
                  <c:v>0.317</c:v>
                </c:pt>
                <c:pt idx="3">
                  <c:v>0.50460000000000005</c:v>
                </c:pt>
                <c:pt idx="4">
                  <c:v>0.29949999999999999</c:v>
                </c:pt>
                <c:pt idx="5">
                  <c:v>0.38979999999999998</c:v>
                </c:pt>
                <c:pt idx="6">
                  <c:v>0.45960000000000001</c:v>
                </c:pt>
                <c:pt idx="7">
                  <c:v>0.27910000000000001</c:v>
                </c:pt>
                <c:pt idx="8">
                  <c:v>0.42</c:v>
                </c:pt>
                <c:pt idx="9">
                  <c:v>0.42870000000000003</c:v>
                </c:pt>
                <c:pt idx="10">
                  <c:v>0.60940000000000005</c:v>
                </c:pt>
                <c:pt idx="11">
                  <c:v>0.44469999999999998</c:v>
                </c:pt>
              </c:numCache>
            </c:numRef>
          </c:val>
        </c:ser>
        <c:ser>
          <c:idx val="1"/>
          <c:order val="1"/>
          <c:tx>
            <c:v>2015</c:v>
          </c:tx>
          <c:spPr>
            <a:solidFill>
              <a:schemeClr val="accent4"/>
            </a:solidFill>
            <a:ln>
              <a:noFill/>
            </a:ln>
            <a:effectLst/>
          </c:spPr>
          <c:invertIfNegative val="0"/>
          <c:cat>
            <c:strRef>
              <c:f>'RENTABILIDAD OPERACIONAL DEL PA'!$B$25:$B$36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OPERACIONAL DEL PA'!$D$25:$D$36</c:f>
              <c:numCache>
                <c:formatCode>0.00%</c:formatCode>
                <c:ptCount val="12"/>
                <c:pt idx="0">
                  <c:v>0.27750000000000002</c:v>
                </c:pt>
                <c:pt idx="1">
                  <c:v>0.12509999999999999</c:v>
                </c:pt>
                <c:pt idx="2">
                  <c:v>0.35170000000000001</c:v>
                </c:pt>
                <c:pt idx="3">
                  <c:v>0.60499999999999998</c:v>
                </c:pt>
                <c:pt idx="4">
                  <c:v>0.46800000000000003</c:v>
                </c:pt>
                <c:pt idx="5">
                  <c:v>0.51739999999999997</c:v>
                </c:pt>
                <c:pt idx="6">
                  <c:v>0.62760000000000005</c:v>
                </c:pt>
                <c:pt idx="7">
                  <c:v>0.41860000000000003</c:v>
                </c:pt>
                <c:pt idx="8">
                  <c:v>0.51200000000000001</c:v>
                </c:pt>
                <c:pt idx="9">
                  <c:v>0.52259999999999995</c:v>
                </c:pt>
                <c:pt idx="10">
                  <c:v>0.70689999999999997</c:v>
                </c:pt>
                <c:pt idx="11">
                  <c:v>0.62590000000000001</c:v>
                </c:pt>
              </c:numCache>
            </c:numRef>
          </c:val>
        </c:ser>
        <c:ser>
          <c:idx val="2"/>
          <c:order val="2"/>
          <c:tx>
            <c:v>2016</c:v>
          </c:tx>
          <c:spPr>
            <a:solidFill>
              <a:schemeClr val="accent6"/>
            </a:solidFill>
            <a:ln>
              <a:noFill/>
            </a:ln>
            <a:effectLst/>
          </c:spPr>
          <c:invertIfNegative val="0"/>
          <c:cat>
            <c:strRef>
              <c:f>'RENTABILIDAD OPERACIONAL DEL PA'!$B$25:$B$36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OPERACIONAL DEL PA'!$E$25:$E$36</c:f>
              <c:numCache>
                <c:formatCode>0.00%</c:formatCode>
                <c:ptCount val="12"/>
                <c:pt idx="0">
                  <c:v>0.35570000000000002</c:v>
                </c:pt>
                <c:pt idx="1">
                  <c:v>0.21440000000000001</c:v>
                </c:pt>
                <c:pt idx="2">
                  <c:v>0.4914</c:v>
                </c:pt>
                <c:pt idx="3">
                  <c:v>0.70220000000000005</c:v>
                </c:pt>
                <c:pt idx="4">
                  <c:v>0.88</c:v>
                </c:pt>
                <c:pt idx="5">
                  <c:v>0.59279999999999999</c:v>
                </c:pt>
                <c:pt idx="6">
                  <c:v>0.69489999999999996</c:v>
                </c:pt>
                <c:pt idx="7">
                  <c:v>0.46500000000000002</c:v>
                </c:pt>
                <c:pt idx="8">
                  <c:v>0.63360000000000005</c:v>
                </c:pt>
                <c:pt idx="9">
                  <c:v>0.50429999999999997</c:v>
                </c:pt>
                <c:pt idx="10">
                  <c:v>0.79320000000000002</c:v>
                </c:pt>
                <c:pt idx="11">
                  <c:v>0.50819999999999999</c:v>
                </c:pt>
              </c:numCache>
            </c:numRef>
          </c:val>
        </c:ser>
        <c:dLbls>
          <c:showLegendKey val="0"/>
          <c:showVal val="0"/>
          <c:showCatName val="0"/>
          <c:showSerName val="0"/>
          <c:showPercent val="0"/>
          <c:showBubbleSize val="0"/>
        </c:dLbls>
        <c:gapWidth val="219"/>
        <c:overlap val="-27"/>
        <c:axId val="299711800"/>
        <c:axId val="299712192"/>
      </c:barChart>
      <c:catAx>
        <c:axId val="29971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9712192"/>
        <c:crosses val="autoZero"/>
        <c:auto val="1"/>
        <c:lblAlgn val="ctr"/>
        <c:lblOffset val="100"/>
        <c:noMultiLvlLbl val="0"/>
      </c:catAx>
      <c:valAx>
        <c:axId val="29971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971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0425714580385"/>
          <c:y val="0.10480435304624969"/>
          <c:w val="0.82464429161041841"/>
          <c:h val="0.77555559141121877"/>
        </c:manualLayout>
      </c:layout>
      <c:barChart>
        <c:barDir val="col"/>
        <c:grouping val="clustered"/>
        <c:varyColors val="0"/>
        <c:ser>
          <c:idx val="0"/>
          <c:order val="0"/>
          <c:tx>
            <c:strRef>
              <c:f>'analisis general'!$B$22</c:f>
              <c:strCache>
                <c:ptCount val="1"/>
                <c:pt idx="0">
                  <c:v>2014</c:v>
                </c:pt>
              </c:strCache>
            </c:strRef>
          </c:tx>
          <c:spPr>
            <a:solidFill>
              <a:schemeClr val="accent1"/>
            </a:solidFill>
            <a:ln>
              <a:noFill/>
            </a:ln>
            <a:effectLst/>
          </c:spPr>
          <c:invertIfNegative val="0"/>
          <c:cat>
            <c:strRef>
              <c:f>'analisis general'!$A$23:$A$28</c:f>
              <c:strCache>
                <c:ptCount val="6"/>
                <c:pt idx="0">
                  <c:v>Ventas</c:v>
                </c:pt>
                <c:pt idx="1">
                  <c:v>Coste de Ventas</c:v>
                </c:pt>
                <c:pt idx="2">
                  <c:v>Utilidad Operacional</c:v>
                </c:pt>
                <c:pt idx="3">
                  <c:v>Patrimonio</c:v>
                </c:pt>
                <c:pt idx="4">
                  <c:v>Activo Total</c:v>
                </c:pt>
                <c:pt idx="5">
                  <c:v>Utilidad Neta</c:v>
                </c:pt>
              </c:strCache>
            </c:strRef>
          </c:cat>
          <c:val>
            <c:numRef>
              <c:f>'analisis general'!$B$23:$B$28</c:f>
              <c:numCache>
                <c:formatCode>_("$"* #,##0.00_);_("$"* \(#,##0.00\);_("$"* "-"??_);_(@_)</c:formatCode>
                <c:ptCount val="6"/>
                <c:pt idx="0">
                  <c:v>1528180.1</c:v>
                </c:pt>
                <c:pt idx="1">
                  <c:v>2681096.2000000002</c:v>
                </c:pt>
                <c:pt idx="2">
                  <c:v>5104684.4000000004</c:v>
                </c:pt>
                <c:pt idx="3">
                  <c:v>10253546.800000001</c:v>
                </c:pt>
                <c:pt idx="4">
                  <c:v>20105473.700000003</c:v>
                </c:pt>
                <c:pt idx="5">
                  <c:v>39398143.200000003</c:v>
                </c:pt>
              </c:numCache>
            </c:numRef>
          </c:val>
        </c:ser>
        <c:ser>
          <c:idx val="1"/>
          <c:order val="1"/>
          <c:tx>
            <c:strRef>
              <c:f>'analisis general'!$C$22</c:f>
              <c:strCache>
                <c:ptCount val="1"/>
                <c:pt idx="0">
                  <c:v>2015</c:v>
                </c:pt>
              </c:strCache>
            </c:strRef>
          </c:tx>
          <c:spPr>
            <a:solidFill>
              <a:schemeClr val="accent2"/>
            </a:solidFill>
            <a:ln>
              <a:noFill/>
            </a:ln>
            <a:effectLst/>
          </c:spPr>
          <c:invertIfNegative val="0"/>
          <c:cat>
            <c:strRef>
              <c:f>'analisis general'!$A$23:$A$28</c:f>
              <c:strCache>
                <c:ptCount val="6"/>
                <c:pt idx="0">
                  <c:v>Ventas</c:v>
                </c:pt>
                <c:pt idx="1">
                  <c:v>Coste de Ventas</c:v>
                </c:pt>
                <c:pt idx="2">
                  <c:v>Utilidad Operacional</c:v>
                </c:pt>
                <c:pt idx="3">
                  <c:v>Patrimonio</c:v>
                </c:pt>
                <c:pt idx="4">
                  <c:v>Activo Total</c:v>
                </c:pt>
                <c:pt idx="5">
                  <c:v>Utilidad Neta</c:v>
                </c:pt>
              </c:strCache>
            </c:strRef>
          </c:cat>
          <c:val>
            <c:numRef>
              <c:f>'analisis general'!$C$23:$C$28</c:f>
              <c:numCache>
                <c:formatCode>_("$"* #,##0.00_);_("$"* \(#,##0.00\);_("$"* "-"??_);_(@_)</c:formatCode>
                <c:ptCount val="6"/>
                <c:pt idx="0">
                  <c:v>1618089.22</c:v>
                </c:pt>
                <c:pt idx="1">
                  <c:v>2832287.7199999997</c:v>
                </c:pt>
                <c:pt idx="2">
                  <c:v>5403787.5999999996</c:v>
                </c:pt>
                <c:pt idx="3">
                  <c:v>10830162.76</c:v>
                </c:pt>
                <c:pt idx="4">
                  <c:v>21268878.02</c:v>
                </c:pt>
                <c:pt idx="5">
                  <c:v>41670312.480000004</c:v>
                </c:pt>
              </c:numCache>
            </c:numRef>
          </c:val>
        </c:ser>
        <c:ser>
          <c:idx val="2"/>
          <c:order val="2"/>
          <c:tx>
            <c:strRef>
              <c:f>'analisis general'!$D$22</c:f>
              <c:strCache>
                <c:ptCount val="1"/>
                <c:pt idx="0">
                  <c:v>2016</c:v>
                </c:pt>
              </c:strCache>
            </c:strRef>
          </c:tx>
          <c:spPr>
            <a:solidFill>
              <a:schemeClr val="accent3"/>
            </a:solidFill>
            <a:ln>
              <a:noFill/>
            </a:ln>
            <a:effectLst/>
          </c:spPr>
          <c:invertIfNegative val="0"/>
          <c:cat>
            <c:strRef>
              <c:f>'analisis general'!$A$23:$A$28</c:f>
              <c:strCache>
                <c:ptCount val="6"/>
                <c:pt idx="0">
                  <c:v>Ventas</c:v>
                </c:pt>
                <c:pt idx="1">
                  <c:v>Coste de Ventas</c:v>
                </c:pt>
                <c:pt idx="2">
                  <c:v>Utilidad Operacional</c:v>
                </c:pt>
                <c:pt idx="3">
                  <c:v>Patrimonio</c:v>
                </c:pt>
                <c:pt idx="4">
                  <c:v>Activo Total</c:v>
                </c:pt>
                <c:pt idx="5">
                  <c:v>Utilidad Neta</c:v>
                </c:pt>
              </c:strCache>
            </c:strRef>
          </c:cat>
          <c:val>
            <c:numRef>
              <c:f>'analisis general'!$D$23:$D$28</c:f>
              <c:numCache>
                <c:formatCode>_("$"* #,##0.00_);_("$"* \(#,##0.00\);_("$"* "-"??_);_(@_)</c:formatCode>
                <c:ptCount val="6"/>
                <c:pt idx="0">
                  <c:v>1684103.08</c:v>
                </c:pt>
                <c:pt idx="1">
                  <c:v>2943114.08</c:v>
                </c:pt>
                <c:pt idx="2">
                  <c:v>5638824.4000000004</c:v>
                </c:pt>
                <c:pt idx="3">
                  <c:v>11277920.640000001</c:v>
                </c:pt>
                <c:pt idx="4">
                  <c:v>22175256.280000001</c:v>
                </c:pt>
                <c:pt idx="5">
                  <c:v>43457342.719999999</c:v>
                </c:pt>
              </c:numCache>
            </c:numRef>
          </c:val>
        </c:ser>
        <c:dLbls>
          <c:showLegendKey val="0"/>
          <c:showVal val="0"/>
          <c:showCatName val="0"/>
          <c:showSerName val="0"/>
          <c:showPercent val="0"/>
          <c:showBubbleSize val="0"/>
        </c:dLbls>
        <c:gapWidth val="150"/>
        <c:axId val="300322728"/>
        <c:axId val="300323120"/>
      </c:barChart>
      <c:catAx>
        <c:axId val="30032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0323120"/>
        <c:crosses val="autoZero"/>
        <c:auto val="1"/>
        <c:lblAlgn val="ctr"/>
        <c:lblOffset val="100"/>
        <c:noMultiLvlLbl val="0"/>
      </c:catAx>
      <c:valAx>
        <c:axId val="3003231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00322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2014</c:v>
          </c:tx>
          <c:spPr>
            <a:solidFill>
              <a:schemeClr val="accent6"/>
            </a:solidFill>
            <a:ln>
              <a:noFill/>
            </a:ln>
            <a:effectLst/>
          </c:spPr>
          <c:invertIfNegative val="0"/>
          <c:cat>
            <c:strRef>
              <c:f>'MARGEN BRUTO'!$B$4:$B$18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'MARGEN BRUTO'!$C$4:$C$18</c:f>
              <c:numCache>
                <c:formatCode>0.00%</c:formatCode>
                <c:ptCount val="15"/>
                <c:pt idx="0">
                  <c:v>0.35</c:v>
                </c:pt>
                <c:pt idx="1">
                  <c:v>0.3</c:v>
                </c:pt>
                <c:pt idx="2">
                  <c:v>0.4499999999999999</c:v>
                </c:pt>
                <c:pt idx="3">
                  <c:v>0.4</c:v>
                </c:pt>
                <c:pt idx="4">
                  <c:v>0.4</c:v>
                </c:pt>
                <c:pt idx="5">
                  <c:v>0.38</c:v>
                </c:pt>
                <c:pt idx="6">
                  <c:v>0.4</c:v>
                </c:pt>
                <c:pt idx="7">
                  <c:v>0.35</c:v>
                </c:pt>
                <c:pt idx="8">
                  <c:v>0.35</c:v>
                </c:pt>
                <c:pt idx="9">
                  <c:v>0.35</c:v>
                </c:pt>
                <c:pt idx="10">
                  <c:v>0.28000000000000003</c:v>
                </c:pt>
                <c:pt idx="11">
                  <c:v>0.3</c:v>
                </c:pt>
                <c:pt idx="12">
                  <c:v>0.34</c:v>
                </c:pt>
                <c:pt idx="13">
                  <c:v>0.4499999999999999</c:v>
                </c:pt>
                <c:pt idx="14">
                  <c:v>0.34</c:v>
                </c:pt>
              </c:numCache>
            </c:numRef>
          </c:val>
        </c:ser>
        <c:ser>
          <c:idx val="1"/>
          <c:order val="1"/>
          <c:tx>
            <c:v>2015</c:v>
          </c:tx>
          <c:spPr>
            <a:solidFill>
              <a:schemeClr val="accent5"/>
            </a:solidFill>
            <a:ln>
              <a:noFill/>
            </a:ln>
            <a:effectLst/>
          </c:spPr>
          <c:invertIfNegative val="0"/>
          <c:cat>
            <c:strRef>
              <c:f>'MARGEN BRUTO'!$B$4:$B$18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'MARGEN BRUTO'!$D$4:$D$18</c:f>
              <c:numCache>
                <c:formatCode>0.00%</c:formatCode>
                <c:ptCount val="15"/>
                <c:pt idx="0">
                  <c:v>0.35</c:v>
                </c:pt>
                <c:pt idx="1">
                  <c:v>0.32</c:v>
                </c:pt>
                <c:pt idx="2">
                  <c:v>0.5</c:v>
                </c:pt>
                <c:pt idx="3">
                  <c:v>0.43</c:v>
                </c:pt>
                <c:pt idx="4">
                  <c:v>0.43000000000000005</c:v>
                </c:pt>
                <c:pt idx="5">
                  <c:v>0.4200000000000001</c:v>
                </c:pt>
                <c:pt idx="6">
                  <c:v>0.34</c:v>
                </c:pt>
                <c:pt idx="7">
                  <c:v>0.37</c:v>
                </c:pt>
                <c:pt idx="8">
                  <c:v>0.37999999999999995</c:v>
                </c:pt>
                <c:pt idx="9">
                  <c:v>0.41000000000000009</c:v>
                </c:pt>
                <c:pt idx="10">
                  <c:v>0.30000000000000004</c:v>
                </c:pt>
                <c:pt idx="11">
                  <c:v>0.3</c:v>
                </c:pt>
                <c:pt idx="12">
                  <c:v>0.3</c:v>
                </c:pt>
                <c:pt idx="13">
                  <c:v>0.38000000000000006</c:v>
                </c:pt>
                <c:pt idx="14">
                  <c:v>0.32</c:v>
                </c:pt>
              </c:numCache>
            </c:numRef>
          </c:val>
        </c:ser>
        <c:ser>
          <c:idx val="2"/>
          <c:order val="2"/>
          <c:tx>
            <c:v>2016</c:v>
          </c:tx>
          <c:spPr>
            <a:solidFill>
              <a:schemeClr val="accent4"/>
            </a:solidFill>
            <a:ln>
              <a:noFill/>
            </a:ln>
            <a:effectLst/>
          </c:spPr>
          <c:invertIfNegative val="0"/>
          <c:cat>
            <c:strRef>
              <c:f>'MARGEN BRUTO'!$B$4:$B$18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'MARGEN BRUTO'!$E$4:$E$18</c:f>
              <c:numCache>
                <c:formatCode>0.00%</c:formatCode>
                <c:ptCount val="15"/>
                <c:pt idx="0">
                  <c:v>0.48</c:v>
                </c:pt>
                <c:pt idx="1">
                  <c:v>0.3</c:v>
                </c:pt>
                <c:pt idx="2">
                  <c:v>0.55999999999999994</c:v>
                </c:pt>
                <c:pt idx="3">
                  <c:v>0.45</c:v>
                </c:pt>
                <c:pt idx="4">
                  <c:v>0.5</c:v>
                </c:pt>
                <c:pt idx="5">
                  <c:v>0.4499999999999999</c:v>
                </c:pt>
                <c:pt idx="6">
                  <c:v>0.37999999999999995</c:v>
                </c:pt>
                <c:pt idx="7">
                  <c:v>0.4</c:v>
                </c:pt>
                <c:pt idx="8">
                  <c:v>0.4300000000000001</c:v>
                </c:pt>
                <c:pt idx="9">
                  <c:v>0.43</c:v>
                </c:pt>
                <c:pt idx="10">
                  <c:v>0.29000000000000004</c:v>
                </c:pt>
                <c:pt idx="11">
                  <c:v>0.28999999999999998</c:v>
                </c:pt>
                <c:pt idx="12">
                  <c:v>0.3199999999999999</c:v>
                </c:pt>
                <c:pt idx="13">
                  <c:v>0.4</c:v>
                </c:pt>
                <c:pt idx="14">
                  <c:v>0.35</c:v>
                </c:pt>
              </c:numCache>
            </c:numRef>
          </c:val>
        </c:ser>
        <c:dLbls>
          <c:showLegendKey val="0"/>
          <c:showVal val="0"/>
          <c:showCatName val="0"/>
          <c:showSerName val="0"/>
          <c:showPercent val="0"/>
          <c:showBubbleSize val="0"/>
        </c:dLbls>
        <c:gapWidth val="219"/>
        <c:overlap val="-27"/>
        <c:axId val="298548888"/>
        <c:axId val="298549280"/>
      </c:barChart>
      <c:catAx>
        <c:axId val="29854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49280"/>
        <c:crosses val="autoZero"/>
        <c:auto val="1"/>
        <c:lblAlgn val="ctr"/>
        <c:lblOffset val="100"/>
        <c:noMultiLvlLbl val="0"/>
      </c:catAx>
      <c:valAx>
        <c:axId val="298549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48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6"/>
            </a:solidFill>
            <a:ln>
              <a:noFill/>
            </a:ln>
            <a:effectLst/>
          </c:spPr>
          <c:invertIfNegative val="0"/>
          <c:cat>
            <c:strRef>
              <c:f>'MARGEN BRUTO'!$B$4:$B$18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'MARGEN BRUTO'!$C$4:$C$18</c:f>
              <c:numCache>
                <c:formatCode>0.00%</c:formatCode>
                <c:ptCount val="15"/>
                <c:pt idx="0">
                  <c:v>0.35</c:v>
                </c:pt>
                <c:pt idx="1">
                  <c:v>0.3</c:v>
                </c:pt>
                <c:pt idx="2">
                  <c:v>0.4499999999999999</c:v>
                </c:pt>
                <c:pt idx="3">
                  <c:v>0.4</c:v>
                </c:pt>
                <c:pt idx="4">
                  <c:v>0.4</c:v>
                </c:pt>
                <c:pt idx="5">
                  <c:v>0.38</c:v>
                </c:pt>
                <c:pt idx="6">
                  <c:v>0.4</c:v>
                </c:pt>
                <c:pt idx="7">
                  <c:v>0.35</c:v>
                </c:pt>
                <c:pt idx="8">
                  <c:v>0.35</c:v>
                </c:pt>
                <c:pt idx="9">
                  <c:v>0.35</c:v>
                </c:pt>
                <c:pt idx="10">
                  <c:v>0.28000000000000003</c:v>
                </c:pt>
                <c:pt idx="11">
                  <c:v>0.3</c:v>
                </c:pt>
                <c:pt idx="12">
                  <c:v>0.34</c:v>
                </c:pt>
                <c:pt idx="13">
                  <c:v>0.4499999999999999</c:v>
                </c:pt>
                <c:pt idx="14">
                  <c:v>0.34</c:v>
                </c:pt>
              </c:numCache>
            </c:numRef>
          </c:val>
        </c:ser>
        <c:ser>
          <c:idx val="1"/>
          <c:order val="1"/>
          <c:tx>
            <c:v>2015</c:v>
          </c:tx>
          <c:spPr>
            <a:solidFill>
              <a:schemeClr val="accent5"/>
            </a:solidFill>
            <a:ln>
              <a:noFill/>
            </a:ln>
            <a:effectLst/>
          </c:spPr>
          <c:invertIfNegative val="0"/>
          <c:cat>
            <c:strRef>
              <c:f>'MARGEN BRUTO'!$B$4:$B$18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'MARGEN BRUTO'!$D$4:$D$18</c:f>
              <c:numCache>
                <c:formatCode>0.00%</c:formatCode>
                <c:ptCount val="15"/>
                <c:pt idx="0">
                  <c:v>0.35</c:v>
                </c:pt>
                <c:pt idx="1">
                  <c:v>0.32</c:v>
                </c:pt>
                <c:pt idx="2">
                  <c:v>0.5</c:v>
                </c:pt>
                <c:pt idx="3">
                  <c:v>0.43</c:v>
                </c:pt>
                <c:pt idx="4">
                  <c:v>0.43000000000000005</c:v>
                </c:pt>
                <c:pt idx="5">
                  <c:v>0.4200000000000001</c:v>
                </c:pt>
                <c:pt idx="6">
                  <c:v>0.34</c:v>
                </c:pt>
                <c:pt idx="7">
                  <c:v>0.37</c:v>
                </c:pt>
                <c:pt idx="8">
                  <c:v>0.37999999999999995</c:v>
                </c:pt>
                <c:pt idx="9">
                  <c:v>0.41000000000000009</c:v>
                </c:pt>
                <c:pt idx="10">
                  <c:v>0.30000000000000004</c:v>
                </c:pt>
                <c:pt idx="11">
                  <c:v>0.3</c:v>
                </c:pt>
                <c:pt idx="12">
                  <c:v>0.3</c:v>
                </c:pt>
                <c:pt idx="13">
                  <c:v>0.38000000000000006</c:v>
                </c:pt>
                <c:pt idx="14">
                  <c:v>0.32</c:v>
                </c:pt>
              </c:numCache>
            </c:numRef>
          </c:val>
        </c:ser>
        <c:ser>
          <c:idx val="2"/>
          <c:order val="2"/>
          <c:tx>
            <c:v>2016</c:v>
          </c:tx>
          <c:spPr>
            <a:solidFill>
              <a:schemeClr val="accent4"/>
            </a:solidFill>
            <a:ln>
              <a:noFill/>
            </a:ln>
            <a:effectLst/>
          </c:spPr>
          <c:invertIfNegative val="0"/>
          <c:cat>
            <c:strRef>
              <c:f>'MARGEN BRUTO'!$B$4:$B$18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'MARGEN BRUTO'!$E$4:$E$18</c:f>
              <c:numCache>
                <c:formatCode>0.00%</c:formatCode>
                <c:ptCount val="15"/>
                <c:pt idx="0">
                  <c:v>0.48</c:v>
                </c:pt>
                <c:pt idx="1">
                  <c:v>0.3</c:v>
                </c:pt>
                <c:pt idx="2">
                  <c:v>0.55999999999999994</c:v>
                </c:pt>
                <c:pt idx="3">
                  <c:v>0.45</c:v>
                </c:pt>
                <c:pt idx="4">
                  <c:v>0.5</c:v>
                </c:pt>
                <c:pt idx="5">
                  <c:v>0.4499999999999999</c:v>
                </c:pt>
                <c:pt idx="6">
                  <c:v>0.37999999999999995</c:v>
                </c:pt>
                <c:pt idx="7">
                  <c:v>0.4</c:v>
                </c:pt>
                <c:pt idx="8">
                  <c:v>0.4300000000000001</c:v>
                </c:pt>
                <c:pt idx="9">
                  <c:v>0.43</c:v>
                </c:pt>
                <c:pt idx="10">
                  <c:v>0.29000000000000004</c:v>
                </c:pt>
                <c:pt idx="11">
                  <c:v>0.28999999999999998</c:v>
                </c:pt>
                <c:pt idx="12">
                  <c:v>0.3199999999999999</c:v>
                </c:pt>
                <c:pt idx="13">
                  <c:v>0.4</c:v>
                </c:pt>
                <c:pt idx="14">
                  <c:v>0.35</c:v>
                </c:pt>
              </c:numCache>
            </c:numRef>
          </c:val>
        </c:ser>
        <c:dLbls>
          <c:showLegendKey val="0"/>
          <c:showVal val="0"/>
          <c:showCatName val="0"/>
          <c:showSerName val="0"/>
          <c:showPercent val="0"/>
          <c:showBubbleSize val="0"/>
        </c:dLbls>
        <c:gapWidth val="219"/>
        <c:overlap val="-27"/>
        <c:axId val="298550064"/>
        <c:axId val="298550456"/>
      </c:barChart>
      <c:catAx>
        <c:axId val="29855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50456"/>
        <c:crosses val="autoZero"/>
        <c:auto val="1"/>
        <c:lblAlgn val="ctr"/>
        <c:lblOffset val="100"/>
        <c:noMultiLvlLbl val="0"/>
      </c:catAx>
      <c:valAx>
        <c:axId val="298550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50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1"/>
            </a:solidFill>
            <a:ln>
              <a:noFill/>
            </a:ln>
            <a:effectLst/>
          </c:spPr>
          <c:invertIfNegative val="0"/>
          <c:cat>
            <c:strRef>
              <c:f>'RENTABILIDAD NETA DE VENTAS'!$C$4:$C$18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NETA DE VENTAS'!$D$4:$D$18</c:f>
              <c:numCache>
                <c:formatCode>0.00%</c:formatCode>
                <c:ptCount val="15"/>
                <c:pt idx="0">
                  <c:v>0.32333333333333331</c:v>
                </c:pt>
                <c:pt idx="1">
                  <c:v>0.25666666666666665</c:v>
                </c:pt>
                <c:pt idx="2">
                  <c:v>0.39444444444444438</c:v>
                </c:pt>
                <c:pt idx="3">
                  <c:v>0.38611111111111113</c:v>
                </c:pt>
                <c:pt idx="4">
                  <c:v>0.36296296296296299</c:v>
                </c:pt>
                <c:pt idx="5">
                  <c:v>0.34333333333333332</c:v>
                </c:pt>
                <c:pt idx="6">
                  <c:v>0.33859649122807017</c:v>
                </c:pt>
                <c:pt idx="7">
                  <c:v>0.30897435897435899</c:v>
                </c:pt>
                <c:pt idx="8">
                  <c:v>0.29871794871794871</c:v>
                </c:pt>
                <c:pt idx="9">
                  <c:v>0.32428571428571429</c:v>
                </c:pt>
                <c:pt idx="10">
                  <c:v>0.23200000000000001</c:v>
                </c:pt>
                <c:pt idx="11">
                  <c:v>0.32117647058823529</c:v>
                </c:pt>
                <c:pt idx="12">
                  <c:v>0.34444444444444444</c:v>
                </c:pt>
                <c:pt idx="13">
                  <c:v>0.37518518518518507</c:v>
                </c:pt>
                <c:pt idx="14">
                  <c:v>0.28166666666666668</c:v>
                </c:pt>
              </c:numCache>
            </c:numRef>
          </c:val>
        </c:ser>
        <c:ser>
          <c:idx val="1"/>
          <c:order val="1"/>
          <c:tx>
            <c:v>2015</c:v>
          </c:tx>
          <c:spPr>
            <a:solidFill>
              <a:schemeClr val="accent3"/>
            </a:solidFill>
            <a:ln>
              <a:noFill/>
            </a:ln>
            <a:effectLst/>
          </c:spPr>
          <c:invertIfNegative val="0"/>
          <c:cat>
            <c:strRef>
              <c:f>'RENTABILIDAD NETA DE VENTAS'!$C$4:$C$18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NETA DE VENTAS'!$E$4:$E$18</c:f>
              <c:numCache>
                <c:formatCode>0.00%</c:formatCode>
                <c:ptCount val="15"/>
                <c:pt idx="0">
                  <c:v>0.30897435897435899</c:v>
                </c:pt>
                <c:pt idx="1">
                  <c:v>0.27645161290322579</c:v>
                </c:pt>
                <c:pt idx="2">
                  <c:v>0.47860962566844922</c:v>
                </c:pt>
                <c:pt idx="3">
                  <c:v>0.39800000000000002</c:v>
                </c:pt>
                <c:pt idx="4">
                  <c:v>0.36693693693693696</c:v>
                </c:pt>
                <c:pt idx="5">
                  <c:v>0.35012820512820514</c:v>
                </c:pt>
                <c:pt idx="6">
                  <c:v>0.30296296296296299</c:v>
                </c:pt>
                <c:pt idx="7">
                  <c:v>0.3446835443037975</c:v>
                </c:pt>
                <c:pt idx="8">
                  <c:v>0.30073557387444516</c:v>
                </c:pt>
                <c:pt idx="9">
                  <c:v>0.39128342245989312</c:v>
                </c:pt>
                <c:pt idx="10">
                  <c:v>0.2201474201474202</c:v>
                </c:pt>
                <c:pt idx="11">
                  <c:v>0.30267379679144385</c:v>
                </c:pt>
                <c:pt idx="12">
                  <c:v>0.24399999999999999</c:v>
                </c:pt>
                <c:pt idx="13">
                  <c:v>0.3139285714285715</c:v>
                </c:pt>
                <c:pt idx="14">
                  <c:v>0.28190476190476188</c:v>
                </c:pt>
              </c:numCache>
            </c:numRef>
          </c:val>
        </c:ser>
        <c:ser>
          <c:idx val="2"/>
          <c:order val="2"/>
          <c:tx>
            <c:v>2016</c:v>
          </c:tx>
          <c:spPr>
            <a:solidFill>
              <a:schemeClr val="accent5"/>
            </a:solidFill>
            <a:ln>
              <a:noFill/>
            </a:ln>
            <a:effectLst/>
          </c:spPr>
          <c:invertIfNegative val="0"/>
          <c:cat>
            <c:strRef>
              <c:f>'RENTABILIDAD NETA DE VENTAS'!$C$4:$C$18</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NETA DE VENTAS'!$F$4:$F$18</c:f>
              <c:numCache>
                <c:formatCode>0.00%</c:formatCode>
                <c:ptCount val="15"/>
                <c:pt idx="0">
                  <c:v>0.45954545454545453</c:v>
                </c:pt>
                <c:pt idx="1">
                  <c:v>0.27058823529411763</c:v>
                </c:pt>
                <c:pt idx="2">
                  <c:v>0.54076923076923067</c:v>
                </c:pt>
                <c:pt idx="3">
                  <c:v>0.43697916666666664</c:v>
                </c:pt>
                <c:pt idx="4">
                  <c:v>0.45377777777777778</c:v>
                </c:pt>
                <c:pt idx="5">
                  <c:v>0.4251552795031055</c:v>
                </c:pt>
                <c:pt idx="6">
                  <c:v>0.34279761904761907</c:v>
                </c:pt>
                <c:pt idx="7">
                  <c:v>0.375</c:v>
                </c:pt>
                <c:pt idx="8">
                  <c:v>0.3542424242424243</c:v>
                </c:pt>
                <c:pt idx="9">
                  <c:v>0.41947368421052633</c:v>
                </c:pt>
                <c:pt idx="10">
                  <c:v>0.21982456140350878</c:v>
                </c:pt>
                <c:pt idx="11">
                  <c:v>0.31222222222222223</c:v>
                </c:pt>
                <c:pt idx="12">
                  <c:v>0.25280632411067189</c:v>
                </c:pt>
                <c:pt idx="13">
                  <c:v>0.37395833333333334</c:v>
                </c:pt>
                <c:pt idx="14">
                  <c:v>0.318</c:v>
                </c:pt>
              </c:numCache>
            </c:numRef>
          </c:val>
        </c:ser>
        <c:dLbls>
          <c:showLegendKey val="0"/>
          <c:showVal val="0"/>
          <c:showCatName val="0"/>
          <c:showSerName val="0"/>
          <c:showPercent val="0"/>
          <c:showBubbleSize val="0"/>
        </c:dLbls>
        <c:gapWidth val="219"/>
        <c:overlap val="-27"/>
        <c:axId val="298551240"/>
        <c:axId val="298551632"/>
      </c:barChart>
      <c:catAx>
        <c:axId val="29855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51632"/>
        <c:crosses val="autoZero"/>
        <c:auto val="1"/>
        <c:lblAlgn val="ctr"/>
        <c:lblOffset val="100"/>
        <c:noMultiLvlLbl val="0"/>
      </c:catAx>
      <c:valAx>
        <c:axId val="298551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55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1"/>
            </a:solidFill>
            <a:ln>
              <a:noFill/>
            </a:ln>
            <a:effectLst/>
          </c:spPr>
          <c:invertIfNegative val="0"/>
          <c:cat>
            <c:strRef>
              <c:f>'RENTABILIDAD OPERACIONAL DEL PA'!$B$6:$B$20</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OPERACIONAL DEL PA'!$C$6:$C$20</c:f>
              <c:numCache>
                <c:formatCode>0.00%</c:formatCode>
                <c:ptCount val="15"/>
                <c:pt idx="0">
                  <c:v>0.27300000000000002</c:v>
                </c:pt>
                <c:pt idx="1">
                  <c:v>0.6171428571428571</c:v>
                </c:pt>
                <c:pt idx="2">
                  <c:v>0.30375000000000002</c:v>
                </c:pt>
                <c:pt idx="3">
                  <c:v>0.55031847133757961</c:v>
                </c:pt>
                <c:pt idx="4">
                  <c:v>0.28250681198910083</c:v>
                </c:pt>
                <c:pt idx="5">
                  <c:v>0.48857142857142855</c:v>
                </c:pt>
                <c:pt idx="6">
                  <c:v>0.49076233183856505</c:v>
                </c:pt>
                <c:pt idx="7">
                  <c:v>0.40949999999999998</c:v>
                </c:pt>
                <c:pt idx="8">
                  <c:v>0.43680000000000002</c:v>
                </c:pt>
                <c:pt idx="9">
                  <c:v>0.43235294117647061</c:v>
                </c:pt>
                <c:pt idx="10">
                  <c:v>0.17499999999999999</c:v>
                </c:pt>
                <c:pt idx="11">
                  <c:v>0.54642857142857137</c:v>
                </c:pt>
                <c:pt idx="12">
                  <c:v>0.52758620689655178</c:v>
                </c:pt>
                <c:pt idx="13">
                  <c:v>0.29160000000000003</c:v>
                </c:pt>
                <c:pt idx="14">
                  <c:v>0.54400000000000004</c:v>
                </c:pt>
              </c:numCache>
            </c:numRef>
          </c:val>
        </c:ser>
        <c:ser>
          <c:idx val="1"/>
          <c:order val="1"/>
          <c:tx>
            <c:v>2015</c:v>
          </c:tx>
          <c:spPr>
            <a:solidFill>
              <a:schemeClr val="accent2"/>
            </a:solidFill>
            <a:ln>
              <a:noFill/>
            </a:ln>
            <a:effectLst/>
          </c:spPr>
          <c:invertIfNegative val="0"/>
          <c:cat>
            <c:strRef>
              <c:f>'RENTABILIDAD OPERACIONAL DEL PA'!$B$6:$B$20</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OPERACIONAL DEL PA'!$D$6:$D$20</c:f>
              <c:numCache>
                <c:formatCode>0.00%</c:formatCode>
                <c:ptCount val="15"/>
                <c:pt idx="0">
                  <c:v>0.33600000000000002</c:v>
                </c:pt>
                <c:pt idx="1">
                  <c:v>0.6802285714285714</c:v>
                </c:pt>
                <c:pt idx="2">
                  <c:v>0.35062500000000002</c:v>
                </c:pt>
                <c:pt idx="3">
                  <c:v>0.61624203821656054</c:v>
                </c:pt>
                <c:pt idx="4">
                  <c:v>0.31215258855585831</c:v>
                </c:pt>
                <c:pt idx="5">
                  <c:v>0.56157142857142861</c:v>
                </c:pt>
                <c:pt idx="6">
                  <c:v>0.49399103139013451</c:v>
                </c:pt>
                <c:pt idx="7">
                  <c:v>0.43845000000000001</c:v>
                </c:pt>
                <c:pt idx="8">
                  <c:v>0.479408</c:v>
                </c:pt>
                <c:pt idx="9">
                  <c:v>0.54120000000000001</c:v>
                </c:pt>
                <c:pt idx="10">
                  <c:v>0.2442</c:v>
                </c:pt>
                <c:pt idx="11">
                  <c:v>0.48085714285714287</c:v>
                </c:pt>
                <c:pt idx="12">
                  <c:v>0.51724137931034486</c:v>
                </c:pt>
                <c:pt idx="13">
                  <c:v>0.30643199999999998</c:v>
                </c:pt>
                <c:pt idx="14">
                  <c:v>0.67200000000000004</c:v>
                </c:pt>
              </c:numCache>
            </c:numRef>
          </c:val>
        </c:ser>
        <c:ser>
          <c:idx val="2"/>
          <c:order val="2"/>
          <c:tx>
            <c:v>2016</c:v>
          </c:tx>
          <c:spPr>
            <a:solidFill>
              <a:schemeClr val="accent3"/>
            </a:solidFill>
            <a:ln>
              <a:noFill/>
            </a:ln>
            <a:effectLst/>
          </c:spPr>
          <c:invertIfNegative val="0"/>
          <c:cat>
            <c:strRef>
              <c:f>'RENTABILIDAD OPERACIONAL DEL PA'!$B$6:$B$20</c:f>
              <c:strCache>
                <c:ptCount val="15"/>
                <c:pt idx="0">
                  <c:v>Big Gym</c:v>
                </c:pt>
                <c:pt idx="1">
                  <c:v>Iron Men</c:v>
                </c:pt>
                <c:pt idx="2">
                  <c:v>Leo Gym</c:v>
                </c:pt>
                <c:pt idx="3">
                  <c:v>Fitness Factory</c:v>
                </c:pt>
                <c:pt idx="4">
                  <c:v>Body Fitness</c:v>
                </c:pt>
                <c:pt idx="5">
                  <c:v>Body Shaping</c:v>
                </c:pt>
                <c:pt idx="6">
                  <c:v>Papa Gym</c:v>
                </c:pt>
                <c:pt idx="7">
                  <c:v>Gym Place Center</c:v>
                </c:pt>
                <c:pt idx="8">
                  <c:v>Insomnia Studio Fitness</c:v>
                </c:pt>
                <c:pt idx="9">
                  <c:v>La Cueva Fitness Center</c:v>
                </c:pt>
                <c:pt idx="10">
                  <c:v>Namaste Fit</c:v>
                </c:pt>
                <c:pt idx="11">
                  <c:v>Classic Gym</c:v>
                </c:pt>
                <c:pt idx="12">
                  <c:v>Club Arte Marcial Sup</c:v>
                </c:pt>
                <c:pt idx="13">
                  <c:v>Gym Fitness Agust </c:v>
                </c:pt>
                <c:pt idx="14">
                  <c:v>Karate Senshi Kai</c:v>
                </c:pt>
              </c:strCache>
            </c:strRef>
          </c:cat>
          <c:val>
            <c:numRef>
              <c:f>'RENTABILIDAD OPERACIONAL DEL PA'!$E$6:$E$20</c:f>
              <c:numCache>
                <c:formatCode>0.00%</c:formatCode>
                <c:ptCount val="15"/>
                <c:pt idx="0">
                  <c:v>0.4224</c:v>
                </c:pt>
                <c:pt idx="1">
                  <c:v>0.6994285714285714</c:v>
                </c:pt>
                <c:pt idx="2">
                  <c:v>0.43681249999999999</c:v>
                </c:pt>
                <c:pt idx="3">
                  <c:v>0.66038216560509555</c:v>
                </c:pt>
                <c:pt idx="4">
                  <c:v>0.36784741144414168</c:v>
                </c:pt>
                <c:pt idx="5">
                  <c:v>0.621</c:v>
                </c:pt>
                <c:pt idx="6">
                  <c:v>0.54968609865470852</c:v>
                </c:pt>
                <c:pt idx="7">
                  <c:v>0.48</c:v>
                </c:pt>
                <c:pt idx="8">
                  <c:v>0.54489599999999994</c:v>
                </c:pt>
                <c:pt idx="9">
                  <c:v>0.57670588235294118</c:v>
                </c:pt>
                <c:pt idx="10">
                  <c:v>0.1653</c:v>
                </c:pt>
                <c:pt idx="11">
                  <c:v>0.55928571428571427</c:v>
                </c:pt>
                <c:pt idx="12">
                  <c:v>0.55834482758620696</c:v>
                </c:pt>
                <c:pt idx="13">
                  <c:v>0.36864000000000002</c:v>
                </c:pt>
                <c:pt idx="14">
                  <c:v>0.58333333333333337</c:v>
                </c:pt>
              </c:numCache>
            </c:numRef>
          </c:val>
        </c:ser>
        <c:dLbls>
          <c:showLegendKey val="0"/>
          <c:showVal val="0"/>
          <c:showCatName val="0"/>
          <c:showSerName val="0"/>
          <c:showPercent val="0"/>
          <c:showBubbleSize val="0"/>
        </c:dLbls>
        <c:gapWidth val="219"/>
        <c:overlap val="-27"/>
        <c:axId val="298738072"/>
        <c:axId val="298738464"/>
      </c:barChart>
      <c:catAx>
        <c:axId val="29873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8738464"/>
        <c:crosses val="autoZero"/>
        <c:auto val="1"/>
        <c:lblAlgn val="ctr"/>
        <c:lblOffset val="100"/>
        <c:noMultiLvlLbl val="0"/>
      </c:catAx>
      <c:valAx>
        <c:axId val="2987384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8738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2014</c:v>
          </c:tx>
          <c:spPr>
            <a:solidFill>
              <a:schemeClr val="accent1"/>
            </a:solidFill>
            <a:ln>
              <a:noFill/>
            </a:ln>
            <a:effectLst/>
          </c:spPr>
          <c:invertIfNegative val="0"/>
          <c:cat>
            <c:strRef>
              <c:f>'RENTABILIDAD NETA DEL ACTIVO'!$B$26:$B$37</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NETA DEL ACTIVO'!$C$26:$C$37</c:f>
              <c:numCache>
                <c:formatCode>0.00%</c:formatCode>
                <c:ptCount val="12"/>
                <c:pt idx="0">
                  <c:v>0.23100000000000001</c:v>
                </c:pt>
                <c:pt idx="1">
                  <c:v>9.0499999999999997E-2</c:v>
                </c:pt>
                <c:pt idx="2">
                  <c:v>0.35870000000000002</c:v>
                </c:pt>
                <c:pt idx="3">
                  <c:v>0.57579999999999998</c:v>
                </c:pt>
                <c:pt idx="4">
                  <c:v>0.40570000000000001</c:v>
                </c:pt>
                <c:pt idx="5">
                  <c:v>0.31280000000000002</c:v>
                </c:pt>
                <c:pt idx="6">
                  <c:v>0.58460000000000001</c:v>
                </c:pt>
                <c:pt idx="7">
                  <c:v>0.26769999999999999</c:v>
                </c:pt>
                <c:pt idx="8">
                  <c:v>0.49790000000000001</c:v>
                </c:pt>
                <c:pt idx="9">
                  <c:v>0.29360000000000003</c:v>
                </c:pt>
                <c:pt idx="10">
                  <c:v>0.57150000000000001</c:v>
                </c:pt>
                <c:pt idx="11">
                  <c:v>0.30690000000000001</c:v>
                </c:pt>
              </c:numCache>
            </c:numRef>
          </c:val>
        </c:ser>
        <c:ser>
          <c:idx val="1"/>
          <c:order val="1"/>
          <c:tx>
            <c:v>2015</c:v>
          </c:tx>
          <c:spPr>
            <a:solidFill>
              <a:schemeClr val="accent2"/>
            </a:solidFill>
            <a:ln>
              <a:noFill/>
            </a:ln>
            <a:effectLst/>
          </c:spPr>
          <c:invertIfNegative val="0"/>
          <c:cat>
            <c:strRef>
              <c:f>'RENTABILIDAD NETA DEL ACTIVO'!$B$26:$B$37</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NETA DEL ACTIVO'!$D$26:$D$37</c:f>
              <c:numCache>
                <c:formatCode>0.00%</c:formatCode>
                <c:ptCount val="12"/>
                <c:pt idx="0">
                  <c:v>0.25669999999999998</c:v>
                </c:pt>
                <c:pt idx="1">
                  <c:v>0.1043</c:v>
                </c:pt>
                <c:pt idx="2">
                  <c:v>0.38019999999999998</c:v>
                </c:pt>
                <c:pt idx="3">
                  <c:v>0.61780000000000002</c:v>
                </c:pt>
                <c:pt idx="4">
                  <c:v>0.47660000000000002</c:v>
                </c:pt>
                <c:pt idx="5">
                  <c:v>0.45219999999999999</c:v>
                </c:pt>
                <c:pt idx="6">
                  <c:v>0.64580000000000004</c:v>
                </c:pt>
                <c:pt idx="7">
                  <c:v>0.40920000000000001</c:v>
                </c:pt>
                <c:pt idx="8">
                  <c:v>0.55130000000000001</c:v>
                </c:pt>
                <c:pt idx="9">
                  <c:v>0.39579999999999999</c:v>
                </c:pt>
                <c:pt idx="10">
                  <c:v>0.58720000000000006</c:v>
                </c:pt>
                <c:pt idx="11">
                  <c:v>0.44259999999999999</c:v>
                </c:pt>
              </c:numCache>
            </c:numRef>
          </c:val>
        </c:ser>
        <c:ser>
          <c:idx val="2"/>
          <c:order val="2"/>
          <c:tx>
            <c:v>2016</c:v>
          </c:tx>
          <c:spPr>
            <a:solidFill>
              <a:schemeClr val="accent3"/>
            </a:solidFill>
            <a:ln>
              <a:noFill/>
            </a:ln>
            <a:effectLst/>
          </c:spPr>
          <c:invertIfNegative val="0"/>
          <c:cat>
            <c:strRef>
              <c:f>'RENTABILIDAD NETA DEL ACTIVO'!$B$26:$B$37</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NETA DEL ACTIVO'!$E$26:$E$37</c:f>
              <c:numCache>
                <c:formatCode>0.00%</c:formatCode>
                <c:ptCount val="12"/>
                <c:pt idx="0">
                  <c:v>0.30199999999999999</c:v>
                </c:pt>
                <c:pt idx="1">
                  <c:v>0.1663</c:v>
                </c:pt>
                <c:pt idx="2">
                  <c:v>0.43680000000000002</c:v>
                </c:pt>
                <c:pt idx="3">
                  <c:v>0.65920000000000001</c:v>
                </c:pt>
                <c:pt idx="4">
                  <c:v>0.69010000000000005</c:v>
                </c:pt>
                <c:pt idx="5">
                  <c:v>0.41</c:v>
                </c:pt>
                <c:pt idx="6">
                  <c:v>0.6764</c:v>
                </c:pt>
                <c:pt idx="7">
                  <c:v>0.43390000000000001</c:v>
                </c:pt>
                <c:pt idx="8">
                  <c:v>0.60389999999999999</c:v>
                </c:pt>
                <c:pt idx="9">
                  <c:v>0.31979999999999997</c:v>
                </c:pt>
                <c:pt idx="10">
                  <c:v>0.63260000000000005</c:v>
                </c:pt>
                <c:pt idx="11">
                  <c:v>0.29749999999999999</c:v>
                </c:pt>
              </c:numCache>
            </c:numRef>
          </c:val>
        </c:ser>
        <c:dLbls>
          <c:showLegendKey val="0"/>
          <c:showVal val="0"/>
          <c:showCatName val="0"/>
          <c:showSerName val="0"/>
          <c:showPercent val="0"/>
          <c:showBubbleSize val="0"/>
        </c:dLbls>
        <c:gapWidth val="219"/>
        <c:overlap val="-27"/>
        <c:axId val="298739248"/>
        <c:axId val="298739640"/>
      </c:barChart>
      <c:catAx>
        <c:axId val="29873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739640"/>
        <c:crosses val="autoZero"/>
        <c:auto val="1"/>
        <c:lblAlgn val="ctr"/>
        <c:lblOffset val="100"/>
        <c:noMultiLvlLbl val="0"/>
      </c:catAx>
      <c:valAx>
        <c:axId val="298739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9873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6350" cap="flat" cmpd="sng" algn="ctr">
      <a:solidFill>
        <a:schemeClr val="tx1"/>
      </a:solidFill>
      <a:prstDash val="solid"/>
      <a:miter lim="800000"/>
    </a:ln>
    <a:effectLst/>
  </c:spPr>
  <c:txPr>
    <a:bodyPr/>
    <a:lstStyle/>
    <a:p>
      <a:pPr>
        <a:defRPr>
          <a:solidFill>
            <a:schemeClr val="dk1"/>
          </a:solidFill>
          <a:latin typeface="+mn-lt"/>
          <a:ea typeface="+mn-ea"/>
          <a:cs typeface="+mn-cs"/>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6"/>
            </a:solidFill>
            <a:ln>
              <a:noFill/>
            </a:ln>
            <a:effectLst/>
          </c:spPr>
          <c:invertIfNegative val="0"/>
          <c:cat>
            <c:strRef>
              <c:f>'MARGEN BRUTO'!$B$25:$B$36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'MARGEN BRUTO'!$C$25:$C$36</c:f>
              <c:numCache>
                <c:formatCode>0.00%</c:formatCode>
                <c:ptCount val="12"/>
                <c:pt idx="0">
                  <c:v>0.35</c:v>
                </c:pt>
                <c:pt idx="1">
                  <c:v>0.32</c:v>
                </c:pt>
                <c:pt idx="2">
                  <c:v>0.35580000000000001</c:v>
                </c:pt>
                <c:pt idx="3">
                  <c:v>0.31</c:v>
                </c:pt>
                <c:pt idx="4">
                  <c:v>0.39</c:v>
                </c:pt>
                <c:pt idx="5">
                  <c:v>0.31</c:v>
                </c:pt>
                <c:pt idx="6">
                  <c:v>0.28999999999999998</c:v>
                </c:pt>
                <c:pt idx="7">
                  <c:v>0.3</c:v>
                </c:pt>
                <c:pt idx="8">
                  <c:v>0.3</c:v>
                </c:pt>
                <c:pt idx="9">
                  <c:v>0.34</c:v>
                </c:pt>
                <c:pt idx="10">
                  <c:v>0.32</c:v>
                </c:pt>
                <c:pt idx="11">
                  <c:v>0.36</c:v>
                </c:pt>
              </c:numCache>
            </c:numRef>
          </c:val>
        </c:ser>
        <c:ser>
          <c:idx val="1"/>
          <c:order val="1"/>
          <c:tx>
            <c:v>2015</c:v>
          </c:tx>
          <c:spPr>
            <a:solidFill>
              <a:schemeClr val="accent5"/>
            </a:solidFill>
            <a:ln>
              <a:noFill/>
            </a:ln>
            <a:effectLst/>
          </c:spPr>
          <c:invertIfNegative val="0"/>
          <c:cat>
            <c:strRef>
              <c:f>'MARGEN BRUTO'!$B$25:$B$36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'MARGEN BRUTO'!$D$25:$D$36</c:f>
              <c:numCache>
                <c:formatCode>0.00%</c:formatCode>
                <c:ptCount val="12"/>
                <c:pt idx="0">
                  <c:v>0.37</c:v>
                </c:pt>
                <c:pt idx="1">
                  <c:v>0.35</c:v>
                </c:pt>
                <c:pt idx="2">
                  <c:v>0.34</c:v>
                </c:pt>
                <c:pt idx="3">
                  <c:v>0.32</c:v>
                </c:pt>
                <c:pt idx="4">
                  <c:v>0.4</c:v>
                </c:pt>
                <c:pt idx="5">
                  <c:v>0.32</c:v>
                </c:pt>
                <c:pt idx="6">
                  <c:v>0.3</c:v>
                </c:pt>
                <c:pt idx="7">
                  <c:v>0.3</c:v>
                </c:pt>
                <c:pt idx="8">
                  <c:v>0.32</c:v>
                </c:pt>
                <c:pt idx="9">
                  <c:v>0.3</c:v>
                </c:pt>
                <c:pt idx="10">
                  <c:v>0.35</c:v>
                </c:pt>
                <c:pt idx="11">
                  <c:v>0.38</c:v>
                </c:pt>
              </c:numCache>
            </c:numRef>
          </c:val>
        </c:ser>
        <c:ser>
          <c:idx val="2"/>
          <c:order val="2"/>
          <c:tx>
            <c:v>2016</c:v>
          </c:tx>
          <c:spPr>
            <a:solidFill>
              <a:schemeClr val="accent4"/>
            </a:solidFill>
            <a:ln>
              <a:noFill/>
            </a:ln>
            <a:effectLst/>
          </c:spPr>
          <c:invertIfNegative val="0"/>
          <c:cat>
            <c:strRef>
              <c:f>'MARGEN BRUTO'!$B$25:$B$36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'MARGEN BRUTO'!$E$25:$E$36</c:f>
              <c:numCache>
                <c:formatCode>0.00%</c:formatCode>
                <c:ptCount val="12"/>
                <c:pt idx="0">
                  <c:v>0.38</c:v>
                </c:pt>
                <c:pt idx="1">
                  <c:v>0.45</c:v>
                </c:pt>
                <c:pt idx="2">
                  <c:v>0.38</c:v>
                </c:pt>
                <c:pt idx="3">
                  <c:v>0.32</c:v>
                </c:pt>
                <c:pt idx="4">
                  <c:v>0.44</c:v>
                </c:pt>
                <c:pt idx="5">
                  <c:v>0.3</c:v>
                </c:pt>
                <c:pt idx="6">
                  <c:v>0.31</c:v>
                </c:pt>
                <c:pt idx="7">
                  <c:v>0.31</c:v>
                </c:pt>
                <c:pt idx="8">
                  <c:v>0.32</c:v>
                </c:pt>
                <c:pt idx="9">
                  <c:v>0.3</c:v>
                </c:pt>
                <c:pt idx="10">
                  <c:v>0.36</c:v>
                </c:pt>
                <c:pt idx="11">
                  <c:v>0.32</c:v>
                </c:pt>
              </c:numCache>
            </c:numRef>
          </c:val>
        </c:ser>
        <c:dLbls>
          <c:showLegendKey val="0"/>
          <c:showVal val="0"/>
          <c:showCatName val="0"/>
          <c:showSerName val="0"/>
          <c:showPercent val="0"/>
          <c:showBubbleSize val="0"/>
        </c:dLbls>
        <c:gapWidth val="219"/>
        <c:overlap val="-27"/>
        <c:axId val="298740424"/>
        <c:axId val="298740816"/>
      </c:barChart>
      <c:catAx>
        <c:axId val="29874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8740816"/>
        <c:crosses val="autoZero"/>
        <c:auto val="1"/>
        <c:lblAlgn val="ctr"/>
        <c:lblOffset val="100"/>
        <c:noMultiLvlLbl val="0"/>
      </c:catAx>
      <c:valAx>
        <c:axId val="298740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874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6350" cap="flat" cmpd="sng" algn="ctr">
      <a:solidFill>
        <a:schemeClr val="tx1"/>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6"/>
            </a:solidFill>
            <a:ln>
              <a:noFill/>
            </a:ln>
            <a:effectLst/>
          </c:spPr>
          <c:invertIfNegative val="0"/>
          <c:cat>
            <c:strRef>
              <c:f>'MARGEN BRUTO'!$B$25:$B$36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'MARGEN BRUTO'!$C$25:$C$36</c:f>
              <c:numCache>
                <c:formatCode>0.00%</c:formatCode>
                <c:ptCount val="12"/>
                <c:pt idx="0">
                  <c:v>0.35</c:v>
                </c:pt>
                <c:pt idx="1">
                  <c:v>0.32</c:v>
                </c:pt>
                <c:pt idx="2">
                  <c:v>0.35580000000000001</c:v>
                </c:pt>
                <c:pt idx="3">
                  <c:v>0.31</c:v>
                </c:pt>
                <c:pt idx="4">
                  <c:v>0.39</c:v>
                </c:pt>
                <c:pt idx="5">
                  <c:v>0.31</c:v>
                </c:pt>
                <c:pt idx="6">
                  <c:v>0.28999999999999998</c:v>
                </c:pt>
                <c:pt idx="7">
                  <c:v>0.3</c:v>
                </c:pt>
                <c:pt idx="8">
                  <c:v>0.3</c:v>
                </c:pt>
                <c:pt idx="9">
                  <c:v>0.34</c:v>
                </c:pt>
                <c:pt idx="10">
                  <c:v>0.32</c:v>
                </c:pt>
                <c:pt idx="11">
                  <c:v>0.36</c:v>
                </c:pt>
              </c:numCache>
            </c:numRef>
          </c:val>
        </c:ser>
        <c:ser>
          <c:idx val="1"/>
          <c:order val="1"/>
          <c:tx>
            <c:v>2015</c:v>
          </c:tx>
          <c:spPr>
            <a:solidFill>
              <a:schemeClr val="accent5"/>
            </a:solidFill>
            <a:ln>
              <a:noFill/>
            </a:ln>
            <a:effectLst/>
          </c:spPr>
          <c:invertIfNegative val="0"/>
          <c:cat>
            <c:strRef>
              <c:f>'MARGEN BRUTO'!$B$25:$B$36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'MARGEN BRUTO'!$D$25:$D$36</c:f>
              <c:numCache>
                <c:formatCode>0.00%</c:formatCode>
                <c:ptCount val="12"/>
                <c:pt idx="0">
                  <c:v>0.37</c:v>
                </c:pt>
                <c:pt idx="1">
                  <c:v>0.35</c:v>
                </c:pt>
                <c:pt idx="2">
                  <c:v>0.34</c:v>
                </c:pt>
                <c:pt idx="3">
                  <c:v>0.32</c:v>
                </c:pt>
                <c:pt idx="4">
                  <c:v>0.4</c:v>
                </c:pt>
                <c:pt idx="5">
                  <c:v>0.32</c:v>
                </c:pt>
                <c:pt idx="6">
                  <c:v>0.3</c:v>
                </c:pt>
                <c:pt idx="7">
                  <c:v>0.3</c:v>
                </c:pt>
                <c:pt idx="8">
                  <c:v>0.32</c:v>
                </c:pt>
                <c:pt idx="9">
                  <c:v>0.3</c:v>
                </c:pt>
                <c:pt idx="10">
                  <c:v>0.35</c:v>
                </c:pt>
                <c:pt idx="11">
                  <c:v>0.38</c:v>
                </c:pt>
              </c:numCache>
            </c:numRef>
          </c:val>
        </c:ser>
        <c:ser>
          <c:idx val="2"/>
          <c:order val="2"/>
          <c:tx>
            <c:v>2016</c:v>
          </c:tx>
          <c:spPr>
            <a:solidFill>
              <a:schemeClr val="accent4"/>
            </a:solidFill>
            <a:ln>
              <a:noFill/>
            </a:ln>
            <a:effectLst/>
          </c:spPr>
          <c:invertIfNegative val="0"/>
          <c:cat>
            <c:strRef>
              <c:f>'MARGEN BRUTO'!$B$25:$B$36</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'MARGEN BRUTO'!$E$25:$E$36</c:f>
              <c:numCache>
                <c:formatCode>0.00%</c:formatCode>
                <c:ptCount val="12"/>
                <c:pt idx="0">
                  <c:v>0.38</c:v>
                </c:pt>
                <c:pt idx="1">
                  <c:v>0.45</c:v>
                </c:pt>
                <c:pt idx="2">
                  <c:v>0.38</c:v>
                </c:pt>
                <c:pt idx="3">
                  <c:v>0.32</c:v>
                </c:pt>
                <c:pt idx="4">
                  <c:v>0.44</c:v>
                </c:pt>
                <c:pt idx="5">
                  <c:v>0.3</c:v>
                </c:pt>
                <c:pt idx="6">
                  <c:v>0.31</c:v>
                </c:pt>
                <c:pt idx="7">
                  <c:v>0.31</c:v>
                </c:pt>
                <c:pt idx="8">
                  <c:v>0.32</c:v>
                </c:pt>
                <c:pt idx="9">
                  <c:v>0.3</c:v>
                </c:pt>
                <c:pt idx="10">
                  <c:v>0.36</c:v>
                </c:pt>
                <c:pt idx="11">
                  <c:v>0.32</c:v>
                </c:pt>
              </c:numCache>
            </c:numRef>
          </c:val>
        </c:ser>
        <c:dLbls>
          <c:showLegendKey val="0"/>
          <c:showVal val="0"/>
          <c:showCatName val="0"/>
          <c:showSerName val="0"/>
          <c:showPercent val="0"/>
          <c:showBubbleSize val="0"/>
        </c:dLbls>
        <c:gapWidth val="219"/>
        <c:overlap val="-27"/>
        <c:axId val="299709448"/>
        <c:axId val="299709840"/>
      </c:barChart>
      <c:catAx>
        <c:axId val="29970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9709840"/>
        <c:crosses val="autoZero"/>
        <c:auto val="1"/>
        <c:lblAlgn val="ctr"/>
        <c:lblOffset val="100"/>
        <c:noMultiLvlLbl val="0"/>
      </c:catAx>
      <c:valAx>
        <c:axId val="299709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9709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6350" cap="flat" cmpd="sng" algn="ctr">
      <a:solidFill>
        <a:schemeClr val="tx1"/>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2014</c:v>
          </c:tx>
          <c:spPr>
            <a:solidFill>
              <a:schemeClr val="accent1"/>
            </a:solidFill>
            <a:ln>
              <a:noFill/>
            </a:ln>
            <a:effectLst/>
          </c:spPr>
          <c:invertIfNegative val="0"/>
          <c:cat>
            <c:strRef>
              <c:f>'RENTABILIDAD NETA DE VENTAS'!$C$26:$C$37</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NETA DE VENTAS'!$D$26:$D$37</c:f>
              <c:numCache>
                <c:formatCode>0.00%</c:formatCode>
                <c:ptCount val="12"/>
                <c:pt idx="0">
                  <c:v>0.45</c:v>
                </c:pt>
                <c:pt idx="1">
                  <c:v>0.35580000000000001</c:v>
                </c:pt>
                <c:pt idx="2">
                  <c:v>0.3866</c:v>
                </c:pt>
                <c:pt idx="3">
                  <c:v>0.43819999999999998</c:v>
                </c:pt>
                <c:pt idx="4">
                  <c:v>0.4264</c:v>
                </c:pt>
                <c:pt idx="5">
                  <c:v>0.32369999999999999</c:v>
                </c:pt>
                <c:pt idx="6">
                  <c:v>0.47099999999999997</c:v>
                </c:pt>
                <c:pt idx="7">
                  <c:v>0.36249999999999999</c:v>
                </c:pt>
                <c:pt idx="8">
                  <c:v>0.45050000000000001</c:v>
                </c:pt>
                <c:pt idx="9">
                  <c:v>0.30049999999999999</c:v>
                </c:pt>
                <c:pt idx="10">
                  <c:v>0.33510000000000001</c:v>
                </c:pt>
                <c:pt idx="11">
                  <c:v>0.34100000000000003</c:v>
                </c:pt>
              </c:numCache>
            </c:numRef>
          </c:val>
        </c:ser>
        <c:ser>
          <c:idx val="1"/>
          <c:order val="1"/>
          <c:tx>
            <c:v>2015</c:v>
          </c:tx>
          <c:spPr>
            <a:solidFill>
              <a:schemeClr val="accent2"/>
            </a:solidFill>
            <a:ln>
              <a:noFill/>
            </a:ln>
            <a:effectLst/>
          </c:spPr>
          <c:invertIfNegative val="0"/>
          <c:cat>
            <c:strRef>
              <c:f>'RENTABILIDAD NETA DE VENTAS'!$C$26:$C$37</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NETA DE VENTAS'!$E$26:$E$37</c:f>
              <c:numCache>
                <c:formatCode>0.00%</c:formatCode>
                <c:ptCount val="12"/>
                <c:pt idx="0">
                  <c:v>0.45</c:v>
                </c:pt>
                <c:pt idx="1">
                  <c:v>0.38219999999999998</c:v>
                </c:pt>
                <c:pt idx="2">
                  <c:v>0.39579999999999999</c:v>
                </c:pt>
                <c:pt idx="3">
                  <c:v>0.44890000000000002</c:v>
                </c:pt>
                <c:pt idx="4">
                  <c:v>0.47520000000000001</c:v>
                </c:pt>
                <c:pt idx="5">
                  <c:v>0.39689999999999998</c:v>
                </c:pt>
                <c:pt idx="6">
                  <c:v>0.46589999999999998</c:v>
                </c:pt>
                <c:pt idx="7">
                  <c:v>0.36940000000000001</c:v>
                </c:pt>
                <c:pt idx="8">
                  <c:v>0.52829999999999999</c:v>
                </c:pt>
                <c:pt idx="9">
                  <c:v>0.3508</c:v>
                </c:pt>
                <c:pt idx="10">
                  <c:v>0.38769999999999999</c:v>
                </c:pt>
                <c:pt idx="11">
                  <c:v>0.39789999999999998</c:v>
                </c:pt>
              </c:numCache>
            </c:numRef>
          </c:val>
        </c:ser>
        <c:ser>
          <c:idx val="2"/>
          <c:order val="2"/>
          <c:tx>
            <c:v>2016</c:v>
          </c:tx>
          <c:spPr>
            <a:solidFill>
              <a:schemeClr val="accent3"/>
            </a:solidFill>
            <a:ln>
              <a:noFill/>
            </a:ln>
            <a:effectLst/>
          </c:spPr>
          <c:invertIfNegative val="0"/>
          <c:cat>
            <c:strRef>
              <c:f>'RENTABILIDAD NETA DE VENTAS'!$C$26:$C$37</c:f>
              <c:strCache>
                <c:ptCount val="12"/>
                <c:pt idx="0">
                  <c:v>El Diedro Escalada</c:v>
                </c:pt>
                <c:pt idx="1">
                  <c:v>Iron Body</c:v>
                </c:pt>
                <c:pt idx="2">
                  <c:v>Body Line Club Central de Bienestar</c:v>
                </c:pt>
                <c:pt idx="3">
                  <c:v>Club Shampa Spa</c:v>
                </c:pt>
                <c:pt idx="4">
                  <c:v>Quipus Crosstraining</c:v>
                </c:pt>
                <c:pt idx="5">
                  <c:v>The Power Factory</c:v>
                </c:pt>
                <c:pt idx="6">
                  <c:v>Zum Life Sala Fitness</c:v>
                </c:pt>
                <c:pt idx="7">
                  <c:v>Atlas Gym</c:v>
                </c:pt>
                <c:pt idx="8">
                  <c:v>Epic Training</c:v>
                </c:pt>
                <c:pt idx="9">
                  <c:v>Imperio Gym</c:v>
                </c:pt>
                <c:pt idx="10">
                  <c:v>Gaia Fitness Spa</c:v>
                </c:pt>
                <c:pt idx="11">
                  <c:v>Comunity Box</c:v>
                </c:pt>
              </c:strCache>
            </c:strRef>
          </c:cat>
          <c:val>
            <c:numRef>
              <c:f>'RENTABILIDAD NETA DE VENTAS'!$F$26:$F$37</c:f>
              <c:numCache>
                <c:formatCode>0.00%</c:formatCode>
                <c:ptCount val="12"/>
                <c:pt idx="0">
                  <c:v>0.50819999999999999</c:v>
                </c:pt>
                <c:pt idx="1">
                  <c:v>0.47349999999999998</c:v>
                </c:pt>
                <c:pt idx="2">
                  <c:v>0.4264</c:v>
                </c:pt>
                <c:pt idx="3">
                  <c:v>0.44869999999999999</c:v>
                </c:pt>
                <c:pt idx="4">
                  <c:v>0.49</c:v>
                </c:pt>
                <c:pt idx="5">
                  <c:v>0.26</c:v>
                </c:pt>
                <c:pt idx="6">
                  <c:v>0.53900000000000003</c:v>
                </c:pt>
                <c:pt idx="7">
                  <c:v>0.38750000000000001</c:v>
                </c:pt>
                <c:pt idx="8">
                  <c:v>0.54220000000000002</c:v>
                </c:pt>
                <c:pt idx="9">
                  <c:v>0.33289999999999997</c:v>
                </c:pt>
                <c:pt idx="10">
                  <c:v>0.43619999999999998</c:v>
                </c:pt>
                <c:pt idx="11">
                  <c:v>0.30520000000000003</c:v>
                </c:pt>
              </c:numCache>
            </c:numRef>
          </c:val>
        </c:ser>
        <c:dLbls>
          <c:showLegendKey val="0"/>
          <c:showVal val="0"/>
          <c:showCatName val="0"/>
          <c:showSerName val="0"/>
          <c:showPercent val="0"/>
          <c:showBubbleSize val="0"/>
        </c:dLbls>
        <c:gapWidth val="219"/>
        <c:overlap val="-27"/>
        <c:axId val="299710624"/>
        <c:axId val="299711016"/>
      </c:barChart>
      <c:catAx>
        <c:axId val="29971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9711016"/>
        <c:crosses val="autoZero"/>
        <c:auto val="1"/>
        <c:lblAlgn val="ctr"/>
        <c:lblOffset val="100"/>
        <c:noMultiLvlLbl val="0"/>
      </c:catAx>
      <c:valAx>
        <c:axId val="2997110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971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A50E6-D212-4BC5-B24F-C52594C05668}"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C"/>
        </a:p>
      </dgm:t>
    </dgm:pt>
    <dgm:pt modelId="{DF4B3832-51E1-4B18-99A8-12240D774768}">
      <dgm:prSet phldrT="[Texto]"/>
      <dgm:spPr/>
      <dgm:t>
        <a:bodyPr/>
        <a:lstStyle/>
        <a:p>
          <a:r>
            <a:rPr lang="es-EC" b="1" i="1" smtClean="0">
              <a:solidFill>
                <a:schemeClr val="tx1"/>
              </a:solidFill>
            </a:rPr>
            <a:t>Formulación del problema</a:t>
          </a:r>
          <a:endParaRPr lang="es-EC" b="1" i="1" dirty="0" smtClean="0">
            <a:solidFill>
              <a:schemeClr val="tx1"/>
            </a:solidFill>
          </a:endParaRPr>
        </a:p>
      </dgm:t>
    </dgm:pt>
    <dgm:pt modelId="{94C9018A-6C5A-431F-A681-958978E197AB}" type="parTrans" cxnId="{B4913919-C847-4F8A-BFB3-AEB7A25D4608}">
      <dgm:prSet/>
      <dgm:spPr/>
      <dgm:t>
        <a:bodyPr/>
        <a:lstStyle/>
        <a:p>
          <a:endParaRPr lang="es-EC">
            <a:solidFill>
              <a:schemeClr val="tx1"/>
            </a:solidFill>
          </a:endParaRPr>
        </a:p>
      </dgm:t>
    </dgm:pt>
    <dgm:pt modelId="{6CA7AB82-673B-48DE-8039-CC744109425F}" type="sibTrans" cxnId="{B4913919-C847-4F8A-BFB3-AEB7A25D4608}">
      <dgm:prSet/>
      <dgm:spPr/>
      <dgm:t>
        <a:bodyPr/>
        <a:lstStyle/>
        <a:p>
          <a:endParaRPr lang="es-EC">
            <a:solidFill>
              <a:schemeClr val="tx1"/>
            </a:solidFill>
          </a:endParaRPr>
        </a:p>
      </dgm:t>
    </dgm:pt>
    <dgm:pt modelId="{C2EAF2F4-092C-4ACA-8C14-C1CB80BA93A4}">
      <dgm:prSet phldrT="[Texto]"/>
      <dgm:spPr/>
      <dgm:t>
        <a:bodyPr/>
        <a:lstStyle/>
        <a:p>
          <a:pPr algn="just"/>
          <a:r>
            <a:rPr lang="es-EC" smtClean="0">
              <a:solidFill>
                <a:schemeClr val="tx1"/>
              </a:solidFill>
            </a:rPr>
            <a:t>¿La adecuada aplicación de las estrategias competitivas genéricas provoca una mejora en la gestión de los centros fitness del cantón Rumiñahui y estas mejoras se ve reflejado en los indicadores de rentabilidad?</a:t>
          </a:r>
          <a:endParaRPr lang="es-EC" dirty="0">
            <a:solidFill>
              <a:schemeClr val="tx1"/>
            </a:solidFill>
          </a:endParaRPr>
        </a:p>
      </dgm:t>
    </dgm:pt>
    <dgm:pt modelId="{C9C7F968-6528-49A0-BD51-0AC034706AD6}" type="parTrans" cxnId="{99A06EAB-0ED9-4BFC-ABF0-D3B60B9A9E7E}">
      <dgm:prSet/>
      <dgm:spPr/>
      <dgm:t>
        <a:bodyPr/>
        <a:lstStyle/>
        <a:p>
          <a:endParaRPr lang="es-EC">
            <a:solidFill>
              <a:schemeClr val="tx1"/>
            </a:solidFill>
          </a:endParaRPr>
        </a:p>
      </dgm:t>
    </dgm:pt>
    <dgm:pt modelId="{C6DD4B55-02DE-44A2-8FBD-D03CB58DC599}" type="sibTrans" cxnId="{99A06EAB-0ED9-4BFC-ABF0-D3B60B9A9E7E}">
      <dgm:prSet/>
      <dgm:spPr/>
      <dgm:t>
        <a:bodyPr/>
        <a:lstStyle/>
        <a:p>
          <a:endParaRPr lang="es-EC">
            <a:solidFill>
              <a:schemeClr val="tx1"/>
            </a:solidFill>
          </a:endParaRPr>
        </a:p>
      </dgm:t>
    </dgm:pt>
    <dgm:pt modelId="{84781AB2-F8B8-4903-B1C4-0F920572C09B}">
      <dgm:prSet phldrT="[Texto]"/>
      <dgm:spPr/>
      <dgm:t>
        <a:bodyPr/>
        <a:lstStyle/>
        <a:p>
          <a:r>
            <a:rPr lang="es-EC" b="1" i="1" smtClean="0">
              <a:solidFill>
                <a:schemeClr val="tx1"/>
              </a:solidFill>
            </a:rPr>
            <a:t>Justificación del problema</a:t>
          </a:r>
          <a:endParaRPr lang="es-EC" dirty="0">
            <a:solidFill>
              <a:schemeClr val="tx1"/>
            </a:solidFill>
          </a:endParaRPr>
        </a:p>
      </dgm:t>
    </dgm:pt>
    <dgm:pt modelId="{DB21EE35-EB49-44A7-B63F-4DDCE5D8D3AE}" type="parTrans" cxnId="{5AE9812D-CDD9-476F-8FC9-8535F000DE1B}">
      <dgm:prSet/>
      <dgm:spPr/>
      <dgm:t>
        <a:bodyPr/>
        <a:lstStyle/>
        <a:p>
          <a:endParaRPr lang="es-EC">
            <a:solidFill>
              <a:schemeClr val="tx1"/>
            </a:solidFill>
          </a:endParaRPr>
        </a:p>
      </dgm:t>
    </dgm:pt>
    <dgm:pt modelId="{57AA1E13-598D-4D3F-BF8F-C77E55596A86}" type="sibTrans" cxnId="{5AE9812D-CDD9-476F-8FC9-8535F000DE1B}">
      <dgm:prSet/>
      <dgm:spPr/>
      <dgm:t>
        <a:bodyPr/>
        <a:lstStyle/>
        <a:p>
          <a:endParaRPr lang="es-EC">
            <a:solidFill>
              <a:schemeClr val="tx1"/>
            </a:solidFill>
          </a:endParaRPr>
        </a:p>
      </dgm:t>
    </dgm:pt>
    <dgm:pt modelId="{4DCB2D56-5601-4416-99DC-8DE79CD15E4F}">
      <dgm:prSet phldrT="[Texto]"/>
      <dgm:spPr/>
      <dgm:t>
        <a:bodyPr/>
        <a:lstStyle/>
        <a:p>
          <a:pPr algn="just"/>
          <a:r>
            <a:rPr lang="es-EC" smtClean="0">
              <a:solidFill>
                <a:schemeClr val="tx1"/>
              </a:solidFill>
            </a:rPr>
            <a:t>Así como lo afirma Barral (1999), “la estrategia es un punto clave a la hora de diagramar el negocio, no importa la extensión del establecimiento, lo más importante al posicionarse es generar algún tipo de valor y esto se logra a través de una innumerable cantidad de estrategias competitivas que se ven reflejadas posteriormente en una mejor rentabilidad positiva” (para. 8).</a:t>
          </a:r>
          <a:endParaRPr lang="es-EC" dirty="0">
            <a:solidFill>
              <a:schemeClr val="tx1"/>
            </a:solidFill>
          </a:endParaRPr>
        </a:p>
      </dgm:t>
    </dgm:pt>
    <dgm:pt modelId="{B4AE4FB8-A8FB-423E-AF08-223965D646E8}" type="parTrans" cxnId="{3089C898-0DBB-4696-878E-576FC94C7CFA}">
      <dgm:prSet/>
      <dgm:spPr/>
      <dgm:t>
        <a:bodyPr/>
        <a:lstStyle/>
        <a:p>
          <a:endParaRPr lang="es-EC">
            <a:solidFill>
              <a:schemeClr val="tx1"/>
            </a:solidFill>
          </a:endParaRPr>
        </a:p>
      </dgm:t>
    </dgm:pt>
    <dgm:pt modelId="{7E8B4EEC-CBD7-4849-BACA-6A5A244500F1}" type="sibTrans" cxnId="{3089C898-0DBB-4696-878E-576FC94C7CFA}">
      <dgm:prSet/>
      <dgm:spPr/>
      <dgm:t>
        <a:bodyPr/>
        <a:lstStyle/>
        <a:p>
          <a:endParaRPr lang="es-EC">
            <a:solidFill>
              <a:schemeClr val="tx1"/>
            </a:solidFill>
          </a:endParaRPr>
        </a:p>
      </dgm:t>
    </dgm:pt>
    <dgm:pt modelId="{F318DB43-3DD5-4373-A59F-5A60D48A723A}" type="pres">
      <dgm:prSet presAssocID="{35AA50E6-D212-4BC5-B24F-C52594C05668}" presName="linear" presStyleCnt="0">
        <dgm:presLayoutVars>
          <dgm:animLvl val="lvl"/>
          <dgm:resizeHandles val="exact"/>
        </dgm:presLayoutVars>
      </dgm:prSet>
      <dgm:spPr/>
      <dgm:t>
        <a:bodyPr/>
        <a:lstStyle/>
        <a:p>
          <a:endParaRPr lang="es-EC"/>
        </a:p>
      </dgm:t>
    </dgm:pt>
    <dgm:pt modelId="{B721FB98-E166-428D-8087-CFC63124DAB9}" type="pres">
      <dgm:prSet presAssocID="{DF4B3832-51E1-4B18-99A8-12240D774768}" presName="parentText" presStyleLbl="node1" presStyleIdx="0" presStyleCnt="2">
        <dgm:presLayoutVars>
          <dgm:chMax val="0"/>
          <dgm:bulletEnabled val="1"/>
        </dgm:presLayoutVars>
      </dgm:prSet>
      <dgm:spPr/>
      <dgm:t>
        <a:bodyPr/>
        <a:lstStyle/>
        <a:p>
          <a:endParaRPr lang="es-EC"/>
        </a:p>
      </dgm:t>
    </dgm:pt>
    <dgm:pt modelId="{F2340533-A379-4A85-B8FB-0DD9F61D016E}" type="pres">
      <dgm:prSet presAssocID="{DF4B3832-51E1-4B18-99A8-12240D774768}" presName="childText" presStyleLbl="revTx" presStyleIdx="0" presStyleCnt="2">
        <dgm:presLayoutVars>
          <dgm:bulletEnabled val="1"/>
        </dgm:presLayoutVars>
      </dgm:prSet>
      <dgm:spPr/>
      <dgm:t>
        <a:bodyPr/>
        <a:lstStyle/>
        <a:p>
          <a:endParaRPr lang="es-EC"/>
        </a:p>
      </dgm:t>
    </dgm:pt>
    <dgm:pt modelId="{7FF69413-4292-4466-956B-B3048342C55B}" type="pres">
      <dgm:prSet presAssocID="{84781AB2-F8B8-4903-B1C4-0F920572C09B}" presName="parentText" presStyleLbl="node1" presStyleIdx="1" presStyleCnt="2">
        <dgm:presLayoutVars>
          <dgm:chMax val="0"/>
          <dgm:bulletEnabled val="1"/>
        </dgm:presLayoutVars>
      </dgm:prSet>
      <dgm:spPr/>
      <dgm:t>
        <a:bodyPr/>
        <a:lstStyle/>
        <a:p>
          <a:endParaRPr lang="es-EC"/>
        </a:p>
      </dgm:t>
    </dgm:pt>
    <dgm:pt modelId="{66657C5C-E322-4CDB-946D-C69BDB2677E4}" type="pres">
      <dgm:prSet presAssocID="{84781AB2-F8B8-4903-B1C4-0F920572C09B}" presName="childText" presStyleLbl="revTx" presStyleIdx="1" presStyleCnt="2">
        <dgm:presLayoutVars>
          <dgm:bulletEnabled val="1"/>
        </dgm:presLayoutVars>
      </dgm:prSet>
      <dgm:spPr/>
      <dgm:t>
        <a:bodyPr/>
        <a:lstStyle/>
        <a:p>
          <a:endParaRPr lang="es-EC"/>
        </a:p>
      </dgm:t>
    </dgm:pt>
  </dgm:ptLst>
  <dgm:cxnLst>
    <dgm:cxn modelId="{9272C9A5-3AFF-48B9-AEB5-B9AE80F6DEE7}" type="presOf" srcId="{DF4B3832-51E1-4B18-99A8-12240D774768}" destId="{B721FB98-E166-428D-8087-CFC63124DAB9}" srcOrd="0" destOrd="0" presId="urn:microsoft.com/office/officeart/2005/8/layout/vList2"/>
    <dgm:cxn modelId="{B4913919-C847-4F8A-BFB3-AEB7A25D4608}" srcId="{35AA50E6-D212-4BC5-B24F-C52594C05668}" destId="{DF4B3832-51E1-4B18-99A8-12240D774768}" srcOrd="0" destOrd="0" parTransId="{94C9018A-6C5A-431F-A681-958978E197AB}" sibTransId="{6CA7AB82-673B-48DE-8039-CC744109425F}"/>
    <dgm:cxn modelId="{5AE9812D-CDD9-476F-8FC9-8535F000DE1B}" srcId="{35AA50E6-D212-4BC5-B24F-C52594C05668}" destId="{84781AB2-F8B8-4903-B1C4-0F920572C09B}" srcOrd="1" destOrd="0" parTransId="{DB21EE35-EB49-44A7-B63F-4DDCE5D8D3AE}" sibTransId="{57AA1E13-598D-4D3F-BF8F-C77E55596A86}"/>
    <dgm:cxn modelId="{66341E7F-C0C5-4C80-9AB6-C2E6A66DD4D7}" type="presOf" srcId="{C2EAF2F4-092C-4ACA-8C14-C1CB80BA93A4}" destId="{F2340533-A379-4A85-B8FB-0DD9F61D016E}" srcOrd="0" destOrd="0" presId="urn:microsoft.com/office/officeart/2005/8/layout/vList2"/>
    <dgm:cxn modelId="{99A06EAB-0ED9-4BFC-ABF0-D3B60B9A9E7E}" srcId="{DF4B3832-51E1-4B18-99A8-12240D774768}" destId="{C2EAF2F4-092C-4ACA-8C14-C1CB80BA93A4}" srcOrd="0" destOrd="0" parTransId="{C9C7F968-6528-49A0-BD51-0AC034706AD6}" sibTransId="{C6DD4B55-02DE-44A2-8FBD-D03CB58DC599}"/>
    <dgm:cxn modelId="{B28B0328-ECBD-4241-8098-EF395E76E532}" type="presOf" srcId="{4DCB2D56-5601-4416-99DC-8DE79CD15E4F}" destId="{66657C5C-E322-4CDB-946D-C69BDB2677E4}" srcOrd="0" destOrd="0" presId="urn:microsoft.com/office/officeart/2005/8/layout/vList2"/>
    <dgm:cxn modelId="{3B505EF4-FCBD-4493-B056-21645A98A677}" type="presOf" srcId="{35AA50E6-D212-4BC5-B24F-C52594C05668}" destId="{F318DB43-3DD5-4373-A59F-5A60D48A723A}" srcOrd="0" destOrd="0" presId="urn:microsoft.com/office/officeart/2005/8/layout/vList2"/>
    <dgm:cxn modelId="{3089C898-0DBB-4696-878E-576FC94C7CFA}" srcId="{84781AB2-F8B8-4903-B1C4-0F920572C09B}" destId="{4DCB2D56-5601-4416-99DC-8DE79CD15E4F}" srcOrd="0" destOrd="0" parTransId="{B4AE4FB8-A8FB-423E-AF08-223965D646E8}" sibTransId="{7E8B4EEC-CBD7-4849-BACA-6A5A244500F1}"/>
    <dgm:cxn modelId="{7F4F4213-76E9-49C2-BCC8-DF3FD0ABC555}" type="presOf" srcId="{84781AB2-F8B8-4903-B1C4-0F920572C09B}" destId="{7FF69413-4292-4466-956B-B3048342C55B}" srcOrd="0" destOrd="0" presId="urn:microsoft.com/office/officeart/2005/8/layout/vList2"/>
    <dgm:cxn modelId="{AB536520-4EBD-43AF-93D3-772CEAB28233}" type="presParOf" srcId="{F318DB43-3DD5-4373-A59F-5A60D48A723A}" destId="{B721FB98-E166-428D-8087-CFC63124DAB9}" srcOrd="0" destOrd="0" presId="urn:microsoft.com/office/officeart/2005/8/layout/vList2"/>
    <dgm:cxn modelId="{563458AD-B2C7-43AC-8FCF-5B70D29C4EE0}" type="presParOf" srcId="{F318DB43-3DD5-4373-A59F-5A60D48A723A}" destId="{F2340533-A379-4A85-B8FB-0DD9F61D016E}" srcOrd="1" destOrd="0" presId="urn:microsoft.com/office/officeart/2005/8/layout/vList2"/>
    <dgm:cxn modelId="{27DE6FF2-6D43-449C-AF55-0A3877D6AC8C}" type="presParOf" srcId="{F318DB43-3DD5-4373-A59F-5A60D48A723A}" destId="{7FF69413-4292-4466-956B-B3048342C55B}" srcOrd="2" destOrd="0" presId="urn:microsoft.com/office/officeart/2005/8/layout/vList2"/>
    <dgm:cxn modelId="{4BD3D1C7-DC56-46A6-A5CE-A39DF7B6EEC5}" type="presParOf" srcId="{F318DB43-3DD5-4373-A59F-5A60D48A723A}" destId="{66657C5C-E322-4CDB-946D-C69BDB2677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76374F-1BD9-48F5-B1FA-B7B0C8E1242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209F160A-F8B7-4822-BD4F-D2E9F7439B85}">
      <dgm:prSet phldrT="[Texto]" custT="1"/>
      <dgm:spPr/>
      <dgm:t>
        <a:bodyPr/>
        <a:lstStyle/>
        <a:p>
          <a:r>
            <a:rPr lang="es-EC" sz="1600" dirty="0" smtClean="0"/>
            <a:t>1</a:t>
          </a:r>
          <a:endParaRPr lang="es-EC" sz="1600" dirty="0"/>
        </a:p>
      </dgm:t>
    </dgm:pt>
    <dgm:pt modelId="{923CDD31-518A-4CB4-98CC-F48A62F1BF29}" type="parTrans" cxnId="{1D944DC2-DD4C-4901-A50E-26F35BB425F2}">
      <dgm:prSet/>
      <dgm:spPr/>
      <dgm:t>
        <a:bodyPr/>
        <a:lstStyle/>
        <a:p>
          <a:endParaRPr lang="es-EC" sz="1600"/>
        </a:p>
      </dgm:t>
    </dgm:pt>
    <dgm:pt modelId="{0CFB0244-C90E-410F-A4C1-DDD2C9C05BD2}" type="sibTrans" cxnId="{1D944DC2-DD4C-4901-A50E-26F35BB425F2}">
      <dgm:prSet/>
      <dgm:spPr/>
      <dgm:t>
        <a:bodyPr/>
        <a:lstStyle/>
        <a:p>
          <a:endParaRPr lang="es-EC" sz="1600"/>
        </a:p>
      </dgm:t>
    </dgm:pt>
    <dgm:pt modelId="{29D42B4B-D407-4B4D-9143-C07E2D483C85}">
      <dgm:prSet custT="1"/>
      <dgm:spPr/>
      <dgm:t>
        <a:bodyPr/>
        <a:lstStyle/>
        <a:p>
          <a:r>
            <a:rPr lang="es-EC" sz="1600" dirty="0" smtClean="0"/>
            <a:t>0,5</a:t>
          </a:r>
          <a:endParaRPr lang="es-EC" sz="1600" dirty="0"/>
        </a:p>
      </dgm:t>
    </dgm:pt>
    <dgm:pt modelId="{C6A8345F-473C-4619-9604-AF0982748CBF}" type="parTrans" cxnId="{F517323F-2A5C-457A-831F-EF7213F8F277}">
      <dgm:prSet/>
      <dgm:spPr/>
      <dgm:t>
        <a:bodyPr/>
        <a:lstStyle/>
        <a:p>
          <a:endParaRPr lang="es-EC" sz="1600"/>
        </a:p>
      </dgm:t>
    </dgm:pt>
    <dgm:pt modelId="{A6BCADF7-925F-4BC5-863A-ABDE33219DDE}" type="sibTrans" cxnId="{F517323F-2A5C-457A-831F-EF7213F8F277}">
      <dgm:prSet/>
      <dgm:spPr/>
      <dgm:t>
        <a:bodyPr/>
        <a:lstStyle/>
        <a:p>
          <a:endParaRPr lang="es-EC" sz="1600"/>
        </a:p>
      </dgm:t>
    </dgm:pt>
    <dgm:pt modelId="{59563084-4483-43A8-9982-F3A8D263CC6C}">
      <dgm:prSet custT="1"/>
      <dgm:spPr/>
      <dgm:t>
        <a:bodyPr/>
        <a:lstStyle/>
        <a:p>
          <a:r>
            <a:rPr lang="es-EC" sz="1600" dirty="0" smtClean="0"/>
            <a:t>0</a:t>
          </a:r>
          <a:endParaRPr lang="es-EC" sz="1600" dirty="0"/>
        </a:p>
      </dgm:t>
    </dgm:pt>
    <dgm:pt modelId="{7340A72E-62F4-4057-99B7-A2031AD06E54}" type="parTrans" cxnId="{0732F0A8-A05E-4B54-952B-41CDCE17894C}">
      <dgm:prSet/>
      <dgm:spPr/>
      <dgm:t>
        <a:bodyPr/>
        <a:lstStyle/>
        <a:p>
          <a:endParaRPr lang="es-EC" sz="1600"/>
        </a:p>
      </dgm:t>
    </dgm:pt>
    <dgm:pt modelId="{FE6E1E6A-3F2C-4999-BAE1-E05E02B181F4}" type="sibTrans" cxnId="{0732F0A8-A05E-4B54-952B-41CDCE17894C}">
      <dgm:prSet/>
      <dgm:spPr/>
      <dgm:t>
        <a:bodyPr/>
        <a:lstStyle/>
        <a:p>
          <a:endParaRPr lang="es-EC" sz="1600"/>
        </a:p>
      </dgm:t>
    </dgm:pt>
    <dgm:pt modelId="{A99584DA-7BB9-4A89-8DE7-2A656E7F1049}">
      <dgm:prSet phldrT="[Texto]" custT="1"/>
      <dgm:spPr/>
      <dgm:t>
        <a:bodyPr/>
        <a:lstStyle/>
        <a:p>
          <a:r>
            <a:rPr lang="es-EC" sz="1600" dirty="0" smtClean="0"/>
            <a:t>Si el criterio (o solución) de las filas es superior (o mejor; &gt; ) que el de las columnas </a:t>
          </a:r>
          <a:endParaRPr lang="es-EC" sz="1600" dirty="0"/>
        </a:p>
      </dgm:t>
    </dgm:pt>
    <dgm:pt modelId="{3FF025F4-BE01-4DBB-B2B6-B3E265D92005}" type="parTrans" cxnId="{F7709179-71EC-460D-9569-4EB6EA06D7F4}">
      <dgm:prSet/>
      <dgm:spPr/>
      <dgm:t>
        <a:bodyPr/>
        <a:lstStyle/>
        <a:p>
          <a:endParaRPr lang="es-EC" sz="1600"/>
        </a:p>
      </dgm:t>
    </dgm:pt>
    <dgm:pt modelId="{EA05504A-B50B-4A8C-BAA0-A25FFB430D48}" type="sibTrans" cxnId="{F7709179-71EC-460D-9569-4EB6EA06D7F4}">
      <dgm:prSet/>
      <dgm:spPr/>
      <dgm:t>
        <a:bodyPr/>
        <a:lstStyle/>
        <a:p>
          <a:endParaRPr lang="es-EC" sz="1600"/>
        </a:p>
      </dgm:t>
    </dgm:pt>
    <dgm:pt modelId="{FEAAB2B6-3548-4873-BB6A-BA0B14CE9F46}">
      <dgm:prSet custT="1"/>
      <dgm:spPr/>
      <dgm:t>
        <a:bodyPr/>
        <a:lstStyle/>
        <a:p>
          <a:r>
            <a:rPr lang="es-EC" sz="1600" dirty="0" smtClean="0"/>
            <a:t>Si el criterio (o solución) de las filas es equivalente ( = ) al de las columnas</a:t>
          </a:r>
          <a:endParaRPr lang="es-EC" sz="1600" dirty="0"/>
        </a:p>
      </dgm:t>
    </dgm:pt>
    <dgm:pt modelId="{6150B69A-74E5-4351-9829-DDD1DE3FE190}" type="parTrans" cxnId="{AEDF359C-4DD8-43F6-BD50-66176F2DD194}">
      <dgm:prSet/>
      <dgm:spPr/>
      <dgm:t>
        <a:bodyPr/>
        <a:lstStyle/>
        <a:p>
          <a:endParaRPr lang="es-EC" sz="1600"/>
        </a:p>
      </dgm:t>
    </dgm:pt>
    <dgm:pt modelId="{CBD26155-4A4D-4824-A01C-51A249FE111A}" type="sibTrans" cxnId="{AEDF359C-4DD8-43F6-BD50-66176F2DD194}">
      <dgm:prSet/>
      <dgm:spPr/>
      <dgm:t>
        <a:bodyPr/>
        <a:lstStyle/>
        <a:p>
          <a:endParaRPr lang="es-EC" sz="1600"/>
        </a:p>
      </dgm:t>
    </dgm:pt>
    <dgm:pt modelId="{F5413B73-AE57-405C-9464-247650CE8AD7}">
      <dgm:prSet custT="1"/>
      <dgm:spPr/>
      <dgm:t>
        <a:bodyPr/>
        <a:lstStyle/>
        <a:p>
          <a:r>
            <a:rPr lang="es-EC" sz="1600" dirty="0" smtClean="0"/>
            <a:t>Si el criterio (o solución) de las filas es inferior (o peor; &lt;) que el de las columnas</a:t>
          </a:r>
          <a:endParaRPr lang="es-EC" sz="1600" dirty="0"/>
        </a:p>
      </dgm:t>
    </dgm:pt>
    <dgm:pt modelId="{57051D87-AC21-4CDB-B143-0B6A012A2CA1}" type="parTrans" cxnId="{67F34AEE-53F1-447A-B0B2-016A661D6662}">
      <dgm:prSet/>
      <dgm:spPr/>
      <dgm:t>
        <a:bodyPr/>
        <a:lstStyle/>
        <a:p>
          <a:endParaRPr lang="es-EC" sz="1600"/>
        </a:p>
      </dgm:t>
    </dgm:pt>
    <dgm:pt modelId="{4603A769-8C14-4D42-9FAA-E3069BA55A0A}" type="sibTrans" cxnId="{67F34AEE-53F1-447A-B0B2-016A661D6662}">
      <dgm:prSet/>
      <dgm:spPr/>
      <dgm:t>
        <a:bodyPr/>
        <a:lstStyle/>
        <a:p>
          <a:endParaRPr lang="es-EC" sz="1600"/>
        </a:p>
      </dgm:t>
    </dgm:pt>
    <dgm:pt modelId="{C65321C6-5F88-42B0-B11A-31DD2876F455}" type="pres">
      <dgm:prSet presAssocID="{7D76374F-1BD9-48F5-B1FA-B7B0C8E1242E}" presName="list" presStyleCnt="0">
        <dgm:presLayoutVars>
          <dgm:dir/>
          <dgm:animLvl val="lvl"/>
        </dgm:presLayoutVars>
      </dgm:prSet>
      <dgm:spPr/>
      <dgm:t>
        <a:bodyPr/>
        <a:lstStyle/>
        <a:p>
          <a:endParaRPr lang="es-EC"/>
        </a:p>
      </dgm:t>
    </dgm:pt>
    <dgm:pt modelId="{1D8DBDB5-3FA8-4C8B-9F2F-8D53C4F417A1}" type="pres">
      <dgm:prSet presAssocID="{209F160A-F8B7-4822-BD4F-D2E9F7439B85}" presName="posSpace" presStyleCnt="0"/>
      <dgm:spPr/>
    </dgm:pt>
    <dgm:pt modelId="{924DF53D-75C9-4E8D-86EC-D8A35724FD48}" type="pres">
      <dgm:prSet presAssocID="{209F160A-F8B7-4822-BD4F-D2E9F7439B85}" presName="vertFlow" presStyleCnt="0"/>
      <dgm:spPr/>
    </dgm:pt>
    <dgm:pt modelId="{5F1F338D-E9AC-41D4-B06A-A4F6FF5DB05C}" type="pres">
      <dgm:prSet presAssocID="{209F160A-F8B7-4822-BD4F-D2E9F7439B85}" presName="topSpace" presStyleCnt="0"/>
      <dgm:spPr/>
    </dgm:pt>
    <dgm:pt modelId="{162D9C52-3FDE-4EA3-8825-282692A5158C}" type="pres">
      <dgm:prSet presAssocID="{209F160A-F8B7-4822-BD4F-D2E9F7439B85}" presName="firstComp" presStyleCnt="0"/>
      <dgm:spPr/>
    </dgm:pt>
    <dgm:pt modelId="{6EBD315D-25C9-413C-8EDE-FDC0DDFCF0B9}" type="pres">
      <dgm:prSet presAssocID="{209F160A-F8B7-4822-BD4F-D2E9F7439B85}" presName="firstChild" presStyleLbl="bgAccFollowNode1" presStyleIdx="0" presStyleCnt="3" custScaleX="147418" custLinFactNeighborX="-11782" custLinFactNeighborY="58"/>
      <dgm:spPr/>
      <dgm:t>
        <a:bodyPr/>
        <a:lstStyle/>
        <a:p>
          <a:endParaRPr lang="es-EC"/>
        </a:p>
      </dgm:t>
    </dgm:pt>
    <dgm:pt modelId="{975DF292-875C-42D4-A00C-8F92CC6C76CC}" type="pres">
      <dgm:prSet presAssocID="{209F160A-F8B7-4822-BD4F-D2E9F7439B85}" presName="firstChildTx" presStyleLbl="bgAccFollowNode1" presStyleIdx="0" presStyleCnt="3">
        <dgm:presLayoutVars>
          <dgm:bulletEnabled val="1"/>
        </dgm:presLayoutVars>
      </dgm:prSet>
      <dgm:spPr/>
      <dgm:t>
        <a:bodyPr/>
        <a:lstStyle/>
        <a:p>
          <a:endParaRPr lang="es-EC"/>
        </a:p>
      </dgm:t>
    </dgm:pt>
    <dgm:pt modelId="{12F84391-6F5E-444A-8FA3-364DE8335763}" type="pres">
      <dgm:prSet presAssocID="{209F160A-F8B7-4822-BD4F-D2E9F7439B85}" presName="negSpace" presStyleCnt="0"/>
      <dgm:spPr/>
    </dgm:pt>
    <dgm:pt modelId="{02455358-E050-44D7-8ED1-A85E997E6278}" type="pres">
      <dgm:prSet presAssocID="{209F160A-F8B7-4822-BD4F-D2E9F7439B85}" presName="circle" presStyleLbl="node1" presStyleIdx="0" presStyleCnt="3" custLinFactX="-95913" custLinFactNeighborX="-100000" custLinFactNeighborY="-58"/>
      <dgm:spPr/>
      <dgm:t>
        <a:bodyPr/>
        <a:lstStyle/>
        <a:p>
          <a:endParaRPr lang="es-EC"/>
        </a:p>
      </dgm:t>
    </dgm:pt>
    <dgm:pt modelId="{73F75D59-C206-4DF3-A47F-56739FC706B9}" type="pres">
      <dgm:prSet presAssocID="{0CFB0244-C90E-410F-A4C1-DDD2C9C05BD2}" presName="transSpace" presStyleCnt="0"/>
      <dgm:spPr/>
    </dgm:pt>
    <dgm:pt modelId="{CB2E8777-54E6-4D42-B65F-2D168B18EDC0}" type="pres">
      <dgm:prSet presAssocID="{29D42B4B-D407-4B4D-9143-C07E2D483C85}" presName="posSpace" presStyleCnt="0"/>
      <dgm:spPr/>
    </dgm:pt>
    <dgm:pt modelId="{0D2737F3-8FCA-4E6F-A744-0BF0C980E58F}" type="pres">
      <dgm:prSet presAssocID="{29D42B4B-D407-4B4D-9143-C07E2D483C85}" presName="vertFlow" presStyleCnt="0"/>
      <dgm:spPr/>
    </dgm:pt>
    <dgm:pt modelId="{E9BF2AC8-AF2C-43B7-B712-E0A75D87A12D}" type="pres">
      <dgm:prSet presAssocID="{29D42B4B-D407-4B4D-9143-C07E2D483C85}" presName="topSpace" presStyleCnt="0"/>
      <dgm:spPr/>
    </dgm:pt>
    <dgm:pt modelId="{BB370B6A-D941-4172-992B-3A51B23C57DF}" type="pres">
      <dgm:prSet presAssocID="{29D42B4B-D407-4B4D-9143-C07E2D483C85}" presName="firstComp" presStyleCnt="0"/>
      <dgm:spPr/>
    </dgm:pt>
    <dgm:pt modelId="{2848A3BE-C585-4590-98EA-36E7005E0675}" type="pres">
      <dgm:prSet presAssocID="{29D42B4B-D407-4B4D-9143-C07E2D483C85}" presName="firstChild" presStyleLbl="bgAccFollowNode1" presStyleIdx="1" presStyleCnt="3" custScaleX="137348"/>
      <dgm:spPr/>
      <dgm:t>
        <a:bodyPr/>
        <a:lstStyle/>
        <a:p>
          <a:endParaRPr lang="es-EC"/>
        </a:p>
      </dgm:t>
    </dgm:pt>
    <dgm:pt modelId="{5640CC0A-5559-43CB-8343-A4FA48F9FBE0}" type="pres">
      <dgm:prSet presAssocID="{29D42B4B-D407-4B4D-9143-C07E2D483C85}" presName="firstChildTx" presStyleLbl="bgAccFollowNode1" presStyleIdx="1" presStyleCnt="3">
        <dgm:presLayoutVars>
          <dgm:bulletEnabled val="1"/>
        </dgm:presLayoutVars>
      </dgm:prSet>
      <dgm:spPr/>
      <dgm:t>
        <a:bodyPr/>
        <a:lstStyle/>
        <a:p>
          <a:endParaRPr lang="es-EC"/>
        </a:p>
      </dgm:t>
    </dgm:pt>
    <dgm:pt modelId="{2A31F302-E4C2-482F-9306-50341309D37E}" type="pres">
      <dgm:prSet presAssocID="{29D42B4B-D407-4B4D-9143-C07E2D483C85}" presName="negSpace" presStyleCnt="0"/>
      <dgm:spPr/>
    </dgm:pt>
    <dgm:pt modelId="{9B57A1E2-9E1A-4076-B4AA-32796B48F900}" type="pres">
      <dgm:prSet presAssocID="{29D42B4B-D407-4B4D-9143-C07E2D483C85}" presName="circle" presStyleLbl="node1" presStyleIdx="1" presStyleCnt="3" custLinFactNeighborX="-86497" custLinFactNeighborY="-58"/>
      <dgm:spPr/>
      <dgm:t>
        <a:bodyPr/>
        <a:lstStyle/>
        <a:p>
          <a:endParaRPr lang="es-EC"/>
        </a:p>
      </dgm:t>
    </dgm:pt>
    <dgm:pt modelId="{318D3691-E42F-4FD5-9B4F-79DCA720FD31}" type="pres">
      <dgm:prSet presAssocID="{A6BCADF7-925F-4BC5-863A-ABDE33219DDE}" presName="transSpace" presStyleCnt="0"/>
      <dgm:spPr/>
    </dgm:pt>
    <dgm:pt modelId="{048358A1-BF6A-4D71-B0EC-943D183AAE7F}" type="pres">
      <dgm:prSet presAssocID="{59563084-4483-43A8-9982-F3A8D263CC6C}" presName="posSpace" presStyleCnt="0"/>
      <dgm:spPr/>
    </dgm:pt>
    <dgm:pt modelId="{31E507FD-6FE0-4FB1-8E39-0D64D953EC0E}" type="pres">
      <dgm:prSet presAssocID="{59563084-4483-43A8-9982-F3A8D263CC6C}" presName="vertFlow" presStyleCnt="0"/>
      <dgm:spPr/>
    </dgm:pt>
    <dgm:pt modelId="{E6BF7F74-24AF-491B-AABF-83A59AE11BE5}" type="pres">
      <dgm:prSet presAssocID="{59563084-4483-43A8-9982-F3A8D263CC6C}" presName="topSpace" presStyleCnt="0"/>
      <dgm:spPr/>
    </dgm:pt>
    <dgm:pt modelId="{BF3F1939-DF9A-48BF-B3FB-72FBBAC6C00C}" type="pres">
      <dgm:prSet presAssocID="{59563084-4483-43A8-9982-F3A8D263CC6C}" presName="firstComp" presStyleCnt="0"/>
      <dgm:spPr/>
    </dgm:pt>
    <dgm:pt modelId="{C1AA8567-D602-45FC-9CA5-7988C4F11C61}" type="pres">
      <dgm:prSet presAssocID="{59563084-4483-43A8-9982-F3A8D263CC6C}" presName="firstChild" presStyleLbl="bgAccFollowNode1" presStyleIdx="2" presStyleCnt="3" custScaleX="154954"/>
      <dgm:spPr/>
      <dgm:t>
        <a:bodyPr/>
        <a:lstStyle/>
        <a:p>
          <a:endParaRPr lang="es-EC"/>
        </a:p>
      </dgm:t>
    </dgm:pt>
    <dgm:pt modelId="{72AB155F-0C49-4AD0-8D88-08CB394DBD90}" type="pres">
      <dgm:prSet presAssocID="{59563084-4483-43A8-9982-F3A8D263CC6C}" presName="firstChildTx" presStyleLbl="bgAccFollowNode1" presStyleIdx="2" presStyleCnt="3">
        <dgm:presLayoutVars>
          <dgm:bulletEnabled val="1"/>
        </dgm:presLayoutVars>
      </dgm:prSet>
      <dgm:spPr/>
      <dgm:t>
        <a:bodyPr/>
        <a:lstStyle/>
        <a:p>
          <a:endParaRPr lang="es-EC"/>
        </a:p>
      </dgm:t>
    </dgm:pt>
    <dgm:pt modelId="{E7B12443-BDD2-4A40-8069-E1E75BDFB8D7}" type="pres">
      <dgm:prSet presAssocID="{59563084-4483-43A8-9982-F3A8D263CC6C}" presName="negSpace" presStyleCnt="0"/>
      <dgm:spPr/>
    </dgm:pt>
    <dgm:pt modelId="{89B966E2-A1F8-4139-B370-504044A71DB8}" type="pres">
      <dgm:prSet presAssocID="{59563084-4483-43A8-9982-F3A8D263CC6C}" presName="circle" presStyleLbl="node1" presStyleIdx="2" presStyleCnt="3" custLinFactNeighborX="-78713" custLinFactNeighborY="-58"/>
      <dgm:spPr/>
      <dgm:t>
        <a:bodyPr/>
        <a:lstStyle/>
        <a:p>
          <a:endParaRPr lang="es-EC"/>
        </a:p>
      </dgm:t>
    </dgm:pt>
  </dgm:ptLst>
  <dgm:cxnLst>
    <dgm:cxn modelId="{564BC0AB-909D-4683-B105-5C14C15986A9}" type="presOf" srcId="{A99584DA-7BB9-4A89-8DE7-2A656E7F1049}" destId="{975DF292-875C-42D4-A00C-8F92CC6C76CC}" srcOrd="1" destOrd="0" presId="urn:microsoft.com/office/officeart/2005/8/layout/hList9"/>
    <dgm:cxn modelId="{0732F0A8-A05E-4B54-952B-41CDCE17894C}" srcId="{7D76374F-1BD9-48F5-B1FA-B7B0C8E1242E}" destId="{59563084-4483-43A8-9982-F3A8D263CC6C}" srcOrd="2" destOrd="0" parTransId="{7340A72E-62F4-4057-99B7-A2031AD06E54}" sibTransId="{FE6E1E6A-3F2C-4999-BAE1-E05E02B181F4}"/>
    <dgm:cxn modelId="{9C5A1653-0DB7-46FA-95C6-00435D2E79F2}" type="presOf" srcId="{59563084-4483-43A8-9982-F3A8D263CC6C}" destId="{89B966E2-A1F8-4139-B370-504044A71DB8}" srcOrd="0" destOrd="0" presId="urn:microsoft.com/office/officeart/2005/8/layout/hList9"/>
    <dgm:cxn modelId="{1D944DC2-DD4C-4901-A50E-26F35BB425F2}" srcId="{7D76374F-1BD9-48F5-B1FA-B7B0C8E1242E}" destId="{209F160A-F8B7-4822-BD4F-D2E9F7439B85}" srcOrd="0" destOrd="0" parTransId="{923CDD31-518A-4CB4-98CC-F48A62F1BF29}" sibTransId="{0CFB0244-C90E-410F-A4C1-DDD2C9C05BD2}"/>
    <dgm:cxn modelId="{C9C360DB-3B98-4D25-BD6C-AE4A750ADF4F}" type="presOf" srcId="{FEAAB2B6-3548-4873-BB6A-BA0B14CE9F46}" destId="{5640CC0A-5559-43CB-8343-A4FA48F9FBE0}" srcOrd="1" destOrd="0" presId="urn:microsoft.com/office/officeart/2005/8/layout/hList9"/>
    <dgm:cxn modelId="{BB868048-DF6C-4CE7-89A4-52ABD09E0811}" type="presOf" srcId="{A99584DA-7BB9-4A89-8DE7-2A656E7F1049}" destId="{6EBD315D-25C9-413C-8EDE-FDC0DDFCF0B9}" srcOrd="0" destOrd="0" presId="urn:microsoft.com/office/officeart/2005/8/layout/hList9"/>
    <dgm:cxn modelId="{F7709179-71EC-460D-9569-4EB6EA06D7F4}" srcId="{209F160A-F8B7-4822-BD4F-D2E9F7439B85}" destId="{A99584DA-7BB9-4A89-8DE7-2A656E7F1049}" srcOrd="0" destOrd="0" parTransId="{3FF025F4-BE01-4DBB-B2B6-B3E265D92005}" sibTransId="{EA05504A-B50B-4A8C-BAA0-A25FFB430D48}"/>
    <dgm:cxn modelId="{67F34AEE-53F1-447A-B0B2-016A661D6662}" srcId="{59563084-4483-43A8-9982-F3A8D263CC6C}" destId="{F5413B73-AE57-405C-9464-247650CE8AD7}" srcOrd="0" destOrd="0" parTransId="{57051D87-AC21-4CDB-B143-0B6A012A2CA1}" sibTransId="{4603A769-8C14-4D42-9FAA-E3069BA55A0A}"/>
    <dgm:cxn modelId="{AEDF359C-4DD8-43F6-BD50-66176F2DD194}" srcId="{29D42B4B-D407-4B4D-9143-C07E2D483C85}" destId="{FEAAB2B6-3548-4873-BB6A-BA0B14CE9F46}" srcOrd="0" destOrd="0" parTransId="{6150B69A-74E5-4351-9829-DDD1DE3FE190}" sibTransId="{CBD26155-4A4D-4824-A01C-51A249FE111A}"/>
    <dgm:cxn modelId="{7C5CA724-02F0-4262-8FFF-A5CE92C203EE}" type="presOf" srcId="{7D76374F-1BD9-48F5-B1FA-B7B0C8E1242E}" destId="{C65321C6-5F88-42B0-B11A-31DD2876F455}" srcOrd="0" destOrd="0" presId="urn:microsoft.com/office/officeart/2005/8/layout/hList9"/>
    <dgm:cxn modelId="{8CC8D451-1E10-4938-997E-FFC24921FE25}" type="presOf" srcId="{FEAAB2B6-3548-4873-BB6A-BA0B14CE9F46}" destId="{2848A3BE-C585-4590-98EA-36E7005E0675}" srcOrd="0" destOrd="0" presId="urn:microsoft.com/office/officeart/2005/8/layout/hList9"/>
    <dgm:cxn modelId="{BDAA3A9E-1780-410F-AF41-4B99587953D0}" type="presOf" srcId="{F5413B73-AE57-405C-9464-247650CE8AD7}" destId="{C1AA8567-D602-45FC-9CA5-7988C4F11C61}" srcOrd="0" destOrd="0" presId="urn:microsoft.com/office/officeart/2005/8/layout/hList9"/>
    <dgm:cxn modelId="{F517323F-2A5C-457A-831F-EF7213F8F277}" srcId="{7D76374F-1BD9-48F5-B1FA-B7B0C8E1242E}" destId="{29D42B4B-D407-4B4D-9143-C07E2D483C85}" srcOrd="1" destOrd="0" parTransId="{C6A8345F-473C-4619-9604-AF0982748CBF}" sibTransId="{A6BCADF7-925F-4BC5-863A-ABDE33219DDE}"/>
    <dgm:cxn modelId="{62CF57FB-0A2C-496C-B3E1-2CD717BEE5A2}" type="presOf" srcId="{29D42B4B-D407-4B4D-9143-C07E2D483C85}" destId="{9B57A1E2-9E1A-4076-B4AA-32796B48F900}" srcOrd="0" destOrd="0" presId="urn:microsoft.com/office/officeart/2005/8/layout/hList9"/>
    <dgm:cxn modelId="{CC43103B-66CC-4772-9418-7CBB74CB1657}" type="presOf" srcId="{F5413B73-AE57-405C-9464-247650CE8AD7}" destId="{72AB155F-0C49-4AD0-8D88-08CB394DBD90}" srcOrd="1" destOrd="0" presId="urn:microsoft.com/office/officeart/2005/8/layout/hList9"/>
    <dgm:cxn modelId="{09021DCD-2AA9-45B4-BE15-7439C14F2F34}" type="presOf" srcId="{209F160A-F8B7-4822-BD4F-D2E9F7439B85}" destId="{02455358-E050-44D7-8ED1-A85E997E6278}" srcOrd="0" destOrd="0" presId="urn:microsoft.com/office/officeart/2005/8/layout/hList9"/>
    <dgm:cxn modelId="{98EA690B-F7AF-472D-8196-5399AA36CFF7}" type="presParOf" srcId="{C65321C6-5F88-42B0-B11A-31DD2876F455}" destId="{1D8DBDB5-3FA8-4C8B-9F2F-8D53C4F417A1}" srcOrd="0" destOrd="0" presId="urn:microsoft.com/office/officeart/2005/8/layout/hList9"/>
    <dgm:cxn modelId="{718E9E67-D3BE-4444-B09E-050CD342A9F0}" type="presParOf" srcId="{C65321C6-5F88-42B0-B11A-31DD2876F455}" destId="{924DF53D-75C9-4E8D-86EC-D8A35724FD48}" srcOrd="1" destOrd="0" presId="urn:microsoft.com/office/officeart/2005/8/layout/hList9"/>
    <dgm:cxn modelId="{C08C852B-B589-48DC-9EA2-2AC1FAA8465A}" type="presParOf" srcId="{924DF53D-75C9-4E8D-86EC-D8A35724FD48}" destId="{5F1F338D-E9AC-41D4-B06A-A4F6FF5DB05C}" srcOrd="0" destOrd="0" presId="urn:microsoft.com/office/officeart/2005/8/layout/hList9"/>
    <dgm:cxn modelId="{E3B64A15-B908-4031-BFFB-ABCEA50818B8}" type="presParOf" srcId="{924DF53D-75C9-4E8D-86EC-D8A35724FD48}" destId="{162D9C52-3FDE-4EA3-8825-282692A5158C}" srcOrd="1" destOrd="0" presId="urn:microsoft.com/office/officeart/2005/8/layout/hList9"/>
    <dgm:cxn modelId="{4C8953A5-6A3E-4AB1-8B04-F4D5D5A4A62B}" type="presParOf" srcId="{162D9C52-3FDE-4EA3-8825-282692A5158C}" destId="{6EBD315D-25C9-413C-8EDE-FDC0DDFCF0B9}" srcOrd="0" destOrd="0" presId="urn:microsoft.com/office/officeart/2005/8/layout/hList9"/>
    <dgm:cxn modelId="{1908A3EF-7FB6-4F35-9675-7A99F0CD95F9}" type="presParOf" srcId="{162D9C52-3FDE-4EA3-8825-282692A5158C}" destId="{975DF292-875C-42D4-A00C-8F92CC6C76CC}" srcOrd="1" destOrd="0" presId="urn:microsoft.com/office/officeart/2005/8/layout/hList9"/>
    <dgm:cxn modelId="{E35A57EA-1E3E-45E6-AFE5-52ABA1C9DE1A}" type="presParOf" srcId="{C65321C6-5F88-42B0-B11A-31DD2876F455}" destId="{12F84391-6F5E-444A-8FA3-364DE8335763}" srcOrd="2" destOrd="0" presId="urn:microsoft.com/office/officeart/2005/8/layout/hList9"/>
    <dgm:cxn modelId="{32A8BEFF-D43D-41A2-B374-481E1460105D}" type="presParOf" srcId="{C65321C6-5F88-42B0-B11A-31DD2876F455}" destId="{02455358-E050-44D7-8ED1-A85E997E6278}" srcOrd="3" destOrd="0" presId="urn:microsoft.com/office/officeart/2005/8/layout/hList9"/>
    <dgm:cxn modelId="{8B18B92B-6221-48C4-B5CB-70B01FAFB66B}" type="presParOf" srcId="{C65321C6-5F88-42B0-B11A-31DD2876F455}" destId="{73F75D59-C206-4DF3-A47F-56739FC706B9}" srcOrd="4" destOrd="0" presId="urn:microsoft.com/office/officeart/2005/8/layout/hList9"/>
    <dgm:cxn modelId="{60BB218C-2FF8-4FA2-95A6-2F4F84D43B83}" type="presParOf" srcId="{C65321C6-5F88-42B0-B11A-31DD2876F455}" destId="{CB2E8777-54E6-4D42-B65F-2D168B18EDC0}" srcOrd="5" destOrd="0" presId="urn:microsoft.com/office/officeart/2005/8/layout/hList9"/>
    <dgm:cxn modelId="{17BA0396-228F-41B6-A1A6-6E028AFF3627}" type="presParOf" srcId="{C65321C6-5F88-42B0-B11A-31DD2876F455}" destId="{0D2737F3-8FCA-4E6F-A744-0BF0C980E58F}" srcOrd="6" destOrd="0" presId="urn:microsoft.com/office/officeart/2005/8/layout/hList9"/>
    <dgm:cxn modelId="{98850BE4-4EC4-4E3B-998E-39361B380B86}" type="presParOf" srcId="{0D2737F3-8FCA-4E6F-A744-0BF0C980E58F}" destId="{E9BF2AC8-AF2C-43B7-B712-E0A75D87A12D}" srcOrd="0" destOrd="0" presId="urn:microsoft.com/office/officeart/2005/8/layout/hList9"/>
    <dgm:cxn modelId="{12BEE297-0E2B-4FD7-81AA-F58BAEE4AF92}" type="presParOf" srcId="{0D2737F3-8FCA-4E6F-A744-0BF0C980E58F}" destId="{BB370B6A-D941-4172-992B-3A51B23C57DF}" srcOrd="1" destOrd="0" presId="urn:microsoft.com/office/officeart/2005/8/layout/hList9"/>
    <dgm:cxn modelId="{B35AF5F9-17B9-495C-97D9-B1012037E8D7}" type="presParOf" srcId="{BB370B6A-D941-4172-992B-3A51B23C57DF}" destId="{2848A3BE-C585-4590-98EA-36E7005E0675}" srcOrd="0" destOrd="0" presId="urn:microsoft.com/office/officeart/2005/8/layout/hList9"/>
    <dgm:cxn modelId="{972A2102-2717-4543-964F-AD13BB5812AC}" type="presParOf" srcId="{BB370B6A-D941-4172-992B-3A51B23C57DF}" destId="{5640CC0A-5559-43CB-8343-A4FA48F9FBE0}" srcOrd="1" destOrd="0" presId="urn:microsoft.com/office/officeart/2005/8/layout/hList9"/>
    <dgm:cxn modelId="{5F23970B-883C-4C7D-9D26-D66AE23BD5B3}" type="presParOf" srcId="{C65321C6-5F88-42B0-B11A-31DD2876F455}" destId="{2A31F302-E4C2-482F-9306-50341309D37E}" srcOrd="7" destOrd="0" presId="urn:microsoft.com/office/officeart/2005/8/layout/hList9"/>
    <dgm:cxn modelId="{CC69594C-7E98-41D3-B81E-6AB276756F8C}" type="presParOf" srcId="{C65321C6-5F88-42B0-B11A-31DD2876F455}" destId="{9B57A1E2-9E1A-4076-B4AA-32796B48F900}" srcOrd="8" destOrd="0" presId="urn:microsoft.com/office/officeart/2005/8/layout/hList9"/>
    <dgm:cxn modelId="{D4EF3CF6-0E4A-42F0-B250-F9C3C42C80F3}" type="presParOf" srcId="{C65321C6-5F88-42B0-B11A-31DD2876F455}" destId="{318D3691-E42F-4FD5-9B4F-79DCA720FD31}" srcOrd="9" destOrd="0" presId="urn:microsoft.com/office/officeart/2005/8/layout/hList9"/>
    <dgm:cxn modelId="{4D0054A6-1A7C-4A76-A4A5-C419C5A1C422}" type="presParOf" srcId="{C65321C6-5F88-42B0-B11A-31DD2876F455}" destId="{048358A1-BF6A-4D71-B0EC-943D183AAE7F}" srcOrd="10" destOrd="0" presId="urn:microsoft.com/office/officeart/2005/8/layout/hList9"/>
    <dgm:cxn modelId="{0ADFED53-DCCE-4D53-B880-0B132EA7032A}" type="presParOf" srcId="{C65321C6-5F88-42B0-B11A-31DD2876F455}" destId="{31E507FD-6FE0-4FB1-8E39-0D64D953EC0E}" srcOrd="11" destOrd="0" presId="urn:microsoft.com/office/officeart/2005/8/layout/hList9"/>
    <dgm:cxn modelId="{26A7171F-E3ED-44E8-B3CD-C2D1B5C61C32}" type="presParOf" srcId="{31E507FD-6FE0-4FB1-8E39-0D64D953EC0E}" destId="{E6BF7F74-24AF-491B-AABF-83A59AE11BE5}" srcOrd="0" destOrd="0" presId="urn:microsoft.com/office/officeart/2005/8/layout/hList9"/>
    <dgm:cxn modelId="{68933DE0-731B-45D4-9CB5-9E4872AA3B53}" type="presParOf" srcId="{31E507FD-6FE0-4FB1-8E39-0D64D953EC0E}" destId="{BF3F1939-DF9A-48BF-B3FB-72FBBAC6C00C}" srcOrd="1" destOrd="0" presId="urn:microsoft.com/office/officeart/2005/8/layout/hList9"/>
    <dgm:cxn modelId="{58B9D5AB-FE6F-4104-90CF-51483D6670FB}" type="presParOf" srcId="{BF3F1939-DF9A-48BF-B3FB-72FBBAC6C00C}" destId="{C1AA8567-D602-45FC-9CA5-7988C4F11C61}" srcOrd="0" destOrd="0" presId="urn:microsoft.com/office/officeart/2005/8/layout/hList9"/>
    <dgm:cxn modelId="{A87079B2-762B-4D21-8677-D44F1CA4923A}" type="presParOf" srcId="{BF3F1939-DF9A-48BF-B3FB-72FBBAC6C00C}" destId="{72AB155F-0C49-4AD0-8D88-08CB394DBD90}" srcOrd="1" destOrd="0" presId="urn:microsoft.com/office/officeart/2005/8/layout/hList9"/>
    <dgm:cxn modelId="{D8308C56-9AA9-46F7-A890-E5CD3444295D}" type="presParOf" srcId="{C65321C6-5F88-42B0-B11A-31DD2876F455}" destId="{E7B12443-BDD2-4A40-8069-E1E75BDFB8D7}" srcOrd="12" destOrd="0" presId="urn:microsoft.com/office/officeart/2005/8/layout/hList9"/>
    <dgm:cxn modelId="{B33005B0-D397-47D2-B2C7-AACC294113DE}" type="presParOf" srcId="{C65321C6-5F88-42B0-B11A-31DD2876F455}" destId="{89B966E2-A1F8-4139-B370-504044A71DB8}"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76374F-1BD9-48F5-B1FA-B7B0C8E1242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C"/>
        </a:p>
      </dgm:t>
    </dgm:pt>
    <dgm:pt modelId="{209F160A-F8B7-4822-BD4F-D2E9F7439B85}">
      <dgm:prSet phldrT="[Texto]" custT="1"/>
      <dgm:spPr/>
      <dgm:t>
        <a:bodyPr/>
        <a:lstStyle/>
        <a:p>
          <a:r>
            <a:rPr lang="es-EC" sz="1600" dirty="0" smtClean="0"/>
            <a:t>1</a:t>
          </a:r>
          <a:endParaRPr lang="es-EC" sz="1600" dirty="0"/>
        </a:p>
      </dgm:t>
    </dgm:pt>
    <dgm:pt modelId="{923CDD31-518A-4CB4-98CC-F48A62F1BF29}" type="parTrans" cxnId="{1D944DC2-DD4C-4901-A50E-26F35BB425F2}">
      <dgm:prSet/>
      <dgm:spPr/>
      <dgm:t>
        <a:bodyPr/>
        <a:lstStyle/>
        <a:p>
          <a:endParaRPr lang="es-EC" sz="1600"/>
        </a:p>
      </dgm:t>
    </dgm:pt>
    <dgm:pt modelId="{0CFB0244-C90E-410F-A4C1-DDD2C9C05BD2}" type="sibTrans" cxnId="{1D944DC2-DD4C-4901-A50E-26F35BB425F2}">
      <dgm:prSet/>
      <dgm:spPr/>
      <dgm:t>
        <a:bodyPr/>
        <a:lstStyle/>
        <a:p>
          <a:endParaRPr lang="es-EC" sz="1600"/>
        </a:p>
      </dgm:t>
    </dgm:pt>
    <dgm:pt modelId="{29D42B4B-D407-4B4D-9143-C07E2D483C85}">
      <dgm:prSet custT="1"/>
      <dgm:spPr/>
      <dgm:t>
        <a:bodyPr/>
        <a:lstStyle/>
        <a:p>
          <a:r>
            <a:rPr lang="es-EC" sz="1600" dirty="0" smtClean="0"/>
            <a:t>0,5</a:t>
          </a:r>
          <a:endParaRPr lang="es-EC" sz="1600" dirty="0"/>
        </a:p>
      </dgm:t>
    </dgm:pt>
    <dgm:pt modelId="{C6A8345F-473C-4619-9604-AF0982748CBF}" type="parTrans" cxnId="{F517323F-2A5C-457A-831F-EF7213F8F277}">
      <dgm:prSet/>
      <dgm:spPr/>
      <dgm:t>
        <a:bodyPr/>
        <a:lstStyle/>
        <a:p>
          <a:endParaRPr lang="es-EC" sz="1600"/>
        </a:p>
      </dgm:t>
    </dgm:pt>
    <dgm:pt modelId="{A6BCADF7-925F-4BC5-863A-ABDE33219DDE}" type="sibTrans" cxnId="{F517323F-2A5C-457A-831F-EF7213F8F277}">
      <dgm:prSet/>
      <dgm:spPr/>
      <dgm:t>
        <a:bodyPr/>
        <a:lstStyle/>
        <a:p>
          <a:endParaRPr lang="es-EC" sz="1600"/>
        </a:p>
      </dgm:t>
    </dgm:pt>
    <dgm:pt modelId="{59563084-4483-43A8-9982-F3A8D263CC6C}">
      <dgm:prSet custT="1"/>
      <dgm:spPr/>
      <dgm:t>
        <a:bodyPr/>
        <a:lstStyle/>
        <a:p>
          <a:r>
            <a:rPr lang="es-EC" sz="1600" dirty="0" smtClean="0"/>
            <a:t>0</a:t>
          </a:r>
          <a:endParaRPr lang="es-EC" sz="1600" dirty="0"/>
        </a:p>
      </dgm:t>
    </dgm:pt>
    <dgm:pt modelId="{7340A72E-62F4-4057-99B7-A2031AD06E54}" type="parTrans" cxnId="{0732F0A8-A05E-4B54-952B-41CDCE17894C}">
      <dgm:prSet/>
      <dgm:spPr/>
      <dgm:t>
        <a:bodyPr/>
        <a:lstStyle/>
        <a:p>
          <a:endParaRPr lang="es-EC" sz="1600"/>
        </a:p>
      </dgm:t>
    </dgm:pt>
    <dgm:pt modelId="{FE6E1E6A-3F2C-4999-BAE1-E05E02B181F4}" type="sibTrans" cxnId="{0732F0A8-A05E-4B54-952B-41CDCE17894C}">
      <dgm:prSet/>
      <dgm:spPr/>
      <dgm:t>
        <a:bodyPr/>
        <a:lstStyle/>
        <a:p>
          <a:endParaRPr lang="es-EC" sz="1600"/>
        </a:p>
      </dgm:t>
    </dgm:pt>
    <dgm:pt modelId="{A99584DA-7BB9-4A89-8DE7-2A656E7F1049}">
      <dgm:prSet phldrT="[Texto]" custT="1"/>
      <dgm:spPr/>
      <dgm:t>
        <a:bodyPr/>
        <a:lstStyle/>
        <a:p>
          <a:r>
            <a:rPr lang="es-EC" sz="1600" dirty="0" smtClean="0"/>
            <a:t>Si el criterio (o solución) de las filas es superior (o mejor; &gt; ) que el de las columnas </a:t>
          </a:r>
          <a:endParaRPr lang="es-EC" sz="1600" dirty="0"/>
        </a:p>
      </dgm:t>
    </dgm:pt>
    <dgm:pt modelId="{3FF025F4-BE01-4DBB-B2B6-B3E265D92005}" type="parTrans" cxnId="{F7709179-71EC-460D-9569-4EB6EA06D7F4}">
      <dgm:prSet/>
      <dgm:spPr/>
      <dgm:t>
        <a:bodyPr/>
        <a:lstStyle/>
        <a:p>
          <a:endParaRPr lang="es-EC" sz="1600"/>
        </a:p>
      </dgm:t>
    </dgm:pt>
    <dgm:pt modelId="{EA05504A-B50B-4A8C-BAA0-A25FFB430D48}" type="sibTrans" cxnId="{F7709179-71EC-460D-9569-4EB6EA06D7F4}">
      <dgm:prSet/>
      <dgm:spPr/>
      <dgm:t>
        <a:bodyPr/>
        <a:lstStyle/>
        <a:p>
          <a:endParaRPr lang="es-EC" sz="1600"/>
        </a:p>
      </dgm:t>
    </dgm:pt>
    <dgm:pt modelId="{FEAAB2B6-3548-4873-BB6A-BA0B14CE9F46}">
      <dgm:prSet custT="1"/>
      <dgm:spPr/>
      <dgm:t>
        <a:bodyPr/>
        <a:lstStyle/>
        <a:p>
          <a:r>
            <a:rPr lang="es-EC" sz="1600" dirty="0" smtClean="0"/>
            <a:t>Si el criterio (o solución) de las filas es equivalente ( = ) al de las columnas</a:t>
          </a:r>
          <a:endParaRPr lang="es-EC" sz="1600" dirty="0"/>
        </a:p>
      </dgm:t>
    </dgm:pt>
    <dgm:pt modelId="{6150B69A-74E5-4351-9829-DDD1DE3FE190}" type="parTrans" cxnId="{AEDF359C-4DD8-43F6-BD50-66176F2DD194}">
      <dgm:prSet/>
      <dgm:spPr/>
      <dgm:t>
        <a:bodyPr/>
        <a:lstStyle/>
        <a:p>
          <a:endParaRPr lang="es-EC" sz="1600"/>
        </a:p>
      </dgm:t>
    </dgm:pt>
    <dgm:pt modelId="{CBD26155-4A4D-4824-A01C-51A249FE111A}" type="sibTrans" cxnId="{AEDF359C-4DD8-43F6-BD50-66176F2DD194}">
      <dgm:prSet/>
      <dgm:spPr/>
      <dgm:t>
        <a:bodyPr/>
        <a:lstStyle/>
        <a:p>
          <a:endParaRPr lang="es-EC" sz="1600"/>
        </a:p>
      </dgm:t>
    </dgm:pt>
    <dgm:pt modelId="{F5413B73-AE57-405C-9464-247650CE8AD7}">
      <dgm:prSet custT="1"/>
      <dgm:spPr/>
      <dgm:t>
        <a:bodyPr/>
        <a:lstStyle/>
        <a:p>
          <a:r>
            <a:rPr lang="es-EC" sz="1600" dirty="0" smtClean="0"/>
            <a:t>Si el criterio (o solución) de las filas es inferior (o peor; &lt;) que el de las columnas</a:t>
          </a:r>
          <a:endParaRPr lang="es-EC" sz="1600" dirty="0"/>
        </a:p>
      </dgm:t>
    </dgm:pt>
    <dgm:pt modelId="{57051D87-AC21-4CDB-B143-0B6A012A2CA1}" type="parTrans" cxnId="{67F34AEE-53F1-447A-B0B2-016A661D6662}">
      <dgm:prSet/>
      <dgm:spPr/>
      <dgm:t>
        <a:bodyPr/>
        <a:lstStyle/>
        <a:p>
          <a:endParaRPr lang="es-EC" sz="1600"/>
        </a:p>
      </dgm:t>
    </dgm:pt>
    <dgm:pt modelId="{4603A769-8C14-4D42-9FAA-E3069BA55A0A}" type="sibTrans" cxnId="{67F34AEE-53F1-447A-B0B2-016A661D6662}">
      <dgm:prSet/>
      <dgm:spPr/>
      <dgm:t>
        <a:bodyPr/>
        <a:lstStyle/>
        <a:p>
          <a:endParaRPr lang="es-EC" sz="1600"/>
        </a:p>
      </dgm:t>
    </dgm:pt>
    <dgm:pt modelId="{C65321C6-5F88-42B0-B11A-31DD2876F455}" type="pres">
      <dgm:prSet presAssocID="{7D76374F-1BD9-48F5-B1FA-B7B0C8E1242E}" presName="list" presStyleCnt="0">
        <dgm:presLayoutVars>
          <dgm:dir/>
          <dgm:animLvl val="lvl"/>
        </dgm:presLayoutVars>
      </dgm:prSet>
      <dgm:spPr/>
      <dgm:t>
        <a:bodyPr/>
        <a:lstStyle/>
        <a:p>
          <a:endParaRPr lang="es-EC"/>
        </a:p>
      </dgm:t>
    </dgm:pt>
    <dgm:pt modelId="{1D8DBDB5-3FA8-4C8B-9F2F-8D53C4F417A1}" type="pres">
      <dgm:prSet presAssocID="{209F160A-F8B7-4822-BD4F-D2E9F7439B85}" presName="posSpace" presStyleCnt="0"/>
      <dgm:spPr/>
    </dgm:pt>
    <dgm:pt modelId="{924DF53D-75C9-4E8D-86EC-D8A35724FD48}" type="pres">
      <dgm:prSet presAssocID="{209F160A-F8B7-4822-BD4F-D2E9F7439B85}" presName="vertFlow" presStyleCnt="0"/>
      <dgm:spPr/>
    </dgm:pt>
    <dgm:pt modelId="{5F1F338D-E9AC-41D4-B06A-A4F6FF5DB05C}" type="pres">
      <dgm:prSet presAssocID="{209F160A-F8B7-4822-BD4F-D2E9F7439B85}" presName="topSpace" presStyleCnt="0"/>
      <dgm:spPr/>
    </dgm:pt>
    <dgm:pt modelId="{162D9C52-3FDE-4EA3-8825-282692A5158C}" type="pres">
      <dgm:prSet presAssocID="{209F160A-F8B7-4822-BD4F-D2E9F7439B85}" presName="firstComp" presStyleCnt="0"/>
      <dgm:spPr/>
    </dgm:pt>
    <dgm:pt modelId="{6EBD315D-25C9-413C-8EDE-FDC0DDFCF0B9}" type="pres">
      <dgm:prSet presAssocID="{209F160A-F8B7-4822-BD4F-D2E9F7439B85}" presName="firstChild" presStyleLbl="bgAccFollowNode1" presStyleIdx="0" presStyleCnt="3" custScaleX="147418" custLinFactNeighborX="-11782" custLinFactNeighborY="58"/>
      <dgm:spPr/>
      <dgm:t>
        <a:bodyPr/>
        <a:lstStyle/>
        <a:p>
          <a:endParaRPr lang="es-EC"/>
        </a:p>
      </dgm:t>
    </dgm:pt>
    <dgm:pt modelId="{975DF292-875C-42D4-A00C-8F92CC6C76CC}" type="pres">
      <dgm:prSet presAssocID="{209F160A-F8B7-4822-BD4F-D2E9F7439B85}" presName="firstChildTx" presStyleLbl="bgAccFollowNode1" presStyleIdx="0" presStyleCnt="3">
        <dgm:presLayoutVars>
          <dgm:bulletEnabled val="1"/>
        </dgm:presLayoutVars>
      </dgm:prSet>
      <dgm:spPr/>
      <dgm:t>
        <a:bodyPr/>
        <a:lstStyle/>
        <a:p>
          <a:endParaRPr lang="es-EC"/>
        </a:p>
      </dgm:t>
    </dgm:pt>
    <dgm:pt modelId="{12F84391-6F5E-444A-8FA3-364DE8335763}" type="pres">
      <dgm:prSet presAssocID="{209F160A-F8B7-4822-BD4F-D2E9F7439B85}" presName="negSpace" presStyleCnt="0"/>
      <dgm:spPr/>
    </dgm:pt>
    <dgm:pt modelId="{02455358-E050-44D7-8ED1-A85E997E6278}" type="pres">
      <dgm:prSet presAssocID="{209F160A-F8B7-4822-BD4F-D2E9F7439B85}" presName="circle" presStyleLbl="node1" presStyleIdx="0" presStyleCnt="3" custLinFactX="-95913" custLinFactNeighborX="-100000" custLinFactNeighborY="-58"/>
      <dgm:spPr/>
      <dgm:t>
        <a:bodyPr/>
        <a:lstStyle/>
        <a:p>
          <a:endParaRPr lang="es-EC"/>
        </a:p>
      </dgm:t>
    </dgm:pt>
    <dgm:pt modelId="{73F75D59-C206-4DF3-A47F-56739FC706B9}" type="pres">
      <dgm:prSet presAssocID="{0CFB0244-C90E-410F-A4C1-DDD2C9C05BD2}" presName="transSpace" presStyleCnt="0"/>
      <dgm:spPr/>
    </dgm:pt>
    <dgm:pt modelId="{CB2E8777-54E6-4D42-B65F-2D168B18EDC0}" type="pres">
      <dgm:prSet presAssocID="{29D42B4B-D407-4B4D-9143-C07E2D483C85}" presName="posSpace" presStyleCnt="0"/>
      <dgm:spPr/>
    </dgm:pt>
    <dgm:pt modelId="{0D2737F3-8FCA-4E6F-A744-0BF0C980E58F}" type="pres">
      <dgm:prSet presAssocID="{29D42B4B-D407-4B4D-9143-C07E2D483C85}" presName="vertFlow" presStyleCnt="0"/>
      <dgm:spPr/>
    </dgm:pt>
    <dgm:pt modelId="{E9BF2AC8-AF2C-43B7-B712-E0A75D87A12D}" type="pres">
      <dgm:prSet presAssocID="{29D42B4B-D407-4B4D-9143-C07E2D483C85}" presName="topSpace" presStyleCnt="0"/>
      <dgm:spPr/>
    </dgm:pt>
    <dgm:pt modelId="{BB370B6A-D941-4172-992B-3A51B23C57DF}" type="pres">
      <dgm:prSet presAssocID="{29D42B4B-D407-4B4D-9143-C07E2D483C85}" presName="firstComp" presStyleCnt="0"/>
      <dgm:spPr/>
    </dgm:pt>
    <dgm:pt modelId="{2848A3BE-C585-4590-98EA-36E7005E0675}" type="pres">
      <dgm:prSet presAssocID="{29D42B4B-D407-4B4D-9143-C07E2D483C85}" presName="firstChild" presStyleLbl="bgAccFollowNode1" presStyleIdx="1" presStyleCnt="3" custScaleX="137348"/>
      <dgm:spPr/>
      <dgm:t>
        <a:bodyPr/>
        <a:lstStyle/>
        <a:p>
          <a:endParaRPr lang="es-EC"/>
        </a:p>
      </dgm:t>
    </dgm:pt>
    <dgm:pt modelId="{5640CC0A-5559-43CB-8343-A4FA48F9FBE0}" type="pres">
      <dgm:prSet presAssocID="{29D42B4B-D407-4B4D-9143-C07E2D483C85}" presName="firstChildTx" presStyleLbl="bgAccFollowNode1" presStyleIdx="1" presStyleCnt="3">
        <dgm:presLayoutVars>
          <dgm:bulletEnabled val="1"/>
        </dgm:presLayoutVars>
      </dgm:prSet>
      <dgm:spPr/>
      <dgm:t>
        <a:bodyPr/>
        <a:lstStyle/>
        <a:p>
          <a:endParaRPr lang="es-EC"/>
        </a:p>
      </dgm:t>
    </dgm:pt>
    <dgm:pt modelId="{2A31F302-E4C2-482F-9306-50341309D37E}" type="pres">
      <dgm:prSet presAssocID="{29D42B4B-D407-4B4D-9143-C07E2D483C85}" presName="negSpace" presStyleCnt="0"/>
      <dgm:spPr/>
    </dgm:pt>
    <dgm:pt modelId="{9B57A1E2-9E1A-4076-B4AA-32796B48F900}" type="pres">
      <dgm:prSet presAssocID="{29D42B4B-D407-4B4D-9143-C07E2D483C85}" presName="circle" presStyleLbl="node1" presStyleIdx="1" presStyleCnt="3" custLinFactNeighborX="-86497" custLinFactNeighborY="-58"/>
      <dgm:spPr/>
      <dgm:t>
        <a:bodyPr/>
        <a:lstStyle/>
        <a:p>
          <a:endParaRPr lang="es-EC"/>
        </a:p>
      </dgm:t>
    </dgm:pt>
    <dgm:pt modelId="{318D3691-E42F-4FD5-9B4F-79DCA720FD31}" type="pres">
      <dgm:prSet presAssocID="{A6BCADF7-925F-4BC5-863A-ABDE33219DDE}" presName="transSpace" presStyleCnt="0"/>
      <dgm:spPr/>
    </dgm:pt>
    <dgm:pt modelId="{048358A1-BF6A-4D71-B0EC-943D183AAE7F}" type="pres">
      <dgm:prSet presAssocID="{59563084-4483-43A8-9982-F3A8D263CC6C}" presName="posSpace" presStyleCnt="0"/>
      <dgm:spPr/>
    </dgm:pt>
    <dgm:pt modelId="{31E507FD-6FE0-4FB1-8E39-0D64D953EC0E}" type="pres">
      <dgm:prSet presAssocID="{59563084-4483-43A8-9982-F3A8D263CC6C}" presName="vertFlow" presStyleCnt="0"/>
      <dgm:spPr/>
    </dgm:pt>
    <dgm:pt modelId="{E6BF7F74-24AF-491B-AABF-83A59AE11BE5}" type="pres">
      <dgm:prSet presAssocID="{59563084-4483-43A8-9982-F3A8D263CC6C}" presName="topSpace" presStyleCnt="0"/>
      <dgm:spPr/>
    </dgm:pt>
    <dgm:pt modelId="{BF3F1939-DF9A-48BF-B3FB-72FBBAC6C00C}" type="pres">
      <dgm:prSet presAssocID="{59563084-4483-43A8-9982-F3A8D263CC6C}" presName="firstComp" presStyleCnt="0"/>
      <dgm:spPr/>
    </dgm:pt>
    <dgm:pt modelId="{C1AA8567-D602-45FC-9CA5-7988C4F11C61}" type="pres">
      <dgm:prSet presAssocID="{59563084-4483-43A8-9982-F3A8D263CC6C}" presName="firstChild" presStyleLbl="bgAccFollowNode1" presStyleIdx="2" presStyleCnt="3" custScaleX="154954"/>
      <dgm:spPr/>
      <dgm:t>
        <a:bodyPr/>
        <a:lstStyle/>
        <a:p>
          <a:endParaRPr lang="es-EC"/>
        </a:p>
      </dgm:t>
    </dgm:pt>
    <dgm:pt modelId="{72AB155F-0C49-4AD0-8D88-08CB394DBD90}" type="pres">
      <dgm:prSet presAssocID="{59563084-4483-43A8-9982-F3A8D263CC6C}" presName="firstChildTx" presStyleLbl="bgAccFollowNode1" presStyleIdx="2" presStyleCnt="3">
        <dgm:presLayoutVars>
          <dgm:bulletEnabled val="1"/>
        </dgm:presLayoutVars>
      </dgm:prSet>
      <dgm:spPr/>
      <dgm:t>
        <a:bodyPr/>
        <a:lstStyle/>
        <a:p>
          <a:endParaRPr lang="es-EC"/>
        </a:p>
      </dgm:t>
    </dgm:pt>
    <dgm:pt modelId="{E7B12443-BDD2-4A40-8069-E1E75BDFB8D7}" type="pres">
      <dgm:prSet presAssocID="{59563084-4483-43A8-9982-F3A8D263CC6C}" presName="negSpace" presStyleCnt="0"/>
      <dgm:spPr/>
    </dgm:pt>
    <dgm:pt modelId="{89B966E2-A1F8-4139-B370-504044A71DB8}" type="pres">
      <dgm:prSet presAssocID="{59563084-4483-43A8-9982-F3A8D263CC6C}" presName="circle" presStyleLbl="node1" presStyleIdx="2" presStyleCnt="3" custLinFactNeighborX="-78713" custLinFactNeighborY="-58"/>
      <dgm:spPr/>
      <dgm:t>
        <a:bodyPr/>
        <a:lstStyle/>
        <a:p>
          <a:endParaRPr lang="es-EC"/>
        </a:p>
      </dgm:t>
    </dgm:pt>
  </dgm:ptLst>
  <dgm:cxnLst>
    <dgm:cxn modelId="{D281A95B-2701-4A46-A3B9-33F099429008}" type="presOf" srcId="{FEAAB2B6-3548-4873-BB6A-BA0B14CE9F46}" destId="{5640CC0A-5559-43CB-8343-A4FA48F9FBE0}" srcOrd="1" destOrd="0" presId="urn:microsoft.com/office/officeart/2005/8/layout/hList9"/>
    <dgm:cxn modelId="{C091EE14-1532-4606-976A-76C0CF3376B1}" type="presOf" srcId="{A99584DA-7BB9-4A89-8DE7-2A656E7F1049}" destId="{975DF292-875C-42D4-A00C-8F92CC6C76CC}" srcOrd="1" destOrd="0" presId="urn:microsoft.com/office/officeart/2005/8/layout/hList9"/>
    <dgm:cxn modelId="{55F1F00A-1D22-4AFA-96C6-3C039CA617A2}" type="presOf" srcId="{59563084-4483-43A8-9982-F3A8D263CC6C}" destId="{89B966E2-A1F8-4139-B370-504044A71DB8}" srcOrd="0" destOrd="0" presId="urn:microsoft.com/office/officeart/2005/8/layout/hList9"/>
    <dgm:cxn modelId="{0732F0A8-A05E-4B54-952B-41CDCE17894C}" srcId="{7D76374F-1BD9-48F5-B1FA-B7B0C8E1242E}" destId="{59563084-4483-43A8-9982-F3A8D263CC6C}" srcOrd="2" destOrd="0" parTransId="{7340A72E-62F4-4057-99B7-A2031AD06E54}" sibTransId="{FE6E1E6A-3F2C-4999-BAE1-E05E02B181F4}"/>
    <dgm:cxn modelId="{1D944DC2-DD4C-4901-A50E-26F35BB425F2}" srcId="{7D76374F-1BD9-48F5-B1FA-B7B0C8E1242E}" destId="{209F160A-F8B7-4822-BD4F-D2E9F7439B85}" srcOrd="0" destOrd="0" parTransId="{923CDD31-518A-4CB4-98CC-F48A62F1BF29}" sibTransId="{0CFB0244-C90E-410F-A4C1-DDD2C9C05BD2}"/>
    <dgm:cxn modelId="{AC647FA9-FFDA-486A-BED3-63D11F199938}" type="presOf" srcId="{A99584DA-7BB9-4A89-8DE7-2A656E7F1049}" destId="{6EBD315D-25C9-413C-8EDE-FDC0DDFCF0B9}" srcOrd="0" destOrd="0" presId="urn:microsoft.com/office/officeart/2005/8/layout/hList9"/>
    <dgm:cxn modelId="{3BB96A00-2355-483F-9221-A271FFBFED6F}" type="presOf" srcId="{29D42B4B-D407-4B4D-9143-C07E2D483C85}" destId="{9B57A1E2-9E1A-4076-B4AA-32796B48F900}" srcOrd="0" destOrd="0" presId="urn:microsoft.com/office/officeart/2005/8/layout/hList9"/>
    <dgm:cxn modelId="{F7709179-71EC-460D-9569-4EB6EA06D7F4}" srcId="{209F160A-F8B7-4822-BD4F-D2E9F7439B85}" destId="{A99584DA-7BB9-4A89-8DE7-2A656E7F1049}" srcOrd="0" destOrd="0" parTransId="{3FF025F4-BE01-4DBB-B2B6-B3E265D92005}" sibTransId="{EA05504A-B50B-4A8C-BAA0-A25FFB430D48}"/>
    <dgm:cxn modelId="{A9F2E5C4-E9C3-4EEE-8017-D610D5AC39C9}" type="presOf" srcId="{F5413B73-AE57-405C-9464-247650CE8AD7}" destId="{C1AA8567-D602-45FC-9CA5-7988C4F11C61}" srcOrd="0" destOrd="0" presId="urn:microsoft.com/office/officeart/2005/8/layout/hList9"/>
    <dgm:cxn modelId="{F517323F-2A5C-457A-831F-EF7213F8F277}" srcId="{7D76374F-1BD9-48F5-B1FA-B7B0C8E1242E}" destId="{29D42B4B-D407-4B4D-9143-C07E2D483C85}" srcOrd="1" destOrd="0" parTransId="{C6A8345F-473C-4619-9604-AF0982748CBF}" sibTransId="{A6BCADF7-925F-4BC5-863A-ABDE33219DDE}"/>
    <dgm:cxn modelId="{652F0CDE-9359-4539-8803-FB37C0035899}" type="presOf" srcId="{FEAAB2B6-3548-4873-BB6A-BA0B14CE9F46}" destId="{2848A3BE-C585-4590-98EA-36E7005E0675}" srcOrd="0" destOrd="0" presId="urn:microsoft.com/office/officeart/2005/8/layout/hList9"/>
    <dgm:cxn modelId="{67D903C6-0257-4C55-892F-C38070A32EA5}" type="presOf" srcId="{F5413B73-AE57-405C-9464-247650CE8AD7}" destId="{72AB155F-0C49-4AD0-8D88-08CB394DBD90}" srcOrd="1" destOrd="0" presId="urn:microsoft.com/office/officeart/2005/8/layout/hList9"/>
    <dgm:cxn modelId="{75D56FC3-83C9-442C-8BAA-942E8C0C035A}" type="presOf" srcId="{209F160A-F8B7-4822-BD4F-D2E9F7439B85}" destId="{02455358-E050-44D7-8ED1-A85E997E6278}" srcOrd="0" destOrd="0" presId="urn:microsoft.com/office/officeart/2005/8/layout/hList9"/>
    <dgm:cxn modelId="{0AE46A18-CABA-4560-84B5-7E1CDE0E6781}" type="presOf" srcId="{7D76374F-1BD9-48F5-B1FA-B7B0C8E1242E}" destId="{C65321C6-5F88-42B0-B11A-31DD2876F455}" srcOrd="0" destOrd="0" presId="urn:microsoft.com/office/officeart/2005/8/layout/hList9"/>
    <dgm:cxn modelId="{AEDF359C-4DD8-43F6-BD50-66176F2DD194}" srcId="{29D42B4B-D407-4B4D-9143-C07E2D483C85}" destId="{FEAAB2B6-3548-4873-BB6A-BA0B14CE9F46}" srcOrd="0" destOrd="0" parTransId="{6150B69A-74E5-4351-9829-DDD1DE3FE190}" sibTransId="{CBD26155-4A4D-4824-A01C-51A249FE111A}"/>
    <dgm:cxn modelId="{67F34AEE-53F1-447A-B0B2-016A661D6662}" srcId="{59563084-4483-43A8-9982-F3A8D263CC6C}" destId="{F5413B73-AE57-405C-9464-247650CE8AD7}" srcOrd="0" destOrd="0" parTransId="{57051D87-AC21-4CDB-B143-0B6A012A2CA1}" sibTransId="{4603A769-8C14-4D42-9FAA-E3069BA55A0A}"/>
    <dgm:cxn modelId="{38AD898F-9947-4C1F-91B5-71264C1431C6}" type="presParOf" srcId="{C65321C6-5F88-42B0-B11A-31DD2876F455}" destId="{1D8DBDB5-3FA8-4C8B-9F2F-8D53C4F417A1}" srcOrd="0" destOrd="0" presId="urn:microsoft.com/office/officeart/2005/8/layout/hList9"/>
    <dgm:cxn modelId="{997CD355-9A78-4BD7-B3B9-881E1BF3A13C}" type="presParOf" srcId="{C65321C6-5F88-42B0-B11A-31DD2876F455}" destId="{924DF53D-75C9-4E8D-86EC-D8A35724FD48}" srcOrd="1" destOrd="0" presId="urn:microsoft.com/office/officeart/2005/8/layout/hList9"/>
    <dgm:cxn modelId="{C7397A43-1199-4328-8DB0-3653DDE456B8}" type="presParOf" srcId="{924DF53D-75C9-4E8D-86EC-D8A35724FD48}" destId="{5F1F338D-E9AC-41D4-B06A-A4F6FF5DB05C}" srcOrd="0" destOrd="0" presId="urn:microsoft.com/office/officeart/2005/8/layout/hList9"/>
    <dgm:cxn modelId="{198E3453-4FF2-4348-85F4-36C2653CCAFE}" type="presParOf" srcId="{924DF53D-75C9-4E8D-86EC-D8A35724FD48}" destId="{162D9C52-3FDE-4EA3-8825-282692A5158C}" srcOrd="1" destOrd="0" presId="urn:microsoft.com/office/officeart/2005/8/layout/hList9"/>
    <dgm:cxn modelId="{E9AB9DB5-6226-4C8C-A2D3-9098CA7E781D}" type="presParOf" srcId="{162D9C52-3FDE-4EA3-8825-282692A5158C}" destId="{6EBD315D-25C9-413C-8EDE-FDC0DDFCF0B9}" srcOrd="0" destOrd="0" presId="urn:microsoft.com/office/officeart/2005/8/layout/hList9"/>
    <dgm:cxn modelId="{F2AFE5A6-369C-4BA9-98FD-0837A5F36D4E}" type="presParOf" srcId="{162D9C52-3FDE-4EA3-8825-282692A5158C}" destId="{975DF292-875C-42D4-A00C-8F92CC6C76CC}" srcOrd="1" destOrd="0" presId="urn:microsoft.com/office/officeart/2005/8/layout/hList9"/>
    <dgm:cxn modelId="{B15ED888-09F3-495E-B02E-2F9661BC4F6C}" type="presParOf" srcId="{C65321C6-5F88-42B0-B11A-31DD2876F455}" destId="{12F84391-6F5E-444A-8FA3-364DE8335763}" srcOrd="2" destOrd="0" presId="urn:microsoft.com/office/officeart/2005/8/layout/hList9"/>
    <dgm:cxn modelId="{C143A068-DF3F-4458-94CC-9D987F97CECA}" type="presParOf" srcId="{C65321C6-5F88-42B0-B11A-31DD2876F455}" destId="{02455358-E050-44D7-8ED1-A85E997E6278}" srcOrd="3" destOrd="0" presId="urn:microsoft.com/office/officeart/2005/8/layout/hList9"/>
    <dgm:cxn modelId="{408116D1-DEF9-417F-917B-058193C06D35}" type="presParOf" srcId="{C65321C6-5F88-42B0-B11A-31DD2876F455}" destId="{73F75D59-C206-4DF3-A47F-56739FC706B9}" srcOrd="4" destOrd="0" presId="urn:microsoft.com/office/officeart/2005/8/layout/hList9"/>
    <dgm:cxn modelId="{43E4501B-163F-4001-B471-5E84656B8BC5}" type="presParOf" srcId="{C65321C6-5F88-42B0-B11A-31DD2876F455}" destId="{CB2E8777-54E6-4D42-B65F-2D168B18EDC0}" srcOrd="5" destOrd="0" presId="urn:microsoft.com/office/officeart/2005/8/layout/hList9"/>
    <dgm:cxn modelId="{1433A4EA-67C3-415A-AC51-3C24B6BDC722}" type="presParOf" srcId="{C65321C6-5F88-42B0-B11A-31DD2876F455}" destId="{0D2737F3-8FCA-4E6F-A744-0BF0C980E58F}" srcOrd="6" destOrd="0" presId="urn:microsoft.com/office/officeart/2005/8/layout/hList9"/>
    <dgm:cxn modelId="{44B0E408-EF6F-43C8-80DE-D1FF0B05D2F4}" type="presParOf" srcId="{0D2737F3-8FCA-4E6F-A744-0BF0C980E58F}" destId="{E9BF2AC8-AF2C-43B7-B712-E0A75D87A12D}" srcOrd="0" destOrd="0" presId="urn:microsoft.com/office/officeart/2005/8/layout/hList9"/>
    <dgm:cxn modelId="{91AF007E-1DFE-46B4-BE46-7EEDE3915973}" type="presParOf" srcId="{0D2737F3-8FCA-4E6F-A744-0BF0C980E58F}" destId="{BB370B6A-D941-4172-992B-3A51B23C57DF}" srcOrd="1" destOrd="0" presId="urn:microsoft.com/office/officeart/2005/8/layout/hList9"/>
    <dgm:cxn modelId="{50DD2A87-65B1-48A7-8577-E6AC1C6FFCA5}" type="presParOf" srcId="{BB370B6A-D941-4172-992B-3A51B23C57DF}" destId="{2848A3BE-C585-4590-98EA-36E7005E0675}" srcOrd="0" destOrd="0" presId="urn:microsoft.com/office/officeart/2005/8/layout/hList9"/>
    <dgm:cxn modelId="{2F166218-7F96-44AB-A8EB-72A50D422F72}" type="presParOf" srcId="{BB370B6A-D941-4172-992B-3A51B23C57DF}" destId="{5640CC0A-5559-43CB-8343-A4FA48F9FBE0}" srcOrd="1" destOrd="0" presId="urn:microsoft.com/office/officeart/2005/8/layout/hList9"/>
    <dgm:cxn modelId="{0CE4369C-EDB5-4A0E-90F5-3DEA3DB4B405}" type="presParOf" srcId="{C65321C6-5F88-42B0-B11A-31DD2876F455}" destId="{2A31F302-E4C2-482F-9306-50341309D37E}" srcOrd="7" destOrd="0" presId="urn:microsoft.com/office/officeart/2005/8/layout/hList9"/>
    <dgm:cxn modelId="{92414B1D-D674-4422-8377-AE2FA72A5F6C}" type="presParOf" srcId="{C65321C6-5F88-42B0-B11A-31DD2876F455}" destId="{9B57A1E2-9E1A-4076-B4AA-32796B48F900}" srcOrd="8" destOrd="0" presId="urn:microsoft.com/office/officeart/2005/8/layout/hList9"/>
    <dgm:cxn modelId="{3C4B635C-20CD-46AB-9C50-AFF36F40DB27}" type="presParOf" srcId="{C65321C6-5F88-42B0-B11A-31DD2876F455}" destId="{318D3691-E42F-4FD5-9B4F-79DCA720FD31}" srcOrd="9" destOrd="0" presId="urn:microsoft.com/office/officeart/2005/8/layout/hList9"/>
    <dgm:cxn modelId="{D6373F0F-1C7E-4EEB-9055-28C950447BCC}" type="presParOf" srcId="{C65321C6-5F88-42B0-B11A-31DD2876F455}" destId="{048358A1-BF6A-4D71-B0EC-943D183AAE7F}" srcOrd="10" destOrd="0" presId="urn:microsoft.com/office/officeart/2005/8/layout/hList9"/>
    <dgm:cxn modelId="{28453876-1581-4703-9763-BAA0365363DD}" type="presParOf" srcId="{C65321C6-5F88-42B0-B11A-31DD2876F455}" destId="{31E507FD-6FE0-4FB1-8E39-0D64D953EC0E}" srcOrd="11" destOrd="0" presId="urn:microsoft.com/office/officeart/2005/8/layout/hList9"/>
    <dgm:cxn modelId="{E6C1898F-D23D-4457-B88F-1DA31849D2D5}" type="presParOf" srcId="{31E507FD-6FE0-4FB1-8E39-0D64D953EC0E}" destId="{E6BF7F74-24AF-491B-AABF-83A59AE11BE5}" srcOrd="0" destOrd="0" presId="urn:microsoft.com/office/officeart/2005/8/layout/hList9"/>
    <dgm:cxn modelId="{33EC7AC3-6411-4094-A000-0F96815D1A4E}" type="presParOf" srcId="{31E507FD-6FE0-4FB1-8E39-0D64D953EC0E}" destId="{BF3F1939-DF9A-48BF-B3FB-72FBBAC6C00C}" srcOrd="1" destOrd="0" presId="urn:microsoft.com/office/officeart/2005/8/layout/hList9"/>
    <dgm:cxn modelId="{A47CCD83-D55A-4BF6-BB87-6DFD95F82187}" type="presParOf" srcId="{BF3F1939-DF9A-48BF-B3FB-72FBBAC6C00C}" destId="{C1AA8567-D602-45FC-9CA5-7988C4F11C61}" srcOrd="0" destOrd="0" presId="urn:microsoft.com/office/officeart/2005/8/layout/hList9"/>
    <dgm:cxn modelId="{667CE091-DC49-4B0F-BC88-517AB3900CBF}" type="presParOf" srcId="{BF3F1939-DF9A-48BF-B3FB-72FBBAC6C00C}" destId="{72AB155F-0C49-4AD0-8D88-08CB394DBD90}" srcOrd="1" destOrd="0" presId="urn:microsoft.com/office/officeart/2005/8/layout/hList9"/>
    <dgm:cxn modelId="{81ABEB7B-8955-4EED-AB4A-A66FEFBA90D3}" type="presParOf" srcId="{C65321C6-5F88-42B0-B11A-31DD2876F455}" destId="{E7B12443-BDD2-4A40-8069-E1E75BDFB8D7}" srcOrd="12" destOrd="0" presId="urn:microsoft.com/office/officeart/2005/8/layout/hList9"/>
    <dgm:cxn modelId="{4453D94E-A792-4702-8391-90B643E116E3}" type="presParOf" srcId="{C65321C6-5F88-42B0-B11A-31DD2876F455}" destId="{89B966E2-A1F8-4139-B370-504044A71DB8}"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F41244-2213-4291-89FC-CD42108C13F7}" type="doc">
      <dgm:prSet loTypeId="urn:microsoft.com/office/officeart/2005/8/layout/default" loCatId="list" qsTypeId="urn:microsoft.com/office/officeart/2005/8/quickstyle/simple3" qsCatId="simple" csTypeId="urn:microsoft.com/office/officeart/2005/8/colors/accent6_5" csCatId="accent6" phldr="1"/>
      <dgm:spPr/>
      <dgm:t>
        <a:bodyPr/>
        <a:lstStyle/>
        <a:p>
          <a:endParaRPr lang="es-EC"/>
        </a:p>
      </dgm:t>
    </dgm:pt>
    <dgm:pt modelId="{904481D5-FA0F-4B34-81BF-6BA7D86AD698}">
      <dgm:prSet phldrT="[Texto]" custT="1"/>
      <dgm:spPr/>
      <dgm:t>
        <a:bodyPr/>
        <a:lstStyle/>
        <a:p>
          <a:r>
            <a:rPr lang="es-EC" sz="1600" dirty="0" smtClean="0">
              <a:latin typeface="Times New Roman" panose="02020603050405020304" pitchFamily="18" charset="0"/>
              <a:cs typeface="Times New Roman" panose="02020603050405020304" pitchFamily="18" charset="0"/>
            </a:rPr>
            <a:t>¿Según su criterio, cómo ha evolucionado el modelo de negocio fitness en el Ecuador?</a:t>
          </a:r>
          <a:endParaRPr lang="es-EC" sz="1600" dirty="0">
            <a:latin typeface="Times New Roman" panose="02020603050405020304" pitchFamily="18" charset="0"/>
            <a:cs typeface="Times New Roman" panose="02020603050405020304" pitchFamily="18" charset="0"/>
          </a:endParaRPr>
        </a:p>
      </dgm:t>
    </dgm:pt>
    <dgm:pt modelId="{E8DE47D7-B7DD-41A5-BFF9-F5F95496715F}" type="parTrans" cxnId="{A34150AE-84C9-4E70-952D-951DD5E48D40}">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55D85979-1839-4894-A239-727F601237EA}" type="sibTrans" cxnId="{A34150AE-84C9-4E70-952D-951DD5E48D40}">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84611F1B-AD23-45B4-B186-A6071EA32983}">
      <dgm:prSet custT="1"/>
      <dgm:spPr/>
      <dgm:t>
        <a:bodyPr/>
        <a:lstStyle/>
        <a:p>
          <a:r>
            <a:rPr lang="es-EC" sz="1600" smtClean="0">
              <a:latin typeface="Times New Roman" panose="02020603050405020304" pitchFamily="18" charset="0"/>
              <a:cs typeface="Times New Roman" panose="02020603050405020304" pitchFamily="18" charset="0"/>
            </a:rPr>
            <a:t>¿Existen instituciones o leyes que apoyen y regulen a las empresas con este modelo de negocio de centro fitness?</a:t>
          </a:r>
          <a:endParaRPr lang="es-EC" sz="1600">
            <a:latin typeface="Times New Roman" panose="02020603050405020304" pitchFamily="18" charset="0"/>
            <a:cs typeface="Times New Roman" panose="02020603050405020304" pitchFamily="18" charset="0"/>
          </a:endParaRPr>
        </a:p>
      </dgm:t>
    </dgm:pt>
    <dgm:pt modelId="{7D4FEFDB-8487-41B5-9A3F-C77BE76AD905}" type="parTrans" cxnId="{322E0825-0D30-4EFE-B16F-7D5EE80A3EFD}">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6B9322F5-75CA-4501-BFEB-B4F0D180EBDD}" type="sibTrans" cxnId="{322E0825-0D30-4EFE-B16F-7D5EE80A3EFD}">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976CC839-7112-418C-990A-78504DF8E027}">
      <dgm:prSet custT="1"/>
      <dgm:spPr/>
      <dgm:t>
        <a:bodyPr/>
        <a:lstStyle/>
        <a:p>
          <a:r>
            <a:rPr lang="es-EC" sz="1600" smtClean="0">
              <a:latin typeface="Times New Roman" panose="02020603050405020304" pitchFamily="18" charset="0"/>
              <a:cs typeface="Times New Roman" panose="02020603050405020304" pitchFamily="18" charset="0"/>
            </a:rPr>
            <a:t>¿Cuáles son los factores que aseguran el éxito de un centro fitness?</a:t>
          </a:r>
          <a:endParaRPr lang="es-EC" sz="1600">
            <a:latin typeface="Times New Roman" panose="02020603050405020304" pitchFamily="18" charset="0"/>
            <a:cs typeface="Times New Roman" panose="02020603050405020304" pitchFamily="18" charset="0"/>
          </a:endParaRPr>
        </a:p>
      </dgm:t>
    </dgm:pt>
    <dgm:pt modelId="{99DBEB12-F2C8-4322-820B-BEE1FC243AC5}" type="parTrans" cxnId="{B1D8A868-7769-48F8-8AE1-645A57019D26}">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922BB21B-BBCD-4155-9F64-4511F1AE4DE7}" type="sibTrans" cxnId="{B1D8A868-7769-48F8-8AE1-645A57019D26}">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629EFD14-0A47-4C3C-BA80-E4DE350EFF30}">
      <dgm:prSet custT="1"/>
      <dgm:spPr/>
      <dgm:t>
        <a:bodyPr/>
        <a:lstStyle/>
        <a:p>
          <a:r>
            <a:rPr lang="es-EC" sz="1600" smtClean="0">
              <a:latin typeface="Times New Roman" panose="02020603050405020304" pitchFamily="18" charset="0"/>
              <a:cs typeface="Times New Roman" panose="02020603050405020304" pitchFamily="18" charset="0"/>
            </a:rPr>
            <a:t>¿Cuáles son las dificultades que según su opinión, deben enfrentar los centros fitness en el Ecuador? </a:t>
          </a:r>
          <a:endParaRPr lang="es-EC" sz="1600">
            <a:latin typeface="Times New Roman" panose="02020603050405020304" pitchFamily="18" charset="0"/>
            <a:cs typeface="Times New Roman" panose="02020603050405020304" pitchFamily="18" charset="0"/>
          </a:endParaRPr>
        </a:p>
      </dgm:t>
    </dgm:pt>
    <dgm:pt modelId="{5A196290-1597-4A34-B39E-43BAF077E4E4}" type="parTrans" cxnId="{F8A0E413-45F9-4839-8D22-018EE7A50BC0}">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F6F6CFAB-99A3-47F8-8971-99490984E72F}" type="sibTrans" cxnId="{F8A0E413-45F9-4839-8D22-018EE7A50BC0}">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569ED46A-4466-4CF0-BA54-F325A47B909E}">
      <dgm:prSet custT="1"/>
      <dgm:spPr/>
      <dgm:t>
        <a:bodyPr/>
        <a:lstStyle/>
        <a:p>
          <a:r>
            <a:rPr lang="es-EC" sz="1600" smtClean="0">
              <a:latin typeface="Times New Roman" panose="02020603050405020304" pitchFamily="18" charset="0"/>
              <a:cs typeface="Times New Roman" panose="02020603050405020304" pitchFamily="18" charset="0"/>
            </a:rPr>
            <a:t>¿Cuál es el aporte de los centros fitness ecuatorianos al dinamismo económico en el país?</a:t>
          </a:r>
          <a:endParaRPr lang="es-EC" sz="1600">
            <a:latin typeface="Times New Roman" panose="02020603050405020304" pitchFamily="18" charset="0"/>
            <a:cs typeface="Times New Roman" panose="02020603050405020304" pitchFamily="18" charset="0"/>
          </a:endParaRPr>
        </a:p>
      </dgm:t>
    </dgm:pt>
    <dgm:pt modelId="{B185BF70-0C0C-48D3-AB32-4F940A4FCF29}" type="parTrans" cxnId="{BB7CFFF0-FE08-4C7B-A0EF-1FD13E9E95F2}">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A3C4646D-065A-4EF7-9F55-0BB2A7414859}" type="sibTrans" cxnId="{BB7CFFF0-FE08-4C7B-A0EF-1FD13E9E95F2}">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3A9C93B8-BCB6-4E0F-96C4-7231B77FDF33}">
      <dgm:prSet custT="1"/>
      <dgm:spPr/>
      <dgm:t>
        <a:bodyPr/>
        <a:lstStyle/>
        <a:p>
          <a:r>
            <a:rPr lang="es-EC" sz="1600" smtClean="0">
              <a:latin typeface="Times New Roman" panose="02020603050405020304" pitchFamily="18" charset="0"/>
              <a:cs typeface="Times New Roman" panose="02020603050405020304" pitchFamily="18" charset="0"/>
            </a:rPr>
            <a:t>¿Qué opina acerca de las fuentes de empleo que brindan este tipo de empresas?</a:t>
          </a:r>
          <a:endParaRPr lang="es-EC" sz="1600">
            <a:latin typeface="Times New Roman" panose="02020603050405020304" pitchFamily="18" charset="0"/>
            <a:cs typeface="Times New Roman" panose="02020603050405020304" pitchFamily="18" charset="0"/>
          </a:endParaRPr>
        </a:p>
      </dgm:t>
    </dgm:pt>
    <dgm:pt modelId="{E1066DA8-3273-4BFE-AB1B-0CC4E2A34510}" type="parTrans" cxnId="{247E517A-A37C-4E0F-B4B9-7B7EDF31A453}">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B474470C-C860-4034-9154-313CBF8C46C0}" type="sibTrans" cxnId="{247E517A-A37C-4E0F-B4B9-7B7EDF31A453}">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01FB0FB8-DA26-408F-89C1-CA4EF4F0BC96}">
      <dgm:prSet custT="1"/>
      <dgm:spPr/>
      <dgm:t>
        <a:bodyPr/>
        <a:lstStyle/>
        <a:p>
          <a:r>
            <a:rPr lang="es-EC" sz="1600" smtClean="0">
              <a:latin typeface="Times New Roman" panose="02020603050405020304" pitchFamily="18" charset="0"/>
              <a:cs typeface="Times New Roman" panose="02020603050405020304" pitchFamily="18" charset="0"/>
            </a:rPr>
            <a:t>¿Qué recomendación daría usted, para mejorar el modelo de negocio de centro fitness en el Ecuador?</a:t>
          </a:r>
          <a:endParaRPr lang="es-EC" sz="1600">
            <a:latin typeface="Times New Roman" panose="02020603050405020304" pitchFamily="18" charset="0"/>
            <a:cs typeface="Times New Roman" panose="02020603050405020304" pitchFamily="18" charset="0"/>
          </a:endParaRPr>
        </a:p>
      </dgm:t>
    </dgm:pt>
    <dgm:pt modelId="{83E7F924-8042-4535-877B-0AD8325CF0B5}" type="parTrans" cxnId="{E2711563-85ED-4346-96FD-3518A0E0FBBB}">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19B2813F-0179-4BBB-9292-C2A73753AA81}" type="sibTrans" cxnId="{E2711563-85ED-4346-96FD-3518A0E0FBBB}">
      <dgm:prSet/>
      <dgm:spPr/>
      <dgm:t>
        <a:bodyPr/>
        <a:lstStyle/>
        <a:p>
          <a:endParaRPr lang="es-EC" sz="1600">
            <a:solidFill>
              <a:schemeClr val="tx1"/>
            </a:solidFill>
            <a:latin typeface="Times New Roman" panose="02020603050405020304" pitchFamily="18" charset="0"/>
            <a:cs typeface="Times New Roman" panose="02020603050405020304" pitchFamily="18" charset="0"/>
          </a:endParaRPr>
        </a:p>
      </dgm:t>
    </dgm:pt>
    <dgm:pt modelId="{A0C7B121-ECB3-4AAB-9E30-359F91104D64}" type="pres">
      <dgm:prSet presAssocID="{5DF41244-2213-4291-89FC-CD42108C13F7}" presName="diagram" presStyleCnt="0">
        <dgm:presLayoutVars>
          <dgm:dir/>
          <dgm:resizeHandles val="exact"/>
        </dgm:presLayoutVars>
      </dgm:prSet>
      <dgm:spPr/>
      <dgm:t>
        <a:bodyPr/>
        <a:lstStyle/>
        <a:p>
          <a:endParaRPr lang="es-EC"/>
        </a:p>
      </dgm:t>
    </dgm:pt>
    <dgm:pt modelId="{828AB143-28F2-4884-B2C0-430C9260A7A5}" type="pres">
      <dgm:prSet presAssocID="{904481D5-FA0F-4B34-81BF-6BA7D86AD698}" presName="node" presStyleLbl="node1" presStyleIdx="0" presStyleCnt="7">
        <dgm:presLayoutVars>
          <dgm:bulletEnabled val="1"/>
        </dgm:presLayoutVars>
      </dgm:prSet>
      <dgm:spPr/>
      <dgm:t>
        <a:bodyPr/>
        <a:lstStyle/>
        <a:p>
          <a:endParaRPr lang="es-EC"/>
        </a:p>
      </dgm:t>
    </dgm:pt>
    <dgm:pt modelId="{331DCCED-B557-4872-8595-3526802ABDED}" type="pres">
      <dgm:prSet presAssocID="{55D85979-1839-4894-A239-727F601237EA}" presName="sibTrans" presStyleCnt="0"/>
      <dgm:spPr/>
    </dgm:pt>
    <dgm:pt modelId="{D4A97887-FF61-4E74-B6F7-D2285779B252}" type="pres">
      <dgm:prSet presAssocID="{84611F1B-AD23-45B4-B186-A6071EA32983}" presName="node" presStyleLbl="node1" presStyleIdx="1" presStyleCnt="7">
        <dgm:presLayoutVars>
          <dgm:bulletEnabled val="1"/>
        </dgm:presLayoutVars>
      </dgm:prSet>
      <dgm:spPr/>
      <dgm:t>
        <a:bodyPr/>
        <a:lstStyle/>
        <a:p>
          <a:endParaRPr lang="es-EC"/>
        </a:p>
      </dgm:t>
    </dgm:pt>
    <dgm:pt modelId="{2AD13FE5-F9A7-4EA5-84AB-EB15D58B9A10}" type="pres">
      <dgm:prSet presAssocID="{6B9322F5-75CA-4501-BFEB-B4F0D180EBDD}" presName="sibTrans" presStyleCnt="0"/>
      <dgm:spPr/>
    </dgm:pt>
    <dgm:pt modelId="{4AF3391B-6011-4E74-B438-24E529EA6903}" type="pres">
      <dgm:prSet presAssocID="{976CC839-7112-418C-990A-78504DF8E027}" presName="node" presStyleLbl="node1" presStyleIdx="2" presStyleCnt="7">
        <dgm:presLayoutVars>
          <dgm:bulletEnabled val="1"/>
        </dgm:presLayoutVars>
      </dgm:prSet>
      <dgm:spPr/>
      <dgm:t>
        <a:bodyPr/>
        <a:lstStyle/>
        <a:p>
          <a:endParaRPr lang="es-EC"/>
        </a:p>
      </dgm:t>
    </dgm:pt>
    <dgm:pt modelId="{3CCA28F8-E347-4C2C-8986-82C19B55B00C}" type="pres">
      <dgm:prSet presAssocID="{922BB21B-BBCD-4155-9F64-4511F1AE4DE7}" presName="sibTrans" presStyleCnt="0"/>
      <dgm:spPr/>
    </dgm:pt>
    <dgm:pt modelId="{A9E6A4EA-941A-4D17-80C5-D3472D1ACAEC}" type="pres">
      <dgm:prSet presAssocID="{629EFD14-0A47-4C3C-BA80-E4DE350EFF30}" presName="node" presStyleLbl="node1" presStyleIdx="3" presStyleCnt="7">
        <dgm:presLayoutVars>
          <dgm:bulletEnabled val="1"/>
        </dgm:presLayoutVars>
      </dgm:prSet>
      <dgm:spPr/>
      <dgm:t>
        <a:bodyPr/>
        <a:lstStyle/>
        <a:p>
          <a:endParaRPr lang="es-EC"/>
        </a:p>
      </dgm:t>
    </dgm:pt>
    <dgm:pt modelId="{FC3DC3AC-E1C6-4744-9CA3-0B172FBAD9E2}" type="pres">
      <dgm:prSet presAssocID="{F6F6CFAB-99A3-47F8-8971-99490984E72F}" presName="sibTrans" presStyleCnt="0"/>
      <dgm:spPr/>
    </dgm:pt>
    <dgm:pt modelId="{42416719-1065-4F28-A5C3-9998674A69C3}" type="pres">
      <dgm:prSet presAssocID="{569ED46A-4466-4CF0-BA54-F325A47B909E}" presName="node" presStyleLbl="node1" presStyleIdx="4" presStyleCnt="7">
        <dgm:presLayoutVars>
          <dgm:bulletEnabled val="1"/>
        </dgm:presLayoutVars>
      </dgm:prSet>
      <dgm:spPr/>
      <dgm:t>
        <a:bodyPr/>
        <a:lstStyle/>
        <a:p>
          <a:endParaRPr lang="es-EC"/>
        </a:p>
      </dgm:t>
    </dgm:pt>
    <dgm:pt modelId="{C2A4DA09-E943-49A5-9E8B-F64F86432C80}" type="pres">
      <dgm:prSet presAssocID="{A3C4646D-065A-4EF7-9F55-0BB2A7414859}" presName="sibTrans" presStyleCnt="0"/>
      <dgm:spPr/>
    </dgm:pt>
    <dgm:pt modelId="{17E3D72B-339F-4567-A7FA-6D85356687A7}" type="pres">
      <dgm:prSet presAssocID="{3A9C93B8-BCB6-4E0F-96C4-7231B77FDF33}" presName="node" presStyleLbl="node1" presStyleIdx="5" presStyleCnt="7">
        <dgm:presLayoutVars>
          <dgm:bulletEnabled val="1"/>
        </dgm:presLayoutVars>
      </dgm:prSet>
      <dgm:spPr/>
      <dgm:t>
        <a:bodyPr/>
        <a:lstStyle/>
        <a:p>
          <a:endParaRPr lang="es-EC"/>
        </a:p>
      </dgm:t>
    </dgm:pt>
    <dgm:pt modelId="{F3C401B5-476A-4253-AAC2-8704D72C9867}" type="pres">
      <dgm:prSet presAssocID="{B474470C-C860-4034-9154-313CBF8C46C0}" presName="sibTrans" presStyleCnt="0"/>
      <dgm:spPr/>
    </dgm:pt>
    <dgm:pt modelId="{13207A47-DAFA-4CE7-8131-EDCCC041A1F7}" type="pres">
      <dgm:prSet presAssocID="{01FB0FB8-DA26-408F-89C1-CA4EF4F0BC96}" presName="node" presStyleLbl="node1" presStyleIdx="6" presStyleCnt="7">
        <dgm:presLayoutVars>
          <dgm:bulletEnabled val="1"/>
        </dgm:presLayoutVars>
      </dgm:prSet>
      <dgm:spPr/>
      <dgm:t>
        <a:bodyPr/>
        <a:lstStyle/>
        <a:p>
          <a:endParaRPr lang="es-EC"/>
        </a:p>
      </dgm:t>
    </dgm:pt>
  </dgm:ptLst>
  <dgm:cxnLst>
    <dgm:cxn modelId="{A34150AE-84C9-4E70-952D-951DD5E48D40}" srcId="{5DF41244-2213-4291-89FC-CD42108C13F7}" destId="{904481D5-FA0F-4B34-81BF-6BA7D86AD698}" srcOrd="0" destOrd="0" parTransId="{E8DE47D7-B7DD-41A5-BFF9-F5F95496715F}" sibTransId="{55D85979-1839-4894-A239-727F601237EA}"/>
    <dgm:cxn modelId="{87BF4092-6AC5-4FC0-97FE-1EE87CB89CE8}" type="presOf" srcId="{5DF41244-2213-4291-89FC-CD42108C13F7}" destId="{A0C7B121-ECB3-4AAB-9E30-359F91104D64}" srcOrd="0" destOrd="0" presId="urn:microsoft.com/office/officeart/2005/8/layout/default"/>
    <dgm:cxn modelId="{247E517A-A37C-4E0F-B4B9-7B7EDF31A453}" srcId="{5DF41244-2213-4291-89FC-CD42108C13F7}" destId="{3A9C93B8-BCB6-4E0F-96C4-7231B77FDF33}" srcOrd="5" destOrd="0" parTransId="{E1066DA8-3273-4BFE-AB1B-0CC4E2A34510}" sibTransId="{B474470C-C860-4034-9154-313CBF8C46C0}"/>
    <dgm:cxn modelId="{E5A1D6A2-C91E-48D9-998C-AAB456564B4B}" type="presOf" srcId="{976CC839-7112-418C-990A-78504DF8E027}" destId="{4AF3391B-6011-4E74-B438-24E529EA6903}" srcOrd="0" destOrd="0" presId="urn:microsoft.com/office/officeart/2005/8/layout/default"/>
    <dgm:cxn modelId="{5EB6C9DB-7021-4A7C-85D5-B4D79917DF3C}" type="presOf" srcId="{904481D5-FA0F-4B34-81BF-6BA7D86AD698}" destId="{828AB143-28F2-4884-B2C0-430C9260A7A5}" srcOrd="0" destOrd="0" presId="urn:microsoft.com/office/officeart/2005/8/layout/default"/>
    <dgm:cxn modelId="{322E0825-0D30-4EFE-B16F-7D5EE80A3EFD}" srcId="{5DF41244-2213-4291-89FC-CD42108C13F7}" destId="{84611F1B-AD23-45B4-B186-A6071EA32983}" srcOrd="1" destOrd="0" parTransId="{7D4FEFDB-8487-41B5-9A3F-C77BE76AD905}" sibTransId="{6B9322F5-75CA-4501-BFEB-B4F0D180EBDD}"/>
    <dgm:cxn modelId="{BB7CFFF0-FE08-4C7B-A0EF-1FD13E9E95F2}" srcId="{5DF41244-2213-4291-89FC-CD42108C13F7}" destId="{569ED46A-4466-4CF0-BA54-F325A47B909E}" srcOrd="4" destOrd="0" parTransId="{B185BF70-0C0C-48D3-AB32-4F940A4FCF29}" sibTransId="{A3C4646D-065A-4EF7-9F55-0BB2A7414859}"/>
    <dgm:cxn modelId="{B388B61B-2CF3-4168-B7DC-7FBC7A86481B}" type="presOf" srcId="{629EFD14-0A47-4C3C-BA80-E4DE350EFF30}" destId="{A9E6A4EA-941A-4D17-80C5-D3472D1ACAEC}" srcOrd="0" destOrd="0" presId="urn:microsoft.com/office/officeart/2005/8/layout/default"/>
    <dgm:cxn modelId="{41AC5646-2C28-4133-A079-79E41C302BDF}" type="presOf" srcId="{01FB0FB8-DA26-408F-89C1-CA4EF4F0BC96}" destId="{13207A47-DAFA-4CE7-8131-EDCCC041A1F7}" srcOrd="0" destOrd="0" presId="urn:microsoft.com/office/officeart/2005/8/layout/default"/>
    <dgm:cxn modelId="{F8A0E413-45F9-4839-8D22-018EE7A50BC0}" srcId="{5DF41244-2213-4291-89FC-CD42108C13F7}" destId="{629EFD14-0A47-4C3C-BA80-E4DE350EFF30}" srcOrd="3" destOrd="0" parTransId="{5A196290-1597-4A34-B39E-43BAF077E4E4}" sibTransId="{F6F6CFAB-99A3-47F8-8971-99490984E72F}"/>
    <dgm:cxn modelId="{45C55BE5-7D35-4A60-9FD1-F1F1036F07D4}" type="presOf" srcId="{569ED46A-4466-4CF0-BA54-F325A47B909E}" destId="{42416719-1065-4F28-A5C3-9998674A69C3}" srcOrd="0" destOrd="0" presId="urn:microsoft.com/office/officeart/2005/8/layout/default"/>
    <dgm:cxn modelId="{8F3B45D5-3E83-46E5-A329-4ADF58EAACD1}" type="presOf" srcId="{84611F1B-AD23-45B4-B186-A6071EA32983}" destId="{D4A97887-FF61-4E74-B6F7-D2285779B252}" srcOrd="0" destOrd="0" presId="urn:microsoft.com/office/officeart/2005/8/layout/default"/>
    <dgm:cxn modelId="{B1D8A868-7769-48F8-8AE1-645A57019D26}" srcId="{5DF41244-2213-4291-89FC-CD42108C13F7}" destId="{976CC839-7112-418C-990A-78504DF8E027}" srcOrd="2" destOrd="0" parTransId="{99DBEB12-F2C8-4322-820B-BEE1FC243AC5}" sibTransId="{922BB21B-BBCD-4155-9F64-4511F1AE4DE7}"/>
    <dgm:cxn modelId="{E2711563-85ED-4346-96FD-3518A0E0FBBB}" srcId="{5DF41244-2213-4291-89FC-CD42108C13F7}" destId="{01FB0FB8-DA26-408F-89C1-CA4EF4F0BC96}" srcOrd="6" destOrd="0" parTransId="{83E7F924-8042-4535-877B-0AD8325CF0B5}" sibTransId="{19B2813F-0179-4BBB-9292-C2A73753AA81}"/>
    <dgm:cxn modelId="{4357C20F-7458-4837-9227-1C2A505F64B8}" type="presOf" srcId="{3A9C93B8-BCB6-4E0F-96C4-7231B77FDF33}" destId="{17E3D72B-339F-4567-A7FA-6D85356687A7}" srcOrd="0" destOrd="0" presId="urn:microsoft.com/office/officeart/2005/8/layout/default"/>
    <dgm:cxn modelId="{BE83025E-9976-4F67-BD70-115456376839}" type="presParOf" srcId="{A0C7B121-ECB3-4AAB-9E30-359F91104D64}" destId="{828AB143-28F2-4884-B2C0-430C9260A7A5}" srcOrd="0" destOrd="0" presId="urn:microsoft.com/office/officeart/2005/8/layout/default"/>
    <dgm:cxn modelId="{9CDAFF8A-909C-4982-AEE2-26B72C5F8DA8}" type="presParOf" srcId="{A0C7B121-ECB3-4AAB-9E30-359F91104D64}" destId="{331DCCED-B557-4872-8595-3526802ABDED}" srcOrd="1" destOrd="0" presId="urn:microsoft.com/office/officeart/2005/8/layout/default"/>
    <dgm:cxn modelId="{41CAF209-05CF-4BAB-9761-5BDC8848E8CC}" type="presParOf" srcId="{A0C7B121-ECB3-4AAB-9E30-359F91104D64}" destId="{D4A97887-FF61-4E74-B6F7-D2285779B252}" srcOrd="2" destOrd="0" presId="urn:microsoft.com/office/officeart/2005/8/layout/default"/>
    <dgm:cxn modelId="{1147B04D-EF7F-4B55-BDD6-A2AAA4A48697}" type="presParOf" srcId="{A0C7B121-ECB3-4AAB-9E30-359F91104D64}" destId="{2AD13FE5-F9A7-4EA5-84AB-EB15D58B9A10}" srcOrd="3" destOrd="0" presId="urn:microsoft.com/office/officeart/2005/8/layout/default"/>
    <dgm:cxn modelId="{FD1AC321-D961-4C67-AEA2-7E20200EF03A}" type="presParOf" srcId="{A0C7B121-ECB3-4AAB-9E30-359F91104D64}" destId="{4AF3391B-6011-4E74-B438-24E529EA6903}" srcOrd="4" destOrd="0" presId="urn:microsoft.com/office/officeart/2005/8/layout/default"/>
    <dgm:cxn modelId="{09CF34FC-78A9-48B9-9FB9-ACCD0C259CD6}" type="presParOf" srcId="{A0C7B121-ECB3-4AAB-9E30-359F91104D64}" destId="{3CCA28F8-E347-4C2C-8986-82C19B55B00C}" srcOrd="5" destOrd="0" presId="urn:microsoft.com/office/officeart/2005/8/layout/default"/>
    <dgm:cxn modelId="{1FAF9864-31FD-47F3-ABFC-D2EF71658390}" type="presParOf" srcId="{A0C7B121-ECB3-4AAB-9E30-359F91104D64}" destId="{A9E6A4EA-941A-4D17-80C5-D3472D1ACAEC}" srcOrd="6" destOrd="0" presId="urn:microsoft.com/office/officeart/2005/8/layout/default"/>
    <dgm:cxn modelId="{9D5C9CA7-1FAD-4DD1-BD7A-6690B13C98E8}" type="presParOf" srcId="{A0C7B121-ECB3-4AAB-9E30-359F91104D64}" destId="{FC3DC3AC-E1C6-4744-9CA3-0B172FBAD9E2}" srcOrd="7" destOrd="0" presId="urn:microsoft.com/office/officeart/2005/8/layout/default"/>
    <dgm:cxn modelId="{0078FE59-64E4-48DF-A6EB-4D3BEFD6FEBE}" type="presParOf" srcId="{A0C7B121-ECB3-4AAB-9E30-359F91104D64}" destId="{42416719-1065-4F28-A5C3-9998674A69C3}" srcOrd="8" destOrd="0" presId="urn:microsoft.com/office/officeart/2005/8/layout/default"/>
    <dgm:cxn modelId="{B427228F-3BFC-45E6-BD17-D27BA6C4F639}" type="presParOf" srcId="{A0C7B121-ECB3-4AAB-9E30-359F91104D64}" destId="{C2A4DA09-E943-49A5-9E8B-F64F86432C80}" srcOrd="9" destOrd="0" presId="urn:microsoft.com/office/officeart/2005/8/layout/default"/>
    <dgm:cxn modelId="{D985D1BB-49FB-40C9-B4F0-429FEA0DF116}" type="presParOf" srcId="{A0C7B121-ECB3-4AAB-9E30-359F91104D64}" destId="{17E3D72B-339F-4567-A7FA-6D85356687A7}" srcOrd="10" destOrd="0" presId="urn:microsoft.com/office/officeart/2005/8/layout/default"/>
    <dgm:cxn modelId="{5B701E34-E533-4F37-AF09-B528C6AA6320}" type="presParOf" srcId="{A0C7B121-ECB3-4AAB-9E30-359F91104D64}" destId="{F3C401B5-476A-4253-AAC2-8704D72C9867}" srcOrd="11" destOrd="0" presId="urn:microsoft.com/office/officeart/2005/8/layout/default"/>
    <dgm:cxn modelId="{AE65A0C3-BF06-4D3C-A5F1-1A1091A66380}" type="presParOf" srcId="{A0C7B121-ECB3-4AAB-9E30-359F91104D64}" destId="{13207A47-DAFA-4CE7-8131-EDCCC041A1F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4CDEC5-E1D7-499D-BDBE-D3B74493DF20}"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s-ES"/>
        </a:p>
      </dgm:t>
    </dgm:pt>
    <dgm:pt modelId="{0965C1D1-1483-4CFF-9F05-D4758E5C35D2}">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Objetivo</a:t>
          </a:r>
        </a:p>
      </dgm:t>
    </dgm:pt>
    <dgm:pt modelId="{D1135C5B-5A2B-4D4B-A0AA-3A9E74207437}" type="parTrans" cxnId="{3FCB30CA-BE46-42DD-A8CF-7C44367CF5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8199CCB-37ED-4F36-9BFB-6DB21F67619C}" type="sibTrans" cxnId="{3FCB30CA-BE46-42DD-A8CF-7C44367CF5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A2DEA4D-C385-4875-8C18-C1670B5189EE}">
      <dgm:prSet phldrT="[Texto]"/>
      <dgm:spPr/>
      <dgm:t>
        <a:bodyPr/>
        <a:lstStyle/>
        <a:p>
          <a:r>
            <a:rPr lang="es-EC" dirty="0" smtClean="0"/>
            <a:t>Implementar una herramienta de gestión que les ayude medir, monitorear y controlar todos los factores involucrados en la estrategia competitiva aplicada de forma que puedan alinear eficientemente las actividades y procesos hacia los objetivos propuestos por la empresa</a:t>
          </a:r>
          <a:endParaRPr lang="es-ES" dirty="0">
            <a:solidFill>
              <a:schemeClr val="tx1"/>
            </a:solidFill>
            <a:latin typeface="Times New Roman" panose="02020603050405020304" pitchFamily="18" charset="0"/>
            <a:cs typeface="Times New Roman" panose="02020603050405020304" pitchFamily="18" charset="0"/>
          </a:endParaRPr>
        </a:p>
      </dgm:t>
    </dgm:pt>
    <dgm:pt modelId="{6171B16C-9104-49CF-B469-AC8479EA3D7E}" type="parTrans" cxnId="{8B4845DA-73B0-403B-9F2A-B7F2075CBA7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1D2E4F8-0CE2-4219-AD4A-8926464F750C}" type="sibTrans" cxnId="{8B4845DA-73B0-403B-9F2A-B7F2075CBA7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73AA228-A8AD-4F14-BC2E-20C73F142A00}">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Metodología</a:t>
          </a:r>
          <a:endParaRPr lang="es-ES" dirty="0">
            <a:solidFill>
              <a:schemeClr val="tx1"/>
            </a:solidFill>
            <a:latin typeface="Times New Roman" panose="02020603050405020304" pitchFamily="18" charset="0"/>
            <a:cs typeface="Times New Roman" panose="02020603050405020304" pitchFamily="18" charset="0"/>
          </a:endParaRPr>
        </a:p>
      </dgm:t>
    </dgm:pt>
    <dgm:pt modelId="{E85E9670-687A-452E-876C-2933F6E816EC}" type="parTrans" cxnId="{D1B09771-EEC7-4665-96C4-137B287457C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6205E4-CB22-427A-8467-16088D65E75D}" type="sibTrans" cxnId="{D1B09771-EEC7-4665-96C4-137B287457C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DEE789E-59C3-411B-B745-5C7159E17482}">
      <dgm:prSet phldrT="[Texto]"/>
      <dgm:spPr/>
      <dgm:t>
        <a:bodyPr/>
        <a:lstStyle/>
        <a:p>
          <a:r>
            <a:rPr lang="es-EC" dirty="0" smtClean="0">
              <a:latin typeface="Times New Roman" panose="02020603050405020304" pitchFamily="18" charset="0"/>
              <a:cs typeface="Times New Roman" panose="02020603050405020304" pitchFamily="18" charset="0"/>
            </a:rPr>
            <a:t>Implementación de la herramienta </a:t>
          </a:r>
          <a:r>
            <a:rPr lang="es-EC" dirty="0" smtClean="0"/>
            <a:t>Balance </a:t>
          </a:r>
          <a:r>
            <a:rPr lang="es-EC" dirty="0" err="1" smtClean="0"/>
            <a:t>ScoreCard</a:t>
          </a:r>
          <a:r>
            <a:rPr lang="es-EC" dirty="0" smtClean="0"/>
            <a:t> (BSC)</a:t>
          </a:r>
          <a:endParaRPr lang="es-ES" dirty="0">
            <a:solidFill>
              <a:schemeClr val="tx1"/>
            </a:solidFill>
            <a:latin typeface="Times New Roman" panose="02020603050405020304" pitchFamily="18" charset="0"/>
            <a:cs typeface="Times New Roman" panose="02020603050405020304" pitchFamily="18" charset="0"/>
          </a:endParaRPr>
        </a:p>
      </dgm:t>
    </dgm:pt>
    <dgm:pt modelId="{69810789-3A11-4B9A-B2B8-E9BB1DD1673D}" type="parTrans" cxnId="{80892423-7E43-4EC1-AE15-0F4C1138C6E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EA23721-84E5-431C-AD6F-3AFCAEE8964A}" type="sibTrans" cxnId="{80892423-7E43-4EC1-AE15-0F4C1138C6E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A786A03-4CB7-41D1-B976-93087BDA8A68}" type="pres">
      <dgm:prSet presAssocID="{A04CDEC5-E1D7-499D-BDBE-D3B74493DF20}" presName="Name0" presStyleCnt="0">
        <dgm:presLayoutVars>
          <dgm:chMax val="7"/>
          <dgm:dir/>
          <dgm:animLvl val="lvl"/>
          <dgm:resizeHandles val="exact"/>
        </dgm:presLayoutVars>
      </dgm:prSet>
      <dgm:spPr/>
      <dgm:t>
        <a:bodyPr/>
        <a:lstStyle/>
        <a:p>
          <a:endParaRPr lang="es-EC"/>
        </a:p>
      </dgm:t>
    </dgm:pt>
    <dgm:pt modelId="{939B4BC7-F382-4E7F-BEF7-7073FED4B8A0}" type="pres">
      <dgm:prSet presAssocID="{0965C1D1-1483-4CFF-9F05-D4758E5C35D2}" presName="circle1" presStyleLbl="node1" presStyleIdx="0" presStyleCnt="2"/>
      <dgm:spPr/>
    </dgm:pt>
    <dgm:pt modelId="{F08688A7-9FDD-4126-8DE7-5C43EE74E8DA}" type="pres">
      <dgm:prSet presAssocID="{0965C1D1-1483-4CFF-9F05-D4758E5C35D2}" presName="space" presStyleCnt="0"/>
      <dgm:spPr/>
    </dgm:pt>
    <dgm:pt modelId="{C58651CA-FED1-4F8B-B172-B9B73DCCA755}" type="pres">
      <dgm:prSet presAssocID="{0965C1D1-1483-4CFF-9F05-D4758E5C35D2}" presName="rect1" presStyleLbl="alignAcc1" presStyleIdx="0" presStyleCnt="2"/>
      <dgm:spPr/>
      <dgm:t>
        <a:bodyPr/>
        <a:lstStyle/>
        <a:p>
          <a:endParaRPr lang="es-EC"/>
        </a:p>
      </dgm:t>
    </dgm:pt>
    <dgm:pt modelId="{806C46C9-118A-4B8C-98C8-C4F522E4EB8F}" type="pres">
      <dgm:prSet presAssocID="{173AA228-A8AD-4F14-BC2E-20C73F142A00}" presName="vertSpace2" presStyleLbl="node1" presStyleIdx="0" presStyleCnt="2"/>
      <dgm:spPr/>
    </dgm:pt>
    <dgm:pt modelId="{129F281F-18EC-435E-9558-07C10D0614D7}" type="pres">
      <dgm:prSet presAssocID="{173AA228-A8AD-4F14-BC2E-20C73F142A00}" presName="circle2" presStyleLbl="node1" presStyleIdx="1" presStyleCnt="2"/>
      <dgm:spPr/>
    </dgm:pt>
    <dgm:pt modelId="{139C9EB1-223C-459D-93E7-18111A527DC3}" type="pres">
      <dgm:prSet presAssocID="{173AA228-A8AD-4F14-BC2E-20C73F142A00}" presName="rect2" presStyleLbl="alignAcc1" presStyleIdx="1" presStyleCnt="2"/>
      <dgm:spPr/>
      <dgm:t>
        <a:bodyPr/>
        <a:lstStyle/>
        <a:p>
          <a:endParaRPr lang="es-EC"/>
        </a:p>
      </dgm:t>
    </dgm:pt>
    <dgm:pt modelId="{C258A829-9109-4022-96E4-9F0993E08C96}" type="pres">
      <dgm:prSet presAssocID="{0965C1D1-1483-4CFF-9F05-D4758E5C35D2}" presName="rect1ParTx" presStyleLbl="alignAcc1" presStyleIdx="1" presStyleCnt="2">
        <dgm:presLayoutVars>
          <dgm:chMax val="1"/>
          <dgm:bulletEnabled val="1"/>
        </dgm:presLayoutVars>
      </dgm:prSet>
      <dgm:spPr/>
      <dgm:t>
        <a:bodyPr/>
        <a:lstStyle/>
        <a:p>
          <a:endParaRPr lang="es-EC"/>
        </a:p>
      </dgm:t>
    </dgm:pt>
    <dgm:pt modelId="{5821E76D-F539-4A23-921B-70AA7C5D49CB}" type="pres">
      <dgm:prSet presAssocID="{0965C1D1-1483-4CFF-9F05-D4758E5C35D2}" presName="rect1ChTx" presStyleLbl="alignAcc1" presStyleIdx="1" presStyleCnt="2">
        <dgm:presLayoutVars>
          <dgm:bulletEnabled val="1"/>
        </dgm:presLayoutVars>
      </dgm:prSet>
      <dgm:spPr/>
      <dgm:t>
        <a:bodyPr/>
        <a:lstStyle/>
        <a:p>
          <a:endParaRPr lang="es-EC"/>
        </a:p>
      </dgm:t>
    </dgm:pt>
    <dgm:pt modelId="{655600B9-E8F6-4ECA-9006-BA4E00CF24CE}" type="pres">
      <dgm:prSet presAssocID="{173AA228-A8AD-4F14-BC2E-20C73F142A00}" presName="rect2ParTx" presStyleLbl="alignAcc1" presStyleIdx="1" presStyleCnt="2">
        <dgm:presLayoutVars>
          <dgm:chMax val="1"/>
          <dgm:bulletEnabled val="1"/>
        </dgm:presLayoutVars>
      </dgm:prSet>
      <dgm:spPr/>
      <dgm:t>
        <a:bodyPr/>
        <a:lstStyle/>
        <a:p>
          <a:endParaRPr lang="es-EC"/>
        </a:p>
      </dgm:t>
    </dgm:pt>
    <dgm:pt modelId="{C81E7962-2EB7-44A0-B54D-3CFEBF882BA0}" type="pres">
      <dgm:prSet presAssocID="{173AA228-A8AD-4F14-BC2E-20C73F142A00}" presName="rect2ChTx" presStyleLbl="alignAcc1" presStyleIdx="1" presStyleCnt="2">
        <dgm:presLayoutVars>
          <dgm:bulletEnabled val="1"/>
        </dgm:presLayoutVars>
      </dgm:prSet>
      <dgm:spPr/>
      <dgm:t>
        <a:bodyPr/>
        <a:lstStyle/>
        <a:p>
          <a:endParaRPr lang="es-EC"/>
        </a:p>
      </dgm:t>
    </dgm:pt>
  </dgm:ptLst>
  <dgm:cxnLst>
    <dgm:cxn modelId="{2D85353F-FA5A-4752-8FF1-C9F46CC891FB}" type="presOf" srcId="{173AA228-A8AD-4F14-BC2E-20C73F142A00}" destId="{655600B9-E8F6-4ECA-9006-BA4E00CF24CE}" srcOrd="1" destOrd="0" presId="urn:microsoft.com/office/officeart/2005/8/layout/target3"/>
    <dgm:cxn modelId="{0EB05E1B-8837-4B77-BF95-8CDEB9FB6E3A}" type="presOf" srcId="{173AA228-A8AD-4F14-BC2E-20C73F142A00}" destId="{139C9EB1-223C-459D-93E7-18111A527DC3}" srcOrd="0" destOrd="0" presId="urn:microsoft.com/office/officeart/2005/8/layout/target3"/>
    <dgm:cxn modelId="{80892423-7E43-4EC1-AE15-0F4C1138C6ED}" srcId="{173AA228-A8AD-4F14-BC2E-20C73F142A00}" destId="{1DEE789E-59C3-411B-B745-5C7159E17482}" srcOrd="0" destOrd="0" parTransId="{69810789-3A11-4B9A-B2B8-E9BB1DD1673D}" sibTransId="{BEA23721-84E5-431C-AD6F-3AFCAEE8964A}"/>
    <dgm:cxn modelId="{3F0507F3-1F8C-47D9-9763-2120C5AE38B9}" type="presOf" srcId="{0965C1D1-1483-4CFF-9F05-D4758E5C35D2}" destId="{C258A829-9109-4022-96E4-9F0993E08C96}" srcOrd="1" destOrd="0" presId="urn:microsoft.com/office/officeart/2005/8/layout/target3"/>
    <dgm:cxn modelId="{D1B09771-EEC7-4665-96C4-137B287457CA}" srcId="{A04CDEC5-E1D7-499D-BDBE-D3B74493DF20}" destId="{173AA228-A8AD-4F14-BC2E-20C73F142A00}" srcOrd="1" destOrd="0" parTransId="{E85E9670-687A-452E-876C-2933F6E816EC}" sibTransId="{0B6205E4-CB22-427A-8467-16088D65E75D}"/>
    <dgm:cxn modelId="{031964DC-D344-48AE-ACCD-A3B7AFD251AC}" type="presOf" srcId="{1DEE789E-59C3-411B-B745-5C7159E17482}" destId="{C81E7962-2EB7-44A0-B54D-3CFEBF882BA0}" srcOrd="0" destOrd="0" presId="urn:microsoft.com/office/officeart/2005/8/layout/target3"/>
    <dgm:cxn modelId="{F50D6033-65AE-490D-BB0B-8A1EB14AB038}" type="presOf" srcId="{0965C1D1-1483-4CFF-9F05-D4758E5C35D2}" destId="{C58651CA-FED1-4F8B-B172-B9B73DCCA755}" srcOrd="0" destOrd="0" presId="urn:microsoft.com/office/officeart/2005/8/layout/target3"/>
    <dgm:cxn modelId="{2E5C39D8-158C-4EC4-AB24-CEE8582815D7}" type="presOf" srcId="{CA2DEA4D-C385-4875-8C18-C1670B5189EE}" destId="{5821E76D-F539-4A23-921B-70AA7C5D49CB}" srcOrd="0" destOrd="0" presId="urn:microsoft.com/office/officeart/2005/8/layout/target3"/>
    <dgm:cxn modelId="{3FCB30CA-BE46-42DD-A8CF-7C44367CF5D5}" srcId="{A04CDEC5-E1D7-499D-BDBE-D3B74493DF20}" destId="{0965C1D1-1483-4CFF-9F05-D4758E5C35D2}" srcOrd="0" destOrd="0" parTransId="{D1135C5B-5A2B-4D4B-A0AA-3A9E74207437}" sibTransId="{C8199CCB-37ED-4F36-9BFB-6DB21F67619C}"/>
    <dgm:cxn modelId="{8B4845DA-73B0-403B-9F2A-B7F2075CBA7E}" srcId="{0965C1D1-1483-4CFF-9F05-D4758E5C35D2}" destId="{CA2DEA4D-C385-4875-8C18-C1670B5189EE}" srcOrd="0" destOrd="0" parTransId="{6171B16C-9104-49CF-B469-AC8479EA3D7E}" sibTransId="{D1D2E4F8-0CE2-4219-AD4A-8926464F750C}"/>
    <dgm:cxn modelId="{479FA01D-6649-4646-ADFA-01717840BEF4}" type="presOf" srcId="{A04CDEC5-E1D7-499D-BDBE-D3B74493DF20}" destId="{2A786A03-4CB7-41D1-B976-93087BDA8A68}" srcOrd="0" destOrd="0" presId="urn:microsoft.com/office/officeart/2005/8/layout/target3"/>
    <dgm:cxn modelId="{F43EFC8D-58D7-46A2-B936-4D444A0C250D}" type="presParOf" srcId="{2A786A03-4CB7-41D1-B976-93087BDA8A68}" destId="{939B4BC7-F382-4E7F-BEF7-7073FED4B8A0}" srcOrd="0" destOrd="0" presId="urn:microsoft.com/office/officeart/2005/8/layout/target3"/>
    <dgm:cxn modelId="{A633F124-6888-455F-95CC-2EF37B243AFE}" type="presParOf" srcId="{2A786A03-4CB7-41D1-B976-93087BDA8A68}" destId="{F08688A7-9FDD-4126-8DE7-5C43EE74E8DA}" srcOrd="1" destOrd="0" presId="urn:microsoft.com/office/officeart/2005/8/layout/target3"/>
    <dgm:cxn modelId="{3A7794E8-73A1-48A7-BBFB-830EB10BD98A}" type="presParOf" srcId="{2A786A03-4CB7-41D1-B976-93087BDA8A68}" destId="{C58651CA-FED1-4F8B-B172-B9B73DCCA755}" srcOrd="2" destOrd="0" presId="urn:microsoft.com/office/officeart/2005/8/layout/target3"/>
    <dgm:cxn modelId="{5A904485-B4EE-4FE6-8F33-4C247282E860}" type="presParOf" srcId="{2A786A03-4CB7-41D1-B976-93087BDA8A68}" destId="{806C46C9-118A-4B8C-98C8-C4F522E4EB8F}" srcOrd="3" destOrd="0" presId="urn:microsoft.com/office/officeart/2005/8/layout/target3"/>
    <dgm:cxn modelId="{4A98C0BD-31CA-42BF-B0A6-4B1A7158E729}" type="presParOf" srcId="{2A786A03-4CB7-41D1-B976-93087BDA8A68}" destId="{129F281F-18EC-435E-9558-07C10D0614D7}" srcOrd="4" destOrd="0" presId="urn:microsoft.com/office/officeart/2005/8/layout/target3"/>
    <dgm:cxn modelId="{45D652C5-8CAA-49B5-898B-4101F68957F2}" type="presParOf" srcId="{2A786A03-4CB7-41D1-B976-93087BDA8A68}" destId="{139C9EB1-223C-459D-93E7-18111A527DC3}" srcOrd="5" destOrd="0" presId="urn:microsoft.com/office/officeart/2005/8/layout/target3"/>
    <dgm:cxn modelId="{7F669304-EC4D-480B-A053-AD90534FE90F}" type="presParOf" srcId="{2A786A03-4CB7-41D1-B976-93087BDA8A68}" destId="{C258A829-9109-4022-96E4-9F0993E08C96}" srcOrd="6" destOrd="0" presId="urn:microsoft.com/office/officeart/2005/8/layout/target3"/>
    <dgm:cxn modelId="{784A8A37-6C76-4AB9-8679-E10B0494E2DE}" type="presParOf" srcId="{2A786A03-4CB7-41D1-B976-93087BDA8A68}" destId="{5821E76D-F539-4A23-921B-70AA7C5D49CB}" srcOrd="7" destOrd="0" presId="urn:microsoft.com/office/officeart/2005/8/layout/target3"/>
    <dgm:cxn modelId="{C39E0FBB-4967-4311-9A01-16FE9EBC1DC5}" type="presParOf" srcId="{2A786A03-4CB7-41D1-B976-93087BDA8A68}" destId="{655600B9-E8F6-4ECA-9006-BA4E00CF24CE}" srcOrd="8" destOrd="0" presId="urn:microsoft.com/office/officeart/2005/8/layout/target3"/>
    <dgm:cxn modelId="{21DD5826-F4EB-4BAC-BDA2-C07B12B9D7F9}" type="presParOf" srcId="{2A786A03-4CB7-41D1-B976-93087BDA8A68}" destId="{C81E7962-2EB7-44A0-B54D-3CFEBF882BA0}"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2065BE-28FD-4C0B-AE0C-FAB77CF8051F}"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s-EC"/>
        </a:p>
      </dgm:t>
    </dgm:pt>
    <dgm:pt modelId="{5C951AD6-B74A-4B99-9034-088D397A1103}">
      <dgm:prSet phldrT="[Texto]" custT="1"/>
      <dgm:spPr/>
      <dgm:t>
        <a:bodyPr/>
        <a:lstStyle/>
        <a:p>
          <a:r>
            <a:rPr lang="es-EC" sz="2800" b="1" dirty="0" smtClean="0">
              <a:solidFill>
                <a:schemeClr val="tx1"/>
              </a:solidFill>
            </a:rPr>
            <a:t>Financiera</a:t>
          </a:r>
          <a:endParaRPr lang="es-EC" sz="2800" b="1" dirty="0">
            <a:solidFill>
              <a:schemeClr val="tx1"/>
            </a:solidFill>
          </a:endParaRPr>
        </a:p>
      </dgm:t>
    </dgm:pt>
    <dgm:pt modelId="{3ECAA7AF-8F00-4188-A3DC-0DDD11373F9C}" type="parTrans" cxnId="{7234AF1E-6BEB-4DDD-940F-6B80B3511D13}">
      <dgm:prSet/>
      <dgm:spPr/>
      <dgm:t>
        <a:bodyPr/>
        <a:lstStyle/>
        <a:p>
          <a:endParaRPr lang="es-EC" sz="2400">
            <a:solidFill>
              <a:schemeClr val="tx1"/>
            </a:solidFill>
          </a:endParaRPr>
        </a:p>
      </dgm:t>
    </dgm:pt>
    <dgm:pt modelId="{6EDA7D55-B03F-4D6E-BFC9-6F00A600D0D8}" type="sibTrans" cxnId="{7234AF1E-6BEB-4DDD-940F-6B80B3511D13}">
      <dgm:prSet/>
      <dgm:spPr/>
      <dgm:t>
        <a:bodyPr/>
        <a:lstStyle/>
        <a:p>
          <a:endParaRPr lang="es-EC" sz="2400">
            <a:solidFill>
              <a:schemeClr val="tx1"/>
            </a:solidFill>
          </a:endParaRPr>
        </a:p>
      </dgm:t>
    </dgm:pt>
    <dgm:pt modelId="{A62A3AD0-9B30-4DFC-9E37-34F0D9084DF1}">
      <dgm:prSet phldrT="[Texto]" custT="1"/>
      <dgm:spPr/>
      <dgm:t>
        <a:bodyPr/>
        <a:lstStyle/>
        <a:p>
          <a:r>
            <a:rPr lang="es-EC" sz="2000" dirty="0" smtClean="0">
              <a:solidFill>
                <a:schemeClr val="tx1"/>
              </a:solidFill>
            </a:rPr>
            <a:t>Mejorar estructura financiera</a:t>
          </a:r>
          <a:endParaRPr lang="es-EC" sz="2000" dirty="0">
            <a:solidFill>
              <a:schemeClr val="tx1"/>
            </a:solidFill>
          </a:endParaRPr>
        </a:p>
      </dgm:t>
    </dgm:pt>
    <dgm:pt modelId="{69D6B4B4-EDFE-4B14-A72B-D8A58B3BBE73}" type="parTrans" cxnId="{231DEE25-90CC-40BD-BD65-6400CA10E036}">
      <dgm:prSet/>
      <dgm:spPr/>
      <dgm:t>
        <a:bodyPr/>
        <a:lstStyle/>
        <a:p>
          <a:endParaRPr lang="es-EC" sz="2400">
            <a:solidFill>
              <a:schemeClr val="tx1"/>
            </a:solidFill>
          </a:endParaRPr>
        </a:p>
      </dgm:t>
    </dgm:pt>
    <dgm:pt modelId="{9CE30CA5-3E85-47F0-9319-D50641B0F6EA}" type="sibTrans" cxnId="{231DEE25-90CC-40BD-BD65-6400CA10E036}">
      <dgm:prSet/>
      <dgm:spPr/>
      <dgm:t>
        <a:bodyPr/>
        <a:lstStyle/>
        <a:p>
          <a:endParaRPr lang="es-EC" sz="2400">
            <a:solidFill>
              <a:schemeClr val="tx1"/>
            </a:solidFill>
          </a:endParaRPr>
        </a:p>
      </dgm:t>
    </dgm:pt>
    <dgm:pt modelId="{F103758C-63DE-4277-A605-79A15802ADC1}">
      <dgm:prSet phldrT="[Texto]" custT="1"/>
      <dgm:spPr/>
      <dgm:t>
        <a:bodyPr/>
        <a:lstStyle/>
        <a:p>
          <a:r>
            <a:rPr lang="es-EC" sz="2800" b="1" dirty="0" smtClean="0">
              <a:solidFill>
                <a:schemeClr val="tx1"/>
              </a:solidFill>
            </a:rPr>
            <a:t>Cliente</a:t>
          </a:r>
          <a:endParaRPr lang="es-EC" sz="2800" b="1" dirty="0">
            <a:solidFill>
              <a:schemeClr val="tx1"/>
            </a:solidFill>
          </a:endParaRPr>
        </a:p>
      </dgm:t>
    </dgm:pt>
    <dgm:pt modelId="{70558A24-728B-4A44-ACF4-91DADB899AD9}" type="parTrans" cxnId="{44D64A24-EB7D-45C8-B41C-ED7DF799ABC3}">
      <dgm:prSet/>
      <dgm:spPr/>
      <dgm:t>
        <a:bodyPr/>
        <a:lstStyle/>
        <a:p>
          <a:endParaRPr lang="es-EC" sz="2400">
            <a:solidFill>
              <a:schemeClr val="tx1"/>
            </a:solidFill>
          </a:endParaRPr>
        </a:p>
      </dgm:t>
    </dgm:pt>
    <dgm:pt modelId="{84C5A764-A6BA-422E-A3B6-5129B1851645}" type="sibTrans" cxnId="{44D64A24-EB7D-45C8-B41C-ED7DF799ABC3}">
      <dgm:prSet/>
      <dgm:spPr/>
      <dgm:t>
        <a:bodyPr/>
        <a:lstStyle/>
        <a:p>
          <a:endParaRPr lang="es-EC" sz="2400">
            <a:solidFill>
              <a:schemeClr val="tx1"/>
            </a:solidFill>
          </a:endParaRPr>
        </a:p>
      </dgm:t>
    </dgm:pt>
    <dgm:pt modelId="{79891CF6-2BD3-4C08-9A5F-0289B185A756}">
      <dgm:prSet phldrT="[Texto]" custT="1"/>
      <dgm:spPr/>
      <dgm:t>
        <a:bodyPr/>
        <a:lstStyle/>
        <a:p>
          <a:r>
            <a:rPr lang="es-EC" sz="2000" dirty="0" smtClean="0">
              <a:solidFill>
                <a:schemeClr val="tx1"/>
              </a:solidFill>
            </a:rPr>
            <a:t>Generar fidelidad en  el cliente</a:t>
          </a:r>
          <a:endParaRPr lang="es-EC" sz="2000" dirty="0">
            <a:solidFill>
              <a:schemeClr val="tx1"/>
            </a:solidFill>
          </a:endParaRPr>
        </a:p>
      </dgm:t>
    </dgm:pt>
    <dgm:pt modelId="{269B78B3-A002-47E3-A1A7-4A86CF469402}" type="parTrans" cxnId="{F95F7933-0E61-427D-873A-2E7D0F158B97}">
      <dgm:prSet/>
      <dgm:spPr/>
      <dgm:t>
        <a:bodyPr/>
        <a:lstStyle/>
        <a:p>
          <a:endParaRPr lang="es-EC" sz="2400">
            <a:solidFill>
              <a:schemeClr val="tx1"/>
            </a:solidFill>
          </a:endParaRPr>
        </a:p>
      </dgm:t>
    </dgm:pt>
    <dgm:pt modelId="{143464A4-2C81-413C-BAB5-63EAD507CB70}" type="sibTrans" cxnId="{F95F7933-0E61-427D-873A-2E7D0F158B97}">
      <dgm:prSet/>
      <dgm:spPr/>
      <dgm:t>
        <a:bodyPr/>
        <a:lstStyle/>
        <a:p>
          <a:endParaRPr lang="es-EC" sz="2400">
            <a:solidFill>
              <a:schemeClr val="tx1"/>
            </a:solidFill>
          </a:endParaRPr>
        </a:p>
      </dgm:t>
    </dgm:pt>
    <dgm:pt modelId="{511606B9-4634-4C66-869A-228EA22D5586}">
      <dgm:prSet phldrT="[Texto]" custT="1"/>
      <dgm:spPr/>
      <dgm:t>
        <a:bodyPr/>
        <a:lstStyle/>
        <a:p>
          <a:r>
            <a:rPr lang="es-EC" sz="2800" b="1" dirty="0" smtClean="0">
              <a:solidFill>
                <a:schemeClr val="tx1"/>
              </a:solidFill>
            </a:rPr>
            <a:t>Aprendizaje y Crecimiento</a:t>
          </a:r>
          <a:endParaRPr lang="es-EC" sz="2800" b="1" dirty="0">
            <a:solidFill>
              <a:schemeClr val="tx1"/>
            </a:solidFill>
          </a:endParaRPr>
        </a:p>
      </dgm:t>
    </dgm:pt>
    <dgm:pt modelId="{B4EC738B-02E0-493C-A761-A23D6DE1AFA6}" type="parTrans" cxnId="{49BE8964-3FA1-4DB4-B074-D154B1A47C6F}">
      <dgm:prSet/>
      <dgm:spPr/>
      <dgm:t>
        <a:bodyPr/>
        <a:lstStyle/>
        <a:p>
          <a:endParaRPr lang="es-EC" sz="2400">
            <a:solidFill>
              <a:schemeClr val="tx1"/>
            </a:solidFill>
          </a:endParaRPr>
        </a:p>
      </dgm:t>
    </dgm:pt>
    <dgm:pt modelId="{ED224784-1A31-4962-9862-0365233BA164}" type="sibTrans" cxnId="{49BE8964-3FA1-4DB4-B074-D154B1A47C6F}">
      <dgm:prSet/>
      <dgm:spPr/>
      <dgm:t>
        <a:bodyPr/>
        <a:lstStyle/>
        <a:p>
          <a:endParaRPr lang="es-EC" sz="2400">
            <a:solidFill>
              <a:schemeClr val="tx1"/>
            </a:solidFill>
          </a:endParaRPr>
        </a:p>
      </dgm:t>
    </dgm:pt>
    <dgm:pt modelId="{91883AA0-FF9C-48FD-AA96-D2E349C0EE26}">
      <dgm:prSet phldrT="[Texto]" custT="1"/>
      <dgm:spPr/>
      <dgm:t>
        <a:bodyPr/>
        <a:lstStyle/>
        <a:p>
          <a:r>
            <a:rPr lang="es-EC" sz="2000" dirty="0" smtClean="0">
              <a:solidFill>
                <a:schemeClr val="tx1"/>
              </a:solidFill>
            </a:rPr>
            <a:t>Realizar capacitaciones periódicas al personal</a:t>
          </a:r>
          <a:endParaRPr lang="es-EC" sz="2000" dirty="0">
            <a:solidFill>
              <a:schemeClr val="tx1"/>
            </a:solidFill>
          </a:endParaRPr>
        </a:p>
      </dgm:t>
    </dgm:pt>
    <dgm:pt modelId="{CCD0F50C-34E4-4E23-A798-DB3BFA840DE0}" type="parTrans" cxnId="{200F0135-7A8F-4EB2-A48E-3C1DCC2F8AD3}">
      <dgm:prSet/>
      <dgm:spPr/>
      <dgm:t>
        <a:bodyPr/>
        <a:lstStyle/>
        <a:p>
          <a:endParaRPr lang="es-EC" sz="2400">
            <a:solidFill>
              <a:schemeClr val="tx1"/>
            </a:solidFill>
          </a:endParaRPr>
        </a:p>
      </dgm:t>
    </dgm:pt>
    <dgm:pt modelId="{D0ABE6CF-59D9-47AB-8D33-5261E2AABA29}" type="sibTrans" cxnId="{200F0135-7A8F-4EB2-A48E-3C1DCC2F8AD3}">
      <dgm:prSet/>
      <dgm:spPr/>
      <dgm:t>
        <a:bodyPr/>
        <a:lstStyle/>
        <a:p>
          <a:endParaRPr lang="es-EC" sz="2400">
            <a:solidFill>
              <a:schemeClr val="tx1"/>
            </a:solidFill>
          </a:endParaRPr>
        </a:p>
      </dgm:t>
    </dgm:pt>
    <dgm:pt modelId="{57AA9841-039B-4F0A-887D-879A1E341CF4}">
      <dgm:prSet phldrT="[Texto]" custT="1"/>
      <dgm:spPr/>
      <dgm:t>
        <a:bodyPr/>
        <a:lstStyle/>
        <a:p>
          <a:r>
            <a:rPr lang="es-EC" sz="2800" b="1" dirty="0" smtClean="0">
              <a:solidFill>
                <a:schemeClr val="tx1"/>
              </a:solidFill>
            </a:rPr>
            <a:t>Procesos internos</a:t>
          </a:r>
          <a:endParaRPr lang="es-EC" sz="2800" b="1" dirty="0">
            <a:solidFill>
              <a:schemeClr val="tx1"/>
            </a:solidFill>
          </a:endParaRPr>
        </a:p>
      </dgm:t>
    </dgm:pt>
    <dgm:pt modelId="{8FA700D6-81A2-4A98-AE47-FF4C75ADE422}" type="parTrans" cxnId="{1010D564-4E52-4D96-A455-DB4E23B45D3E}">
      <dgm:prSet/>
      <dgm:spPr/>
      <dgm:t>
        <a:bodyPr/>
        <a:lstStyle/>
        <a:p>
          <a:endParaRPr lang="es-EC" sz="2400">
            <a:solidFill>
              <a:schemeClr val="tx1"/>
            </a:solidFill>
          </a:endParaRPr>
        </a:p>
      </dgm:t>
    </dgm:pt>
    <dgm:pt modelId="{E7D9F080-53E3-4893-A671-F3B13402437C}" type="sibTrans" cxnId="{1010D564-4E52-4D96-A455-DB4E23B45D3E}">
      <dgm:prSet/>
      <dgm:spPr/>
      <dgm:t>
        <a:bodyPr/>
        <a:lstStyle/>
        <a:p>
          <a:endParaRPr lang="es-EC" sz="2400">
            <a:solidFill>
              <a:schemeClr val="tx1"/>
            </a:solidFill>
          </a:endParaRPr>
        </a:p>
      </dgm:t>
    </dgm:pt>
    <dgm:pt modelId="{8080283D-4247-4F20-95CE-7518D8634771}">
      <dgm:prSet phldrT="[Texto]" custT="1"/>
      <dgm:spPr/>
      <dgm:t>
        <a:bodyPr/>
        <a:lstStyle/>
        <a:p>
          <a:r>
            <a:rPr lang="es-EC" sz="2000" dirty="0" smtClean="0">
              <a:solidFill>
                <a:schemeClr val="tx1"/>
              </a:solidFill>
            </a:rPr>
            <a:t>Garantizar la calidad en los servicios</a:t>
          </a:r>
          <a:endParaRPr lang="es-EC" sz="2000" dirty="0">
            <a:solidFill>
              <a:schemeClr val="tx1"/>
            </a:solidFill>
          </a:endParaRPr>
        </a:p>
      </dgm:t>
    </dgm:pt>
    <dgm:pt modelId="{C64165A4-21DC-4DE4-99C8-E62A5C9EB1CE}" type="parTrans" cxnId="{866B35D3-2435-4083-9701-B83DB4C263A8}">
      <dgm:prSet/>
      <dgm:spPr/>
      <dgm:t>
        <a:bodyPr/>
        <a:lstStyle/>
        <a:p>
          <a:endParaRPr lang="es-EC" sz="2400">
            <a:solidFill>
              <a:schemeClr val="tx1"/>
            </a:solidFill>
          </a:endParaRPr>
        </a:p>
      </dgm:t>
    </dgm:pt>
    <dgm:pt modelId="{741162B7-7F78-4649-943E-31DDB1F387DE}" type="sibTrans" cxnId="{866B35D3-2435-4083-9701-B83DB4C263A8}">
      <dgm:prSet/>
      <dgm:spPr/>
      <dgm:t>
        <a:bodyPr/>
        <a:lstStyle/>
        <a:p>
          <a:endParaRPr lang="es-EC" sz="2400">
            <a:solidFill>
              <a:schemeClr val="tx1"/>
            </a:solidFill>
          </a:endParaRPr>
        </a:p>
      </dgm:t>
    </dgm:pt>
    <dgm:pt modelId="{8EF624E5-02C9-40B3-8BFD-57F6462800EA}">
      <dgm:prSet phldrT="[Texto]" custT="1"/>
      <dgm:spPr/>
      <dgm:t>
        <a:bodyPr/>
        <a:lstStyle/>
        <a:p>
          <a:r>
            <a:rPr lang="es-EC" sz="2000" dirty="0" smtClean="0">
              <a:solidFill>
                <a:schemeClr val="tx1"/>
              </a:solidFill>
            </a:rPr>
            <a:t>Aumentar la rentabilidad</a:t>
          </a:r>
          <a:endParaRPr lang="es-EC" sz="2000" dirty="0">
            <a:solidFill>
              <a:schemeClr val="tx1"/>
            </a:solidFill>
          </a:endParaRPr>
        </a:p>
      </dgm:t>
    </dgm:pt>
    <dgm:pt modelId="{681B2244-E6E0-4C3F-BF49-2A4E5B9B7CFD}" type="parTrans" cxnId="{EACBC107-380B-468B-9E6A-61CF3E6FE22B}">
      <dgm:prSet/>
      <dgm:spPr/>
      <dgm:t>
        <a:bodyPr/>
        <a:lstStyle/>
        <a:p>
          <a:endParaRPr lang="es-EC" sz="2400">
            <a:solidFill>
              <a:schemeClr val="tx1"/>
            </a:solidFill>
          </a:endParaRPr>
        </a:p>
      </dgm:t>
    </dgm:pt>
    <dgm:pt modelId="{A7DA576E-EEA8-4B18-AD51-0325CF51DEBF}" type="sibTrans" cxnId="{EACBC107-380B-468B-9E6A-61CF3E6FE22B}">
      <dgm:prSet/>
      <dgm:spPr/>
      <dgm:t>
        <a:bodyPr/>
        <a:lstStyle/>
        <a:p>
          <a:endParaRPr lang="es-EC" sz="2400">
            <a:solidFill>
              <a:schemeClr val="tx1"/>
            </a:solidFill>
          </a:endParaRPr>
        </a:p>
      </dgm:t>
    </dgm:pt>
    <dgm:pt modelId="{DC99195B-0936-4517-9724-196A2D4BCB00}" type="pres">
      <dgm:prSet presAssocID="{B32065BE-28FD-4C0B-AE0C-FAB77CF8051F}" presName="cycleMatrixDiagram" presStyleCnt="0">
        <dgm:presLayoutVars>
          <dgm:chMax val="1"/>
          <dgm:dir/>
          <dgm:animLvl val="lvl"/>
          <dgm:resizeHandles val="exact"/>
        </dgm:presLayoutVars>
      </dgm:prSet>
      <dgm:spPr/>
      <dgm:t>
        <a:bodyPr/>
        <a:lstStyle/>
        <a:p>
          <a:endParaRPr lang="es-EC"/>
        </a:p>
      </dgm:t>
    </dgm:pt>
    <dgm:pt modelId="{35E3CBD6-A2C1-4C9F-8D66-F80492CD2882}" type="pres">
      <dgm:prSet presAssocID="{B32065BE-28FD-4C0B-AE0C-FAB77CF8051F}" presName="children" presStyleCnt="0"/>
      <dgm:spPr/>
    </dgm:pt>
    <dgm:pt modelId="{874D80B8-CC9E-476F-A596-299D529EAF8E}" type="pres">
      <dgm:prSet presAssocID="{B32065BE-28FD-4C0B-AE0C-FAB77CF8051F}" presName="child1group" presStyleCnt="0"/>
      <dgm:spPr/>
    </dgm:pt>
    <dgm:pt modelId="{F76D7C57-3978-498E-A6E1-0139DA55AAB4}" type="pres">
      <dgm:prSet presAssocID="{B32065BE-28FD-4C0B-AE0C-FAB77CF8051F}" presName="child1" presStyleLbl="bgAcc1" presStyleIdx="0" presStyleCnt="4"/>
      <dgm:spPr/>
      <dgm:t>
        <a:bodyPr/>
        <a:lstStyle/>
        <a:p>
          <a:endParaRPr lang="es-EC"/>
        </a:p>
      </dgm:t>
    </dgm:pt>
    <dgm:pt modelId="{CF7DCB64-1954-4F8B-9049-224287F6EFFB}" type="pres">
      <dgm:prSet presAssocID="{B32065BE-28FD-4C0B-AE0C-FAB77CF8051F}" presName="child1Text" presStyleLbl="bgAcc1" presStyleIdx="0" presStyleCnt="4">
        <dgm:presLayoutVars>
          <dgm:bulletEnabled val="1"/>
        </dgm:presLayoutVars>
      </dgm:prSet>
      <dgm:spPr/>
      <dgm:t>
        <a:bodyPr/>
        <a:lstStyle/>
        <a:p>
          <a:endParaRPr lang="es-EC"/>
        </a:p>
      </dgm:t>
    </dgm:pt>
    <dgm:pt modelId="{2AF0EE83-52D3-47C4-A19D-D3B218D0C134}" type="pres">
      <dgm:prSet presAssocID="{B32065BE-28FD-4C0B-AE0C-FAB77CF8051F}" presName="child2group" presStyleCnt="0"/>
      <dgm:spPr/>
    </dgm:pt>
    <dgm:pt modelId="{D2BD95DB-6681-4C2E-B990-40280C897574}" type="pres">
      <dgm:prSet presAssocID="{B32065BE-28FD-4C0B-AE0C-FAB77CF8051F}" presName="child2" presStyleLbl="bgAcc1" presStyleIdx="1" presStyleCnt="4"/>
      <dgm:spPr/>
      <dgm:t>
        <a:bodyPr/>
        <a:lstStyle/>
        <a:p>
          <a:endParaRPr lang="es-EC"/>
        </a:p>
      </dgm:t>
    </dgm:pt>
    <dgm:pt modelId="{DF092323-4621-4369-A4E3-57BA2F3109DF}" type="pres">
      <dgm:prSet presAssocID="{B32065BE-28FD-4C0B-AE0C-FAB77CF8051F}" presName="child2Text" presStyleLbl="bgAcc1" presStyleIdx="1" presStyleCnt="4">
        <dgm:presLayoutVars>
          <dgm:bulletEnabled val="1"/>
        </dgm:presLayoutVars>
      </dgm:prSet>
      <dgm:spPr/>
      <dgm:t>
        <a:bodyPr/>
        <a:lstStyle/>
        <a:p>
          <a:endParaRPr lang="es-EC"/>
        </a:p>
      </dgm:t>
    </dgm:pt>
    <dgm:pt modelId="{499F9CA9-2DC7-46F7-BC79-7AACE8AF44FA}" type="pres">
      <dgm:prSet presAssocID="{B32065BE-28FD-4C0B-AE0C-FAB77CF8051F}" presName="child3group" presStyleCnt="0"/>
      <dgm:spPr/>
    </dgm:pt>
    <dgm:pt modelId="{420B997A-1985-4B83-8DAB-5BF27EDBA00D}" type="pres">
      <dgm:prSet presAssocID="{B32065BE-28FD-4C0B-AE0C-FAB77CF8051F}" presName="child3" presStyleLbl="bgAcc1" presStyleIdx="2" presStyleCnt="4" custScaleX="117351" custLinFactNeighborX="17351"/>
      <dgm:spPr/>
      <dgm:t>
        <a:bodyPr/>
        <a:lstStyle/>
        <a:p>
          <a:endParaRPr lang="es-EC"/>
        </a:p>
      </dgm:t>
    </dgm:pt>
    <dgm:pt modelId="{DBD8D0A3-24ED-4290-931C-93D0CE8A22C6}" type="pres">
      <dgm:prSet presAssocID="{B32065BE-28FD-4C0B-AE0C-FAB77CF8051F}" presName="child3Text" presStyleLbl="bgAcc1" presStyleIdx="2" presStyleCnt="4">
        <dgm:presLayoutVars>
          <dgm:bulletEnabled val="1"/>
        </dgm:presLayoutVars>
      </dgm:prSet>
      <dgm:spPr/>
      <dgm:t>
        <a:bodyPr/>
        <a:lstStyle/>
        <a:p>
          <a:endParaRPr lang="es-EC"/>
        </a:p>
      </dgm:t>
    </dgm:pt>
    <dgm:pt modelId="{5B48A2E9-B77F-485A-9BC8-1E8C3097E710}" type="pres">
      <dgm:prSet presAssocID="{B32065BE-28FD-4C0B-AE0C-FAB77CF8051F}" presName="child4group" presStyleCnt="0"/>
      <dgm:spPr/>
    </dgm:pt>
    <dgm:pt modelId="{3DA5C576-36FF-4854-9CD9-F96D55A5E0DC}" type="pres">
      <dgm:prSet presAssocID="{B32065BE-28FD-4C0B-AE0C-FAB77CF8051F}" presName="child4" presStyleLbl="bgAcc1" presStyleIdx="3" presStyleCnt="4"/>
      <dgm:spPr/>
      <dgm:t>
        <a:bodyPr/>
        <a:lstStyle/>
        <a:p>
          <a:endParaRPr lang="es-EC"/>
        </a:p>
      </dgm:t>
    </dgm:pt>
    <dgm:pt modelId="{17FEEE02-90CF-4F68-8FAD-3EE1CCB4BC5C}" type="pres">
      <dgm:prSet presAssocID="{B32065BE-28FD-4C0B-AE0C-FAB77CF8051F}" presName="child4Text" presStyleLbl="bgAcc1" presStyleIdx="3" presStyleCnt="4">
        <dgm:presLayoutVars>
          <dgm:bulletEnabled val="1"/>
        </dgm:presLayoutVars>
      </dgm:prSet>
      <dgm:spPr/>
      <dgm:t>
        <a:bodyPr/>
        <a:lstStyle/>
        <a:p>
          <a:endParaRPr lang="es-EC"/>
        </a:p>
      </dgm:t>
    </dgm:pt>
    <dgm:pt modelId="{CAE54816-F40C-4DC3-BF1B-679E0050DE97}" type="pres">
      <dgm:prSet presAssocID="{B32065BE-28FD-4C0B-AE0C-FAB77CF8051F}" presName="childPlaceholder" presStyleCnt="0"/>
      <dgm:spPr/>
    </dgm:pt>
    <dgm:pt modelId="{7FF1F35E-BE57-484C-BCBB-73E763C34B99}" type="pres">
      <dgm:prSet presAssocID="{B32065BE-28FD-4C0B-AE0C-FAB77CF8051F}" presName="circle" presStyleCnt="0"/>
      <dgm:spPr/>
    </dgm:pt>
    <dgm:pt modelId="{8AAE4C02-1CCC-43C6-85DC-8FC39534454F}" type="pres">
      <dgm:prSet presAssocID="{B32065BE-28FD-4C0B-AE0C-FAB77CF8051F}" presName="quadrant1" presStyleLbl="node1" presStyleIdx="0" presStyleCnt="4" custScaleX="104261" custScaleY="107124">
        <dgm:presLayoutVars>
          <dgm:chMax val="1"/>
          <dgm:bulletEnabled val="1"/>
        </dgm:presLayoutVars>
      </dgm:prSet>
      <dgm:spPr/>
      <dgm:t>
        <a:bodyPr/>
        <a:lstStyle/>
        <a:p>
          <a:endParaRPr lang="es-EC"/>
        </a:p>
      </dgm:t>
    </dgm:pt>
    <dgm:pt modelId="{C1FDD6E4-3FD5-4EB1-8CDC-AE40D5069592}" type="pres">
      <dgm:prSet presAssocID="{B32065BE-28FD-4C0B-AE0C-FAB77CF8051F}" presName="quadrant2" presStyleLbl="node1" presStyleIdx="1" presStyleCnt="4" custScaleX="104935" custScaleY="106114">
        <dgm:presLayoutVars>
          <dgm:chMax val="1"/>
          <dgm:bulletEnabled val="1"/>
        </dgm:presLayoutVars>
      </dgm:prSet>
      <dgm:spPr/>
      <dgm:t>
        <a:bodyPr/>
        <a:lstStyle/>
        <a:p>
          <a:endParaRPr lang="es-EC"/>
        </a:p>
      </dgm:t>
    </dgm:pt>
    <dgm:pt modelId="{99672572-B0D8-4993-80D0-4BA5F561493B}" type="pres">
      <dgm:prSet presAssocID="{B32065BE-28FD-4C0B-AE0C-FAB77CF8051F}" presName="quadrant3" presStyleLbl="node1" presStyleIdx="2" presStyleCnt="4" custScaleX="103924" custScaleY="99039">
        <dgm:presLayoutVars>
          <dgm:chMax val="1"/>
          <dgm:bulletEnabled val="1"/>
        </dgm:presLayoutVars>
      </dgm:prSet>
      <dgm:spPr/>
      <dgm:t>
        <a:bodyPr/>
        <a:lstStyle/>
        <a:p>
          <a:endParaRPr lang="es-EC"/>
        </a:p>
      </dgm:t>
    </dgm:pt>
    <dgm:pt modelId="{1BC05E84-160C-4327-BB41-F367586BCBAE}" type="pres">
      <dgm:prSet presAssocID="{B32065BE-28FD-4C0B-AE0C-FAB77CF8051F}" presName="quadrant4" presStyleLbl="node1" presStyleIdx="3" presStyleCnt="4" custScaleX="103250" custScaleY="98028">
        <dgm:presLayoutVars>
          <dgm:chMax val="1"/>
          <dgm:bulletEnabled val="1"/>
        </dgm:presLayoutVars>
      </dgm:prSet>
      <dgm:spPr/>
      <dgm:t>
        <a:bodyPr/>
        <a:lstStyle/>
        <a:p>
          <a:endParaRPr lang="es-EC"/>
        </a:p>
      </dgm:t>
    </dgm:pt>
    <dgm:pt modelId="{82051A1B-097D-4609-ABA8-B25EA2BEC38F}" type="pres">
      <dgm:prSet presAssocID="{B32065BE-28FD-4C0B-AE0C-FAB77CF8051F}" presName="quadrantPlaceholder" presStyleCnt="0"/>
      <dgm:spPr/>
    </dgm:pt>
    <dgm:pt modelId="{DACF9150-1C0B-49AD-B92D-13E396D8B409}" type="pres">
      <dgm:prSet presAssocID="{B32065BE-28FD-4C0B-AE0C-FAB77CF8051F}" presName="center1" presStyleLbl="fgShp" presStyleIdx="0" presStyleCnt="2"/>
      <dgm:spPr/>
    </dgm:pt>
    <dgm:pt modelId="{E392929A-CFC1-4A09-A035-1A28E6FDD52C}" type="pres">
      <dgm:prSet presAssocID="{B32065BE-28FD-4C0B-AE0C-FAB77CF8051F}" presName="center2" presStyleLbl="fgShp" presStyleIdx="1" presStyleCnt="2"/>
      <dgm:spPr/>
    </dgm:pt>
  </dgm:ptLst>
  <dgm:cxnLst>
    <dgm:cxn modelId="{49BE8964-3FA1-4DB4-B074-D154B1A47C6F}" srcId="{B32065BE-28FD-4C0B-AE0C-FAB77CF8051F}" destId="{511606B9-4634-4C66-869A-228EA22D5586}" srcOrd="2" destOrd="0" parTransId="{B4EC738B-02E0-493C-A761-A23D6DE1AFA6}" sibTransId="{ED224784-1A31-4962-9862-0365233BA164}"/>
    <dgm:cxn modelId="{866B35D3-2435-4083-9701-B83DB4C263A8}" srcId="{57AA9841-039B-4F0A-887D-879A1E341CF4}" destId="{8080283D-4247-4F20-95CE-7518D8634771}" srcOrd="0" destOrd="0" parTransId="{C64165A4-21DC-4DE4-99C8-E62A5C9EB1CE}" sibTransId="{741162B7-7F78-4649-943E-31DDB1F387DE}"/>
    <dgm:cxn modelId="{8782C5D4-FB4B-4499-9260-D61291F4A96E}" type="presOf" srcId="{A62A3AD0-9B30-4DFC-9E37-34F0D9084DF1}" destId="{CF7DCB64-1954-4F8B-9049-224287F6EFFB}" srcOrd="1" destOrd="0" presId="urn:microsoft.com/office/officeart/2005/8/layout/cycle4"/>
    <dgm:cxn modelId="{200F0135-7A8F-4EB2-A48E-3C1DCC2F8AD3}" srcId="{511606B9-4634-4C66-869A-228EA22D5586}" destId="{91883AA0-FF9C-48FD-AA96-D2E349C0EE26}" srcOrd="0" destOrd="0" parTransId="{CCD0F50C-34E4-4E23-A798-DB3BFA840DE0}" sibTransId="{D0ABE6CF-59D9-47AB-8D33-5261E2AABA29}"/>
    <dgm:cxn modelId="{81FDF2F9-0795-49E4-A30D-159DC56EDB65}" type="presOf" srcId="{79891CF6-2BD3-4C08-9A5F-0289B185A756}" destId="{DF092323-4621-4369-A4E3-57BA2F3109DF}" srcOrd="1" destOrd="0" presId="urn:microsoft.com/office/officeart/2005/8/layout/cycle4"/>
    <dgm:cxn modelId="{B4820FB3-5B3C-463A-B01A-BD86D4901524}" type="presOf" srcId="{B32065BE-28FD-4C0B-AE0C-FAB77CF8051F}" destId="{DC99195B-0936-4517-9724-196A2D4BCB00}" srcOrd="0" destOrd="0" presId="urn:microsoft.com/office/officeart/2005/8/layout/cycle4"/>
    <dgm:cxn modelId="{1010D564-4E52-4D96-A455-DB4E23B45D3E}" srcId="{B32065BE-28FD-4C0B-AE0C-FAB77CF8051F}" destId="{57AA9841-039B-4F0A-887D-879A1E341CF4}" srcOrd="3" destOrd="0" parTransId="{8FA700D6-81A2-4A98-AE47-FF4C75ADE422}" sibTransId="{E7D9F080-53E3-4893-A671-F3B13402437C}"/>
    <dgm:cxn modelId="{06024259-1394-4759-9723-912910E3A811}" type="presOf" srcId="{57AA9841-039B-4F0A-887D-879A1E341CF4}" destId="{1BC05E84-160C-4327-BB41-F367586BCBAE}" srcOrd="0" destOrd="0" presId="urn:microsoft.com/office/officeart/2005/8/layout/cycle4"/>
    <dgm:cxn modelId="{503FD820-AACF-48C4-B998-009257C59708}" type="presOf" srcId="{A62A3AD0-9B30-4DFC-9E37-34F0D9084DF1}" destId="{F76D7C57-3978-498E-A6E1-0139DA55AAB4}" srcOrd="0" destOrd="0" presId="urn:microsoft.com/office/officeart/2005/8/layout/cycle4"/>
    <dgm:cxn modelId="{8D6C491B-493A-4CB9-977A-DF2F76AA45E4}" type="presOf" srcId="{91883AA0-FF9C-48FD-AA96-D2E349C0EE26}" destId="{DBD8D0A3-24ED-4290-931C-93D0CE8A22C6}" srcOrd="1" destOrd="0" presId="urn:microsoft.com/office/officeart/2005/8/layout/cycle4"/>
    <dgm:cxn modelId="{F95F7933-0E61-427D-873A-2E7D0F158B97}" srcId="{F103758C-63DE-4277-A605-79A15802ADC1}" destId="{79891CF6-2BD3-4C08-9A5F-0289B185A756}" srcOrd="0" destOrd="0" parTransId="{269B78B3-A002-47E3-A1A7-4A86CF469402}" sibTransId="{143464A4-2C81-413C-BAB5-63EAD507CB70}"/>
    <dgm:cxn modelId="{093969DE-2385-4E87-B9AC-3829EB7614E7}" type="presOf" srcId="{5C951AD6-B74A-4B99-9034-088D397A1103}" destId="{8AAE4C02-1CCC-43C6-85DC-8FC39534454F}" srcOrd="0" destOrd="0" presId="urn:microsoft.com/office/officeart/2005/8/layout/cycle4"/>
    <dgm:cxn modelId="{231DEE25-90CC-40BD-BD65-6400CA10E036}" srcId="{5C951AD6-B74A-4B99-9034-088D397A1103}" destId="{A62A3AD0-9B30-4DFC-9E37-34F0D9084DF1}" srcOrd="0" destOrd="0" parTransId="{69D6B4B4-EDFE-4B14-A72B-D8A58B3BBE73}" sibTransId="{9CE30CA5-3E85-47F0-9319-D50641B0F6EA}"/>
    <dgm:cxn modelId="{BCBC9EE9-F06E-408A-9890-BCCCA0894B45}" type="presOf" srcId="{511606B9-4634-4C66-869A-228EA22D5586}" destId="{99672572-B0D8-4993-80D0-4BA5F561493B}" srcOrd="0" destOrd="0" presId="urn:microsoft.com/office/officeart/2005/8/layout/cycle4"/>
    <dgm:cxn modelId="{E850C1C3-3DD6-4FD4-B88B-A9D9F5413C5B}" type="presOf" srcId="{8080283D-4247-4F20-95CE-7518D8634771}" destId="{17FEEE02-90CF-4F68-8FAD-3EE1CCB4BC5C}" srcOrd="1" destOrd="0" presId="urn:microsoft.com/office/officeart/2005/8/layout/cycle4"/>
    <dgm:cxn modelId="{640F09C4-EF9D-4332-AFAA-BBD4292ADC15}" type="presOf" srcId="{8EF624E5-02C9-40B3-8BFD-57F6462800EA}" destId="{CF7DCB64-1954-4F8B-9049-224287F6EFFB}" srcOrd="1" destOrd="1" presId="urn:microsoft.com/office/officeart/2005/8/layout/cycle4"/>
    <dgm:cxn modelId="{66904064-24B6-4E7E-8BF5-FF46E4212D68}" type="presOf" srcId="{8EF624E5-02C9-40B3-8BFD-57F6462800EA}" destId="{F76D7C57-3978-498E-A6E1-0139DA55AAB4}" srcOrd="0" destOrd="1" presId="urn:microsoft.com/office/officeart/2005/8/layout/cycle4"/>
    <dgm:cxn modelId="{EACBC107-380B-468B-9E6A-61CF3E6FE22B}" srcId="{5C951AD6-B74A-4B99-9034-088D397A1103}" destId="{8EF624E5-02C9-40B3-8BFD-57F6462800EA}" srcOrd="1" destOrd="0" parTransId="{681B2244-E6E0-4C3F-BF49-2A4E5B9B7CFD}" sibTransId="{A7DA576E-EEA8-4B18-AD51-0325CF51DEBF}"/>
    <dgm:cxn modelId="{7234AF1E-6BEB-4DDD-940F-6B80B3511D13}" srcId="{B32065BE-28FD-4C0B-AE0C-FAB77CF8051F}" destId="{5C951AD6-B74A-4B99-9034-088D397A1103}" srcOrd="0" destOrd="0" parTransId="{3ECAA7AF-8F00-4188-A3DC-0DDD11373F9C}" sibTransId="{6EDA7D55-B03F-4D6E-BFC9-6F00A600D0D8}"/>
    <dgm:cxn modelId="{DB1392BB-52B1-4BBE-A616-3A1C00C3D897}" type="presOf" srcId="{79891CF6-2BD3-4C08-9A5F-0289B185A756}" destId="{D2BD95DB-6681-4C2E-B990-40280C897574}" srcOrd="0" destOrd="0" presId="urn:microsoft.com/office/officeart/2005/8/layout/cycle4"/>
    <dgm:cxn modelId="{E4B666D9-A6A6-451C-989F-D32B8AFAC4B6}" type="presOf" srcId="{91883AA0-FF9C-48FD-AA96-D2E349C0EE26}" destId="{420B997A-1985-4B83-8DAB-5BF27EDBA00D}" srcOrd="0" destOrd="0" presId="urn:microsoft.com/office/officeart/2005/8/layout/cycle4"/>
    <dgm:cxn modelId="{F8441102-3BE3-4D69-975B-39CCF0EB5BF8}" type="presOf" srcId="{8080283D-4247-4F20-95CE-7518D8634771}" destId="{3DA5C576-36FF-4854-9CD9-F96D55A5E0DC}" srcOrd="0" destOrd="0" presId="urn:microsoft.com/office/officeart/2005/8/layout/cycle4"/>
    <dgm:cxn modelId="{44D64A24-EB7D-45C8-B41C-ED7DF799ABC3}" srcId="{B32065BE-28FD-4C0B-AE0C-FAB77CF8051F}" destId="{F103758C-63DE-4277-A605-79A15802ADC1}" srcOrd="1" destOrd="0" parTransId="{70558A24-728B-4A44-ACF4-91DADB899AD9}" sibTransId="{84C5A764-A6BA-422E-A3B6-5129B1851645}"/>
    <dgm:cxn modelId="{9F869BFD-D492-4038-8359-B6381FA691E3}" type="presOf" srcId="{F103758C-63DE-4277-A605-79A15802ADC1}" destId="{C1FDD6E4-3FD5-4EB1-8CDC-AE40D5069592}" srcOrd="0" destOrd="0" presId="urn:microsoft.com/office/officeart/2005/8/layout/cycle4"/>
    <dgm:cxn modelId="{02C7D541-AF6C-4385-B0C0-10ACF900F3AF}" type="presParOf" srcId="{DC99195B-0936-4517-9724-196A2D4BCB00}" destId="{35E3CBD6-A2C1-4C9F-8D66-F80492CD2882}" srcOrd="0" destOrd="0" presId="urn:microsoft.com/office/officeart/2005/8/layout/cycle4"/>
    <dgm:cxn modelId="{42F9582F-DF60-4679-8EB6-6F640CF69D3A}" type="presParOf" srcId="{35E3CBD6-A2C1-4C9F-8D66-F80492CD2882}" destId="{874D80B8-CC9E-476F-A596-299D529EAF8E}" srcOrd="0" destOrd="0" presId="urn:microsoft.com/office/officeart/2005/8/layout/cycle4"/>
    <dgm:cxn modelId="{0D363115-2A5E-4328-96BD-073EB0436DDA}" type="presParOf" srcId="{874D80B8-CC9E-476F-A596-299D529EAF8E}" destId="{F76D7C57-3978-498E-A6E1-0139DA55AAB4}" srcOrd="0" destOrd="0" presId="urn:microsoft.com/office/officeart/2005/8/layout/cycle4"/>
    <dgm:cxn modelId="{E25FE168-0B69-4AAA-A676-32A0A86575F7}" type="presParOf" srcId="{874D80B8-CC9E-476F-A596-299D529EAF8E}" destId="{CF7DCB64-1954-4F8B-9049-224287F6EFFB}" srcOrd="1" destOrd="0" presId="urn:microsoft.com/office/officeart/2005/8/layout/cycle4"/>
    <dgm:cxn modelId="{CEF19C7E-29EF-4729-ACFF-7A2491BAD813}" type="presParOf" srcId="{35E3CBD6-A2C1-4C9F-8D66-F80492CD2882}" destId="{2AF0EE83-52D3-47C4-A19D-D3B218D0C134}" srcOrd="1" destOrd="0" presId="urn:microsoft.com/office/officeart/2005/8/layout/cycle4"/>
    <dgm:cxn modelId="{E6E4D6C2-66E9-4BE1-80CB-A4BF2AC17B8A}" type="presParOf" srcId="{2AF0EE83-52D3-47C4-A19D-D3B218D0C134}" destId="{D2BD95DB-6681-4C2E-B990-40280C897574}" srcOrd="0" destOrd="0" presId="urn:microsoft.com/office/officeart/2005/8/layout/cycle4"/>
    <dgm:cxn modelId="{1D6E5AFC-6D87-4FF8-B5B4-6956CB18D8DF}" type="presParOf" srcId="{2AF0EE83-52D3-47C4-A19D-D3B218D0C134}" destId="{DF092323-4621-4369-A4E3-57BA2F3109DF}" srcOrd="1" destOrd="0" presId="urn:microsoft.com/office/officeart/2005/8/layout/cycle4"/>
    <dgm:cxn modelId="{BDA370C8-A5C1-4668-A7C0-16329C273848}" type="presParOf" srcId="{35E3CBD6-A2C1-4C9F-8D66-F80492CD2882}" destId="{499F9CA9-2DC7-46F7-BC79-7AACE8AF44FA}" srcOrd="2" destOrd="0" presId="urn:microsoft.com/office/officeart/2005/8/layout/cycle4"/>
    <dgm:cxn modelId="{809745C5-77D0-4193-8846-AAB66EAB982E}" type="presParOf" srcId="{499F9CA9-2DC7-46F7-BC79-7AACE8AF44FA}" destId="{420B997A-1985-4B83-8DAB-5BF27EDBA00D}" srcOrd="0" destOrd="0" presId="urn:microsoft.com/office/officeart/2005/8/layout/cycle4"/>
    <dgm:cxn modelId="{D0C64362-3120-49BC-A303-59E16E85FDC3}" type="presParOf" srcId="{499F9CA9-2DC7-46F7-BC79-7AACE8AF44FA}" destId="{DBD8D0A3-24ED-4290-931C-93D0CE8A22C6}" srcOrd="1" destOrd="0" presId="urn:microsoft.com/office/officeart/2005/8/layout/cycle4"/>
    <dgm:cxn modelId="{EF8A4968-CB6C-4E63-AB92-B578D90A198C}" type="presParOf" srcId="{35E3CBD6-A2C1-4C9F-8D66-F80492CD2882}" destId="{5B48A2E9-B77F-485A-9BC8-1E8C3097E710}" srcOrd="3" destOrd="0" presId="urn:microsoft.com/office/officeart/2005/8/layout/cycle4"/>
    <dgm:cxn modelId="{18DC10C4-DEAF-48A7-BAD3-476A629E418D}" type="presParOf" srcId="{5B48A2E9-B77F-485A-9BC8-1E8C3097E710}" destId="{3DA5C576-36FF-4854-9CD9-F96D55A5E0DC}" srcOrd="0" destOrd="0" presId="urn:microsoft.com/office/officeart/2005/8/layout/cycle4"/>
    <dgm:cxn modelId="{9DFFC31B-C96C-4394-B8BE-B63A9D581B9E}" type="presParOf" srcId="{5B48A2E9-B77F-485A-9BC8-1E8C3097E710}" destId="{17FEEE02-90CF-4F68-8FAD-3EE1CCB4BC5C}" srcOrd="1" destOrd="0" presId="urn:microsoft.com/office/officeart/2005/8/layout/cycle4"/>
    <dgm:cxn modelId="{FACA03C4-8628-4D3C-917C-EB054019EFAA}" type="presParOf" srcId="{35E3CBD6-A2C1-4C9F-8D66-F80492CD2882}" destId="{CAE54816-F40C-4DC3-BF1B-679E0050DE97}" srcOrd="4" destOrd="0" presId="urn:microsoft.com/office/officeart/2005/8/layout/cycle4"/>
    <dgm:cxn modelId="{38AF1913-F4DC-4700-8219-FA38394FDA33}" type="presParOf" srcId="{DC99195B-0936-4517-9724-196A2D4BCB00}" destId="{7FF1F35E-BE57-484C-BCBB-73E763C34B99}" srcOrd="1" destOrd="0" presId="urn:microsoft.com/office/officeart/2005/8/layout/cycle4"/>
    <dgm:cxn modelId="{9B24033D-E5E4-471F-AB85-84CB80327A71}" type="presParOf" srcId="{7FF1F35E-BE57-484C-BCBB-73E763C34B99}" destId="{8AAE4C02-1CCC-43C6-85DC-8FC39534454F}" srcOrd="0" destOrd="0" presId="urn:microsoft.com/office/officeart/2005/8/layout/cycle4"/>
    <dgm:cxn modelId="{56C47351-A9B0-4714-BD48-4C306A5837F5}" type="presParOf" srcId="{7FF1F35E-BE57-484C-BCBB-73E763C34B99}" destId="{C1FDD6E4-3FD5-4EB1-8CDC-AE40D5069592}" srcOrd="1" destOrd="0" presId="urn:microsoft.com/office/officeart/2005/8/layout/cycle4"/>
    <dgm:cxn modelId="{5244AE6F-B9B1-41A0-9A13-A87CC2BE8604}" type="presParOf" srcId="{7FF1F35E-BE57-484C-BCBB-73E763C34B99}" destId="{99672572-B0D8-4993-80D0-4BA5F561493B}" srcOrd="2" destOrd="0" presId="urn:microsoft.com/office/officeart/2005/8/layout/cycle4"/>
    <dgm:cxn modelId="{E7934A73-3A9C-43DE-A1B5-E60B2ADBE36A}" type="presParOf" srcId="{7FF1F35E-BE57-484C-BCBB-73E763C34B99}" destId="{1BC05E84-160C-4327-BB41-F367586BCBAE}" srcOrd="3" destOrd="0" presId="urn:microsoft.com/office/officeart/2005/8/layout/cycle4"/>
    <dgm:cxn modelId="{77602204-3CAD-4259-8C5C-9EDC32C772A3}" type="presParOf" srcId="{7FF1F35E-BE57-484C-BCBB-73E763C34B99}" destId="{82051A1B-097D-4609-ABA8-B25EA2BEC38F}" srcOrd="4" destOrd="0" presId="urn:microsoft.com/office/officeart/2005/8/layout/cycle4"/>
    <dgm:cxn modelId="{E8FCA8AA-252B-4FD1-8FB6-14C32B037DA9}" type="presParOf" srcId="{DC99195B-0936-4517-9724-196A2D4BCB00}" destId="{DACF9150-1C0B-49AD-B92D-13E396D8B409}" srcOrd="2" destOrd="0" presId="urn:microsoft.com/office/officeart/2005/8/layout/cycle4"/>
    <dgm:cxn modelId="{DFC5C17E-FF68-4A80-94DB-C62C88C1A879}" type="presParOf" srcId="{DC99195B-0936-4517-9724-196A2D4BCB00}" destId="{E392929A-CFC1-4A09-A035-1A28E6FDD52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6FDD0A-B2A0-4728-AA02-963B1EEC1BF1}" type="doc">
      <dgm:prSet loTypeId="urn:microsoft.com/office/officeart/2005/8/layout/bProcess4" loCatId="process" qsTypeId="urn:microsoft.com/office/officeart/2005/8/quickstyle/simple1" qsCatId="simple" csTypeId="urn:microsoft.com/office/officeart/2005/8/colors/accent1_5" csCatId="accent1" phldr="1"/>
      <dgm:spPr/>
      <dgm:t>
        <a:bodyPr/>
        <a:lstStyle/>
        <a:p>
          <a:endParaRPr lang="es-EC"/>
        </a:p>
      </dgm:t>
    </dgm:pt>
    <dgm:pt modelId="{07D9F5AA-3D1F-4B4F-A495-3BDD69646B52}">
      <dgm:prSet phldrT="[Texto]" custT="1"/>
      <dgm:spPr/>
      <dgm:t>
        <a:bodyPr/>
        <a:lstStyle/>
        <a:p>
          <a:r>
            <a:rPr lang="es-EC" sz="2400" dirty="0" smtClean="0">
              <a:solidFill>
                <a:schemeClr val="tx1"/>
              </a:solidFill>
            </a:rPr>
            <a:t>Teorías - evidenciar las mejores prácticas y los factores a tomar en cuenta al momento de aplicar correctamente una estrategia competitiva</a:t>
          </a:r>
          <a:endParaRPr lang="es-EC" sz="2400" dirty="0">
            <a:solidFill>
              <a:schemeClr val="tx1"/>
            </a:solidFill>
          </a:endParaRPr>
        </a:p>
      </dgm:t>
    </dgm:pt>
    <dgm:pt modelId="{50DA42D7-A162-4FA4-9055-CAA898195AE0}" type="parTrans" cxnId="{AC6B8CE3-6B62-4825-A6C3-6581700C480C}">
      <dgm:prSet/>
      <dgm:spPr/>
      <dgm:t>
        <a:bodyPr/>
        <a:lstStyle/>
        <a:p>
          <a:endParaRPr lang="es-EC" sz="2400">
            <a:solidFill>
              <a:schemeClr val="tx1"/>
            </a:solidFill>
          </a:endParaRPr>
        </a:p>
      </dgm:t>
    </dgm:pt>
    <dgm:pt modelId="{B074F1E9-F7DA-4D0D-BDBA-EBB7CA21F32A}" type="sibTrans" cxnId="{AC6B8CE3-6B62-4825-A6C3-6581700C480C}">
      <dgm:prSet/>
      <dgm:spPr/>
      <dgm:t>
        <a:bodyPr/>
        <a:lstStyle/>
        <a:p>
          <a:endParaRPr lang="es-EC" sz="2400">
            <a:solidFill>
              <a:schemeClr val="tx1"/>
            </a:solidFill>
          </a:endParaRPr>
        </a:p>
      </dgm:t>
    </dgm:pt>
    <dgm:pt modelId="{9BE23378-E034-4F28-BB9E-5F90BCAA60CC}">
      <dgm:prSet custT="1"/>
      <dgm:spPr/>
      <dgm:t>
        <a:bodyPr/>
        <a:lstStyle/>
        <a:p>
          <a:r>
            <a:rPr lang="es-EC" sz="2400" dirty="0" smtClean="0">
              <a:solidFill>
                <a:schemeClr val="tx1"/>
              </a:solidFill>
            </a:rPr>
            <a:t>Escala de Likert - método ordinal corregido de los criterios ponderados </a:t>
          </a:r>
          <a:endParaRPr lang="es-EC" sz="2400" dirty="0">
            <a:solidFill>
              <a:schemeClr val="tx1"/>
            </a:solidFill>
          </a:endParaRPr>
        </a:p>
      </dgm:t>
    </dgm:pt>
    <dgm:pt modelId="{52859202-A72E-4FF8-9B09-2D1D155DFB51}" type="parTrans" cxnId="{03780A35-7506-41F9-8A9F-7919CEE91741}">
      <dgm:prSet/>
      <dgm:spPr/>
      <dgm:t>
        <a:bodyPr/>
        <a:lstStyle/>
        <a:p>
          <a:endParaRPr lang="es-EC" sz="2400">
            <a:solidFill>
              <a:schemeClr val="tx1"/>
            </a:solidFill>
          </a:endParaRPr>
        </a:p>
      </dgm:t>
    </dgm:pt>
    <dgm:pt modelId="{F0D3E586-094C-4B9F-871B-54B8F6B07BF9}" type="sibTrans" cxnId="{03780A35-7506-41F9-8A9F-7919CEE91741}">
      <dgm:prSet/>
      <dgm:spPr/>
      <dgm:t>
        <a:bodyPr/>
        <a:lstStyle/>
        <a:p>
          <a:endParaRPr lang="es-EC" sz="2400">
            <a:solidFill>
              <a:schemeClr val="tx1"/>
            </a:solidFill>
          </a:endParaRPr>
        </a:p>
      </dgm:t>
    </dgm:pt>
    <dgm:pt modelId="{A4C693BD-3BF2-4AA1-9824-4271C1C62688}">
      <dgm:prSet phldrT="[Texto]" custT="1"/>
      <dgm:spPr/>
      <dgm:t>
        <a:bodyPr/>
        <a:lstStyle/>
        <a:p>
          <a:r>
            <a:rPr lang="es-EC" sz="2400" dirty="0" smtClean="0">
              <a:solidFill>
                <a:schemeClr val="tx1"/>
              </a:solidFill>
            </a:rPr>
            <a:t>Saber aplicar una estrategia adecuada y así poder generar mayor utilidad.</a:t>
          </a:r>
          <a:endParaRPr lang="es-EC" sz="2400" dirty="0">
            <a:solidFill>
              <a:schemeClr val="tx1"/>
            </a:solidFill>
          </a:endParaRPr>
        </a:p>
      </dgm:t>
    </dgm:pt>
    <dgm:pt modelId="{C6AB0589-39AE-4B1C-8D9C-9260EAA18798}" type="parTrans" cxnId="{08488E9B-F614-43C8-AD5C-288CB2EAE353}">
      <dgm:prSet/>
      <dgm:spPr/>
      <dgm:t>
        <a:bodyPr/>
        <a:lstStyle/>
        <a:p>
          <a:endParaRPr lang="es-EC" sz="2400">
            <a:solidFill>
              <a:schemeClr val="tx1"/>
            </a:solidFill>
          </a:endParaRPr>
        </a:p>
      </dgm:t>
    </dgm:pt>
    <dgm:pt modelId="{43AAE439-F9DC-40D3-B7C0-15A24FF8AE44}" type="sibTrans" cxnId="{08488E9B-F614-43C8-AD5C-288CB2EAE353}">
      <dgm:prSet/>
      <dgm:spPr/>
      <dgm:t>
        <a:bodyPr/>
        <a:lstStyle/>
        <a:p>
          <a:endParaRPr lang="es-EC" sz="2400">
            <a:solidFill>
              <a:schemeClr val="tx1"/>
            </a:solidFill>
          </a:endParaRPr>
        </a:p>
      </dgm:t>
    </dgm:pt>
    <dgm:pt modelId="{ACA40C80-AD3E-4EEC-929F-B6902E9D8464}" type="pres">
      <dgm:prSet presAssocID="{CA6FDD0A-B2A0-4728-AA02-963B1EEC1BF1}" presName="Name0" presStyleCnt="0">
        <dgm:presLayoutVars>
          <dgm:dir/>
          <dgm:resizeHandles/>
        </dgm:presLayoutVars>
      </dgm:prSet>
      <dgm:spPr/>
      <dgm:t>
        <a:bodyPr/>
        <a:lstStyle/>
        <a:p>
          <a:endParaRPr lang="es-EC"/>
        </a:p>
      </dgm:t>
    </dgm:pt>
    <dgm:pt modelId="{909AEB98-F7D3-471F-8426-8F448AC83836}" type="pres">
      <dgm:prSet presAssocID="{07D9F5AA-3D1F-4B4F-A495-3BDD69646B52}" presName="compNode" presStyleCnt="0"/>
      <dgm:spPr/>
    </dgm:pt>
    <dgm:pt modelId="{140B9D42-5067-4B9B-B577-BA85A2720955}" type="pres">
      <dgm:prSet presAssocID="{07D9F5AA-3D1F-4B4F-A495-3BDD69646B52}" presName="dummyConnPt" presStyleCnt="0"/>
      <dgm:spPr/>
    </dgm:pt>
    <dgm:pt modelId="{6020E644-64A0-4017-BF64-20A01D8C8F72}" type="pres">
      <dgm:prSet presAssocID="{07D9F5AA-3D1F-4B4F-A495-3BDD69646B52}" presName="node" presStyleLbl="node1" presStyleIdx="0" presStyleCnt="3" custScaleX="160878" custScaleY="104128">
        <dgm:presLayoutVars>
          <dgm:bulletEnabled val="1"/>
        </dgm:presLayoutVars>
      </dgm:prSet>
      <dgm:spPr/>
      <dgm:t>
        <a:bodyPr/>
        <a:lstStyle/>
        <a:p>
          <a:endParaRPr lang="es-EC"/>
        </a:p>
      </dgm:t>
    </dgm:pt>
    <dgm:pt modelId="{450428FD-0EA2-4950-AC64-9FABCE62302E}" type="pres">
      <dgm:prSet presAssocID="{B074F1E9-F7DA-4D0D-BDBA-EBB7CA21F32A}" presName="sibTrans" presStyleLbl="bgSibTrans2D1" presStyleIdx="0" presStyleCnt="2"/>
      <dgm:spPr/>
      <dgm:t>
        <a:bodyPr/>
        <a:lstStyle/>
        <a:p>
          <a:endParaRPr lang="es-EC"/>
        </a:p>
      </dgm:t>
    </dgm:pt>
    <dgm:pt modelId="{41F8919E-F5FC-4BF8-9888-24CEB2852A43}" type="pres">
      <dgm:prSet presAssocID="{A4C693BD-3BF2-4AA1-9824-4271C1C62688}" presName="compNode" presStyleCnt="0"/>
      <dgm:spPr/>
    </dgm:pt>
    <dgm:pt modelId="{7BC3F72E-54A1-4EEF-9263-E6D746758A32}" type="pres">
      <dgm:prSet presAssocID="{A4C693BD-3BF2-4AA1-9824-4271C1C62688}" presName="dummyConnPt" presStyleCnt="0"/>
      <dgm:spPr/>
    </dgm:pt>
    <dgm:pt modelId="{347AF6D0-32DD-453C-A29E-C400508CFDBC}" type="pres">
      <dgm:prSet presAssocID="{A4C693BD-3BF2-4AA1-9824-4271C1C62688}" presName="node" presStyleLbl="node1" presStyleIdx="1" presStyleCnt="3" custScaleX="165545" custScaleY="94945" custLinFactNeighborY="972">
        <dgm:presLayoutVars>
          <dgm:bulletEnabled val="1"/>
        </dgm:presLayoutVars>
      </dgm:prSet>
      <dgm:spPr/>
      <dgm:t>
        <a:bodyPr/>
        <a:lstStyle/>
        <a:p>
          <a:endParaRPr lang="es-EC"/>
        </a:p>
      </dgm:t>
    </dgm:pt>
    <dgm:pt modelId="{1294E0B2-E869-4897-9EAA-8713C4623AFE}" type="pres">
      <dgm:prSet presAssocID="{43AAE439-F9DC-40D3-B7C0-15A24FF8AE44}" presName="sibTrans" presStyleLbl="bgSibTrans2D1" presStyleIdx="1" presStyleCnt="2"/>
      <dgm:spPr/>
      <dgm:t>
        <a:bodyPr/>
        <a:lstStyle/>
        <a:p>
          <a:endParaRPr lang="es-EC"/>
        </a:p>
      </dgm:t>
    </dgm:pt>
    <dgm:pt modelId="{A1E6CAE0-DA05-490B-956C-6C432F7DD165}" type="pres">
      <dgm:prSet presAssocID="{9BE23378-E034-4F28-BB9E-5F90BCAA60CC}" presName="compNode" presStyleCnt="0"/>
      <dgm:spPr/>
    </dgm:pt>
    <dgm:pt modelId="{C35D1ED9-8B07-4A35-AC43-49FECB7520DC}" type="pres">
      <dgm:prSet presAssocID="{9BE23378-E034-4F28-BB9E-5F90BCAA60CC}" presName="dummyConnPt" presStyleCnt="0"/>
      <dgm:spPr/>
    </dgm:pt>
    <dgm:pt modelId="{035ABB96-C5C1-4C4E-A947-626BF0AF3EB4}" type="pres">
      <dgm:prSet presAssocID="{9BE23378-E034-4F28-BB9E-5F90BCAA60CC}" presName="node" presStyleLbl="node1" presStyleIdx="2" presStyleCnt="3" custScaleX="169259" custScaleY="81379" custLinFactNeighborX="-4133" custLinFactNeighborY="-7568">
        <dgm:presLayoutVars>
          <dgm:bulletEnabled val="1"/>
        </dgm:presLayoutVars>
      </dgm:prSet>
      <dgm:spPr/>
      <dgm:t>
        <a:bodyPr/>
        <a:lstStyle/>
        <a:p>
          <a:endParaRPr lang="es-EC"/>
        </a:p>
      </dgm:t>
    </dgm:pt>
  </dgm:ptLst>
  <dgm:cxnLst>
    <dgm:cxn modelId="{08488E9B-F614-43C8-AD5C-288CB2EAE353}" srcId="{CA6FDD0A-B2A0-4728-AA02-963B1EEC1BF1}" destId="{A4C693BD-3BF2-4AA1-9824-4271C1C62688}" srcOrd="1" destOrd="0" parTransId="{C6AB0589-39AE-4B1C-8D9C-9260EAA18798}" sibTransId="{43AAE439-F9DC-40D3-B7C0-15A24FF8AE44}"/>
    <dgm:cxn modelId="{E49E7899-7257-483C-87A7-84219E7FDEFB}" type="presOf" srcId="{A4C693BD-3BF2-4AA1-9824-4271C1C62688}" destId="{347AF6D0-32DD-453C-A29E-C400508CFDBC}" srcOrd="0" destOrd="0" presId="urn:microsoft.com/office/officeart/2005/8/layout/bProcess4"/>
    <dgm:cxn modelId="{03780A35-7506-41F9-8A9F-7919CEE91741}" srcId="{CA6FDD0A-B2A0-4728-AA02-963B1EEC1BF1}" destId="{9BE23378-E034-4F28-BB9E-5F90BCAA60CC}" srcOrd="2" destOrd="0" parTransId="{52859202-A72E-4FF8-9B09-2D1D155DFB51}" sibTransId="{F0D3E586-094C-4B9F-871B-54B8F6B07BF9}"/>
    <dgm:cxn modelId="{88E4B755-47C4-41DE-A0A2-3FBFD2DFF46E}" type="presOf" srcId="{B074F1E9-F7DA-4D0D-BDBA-EBB7CA21F32A}" destId="{450428FD-0EA2-4950-AC64-9FABCE62302E}" srcOrd="0" destOrd="0" presId="urn:microsoft.com/office/officeart/2005/8/layout/bProcess4"/>
    <dgm:cxn modelId="{E1A2F71F-6B7A-43A5-9DE0-4AA4ADCCD9DB}" type="presOf" srcId="{CA6FDD0A-B2A0-4728-AA02-963B1EEC1BF1}" destId="{ACA40C80-AD3E-4EEC-929F-B6902E9D8464}" srcOrd="0" destOrd="0" presId="urn:microsoft.com/office/officeart/2005/8/layout/bProcess4"/>
    <dgm:cxn modelId="{55733EC1-E719-48CD-A0F2-D4B0E600FB01}" type="presOf" srcId="{43AAE439-F9DC-40D3-B7C0-15A24FF8AE44}" destId="{1294E0B2-E869-4897-9EAA-8713C4623AFE}" srcOrd="0" destOrd="0" presId="urn:microsoft.com/office/officeart/2005/8/layout/bProcess4"/>
    <dgm:cxn modelId="{AC6B8CE3-6B62-4825-A6C3-6581700C480C}" srcId="{CA6FDD0A-B2A0-4728-AA02-963B1EEC1BF1}" destId="{07D9F5AA-3D1F-4B4F-A495-3BDD69646B52}" srcOrd="0" destOrd="0" parTransId="{50DA42D7-A162-4FA4-9055-CAA898195AE0}" sibTransId="{B074F1E9-F7DA-4D0D-BDBA-EBB7CA21F32A}"/>
    <dgm:cxn modelId="{892030C5-6657-4253-8A67-6C0D807F0330}" type="presOf" srcId="{9BE23378-E034-4F28-BB9E-5F90BCAA60CC}" destId="{035ABB96-C5C1-4C4E-A947-626BF0AF3EB4}" srcOrd="0" destOrd="0" presId="urn:microsoft.com/office/officeart/2005/8/layout/bProcess4"/>
    <dgm:cxn modelId="{855F109B-8AFC-4D81-8821-FCD3E0494B87}" type="presOf" srcId="{07D9F5AA-3D1F-4B4F-A495-3BDD69646B52}" destId="{6020E644-64A0-4017-BF64-20A01D8C8F72}" srcOrd="0" destOrd="0" presId="urn:microsoft.com/office/officeart/2005/8/layout/bProcess4"/>
    <dgm:cxn modelId="{16B1CA9B-3626-4F9F-AA21-7AE7DED67F40}" type="presParOf" srcId="{ACA40C80-AD3E-4EEC-929F-B6902E9D8464}" destId="{909AEB98-F7D3-471F-8426-8F448AC83836}" srcOrd="0" destOrd="0" presId="urn:microsoft.com/office/officeart/2005/8/layout/bProcess4"/>
    <dgm:cxn modelId="{62C6C829-C245-4E56-BA7C-1D60AA3ACA3B}" type="presParOf" srcId="{909AEB98-F7D3-471F-8426-8F448AC83836}" destId="{140B9D42-5067-4B9B-B577-BA85A2720955}" srcOrd="0" destOrd="0" presId="urn:microsoft.com/office/officeart/2005/8/layout/bProcess4"/>
    <dgm:cxn modelId="{5FA1F9E4-FA5B-4140-8F3E-01CC379A3705}" type="presParOf" srcId="{909AEB98-F7D3-471F-8426-8F448AC83836}" destId="{6020E644-64A0-4017-BF64-20A01D8C8F72}" srcOrd="1" destOrd="0" presId="urn:microsoft.com/office/officeart/2005/8/layout/bProcess4"/>
    <dgm:cxn modelId="{597BDFE2-647D-436C-B7F2-58978E52C30E}" type="presParOf" srcId="{ACA40C80-AD3E-4EEC-929F-B6902E9D8464}" destId="{450428FD-0EA2-4950-AC64-9FABCE62302E}" srcOrd="1" destOrd="0" presId="urn:microsoft.com/office/officeart/2005/8/layout/bProcess4"/>
    <dgm:cxn modelId="{03D3793D-7A24-4A83-8273-99716E980572}" type="presParOf" srcId="{ACA40C80-AD3E-4EEC-929F-B6902E9D8464}" destId="{41F8919E-F5FC-4BF8-9888-24CEB2852A43}" srcOrd="2" destOrd="0" presId="urn:microsoft.com/office/officeart/2005/8/layout/bProcess4"/>
    <dgm:cxn modelId="{EDB26CD5-E031-4598-8445-91169C0E86DE}" type="presParOf" srcId="{41F8919E-F5FC-4BF8-9888-24CEB2852A43}" destId="{7BC3F72E-54A1-4EEF-9263-E6D746758A32}" srcOrd="0" destOrd="0" presId="urn:microsoft.com/office/officeart/2005/8/layout/bProcess4"/>
    <dgm:cxn modelId="{56D09F8A-C9B9-4015-AE4F-21B57B18D1C9}" type="presParOf" srcId="{41F8919E-F5FC-4BF8-9888-24CEB2852A43}" destId="{347AF6D0-32DD-453C-A29E-C400508CFDBC}" srcOrd="1" destOrd="0" presId="urn:microsoft.com/office/officeart/2005/8/layout/bProcess4"/>
    <dgm:cxn modelId="{C36235F8-5ADC-4E53-A24D-AD8B22AB5AE4}" type="presParOf" srcId="{ACA40C80-AD3E-4EEC-929F-B6902E9D8464}" destId="{1294E0B2-E869-4897-9EAA-8713C4623AFE}" srcOrd="3" destOrd="0" presId="urn:microsoft.com/office/officeart/2005/8/layout/bProcess4"/>
    <dgm:cxn modelId="{EFFAF42E-F4BA-4CF6-A7C1-D01B87F1405F}" type="presParOf" srcId="{ACA40C80-AD3E-4EEC-929F-B6902E9D8464}" destId="{A1E6CAE0-DA05-490B-956C-6C432F7DD165}" srcOrd="4" destOrd="0" presId="urn:microsoft.com/office/officeart/2005/8/layout/bProcess4"/>
    <dgm:cxn modelId="{5C6A600B-FAF7-4081-8A4E-3D47375E2262}" type="presParOf" srcId="{A1E6CAE0-DA05-490B-956C-6C432F7DD165}" destId="{C35D1ED9-8B07-4A35-AC43-49FECB7520DC}" srcOrd="0" destOrd="0" presId="urn:microsoft.com/office/officeart/2005/8/layout/bProcess4"/>
    <dgm:cxn modelId="{F5BA44EE-C5CE-4707-9B7C-39E6A194D21A}" type="presParOf" srcId="{A1E6CAE0-DA05-490B-956C-6C432F7DD165}" destId="{035ABB96-C5C1-4C4E-A947-626BF0AF3EB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D8E84D-BE08-4200-8454-5E7B6D70CAFF}" type="doc">
      <dgm:prSet loTypeId="urn:microsoft.com/office/officeart/2005/8/layout/bProcess3" loCatId="process" qsTypeId="urn:microsoft.com/office/officeart/2005/8/quickstyle/simple1" qsCatId="simple" csTypeId="urn:microsoft.com/office/officeart/2005/8/colors/accent2_5" csCatId="accent2" phldr="1"/>
      <dgm:spPr/>
      <dgm:t>
        <a:bodyPr/>
        <a:lstStyle/>
        <a:p>
          <a:endParaRPr lang="es-EC"/>
        </a:p>
      </dgm:t>
    </dgm:pt>
    <dgm:pt modelId="{64E6B690-D400-4980-9876-5C4420A47FB7}">
      <dgm:prSet phldrT="[Texto]" custT="1"/>
      <dgm:spPr/>
      <dgm:t>
        <a:bodyPr/>
        <a:lstStyle/>
        <a:p>
          <a:r>
            <a:rPr lang="es-EC" sz="1800" dirty="0" err="1" smtClean="0">
              <a:solidFill>
                <a:schemeClr val="tx1"/>
              </a:solidFill>
            </a:rPr>
            <a:t>Enfasis</a:t>
          </a:r>
          <a:r>
            <a:rPr lang="es-EC" sz="1800" dirty="0" smtClean="0">
              <a:solidFill>
                <a:schemeClr val="tx1"/>
              </a:solidFill>
            </a:rPr>
            <a:t> en la correcta y continua aplicación de las estrategias genéricas</a:t>
          </a:r>
          <a:endParaRPr lang="es-EC" sz="1800" dirty="0">
            <a:solidFill>
              <a:schemeClr val="tx1"/>
            </a:solidFill>
          </a:endParaRPr>
        </a:p>
      </dgm:t>
    </dgm:pt>
    <dgm:pt modelId="{89ADE1A6-427C-4CC3-A55D-902600ABEEA0}" type="parTrans" cxnId="{CB961AEA-75A9-4891-9A01-E308AA2AC133}">
      <dgm:prSet/>
      <dgm:spPr/>
      <dgm:t>
        <a:bodyPr/>
        <a:lstStyle/>
        <a:p>
          <a:endParaRPr lang="es-EC" sz="1800">
            <a:solidFill>
              <a:schemeClr val="tx1"/>
            </a:solidFill>
          </a:endParaRPr>
        </a:p>
      </dgm:t>
    </dgm:pt>
    <dgm:pt modelId="{DAD14B36-CF49-468F-8E6B-70ED5AFC3008}" type="sibTrans" cxnId="{CB961AEA-75A9-4891-9A01-E308AA2AC133}">
      <dgm:prSet/>
      <dgm:spPr/>
      <dgm:t>
        <a:bodyPr/>
        <a:lstStyle/>
        <a:p>
          <a:endParaRPr lang="es-EC" sz="1800">
            <a:solidFill>
              <a:schemeClr val="tx1"/>
            </a:solidFill>
          </a:endParaRPr>
        </a:p>
      </dgm:t>
    </dgm:pt>
    <dgm:pt modelId="{A2634E60-CDC5-487E-9221-6D2C91631313}">
      <dgm:prSet custT="1"/>
      <dgm:spPr/>
      <dgm:t>
        <a:bodyPr/>
        <a:lstStyle/>
        <a:p>
          <a:r>
            <a:rPr lang="es-EC" sz="1800" dirty="0" smtClean="0">
              <a:solidFill>
                <a:schemeClr val="tx1"/>
              </a:solidFill>
            </a:rPr>
            <a:t>Elaboren la propuesta de un manual de buenas prácticas en instalaciones deportivas en coordinación con entes ministeriales,.</a:t>
          </a:r>
          <a:endParaRPr lang="es-EC" sz="1800" dirty="0">
            <a:solidFill>
              <a:schemeClr val="tx1"/>
            </a:solidFill>
          </a:endParaRPr>
        </a:p>
      </dgm:t>
    </dgm:pt>
    <dgm:pt modelId="{CCD7B17D-C351-41DD-B232-9FC9CEADEE84}" type="parTrans" cxnId="{51472410-97B2-4A0D-8674-B74F734708DD}">
      <dgm:prSet/>
      <dgm:spPr/>
      <dgm:t>
        <a:bodyPr/>
        <a:lstStyle/>
        <a:p>
          <a:endParaRPr lang="es-EC" sz="1800">
            <a:solidFill>
              <a:schemeClr val="tx1"/>
            </a:solidFill>
          </a:endParaRPr>
        </a:p>
      </dgm:t>
    </dgm:pt>
    <dgm:pt modelId="{64549819-AFD1-4B84-8593-7CC594373531}" type="sibTrans" cxnId="{51472410-97B2-4A0D-8674-B74F734708DD}">
      <dgm:prSet/>
      <dgm:spPr/>
      <dgm:t>
        <a:bodyPr/>
        <a:lstStyle/>
        <a:p>
          <a:endParaRPr lang="es-EC" sz="1800">
            <a:solidFill>
              <a:schemeClr val="tx1"/>
            </a:solidFill>
          </a:endParaRPr>
        </a:p>
      </dgm:t>
    </dgm:pt>
    <dgm:pt modelId="{D6D8BEA7-73D2-4B1C-879C-97A374E8D0AE}">
      <dgm:prSet custT="1"/>
      <dgm:spPr/>
      <dgm:t>
        <a:bodyPr/>
        <a:lstStyle/>
        <a:p>
          <a:r>
            <a:rPr lang="es-EC" sz="1800" dirty="0" smtClean="0">
              <a:solidFill>
                <a:schemeClr val="tx1"/>
              </a:solidFill>
            </a:rPr>
            <a:t>Implementar una herramienta de gestión como el Balance </a:t>
          </a:r>
          <a:r>
            <a:rPr lang="es-EC" sz="1800" dirty="0" err="1" smtClean="0">
              <a:solidFill>
                <a:schemeClr val="tx1"/>
              </a:solidFill>
            </a:rPr>
            <a:t>ScoreCard</a:t>
          </a:r>
          <a:r>
            <a:rPr lang="es-EC" sz="1800" dirty="0" smtClean="0">
              <a:solidFill>
                <a:schemeClr val="tx1"/>
              </a:solidFill>
            </a:rPr>
            <a:t> que les permita medir mediante indicadores su gestión estratégica.</a:t>
          </a:r>
          <a:endParaRPr lang="es-EC" sz="1800" dirty="0">
            <a:solidFill>
              <a:schemeClr val="tx1"/>
            </a:solidFill>
          </a:endParaRPr>
        </a:p>
      </dgm:t>
    </dgm:pt>
    <dgm:pt modelId="{07C4601D-2161-4DFA-8896-8670CFD12613}" type="parTrans" cxnId="{C9AE548F-9CD3-4165-9F73-6D2F68F1F323}">
      <dgm:prSet/>
      <dgm:spPr/>
      <dgm:t>
        <a:bodyPr/>
        <a:lstStyle/>
        <a:p>
          <a:endParaRPr lang="es-EC" sz="1800">
            <a:solidFill>
              <a:schemeClr val="tx1"/>
            </a:solidFill>
          </a:endParaRPr>
        </a:p>
      </dgm:t>
    </dgm:pt>
    <dgm:pt modelId="{5853CBDF-1BE5-4EE2-B94E-FBC65E8C29D0}" type="sibTrans" cxnId="{C9AE548F-9CD3-4165-9F73-6D2F68F1F323}">
      <dgm:prSet/>
      <dgm:spPr/>
      <dgm:t>
        <a:bodyPr/>
        <a:lstStyle/>
        <a:p>
          <a:endParaRPr lang="es-EC" sz="1800">
            <a:solidFill>
              <a:schemeClr val="tx1"/>
            </a:solidFill>
          </a:endParaRPr>
        </a:p>
      </dgm:t>
    </dgm:pt>
    <dgm:pt modelId="{0FCF1EEF-F782-4B03-B37A-FE2BD2CCE3CA}">
      <dgm:prSet custT="1"/>
      <dgm:spPr/>
      <dgm:t>
        <a:bodyPr/>
        <a:lstStyle/>
        <a:p>
          <a:r>
            <a:rPr lang="es-EC" sz="1800" dirty="0" smtClean="0">
              <a:solidFill>
                <a:schemeClr val="tx1"/>
              </a:solidFill>
            </a:rPr>
            <a:t>Futuros investigadores apoyarse en el presente estudio que les sirva como guía para realizar un levantamiento de información sobre la percepción que tienen los clientes que frecuentan estos centros de fitness</a:t>
          </a:r>
          <a:r>
            <a:rPr lang="es-EC" sz="1800" smtClean="0">
              <a:solidFill>
                <a:schemeClr val="tx1"/>
              </a:solidFill>
            </a:rPr>
            <a:t>, de </a:t>
          </a:r>
          <a:r>
            <a:rPr lang="es-EC" sz="1800" dirty="0" smtClean="0">
              <a:solidFill>
                <a:schemeClr val="tx1"/>
              </a:solidFill>
            </a:rPr>
            <a:t>manera que se recopile datos relevantes enfocados al servicio que éstas empresas brindan, y de esta forma conocer más a detalle que factores  prevalecen dentro de las estrategias de este tipo de empresas y con qué frecuencia las aplican.</a:t>
          </a:r>
          <a:endParaRPr lang="es-EC" sz="1800" dirty="0">
            <a:solidFill>
              <a:schemeClr val="tx1"/>
            </a:solidFill>
          </a:endParaRPr>
        </a:p>
      </dgm:t>
    </dgm:pt>
    <dgm:pt modelId="{5F6F170D-7FC7-41C4-AAA8-DB225EDA8013}" type="parTrans" cxnId="{CA232DA1-9DF3-4D3B-A92D-40B12DDDA5F9}">
      <dgm:prSet/>
      <dgm:spPr/>
      <dgm:t>
        <a:bodyPr/>
        <a:lstStyle/>
        <a:p>
          <a:endParaRPr lang="es-EC" sz="1800">
            <a:solidFill>
              <a:schemeClr val="tx1"/>
            </a:solidFill>
          </a:endParaRPr>
        </a:p>
      </dgm:t>
    </dgm:pt>
    <dgm:pt modelId="{5A5CE745-BD22-4DE9-ADC8-6400F38AAB60}" type="sibTrans" cxnId="{CA232DA1-9DF3-4D3B-A92D-40B12DDDA5F9}">
      <dgm:prSet/>
      <dgm:spPr/>
      <dgm:t>
        <a:bodyPr/>
        <a:lstStyle/>
        <a:p>
          <a:endParaRPr lang="es-EC" sz="1800">
            <a:solidFill>
              <a:schemeClr val="tx1"/>
            </a:solidFill>
          </a:endParaRPr>
        </a:p>
      </dgm:t>
    </dgm:pt>
    <dgm:pt modelId="{6CB7F94F-510A-42AE-BF5B-1B5897FBE1EC}" type="pres">
      <dgm:prSet presAssocID="{73D8E84D-BE08-4200-8454-5E7B6D70CAFF}" presName="Name0" presStyleCnt="0">
        <dgm:presLayoutVars>
          <dgm:dir/>
          <dgm:resizeHandles val="exact"/>
        </dgm:presLayoutVars>
      </dgm:prSet>
      <dgm:spPr/>
      <dgm:t>
        <a:bodyPr/>
        <a:lstStyle/>
        <a:p>
          <a:endParaRPr lang="es-EC"/>
        </a:p>
      </dgm:t>
    </dgm:pt>
    <dgm:pt modelId="{B2B852C3-38CE-44B4-999B-59F161D99C32}" type="pres">
      <dgm:prSet presAssocID="{64E6B690-D400-4980-9876-5C4420A47FB7}" presName="node" presStyleLbl="node1" presStyleIdx="0" presStyleCnt="4" custScaleX="135227" custScaleY="86403">
        <dgm:presLayoutVars>
          <dgm:bulletEnabled val="1"/>
        </dgm:presLayoutVars>
      </dgm:prSet>
      <dgm:spPr/>
      <dgm:t>
        <a:bodyPr/>
        <a:lstStyle/>
        <a:p>
          <a:endParaRPr lang="es-EC"/>
        </a:p>
      </dgm:t>
    </dgm:pt>
    <dgm:pt modelId="{544E4522-031F-4742-9BA7-DD79302E7ACE}" type="pres">
      <dgm:prSet presAssocID="{DAD14B36-CF49-468F-8E6B-70ED5AFC3008}" presName="sibTrans" presStyleLbl="sibTrans1D1" presStyleIdx="0" presStyleCnt="3"/>
      <dgm:spPr/>
      <dgm:t>
        <a:bodyPr/>
        <a:lstStyle/>
        <a:p>
          <a:endParaRPr lang="es-EC"/>
        </a:p>
      </dgm:t>
    </dgm:pt>
    <dgm:pt modelId="{1012E311-4E66-4B6B-B77A-279C01A9E339}" type="pres">
      <dgm:prSet presAssocID="{DAD14B36-CF49-468F-8E6B-70ED5AFC3008}" presName="connectorText" presStyleLbl="sibTrans1D1" presStyleIdx="0" presStyleCnt="3"/>
      <dgm:spPr/>
      <dgm:t>
        <a:bodyPr/>
        <a:lstStyle/>
        <a:p>
          <a:endParaRPr lang="es-EC"/>
        </a:p>
      </dgm:t>
    </dgm:pt>
    <dgm:pt modelId="{EB03D64C-374B-4566-9751-1E8EAF687BD4}" type="pres">
      <dgm:prSet presAssocID="{A2634E60-CDC5-487E-9221-6D2C91631313}" presName="node" presStyleLbl="node1" presStyleIdx="1" presStyleCnt="4" custScaleX="184478">
        <dgm:presLayoutVars>
          <dgm:bulletEnabled val="1"/>
        </dgm:presLayoutVars>
      </dgm:prSet>
      <dgm:spPr/>
      <dgm:t>
        <a:bodyPr/>
        <a:lstStyle/>
        <a:p>
          <a:endParaRPr lang="es-EC"/>
        </a:p>
      </dgm:t>
    </dgm:pt>
    <dgm:pt modelId="{522ED07F-C5BC-4482-BDFC-398939FA8F61}" type="pres">
      <dgm:prSet presAssocID="{64549819-AFD1-4B84-8593-7CC594373531}" presName="sibTrans" presStyleLbl="sibTrans1D1" presStyleIdx="1" presStyleCnt="3"/>
      <dgm:spPr/>
      <dgm:t>
        <a:bodyPr/>
        <a:lstStyle/>
        <a:p>
          <a:endParaRPr lang="es-EC"/>
        </a:p>
      </dgm:t>
    </dgm:pt>
    <dgm:pt modelId="{1A904EAD-2538-4045-90A5-E84C7996408B}" type="pres">
      <dgm:prSet presAssocID="{64549819-AFD1-4B84-8593-7CC594373531}" presName="connectorText" presStyleLbl="sibTrans1D1" presStyleIdx="1" presStyleCnt="3"/>
      <dgm:spPr/>
      <dgm:t>
        <a:bodyPr/>
        <a:lstStyle/>
        <a:p>
          <a:endParaRPr lang="es-EC"/>
        </a:p>
      </dgm:t>
    </dgm:pt>
    <dgm:pt modelId="{2A554359-F7F5-40F0-8F82-100357CF8C21}" type="pres">
      <dgm:prSet presAssocID="{D6D8BEA7-73D2-4B1C-879C-97A374E8D0AE}" presName="node" presStyleLbl="node1" presStyleIdx="2" presStyleCnt="4" custScaleX="135172" custScaleY="151354">
        <dgm:presLayoutVars>
          <dgm:bulletEnabled val="1"/>
        </dgm:presLayoutVars>
      </dgm:prSet>
      <dgm:spPr/>
      <dgm:t>
        <a:bodyPr/>
        <a:lstStyle/>
        <a:p>
          <a:endParaRPr lang="es-EC"/>
        </a:p>
      </dgm:t>
    </dgm:pt>
    <dgm:pt modelId="{4C201BD3-400D-428D-8FBC-E2A2ED4A7349}" type="pres">
      <dgm:prSet presAssocID="{5853CBDF-1BE5-4EE2-B94E-FBC65E8C29D0}" presName="sibTrans" presStyleLbl="sibTrans1D1" presStyleIdx="2" presStyleCnt="3"/>
      <dgm:spPr/>
      <dgm:t>
        <a:bodyPr/>
        <a:lstStyle/>
        <a:p>
          <a:endParaRPr lang="es-EC"/>
        </a:p>
      </dgm:t>
    </dgm:pt>
    <dgm:pt modelId="{34E65A33-44B4-4ACF-B5CE-55CF6AF232D9}" type="pres">
      <dgm:prSet presAssocID="{5853CBDF-1BE5-4EE2-B94E-FBC65E8C29D0}" presName="connectorText" presStyleLbl="sibTrans1D1" presStyleIdx="2" presStyleCnt="3"/>
      <dgm:spPr/>
      <dgm:t>
        <a:bodyPr/>
        <a:lstStyle/>
        <a:p>
          <a:endParaRPr lang="es-EC"/>
        </a:p>
      </dgm:t>
    </dgm:pt>
    <dgm:pt modelId="{15E23EC0-3B2E-4500-A664-3263D88ED612}" type="pres">
      <dgm:prSet presAssocID="{0FCF1EEF-F782-4B03-B37A-FE2BD2CCE3CA}" presName="node" presStyleLbl="node1" presStyleIdx="3" presStyleCnt="4" custScaleX="184605" custScaleY="153769">
        <dgm:presLayoutVars>
          <dgm:bulletEnabled val="1"/>
        </dgm:presLayoutVars>
      </dgm:prSet>
      <dgm:spPr/>
      <dgm:t>
        <a:bodyPr/>
        <a:lstStyle/>
        <a:p>
          <a:endParaRPr lang="es-EC"/>
        </a:p>
      </dgm:t>
    </dgm:pt>
  </dgm:ptLst>
  <dgm:cxnLst>
    <dgm:cxn modelId="{CB961AEA-75A9-4891-9A01-E308AA2AC133}" srcId="{73D8E84D-BE08-4200-8454-5E7B6D70CAFF}" destId="{64E6B690-D400-4980-9876-5C4420A47FB7}" srcOrd="0" destOrd="0" parTransId="{89ADE1A6-427C-4CC3-A55D-902600ABEEA0}" sibTransId="{DAD14B36-CF49-468F-8E6B-70ED5AFC3008}"/>
    <dgm:cxn modelId="{06E2AB0C-2E6E-452D-9C28-50AB5EC39655}" type="presOf" srcId="{A2634E60-CDC5-487E-9221-6D2C91631313}" destId="{EB03D64C-374B-4566-9751-1E8EAF687BD4}" srcOrd="0" destOrd="0" presId="urn:microsoft.com/office/officeart/2005/8/layout/bProcess3"/>
    <dgm:cxn modelId="{0CFEFEDD-5A56-49F8-8A03-C892041AF689}" type="presOf" srcId="{DAD14B36-CF49-468F-8E6B-70ED5AFC3008}" destId="{544E4522-031F-4742-9BA7-DD79302E7ACE}" srcOrd="0" destOrd="0" presId="urn:microsoft.com/office/officeart/2005/8/layout/bProcess3"/>
    <dgm:cxn modelId="{0D4EAEB1-7FA8-4410-8CFD-AEBB31079095}" type="presOf" srcId="{DAD14B36-CF49-468F-8E6B-70ED5AFC3008}" destId="{1012E311-4E66-4B6B-B77A-279C01A9E339}" srcOrd="1" destOrd="0" presId="urn:microsoft.com/office/officeart/2005/8/layout/bProcess3"/>
    <dgm:cxn modelId="{05499A8A-16E3-4F60-824F-66CDAB60223B}" type="presOf" srcId="{D6D8BEA7-73D2-4B1C-879C-97A374E8D0AE}" destId="{2A554359-F7F5-40F0-8F82-100357CF8C21}" srcOrd="0" destOrd="0" presId="urn:microsoft.com/office/officeart/2005/8/layout/bProcess3"/>
    <dgm:cxn modelId="{0C1612C6-47DA-42AD-A035-23D2F892EE20}" type="presOf" srcId="{5853CBDF-1BE5-4EE2-B94E-FBC65E8C29D0}" destId="{34E65A33-44B4-4ACF-B5CE-55CF6AF232D9}" srcOrd="1" destOrd="0" presId="urn:microsoft.com/office/officeart/2005/8/layout/bProcess3"/>
    <dgm:cxn modelId="{E9530C12-0F3C-4AA7-BA2F-8926136D418F}" type="presOf" srcId="{64549819-AFD1-4B84-8593-7CC594373531}" destId="{1A904EAD-2538-4045-90A5-E84C7996408B}" srcOrd="1" destOrd="0" presId="urn:microsoft.com/office/officeart/2005/8/layout/bProcess3"/>
    <dgm:cxn modelId="{CA232DA1-9DF3-4D3B-A92D-40B12DDDA5F9}" srcId="{73D8E84D-BE08-4200-8454-5E7B6D70CAFF}" destId="{0FCF1EEF-F782-4B03-B37A-FE2BD2CCE3CA}" srcOrd="3" destOrd="0" parTransId="{5F6F170D-7FC7-41C4-AAA8-DB225EDA8013}" sibTransId="{5A5CE745-BD22-4DE9-ADC8-6400F38AAB60}"/>
    <dgm:cxn modelId="{51472410-97B2-4A0D-8674-B74F734708DD}" srcId="{73D8E84D-BE08-4200-8454-5E7B6D70CAFF}" destId="{A2634E60-CDC5-487E-9221-6D2C91631313}" srcOrd="1" destOrd="0" parTransId="{CCD7B17D-C351-41DD-B232-9FC9CEADEE84}" sibTransId="{64549819-AFD1-4B84-8593-7CC594373531}"/>
    <dgm:cxn modelId="{AE0E057C-89F6-4F79-A19C-3DA390F709ED}" type="presOf" srcId="{64E6B690-D400-4980-9876-5C4420A47FB7}" destId="{B2B852C3-38CE-44B4-999B-59F161D99C32}" srcOrd="0" destOrd="0" presId="urn:microsoft.com/office/officeart/2005/8/layout/bProcess3"/>
    <dgm:cxn modelId="{A62CC856-DA8F-4C2A-B0DE-4B2B2EA29E07}" type="presOf" srcId="{73D8E84D-BE08-4200-8454-5E7B6D70CAFF}" destId="{6CB7F94F-510A-42AE-BF5B-1B5897FBE1EC}" srcOrd="0" destOrd="0" presId="urn:microsoft.com/office/officeart/2005/8/layout/bProcess3"/>
    <dgm:cxn modelId="{C9AE548F-9CD3-4165-9F73-6D2F68F1F323}" srcId="{73D8E84D-BE08-4200-8454-5E7B6D70CAFF}" destId="{D6D8BEA7-73D2-4B1C-879C-97A374E8D0AE}" srcOrd="2" destOrd="0" parTransId="{07C4601D-2161-4DFA-8896-8670CFD12613}" sibTransId="{5853CBDF-1BE5-4EE2-B94E-FBC65E8C29D0}"/>
    <dgm:cxn modelId="{38EB069C-AF4B-43C6-A5E4-D31AF88C7709}" type="presOf" srcId="{64549819-AFD1-4B84-8593-7CC594373531}" destId="{522ED07F-C5BC-4482-BDFC-398939FA8F61}" srcOrd="0" destOrd="0" presId="urn:microsoft.com/office/officeart/2005/8/layout/bProcess3"/>
    <dgm:cxn modelId="{FEE38DF4-062E-4749-989C-1BA9C1396A53}" type="presOf" srcId="{5853CBDF-1BE5-4EE2-B94E-FBC65E8C29D0}" destId="{4C201BD3-400D-428D-8FBC-E2A2ED4A7349}" srcOrd="0" destOrd="0" presId="urn:microsoft.com/office/officeart/2005/8/layout/bProcess3"/>
    <dgm:cxn modelId="{5855C45D-DB0E-4ED7-8768-8C74E6A4AFFB}" type="presOf" srcId="{0FCF1EEF-F782-4B03-B37A-FE2BD2CCE3CA}" destId="{15E23EC0-3B2E-4500-A664-3263D88ED612}" srcOrd="0" destOrd="0" presId="urn:microsoft.com/office/officeart/2005/8/layout/bProcess3"/>
    <dgm:cxn modelId="{CD115FE1-41C4-4538-B349-F2E6BEF105B5}" type="presParOf" srcId="{6CB7F94F-510A-42AE-BF5B-1B5897FBE1EC}" destId="{B2B852C3-38CE-44B4-999B-59F161D99C32}" srcOrd="0" destOrd="0" presId="urn:microsoft.com/office/officeart/2005/8/layout/bProcess3"/>
    <dgm:cxn modelId="{4419B1F7-DC29-4B2A-944C-195F39A8C4AD}" type="presParOf" srcId="{6CB7F94F-510A-42AE-BF5B-1B5897FBE1EC}" destId="{544E4522-031F-4742-9BA7-DD79302E7ACE}" srcOrd="1" destOrd="0" presId="urn:microsoft.com/office/officeart/2005/8/layout/bProcess3"/>
    <dgm:cxn modelId="{90E31769-B2E9-4DC5-9220-19611BAF96E8}" type="presParOf" srcId="{544E4522-031F-4742-9BA7-DD79302E7ACE}" destId="{1012E311-4E66-4B6B-B77A-279C01A9E339}" srcOrd="0" destOrd="0" presId="urn:microsoft.com/office/officeart/2005/8/layout/bProcess3"/>
    <dgm:cxn modelId="{0859437B-5404-4F42-AED8-844103961C4C}" type="presParOf" srcId="{6CB7F94F-510A-42AE-BF5B-1B5897FBE1EC}" destId="{EB03D64C-374B-4566-9751-1E8EAF687BD4}" srcOrd="2" destOrd="0" presId="urn:microsoft.com/office/officeart/2005/8/layout/bProcess3"/>
    <dgm:cxn modelId="{8E031492-0E7F-4A90-92E4-E6C344899AA6}" type="presParOf" srcId="{6CB7F94F-510A-42AE-BF5B-1B5897FBE1EC}" destId="{522ED07F-C5BC-4482-BDFC-398939FA8F61}" srcOrd="3" destOrd="0" presId="urn:microsoft.com/office/officeart/2005/8/layout/bProcess3"/>
    <dgm:cxn modelId="{4100EEDD-01EC-41D5-A3BF-D4F1984B5575}" type="presParOf" srcId="{522ED07F-C5BC-4482-BDFC-398939FA8F61}" destId="{1A904EAD-2538-4045-90A5-E84C7996408B}" srcOrd="0" destOrd="0" presId="urn:microsoft.com/office/officeart/2005/8/layout/bProcess3"/>
    <dgm:cxn modelId="{FEE44CE0-98E0-4132-8353-6406CE34EC6E}" type="presParOf" srcId="{6CB7F94F-510A-42AE-BF5B-1B5897FBE1EC}" destId="{2A554359-F7F5-40F0-8F82-100357CF8C21}" srcOrd="4" destOrd="0" presId="urn:microsoft.com/office/officeart/2005/8/layout/bProcess3"/>
    <dgm:cxn modelId="{24E02BF0-966B-477A-9939-06E7D36AF6C8}" type="presParOf" srcId="{6CB7F94F-510A-42AE-BF5B-1B5897FBE1EC}" destId="{4C201BD3-400D-428D-8FBC-E2A2ED4A7349}" srcOrd="5" destOrd="0" presId="urn:microsoft.com/office/officeart/2005/8/layout/bProcess3"/>
    <dgm:cxn modelId="{9770A469-632F-4E8A-86CE-BF585FB239A0}" type="presParOf" srcId="{4C201BD3-400D-428D-8FBC-E2A2ED4A7349}" destId="{34E65A33-44B4-4ACF-B5CE-55CF6AF232D9}" srcOrd="0" destOrd="0" presId="urn:microsoft.com/office/officeart/2005/8/layout/bProcess3"/>
    <dgm:cxn modelId="{98FAF7C0-FC97-4B6D-83EB-A10D21E87FC4}" type="presParOf" srcId="{6CB7F94F-510A-42AE-BF5B-1B5897FBE1EC}" destId="{15E23EC0-3B2E-4500-A664-3263D88ED612}"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C8860-CA0B-4242-91F8-7E324B05CEC1}" type="doc">
      <dgm:prSet loTypeId="urn:microsoft.com/office/officeart/2005/8/layout/chevron2" loCatId="process" qsTypeId="urn:microsoft.com/office/officeart/2005/8/quickstyle/simple1" qsCatId="simple" csTypeId="urn:microsoft.com/office/officeart/2005/8/colors/accent1_5" csCatId="accent1" phldr="1"/>
      <dgm:spPr/>
      <dgm:t>
        <a:bodyPr/>
        <a:lstStyle/>
        <a:p>
          <a:endParaRPr lang="es-EC"/>
        </a:p>
      </dgm:t>
    </dgm:pt>
    <dgm:pt modelId="{08CC7047-D9F9-4301-AB7E-42C9E4DC8F96}">
      <dgm:prSet phldrT="[Texto]" custT="1"/>
      <dgm:spPr/>
      <dgm:t>
        <a:bodyPr/>
        <a:lstStyle/>
        <a:p>
          <a:r>
            <a:rPr lang="es-EC" sz="2800" b="1" i="1" smtClean="0">
              <a:solidFill>
                <a:schemeClr val="tx1"/>
              </a:solidFill>
              <a:latin typeface="Times New Roman" panose="02020603050405020304" pitchFamily="18" charset="0"/>
              <a:cs typeface="Times New Roman" panose="02020603050405020304" pitchFamily="18" charset="0"/>
            </a:rPr>
            <a:t>General</a:t>
          </a:r>
          <a:endParaRPr lang="es-EC" sz="2800" dirty="0">
            <a:solidFill>
              <a:schemeClr val="tx1"/>
            </a:solidFill>
            <a:latin typeface="Times New Roman" panose="02020603050405020304" pitchFamily="18" charset="0"/>
            <a:cs typeface="Times New Roman" panose="02020603050405020304" pitchFamily="18" charset="0"/>
          </a:endParaRPr>
        </a:p>
      </dgm:t>
    </dgm:pt>
    <dgm:pt modelId="{3053D950-2B4A-4F05-938A-04C5896F8FB0}" type="parTrans" cxnId="{739A2091-ECA8-4AFD-BC58-B22DD235ECF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EAD86A5-DB1A-41F8-AE38-6970FDC3FA70}" type="sibTrans" cxnId="{739A2091-ECA8-4AFD-BC58-B22DD235ECF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A597959-8BE0-44DC-A163-5D899AA3ECD5}">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Analizar la aplicación de las estrategias competitivas genéricas definidas por Porter y su impacto en los indicadores de rentabilidad de los centros de fitness ubicados en el cantón Rumiñahui durante el periodo 2014-2016.</a:t>
          </a:r>
          <a:endParaRPr lang="es-EC" sz="2000" dirty="0">
            <a:solidFill>
              <a:schemeClr val="tx1"/>
            </a:solidFill>
            <a:latin typeface="Times New Roman" panose="02020603050405020304" pitchFamily="18" charset="0"/>
            <a:cs typeface="Times New Roman" panose="02020603050405020304" pitchFamily="18" charset="0"/>
          </a:endParaRPr>
        </a:p>
      </dgm:t>
    </dgm:pt>
    <dgm:pt modelId="{6E138AF4-912B-4E09-A12C-0C77A08059D7}" type="parTrans" cxnId="{7256F4E0-78F1-4375-BCF1-D13A05DE39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CC09D41-26BA-4A01-97BE-11BA481770AD}" type="sibTrans" cxnId="{7256F4E0-78F1-4375-BCF1-D13A05DE39B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23EF3A8-9B10-4847-A695-87FEA671FA5C}">
      <dgm:prSet custT="1"/>
      <dgm:spPr/>
      <dgm:t>
        <a:bodyPr/>
        <a:lstStyle/>
        <a:p>
          <a:r>
            <a:rPr lang="es-EC" sz="2400" b="1" i="1" smtClean="0">
              <a:solidFill>
                <a:schemeClr val="tx1"/>
              </a:solidFill>
              <a:latin typeface="Times New Roman" panose="02020603050405020304" pitchFamily="18" charset="0"/>
              <a:cs typeface="Times New Roman" panose="02020603050405020304" pitchFamily="18" charset="0"/>
            </a:rPr>
            <a:t>Específicos</a:t>
          </a:r>
          <a:endParaRPr lang="es-EC" sz="2400" b="1" i="1" dirty="0">
            <a:solidFill>
              <a:schemeClr val="tx1"/>
            </a:solidFill>
            <a:latin typeface="Times New Roman" panose="02020603050405020304" pitchFamily="18" charset="0"/>
            <a:cs typeface="Times New Roman" panose="02020603050405020304" pitchFamily="18" charset="0"/>
          </a:endParaRPr>
        </a:p>
      </dgm:t>
    </dgm:pt>
    <dgm:pt modelId="{EB635128-BFFD-43FA-A6CD-8FD4952C86B2}" type="parTrans" cxnId="{9DC314B8-CDB2-4E70-8146-D6B943C0DF8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9405B9E-9B28-4E0F-9C5A-29E549BD8751}" type="sibTrans" cxnId="{9DC314B8-CDB2-4E70-8146-D6B943C0DF8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35999F4-85A9-40AC-8649-E0FD05355AF6}">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Determinar el marco teórico, referencial y conceptual sobre las variables de estudio.</a:t>
          </a:r>
          <a:endParaRPr lang="es-EC" sz="2000" dirty="0">
            <a:solidFill>
              <a:schemeClr val="tx1"/>
            </a:solidFill>
            <a:latin typeface="Times New Roman" panose="02020603050405020304" pitchFamily="18" charset="0"/>
            <a:cs typeface="Times New Roman" panose="02020603050405020304" pitchFamily="18" charset="0"/>
          </a:endParaRPr>
        </a:p>
      </dgm:t>
    </dgm:pt>
    <dgm:pt modelId="{D4475A83-3ECC-4A1C-8E6C-759CC973857F}" type="parTrans" cxnId="{6CD536D4-5EA3-45FD-8299-0589F3C27A9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09EB979-C6F5-4A9C-B4E9-6B1CDFAD40DA}" type="sibTrans" cxnId="{6CD536D4-5EA3-45FD-8299-0589F3C27A9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269CAA5-D376-4056-8C0C-F38F244751A2}">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Elaborar un marco metodológico para poder medir las variables de estudio</a:t>
          </a:r>
          <a:endParaRPr lang="es-EC" sz="2000" dirty="0">
            <a:solidFill>
              <a:schemeClr val="tx1"/>
            </a:solidFill>
            <a:latin typeface="Times New Roman" panose="02020603050405020304" pitchFamily="18" charset="0"/>
            <a:cs typeface="Times New Roman" panose="02020603050405020304" pitchFamily="18" charset="0"/>
          </a:endParaRPr>
        </a:p>
      </dgm:t>
    </dgm:pt>
    <dgm:pt modelId="{FE843C71-95A1-49E3-85DA-F02FC9B8CA11}" type="parTrans" cxnId="{81E8FD53-C98E-4B09-8C39-20FBA9F9FD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9151570-496A-4C3B-8A99-6C2E922DE558}" type="sibTrans" cxnId="{81E8FD53-C98E-4B09-8C39-20FBA9F9FD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E543ED-D8E7-495E-A8A9-6B4BAF8317D7}">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Realizar el cálculo e interpretación los indicadores de rentabilidad de los centros fitness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90D48C9A-6AB7-4873-99ED-3807D2E0131F}" type="parTrans" cxnId="{3A2A0FEF-46C5-4002-9A0D-C961FA50BC8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913BCE-3623-4E77-9BC9-B074A9CA5410}" type="sibTrans" cxnId="{3A2A0FEF-46C5-4002-9A0D-C961FA50BC8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C94A6AB-A9E2-4CE8-9624-0CBCB8853248}">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Establecer la influencia de las estrategias competitivas genéricas sobre los indicadores de rentabilidad</a:t>
          </a:r>
          <a:endParaRPr lang="es-EC" sz="2000" dirty="0">
            <a:solidFill>
              <a:schemeClr val="tx1"/>
            </a:solidFill>
            <a:latin typeface="Times New Roman" panose="02020603050405020304" pitchFamily="18" charset="0"/>
            <a:cs typeface="Times New Roman" panose="02020603050405020304" pitchFamily="18" charset="0"/>
          </a:endParaRPr>
        </a:p>
      </dgm:t>
    </dgm:pt>
    <dgm:pt modelId="{4676D9E9-4BEB-45A2-810E-76CCBF46E7CF}" type="parTrans" cxnId="{3E79B6ED-5ABA-4B24-9C20-B9FE1A2E7C0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35923C1-38F9-496E-A518-7918271CE322}" type="sibTrans" cxnId="{3E79B6ED-5ABA-4B24-9C20-B9FE1A2E7C0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35A7686-FB73-4DDB-A5FA-16D45EEEA0BD}">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Determinar el desarrollo empresarial y el dinamismo económico que la industria fitness aporta en el sector.</a:t>
          </a:r>
          <a:endParaRPr lang="es-EC" sz="2000" dirty="0">
            <a:solidFill>
              <a:schemeClr val="tx1"/>
            </a:solidFill>
            <a:latin typeface="Times New Roman" panose="02020603050405020304" pitchFamily="18" charset="0"/>
            <a:cs typeface="Times New Roman" panose="02020603050405020304" pitchFamily="18" charset="0"/>
          </a:endParaRPr>
        </a:p>
      </dgm:t>
    </dgm:pt>
    <dgm:pt modelId="{5A21410D-FEAF-4A6D-B6BA-0DC6F79C761C}" type="parTrans" cxnId="{85C1794E-9D96-44FE-918D-57E0474F9C6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253CDB8-D375-44F3-A373-DB876022465A}" type="sibTrans" cxnId="{85C1794E-9D96-44FE-918D-57E0474F9C6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38DB5A2-8E1D-49F2-B7A6-7BE64B21F705}">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Realizar una propuesta para mejorar la aplicación estratégica de las empresas del sector fitness en el cantón Rumiñahui.</a:t>
          </a:r>
          <a:endParaRPr lang="es-EC" sz="2000" dirty="0">
            <a:solidFill>
              <a:schemeClr val="tx1"/>
            </a:solidFill>
            <a:latin typeface="Times New Roman" panose="02020603050405020304" pitchFamily="18" charset="0"/>
            <a:cs typeface="Times New Roman" panose="02020603050405020304" pitchFamily="18" charset="0"/>
          </a:endParaRPr>
        </a:p>
      </dgm:t>
    </dgm:pt>
    <dgm:pt modelId="{4BE33DBD-5DB1-4CCE-8D7D-E374DDC7DD41}" type="parTrans" cxnId="{96A79E59-B649-4657-8C15-48D0C7CAA07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5957631-3DCD-4BFE-B934-4AF6C8EC7500}" type="sibTrans" cxnId="{96A79E59-B649-4657-8C15-48D0C7CAA07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03B7605-86DD-4DFE-9CD2-B8705015515F}">
      <dgm:prSet custT="1"/>
      <dgm:spPr/>
      <dgm:t>
        <a:bodyPr/>
        <a:lstStyle/>
        <a:p>
          <a:r>
            <a:rPr lang="es-EC" sz="2000" smtClean="0">
              <a:solidFill>
                <a:schemeClr val="tx1"/>
              </a:solidFill>
              <a:latin typeface="Times New Roman" panose="02020603050405020304" pitchFamily="18" charset="0"/>
              <a:cs typeface="Times New Roman" panose="02020603050405020304" pitchFamily="18" charset="0"/>
            </a:rPr>
            <a:t>Formular conclusiones y recomendaciones sobre los resultados obtenidos en la investigación.</a:t>
          </a:r>
          <a:endParaRPr lang="es-EC" sz="2000" dirty="0">
            <a:solidFill>
              <a:schemeClr val="tx1"/>
            </a:solidFill>
            <a:latin typeface="Times New Roman" panose="02020603050405020304" pitchFamily="18" charset="0"/>
            <a:cs typeface="Times New Roman" panose="02020603050405020304" pitchFamily="18" charset="0"/>
          </a:endParaRPr>
        </a:p>
      </dgm:t>
    </dgm:pt>
    <dgm:pt modelId="{AC262C7B-54B8-4678-AAF0-294B889E19AE}" type="parTrans" cxnId="{A892B01A-C651-4158-B623-96DD06D092C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4486BB2-22F9-4499-8068-F9FA5BAE6499}" type="sibTrans" cxnId="{A892B01A-C651-4158-B623-96DD06D092C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031B2F7-ADB0-4978-A06D-5C79DA436A46}" type="pres">
      <dgm:prSet presAssocID="{6DBC8860-CA0B-4242-91F8-7E324B05CEC1}" presName="linearFlow" presStyleCnt="0">
        <dgm:presLayoutVars>
          <dgm:dir/>
          <dgm:animLvl val="lvl"/>
          <dgm:resizeHandles val="exact"/>
        </dgm:presLayoutVars>
      </dgm:prSet>
      <dgm:spPr/>
      <dgm:t>
        <a:bodyPr/>
        <a:lstStyle/>
        <a:p>
          <a:endParaRPr lang="es-EC"/>
        </a:p>
      </dgm:t>
    </dgm:pt>
    <dgm:pt modelId="{6A2B6038-04BB-4818-81E4-CBEE23E087CC}" type="pres">
      <dgm:prSet presAssocID="{08CC7047-D9F9-4301-AB7E-42C9E4DC8F96}" presName="composite" presStyleCnt="0"/>
      <dgm:spPr/>
    </dgm:pt>
    <dgm:pt modelId="{74A0ED11-5C83-4433-989D-79B23F757404}" type="pres">
      <dgm:prSet presAssocID="{08CC7047-D9F9-4301-AB7E-42C9E4DC8F96}" presName="parentText" presStyleLbl="alignNode1" presStyleIdx="0" presStyleCnt="2">
        <dgm:presLayoutVars>
          <dgm:chMax val="1"/>
          <dgm:bulletEnabled val="1"/>
        </dgm:presLayoutVars>
      </dgm:prSet>
      <dgm:spPr/>
      <dgm:t>
        <a:bodyPr/>
        <a:lstStyle/>
        <a:p>
          <a:endParaRPr lang="es-EC"/>
        </a:p>
      </dgm:t>
    </dgm:pt>
    <dgm:pt modelId="{079BE5D4-DE49-4174-BD1A-0BE921202011}" type="pres">
      <dgm:prSet presAssocID="{08CC7047-D9F9-4301-AB7E-42C9E4DC8F96}" presName="descendantText" presStyleLbl="alignAcc1" presStyleIdx="0" presStyleCnt="2">
        <dgm:presLayoutVars>
          <dgm:bulletEnabled val="1"/>
        </dgm:presLayoutVars>
      </dgm:prSet>
      <dgm:spPr/>
      <dgm:t>
        <a:bodyPr/>
        <a:lstStyle/>
        <a:p>
          <a:endParaRPr lang="es-EC"/>
        </a:p>
      </dgm:t>
    </dgm:pt>
    <dgm:pt modelId="{92417AFD-98DC-4B04-BECF-5B8547DA440D}" type="pres">
      <dgm:prSet presAssocID="{8EAD86A5-DB1A-41F8-AE38-6970FDC3FA70}" presName="sp" presStyleCnt="0"/>
      <dgm:spPr/>
    </dgm:pt>
    <dgm:pt modelId="{6EF8889F-9B70-4C17-8F90-B02179FD7675}" type="pres">
      <dgm:prSet presAssocID="{823EF3A8-9B10-4847-A695-87FEA671FA5C}" presName="composite" presStyleCnt="0"/>
      <dgm:spPr/>
    </dgm:pt>
    <dgm:pt modelId="{DC49BD6D-01D6-46F2-A379-588930E310C2}" type="pres">
      <dgm:prSet presAssocID="{823EF3A8-9B10-4847-A695-87FEA671FA5C}" presName="parentText" presStyleLbl="alignNode1" presStyleIdx="1" presStyleCnt="2">
        <dgm:presLayoutVars>
          <dgm:chMax val="1"/>
          <dgm:bulletEnabled val="1"/>
        </dgm:presLayoutVars>
      </dgm:prSet>
      <dgm:spPr/>
      <dgm:t>
        <a:bodyPr/>
        <a:lstStyle/>
        <a:p>
          <a:endParaRPr lang="es-EC"/>
        </a:p>
      </dgm:t>
    </dgm:pt>
    <dgm:pt modelId="{68150AC3-413F-4B28-B267-EF6A8AA344D4}" type="pres">
      <dgm:prSet presAssocID="{823EF3A8-9B10-4847-A695-87FEA671FA5C}" presName="descendantText" presStyleLbl="alignAcc1" presStyleIdx="1" presStyleCnt="2" custScaleY="244716">
        <dgm:presLayoutVars>
          <dgm:bulletEnabled val="1"/>
        </dgm:presLayoutVars>
      </dgm:prSet>
      <dgm:spPr/>
      <dgm:t>
        <a:bodyPr/>
        <a:lstStyle/>
        <a:p>
          <a:endParaRPr lang="es-EC"/>
        </a:p>
      </dgm:t>
    </dgm:pt>
  </dgm:ptLst>
  <dgm:cxnLst>
    <dgm:cxn modelId="{CB84E264-7D11-4DE2-9759-708211639699}" type="presOf" srcId="{738DB5A2-8E1D-49F2-B7A6-7BE64B21F705}" destId="{68150AC3-413F-4B28-B267-EF6A8AA344D4}" srcOrd="0" destOrd="5" presId="urn:microsoft.com/office/officeart/2005/8/layout/chevron2"/>
    <dgm:cxn modelId="{BC9E0052-8EB4-41CE-9D8C-9F47B8342257}" type="presOf" srcId="{08CC7047-D9F9-4301-AB7E-42C9E4DC8F96}" destId="{74A0ED11-5C83-4433-989D-79B23F757404}" srcOrd="0" destOrd="0" presId="urn:microsoft.com/office/officeart/2005/8/layout/chevron2"/>
    <dgm:cxn modelId="{7256F4E0-78F1-4375-BCF1-D13A05DE39BC}" srcId="{08CC7047-D9F9-4301-AB7E-42C9E4DC8F96}" destId="{8A597959-8BE0-44DC-A163-5D899AA3ECD5}" srcOrd="0" destOrd="0" parTransId="{6E138AF4-912B-4E09-A12C-0C77A08059D7}" sibTransId="{4CC09D41-26BA-4A01-97BE-11BA481770AD}"/>
    <dgm:cxn modelId="{1EC77E09-9020-4CDE-9AC8-2766F028D40D}" type="presOf" srcId="{6DBC8860-CA0B-4242-91F8-7E324B05CEC1}" destId="{6031B2F7-ADB0-4978-A06D-5C79DA436A46}" srcOrd="0" destOrd="0" presId="urn:microsoft.com/office/officeart/2005/8/layout/chevron2"/>
    <dgm:cxn modelId="{4BD2F695-A4F0-4C1F-B373-8FE1A20BAFF2}" type="presOf" srcId="{2269CAA5-D376-4056-8C0C-F38F244751A2}" destId="{68150AC3-413F-4B28-B267-EF6A8AA344D4}" srcOrd="0" destOrd="1" presId="urn:microsoft.com/office/officeart/2005/8/layout/chevron2"/>
    <dgm:cxn modelId="{3A2A0FEF-46C5-4002-9A0D-C961FA50BC86}" srcId="{823EF3A8-9B10-4847-A695-87FEA671FA5C}" destId="{85E543ED-D8E7-495E-A8A9-6B4BAF8317D7}" srcOrd="2" destOrd="0" parTransId="{90D48C9A-6AB7-4873-99ED-3807D2E0131F}" sibTransId="{85913BCE-3623-4E77-9BC9-B074A9CA5410}"/>
    <dgm:cxn modelId="{85C1794E-9D96-44FE-918D-57E0474F9C6D}" srcId="{823EF3A8-9B10-4847-A695-87FEA671FA5C}" destId="{F35A7686-FB73-4DDB-A5FA-16D45EEEA0BD}" srcOrd="4" destOrd="0" parTransId="{5A21410D-FEAF-4A6D-B6BA-0DC6F79C761C}" sibTransId="{7253CDB8-D375-44F3-A373-DB876022465A}"/>
    <dgm:cxn modelId="{DF3B1DF5-15C3-4910-8C46-D9955B370784}" type="presOf" srcId="{C03B7605-86DD-4DFE-9CD2-B8705015515F}" destId="{68150AC3-413F-4B28-B267-EF6A8AA344D4}" srcOrd="0" destOrd="6" presId="urn:microsoft.com/office/officeart/2005/8/layout/chevron2"/>
    <dgm:cxn modelId="{34CD5E4E-989C-472E-A9E9-0D58D2583830}" type="presOf" srcId="{DC94A6AB-A9E2-4CE8-9624-0CBCB8853248}" destId="{68150AC3-413F-4B28-B267-EF6A8AA344D4}" srcOrd="0" destOrd="3" presId="urn:microsoft.com/office/officeart/2005/8/layout/chevron2"/>
    <dgm:cxn modelId="{9DC314B8-CDB2-4E70-8146-D6B943C0DF88}" srcId="{6DBC8860-CA0B-4242-91F8-7E324B05CEC1}" destId="{823EF3A8-9B10-4847-A695-87FEA671FA5C}" srcOrd="1" destOrd="0" parTransId="{EB635128-BFFD-43FA-A6CD-8FD4952C86B2}" sibTransId="{E9405B9E-9B28-4E0F-9C5A-29E549BD8751}"/>
    <dgm:cxn modelId="{3E79B6ED-5ABA-4B24-9C20-B9FE1A2E7C0E}" srcId="{823EF3A8-9B10-4847-A695-87FEA671FA5C}" destId="{DC94A6AB-A9E2-4CE8-9624-0CBCB8853248}" srcOrd="3" destOrd="0" parTransId="{4676D9E9-4BEB-45A2-810E-76CCBF46E7CF}" sibTransId="{035923C1-38F9-496E-A518-7918271CE322}"/>
    <dgm:cxn modelId="{5AB6C493-2C94-4368-BE0B-8F9E0CC264EE}" type="presOf" srcId="{F35A7686-FB73-4DDB-A5FA-16D45EEEA0BD}" destId="{68150AC3-413F-4B28-B267-EF6A8AA344D4}" srcOrd="0" destOrd="4" presId="urn:microsoft.com/office/officeart/2005/8/layout/chevron2"/>
    <dgm:cxn modelId="{6F385514-647D-4E76-8298-741A114005AD}" type="presOf" srcId="{823EF3A8-9B10-4847-A695-87FEA671FA5C}" destId="{DC49BD6D-01D6-46F2-A379-588930E310C2}" srcOrd="0" destOrd="0" presId="urn:microsoft.com/office/officeart/2005/8/layout/chevron2"/>
    <dgm:cxn modelId="{86798AB6-A8E7-46DB-B776-18E55D9BB7A2}" type="presOf" srcId="{8A597959-8BE0-44DC-A163-5D899AA3ECD5}" destId="{079BE5D4-DE49-4174-BD1A-0BE921202011}" srcOrd="0" destOrd="0" presId="urn:microsoft.com/office/officeart/2005/8/layout/chevron2"/>
    <dgm:cxn modelId="{8A5A3ED0-7404-481B-B75E-800DE8780736}" type="presOf" srcId="{85E543ED-D8E7-495E-A8A9-6B4BAF8317D7}" destId="{68150AC3-413F-4B28-B267-EF6A8AA344D4}" srcOrd="0" destOrd="2" presId="urn:microsoft.com/office/officeart/2005/8/layout/chevron2"/>
    <dgm:cxn modelId="{81E8FD53-C98E-4B09-8C39-20FBA9F9FD7E}" srcId="{823EF3A8-9B10-4847-A695-87FEA671FA5C}" destId="{2269CAA5-D376-4056-8C0C-F38F244751A2}" srcOrd="1" destOrd="0" parTransId="{FE843C71-95A1-49E3-85DA-F02FC9B8CA11}" sibTransId="{F9151570-496A-4C3B-8A99-6C2E922DE558}"/>
    <dgm:cxn modelId="{6CD536D4-5EA3-45FD-8299-0589F3C27A99}" srcId="{823EF3A8-9B10-4847-A695-87FEA671FA5C}" destId="{635999F4-85A9-40AC-8649-E0FD05355AF6}" srcOrd="0" destOrd="0" parTransId="{D4475A83-3ECC-4A1C-8E6C-759CC973857F}" sibTransId="{C09EB979-C6F5-4A9C-B4E9-6B1CDFAD40DA}"/>
    <dgm:cxn modelId="{3D304BAD-9CDF-4085-A59B-CBE162491A39}" type="presOf" srcId="{635999F4-85A9-40AC-8649-E0FD05355AF6}" destId="{68150AC3-413F-4B28-B267-EF6A8AA344D4}" srcOrd="0" destOrd="0" presId="urn:microsoft.com/office/officeart/2005/8/layout/chevron2"/>
    <dgm:cxn modelId="{96A79E59-B649-4657-8C15-48D0C7CAA07D}" srcId="{823EF3A8-9B10-4847-A695-87FEA671FA5C}" destId="{738DB5A2-8E1D-49F2-B7A6-7BE64B21F705}" srcOrd="5" destOrd="0" parTransId="{4BE33DBD-5DB1-4CCE-8D7D-E374DDC7DD41}" sibTransId="{25957631-3DCD-4BFE-B934-4AF6C8EC7500}"/>
    <dgm:cxn modelId="{739A2091-ECA8-4AFD-BC58-B22DD235ECF9}" srcId="{6DBC8860-CA0B-4242-91F8-7E324B05CEC1}" destId="{08CC7047-D9F9-4301-AB7E-42C9E4DC8F96}" srcOrd="0" destOrd="0" parTransId="{3053D950-2B4A-4F05-938A-04C5896F8FB0}" sibTransId="{8EAD86A5-DB1A-41F8-AE38-6970FDC3FA70}"/>
    <dgm:cxn modelId="{A892B01A-C651-4158-B623-96DD06D092CB}" srcId="{823EF3A8-9B10-4847-A695-87FEA671FA5C}" destId="{C03B7605-86DD-4DFE-9CD2-B8705015515F}" srcOrd="6" destOrd="0" parTransId="{AC262C7B-54B8-4678-AAF0-294B889E19AE}" sibTransId="{14486BB2-22F9-4499-8068-F9FA5BAE6499}"/>
    <dgm:cxn modelId="{AB7EF79E-B7EF-47FE-8258-31564205E1A8}" type="presParOf" srcId="{6031B2F7-ADB0-4978-A06D-5C79DA436A46}" destId="{6A2B6038-04BB-4818-81E4-CBEE23E087CC}" srcOrd="0" destOrd="0" presId="urn:microsoft.com/office/officeart/2005/8/layout/chevron2"/>
    <dgm:cxn modelId="{0B86C643-31D7-419A-B9CF-23185391A428}" type="presParOf" srcId="{6A2B6038-04BB-4818-81E4-CBEE23E087CC}" destId="{74A0ED11-5C83-4433-989D-79B23F757404}" srcOrd="0" destOrd="0" presId="urn:microsoft.com/office/officeart/2005/8/layout/chevron2"/>
    <dgm:cxn modelId="{9C1F0FB7-F700-483D-93C9-E0D4CD9DC205}" type="presParOf" srcId="{6A2B6038-04BB-4818-81E4-CBEE23E087CC}" destId="{079BE5D4-DE49-4174-BD1A-0BE921202011}" srcOrd="1" destOrd="0" presId="urn:microsoft.com/office/officeart/2005/8/layout/chevron2"/>
    <dgm:cxn modelId="{895A8E1E-7703-436D-AB9D-AC0DC0C3F79D}" type="presParOf" srcId="{6031B2F7-ADB0-4978-A06D-5C79DA436A46}" destId="{92417AFD-98DC-4B04-BECF-5B8547DA440D}" srcOrd="1" destOrd="0" presId="urn:microsoft.com/office/officeart/2005/8/layout/chevron2"/>
    <dgm:cxn modelId="{308F652A-CBF1-4A11-8FC7-05A135ECEAFD}" type="presParOf" srcId="{6031B2F7-ADB0-4978-A06D-5C79DA436A46}" destId="{6EF8889F-9B70-4C17-8F90-B02179FD7675}" srcOrd="2" destOrd="0" presId="urn:microsoft.com/office/officeart/2005/8/layout/chevron2"/>
    <dgm:cxn modelId="{49174C8A-B078-4229-B5EB-615301B94102}" type="presParOf" srcId="{6EF8889F-9B70-4C17-8F90-B02179FD7675}" destId="{DC49BD6D-01D6-46F2-A379-588930E310C2}" srcOrd="0" destOrd="0" presId="urn:microsoft.com/office/officeart/2005/8/layout/chevron2"/>
    <dgm:cxn modelId="{3B9205A5-853D-434E-8D6C-02D6E387A2C7}" type="presParOf" srcId="{6EF8889F-9B70-4C17-8F90-B02179FD7675}" destId="{68150AC3-413F-4B28-B267-EF6A8AA344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B5F3B-104D-40D9-8CB0-75821D4F943A}"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s-EC"/>
        </a:p>
      </dgm:t>
    </dgm:pt>
    <dgm:pt modelId="{8042D9AE-57FF-431E-AA79-7114679EBF53}">
      <dgm:prSet phldrT="[Texto]" custT="1"/>
      <dgm:spPr/>
      <dgm:t>
        <a:bodyPr/>
        <a:lstStyle/>
        <a:p>
          <a:r>
            <a:rPr lang="es-EC" sz="1800" b="0" i="1" dirty="0" smtClean="0">
              <a:solidFill>
                <a:schemeClr val="tx1"/>
              </a:solidFill>
            </a:rPr>
            <a:t>La competencia de productos sustitutos</a:t>
          </a:r>
          <a:endParaRPr lang="es-EC" sz="1800" dirty="0">
            <a:solidFill>
              <a:schemeClr val="tx1"/>
            </a:solidFill>
          </a:endParaRPr>
        </a:p>
      </dgm:t>
    </dgm:pt>
    <dgm:pt modelId="{0EF31970-7087-43AF-A052-4FB2B5D37E1D}" type="parTrans" cxnId="{B085F58E-26EE-43E9-82D3-3166C65C6FCD}">
      <dgm:prSet/>
      <dgm:spPr/>
      <dgm:t>
        <a:bodyPr/>
        <a:lstStyle/>
        <a:p>
          <a:endParaRPr lang="es-EC" sz="2000">
            <a:solidFill>
              <a:schemeClr val="tx1"/>
            </a:solidFill>
          </a:endParaRPr>
        </a:p>
      </dgm:t>
    </dgm:pt>
    <dgm:pt modelId="{B06360DC-D96A-4082-B500-30CE54981986}" type="sibTrans" cxnId="{B085F58E-26EE-43E9-82D3-3166C65C6FCD}">
      <dgm:prSet/>
      <dgm:spPr/>
      <dgm:t>
        <a:bodyPr/>
        <a:lstStyle/>
        <a:p>
          <a:endParaRPr lang="es-EC" sz="2000">
            <a:solidFill>
              <a:schemeClr val="tx1"/>
            </a:solidFill>
          </a:endParaRPr>
        </a:p>
      </dgm:t>
    </dgm:pt>
    <dgm:pt modelId="{1D0393CA-7B4C-4F46-A46C-09B9482B167C}">
      <dgm:prSet custT="1"/>
      <dgm:spPr/>
      <dgm:t>
        <a:bodyPr/>
        <a:lstStyle/>
        <a:p>
          <a:r>
            <a:rPr lang="es-EC" sz="1800" b="0" i="1" dirty="0" smtClean="0">
              <a:solidFill>
                <a:schemeClr val="tx1"/>
              </a:solidFill>
            </a:rPr>
            <a:t>La amenaza de entrada de nuevos competidores.</a:t>
          </a:r>
          <a:endParaRPr lang="es-EC" sz="1800" b="1" dirty="0">
            <a:solidFill>
              <a:schemeClr val="tx1"/>
            </a:solidFill>
          </a:endParaRPr>
        </a:p>
      </dgm:t>
    </dgm:pt>
    <dgm:pt modelId="{3CD7B148-5419-43A2-858D-BC925E16A826}" type="parTrans" cxnId="{0EFB7AAB-64DE-4274-9EC6-FAB22F1EAC4B}">
      <dgm:prSet/>
      <dgm:spPr/>
      <dgm:t>
        <a:bodyPr/>
        <a:lstStyle/>
        <a:p>
          <a:endParaRPr lang="es-EC" sz="2000">
            <a:solidFill>
              <a:schemeClr val="tx1"/>
            </a:solidFill>
          </a:endParaRPr>
        </a:p>
      </dgm:t>
    </dgm:pt>
    <dgm:pt modelId="{83335C85-1C0D-48B5-BA6D-7702669BDF57}" type="sibTrans" cxnId="{0EFB7AAB-64DE-4274-9EC6-FAB22F1EAC4B}">
      <dgm:prSet/>
      <dgm:spPr/>
      <dgm:t>
        <a:bodyPr/>
        <a:lstStyle/>
        <a:p>
          <a:endParaRPr lang="es-EC" sz="2000">
            <a:solidFill>
              <a:schemeClr val="tx1"/>
            </a:solidFill>
          </a:endParaRPr>
        </a:p>
      </dgm:t>
    </dgm:pt>
    <dgm:pt modelId="{98AA467D-5177-4132-ABE1-C2FBA8E907E3}">
      <dgm:prSet custT="1"/>
      <dgm:spPr/>
      <dgm:t>
        <a:bodyPr/>
        <a:lstStyle/>
        <a:p>
          <a:r>
            <a:rPr lang="es-EC" sz="1800" b="0" i="1" dirty="0" smtClean="0">
              <a:solidFill>
                <a:schemeClr val="tx1"/>
              </a:solidFill>
            </a:rPr>
            <a:t>La rivalidad entre los competidores establecidos.</a:t>
          </a:r>
          <a:endParaRPr lang="es-EC" sz="1800" b="1" dirty="0">
            <a:solidFill>
              <a:schemeClr val="tx1"/>
            </a:solidFill>
          </a:endParaRPr>
        </a:p>
      </dgm:t>
    </dgm:pt>
    <dgm:pt modelId="{172E5208-D238-4B2F-B19C-D28AED70488E}" type="parTrans" cxnId="{10A31ECD-FDB4-4AB6-A484-85B0FA56A238}">
      <dgm:prSet/>
      <dgm:spPr/>
      <dgm:t>
        <a:bodyPr/>
        <a:lstStyle/>
        <a:p>
          <a:endParaRPr lang="es-EC" sz="2000">
            <a:solidFill>
              <a:schemeClr val="tx1"/>
            </a:solidFill>
          </a:endParaRPr>
        </a:p>
      </dgm:t>
    </dgm:pt>
    <dgm:pt modelId="{EE61DBD7-5FFD-46F8-AEC0-6869164873C4}" type="sibTrans" cxnId="{10A31ECD-FDB4-4AB6-A484-85B0FA56A238}">
      <dgm:prSet/>
      <dgm:spPr/>
      <dgm:t>
        <a:bodyPr/>
        <a:lstStyle/>
        <a:p>
          <a:endParaRPr lang="es-EC" sz="2000">
            <a:solidFill>
              <a:schemeClr val="tx1"/>
            </a:solidFill>
          </a:endParaRPr>
        </a:p>
      </dgm:t>
    </dgm:pt>
    <dgm:pt modelId="{AC6C89CE-9327-4659-A41E-54CE341A81FD}">
      <dgm:prSet custT="1"/>
      <dgm:spPr/>
      <dgm:t>
        <a:bodyPr/>
        <a:lstStyle/>
        <a:p>
          <a:r>
            <a:rPr lang="es-EC" sz="1800" b="0" i="1" dirty="0" smtClean="0">
              <a:solidFill>
                <a:schemeClr val="tx1"/>
              </a:solidFill>
            </a:rPr>
            <a:t>El poder de negociación de los compradores.</a:t>
          </a:r>
          <a:endParaRPr lang="es-EC" sz="1800" b="1" dirty="0">
            <a:solidFill>
              <a:schemeClr val="tx1"/>
            </a:solidFill>
          </a:endParaRPr>
        </a:p>
      </dgm:t>
    </dgm:pt>
    <dgm:pt modelId="{7AE07F5E-87F3-4ED7-9010-AF37AAA17711}" type="parTrans" cxnId="{CA734FAF-D44E-4893-87F9-2D61452FEAB7}">
      <dgm:prSet/>
      <dgm:spPr/>
      <dgm:t>
        <a:bodyPr/>
        <a:lstStyle/>
        <a:p>
          <a:endParaRPr lang="es-EC" sz="2000">
            <a:solidFill>
              <a:schemeClr val="tx1"/>
            </a:solidFill>
          </a:endParaRPr>
        </a:p>
      </dgm:t>
    </dgm:pt>
    <dgm:pt modelId="{B55E09C6-3F6A-4FED-99CA-9DAE0EE780FB}" type="sibTrans" cxnId="{CA734FAF-D44E-4893-87F9-2D61452FEAB7}">
      <dgm:prSet/>
      <dgm:spPr/>
      <dgm:t>
        <a:bodyPr/>
        <a:lstStyle/>
        <a:p>
          <a:endParaRPr lang="es-EC" sz="2000">
            <a:solidFill>
              <a:schemeClr val="tx1"/>
            </a:solidFill>
          </a:endParaRPr>
        </a:p>
      </dgm:t>
    </dgm:pt>
    <dgm:pt modelId="{91AECD00-C102-4BF8-A58E-1B09FDA60DA3}">
      <dgm:prSet custT="1"/>
      <dgm:spPr/>
      <dgm:t>
        <a:bodyPr/>
        <a:lstStyle/>
        <a:p>
          <a:r>
            <a:rPr lang="es-EC" sz="1800" b="0" i="1" dirty="0" smtClean="0">
              <a:solidFill>
                <a:schemeClr val="tx1"/>
              </a:solidFill>
            </a:rPr>
            <a:t>El poder de negociación de los proveedores.</a:t>
          </a:r>
          <a:endParaRPr lang="es-EC" sz="1800" b="1" dirty="0">
            <a:solidFill>
              <a:schemeClr val="tx1"/>
            </a:solidFill>
          </a:endParaRPr>
        </a:p>
      </dgm:t>
    </dgm:pt>
    <dgm:pt modelId="{D3F0B86B-4DC1-4A4B-82CC-DF713A941269}" type="parTrans" cxnId="{DD0CD799-9545-4B78-A151-F4071CFB1C37}">
      <dgm:prSet/>
      <dgm:spPr/>
      <dgm:t>
        <a:bodyPr/>
        <a:lstStyle/>
        <a:p>
          <a:endParaRPr lang="es-EC" sz="2000">
            <a:solidFill>
              <a:schemeClr val="tx1"/>
            </a:solidFill>
          </a:endParaRPr>
        </a:p>
      </dgm:t>
    </dgm:pt>
    <dgm:pt modelId="{E5AD6BB5-81E8-4150-B3B7-4B99E317B032}" type="sibTrans" cxnId="{DD0CD799-9545-4B78-A151-F4071CFB1C37}">
      <dgm:prSet/>
      <dgm:spPr/>
      <dgm:t>
        <a:bodyPr/>
        <a:lstStyle/>
        <a:p>
          <a:endParaRPr lang="es-EC" sz="2000">
            <a:solidFill>
              <a:schemeClr val="tx1"/>
            </a:solidFill>
          </a:endParaRPr>
        </a:p>
      </dgm:t>
    </dgm:pt>
    <dgm:pt modelId="{B52A06DF-7E2D-46F9-8B15-548C90E68D1F}" type="pres">
      <dgm:prSet presAssocID="{8F2B5F3B-104D-40D9-8CB0-75821D4F943A}" presName="Name0" presStyleCnt="0">
        <dgm:presLayoutVars>
          <dgm:chMax val="7"/>
          <dgm:chPref val="7"/>
          <dgm:dir/>
        </dgm:presLayoutVars>
      </dgm:prSet>
      <dgm:spPr/>
      <dgm:t>
        <a:bodyPr/>
        <a:lstStyle/>
        <a:p>
          <a:endParaRPr lang="es-EC"/>
        </a:p>
      </dgm:t>
    </dgm:pt>
    <dgm:pt modelId="{1B67E11E-454D-4775-BA41-10113C79FCF4}" type="pres">
      <dgm:prSet presAssocID="{8F2B5F3B-104D-40D9-8CB0-75821D4F943A}" presName="Name1" presStyleCnt="0"/>
      <dgm:spPr/>
    </dgm:pt>
    <dgm:pt modelId="{FD4EC099-8663-4019-85AC-E8B511219BE1}" type="pres">
      <dgm:prSet presAssocID="{8F2B5F3B-104D-40D9-8CB0-75821D4F943A}" presName="cycle" presStyleCnt="0"/>
      <dgm:spPr/>
    </dgm:pt>
    <dgm:pt modelId="{62AD1275-C24D-445C-AD8F-995726C49F0F}" type="pres">
      <dgm:prSet presAssocID="{8F2B5F3B-104D-40D9-8CB0-75821D4F943A}" presName="srcNode" presStyleLbl="node1" presStyleIdx="0" presStyleCnt="5"/>
      <dgm:spPr/>
    </dgm:pt>
    <dgm:pt modelId="{A02B1403-D806-4A93-8A00-F62C9021F139}" type="pres">
      <dgm:prSet presAssocID="{8F2B5F3B-104D-40D9-8CB0-75821D4F943A}" presName="conn" presStyleLbl="parChTrans1D2" presStyleIdx="0" presStyleCnt="1"/>
      <dgm:spPr/>
      <dgm:t>
        <a:bodyPr/>
        <a:lstStyle/>
        <a:p>
          <a:endParaRPr lang="es-EC"/>
        </a:p>
      </dgm:t>
    </dgm:pt>
    <dgm:pt modelId="{51445856-0E77-4FC0-B22F-708B7B1919C8}" type="pres">
      <dgm:prSet presAssocID="{8F2B5F3B-104D-40D9-8CB0-75821D4F943A}" presName="extraNode" presStyleLbl="node1" presStyleIdx="0" presStyleCnt="5"/>
      <dgm:spPr/>
    </dgm:pt>
    <dgm:pt modelId="{D66DB575-9997-4496-8FD1-C277ED671AFC}" type="pres">
      <dgm:prSet presAssocID="{8F2B5F3B-104D-40D9-8CB0-75821D4F943A}" presName="dstNode" presStyleLbl="node1" presStyleIdx="0" presStyleCnt="5"/>
      <dgm:spPr/>
    </dgm:pt>
    <dgm:pt modelId="{3C622007-D19B-48AB-9A9F-0DD36F40588E}" type="pres">
      <dgm:prSet presAssocID="{8042D9AE-57FF-431E-AA79-7114679EBF53}" presName="text_1" presStyleLbl="node1" presStyleIdx="0" presStyleCnt="5">
        <dgm:presLayoutVars>
          <dgm:bulletEnabled val="1"/>
        </dgm:presLayoutVars>
      </dgm:prSet>
      <dgm:spPr/>
      <dgm:t>
        <a:bodyPr/>
        <a:lstStyle/>
        <a:p>
          <a:endParaRPr lang="es-EC"/>
        </a:p>
      </dgm:t>
    </dgm:pt>
    <dgm:pt modelId="{7CDE9F3E-4407-4A3C-825F-DA8C0A461AE1}" type="pres">
      <dgm:prSet presAssocID="{8042D9AE-57FF-431E-AA79-7114679EBF53}" presName="accent_1" presStyleCnt="0"/>
      <dgm:spPr/>
    </dgm:pt>
    <dgm:pt modelId="{855FA7BB-20FD-49ED-811E-661E4B3F6D86}" type="pres">
      <dgm:prSet presAssocID="{8042D9AE-57FF-431E-AA79-7114679EBF53}" presName="accentRepeatNode" presStyleLbl="solidFgAcc1" presStyleIdx="0" presStyleCnt="5"/>
      <dgm:spPr/>
    </dgm:pt>
    <dgm:pt modelId="{3758FD53-6FC3-4207-8BF6-E1FA61F43103}" type="pres">
      <dgm:prSet presAssocID="{1D0393CA-7B4C-4F46-A46C-09B9482B167C}" presName="text_2" presStyleLbl="node1" presStyleIdx="1" presStyleCnt="5">
        <dgm:presLayoutVars>
          <dgm:bulletEnabled val="1"/>
        </dgm:presLayoutVars>
      </dgm:prSet>
      <dgm:spPr/>
      <dgm:t>
        <a:bodyPr/>
        <a:lstStyle/>
        <a:p>
          <a:endParaRPr lang="es-EC"/>
        </a:p>
      </dgm:t>
    </dgm:pt>
    <dgm:pt modelId="{6B23AD0B-17ED-4324-931C-6004C1525CB5}" type="pres">
      <dgm:prSet presAssocID="{1D0393CA-7B4C-4F46-A46C-09B9482B167C}" presName="accent_2" presStyleCnt="0"/>
      <dgm:spPr/>
    </dgm:pt>
    <dgm:pt modelId="{D03B2608-4D7B-4779-81FB-FA61A5959D8E}" type="pres">
      <dgm:prSet presAssocID="{1D0393CA-7B4C-4F46-A46C-09B9482B167C}" presName="accentRepeatNode" presStyleLbl="solidFgAcc1" presStyleIdx="1" presStyleCnt="5"/>
      <dgm:spPr/>
    </dgm:pt>
    <dgm:pt modelId="{A954E728-DADC-4DDA-AB35-62AAC42AEE47}" type="pres">
      <dgm:prSet presAssocID="{98AA467D-5177-4132-ABE1-C2FBA8E907E3}" presName="text_3" presStyleLbl="node1" presStyleIdx="2" presStyleCnt="5">
        <dgm:presLayoutVars>
          <dgm:bulletEnabled val="1"/>
        </dgm:presLayoutVars>
      </dgm:prSet>
      <dgm:spPr/>
      <dgm:t>
        <a:bodyPr/>
        <a:lstStyle/>
        <a:p>
          <a:endParaRPr lang="es-EC"/>
        </a:p>
      </dgm:t>
    </dgm:pt>
    <dgm:pt modelId="{5289ED10-F370-4064-AFDA-A88482FF318D}" type="pres">
      <dgm:prSet presAssocID="{98AA467D-5177-4132-ABE1-C2FBA8E907E3}" presName="accent_3" presStyleCnt="0"/>
      <dgm:spPr/>
    </dgm:pt>
    <dgm:pt modelId="{8AB514E1-C013-419B-B164-F9835A937490}" type="pres">
      <dgm:prSet presAssocID="{98AA467D-5177-4132-ABE1-C2FBA8E907E3}" presName="accentRepeatNode" presStyleLbl="solidFgAcc1" presStyleIdx="2" presStyleCnt="5"/>
      <dgm:spPr/>
    </dgm:pt>
    <dgm:pt modelId="{17E678D8-578C-4ABB-814B-A25041582C87}" type="pres">
      <dgm:prSet presAssocID="{AC6C89CE-9327-4659-A41E-54CE341A81FD}" presName="text_4" presStyleLbl="node1" presStyleIdx="3" presStyleCnt="5">
        <dgm:presLayoutVars>
          <dgm:bulletEnabled val="1"/>
        </dgm:presLayoutVars>
      </dgm:prSet>
      <dgm:spPr/>
      <dgm:t>
        <a:bodyPr/>
        <a:lstStyle/>
        <a:p>
          <a:endParaRPr lang="es-EC"/>
        </a:p>
      </dgm:t>
    </dgm:pt>
    <dgm:pt modelId="{A749F06D-CF7F-451A-8795-506CB261576E}" type="pres">
      <dgm:prSet presAssocID="{AC6C89CE-9327-4659-A41E-54CE341A81FD}" presName="accent_4" presStyleCnt="0"/>
      <dgm:spPr/>
    </dgm:pt>
    <dgm:pt modelId="{317B7671-16F4-43C1-AF22-411CC895506F}" type="pres">
      <dgm:prSet presAssocID="{AC6C89CE-9327-4659-A41E-54CE341A81FD}" presName="accentRepeatNode" presStyleLbl="solidFgAcc1" presStyleIdx="3" presStyleCnt="5"/>
      <dgm:spPr/>
    </dgm:pt>
    <dgm:pt modelId="{8859DAE4-14C0-413E-BEB5-4892E35E1AEF}" type="pres">
      <dgm:prSet presAssocID="{91AECD00-C102-4BF8-A58E-1B09FDA60DA3}" presName="text_5" presStyleLbl="node1" presStyleIdx="4" presStyleCnt="5">
        <dgm:presLayoutVars>
          <dgm:bulletEnabled val="1"/>
        </dgm:presLayoutVars>
      </dgm:prSet>
      <dgm:spPr/>
      <dgm:t>
        <a:bodyPr/>
        <a:lstStyle/>
        <a:p>
          <a:endParaRPr lang="es-EC"/>
        </a:p>
      </dgm:t>
    </dgm:pt>
    <dgm:pt modelId="{877534B2-77B2-4A2F-8AF5-11D017F055D1}" type="pres">
      <dgm:prSet presAssocID="{91AECD00-C102-4BF8-A58E-1B09FDA60DA3}" presName="accent_5" presStyleCnt="0"/>
      <dgm:spPr/>
    </dgm:pt>
    <dgm:pt modelId="{D0F27738-087F-402D-91AB-31D6C6013501}" type="pres">
      <dgm:prSet presAssocID="{91AECD00-C102-4BF8-A58E-1B09FDA60DA3}" presName="accentRepeatNode" presStyleLbl="solidFgAcc1" presStyleIdx="4" presStyleCnt="5"/>
      <dgm:spPr/>
    </dgm:pt>
  </dgm:ptLst>
  <dgm:cxnLst>
    <dgm:cxn modelId="{0EFB7AAB-64DE-4274-9EC6-FAB22F1EAC4B}" srcId="{8F2B5F3B-104D-40D9-8CB0-75821D4F943A}" destId="{1D0393CA-7B4C-4F46-A46C-09B9482B167C}" srcOrd="1" destOrd="0" parTransId="{3CD7B148-5419-43A2-858D-BC925E16A826}" sibTransId="{83335C85-1C0D-48B5-BA6D-7702669BDF57}"/>
    <dgm:cxn modelId="{B38E301F-4B74-439C-A616-94A7C0C68985}" type="presOf" srcId="{AC6C89CE-9327-4659-A41E-54CE341A81FD}" destId="{17E678D8-578C-4ABB-814B-A25041582C87}" srcOrd="0" destOrd="0" presId="urn:microsoft.com/office/officeart/2008/layout/VerticalCurvedList"/>
    <dgm:cxn modelId="{CA734FAF-D44E-4893-87F9-2D61452FEAB7}" srcId="{8F2B5F3B-104D-40D9-8CB0-75821D4F943A}" destId="{AC6C89CE-9327-4659-A41E-54CE341A81FD}" srcOrd="3" destOrd="0" parTransId="{7AE07F5E-87F3-4ED7-9010-AF37AAA17711}" sibTransId="{B55E09C6-3F6A-4FED-99CA-9DAE0EE780FB}"/>
    <dgm:cxn modelId="{33CEB12E-9132-47E5-8162-E59FAF4AE00D}" type="presOf" srcId="{98AA467D-5177-4132-ABE1-C2FBA8E907E3}" destId="{A954E728-DADC-4DDA-AB35-62AAC42AEE47}" srcOrd="0" destOrd="0" presId="urn:microsoft.com/office/officeart/2008/layout/VerticalCurvedList"/>
    <dgm:cxn modelId="{B085F58E-26EE-43E9-82D3-3166C65C6FCD}" srcId="{8F2B5F3B-104D-40D9-8CB0-75821D4F943A}" destId="{8042D9AE-57FF-431E-AA79-7114679EBF53}" srcOrd="0" destOrd="0" parTransId="{0EF31970-7087-43AF-A052-4FB2B5D37E1D}" sibTransId="{B06360DC-D96A-4082-B500-30CE54981986}"/>
    <dgm:cxn modelId="{10A31ECD-FDB4-4AB6-A484-85B0FA56A238}" srcId="{8F2B5F3B-104D-40D9-8CB0-75821D4F943A}" destId="{98AA467D-5177-4132-ABE1-C2FBA8E907E3}" srcOrd="2" destOrd="0" parTransId="{172E5208-D238-4B2F-B19C-D28AED70488E}" sibTransId="{EE61DBD7-5FFD-46F8-AEC0-6869164873C4}"/>
    <dgm:cxn modelId="{DD0CD799-9545-4B78-A151-F4071CFB1C37}" srcId="{8F2B5F3B-104D-40D9-8CB0-75821D4F943A}" destId="{91AECD00-C102-4BF8-A58E-1B09FDA60DA3}" srcOrd="4" destOrd="0" parTransId="{D3F0B86B-4DC1-4A4B-82CC-DF713A941269}" sibTransId="{E5AD6BB5-81E8-4150-B3B7-4B99E317B032}"/>
    <dgm:cxn modelId="{691668D8-71B0-4890-BAC6-D4483A1380F5}" type="presOf" srcId="{1D0393CA-7B4C-4F46-A46C-09B9482B167C}" destId="{3758FD53-6FC3-4207-8BF6-E1FA61F43103}" srcOrd="0" destOrd="0" presId="urn:microsoft.com/office/officeart/2008/layout/VerticalCurvedList"/>
    <dgm:cxn modelId="{4E6B4C7C-0683-4CBF-B6BF-BF2E6A9F9810}" type="presOf" srcId="{91AECD00-C102-4BF8-A58E-1B09FDA60DA3}" destId="{8859DAE4-14C0-413E-BEB5-4892E35E1AEF}" srcOrd="0" destOrd="0" presId="urn:microsoft.com/office/officeart/2008/layout/VerticalCurvedList"/>
    <dgm:cxn modelId="{2ACA5F8D-C2FA-45C2-8F73-5AC45D6FD9FC}" type="presOf" srcId="{8F2B5F3B-104D-40D9-8CB0-75821D4F943A}" destId="{B52A06DF-7E2D-46F9-8B15-548C90E68D1F}" srcOrd="0" destOrd="0" presId="urn:microsoft.com/office/officeart/2008/layout/VerticalCurvedList"/>
    <dgm:cxn modelId="{28EF896D-1C8B-4B5B-AE06-5A94564BDA53}" type="presOf" srcId="{8042D9AE-57FF-431E-AA79-7114679EBF53}" destId="{3C622007-D19B-48AB-9A9F-0DD36F40588E}" srcOrd="0" destOrd="0" presId="urn:microsoft.com/office/officeart/2008/layout/VerticalCurvedList"/>
    <dgm:cxn modelId="{AFE66FE4-23A8-421D-82DE-E7BA1B0D0CB8}" type="presOf" srcId="{B06360DC-D96A-4082-B500-30CE54981986}" destId="{A02B1403-D806-4A93-8A00-F62C9021F139}" srcOrd="0" destOrd="0" presId="urn:microsoft.com/office/officeart/2008/layout/VerticalCurvedList"/>
    <dgm:cxn modelId="{0F6DB7C9-C89B-4A4E-9772-084AD88A0BED}" type="presParOf" srcId="{B52A06DF-7E2D-46F9-8B15-548C90E68D1F}" destId="{1B67E11E-454D-4775-BA41-10113C79FCF4}" srcOrd="0" destOrd="0" presId="urn:microsoft.com/office/officeart/2008/layout/VerticalCurvedList"/>
    <dgm:cxn modelId="{813BECE3-313C-4FC0-A527-871FBFEB54FC}" type="presParOf" srcId="{1B67E11E-454D-4775-BA41-10113C79FCF4}" destId="{FD4EC099-8663-4019-85AC-E8B511219BE1}" srcOrd="0" destOrd="0" presId="urn:microsoft.com/office/officeart/2008/layout/VerticalCurvedList"/>
    <dgm:cxn modelId="{997D52A0-9887-43BC-BDF0-4E66EAF79696}" type="presParOf" srcId="{FD4EC099-8663-4019-85AC-E8B511219BE1}" destId="{62AD1275-C24D-445C-AD8F-995726C49F0F}" srcOrd="0" destOrd="0" presId="urn:microsoft.com/office/officeart/2008/layout/VerticalCurvedList"/>
    <dgm:cxn modelId="{E0407DC3-875A-45DA-A81E-C8CFC6D94A4D}" type="presParOf" srcId="{FD4EC099-8663-4019-85AC-E8B511219BE1}" destId="{A02B1403-D806-4A93-8A00-F62C9021F139}" srcOrd="1" destOrd="0" presId="urn:microsoft.com/office/officeart/2008/layout/VerticalCurvedList"/>
    <dgm:cxn modelId="{92A1C796-BFC3-40A4-B106-DD63A761BD1E}" type="presParOf" srcId="{FD4EC099-8663-4019-85AC-E8B511219BE1}" destId="{51445856-0E77-4FC0-B22F-708B7B1919C8}" srcOrd="2" destOrd="0" presId="urn:microsoft.com/office/officeart/2008/layout/VerticalCurvedList"/>
    <dgm:cxn modelId="{86109653-918F-4B49-9451-05963DEFBB3A}" type="presParOf" srcId="{FD4EC099-8663-4019-85AC-E8B511219BE1}" destId="{D66DB575-9997-4496-8FD1-C277ED671AFC}" srcOrd="3" destOrd="0" presId="urn:microsoft.com/office/officeart/2008/layout/VerticalCurvedList"/>
    <dgm:cxn modelId="{439FA304-339B-41E8-A6B6-E7DC15E65313}" type="presParOf" srcId="{1B67E11E-454D-4775-BA41-10113C79FCF4}" destId="{3C622007-D19B-48AB-9A9F-0DD36F40588E}" srcOrd="1" destOrd="0" presId="urn:microsoft.com/office/officeart/2008/layout/VerticalCurvedList"/>
    <dgm:cxn modelId="{AD8E668E-7B9E-47D8-8096-A89DAF78FE1D}" type="presParOf" srcId="{1B67E11E-454D-4775-BA41-10113C79FCF4}" destId="{7CDE9F3E-4407-4A3C-825F-DA8C0A461AE1}" srcOrd="2" destOrd="0" presId="urn:microsoft.com/office/officeart/2008/layout/VerticalCurvedList"/>
    <dgm:cxn modelId="{5F83CCA5-82AD-4CE6-BECE-B07DB38264B3}" type="presParOf" srcId="{7CDE9F3E-4407-4A3C-825F-DA8C0A461AE1}" destId="{855FA7BB-20FD-49ED-811E-661E4B3F6D86}" srcOrd="0" destOrd="0" presId="urn:microsoft.com/office/officeart/2008/layout/VerticalCurvedList"/>
    <dgm:cxn modelId="{EBD57AD3-61D6-46C5-BEDF-0E1F5F0CEF82}" type="presParOf" srcId="{1B67E11E-454D-4775-BA41-10113C79FCF4}" destId="{3758FD53-6FC3-4207-8BF6-E1FA61F43103}" srcOrd="3" destOrd="0" presId="urn:microsoft.com/office/officeart/2008/layout/VerticalCurvedList"/>
    <dgm:cxn modelId="{768D77BD-BBD6-4954-AE40-0CE674ED39E1}" type="presParOf" srcId="{1B67E11E-454D-4775-BA41-10113C79FCF4}" destId="{6B23AD0B-17ED-4324-931C-6004C1525CB5}" srcOrd="4" destOrd="0" presId="urn:microsoft.com/office/officeart/2008/layout/VerticalCurvedList"/>
    <dgm:cxn modelId="{F2681320-3733-4991-849C-D8CFEF3A87E2}" type="presParOf" srcId="{6B23AD0B-17ED-4324-931C-6004C1525CB5}" destId="{D03B2608-4D7B-4779-81FB-FA61A5959D8E}" srcOrd="0" destOrd="0" presId="urn:microsoft.com/office/officeart/2008/layout/VerticalCurvedList"/>
    <dgm:cxn modelId="{E36824D2-F1B0-42FA-B4F1-DFCC51F19CF6}" type="presParOf" srcId="{1B67E11E-454D-4775-BA41-10113C79FCF4}" destId="{A954E728-DADC-4DDA-AB35-62AAC42AEE47}" srcOrd="5" destOrd="0" presId="urn:microsoft.com/office/officeart/2008/layout/VerticalCurvedList"/>
    <dgm:cxn modelId="{C0EBEDEF-DCE5-49EC-ACDE-DBAB2B8BDAF6}" type="presParOf" srcId="{1B67E11E-454D-4775-BA41-10113C79FCF4}" destId="{5289ED10-F370-4064-AFDA-A88482FF318D}" srcOrd="6" destOrd="0" presId="urn:microsoft.com/office/officeart/2008/layout/VerticalCurvedList"/>
    <dgm:cxn modelId="{CE576FFA-1FBD-4CDA-A056-676446CE6DC7}" type="presParOf" srcId="{5289ED10-F370-4064-AFDA-A88482FF318D}" destId="{8AB514E1-C013-419B-B164-F9835A937490}" srcOrd="0" destOrd="0" presId="urn:microsoft.com/office/officeart/2008/layout/VerticalCurvedList"/>
    <dgm:cxn modelId="{00BE42BF-7841-46F9-88A7-5D412FD2FF0B}" type="presParOf" srcId="{1B67E11E-454D-4775-BA41-10113C79FCF4}" destId="{17E678D8-578C-4ABB-814B-A25041582C87}" srcOrd="7" destOrd="0" presId="urn:microsoft.com/office/officeart/2008/layout/VerticalCurvedList"/>
    <dgm:cxn modelId="{8595C04D-6B33-42CB-9DD2-8D848FB66DBB}" type="presParOf" srcId="{1B67E11E-454D-4775-BA41-10113C79FCF4}" destId="{A749F06D-CF7F-451A-8795-506CB261576E}" srcOrd="8" destOrd="0" presId="urn:microsoft.com/office/officeart/2008/layout/VerticalCurvedList"/>
    <dgm:cxn modelId="{6C0EA212-30DE-48D0-833C-6D45D4C03683}" type="presParOf" srcId="{A749F06D-CF7F-451A-8795-506CB261576E}" destId="{317B7671-16F4-43C1-AF22-411CC895506F}" srcOrd="0" destOrd="0" presId="urn:microsoft.com/office/officeart/2008/layout/VerticalCurvedList"/>
    <dgm:cxn modelId="{1DC66B93-E92A-4284-B23D-2EF6FCF710ED}" type="presParOf" srcId="{1B67E11E-454D-4775-BA41-10113C79FCF4}" destId="{8859DAE4-14C0-413E-BEB5-4892E35E1AEF}" srcOrd="9" destOrd="0" presId="urn:microsoft.com/office/officeart/2008/layout/VerticalCurvedList"/>
    <dgm:cxn modelId="{FCAC951A-EF7C-46E9-9C63-F85DD689D83F}" type="presParOf" srcId="{1B67E11E-454D-4775-BA41-10113C79FCF4}" destId="{877534B2-77B2-4A2F-8AF5-11D017F055D1}" srcOrd="10" destOrd="0" presId="urn:microsoft.com/office/officeart/2008/layout/VerticalCurvedList"/>
    <dgm:cxn modelId="{22D8F8E2-C18F-4B92-A792-BBA866D820AC}" type="presParOf" srcId="{877534B2-77B2-4A2F-8AF5-11D017F055D1}" destId="{D0F27738-087F-402D-91AB-31D6C60135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DCCE3-0EA0-44AE-8361-B53497242641}" type="doc">
      <dgm:prSet loTypeId="urn:microsoft.com/office/officeart/2005/8/layout/vList3" loCatId="list" qsTypeId="urn:microsoft.com/office/officeart/2005/8/quickstyle/simple1" qsCatId="simple" csTypeId="urn:microsoft.com/office/officeart/2005/8/colors/accent6_5" csCatId="accent6" phldr="1"/>
      <dgm:spPr/>
      <dgm:t>
        <a:bodyPr/>
        <a:lstStyle/>
        <a:p>
          <a:endParaRPr lang="es-EC"/>
        </a:p>
      </dgm:t>
    </dgm:pt>
    <dgm:pt modelId="{05265A92-0991-4A3B-8BB7-B552D3727418}">
      <dgm:prSet phldrT="[Texto]"/>
      <dgm:spPr/>
      <dgm:t>
        <a:bodyPr/>
        <a:lstStyle/>
        <a:p>
          <a:r>
            <a:rPr lang="es-EC" dirty="0" smtClean="0">
              <a:solidFill>
                <a:schemeClr val="tx1"/>
              </a:solidFill>
            </a:rPr>
            <a:t>Liderazgo en costos</a:t>
          </a:r>
          <a:endParaRPr lang="es-EC" dirty="0">
            <a:solidFill>
              <a:schemeClr val="tx1"/>
            </a:solidFill>
          </a:endParaRPr>
        </a:p>
      </dgm:t>
    </dgm:pt>
    <dgm:pt modelId="{AF232F28-A70B-4D69-817F-81AC561854B6}" type="parTrans" cxnId="{F25B40FD-8A5C-4C08-9CA9-56DEAE47649C}">
      <dgm:prSet/>
      <dgm:spPr/>
      <dgm:t>
        <a:bodyPr/>
        <a:lstStyle/>
        <a:p>
          <a:endParaRPr lang="es-EC">
            <a:solidFill>
              <a:schemeClr val="tx1"/>
            </a:solidFill>
          </a:endParaRPr>
        </a:p>
      </dgm:t>
    </dgm:pt>
    <dgm:pt modelId="{7E3B6746-A031-450C-9308-A8ADE0A68C92}" type="sibTrans" cxnId="{F25B40FD-8A5C-4C08-9CA9-56DEAE47649C}">
      <dgm:prSet/>
      <dgm:spPr/>
      <dgm:t>
        <a:bodyPr/>
        <a:lstStyle/>
        <a:p>
          <a:endParaRPr lang="es-EC">
            <a:solidFill>
              <a:schemeClr val="tx1"/>
            </a:solidFill>
          </a:endParaRPr>
        </a:p>
      </dgm:t>
    </dgm:pt>
    <dgm:pt modelId="{3093183C-8E95-4E3E-B2B1-66554B634D62}">
      <dgm:prSet phldrT="[Texto]"/>
      <dgm:spPr/>
      <dgm:t>
        <a:bodyPr/>
        <a:lstStyle/>
        <a:p>
          <a:r>
            <a:rPr lang="es-EC" dirty="0" smtClean="0">
              <a:solidFill>
                <a:schemeClr val="tx1"/>
              </a:solidFill>
            </a:rPr>
            <a:t>Diferenciación</a:t>
          </a:r>
          <a:endParaRPr lang="es-EC" dirty="0">
            <a:solidFill>
              <a:schemeClr val="tx1"/>
            </a:solidFill>
          </a:endParaRPr>
        </a:p>
      </dgm:t>
    </dgm:pt>
    <dgm:pt modelId="{1B9EC769-EDE4-420E-BD58-51E04E703FE3}" type="parTrans" cxnId="{3441D60E-FC9C-48C9-8D2C-F8BD0344D38F}">
      <dgm:prSet/>
      <dgm:spPr/>
      <dgm:t>
        <a:bodyPr/>
        <a:lstStyle/>
        <a:p>
          <a:endParaRPr lang="es-EC">
            <a:solidFill>
              <a:schemeClr val="tx1"/>
            </a:solidFill>
          </a:endParaRPr>
        </a:p>
      </dgm:t>
    </dgm:pt>
    <dgm:pt modelId="{D0C8F720-B80E-4011-A0BA-6190D56C9E3D}" type="sibTrans" cxnId="{3441D60E-FC9C-48C9-8D2C-F8BD0344D38F}">
      <dgm:prSet/>
      <dgm:spPr/>
      <dgm:t>
        <a:bodyPr/>
        <a:lstStyle/>
        <a:p>
          <a:endParaRPr lang="es-EC">
            <a:solidFill>
              <a:schemeClr val="tx1"/>
            </a:solidFill>
          </a:endParaRPr>
        </a:p>
      </dgm:t>
    </dgm:pt>
    <dgm:pt modelId="{90AACB56-EC75-4A72-9B7C-E641645BD160}">
      <dgm:prSet phldrT="[Texto]"/>
      <dgm:spPr/>
      <dgm:t>
        <a:bodyPr/>
        <a:lstStyle/>
        <a:p>
          <a:r>
            <a:rPr lang="es-EC" dirty="0" smtClean="0">
              <a:solidFill>
                <a:schemeClr val="tx1"/>
              </a:solidFill>
            </a:rPr>
            <a:t>Enfoque</a:t>
          </a:r>
          <a:endParaRPr lang="es-EC" dirty="0">
            <a:solidFill>
              <a:schemeClr val="tx1"/>
            </a:solidFill>
          </a:endParaRPr>
        </a:p>
      </dgm:t>
    </dgm:pt>
    <dgm:pt modelId="{C8BFC67D-7734-4D27-95B5-887E65619F06}" type="parTrans" cxnId="{6F0304AA-F2D4-4823-B22A-6E26E9283172}">
      <dgm:prSet/>
      <dgm:spPr/>
      <dgm:t>
        <a:bodyPr/>
        <a:lstStyle/>
        <a:p>
          <a:endParaRPr lang="es-EC">
            <a:solidFill>
              <a:schemeClr val="tx1"/>
            </a:solidFill>
          </a:endParaRPr>
        </a:p>
      </dgm:t>
    </dgm:pt>
    <dgm:pt modelId="{F9CA219C-F06E-4ED0-8FAE-0BA67478136D}" type="sibTrans" cxnId="{6F0304AA-F2D4-4823-B22A-6E26E9283172}">
      <dgm:prSet/>
      <dgm:spPr/>
      <dgm:t>
        <a:bodyPr/>
        <a:lstStyle/>
        <a:p>
          <a:endParaRPr lang="es-EC">
            <a:solidFill>
              <a:schemeClr val="tx1"/>
            </a:solidFill>
          </a:endParaRPr>
        </a:p>
      </dgm:t>
    </dgm:pt>
    <dgm:pt modelId="{DF448436-565C-4B3B-AB33-92D0C7984A87}" type="pres">
      <dgm:prSet presAssocID="{495DCCE3-0EA0-44AE-8361-B53497242641}" presName="linearFlow" presStyleCnt="0">
        <dgm:presLayoutVars>
          <dgm:dir/>
          <dgm:resizeHandles val="exact"/>
        </dgm:presLayoutVars>
      </dgm:prSet>
      <dgm:spPr/>
      <dgm:t>
        <a:bodyPr/>
        <a:lstStyle/>
        <a:p>
          <a:endParaRPr lang="es-EC"/>
        </a:p>
      </dgm:t>
    </dgm:pt>
    <dgm:pt modelId="{4EF11104-ED36-4FE5-B3B2-C60EF5DE7317}" type="pres">
      <dgm:prSet presAssocID="{05265A92-0991-4A3B-8BB7-B552D3727418}" presName="composite" presStyleCnt="0"/>
      <dgm:spPr/>
    </dgm:pt>
    <dgm:pt modelId="{7E07D7C9-7EBD-4050-A69A-079C43AE0217}" type="pres">
      <dgm:prSet presAssocID="{05265A92-0991-4A3B-8BB7-B552D3727418}" presName="imgShp" presStyleLbl="fgImgPlace1" presStyleIdx="0" presStyleCnt="3"/>
      <dgm:spPr/>
    </dgm:pt>
    <dgm:pt modelId="{A63485F7-9F3D-4373-82E1-B0E958082F78}" type="pres">
      <dgm:prSet presAssocID="{05265A92-0991-4A3B-8BB7-B552D3727418}" presName="txShp" presStyleLbl="node1" presStyleIdx="0" presStyleCnt="3">
        <dgm:presLayoutVars>
          <dgm:bulletEnabled val="1"/>
        </dgm:presLayoutVars>
      </dgm:prSet>
      <dgm:spPr/>
      <dgm:t>
        <a:bodyPr/>
        <a:lstStyle/>
        <a:p>
          <a:endParaRPr lang="es-EC"/>
        </a:p>
      </dgm:t>
    </dgm:pt>
    <dgm:pt modelId="{7ED55405-FC24-42E3-B980-FCBFB69994C2}" type="pres">
      <dgm:prSet presAssocID="{7E3B6746-A031-450C-9308-A8ADE0A68C92}" presName="spacing" presStyleCnt="0"/>
      <dgm:spPr/>
    </dgm:pt>
    <dgm:pt modelId="{594202EA-D844-4374-A56A-BE780F4E94F1}" type="pres">
      <dgm:prSet presAssocID="{3093183C-8E95-4E3E-B2B1-66554B634D62}" presName="composite" presStyleCnt="0"/>
      <dgm:spPr/>
    </dgm:pt>
    <dgm:pt modelId="{058BA033-3C91-4097-8ECC-285D425CE44E}" type="pres">
      <dgm:prSet presAssocID="{3093183C-8E95-4E3E-B2B1-66554B634D62}" presName="imgShp" presStyleLbl="fgImgPlace1" presStyleIdx="1" presStyleCnt="3"/>
      <dgm:spPr/>
    </dgm:pt>
    <dgm:pt modelId="{0BE80C10-A1EE-43DF-9298-BB6FE00D8961}" type="pres">
      <dgm:prSet presAssocID="{3093183C-8E95-4E3E-B2B1-66554B634D62}" presName="txShp" presStyleLbl="node1" presStyleIdx="1" presStyleCnt="3">
        <dgm:presLayoutVars>
          <dgm:bulletEnabled val="1"/>
        </dgm:presLayoutVars>
      </dgm:prSet>
      <dgm:spPr/>
      <dgm:t>
        <a:bodyPr/>
        <a:lstStyle/>
        <a:p>
          <a:endParaRPr lang="es-EC"/>
        </a:p>
      </dgm:t>
    </dgm:pt>
    <dgm:pt modelId="{9B59B390-3F8B-4C17-938A-08507FB04F96}" type="pres">
      <dgm:prSet presAssocID="{D0C8F720-B80E-4011-A0BA-6190D56C9E3D}" presName="spacing" presStyleCnt="0"/>
      <dgm:spPr/>
    </dgm:pt>
    <dgm:pt modelId="{C1A045C7-553C-4905-B453-B597319C3F4D}" type="pres">
      <dgm:prSet presAssocID="{90AACB56-EC75-4A72-9B7C-E641645BD160}" presName="composite" presStyleCnt="0"/>
      <dgm:spPr/>
    </dgm:pt>
    <dgm:pt modelId="{41C92AB5-4477-4D52-8083-0B84767F0D33}" type="pres">
      <dgm:prSet presAssocID="{90AACB56-EC75-4A72-9B7C-E641645BD160}" presName="imgShp" presStyleLbl="fgImgPlace1" presStyleIdx="2" presStyleCnt="3"/>
      <dgm:spPr/>
    </dgm:pt>
    <dgm:pt modelId="{2132F915-82BE-4773-BED4-BCB9589CD368}" type="pres">
      <dgm:prSet presAssocID="{90AACB56-EC75-4A72-9B7C-E641645BD160}" presName="txShp" presStyleLbl="node1" presStyleIdx="2" presStyleCnt="3">
        <dgm:presLayoutVars>
          <dgm:bulletEnabled val="1"/>
        </dgm:presLayoutVars>
      </dgm:prSet>
      <dgm:spPr/>
      <dgm:t>
        <a:bodyPr/>
        <a:lstStyle/>
        <a:p>
          <a:endParaRPr lang="es-EC"/>
        </a:p>
      </dgm:t>
    </dgm:pt>
  </dgm:ptLst>
  <dgm:cxnLst>
    <dgm:cxn modelId="{0995F365-2C12-4168-A495-7985F2CB1D33}" type="presOf" srcId="{3093183C-8E95-4E3E-B2B1-66554B634D62}" destId="{0BE80C10-A1EE-43DF-9298-BB6FE00D8961}" srcOrd="0" destOrd="0" presId="urn:microsoft.com/office/officeart/2005/8/layout/vList3"/>
    <dgm:cxn modelId="{F25B40FD-8A5C-4C08-9CA9-56DEAE47649C}" srcId="{495DCCE3-0EA0-44AE-8361-B53497242641}" destId="{05265A92-0991-4A3B-8BB7-B552D3727418}" srcOrd="0" destOrd="0" parTransId="{AF232F28-A70B-4D69-817F-81AC561854B6}" sibTransId="{7E3B6746-A031-450C-9308-A8ADE0A68C92}"/>
    <dgm:cxn modelId="{6F0304AA-F2D4-4823-B22A-6E26E9283172}" srcId="{495DCCE3-0EA0-44AE-8361-B53497242641}" destId="{90AACB56-EC75-4A72-9B7C-E641645BD160}" srcOrd="2" destOrd="0" parTransId="{C8BFC67D-7734-4D27-95B5-887E65619F06}" sibTransId="{F9CA219C-F06E-4ED0-8FAE-0BA67478136D}"/>
    <dgm:cxn modelId="{88376B9F-AC18-441A-A5B5-7FACAAE99067}" type="presOf" srcId="{495DCCE3-0EA0-44AE-8361-B53497242641}" destId="{DF448436-565C-4B3B-AB33-92D0C7984A87}" srcOrd="0" destOrd="0" presId="urn:microsoft.com/office/officeart/2005/8/layout/vList3"/>
    <dgm:cxn modelId="{3441D60E-FC9C-48C9-8D2C-F8BD0344D38F}" srcId="{495DCCE3-0EA0-44AE-8361-B53497242641}" destId="{3093183C-8E95-4E3E-B2B1-66554B634D62}" srcOrd="1" destOrd="0" parTransId="{1B9EC769-EDE4-420E-BD58-51E04E703FE3}" sibTransId="{D0C8F720-B80E-4011-A0BA-6190D56C9E3D}"/>
    <dgm:cxn modelId="{515AA6E2-6729-4759-A2AF-1A8170DDCF12}" type="presOf" srcId="{90AACB56-EC75-4A72-9B7C-E641645BD160}" destId="{2132F915-82BE-4773-BED4-BCB9589CD368}" srcOrd="0" destOrd="0" presId="urn:microsoft.com/office/officeart/2005/8/layout/vList3"/>
    <dgm:cxn modelId="{5F41E55B-41A0-4C9D-B919-56306F1E5DBD}" type="presOf" srcId="{05265A92-0991-4A3B-8BB7-B552D3727418}" destId="{A63485F7-9F3D-4373-82E1-B0E958082F78}" srcOrd="0" destOrd="0" presId="urn:microsoft.com/office/officeart/2005/8/layout/vList3"/>
    <dgm:cxn modelId="{95557837-A148-47AC-B4FD-902DABF69C47}" type="presParOf" srcId="{DF448436-565C-4B3B-AB33-92D0C7984A87}" destId="{4EF11104-ED36-4FE5-B3B2-C60EF5DE7317}" srcOrd="0" destOrd="0" presId="urn:microsoft.com/office/officeart/2005/8/layout/vList3"/>
    <dgm:cxn modelId="{A9D57A43-4B36-4E11-9220-23B9DD07302F}" type="presParOf" srcId="{4EF11104-ED36-4FE5-B3B2-C60EF5DE7317}" destId="{7E07D7C9-7EBD-4050-A69A-079C43AE0217}" srcOrd="0" destOrd="0" presId="urn:microsoft.com/office/officeart/2005/8/layout/vList3"/>
    <dgm:cxn modelId="{3DE4B3A8-ACE9-46E6-A00B-D3760657B9B0}" type="presParOf" srcId="{4EF11104-ED36-4FE5-B3B2-C60EF5DE7317}" destId="{A63485F7-9F3D-4373-82E1-B0E958082F78}" srcOrd="1" destOrd="0" presId="urn:microsoft.com/office/officeart/2005/8/layout/vList3"/>
    <dgm:cxn modelId="{AF29BF2E-0B40-4895-ADE1-FD2000619203}" type="presParOf" srcId="{DF448436-565C-4B3B-AB33-92D0C7984A87}" destId="{7ED55405-FC24-42E3-B980-FCBFB69994C2}" srcOrd="1" destOrd="0" presId="urn:microsoft.com/office/officeart/2005/8/layout/vList3"/>
    <dgm:cxn modelId="{C77363C7-2EE3-430C-AA89-73D4FD96C0CE}" type="presParOf" srcId="{DF448436-565C-4B3B-AB33-92D0C7984A87}" destId="{594202EA-D844-4374-A56A-BE780F4E94F1}" srcOrd="2" destOrd="0" presId="urn:microsoft.com/office/officeart/2005/8/layout/vList3"/>
    <dgm:cxn modelId="{35446770-423F-4A0D-B849-497B871D5C2D}" type="presParOf" srcId="{594202EA-D844-4374-A56A-BE780F4E94F1}" destId="{058BA033-3C91-4097-8ECC-285D425CE44E}" srcOrd="0" destOrd="0" presId="urn:microsoft.com/office/officeart/2005/8/layout/vList3"/>
    <dgm:cxn modelId="{8B0D15C0-1F89-4CA5-91EE-2F469D5DFC71}" type="presParOf" srcId="{594202EA-D844-4374-A56A-BE780F4E94F1}" destId="{0BE80C10-A1EE-43DF-9298-BB6FE00D8961}" srcOrd="1" destOrd="0" presId="urn:microsoft.com/office/officeart/2005/8/layout/vList3"/>
    <dgm:cxn modelId="{84156345-4820-468C-8344-97D02FD43996}" type="presParOf" srcId="{DF448436-565C-4B3B-AB33-92D0C7984A87}" destId="{9B59B390-3F8B-4C17-938A-08507FB04F96}" srcOrd="3" destOrd="0" presId="urn:microsoft.com/office/officeart/2005/8/layout/vList3"/>
    <dgm:cxn modelId="{37D70AEF-1B6A-4D40-ADFF-B92401774655}" type="presParOf" srcId="{DF448436-565C-4B3B-AB33-92D0C7984A87}" destId="{C1A045C7-553C-4905-B453-B597319C3F4D}" srcOrd="4" destOrd="0" presId="urn:microsoft.com/office/officeart/2005/8/layout/vList3"/>
    <dgm:cxn modelId="{26719F22-30C1-4462-B5E9-9EECC43F69DA}" type="presParOf" srcId="{C1A045C7-553C-4905-B453-B597319C3F4D}" destId="{41C92AB5-4477-4D52-8083-0B84767F0D33}" srcOrd="0" destOrd="0" presId="urn:microsoft.com/office/officeart/2005/8/layout/vList3"/>
    <dgm:cxn modelId="{42828DB8-9041-4171-A24E-C0A87810D738}" type="presParOf" srcId="{C1A045C7-553C-4905-B453-B597319C3F4D}" destId="{2132F915-82BE-4773-BED4-BCB9589CD368}"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1CD621-A356-4964-BD7A-CBF3C1C994A1}"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s-EC"/>
        </a:p>
      </dgm:t>
    </dgm:pt>
    <dgm:pt modelId="{7B6BC95F-FE26-4362-808D-2920ACFA0197}">
      <dgm:prSet phldrT="[Texto]"/>
      <dgm:spPr/>
      <dgm:t>
        <a:bodyPr/>
        <a:lstStyle/>
        <a:p>
          <a:r>
            <a:rPr lang="es-EC" b="1" i="0" smtClean="0"/>
            <a:t>La industria del bienestar</a:t>
          </a:r>
          <a:endParaRPr lang="es-EC" i="0" dirty="0"/>
        </a:p>
      </dgm:t>
    </dgm:pt>
    <dgm:pt modelId="{4BD2CCDC-91FC-457B-995C-013B395F1CCC}" type="parTrans" cxnId="{7269A64B-AE3C-4D4A-AE3F-92344C815467}">
      <dgm:prSet/>
      <dgm:spPr/>
      <dgm:t>
        <a:bodyPr/>
        <a:lstStyle/>
        <a:p>
          <a:endParaRPr lang="es-EC" i="0">
            <a:solidFill>
              <a:schemeClr val="tx1"/>
            </a:solidFill>
          </a:endParaRPr>
        </a:p>
      </dgm:t>
    </dgm:pt>
    <dgm:pt modelId="{9AC20194-6477-4EA7-A0F6-187E6DBD454C}" type="sibTrans" cxnId="{7269A64B-AE3C-4D4A-AE3F-92344C815467}">
      <dgm:prSet/>
      <dgm:spPr/>
      <dgm:t>
        <a:bodyPr/>
        <a:lstStyle/>
        <a:p>
          <a:endParaRPr lang="es-EC" i="0">
            <a:solidFill>
              <a:schemeClr val="tx1"/>
            </a:solidFill>
          </a:endParaRPr>
        </a:p>
      </dgm:t>
    </dgm:pt>
    <dgm:pt modelId="{90A5DFDF-0819-4C99-8AD3-38F200CC95E5}">
      <dgm:prSet phldrT="[Texto]"/>
      <dgm:spPr/>
      <dgm:t>
        <a:bodyPr/>
        <a:lstStyle/>
        <a:p>
          <a:r>
            <a:rPr lang="es-EC" b="1" i="0" smtClean="0"/>
            <a:t>La industria del fitness</a:t>
          </a:r>
          <a:endParaRPr lang="es-EC" i="0" dirty="0"/>
        </a:p>
      </dgm:t>
    </dgm:pt>
    <dgm:pt modelId="{401FF074-B5BC-4950-8454-FA5BE1EF6040}" type="parTrans" cxnId="{55DBA987-3F0A-478F-ABE3-9B096DB7DECF}">
      <dgm:prSet/>
      <dgm:spPr/>
      <dgm:t>
        <a:bodyPr/>
        <a:lstStyle/>
        <a:p>
          <a:endParaRPr lang="es-EC" i="0">
            <a:solidFill>
              <a:schemeClr val="tx1"/>
            </a:solidFill>
          </a:endParaRPr>
        </a:p>
      </dgm:t>
    </dgm:pt>
    <dgm:pt modelId="{F42C4B04-8937-484D-AA54-AC70052557E9}" type="sibTrans" cxnId="{55DBA987-3F0A-478F-ABE3-9B096DB7DECF}">
      <dgm:prSet/>
      <dgm:spPr/>
      <dgm:t>
        <a:bodyPr/>
        <a:lstStyle/>
        <a:p>
          <a:endParaRPr lang="es-EC" i="0">
            <a:solidFill>
              <a:schemeClr val="tx1"/>
            </a:solidFill>
          </a:endParaRPr>
        </a:p>
      </dgm:t>
    </dgm:pt>
    <dgm:pt modelId="{3004D6F3-E146-4D80-8A25-2B0791623915}">
      <dgm:prSet/>
      <dgm:spPr/>
      <dgm:t>
        <a:bodyPr/>
        <a:lstStyle/>
        <a:p>
          <a:r>
            <a:rPr lang="es-EC" i="0" smtClean="0"/>
            <a:t>Representa US$250 billones al año (Zane, 2011) </a:t>
          </a:r>
          <a:endParaRPr lang="es-EC" i="0" dirty="0"/>
        </a:p>
      </dgm:t>
    </dgm:pt>
    <dgm:pt modelId="{5BA512C2-D159-4D1B-AF41-5DAFA63930F3}" type="parTrans" cxnId="{4A648519-781F-41CD-BC11-BCEF30BF0EDC}">
      <dgm:prSet/>
      <dgm:spPr/>
      <dgm:t>
        <a:bodyPr/>
        <a:lstStyle/>
        <a:p>
          <a:endParaRPr lang="es-EC" i="0">
            <a:solidFill>
              <a:schemeClr val="tx1"/>
            </a:solidFill>
          </a:endParaRPr>
        </a:p>
      </dgm:t>
    </dgm:pt>
    <dgm:pt modelId="{DFB8D366-58CA-459D-AC97-15B1B1A32C49}" type="sibTrans" cxnId="{4A648519-781F-41CD-BC11-BCEF30BF0EDC}">
      <dgm:prSet/>
      <dgm:spPr/>
      <dgm:t>
        <a:bodyPr/>
        <a:lstStyle/>
        <a:p>
          <a:endParaRPr lang="es-EC" i="0">
            <a:solidFill>
              <a:schemeClr val="tx1"/>
            </a:solidFill>
          </a:endParaRPr>
        </a:p>
      </dgm:t>
    </dgm:pt>
    <dgm:pt modelId="{7E8A9976-F74B-46CD-9941-52CF035BDBB8}">
      <dgm:prSet/>
      <dgm:spPr/>
      <dgm:t>
        <a:bodyPr/>
        <a:lstStyle/>
        <a:p>
          <a:r>
            <a:rPr lang="es-EC" i="0" smtClean="0"/>
            <a:t>Dinero que se gasta para sentirse más sano, incluso cuando no se está enfermo (Zane, 2005).</a:t>
          </a:r>
          <a:endParaRPr lang="es-EC" i="0" dirty="0"/>
        </a:p>
      </dgm:t>
    </dgm:pt>
    <dgm:pt modelId="{8CBE3B62-6BC7-4C14-BF23-B73270FBF17C}" type="parTrans" cxnId="{06CD2731-4B3F-41EB-B844-C4BA2BC14402}">
      <dgm:prSet/>
      <dgm:spPr/>
      <dgm:t>
        <a:bodyPr/>
        <a:lstStyle/>
        <a:p>
          <a:endParaRPr lang="es-EC" i="0">
            <a:solidFill>
              <a:schemeClr val="tx1"/>
            </a:solidFill>
          </a:endParaRPr>
        </a:p>
      </dgm:t>
    </dgm:pt>
    <dgm:pt modelId="{E8B61C26-C939-4F9B-A8F8-B194F6CD0716}" type="sibTrans" cxnId="{06CD2731-4B3F-41EB-B844-C4BA2BC14402}">
      <dgm:prSet/>
      <dgm:spPr/>
      <dgm:t>
        <a:bodyPr/>
        <a:lstStyle/>
        <a:p>
          <a:endParaRPr lang="es-EC" i="0">
            <a:solidFill>
              <a:schemeClr val="tx1"/>
            </a:solidFill>
          </a:endParaRPr>
        </a:p>
      </dgm:t>
    </dgm:pt>
    <dgm:pt modelId="{B16F5D0D-2237-4A2E-BE57-1EA164B76874}">
      <dgm:prSet/>
      <dgm:spPr/>
      <dgm:t>
        <a:bodyPr/>
        <a:lstStyle/>
        <a:p>
          <a:r>
            <a:rPr lang="es-EC" i="0" smtClean="0"/>
            <a:t>Entrenamiento de nicho, clubs que son boutiques (García A. , 2016).</a:t>
          </a:r>
          <a:endParaRPr lang="es-EC" i="0" dirty="0"/>
        </a:p>
      </dgm:t>
    </dgm:pt>
    <dgm:pt modelId="{DB54AB9C-B854-413B-932B-F917D31041AE}" type="parTrans" cxnId="{5B28664D-854B-4F98-B86C-116E9D90AA08}">
      <dgm:prSet/>
      <dgm:spPr/>
      <dgm:t>
        <a:bodyPr/>
        <a:lstStyle/>
        <a:p>
          <a:endParaRPr lang="es-EC" i="0">
            <a:solidFill>
              <a:schemeClr val="tx1"/>
            </a:solidFill>
          </a:endParaRPr>
        </a:p>
      </dgm:t>
    </dgm:pt>
    <dgm:pt modelId="{B4B796E7-5A12-4B49-94F3-A8CB96202D6B}" type="sibTrans" cxnId="{5B28664D-854B-4F98-B86C-116E9D90AA08}">
      <dgm:prSet/>
      <dgm:spPr/>
      <dgm:t>
        <a:bodyPr/>
        <a:lstStyle/>
        <a:p>
          <a:endParaRPr lang="es-EC" i="0">
            <a:solidFill>
              <a:schemeClr val="tx1"/>
            </a:solidFill>
          </a:endParaRPr>
        </a:p>
      </dgm:t>
    </dgm:pt>
    <dgm:pt modelId="{397B1385-DE66-47AE-91A8-A2FF72A2EB11}">
      <dgm:prSet/>
      <dgm:spPr/>
      <dgm:t>
        <a:bodyPr/>
        <a:lstStyle/>
        <a:p>
          <a:r>
            <a:rPr lang="es-EC" i="0" dirty="0" smtClean="0"/>
            <a:t>El siglo XX marcó el auge del deporte y con ésta el nacimiento de un mercado y la industria (Diez, 2017, para. 48).</a:t>
          </a:r>
          <a:endParaRPr lang="es-EC" i="0" dirty="0"/>
        </a:p>
      </dgm:t>
    </dgm:pt>
    <dgm:pt modelId="{733B22FD-CD67-4AC2-9F33-CFE37518F479}" type="parTrans" cxnId="{13D9748C-40DF-4517-AC13-16CB5A35CBC9}">
      <dgm:prSet/>
      <dgm:spPr/>
      <dgm:t>
        <a:bodyPr/>
        <a:lstStyle/>
        <a:p>
          <a:endParaRPr lang="es-EC" i="0">
            <a:solidFill>
              <a:schemeClr val="tx1"/>
            </a:solidFill>
          </a:endParaRPr>
        </a:p>
      </dgm:t>
    </dgm:pt>
    <dgm:pt modelId="{A4E773FF-2DE4-4782-8A01-7E38A8D66B9E}" type="sibTrans" cxnId="{13D9748C-40DF-4517-AC13-16CB5A35CBC9}">
      <dgm:prSet/>
      <dgm:spPr/>
      <dgm:t>
        <a:bodyPr/>
        <a:lstStyle/>
        <a:p>
          <a:endParaRPr lang="es-EC" i="0">
            <a:solidFill>
              <a:schemeClr val="tx1"/>
            </a:solidFill>
          </a:endParaRPr>
        </a:p>
      </dgm:t>
    </dgm:pt>
    <dgm:pt modelId="{4BAAD2C1-20E7-4CBD-88C1-7E6688B93136}">
      <dgm:prSet/>
      <dgm:spPr/>
      <dgm:t>
        <a:bodyPr/>
        <a:lstStyle/>
        <a:p>
          <a:r>
            <a:rPr lang="es-EC" i="0" dirty="0" smtClean="0"/>
            <a:t>Fases: características del producto/servicio, fiabilidad, personalización y comodidad, y </a:t>
          </a:r>
          <a:r>
            <a:rPr lang="es-EC" b="1" i="0" dirty="0" smtClean="0"/>
            <a:t>p</a:t>
          </a:r>
          <a:r>
            <a:rPr lang="es-EC" i="0" dirty="0" smtClean="0"/>
            <a:t>recio (</a:t>
          </a:r>
          <a:r>
            <a:rPr lang="es-EC" i="0" dirty="0" err="1" smtClean="0"/>
            <a:t>Lopez</a:t>
          </a:r>
          <a:r>
            <a:rPr lang="es-EC" i="0" dirty="0" smtClean="0"/>
            <a:t>, 2017)</a:t>
          </a:r>
          <a:endParaRPr lang="es-EC" i="0" dirty="0"/>
        </a:p>
      </dgm:t>
    </dgm:pt>
    <dgm:pt modelId="{7E5BECA9-AFEE-4E71-B723-4B3944A0E1E2}" type="parTrans" cxnId="{FD626034-0890-4333-95C8-D7DCED26E587}">
      <dgm:prSet/>
      <dgm:spPr/>
      <dgm:t>
        <a:bodyPr/>
        <a:lstStyle/>
        <a:p>
          <a:endParaRPr lang="es-EC" i="0">
            <a:solidFill>
              <a:schemeClr val="tx1"/>
            </a:solidFill>
          </a:endParaRPr>
        </a:p>
      </dgm:t>
    </dgm:pt>
    <dgm:pt modelId="{FFA568DB-0E4A-492D-8AAC-A410414A7AFA}" type="sibTrans" cxnId="{FD626034-0890-4333-95C8-D7DCED26E587}">
      <dgm:prSet/>
      <dgm:spPr/>
      <dgm:t>
        <a:bodyPr/>
        <a:lstStyle/>
        <a:p>
          <a:endParaRPr lang="es-EC" i="0">
            <a:solidFill>
              <a:schemeClr val="tx1"/>
            </a:solidFill>
          </a:endParaRPr>
        </a:p>
      </dgm:t>
    </dgm:pt>
    <dgm:pt modelId="{49419587-7688-45CC-BF95-2D8BDEF1D38B}" type="pres">
      <dgm:prSet presAssocID="{F21CD621-A356-4964-BD7A-CBF3C1C994A1}" presName="Name0" presStyleCnt="0">
        <dgm:presLayoutVars>
          <dgm:dir/>
          <dgm:animLvl val="lvl"/>
          <dgm:resizeHandles val="exact"/>
        </dgm:presLayoutVars>
      </dgm:prSet>
      <dgm:spPr/>
      <dgm:t>
        <a:bodyPr/>
        <a:lstStyle/>
        <a:p>
          <a:endParaRPr lang="es-EC"/>
        </a:p>
      </dgm:t>
    </dgm:pt>
    <dgm:pt modelId="{7F0C1288-2CFC-4747-88AE-FEED09828BBD}" type="pres">
      <dgm:prSet presAssocID="{7B6BC95F-FE26-4362-808D-2920ACFA0197}" presName="composite" presStyleCnt="0"/>
      <dgm:spPr/>
    </dgm:pt>
    <dgm:pt modelId="{CB02A9DD-5BF9-4A82-ADA6-180434836460}" type="pres">
      <dgm:prSet presAssocID="{7B6BC95F-FE26-4362-808D-2920ACFA0197}" presName="parTx" presStyleLbl="alignNode1" presStyleIdx="0" presStyleCnt="2">
        <dgm:presLayoutVars>
          <dgm:chMax val="0"/>
          <dgm:chPref val="0"/>
          <dgm:bulletEnabled val="1"/>
        </dgm:presLayoutVars>
      </dgm:prSet>
      <dgm:spPr/>
      <dgm:t>
        <a:bodyPr/>
        <a:lstStyle/>
        <a:p>
          <a:endParaRPr lang="es-EC"/>
        </a:p>
      </dgm:t>
    </dgm:pt>
    <dgm:pt modelId="{D2DE50B5-7211-4EC8-8F9D-9211BBA546AB}" type="pres">
      <dgm:prSet presAssocID="{7B6BC95F-FE26-4362-808D-2920ACFA0197}" presName="desTx" presStyleLbl="alignAccFollowNode1" presStyleIdx="0" presStyleCnt="2">
        <dgm:presLayoutVars>
          <dgm:bulletEnabled val="1"/>
        </dgm:presLayoutVars>
      </dgm:prSet>
      <dgm:spPr/>
      <dgm:t>
        <a:bodyPr/>
        <a:lstStyle/>
        <a:p>
          <a:endParaRPr lang="es-EC"/>
        </a:p>
      </dgm:t>
    </dgm:pt>
    <dgm:pt modelId="{3B6031B7-4A44-4870-999B-5CD3490B72AE}" type="pres">
      <dgm:prSet presAssocID="{9AC20194-6477-4EA7-A0F6-187E6DBD454C}" presName="space" presStyleCnt="0"/>
      <dgm:spPr/>
    </dgm:pt>
    <dgm:pt modelId="{124314F9-D592-4460-934E-4FC84F3BCA18}" type="pres">
      <dgm:prSet presAssocID="{90A5DFDF-0819-4C99-8AD3-38F200CC95E5}" presName="composite" presStyleCnt="0"/>
      <dgm:spPr/>
    </dgm:pt>
    <dgm:pt modelId="{7AB795D0-B2F1-4859-B5F7-283F7C5F0048}" type="pres">
      <dgm:prSet presAssocID="{90A5DFDF-0819-4C99-8AD3-38F200CC95E5}" presName="parTx" presStyleLbl="alignNode1" presStyleIdx="1" presStyleCnt="2">
        <dgm:presLayoutVars>
          <dgm:chMax val="0"/>
          <dgm:chPref val="0"/>
          <dgm:bulletEnabled val="1"/>
        </dgm:presLayoutVars>
      </dgm:prSet>
      <dgm:spPr/>
      <dgm:t>
        <a:bodyPr/>
        <a:lstStyle/>
        <a:p>
          <a:endParaRPr lang="es-EC"/>
        </a:p>
      </dgm:t>
    </dgm:pt>
    <dgm:pt modelId="{D5CF687D-6FD4-4AC6-9B20-BA3A2737EE03}" type="pres">
      <dgm:prSet presAssocID="{90A5DFDF-0819-4C99-8AD3-38F200CC95E5}" presName="desTx" presStyleLbl="alignAccFollowNode1" presStyleIdx="1" presStyleCnt="2">
        <dgm:presLayoutVars>
          <dgm:bulletEnabled val="1"/>
        </dgm:presLayoutVars>
      </dgm:prSet>
      <dgm:spPr/>
      <dgm:t>
        <a:bodyPr/>
        <a:lstStyle/>
        <a:p>
          <a:endParaRPr lang="es-EC"/>
        </a:p>
      </dgm:t>
    </dgm:pt>
  </dgm:ptLst>
  <dgm:cxnLst>
    <dgm:cxn modelId="{29E7B6CA-C3C0-4385-998B-1637ED168C83}" type="presOf" srcId="{3004D6F3-E146-4D80-8A25-2B0791623915}" destId="{D2DE50B5-7211-4EC8-8F9D-9211BBA546AB}" srcOrd="0" destOrd="0" presId="urn:microsoft.com/office/officeart/2005/8/layout/hList1"/>
    <dgm:cxn modelId="{18148905-8985-4090-A189-C274FEDBEEA0}" type="presOf" srcId="{4BAAD2C1-20E7-4CBD-88C1-7E6688B93136}" destId="{D5CF687D-6FD4-4AC6-9B20-BA3A2737EE03}" srcOrd="0" destOrd="2" presId="urn:microsoft.com/office/officeart/2005/8/layout/hList1"/>
    <dgm:cxn modelId="{B5DBB4CF-7909-4DE8-966E-B3E81C79B89F}" type="presOf" srcId="{F21CD621-A356-4964-BD7A-CBF3C1C994A1}" destId="{49419587-7688-45CC-BF95-2D8BDEF1D38B}" srcOrd="0" destOrd="0" presId="urn:microsoft.com/office/officeart/2005/8/layout/hList1"/>
    <dgm:cxn modelId="{803B4069-A367-4575-98B0-FB4136ED401F}" type="presOf" srcId="{90A5DFDF-0819-4C99-8AD3-38F200CC95E5}" destId="{7AB795D0-B2F1-4859-B5F7-283F7C5F0048}" srcOrd="0" destOrd="0" presId="urn:microsoft.com/office/officeart/2005/8/layout/hList1"/>
    <dgm:cxn modelId="{06CD2731-4B3F-41EB-B844-C4BA2BC14402}" srcId="{7B6BC95F-FE26-4362-808D-2920ACFA0197}" destId="{7E8A9976-F74B-46CD-9941-52CF035BDBB8}" srcOrd="1" destOrd="0" parTransId="{8CBE3B62-6BC7-4C14-BF23-B73270FBF17C}" sibTransId="{E8B61C26-C939-4F9B-A8F8-B194F6CD0716}"/>
    <dgm:cxn modelId="{13D9748C-40DF-4517-AC13-16CB5A35CBC9}" srcId="{90A5DFDF-0819-4C99-8AD3-38F200CC95E5}" destId="{397B1385-DE66-47AE-91A8-A2FF72A2EB11}" srcOrd="1" destOrd="0" parTransId="{733B22FD-CD67-4AC2-9F33-CFE37518F479}" sibTransId="{A4E773FF-2DE4-4782-8A01-7E38A8D66B9E}"/>
    <dgm:cxn modelId="{7269A64B-AE3C-4D4A-AE3F-92344C815467}" srcId="{F21CD621-A356-4964-BD7A-CBF3C1C994A1}" destId="{7B6BC95F-FE26-4362-808D-2920ACFA0197}" srcOrd="0" destOrd="0" parTransId="{4BD2CCDC-91FC-457B-995C-013B395F1CCC}" sibTransId="{9AC20194-6477-4EA7-A0F6-187E6DBD454C}"/>
    <dgm:cxn modelId="{CCF313A6-7F97-4A0E-BA90-B539626DC236}" type="presOf" srcId="{B16F5D0D-2237-4A2E-BE57-1EA164B76874}" destId="{D5CF687D-6FD4-4AC6-9B20-BA3A2737EE03}" srcOrd="0" destOrd="0" presId="urn:microsoft.com/office/officeart/2005/8/layout/hList1"/>
    <dgm:cxn modelId="{0BD58A3B-35D9-45C4-A86C-A9A6F92071AB}" type="presOf" srcId="{397B1385-DE66-47AE-91A8-A2FF72A2EB11}" destId="{D5CF687D-6FD4-4AC6-9B20-BA3A2737EE03}" srcOrd="0" destOrd="1" presId="urn:microsoft.com/office/officeart/2005/8/layout/hList1"/>
    <dgm:cxn modelId="{FD626034-0890-4333-95C8-D7DCED26E587}" srcId="{90A5DFDF-0819-4C99-8AD3-38F200CC95E5}" destId="{4BAAD2C1-20E7-4CBD-88C1-7E6688B93136}" srcOrd="2" destOrd="0" parTransId="{7E5BECA9-AFEE-4E71-B723-4B3944A0E1E2}" sibTransId="{FFA568DB-0E4A-492D-8AAC-A410414A7AFA}"/>
    <dgm:cxn modelId="{5B28664D-854B-4F98-B86C-116E9D90AA08}" srcId="{90A5DFDF-0819-4C99-8AD3-38F200CC95E5}" destId="{B16F5D0D-2237-4A2E-BE57-1EA164B76874}" srcOrd="0" destOrd="0" parTransId="{DB54AB9C-B854-413B-932B-F917D31041AE}" sibTransId="{B4B796E7-5A12-4B49-94F3-A8CB96202D6B}"/>
    <dgm:cxn modelId="{55DBA987-3F0A-478F-ABE3-9B096DB7DECF}" srcId="{F21CD621-A356-4964-BD7A-CBF3C1C994A1}" destId="{90A5DFDF-0819-4C99-8AD3-38F200CC95E5}" srcOrd="1" destOrd="0" parTransId="{401FF074-B5BC-4950-8454-FA5BE1EF6040}" sibTransId="{F42C4B04-8937-484D-AA54-AC70052557E9}"/>
    <dgm:cxn modelId="{75F90D83-A2BB-4D5C-8F5D-1E056504B4AB}" type="presOf" srcId="{7E8A9976-F74B-46CD-9941-52CF035BDBB8}" destId="{D2DE50B5-7211-4EC8-8F9D-9211BBA546AB}" srcOrd="0" destOrd="1" presId="urn:microsoft.com/office/officeart/2005/8/layout/hList1"/>
    <dgm:cxn modelId="{4A648519-781F-41CD-BC11-BCEF30BF0EDC}" srcId="{7B6BC95F-FE26-4362-808D-2920ACFA0197}" destId="{3004D6F3-E146-4D80-8A25-2B0791623915}" srcOrd="0" destOrd="0" parTransId="{5BA512C2-D159-4D1B-AF41-5DAFA63930F3}" sibTransId="{DFB8D366-58CA-459D-AC97-15B1B1A32C49}"/>
    <dgm:cxn modelId="{D3C8A9BF-411E-4406-BA3A-DAE8316ECDBE}" type="presOf" srcId="{7B6BC95F-FE26-4362-808D-2920ACFA0197}" destId="{CB02A9DD-5BF9-4A82-ADA6-180434836460}" srcOrd="0" destOrd="0" presId="urn:microsoft.com/office/officeart/2005/8/layout/hList1"/>
    <dgm:cxn modelId="{8F9BB7AA-2119-4DEF-977A-42EA752CB120}" type="presParOf" srcId="{49419587-7688-45CC-BF95-2D8BDEF1D38B}" destId="{7F0C1288-2CFC-4747-88AE-FEED09828BBD}" srcOrd="0" destOrd="0" presId="urn:microsoft.com/office/officeart/2005/8/layout/hList1"/>
    <dgm:cxn modelId="{460EF190-1CB1-4CD3-A593-321CEA555157}" type="presParOf" srcId="{7F0C1288-2CFC-4747-88AE-FEED09828BBD}" destId="{CB02A9DD-5BF9-4A82-ADA6-180434836460}" srcOrd="0" destOrd="0" presId="urn:microsoft.com/office/officeart/2005/8/layout/hList1"/>
    <dgm:cxn modelId="{16E6FE43-5469-42C0-843D-F4564A8FD481}" type="presParOf" srcId="{7F0C1288-2CFC-4747-88AE-FEED09828BBD}" destId="{D2DE50B5-7211-4EC8-8F9D-9211BBA546AB}" srcOrd="1" destOrd="0" presId="urn:microsoft.com/office/officeart/2005/8/layout/hList1"/>
    <dgm:cxn modelId="{23B47EAF-6376-4415-8326-8967E886E567}" type="presParOf" srcId="{49419587-7688-45CC-BF95-2D8BDEF1D38B}" destId="{3B6031B7-4A44-4870-999B-5CD3490B72AE}" srcOrd="1" destOrd="0" presId="urn:microsoft.com/office/officeart/2005/8/layout/hList1"/>
    <dgm:cxn modelId="{D40C21E5-DB32-4FE5-A346-21AD21F28825}" type="presParOf" srcId="{49419587-7688-45CC-BF95-2D8BDEF1D38B}" destId="{124314F9-D592-4460-934E-4FC84F3BCA18}" srcOrd="2" destOrd="0" presId="urn:microsoft.com/office/officeart/2005/8/layout/hList1"/>
    <dgm:cxn modelId="{E0D73E08-E55D-4359-A0AB-49B3BB515272}" type="presParOf" srcId="{124314F9-D592-4460-934E-4FC84F3BCA18}" destId="{7AB795D0-B2F1-4859-B5F7-283F7C5F0048}" srcOrd="0" destOrd="0" presId="urn:microsoft.com/office/officeart/2005/8/layout/hList1"/>
    <dgm:cxn modelId="{0BA80A43-6213-474C-B4CD-69F652BAB2D2}" type="presParOf" srcId="{124314F9-D592-4460-934E-4FC84F3BCA18}" destId="{D5CF687D-6FD4-4AC6-9B20-BA3A2737EE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4AD0C-1F44-417E-A623-BDB9B48881B0}"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s-EC"/>
        </a:p>
      </dgm:t>
    </dgm:pt>
    <dgm:pt modelId="{142EDDFE-B8DC-44BF-872B-E96CF3090A63}">
      <dgm:prSet phldrT="[Texto]" custT="1"/>
      <dgm:spPr/>
      <dgm:t>
        <a:bodyPr/>
        <a:lstStyle/>
        <a:p>
          <a:r>
            <a:rPr lang="es-EC" sz="3600" b="1" smtClean="0">
              <a:solidFill>
                <a:schemeClr val="tx1"/>
              </a:solidFill>
              <a:latin typeface="Times New Roman" panose="02020603050405020304" pitchFamily="18" charset="0"/>
              <a:cs typeface="Times New Roman" panose="02020603050405020304" pitchFamily="18" charset="0"/>
            </a:rPr>
            <a:t>Enfoque metodológico</a:t>
          </a:r>
          <a:endParaRPr lang="es-EC" sz="3600">
            <a:solidFill>
              <a:schemeClr val="tx1"/>
            </a:solidFill>
            <a:latin typeface="Times New Roman" panose="02020603050405020304" pitchFamily="18" charset="0"/>
            <a:cs typeface="Times New Roman" panose="02020603050405020304" pitchFamily="18" charset="0"/>
          </a:endParaRPr>
        </a:p>
      </dgm:t>
    </dgm:pt>
    <dgm:pt modelId="{DE659C84-F99A-47BF-9FE8-0434A850FB0A}" type="parTrans" cxnId="{7025EEA6-F42F-4991-BE5C-A18DDEB0EA2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FA761D11-2C17-4819-A6F1-CDF51AA00684}" type="sibTrans" cxnId="{7025EEA6-F42F-4991-BE5C-A18DDEB0EA2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ADA15B4-398E-4625-A662-EA33E5A1D63D}">
      <dgm:prSet custT="1"/>
      <dgm:spPr/>
      <dgm:t>
        <a:bodyPr/>
        <a:lstStyle/>
        <a:p>
          <a:r>
            <a:rPr lang="es-EC" sz="2400" dirty="0" smtClean="0">
              <a:solidFill>
                <a:schemeClr val="tx1"/>
              </a:solidFill>
              <a:latin typeface="Times New Roman" panose="02020603050405020304" pitchFamily="18" charset="0"/>
              <a:cs typeface="Times New Roman" panose="02020603050405020304" pitchFamily="18" charset="0"/>
            </a:rPr>
            <a:t>Investigación mixta</a:t>
          </a:r>
          <a:endParaRPr lang="es-EC" sz="2400" dirty="0">
            <a:solidFill>
              <a:schemeClr val="tx1"/>
            </a:solidFill>
            <a:latin typeface="Times New Roman" panose="02020603050405020304" pitchFamily="18" charset="0"/>
            <a:cs typeface="Times New Roman" panose="02020603050405020304" pitchFamily="18" charset="0"/>
          </a:endParaRPr>
        </a:p>
      </dgm:t>
    </dgm:pt>
    <dgm:pt modelId="{BD93912B-DEC2-4E81-AD0A-1D53755CA3C8}" type="parTrans" cxnId="{9E3C7F6B-95B5-41CD-ABF5-F3B2722DBF5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F8BB38BE-2A40-48E5-9605-FAF18B4DABD8}" type="sibTrans" cxnId="{9E3C7F6B-95B5-41CD-ABF5-F3B2722DBF5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34B25AD-795F-4641-A966-550F9D0187A7}">
      <dgm:prSet custT="1"/>
      <dgm:spPr/>
      <dgm:t>
        <a:bodyPr/>
        <a:lstStyle/>
        <a:p>
          <a:r>
            <a:rPr lang="es-EC" sz="3600" b="1" i="0" dirty="0" smtClean="0">
              <a:solidFill>
                <a:schemeClr val="tx1"/>
              </a:solidFill>
              <a:latin typeface="Times New Roman" panose="02020603050405020304" pitchFamily="18" charset="0"/>
              <a:cs typeface="Times New Roman" panose="02020603050405020304" pitchFamily="18" charset="0"/>
            </a:rPr>
            <a:t>Tipo de Investigación</a:t>
          </a:r>
          <a:endParaRPr lang="es-EC" sz="3600" b="1" i="0" dirty="0">
            <a:solidFill>
              <a:schemeClr val="tx1"/>
            </a:solidFill>
            <a:latin typeface="Times New Roman" panose="02020603050405020304" pitchFamily="18" charset="0"/>
            <a:cs typeface="Times New Roman" panose="02020603050405020304" pitchFamily="18" charset="0"/>
          </a:endParaRPr>
        </a:p>
      </dgm:t>
    </dgm:pt>
    <dgm:pt modelId="{107C238E-A80D-4386-A3C1-A5364B4EEE08}" type="parTrans" cxnId="{8CDED77D-4467-4EA9-9C0C-35C02141A63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D4F48C8-E34F-4188-B921-F432158CCBDB}" type="sibTrans" cxnId="{8CDED77D-4467-4EA9-9C0C-35C02141A63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575D61B-BDF3-495B-918D-4FEA339BD85E}">
      <dgm:prSet custT="1"/>
      <dgm:spPr/>
      <dgm:t>
        <a:bodyPr/>
        <a:lstStyle/>
        <a:p>
          <a:r>
            <a:rPr lang="es-EC" sz="2400" b="0" i="0" dirty="0" smtClean="0">
              <a:solidFill>
                <a:schemeClr val="tx1"/>
              </a:solidFill>
              <a:latin typeface="Times New Roman" panose="02020603050405020304" pitchFamily="18" charset="0"/>
              <a:cs typeface="Times New Roman" panose="02020603050405020304" pitchFamily="18" charset="0"/>
            </a:rPr>
            <a:t>Por las fuentes de información: Mixto (primarias y secundarias)</a:t>
          </a:r>
          <a:endParaRPr lang="es-EC" sz="2400" b="0" i="0" dirty="0">
            <a:solidFill>
              <a:schemeClr val="tx1"/>
            </a:solidFill>
            <a:latin typeface="Times New Roman" panose="02020603050405020304" pitchFamily="18" charset="0"/>
            <a:cs typeface="Times New Roman" panose="02020603050405020304" pitchFamily="18" charset="0"/>
          </a:endParaRPr>
        </a:p>
      </dgm:t>
    </dgm:pt>
    <dgm:pt modelId="{4D97F7CB-7853-44F0-B564-E62466073D7D}" type="parTrans" cxnId="{8A892DBA-7D3C-4845-AEDA-1549C772F3B3}">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0C173C2-D8EF-48C8-9905-70B3F12CCFA6}" type="sibTrans" cxnId="{8A892DBA-7D3C-4845-AEDA-1549C772F3B3}">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EE87CA22-3994-4F62-ADB7-8E908FF24B91}">
      <dgm:prSet custT="1"/>
      <dgm:spPr/>
      <dgm:t>
        <a:bodyPr/>
        <a:lstStyle/>
        <a:p>
          <a:r>
            <a:rPr lang="es-EC" sz="2400" b="0" i="0" dirty="0" smtClean="0">
              <a:solidFill>
                <a:schemeClr val="tx1"/>
              </a:solidFill>
              <a:latin typeface="Times New Roman" panose="02020603050405020304" pitchFamily="18" charset="0"/>
              <a:cs typeface="Times New Roman" panose="02020603050405020304" pitchFamily="18" charset="0"/>
            </a:rPr>
            <a:t>Por las unidades de análisis: Mixto (fuentes bibliográficas y objeto de estudio) </a:t>
          </a:r>
          <a:endParaRPr lang="es-EC" sz="2400" b="0" i="0" dirty="0">
            <a:solidFill>
              <a:schemeClr val="tx1"/>
            </a:solidFill>
            <a:latin typeface="Times New Roman" panose="02020603050405020304" pitchFamily="18" charset="0"/>
            <a:cs typeface="Times New Roman" panose="02020603050405020304" pitchFamily="18" charset="0"/>
          </a:endParaRPr>
        </a:p>
      </dgm:t>
    </dgm:pt>
    <dgm:pt modelId="{E1C214B9-95CD-49E3-9A25-B6C83BD32B51}" type="parTrans" cxnId="{FE7D8619-3B30-48FC-A77F-5129F701185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E4102399-0FF2-4BF4-8784-1B905DFE441F}" type="sibTrans" cxnId="{FE7D8619-3B30-48FC-A77F-5129F701185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3EBB8E78-A94D-4EFC-A1B6-B9AAC481DA86}">
      <dgm:prSet custT="1"/>
      <dgm:spPr/>
      <dgm:t>
        <a:bodyPr/>
        <a:lstStyle/>
        <a:p>
          <a:r>
            <a:rPr lang="es-EC" sz="2400" b="0" i="0" dirty="0" smtClean="0">
              <a:solidFill>
                <a:schemeClr val="tx1"/>
              </a:solidFill>
              <a:latin typeface="Times New Roman" panose="02020603050405020304" pitchFamily="18" charset="0"/>
              <a:cs typeface="Times New Roman" panose="02020603050405020304" pitchFamily="18" charset="0"/>
            </a:rPr>
            <a:t>Por el control de las variables: No experimental </a:t>
          </a:r>
          <a:endParaRPr lang="es-EC" sz="2400" b="0" i="0" dirty="0">
            <a:solidFill>
              <a:schemeClr val="tx1"/>
            </a:solidFill>
            <a:latin typeface="Times New Roman" panose="02020603050405020304" pitchFamily="18" charset="0"/>
            <a:cs typeface="Times New Roman" panose="02020603050405020304" pitchFamily="18" charset="0"/>
          </a:endParaRPr>
        </a:p>
      </dgm:t>
    </dgm:pt>
    <dgm:pt modelId="{EDAF3ECB-8EE7-422B-8CBF-1ADBD709A335}" type="parTrans" cxnId="{3D2E8C6E-A84E-4AAD-B602-D376AF7B169E}">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FCC4B0B-B9D2-4694-A502-65A8B1EE8763}" type="sibTrans" cxnId="{3D2E8C6E-A84E-4AAD-B602-D376AF7B169E}">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1D267C2B-E532-4FD9-B140-A488EF40CE2A}">
      <dgm:prSet custT="1"/>
      <dgm:spPr/>
      <dgm:t>
        <a:bodyPr/>
        <a:lstStyle/>
        <a:p>
          <a:r>
            <a:rPr lang="es-EC" sz="2400" b="0" i="0" dirty="0" smtClean="0">
              <a:solidFill>
                <a:schemeClr val="tx1"/>
              </a:solidFill>
              <a:latin typeface="Times New Roman" panose="02020603050405020304" pitchFamily="18" charset="0"/>
              <a:cs typeface="Times New Roman" panose="02020603050405020304" pitchFamily="18" charset="0"/>
            </a:rPr>
            <a:t>Por el alcance: Exploratorio</a:t>
          </a:r>
          <a:endParaRPr lang="es-EC" sz="2400" b="0" i="0" dirty="0">
            <a:solidFill>
              <a:schemeClr val="tx1"/>
            </a:solidFill>
            <a:latin typeface="Times New Roman" panose="02020603050405020304" pitchFamily="18" charset="0"/>
            <a:cs typeface="Times New Roman" panose="02020603050405020304" pitchFamily="18" charset="0"/>
          </a:endParaRPr>
        </a:p>
      </dgm:t>
    </dgm:pt>
    <dgm:pt modelId="{00746059-2727-4164-91C1-AE650F7EF4EC}" type="parTrans" cxnId="{843C025C-3E56-46DA-A9DD-89DCD3A7821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158F27F4-8833-4D18-A361-78EE1C6ACE0F}" type="sibTrans" cxnId="{843C025C-3E56-46DA-A9DD-89DCD3A7821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E42C44CA-0368-43CD-87C0-C74479828B2F}">
      <dgm:prSet custT="1"/>
      <dgm:spPr/>
      <dgm:t>
        <a:bodyPr/>
        <a:lstStyle/>
        <a:p>
          <a:r>
            <a:rPr lang="es-EC" sz="2400" dirty="0" smtClean="0">
              <a:solidFill>
                <a:schemeClr val="tx1"/>
              </a:solidFill>
              <a:latin typeface="Times New Roman" panose="02020603050405020304" pitchFamily="18" charset="0"/>
              <a:cs typeface="Times New Roman" panose="02020603050405020304" pitchFamily="18" charset="0"/>
            </a:rPr>
            <a:t>Cualitativo y Cuantitativo</a:t>
          </a:r>
          <a:endParaRPr lang="es-EC" sz="2400" dirty="0">
            <a:solidFill>
              <a:schemeClr val="tx1"/>
            </a:solidFill>
            <a:latin typeface="Times New Roman" panose="02020603050405020304" pitchFamily="18" charset="0"/>
            <a:cs typeface="Times New Roman" panose="02020603050405020304" pitchFamily="18" charset="0"/>
          </a:endParaRPr>
        </a:p>
      </dgm:t>
    </dgm:pt>
    <dgm:pt modelId="{1DE1874C-0D4B-489B-B445-3503A49F7F27}" type="parTrans" cxnId="{8773A206-5399-4857-98D2-4C16F9A6745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F409049-7E7D-4BAF-962C-BF902E02D95D}" type="sibTrans" cxnId="{8773A206-5399-4857-98D2-4C16F9A6745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CAC1F100-788E-4B18-9131-1AE1A6A3A1EF}">
      <dgm:prSet custT="1"/>
      <dgm:spPr/>
      <dgm:t>
        <a:bodyPr/>
        <a:lstStyle/>
        <a:p>
          <a:r>
            <a:rPr lang="es-EC" sz="2400" b="0" i="0" dirty="0" smtClean="0">
              <a:solidFill>
                <a:schemeClr val="tx1"/>
              </a:solidFill>
              <a:latin typeface="Times New Roman" panose="02020603050405020304" pitchFamily="18" charset="0"/>
              <a:cs typeface="Times New Roman" panose="02020603050405020304" pitchFamily="18" charset="0"/>
            </a:rPr>
            <a:t>Por su finalidad: Aplicada</a:t>
          </a:r>
          <a:endParaRPr lang="es-EC" sz="2400" b="0" i="0" dirty="0">
            <a:solidFill>
              <a:schemeClr val="tx1"/>
            </a:solidFill>
            <a:latin typeface="Times New Roman" panose="02020603050405020304" pitchFamily="18" charset="0"/>
            <a:cs typeface="Times New Roman" panose="02020603050405020304" pitchFamily="18" charset="0"/>
          </a:endParaRPr>
        </a:p>
      </dgm:t>
    </dgm:pt>
    <dgm:pt modelId="{429B15AC-1764-42C7-BE06-D6D33EAA2330}" type="parTrans" cxnId="{A2F81A0A-789C-45CE-839B-78B98CA0E87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A55CDEB-A9F9-43E8-B462-8DBFE7072EC0}" type="sibTrans" cxnId="{A2F81A0A-789C-45CE-839B-78B98CA0E87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A09614C-0173-4A95-BC9A-F97FD660E0B9}">
      <dgm:prSet custT="1"/>
      <dgm:spPr/>
      <dgm:t>
        <a:bodyPr/>
        <a:lstStyle/>
        <a:p>
          <a:r>
            <a:rPr lang="es-EC" sz="3600" b="1" i="0" dirty="0" smtClean="0">
              <a:solidFill>
                <a:schemeClr val="tx1"/>
              </a:solidFill>
              <a:latin typeface="Times New Roman" panose="02020603050405020304" pitchFamily="18" charset="0"/>
              <a:cs typeface="Times New Roman" panose="02020603050405020304" pitchFamily="18" charset="0"/>
            </a:rPr>
            <a:t>Hipótesis </a:t>
          </a:r>
          <a:endParaRPr lang="es-EC" sz="3600" b="1" i="0" dirty="0">
            <a:solidFill>
              <a:schemeClr val="tx1"/>
            </a:solidFill>
            <a:latin typeface="Times New Roman" panose="02020603050405020304" pitchFamily="18" charset="0"/>
            <a:cs typeface="Times New Roman" panose="02020603050405020304" pitchFamily="18" charset="0"/>
          </a:endParaRPr>
        </a:p>
      </dgm:t>
    </dgm:pt>
    <dgm:pt modelId="{16FBAC4D-78B4-49A5-A46F-8F20D73924D7}" type="parTrans" cxnId="{10BA2EE1-14F3-41DD-A779-DF50E0ABD433}">
      <dgm:prSet/>
      <dgm:spPr/>
      <dgm:t>
        <a:bodyPr/>
        <a:lstStyle/>
        <a:p>
          <a:endParaRPr lang="es-EC"/>
        </a:p>
      </dgm:t>
    </dgm:pt>
    <dgm:pt modelId="{4153534C-3442-4D54-B37A-4111ABF151FF}" type="sibTrans" cxnId="{10BA2EE1-14F3-41DD-A779-DF50E0ABD433}">
      <dgm:prSet/>
      <dgm:spPr/>
      <dgm:t>
        <a:bodyPr/>
        <a:lstStyle/>
        <a:p>
          <a:endParaRPr lang="es-EC"/>
        </a:p>
      </dgm:t>
    </dgm:pt>
    <dgm:pt modelId="{AE232FBA-5E13-4FD1-B133-DF2D8C16E421}">
      <dgm:prSet custT="1"/>
      <dgm:spPr/>
      <dgm:t>
        <a:bodyPr/>
        <a:lstStyle/>
        <a:p>
          <a:r>
            <a:rPr lang="es-EC" sz="2400" dirty="0" smtClean="0"/>
            <a:t>La aplicación de una estrategia genérica competitiva adecuada mide el éxito que alcanza la empresa en base a su rentabilidad</a:t>
          </a:r>
          <a:endParaRPr lang="es-EC" sz="2400" b="0" i="0" dirty="0">
            <a:solidFill>
              <a:schemeClr val="tx1"/>
            </a:solidFill>
            <a:latin typeface="Times New Roman" panose="02020603050405020304" pitchFamily="18" charset="0"/>
            <a:cs typeface="Times New Roman" panose="02020603050405020304" pitchFamily="18" charset="0"/>
          </a:endParaRPr>
        </a:p>
      </dgm:t>
    </dgm:pt>
    <dgm:pt modelId="{C703B1EE-9A7A-40A6-804E-5D074DEC594B}" type="parTrans" cxnId="{79897BF4-CE07-475D-A43E-4C1A45B708D2}">
      <dgm:prSet/>
      <dgm:spPr/>
      <dgm:t>
        <a:bodyPr/>
        <a:lstStyle/>
        <a:p>
          <a:endParaRPr lang="es-EC"/>
        </a:p>
      </dgm:t>
    </dgm:pt>
    <dgm:pt modelId="{8A21616A-7E95-4448-82FC-57EEDCD31226}" type="sibTrans" cxnId="{79897BF4-CE07-475D-A43E-4C1A45B708D2}">
      <dgm:prSet/>
      <dgm:spPr/>
      <dgm:t>
        <a:bodyPr/>
        <a:lstStyle/>
        <a:p>
          <a:endParaRPr lang="es-EC"/>
        </a:p>
      </dgm:t>
    </dgm:pt>
    <dgm:pt modelId="{8FFF37A9-4133-44DB-80D7-EB6574E95C29}" type="pres">
      <dgm:prSet presAssocID="{7A24AD0C-1F44-417E-A623-BDB9B48881B0}" presName="Name0" presStyleCnt="0">
        <dgm:presLayoutVars>
          <dgm:dir/>
          <dgm:animLvl val="lvl"/>
          <dgm:resizeHandles val="exact"/>
        </dgm:presLayoutVars>
      </dgm:prSet>
      <dgm:spPr/>
      <dgm:t>
        <a:bodyPr/>
        <a:lstStyle/>
        <a:p>
          <a:endParaRPr lang="es-EC"/>
        </a:p>
      </dgm:t>
    </dgm:pt>
    <dgm:pt modelId="{19B9DFCC-437D-4F81-B7E6-91C38010B801}" type="pres">
      <dgm:prSet presAssocID="{142EDDFE-B8DC-44BF-872B-E96CF3090A63}" presName="linNode" presStyleCnt="0"/>
      <dgm:spPr/>
    </dgm:pt>
    <dgm:pt modelId="{817D3BEB-1D93-4D56-85BA-1247A15B8BDE}" type="pres">
      <dgm:prSet presAssocID="{142EDDFE-B8DC-44BF-872B-E96CF3090A63}" presName="parentText" presStyleLbl="node1" presStyleIdx="0" presStyleCnt="3" custScaleX="82513" custScaleY="74267">
        <dgm:presLayoutVars>
          <dgm:chMax val="1"/>
          <dgm:bulletEnabled val="1"/>
        </dgm:presLayoutVars>
      </dgm:prSet>
      <dgm:spPr/>
      <dgm:t>
        <a:bodyPr/>
        <a:lstStyle/>
        <a:p>
          <a:endParaRPr lang="es-EC"/>
        </a:p>
      </dgm:t>
    </dgm:pt>
    <dgm:pt modelId="{BC66C933-3076-460D-9FEA-CEB7D602299B}" type="pres">
      <dgm:prSet presAssocID="{142EDDFE-B8DC-44BF-872B-E96CF3090A63}" presName="descendantText" presStyleLbl="alignAccFollowNode1" presStyleIdx="0" presStyleCnt="3" custScaleY="66962" custLinFactNeighborX="1540">
        <dgm:presLayoutVars>
          <dgm:bulletEnabled val="1"/>
        </dgm:presLayoutVars>
      </dgm:prSet>
      <dgm:spPr/>
      <dgm:t>
        <a:bodyPr/>
        <a:lstStyle/>
        <a:p>
          <a:endParaRPr lang="es-EC"/>
        </a:p>
      </dgm:t>
    </dgm:pt>
    <dgm:pt modelId="{D8BCD99D-0B89-4ADD-966B-4581A9573F34}" type="pres">
      <dgm:prSet presAssocID="{FA761D11-2C17-4819-A6F1-CDF51AA00684}" presName="sp" presStyleCnt="0"/>
      <dgm:spPr/>
    </dgm:pt>
    <dgm:pt modelId="{061FA5ED-3D64-4B2C-AEFE-1E312C4D1F78}" type="pres">
      <dgm:prSet presAssocID="{534B25AD-795F-4641-A966-550F9D0187A7}" presName="linNode" presStyleCnt="0"/>
      <dgm:spPr/>
    </dgm:pt>
    <dgm:pt modelId="{B3D250B5-AE32-4585-B84E-18D124BDC527}" type="pres">
      <dgm:prSet presAssocID="{534B25AD-795F-4641-A966-550F9D0187A7}" presName="parentText" presStyleLbl="node1" presStyleIdx="1" presStyleCnt="3" custScaleX="84045">
        <dgm:presLayoutVars>
          <dgm:chMax val="1"/>
          <dgm:bulletEnabled val="1"/>
        </dgm:presLayoutVars>
      </dgm:prSet>
      <dgm:spPr/>
      <dgm:t>
        <a:bodyPr/>
        <a:lstStyle/>
        <a:p>
          <a:endParaRPr lang="es-EC"/>
        </a:p>
      </dgm:t>
    </dgm:pt>
    <dgm:pt modelId="{BFEF27E2-998B-48D6-AE22-7EB2159D81C5}" type="pres">
      <dgm:prSet presAssocID="{534B25AD-795F-4641-A966-550F9D0187A7}" presName="descendantText" presStyleLbl="alignAccFollowNode1" presStyleIdx="1" presStyleCnt="3" custScaleX="101278" custScaleY="201954" custLinFactNeighborX="1026" custLinFactNeighborY="569">
        <dgm:presLayoutVars>
          <dgm:bulletEnabled val="1"/>
        </dgm:presLayoutVars>
      </dgm:prSet>
      <dgm:spPr/>
      <dgm:t>
        <a:bodyPr/>
        <a:lstStyle/>
        <a:p>
          <a:endParaRPr lang="es-EC"/>
        </a:p>
      </dgm:t>
    </dgm:pt>
    <dgm:pt modelId="{D3ACA49B-328F-4162-9182-19E123053605}" type="pres">
      <dgm:prSet presAssocID="{AD4F48C8-E34F-4188-B921-F432158CCBDB}" presName="sp" presStyleCnt="0"/>
      <dgm:spPr/>
    </dgm:pt>
    <dgm:pt modelId="{404BAB83-9987-4B07-8C7D-B8D1C53A5F65}" type="pres">
      <dgm:prSet presAssocID="{BA09614C-0173-4A95-BC9A-F97FD660E0B9}" presName="linNode" presStyleCnt="0"/>
      <dgm:spPr/>
    </dgm:pt>
    <dgm:pt modelId="{05649D81-7C47-43BE-8844-C3C12EA95DF5}" type="pres">
      <dgm:prSet presAssocID="{BA09614C-0173-4A95-BC9A-F97FD660E0B9}" presName="parentText" presStyleLbl="node1" presStyleIdx="2" presStyleCnt="3" custScaleX="83776">
        <dgm:presLayoutVars>
          <dgm:chMax val="1"/>
          <dgm:bulletEnabled val="1"/>
        </dgm:presLayoutVars>
      </dgm:prSet>
      <dgm:spPr/>
      <dgm:t>
        <a:bodyPr/>
        <a:lstStyle/>
        <a:p>
          <a:endParaRPr lang="es-EC"/>
        </a:p>
      </dgm:t>
    </dgm:pt>
    <dgm:pt modelId="{155BED1B-CA86-4520-9F6E-697755E2C01E}" type="pres">
      <dgm:prSet presAssocID="{BA09614C-0173-4A95-BC9A-F97FD660E0B9}" presName="descendantText" presStyleLbl="alignAccFollowNode1" presStyleIdx="2" presStyleCnt="3" custLinFactNeighborX="1300">
        <dgm:presLayoutVars>
          <dgm:bulletEnabled val="1"/>
        </dgm:presLayoutVars>
      </dgm:prSet>
      <dgm:spPr/>
      <dgm:t>
        <a:bodyPr/>
        <a:lstStyle/>
        <a:p>
          <a:endParaRPr lang="es-EC"/>
        </a:p>
      </dgm:t>
    </dgm:pt>
  </dgm:ptLst>
  <dgm:cxnLst>
    <dgm:cxn modelId="{843C025C-3E56-46DA-A9DD-89DCD3A78219}" srcId="{534B25AD-795F-4641-A966-550F9D0187A7}" destId="{1D267C2B-E532-4FD9-B140-A488EF40CE2A}" srcOrd="4" destOrd="0" parTransId="{00746059-2727-4164-91C1-AE650F7EF4EC}" sibTransId="{158F27F4-8833-4D18-A361-78EE1C6ACE0F}"/>
    <dgm:cxn modelId="{06B2D1E8-1597-4406-8A3A-7B1736483B91}" type="presOf" srcId="{534B25AD-795F-4641-A966-550F9D0187A7}" destId="{B3D250B5-AE32-4585-B84E-18D124BDC527}" srcOrd="0" destOrd="0" presId="urn:microsoft.com/office/officeart/2005/8/layout/vList5"/>
    <dgm:cxn modelId="{8773A206-5399-4857-98D2-4C16F9A6745A}" srcId="{2ADA15B4-398E-4625-A662-EA33E5A1D63D}" destId="{E42C44CA-0368-43CD-87C0-C74479828B2F}" srcOrd="0" destOrd="0" parTransId="{1DE1874C-0D4B-489B-B445-3503A49F7F27}" sibTransId="{2F409049-7E7D-4BAF-962C-BF902E02D95D}"/>
    <dgm:cxn modelId="{79897BF4-CE07-475D-A43E-4C1A45B708D2}" srcId="{BA09614C-0173-4A95-BC9A-F97FD660E0B9}" destId="{AE232FBA-5E13-4FD1-B133-DF2D8C16E421}" srcOrd="0" destOrd="0" parTransId="{C703B1EE-9A7A-40A6-804E-5D074DEC594B}" sibTransId="{8A21616A-7E95-4448-82FC-57EEDCD31226}"/>
    <dgm:cxn modelId="{A293559C-20D2-411E-86CD-5F77EB84B0F6}" type="presOf" srcId="{3EBB8E78-A94D-4EFC-A1B6-B9AAC481DA86}" destId="{BFEF27E2-998B-48D6-AE22-7EB2159D81C5}" srcOrd="0" destOrd="3" presId="urn:microsoft.com/office/officeart/2005/8/layout/vList5"/>
    <dgm:cxn modelId="{7240049E-FDCE-4C6E-A536-7FB0F06A638B}" type="presOf" srcId="{142EDDFE-B8DC-44BF-872B-E96CF3090A63}" destId="{817D3BEB-1D93-4D56-85BA-1247A15B8BDE}" srcOrd="0" destOrd="0" presId="urn:microsoft.com/office/officeart/2005/8/layout/vList5"/>
    <dgm:cxn modelId="{6A488E7C-35FA-412E-98AD-E6AD54E99977}" type="presOf" srcId="{2ADA15B4-398E-4625-A662-EA33E5A1D63D}" destId="{BC66C933-3076-460D-9FEA-CEB7D602299B}" srcOrd="0" destOrd="0" presId="urn:microsoft.com/office/officeart/2005/8/layout/vList5"/>
    <dgm:cxn modelId="{7374C8B5-1315-4022-873C-693121ED2713}" type="presOf" srcId="{AE232FBA-5E13-4FD1-B133-DF2D8C16E421}" destId="{155BED1B-CA86-4520-9F6E-697755E2C01E}" srcOrd="0" destOrd="0" presId="urn:microsoft.com/office/officeart/2005/8/layout/vList5"/>
    <dgm:cxn modelId="{8A892DBA-7D3C-4845-AEDA-1549C772F3B3}" srcId="{534B25AD-795F-4641-A966-550F9D0187A7}" destId="{A575D61B-BDF3-495B-918D-4FEA339BD85E}" srcOrd="1" destOrd="0" parTransId="{4D97F7CB-7853-44F0-B564-E62466073D7D}" sibTransId="{60C173C2-D8EF-48C8-9905-70B3F12CCFA6}"/>
    <dgm:cxn modelId="{F376FA8C-1D2B-420F-8E46-3AF829C13EAD}" type="presOf" srcId="{E42C44CA-0368-43CD-87C0-C74479828B2F}" destId="{BC66C933-3076-460D-9FEA-CEB7D602299B}" srcOrd="0" destOrd="1" presId="urn:microsoft.com/office/officeart/2005/8/layout/vList5"/>
    <dgm:cxn modelId="{7025EEA6-F42F-4991-BE5C-A18DDEB0EA26}" srcId="{7A24AD0C-1F44-417E-A623-BDB9B48881B0}" destId="{142EDDFE-B8DC-44BF-872B-E96CF3090A63}" srcOrd="0" destOrd="0" parTransId="{DE659C84-F99A-47BF-9FE8-0434A850FB0A}" sibTransId="{FA761D11-2C17-4819-A6F1-CDF51AA00684}"/>
    <dgm:cxn modelId="{10BA2EE1-14F3-41DD-A779-DF50E0ABD433}" srcId="{7A24AD0C-1F44-417E-A623-BDB9B48881B0}" destId="{BA09614C-0173-4A95-BC9A-F97FD660E0B9}" srcOrd="2" destOrd="0" parTransId="{16FBAC4D-78B4-49A5-A46F-8F20D73924D7}" sibTransId="{4153534C-3442-4D54-B37A-4111ABF151FF}"/>
    <dgm:cxn modelId="{934819B6-E7B7-4136-9051-532D10139C0E}" type="presOf" srcId="{CAC1F100-788E-4B18-9131-1AE1A6A3A1EF}" destId="{BFEF27E2-998B-48D6-AE22-7EB2159D81C5}" srcOrd="0" destOrd="0" presId="urn:microsoft.com/office/officeart/2005/8/layout/vList5"/>
    <dgm:cxn modelId="{6477888E-04A6-4762-ACA2-6F1D5A0EF9CD}" type="presOf" srcId="{EE87CA22-3994-4F62-ADB7-8E908FF24B91}" destId="{BFEF27E2-998B-48D6-AE22-7EB2159D81C5}" srcOrd="0" destOrd="2" presId="urn:microsoft.com/office/officeart/2005/8/layout/vList5"/>
    <dgm:cxn modelId="{08F70E9B-4EB8-495E-AB70-2229A593D5D6}" type="presOf" srcId="{7A24AD0C-1F44-417E-A623-BDB9B48881B0}" destId="{8FFF37A9-4133-44DB-80D7-EB6574E95C29}" srcOrd="0" destOrd="0" presId="urn:microsoft.com/office/officeart/2005/8/layout/vList5"/>
    <dgm:cxn modelId="{76808676-33B1-4F5B-97D8-D2D57A98EDFC}" type="presOf" srcId="{1D267C2B-E532-4FD9-B140-A488EF40CE2A}" destId="{BFEF27E2-998B-48D6-AE22-7EB2159D81C5}" srcOrd="0" destOrd="4" presId="urn:microsoft.com/office/officeart/2005/8/layout/vList5"/>
    <dgm:cxn modelId="{8CDED77D-4467-4EA9-9C0C-35C02141A639}" srcId="{7A24AD0C-1F44-417E-A623-BDB9B48881B0}" destId="{534B25AD-795F-4641-A966-550F9D0187A7}" srcOrd="1" destOrd="0" parTransId="{107C238E-A80D-4386-A3C1-A5364B4EEE08}" sibTransId="{AD4F48C8-E34F-4188-B921-F432158CCBDB}"/>
    <dgm:cxn modelId="{7E2BFA1B-E7A8-4E77-BF00-ECB646565271}" type="presOf" srcId="{BA09614C-0173-4A95-BC9A-F97FD660E0B9}" destId="{05649D81-7C47-43BE-8844-C3C12EA95DF5}" srcOrd="0" destOrd="0" presId="urn:microsoft.com/office/officeart/2005/8/layout/vList5"/>
    <dgm:cxn modelId="{FE7D8619-3B30-48FC-A77F-5129F7011859}" srcId="{534B25AD-795F-4641-A966-550F9D0187A7}" destId="{EE87CA22-3994-4F62-ADB7-8E908FF24B91}" srcOrd="2" destOrd="0" parTransId="{E1C214B9-95CD-49E3-9A25-B6C83BD32B51}" sibTransId="{E4102399-0FF2-4BF4-8784-1B905DFE441F}"/>
    <dgm:cxn modelId="{9E3C7F6B-95B5-41CD-ABF5-F3B2722DBF5C}" srcId="{142EDDFE-B8DC-44BF-872B-E96CF3090A63}" destId="{2ADA15B4-398E-4625-A662-EA33E5A1D63D}" srcOrd="0" destOrd="0" parTransId="{BD93912B-DEC2-4E81-AD0A-1D53755CA3C8}" sibTransId="{F8BB38BE-2A40-48E5-9605-FAF18B4DABD8}"/>
    <dgm:cxn modelId="{91EBC7B2-7BDC-476B-9F25-9B7B306601E0}" type="presOf" srcId="{A575D61B-BDF3-495B-918D-4FEA339BD85E}" destId="{BFEF27E2-998B-48D6-AE22-7EB2159D81C5}" srcOrd="0" destOrd="1" presId="urn:microsoft.com/office/officeart/2005/8/layout/vList5"/>
    <dgm:cxn modelId="{A2F81A0A-789C-45CE-839B-78B98CA0E87A}" srcId="{534B25AD-795F-4641-A966-550F9D0187A7}" destId="{CAC1F100-788E-4B18-9131-1AE1A6A3A1EF}" srcOrd="0" destOrd="0" parTransId="{429B15AC-1764-42C7-BE06-D6D33EAA2330}" sibTransId="{6A55CDEB-A9F9-43E8-B462-8DBFE7072EC0}"/>
    <dgm:cxn modelId="{3D2E8C6E-A84E-4AAD-B602-D376AF7B169E}" srcId="{534B25AD-795F-4641-A966-550F9D0187A7}" destId="{3EBB8E78-A94D-4EFC-A1B6-B9AAC481DA86}" srcOrd="3" destOrd="0" parTransId="{EDAF3ECB-8EE7-422B-8CBF-1ADBD709A335}" sibTransId="{AFCC4B0B-B9D2-4694-A502-65A8B1EE8763}"/>
    <dgm:cxn modelId="{B980CF50-0D69-4067-AA07-FEACFE16AB25}" type="presParOf" srcId="{8FFF37A9-4133-44DB-80D7-EB6574E95C29}" destId="{19B9DFCC-437D-4F81-B7E6-91C38010B801}" srcOrd="0" destOrd="0" presId="urn:microsoft.com/office/officeart/2005/8/layout/vList5"/>
    <dgm:cxn modelId="{E6222D99-C083-4143-9ABD-18AF74742E65}" type="presParOf" srcId="{19B9DFCC-437D-4F81-B7E6-91C38010B801}" destId="{817D3BEB-1D93-4D56-85BA-1247A15B8BDE}" srcOrd="0" destOrd="0" presId="urn:microsoft.com/office/officeart/2005/8/layout/vList5"/>
    <dgm:cxn modelId="{8FE24BB3-4B55-4294-979F-0C07AE57122E}" type="presParOf" srcId="{19B9DFCC-437D-4F81-B7E6-91C38010B801}" destId="{BC66C933-3076-460D-9FEA-CEB7D602299B}" srcOrd="1" destOrd="0" presId="urn:microsoft.com/office/officeart/2005/8/layout/vList5"/>
    <dgm:cxn modelId="{9A907850-9BA7-403D-9D7A-45CE99281048}" type="presParOf" srcId="{8FFF37A9-4133-44DB-80D7-EB6574E95C29}" destId="{D8BCD99D-0B89-4ADD-966B-4581A9573F34}" srcOrd="1" destOrd="0" presId="urn:microsoft.com/office/officeart/2005/8/layout/vList5"/>
    <dgm:cxn modelId="{7193E805-6685-4A2F-8485-A4DEBCEBE165}" type="presParOf" srcId="{8FFF37A9-4133-44DB-80D7-EB6574E95C29}" destId="{061FA5ED-3D64-4B2C-AEFE-1E312C4D1F78}" srcOrd="2" destOrd="0" presId="urn:microsoft.com/office/officeart/2005/8/layout/vList5"/>
    <dgm:cxn modelId="{7AE867AF-13D2-4DB5-8B51-67308646DE5E}" type="presParOf" srcId="{061FA5ED-3D64-4B2C-AEFE-1E312C4D1F78}" destId="{B3D250B5-AE32-4585-B84E-18D124BDC527}" srcOrd="0" destOrd="0" presId="urn:microsoft.com/office/officeart/2005/8/layout/vList5"/>
    <dgm:cxn modelId="{FEF295EF-C1AD-45C4-8D46-A06CA0722738}" type="presParOf" srcId="{061FA5ED-3D64-4B2C-AEFE-1E312C4D1F78}" destId="{BFEF27E2-998B-48D6-AE22-7EB2159D81C5}" srcOrd="1" destOrd="0" presId="urn:microsoft.com/office/officeart/2005/8/layout/vList5"/>
    <dgm:cxn modelId="{945C6F79-328A-4E7C-886D-6A51ED7C0021}" type="presParOf" srcId="{8FFF37A9-4133-44DB-80D7-EB6574E95C29}" destId="{D3ACA49B-328F-4162-9182-19E123053605}" srcOrd="3" destOrd="0" presId="urn:microsoft.com/office/officeart/2005/8/layout/vList5"/>
    <dgm:cxn modelId="{4437581F-B9F5-4C20-936B-C387B87CC195}" type="presParOf" srcId="{8FFF37A9-4133-44DB-80D7-EB6574E95C29}" destId="{404BAB83-9987-4B07-8C7D-B8D1C53A5F65}" srcOrd="4" destOrd="0" presId="urn:microsoft.com/office/officeart/2005/8/layout/vList5"/>
    <dgm:cxn modelId="{83AABC1A-13F3-4795-886A-B40A79719FCC}" type="presParOf" srcId="{404BAB83-9987-4B07-8C7D-B8D1C53A5F65}" destId="{05649D81-7C47-43BE-8844-C3C12EA95DF5}" srcOrd="0" destOrd="0" presId="urn:microsoft.com/office/officeart/2005/8/layout/vList5"/>
    <dgm:cxn modelId="{0B9A6927-CC25-488A-9A63-F918F468AD1F}" type="presParOf" srcId="{404BAB83-9987-4B07-8C7D-B8D1C53A5F65}" destId="{155BED1B-CA86-4520-9F6E-697755E2C0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9EEC04-B390-4CF7-80D0-CB5FBD00FAC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EF2BAAAC-DAC2-4EE5-8A33-896EF5138D9B}">
      <dgm:prSet phldrT="[Texto]"/>
      <dgm:spPr/>
      <dgm:t>
        <a:bodyPr/>
        <a:lstStyle/>
        <a:p>
          <a:r>
            <a:rPr lang="es-EC" dirty="0" smtClean="0"/>
            <a:t>INFORMACION</a:t>
          </a:r>
          <a:endParaRPr lang="es-EC" dirty="0"/>
        </a:p>
      </dgm:t>
    </dgm:pt>
    <dgm:pt modelId="{4EFBAFC3-C975-443D-A66A-96E98BB57257}" type="parTrans" cxnId="{6EF51D10-D6B2-4573-A59F-8D5736F2456E}">
      <dgm:prSet/>
      <dgm:spPr/>
      <dgm:t>
        <a:bodyPr/>
        <a:lstStyle/>
        <a:p>
          <a:endParaRPr lang="es-EC"/>
        </a:p>
      </dgm:t>
    </dgm:pt>
    <dgm:pt modelId="{866E15A0-4E50-4B58-926D-6657F27C79D9}" type="sibTrans" cxnId="{6EF51D10-D6B2-4573-A59F-8D5736F2456E}">
      <dgm:prSet/>
      <dgm:spPr/>
      <dgm:t>
        <a:bodyPr/>
        <a:lstStyle/>
        <a:p>
          <a:endParaRPr lang="es-EC"/>
        </a:p>
      </dgm:t>
    </dgm:pt>
    <dgm:pt modelId="{9AC6C3D4-69D9-4AF9-AEB9-330A14EB92CB}">
      <dgm:prSet phldrT="[Texto]"/>
      <dgm:spPr/>
      <dgm:t>
        <a:bodyPr/>
        <a:lstStyle/>
        <a:p>
          <a:r>
            <a:rPr lang="es-EC" dirty="0" smtClean="0"/>
            <a:t>Superintendencia de compañías</a:t>
          </a:r>
          <a:endParaRPr lang="es-EC" dirty="0"/>
        </a:p>
      </dgm:t>
    </dgm:pt>
    <dgm:pt modelId="{7F1C9215-DEE7-45A2-9DE5-88273DA209F8}" type="parTrans" cxnId="{4DBA1E8E-9864-4EA6-8E25-27792ECD1836}">
      <dgm:prSet/>
      <dgm:spPr/>
      <dgm:t>
        <a:bodyPr/>
        <a:lstStyle/>
        <a:p>
          <a:endParaRPr lang="es-EC"/>
        </a:p>
      </dgm:t>
    </dgm:pt>
    <dgm:pt modelId="{9B889AD5-1682-40AF-9844-8349DFA08B5F}" type="sibTrans" cxnId="{4DBA1E8E-9864-4EA6-8E25-27792ECD1836}">
      <dgm:prSet/>
      <dgm:spPr/>
      <dgm:t>
        <a:bodyPr/>
        <a:lstStyle/>
        <a:p>
          <a:endParaRPr lang="es-EC"/>
        </a:p>
      </dgm:t>
    </dgm:pt>
    <dgm:pt modelId="{1F92F0CE-5AED-4FD7-AC50-FF5D91EA685E}">
      <dgm:prSet phldrT="[Texto]"/>
      <dgm:spPr/>
      <dgm:t>
        <a:bodyPr/>
        <a:lstStyle/>
        <a:p>
          <a:r>
            <a:rPr lang="es-EC" dirty="0" smtClean="0"/>
            <a:t>INSTRUMENTO </a:t>
          </a:r>
          <a:endParaRPr lang="es-EC" dirty="0"/>
        </a:p>
      </dgm:t>
    </dgm:pt>
    <dgm:pt modelId="{E56F1707-142F-4723-AEF5-24EECE5A1124}" type="parTrans" cxnId="{510E806E-EB4B-45D3-9B26-8F243F896EAB}">
      <dgm:prSet/>
      <dgm:spPr/>
      <dgm:t>
        <a:bodyPr/>
        <a:lstStyle/>
        <a:p>
          <a:endParaRPr lang="es-EC"/>
        </a:p>
      </dgm:t>
    </dgm:pt>
    <dgm:pt modelId="{A3241426-A574-45FB-B7A6-53285FA52079}" type="sibTrans" cxnId="{510E806E-EB4B-45D3-9B26-8F243F896EAB}">
      <dgm:prSet/>
      <dgm:spPr/>
      <dgm:t>
        <a:bodyPr/>
        <a:lstStyle/>
        <a:p>
          <a:endParaRPr lang="es-EC"/>
        </a:p>
      </dgm:t>
    </dgm:pt>
    <dgm:pt modelId="{2E32B15B-B6A0-4B05-BAD1-9808D5B58DF7}">
      <dgm:prSet phldrT="[Texto]"/>
      <dgm:spPr/>
      <dgm:t>
        <a:bodyPr/>
        <a:lstStyle/>
        <a:p>
          <a:r>
            <a:rPr lang="es-EC" dirty="0" smtClean="0"/>
            <a:t>Encuesta</a:t>
          </a:r>
          <a:endParaRPr lang="es-EC" dirty="0"/>
        </a:p>
      </dgm:t>
    </dgm:pt>
    <dgm:pt modelId="{7A9BDFFC-EEAE-485D-A23D-3F6BCE20706D}" type="parTrans" cxnId="{3EBBEF60-611E-4A89-B397-7A271C4EA6B2}">
      <dgm:prSet/>
      <dgm:spPr/>
      <dgm:t>
        <a:bodyPr/>
        <a:lstStyle/>
        <a:p>
          <a:endParaRPr lang="es-EC"/>
        </a:p>
      </dgm:t>
    </dgm:pt>
    <dgm:pt modelId="{54FDEF80-B50A-4A68-817C-0741F3ACF555}" type="sibTrans" cxnId="{3EBBEF60-611E-4A89-B397-7A271C4EA6B2}">
      <dgm:prSet/>
      <dgm:spPr/>
      <dgm:t>
        <a:bodyPr/>
        <a:lstStyle/>
        <a:p>
          <a:endParaRPr lang="es-EC"/>
        </a:p>
      </dgm:t>
    </dgm:pt>
    <dgm:pt modelId="{DB8CBE28-BBA5-4D26-889A-F3F1F2990062}">
      <dgm:prSet phldrT="[Texto]"/>
      <dgm:spPr/>
      <dgm:t>
        <a:bodyPr/>
        <a:lstStyle/>
        <a:p>
          <a:r>
            <a:rPr lang="es-EC" dirty="0" smtClean="0"/>
            <a:t>ANALISIS DE DATOS</a:t>
          </a:r>
          <a:endParaRPr lang="es-EC" dirty="0"/>
        </a:p>
      </dgm:t>
    </dgm:pt>
    <dgm:pt modelId="{3DF06EAF-BEAF-4946-8AC4-F029AC06BFB1}" type="parTrans" cxnId="{348BEC67-96CA-4B4E-9678-7155232941B5}">
      <dgm:prSet/>
      <dgm:spPr/>
      <dgm:t>
        <a:bodyPr/>
        <a:lstStyle/>
        <a:p>
          <a:endParaRPr lang="es-EC"/>
        </a:p>
      </dgm:t>
    </dgm:pt>
    <dgm:pt modelId="{65353196-D3B1-4461-94EF-1ADEAE1A2CCA}" type="sibTrans" cxnId="{348BEC67-96CA-4B4E-9678-7155232941B5}">
      <dgm:prSet/>
      <dgm:spPr/>
      <dgm:t>
        <a:bodyPr/>
        <a:lstStyle/>
        <a:p>
          <a:endParaRPr lang="es-EC"/>
        </a:p>
      </dgm:t>
    </dgm:pt>
    <dgm:pt modelId="{80B92CD3-F459-4934-B189-AFC5D9EE8F29}">
      <dgm:prSet phldrT="[Texto]"/>
      <dgm:spPr/>
      <dgm:t>
        <a:bodyPr/>
        <a:lstStyle/>
        <a:p>
          <a:r>
            <a:rPr lang="es-EC" dirty="0" smtClean="0"/>
            <a:t>SPSS versión 25</a:t>
          </a:r>
          <a:endParaRPr lang="es-EC" dirty="0"/>
        </a:p>
      </dgm:t>
    </dgm:pt>
    <dgm:pt modelId="{157A6C98-8C27-4D23-8808-F0474EEFF3EE}" type="parTrans" cxnId="{B72C97D9-F496-496C-9081-3814AEBD3C95}">
      <dgm:prSet/>
      <dgm:spPr/>
      <dgm:t>
        <a:bodyPr/>
        <a:lstStyle/>
        <a:p>
          <a:endParaRPr lang="es-EC"/>
        </a:p>
      </dgm:t>
    </dgm:pt>
    <dgm:pt modelId="{E9BCEA02-D44A-4267-BE68-441A2113D191}" type="sibTrans" cxnId="{B72C97D9-F496-496C-9081-3814AEBD3C95}">
      <dgm:prSet/>
      <dgm:spPr/>
      <dgm:t>
        <a:bodyPr/>
        <a:lstStyle/>
        <a:p>
          <a:endParaRPr lang="es-EC"/>
        </a:p>
      </dgm:t>
    </dgm:pt>
    <dgm:pt modelId="{1D1DC3DC-A659-4851-8CE5-C833D6EA2CA3}">
      <dgm:prSet phldrT="[Texto]"/>
      <dgm:spPr/>
      <dgm:t>
        <a:bodyPr/>
        <a:lstStyle/>
        <a:p>
          <a:r>
            <a:rPr lang="es-EC" dirty="0" err="1" smtClean="0"/>
            <a:t>Jasp</a:t>
          </a:r>
          <a:r>
            <a:rPr lang="es-EC" dirty="0" smtClean="0"/>
            <a:t> versión 0.9.0.1</a:t>
          </a:r>
          <a:endParaRPr lang="es-EC" dirty="0"/>
        </a:p>
      </dgm:t>
    </dgm:pt>
    <dgm:pt modelId="{8F4C2A37-D69B-4997-9252-7F6A5F510875}" type="parTrans" cxnId="{44916297-4B30-4D3E-A044-8573596736BF}">
      <dgm:prSet/>
      <dgm:spPr/>
      <dgm:t>
        <a:bodyPr/>
        <a:lstStyle/>
        <a:p>
          <a:endParaRPr lang="es-EC"/>
        </a:p>
      </dgm:t>
    </dgm:pt>
    <dgm:pt modelId="{EAC2F2B1-2665-4E81-A25C-D43491878DA2}" type="sibTrans" cxnId="{44916297-4B30-4D3E-A044-8573596736BF}">
      <dgm:prSet/>
      <dgm:spPr/>
      <dgm:t>
        <a:bodyPr/>
        <a:lstStyle/>
        <a:p>
          <a:endParaRPr lang="es-EC"/>
        </a:p>
      </dgm:t>
    </dgm:pt>
    <dgm:pt modelId="{58867F50-B43A-434D-ACD2-30158E162B68}">
      <dgm:prSet phldrT="[Texto]"/>
      <dgm:spPr/>
      <dgm:t>
        <a:bodyPr/>
        <a:lstStyle/>
        <a:p>
          <a:r>
            <a:rPr lang="es-EC" dirty="0" smtClean="0"/>
            <a:t> Excel</a:t>
          </a:r>
          <a:endParaRPr lang="es-EC" dirty="0"/>
        </a:p>
      </dgm:t>
    </dgm:pt>
    <dgm:pt modelId="{FAC75B1F-D363-4ED1-9FF4-F6B048139D22}" type="parTrans" cxnId="{B75F1441-2718-4218-930A-5EA56BB7E646}">
      <dgm:prSet/>
      <dgm:spPr/>
      <dgm:t>
        <a:bodyPr/>
        <a:lstStyle/>
        <a:p>
          <a:endParaRPr lang="es-EC"/>
        </a:p>
      </dgm:t>
    </dgm:pt>
    <dgm:pt modelId="{1C8D3BED-4E54-4156-A0F1-42528E9CE804}" type="sibTrans" cxnId="{B75F1441-2718-4218-930A-5EA56BB7E646}">
      <dgm:prSet/>
      <dgm:spPr/>
      <dgm:t>
        <a:bodyPr/>
        <a:lstStyle/>
        <a:p>
          <a:endParaRPr lang="es-EC"/>
        </a:p>
      </dgm:t>
    </dgm:pt>
    <dgm:pt modelId="{F1774BEE-ADA4-427A-BA03-E4E3E4F3145C}">
      <dgm:prSet phldrT="[Texto]"/>
      <dgm:spPr/>
      <dgm:t>
        <a:bodyPr/>
        <a:lstStyle/>
        <a:p>
          <a:r>
            <a:rPr lang="es-EC" dirty="0" err="1" smtClean="0"/>
            <a:t>Arquimedex</a:t>
          </a:r>
          <a:endParaRPr lang="es-EC" dirty="0"/>
        </a:p>
      </dgm:t>
    </dgm:pt>
    <dgm:pt modelId="{CBF7970F-FE14-4D83-A42C-03DC322E3AF7}" type="parTrans" cxnId="{F5EF8E79-732C-4E3C-909F-E467E0FF36FE}">
      <dgm:prSet/>
      <dgm:spPr/>
      <dgm:t>
        <a:bodyPr/>
        <a:lstStyle/>
        <a:p>
          <a:endParaRPr lang="es-EC"/>
        </a:p>
      </dgm:t>
    </dgm:pt>
    <dgm:pt modelId="{3C2A6433-0B08-4157-BA31-7D40CAB4D4CF}" type="sibTrans" cxnId="{F5EF8E79-732C-4E3C-909F-E467E0FF36FE}">
      <dgm:prSet/>
      <dgm:spPr/>
      <dgm:t>
        <a:bodyPr/>
        <a:lstStyle/>
        <a:p>
          <a:endParaRPr lang="es-EC"/>
        </a:p>
      </dgm:t>
    </dgm:pt>
    <dgm:pt modelId="{1E266CD1-1AF8-4CD1-B8EC-AA23EFA2F02A}" type="pres">
      <dgm:prSet presAssocID="{BD9EEC04-B390-4CF7-80D0-CB5FBD00FAC2}" presName="Name0" presStyleCnt="0">
        <dgm:presLayoutVars>
          <dgm:dir/>
          <dgm:animLvl val="lvl"/>
          <dgm:resizeHandles val="exact"/>
        </dgm:presLayoutVars>
      </dgm:prSet>
      <dgm:spPr/>
      <dgm:t>
        <a:bodyPr/>
        <a:lstStyle/>
        <a:p>
          <a:endParaRPr lang="es-EC"/>
        </a:p>
      </dgm:t>
    </dgm:pt>
    <dgm:pt modelId="{678F31ED-04F1-40FB-BEA8-28BCD9FC8080}" type="pres">
      <dgm:prSet presAssocID="{EF2BAAAC-DAC2-4EE5-8A33-896EF5138D9B}" presName="composite" presStyleCnt="0"/>
      <dgm:spPr/>
    </dgm:pt>
    <dgm:pt modelId="{D717A052-3C79-49E0-8549-655F7D84DE76}" type="pres">
      <dgm:prSet presAssocID="{EF2BAAAC-DAC2-4EE5-8A33-896EF5138D9B}" presName="parTx" presStyleLbl="alignNode1" presStyleIdx="0" presStyleCnt="3">
        <dgm:presLayoutVars>
          <dgm:chMax val="0"/>
          <dgm:chPref val="0"/>
          <dgm:bulletEnabled val="1"/>
        </dgm:presLayoutVars>
      </dgm:prSet>
      <dgm:spPr/>
      <dgm:t>
        <a:bodyPr/>
        <a:lstStyle/>
        <a:p>
          <a:endParaRPr lang="es-EC"/>
        </a:p>
      </dgm:t>
    </dgm:pt>
    <dgm:pt modelId="{B52343AF-F230-4241-AAEE-6E4A1585E027}" type="pres">
      <dgm:prSet presAssocID="{EF2BAAAC-DAC2-4EE5-8A33-896EF5138D9B}" presName="desTx" presStyleLbl="alignAccFollowNode1" presStyleIdx="0" presStyleCnt="3">
        <dgm:presLayoutVars>
          <dgm:bulletEnabled val="1"/>
        </dgm:presLayoutVars>
      </dgm:prSet>
      <dgm:spPr/>
      <dgm:t>
        <a:bodyPr/>
        <a:lstStyle/>
        <a:p>
          <a:endParaRPr lang="es-EC"/>
        </a:p>
      </dgm:t>
    </dgm:pt>
    <dgm:pt modelId="{0927B91A-802A-4DA4-ACD2-DB3E1836F0ED}" type="pres">
      <dgm:prSet presAssocID="{866E15A0-4E50-4B58-926D-6657F27C79D9}" presName="space" presStyleCnt="0"/>
      <dgm:spPr/>
    </dgm:pt>
    <dgm:pt modelId="{C8CA7771-79B2-4858-AA62-84C09F503F0F}" type="pres">
      <dgm:prSet presAssocID="{1F92F0CE-5AED-4FD7-AC50-FF5D91EA685E}" presName="composite" presStyleCnt="0"/>
      <dgm:spPr/>
    </dgm:pt>
    <dgm:pt modelId="{594D9B4D-B095-4880-8322-A8A538455378}" type="pres">
      <dgm:prSet presAssocID="{1F92F0CE-5AED-4FD7-AC50-FF5D91EA685E}" presName="parTx" presStyleLbl="alignNode1" presStyleIdx="1" presStyleCnt="3">
        <dgm:presLayoutVars>
          <dgm:chMax val="0"/>
          <dgm:chPref val="0"/>
          <dgm:bulletEnabled val="1"/>
        </dgm:presLayoutVars>
      </dgm:prSet>
      <dgm:spPr/>
      <dgm:t>
        <a:bodyPr/>
        <a:lstStyle/>
        <a:p>
          <a:endParaRPr lang="es-EC"/>
        </a:p>
      </dgm:t>
    </dgm:pt>
    <dgm:pt modelId="{B459AE51-9625-49BE-AEDE-185893561841}" type="pres">
      <dgm:prSet presAssocID="{1F92F0CE-5AED-4FD7-AC50-FF5D91EA685E}" presName="desTx" presStyleLbl="alignAccFollowNode1" presStyleIdx="1" presStyleCnt="3">
        <dgm:presLayoutVars>
          <dgm:bulletEnabled val="1"/>
        </dgm:presLayoutVars>
      </dgm:prSet>
      <dgm:spPr/>
      <dgm:t>
        <a:bodyPr/>
        <a:lstStyle/>
        <a:p>
          <a:endParaRPr lang="es-EC"/>
        </a:p>
      </dgm:t>
    </dgm:pt>
    <dgm:pt modelId="{9E4961F1-51A9-497C-818B-003AF1B2456F}" type="pres">
      <dgm:prSet presAssocID="{A3241426-A574-45FB-B7A6-53285FA52079}" presName="space" presStyleCnt="0"/>
      <dgm:spPr/>
    </dgm:pt>
    <dgm:pt modelId="{AEC883EB-AD05-4D2B-9DF2-D45A196A2709}" type="pres">
      <dgm:prSet presAssocID="{DB8CBE28-BBA5-4D26-889A-F3F1F2990062}" presName="composite" presStyleCnt="0"/>
      <dgm:spPr/>
    </dgm:pt>
    <dgm:pt modelId="{3EFF51CB-2A8F-45D0-8027-7E6706EBD8CA}" type="pres">
      <dgm:prSet presAssocID="{DB8CBE28-BBA5-4D26-889A-F3F1F2990062}" presName="parTx" presStyleLbl="alignNode1" presStyleIdx="2" presStyleCnt="3">
        <dgm:presLayoutVars>
          <dgm:chMax val="0"/>
          <dgm:chPref val="0"/>
          <dgm:bulletEnabled val="1"/>
        </dgm:presLayoutVars>
      </dgm:prSet>
      <dgm:spPr/>
      <dgm:t>
        <a:bodyPr/>
        <a:lstStyle/>
        <a:p>
          <a:endParaRPr lang="es-EC"/>
        </a:p>
      </dgm:t>
    </dgm:pt>
    <dgm:pt modelId="{EF70B13A-4EAE-44B0-9F70-5C7158B10F38}" type="pres">
      <dgm:prSet presAssocID="{DB8CBE28-BBA5-4D26-889A-F3F1F2990062}" presName="desTx" presStyleLbl="alignAccFollowNode1" presStyleIdx="2" presStyleCnt="3">
        <dgm:presLayoutVars>
          <dgm:bulletEnabled val="1"/>
        </dgm:presLayoutVars>
      </dgm:prSet>
      <dgm:spPr/>
      <dgm:t>
        <a:bodyPr/>
        <a:lstStyle/>
        <a:p>
          <a:endParaRPr lang="es-EC"/>
        </a:p>
      </dgm:t>
    </dgm:pt>
  </dgm:ptLst>
  <dgm:cxnLst>
    <dgm:cxn modelId="{B72C97D9-F496-496C-9081-3814AEBD3C95}" srcId="{DB8CBE28-BBA5-4D26-889A-F3F1F2990062}" destId="{80B92CD3-F459-4934-B189-AFC5D9EE8F29}" srcOrd="0" destOrd="0" parTransId="{157A6C98-8C27-4D23-8808-F0474EEFF3EE}" sibTransId="{E9BCEA02-D44A-4267-BE68-441A2113D191}"/>
    <dgm:cxn modelId="{19C1661E-246C-4CD9-AE06-FD11FFB11007}" type="presOf" srcId="{F1774BEE-ADA4-427A-BA03-E4E3E4F3145C}" destId="{EF70B13A-4EAE-44B0-9F70-5C7158B10F38}" srcOrd="0" destOrd="3" presId="urn:microsoft.com/office/officeart/2005/8/layout/hList1"/>
    <dgm:cxn modelId="{BE03D333-E7AD-403F-A1D3-0655F74DD5BE}" type="presOf" srcId="{9AC6C3D4-69D9-4AF9-AEB9-330A14EB92CB}" destId="{B52343AF-F230-4241-AAEE-6E4A1585E027}" srcOrd="0" destOrd="0" presId="urn:microsoft.com/office/officeart/2005/8/layout/hList1"/>
    <dgm:cxn modelId="{7C54CA55-5624-4797-95DF-53CF834A3EE6}" type="presOf" srcId="{2E32B15B-B6A0-4B05-BAD1-9808D5B58DF7}" destId="{B459AE51-9625-49BE-AEDE-185893561841}" srcOrd="0" destOrd="0" presId="urn:microsoft.com/office/officeart/2005/8/layout/hList1"/>
    <dgm:cxn modelId="{BC33C5F6-833E-42A4-9186-985EB3AE9CA8}" type="presOf" srcId="{1D1DC3DC-A659-4851-8CE5-C833D6EA2CA3}" destId="{EF70B13A-4EAE-44B0-9F70-5C7158B10F38}" srcOrd="0" destOrd="1" presId="urn:microsoft.com/office/officeart/2005/8/layout/hList1"/>
    <dgm:cxn modelId="{6EF51D10-D6B2-4573-A59F-8D5736F2456E}" srcId="{BD9EEC04-B390-4CF7-80D0-CB5FBD00FAC2}" destId="{EF2BAAAC-DAC2-4EE5-8A33-896EF5138D9B}" srcOrd="0" destOrd="0" parTransId="{4EFBAFC3-C975-443D-A66A-96E98BB57257}" sibTransId="{866E15A0-4E50-4B58-926D-6657F27C79D9}"/>
    <dgm:cxn modelId="{B75F1441-2718-4218-930A-5EA56BB7E646}" srcId="{DB8CBE28-BBA5-4D26-889A-F3F1F2990062}" destId="{58867F50-B43A-434D-ACD2-30158E162B68}" srcOrd="2" destOrd="0" parTransId="{FAC75B1F-D363-4ED1-9FF4-F6B048139D22}" sibTransId="{1C8D3BED-4E54-4156-A0F1-42528E9CE804}"/>
    <dgm:cxn modelId="{6AEACA7A-B3A8-4205-992D-031D067B08FE}" type="presOf" srcId="{EF2BAAAC-DAC2-4EE5-8A33-896EF5138D9B}" destId="{D717A052-3C79-49E0-8549-655F7D84DE76}" srcOrd="0" destOrd="0" presId="urn:microsoft.com/office/officeart/2005/8/layout/hList1"/>
    <dgm:cxn modelId="{3068BD6F-EA06-4136-961B-16C651537747}" type="presOf" srcId="{BD9EEC04-B390-4CF7-80D0-CB5FBD00FAC2}" destId="{1E266CD1-1AF8-4CD1-B8EC-AA23EFA2F02A}" srcOrd="0" destOrd="0" presId="urn:microsoft.com/office/officeart/2005/8/layout/hList1"/>
    <dgm:cxn modelId="{348BEC67-96CA-4B4E-9678-7155232941B5}" srcId="{BD9EEC04-B390-4CF7-80D0-CB5FBD00FAC2}" destId="{DB8CBE28-BBA5-4D26-889A-F3F1F2990062}" srcOrd="2" destOrd="0" parTransId="{3DF06EAF-BEAF-4946-8AC4-F029AC06BFB1}" sibTransId="{65353196-D3B1-4461-94EF-1ADEAE1A2CCA}"/>
    <dgm:cxn modelId="{44916297-4B30-4D3E-A044-8573596736BF}" srcId="{DB8CBE28-BBA5-4D26-889A-F3F1F2990062}" destId="{1D1DC3DC-A659-4851-8CE5-C833D6EA2CA3}" srcOrd="1" destOrd="0" parTransId="{8F4C2A37-D69B-4997-9252-7F6A5F510875}" sibTransId="{EAC2F2B1-2665-4E81-A25C-D43491878DA2}"/>
    <dgm:cxn modelId="{719CC5C2-BC90-458C-A2C0-ACDB2FF0761F}" type="presOf" srcId="{58867F50-B43A-434D-ACD2-30158E162B68}" destId="{EF70B13A-4EAE-44B0-9F70-5C7158B10F38}" srcOrd="0" destOrd="2" presId="urn:microsoft.com/office/officeart/2005/8/layout/hList1"/>
    <dgm:cxn modelId="{510E806E-EB4B-45D3-9B26-8F243F896EAB}" srcId="{BD9EEC04-B390-4CF7-80D0-CB5FBD00FAC2}" destId="{1F92F0CE-5AED-4FD7-AC50-FF5D91EA685E}" srcOrd="1" destOrd="0" parTransId="{E56F1707-142F-4723-AEF5-24EECE5A1124}" sibTransId="{A3241426-A574-45FB-B7A6-53285FA52079}"/>
    <dgm:cxn modelId="{F5EF8E79-732C-4E3C-909F-E467E0FF36FE}" srcId="{DB8CBE28-BBA5-4D26-889A-F3F1F2990062}" destId="{F1774BEE-ADA4-427A-BA03-E4E3E4F3145C}" srcOrd="3" destOrd="0" parTransId="{CBF7970F-FE14-4D83-A42C-03DC322E3AF7}" sibTransId="{3C2A6433-0B08-4157-BA31-7D40CAB4D4CF}"/>
    <dgm:cxn modelId="{4DBA1E8E-9864-4EA6-8E25-27792ECD1836}" srcId="{EF2BAAAC-DAC2-4EE5-8A33-896EF5138D9B}" destId="{9AC6C3D4-69D9-4AF9-AEB9-330A14EB92CB}" srcOrd="0" destOrd="0" parTransId="{7F1C9215-DEE7-45A2-9DE5-88273DA209F8}" sibTransId="{9B889AD5-1682-40AF-9844-8349DFA08B5F}"/>
    <dgm:cxn modelId="{B0A1B228-41E7-43F1-A9AD-7D6F6E54776D}" type="presOf" srcId="{1F92F0CE-5AED-4FD7-AC50-FF5D91EA685E}" destId="{594D9B4D-B095-4880-8322-A8A538455378}" srcOrd="0" destOrd="0" presId="urn:microsoft.com/office/officeart/2005/8/layout/hList1"/>
    <dgm:cxn modelId="{E5137283-2B42-411F-879D-403B6FE12894}" type="presOf" srcId="{DB8CBE28-BBA5-4D26-889A-F3F1F2990062}" destId="{3EFF51CB-2A8F-45D0-8027-7E6706EBD8CA}" srcOrd="0" destOrd="0" presId="urn:microsoft.com/office/officeart/2005/8/layout/hList1"/>
    <dgm:cxn modelId="{D9980108-F542-4711-89FA-A9D26F1E07AB}" type="presOf" srcId="{80B92CD3-F459-4934-B189-AFC5D9EE8F29}" destId="{EF70B13A-4EAE-44B0-9F70-5C7158B10F38}" srcOrd="0" destOrd="0" presId="urn:microsoft.com/office/officeart/2005/8/layout/hList1"/>
    <dgm:cxn modelId="{3EBBEF60-611E-4A89-B397-7A271C4EA6B2}" srcId="{1F92F0CE-5AED-4FD7-AC50-FF5D91EA685E}" destId="{2E32B15B-B6A0-4B05-BAD1-9808D5B58DF7}" srcOrd="0" destOrd="0" parTransId="{7A9BDFFC-EEAE-485D-A23D-3F6BCE20706D}" sibTransId="{54FDEF80-B50A-4A68-817C-0741F3ACF555}"/>
    <dgm:cxn modelId="{6D644CB3-A0A1-4443-B18F-B906A2B69E5D}" type="presParOf" srcId="{1E266CD1-1AF8-4CD1-B8EC-AA23EFA2F02A}" destId="{678F31ED-04F1-40FB-BEA8-28BCD9FC8080}" srcOrd="0" destOrd="0" presId="urn:microsoft.com/office/officeart/2005/8/layout/hList1"/>
    <dgm:cxn modelId="{8F764645-E77B-40D2-8013-64CC6D83EB7D}" type="presParOf" srcId="{678F31ED-04F1-40FB-BEA8-28BCD9FC8080}" destId="{D717A052-3C79-49E0-8549-655F7D84DE76}" srcOrd="0" destOrd="0" presId="urn:microsoft.com/office/officeart/2005/8/layout/hList1"/>
    <dgm:cxn modelId="{396EED73-5167-4ED6-B5A4-3D8944F83EB6}" type="presParOf" srcId="{678F31ED-04F1-40FB-BEA8-28BCD9FC8080}" destId="{B52343AF-F230-4241-AAEE-6E4A1585E027}" srcOrd="1" destOrd="0" presId="urn:microsoft.com/office/officeart/2005/8/layout/hList1"/>
    <dgm:cxn modelId="{DB419F93-E2C4-481D-874C-880A1D89EC79}" type="presParOf" srcId="{1E266CD1-1AF8-4CD1-B8EC-AA23EFA2F02A}" destId="{0927B91A-802A-4DA4-ACD2-DB3E1836F0ED}" srcOrd="1" destOrd="0" presId="urn:microsoft.com/office/officeart/2005/8/layout/hList1"/>
    <dgm:cxn modelId="{93AA530E-A37D-4E2D-B66E-C5307030EE33}" type="presParOf" srcId="{1E266CD1-1AF8-4CD1-B8EC-AA23EFA2F02A}" destId="{C8CA7771-79B2-4858-AA62-84C09F503F0F}" srcOrd="2" destOrd="0" presId="urn:microsoft.com/office/officeart/2005/8/layout/hList1"/>
    <dgm:cxn modelId="{4CA47843-CF54-4C90-89DD-632383641E8D}" type="presParOf" srcId="{C8CA7771-79B2-4858-AA62-84C09F503F0F}" destId="{594D9B4D-B095-4880-8322-A8A538455378}" srcOrd="0" destOrd="0" presId="urn:microsoft.com/office/officeart/2005/8/layout/hList1"/>
    <dgm:cxn modelId="{27FC2441-2BAE-49DE-B8AE-796AA84984BE}" type="presParOf" srcId="{C8CA7771-79B2-4858-AA62-84C09F503F0F}" destId="{B459AE51-9625-49BE-AEDE-185893561841}" srcOrd="1" destOrd="0" presId="urn:microsoft.com/office/officeart/2005/8/layout/hList1"/>
    <dgm:cxn modelId="{60A11EAB-17F5-4F20-A50B-6DF97C791421}" type="presParOf" srcId="{1E266CD1-1AF8-4CD1-B8EC-AA23EFA2F02A}" destId="{9E4961F1-51A9-497C-818B-003AF1B2456F}" srcOrd="3" destOrd="0" presId="urn:microsoft.com/office/officeart/2005/8/layout/hList1"/>
    <dgm:cxn modelId="{35981608-B85E-4FBD-ABC8-1D781284D1AC}" type="presParOf" srcId="{1E266CD1-1AF8-4CD1-B8EC-AA23EFA2F02A}" destId="{AEC883EB-AD05-4D2B-9DF2-D45A196A2709}" srcOrd="4" destOrd="0" presId="urn:microsoft.com/office/officeart/2005/8/layout/hList1"/>
    <dgm:cxn modelId="{B72A3B7C-AEEF-4A5A-9648-891EA7ED0750}" type="presParOf" srcId="{AEC883EB-AD05-4D2B-9DF2-D45A196A2709}" destId="{3EFF51CB-2A8F-45D0-8027-7E6706EBD8CA}" srcOrd="0" destOrd="0" presId="urn:microsoft.com/office/officeart/2005/8/layout/hList1"/>
    <dgm:cxn modelId="{96787EE2-8CEE-4FAE-8C0F-E0971254B0D9}" type="presParOf" srcId="{AEC883EB-AD05-4D2B-9DF2-D45A196A2709}" destId="{EF70B13A-4EAE-44B0-9F70-5C7158B10F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032112-D66C-432A-BAE1-20CE7E8AF8CB}"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S"/>
        </a:p>
      </dgm:t>
    </dgm:pt>
    <dgm:pt modelId="{77783485-3567-423E-9A7C-C6238D503A0B}">
      <dgm:prSet phldrT="[Texto]"/>
      <dgm:spPr/>
      <dgm:t>
        <a:bodyPr/>
        <a:lstStyle/>
        <a:p>
          <a:r>
            <a:rPr lang="es-ES" dirty="0" smtClean="0">
              <a:latin typeface="Times New Roman" panose="02020603050405020304" pitchFamily="18" charset="0"/>
              <a:cs typeface="Times New Roman" panose="02020603050405020304" pitchFamily="18" charset="0"/>
            </a:rPr>
            <a:t>Criterios de evaluación </a:t>
          </a:r>
          <a:endParaRPr lang="es-ES" dirty="0">
            <a:latin typeface="Times New Roman" panose="02020603050405020304" pitchFamily="18" charset="0"/>
            <a:cs typeface="Times New Roman" panose="02020603050405020304" pitchFamily="18" charset="0"/>
          </a:endParaRPr>
        </a:p>
      </dgm:t>
    </dgm:pt>
    <dgm:pt modelId="{027C4A9E-2F52-4EBF-B9BF-7199F404576B}" type="parTrans" cxnId="{CFC84A4A-3B14-43F9-9A12-8D617EA95699}">
      <dgm:prSet/>
      <dgm:spPr/>
      <dgm:t>
        <a:bodyPr/>
        <a:lstStyle/>
        <a:p>
          <a:endParaRPr lang="es-ES">
            <a:latin typeface="Times New Roman" panose="02020603050405020304" pitchFamily="18" charset="0"/>
            <a:cs typeface="Times New Roman" panose="02020603050405020304" pitchFamily="18" charset="0"/>
          </a:endParaRPr>
        </a:p>
      </dgm:t>
    </dgm:pt>
    <dgm:pt modelId="{951B5339-ECDF-4966-B511-8EB9FC8014CA}" type="sibTrans" cxnId="{CFC84A4A-3B14-43F9-9A12-8D617EA95699}">
      <dgm:prSet/>
      <dgm:spPr/>
      <dgm:t>
        <a:bodyPr/>
        <a:lstStyle/>
        <a:p>
          <a:endParaRPr lang="es-ES">
            <a:latin typeface="Times New Roman" panose="02020603050405020304" pitchFamily="18" charset="0"/>
            <a:cs typeface="Times New Roman" panose="02020603050405020304" pitchFamily="18" charset="0"/>
          </a:endParaRPr>
        </a:p>
      </dgm:t>
    </dgm:pt>
    <dgm:pt modelId="{4A7B94A9-8239-4DB0-8569-A704635127DA}">
      <dgm:prSet phldrT="[Texto]" custT="1"/>
      <dgm:spPr/>
      <dgm:t>
        <a:bodyPr/>
        <a:lstStyle/>
        <a:p>
          <a:r>
            <a:rPr lang="es-ES" sz="1800" dirty="0" smtClean="0">
              <a:latin typeface="Times New Roman" panose="02020603050405020304" pitchFamily="18" charset="0"/>
              <a:cs typeface="Times New Roman" panose="02020603050405020304" pitchFamily="18" charset="0"/>
            </a:rPr>
            <a:t>Representatividad</a:t>
          </a:r>
          <a:endParaRPr lang="es-ES" sz="1800" dirty="0">
            <a:latin typeface="Times New Roman" panose="02020603050405020304" pitchFamily="18" charset="0"/>
            <a:cs typeface="Times New Roman" panose="02020603050405020304" pitchFamily="18" charset="0"/>
          </a:endParaRPr>
        </a:p>
      </dgm:t>
    </dgm:pt>
    <dgm:pt modelId="{0124C193-78BE-4309-A94C-94CE5DCE897C}" type="parTrans" cxnId="{61A8690B-F8FE-480A-8C74-51CDA9C85030}">
      <dgm:prSet/>
      <dgm:spPr/>
      <dgm:t>
        <a:bodyPr/>
        <a:lstStyle/>
        <a:p>
          <a:endParaRPr lang="es-ES">
            <a:latin typeface="Times New Roman" panose="02020603050405020304" pitchFamily="18" charset="0"/>
            <a:cs typeface="Times New Roman" panose="02020603050405020304" pitchFamily="18" charset="0"/>
          </a:endParaRPr>
        </a:p>
      </dgm:t>
    </dgm:pt>
    <dgm:pt modelId="{C803DE84-6DAC-496A-B496-C3A3B28E843B}" type="sibTrans" cxnId="{61A8690B-F8FE-480A-8C74-51CDA9C85030}">
      <dgm:prSet/>
      <dgm:spPr/>
      <dgm:t>
        <a:bodyPr/>
        <a:lstStyle/>
        <a:p>
          <a:endParaRPr lang="es-ES">
            <a:latin typeface="Times New Roman" panose="02020603050405020304" pitchFamily="18" charset="0"/>
            <a:cs typeface="Times New Roman" panose="02020603050405020304" pitchFamily="18" charset="0"/>
          </a:endParaRPr>
        </a:p>
      </dgm:t>
    </dgm:pt>
    <dgm:pt modelId="{8955BA8C-1CE2-44CA-87ED-DF2AE62E64D7}">
      <dgm:prSet phldrT="[Texto]" custT="1"/>
      <dgm:spPr/>
      <dgm:t>
        <a:bodyPr/>
        <a:lstStyle/>
        <a:p>
          <a:r>
            <a:rPr lang="es-ES" sz="1800" dirty="0" smtClean="0">
              <a:latin typeface="Times New Roman" panose="02020603050405020304" pitchFamily="18" charset="0"/>
              <a:cs typeface="Times New Roman" panose="02020603050405020304" pitchFamily="18" charset="0"/>
            </a:rPr>
            <a:t>Comprensión </a:t>
          </a:r>
          <a:endParaRPr lang="es-ES" sz="1800" dirty="0">
            <a:latin typeface="Times New Roman" panose="02020603050405020304" pitchFamily="18" charset="0"/>
            <a:cs typeface="Times New Roman" panose="02020603050405020304" pitchFamily="18" charset="0"/>
          </a:endParaRPr>
        </a:p>
      </dgm:t>
    </dgm:pt>
    <dgm:pt modelId="{360CFE4D-FAAF-4203-96CB-79A6982013B6}" type="parTrans" cxnId="{06B06601-A0D8-40B0-8C47-4F7780AEC63E}">
      <dgm:prSet/>
      <dgm:spPr/>
      <dgm:t>
        <a:bodyPr/>
        <a:lstStyle/>
        <a:p>
          <a:endParaRPr lang="es-ES">
            <a:latin typeface="Times New Roman" panose="02020603050405020304" pitchFamily="18" charset="0"/>
            <a:cs typeface="Times New Roman" panose="02020603050405020304" pitchFamily="18" charset="0"/>
          </a:endParaRPr>
        </a:p>
      </dgm:t>
    </dgm:pt>
    <dgm:pt modelId="{206880DA-E1BB-40DF-A0FA-3DCC48AA2F33}" type="sibTrans" cxnId="{06B06601-A0D8-40B0-8C47-4F7780AEC63E}">
      <dgm:prSet/>
      <dgm:spPr/>
      <dgm:t>
        <a:bodyPr/>
        <a:lstStyle/>
        <a:p>
          <a:endParaRPr lang="es-ES">
            <a:latin typeface="Times New Roman" panose="02020603050405020304" pitchFamily="18" charset="0"/>
            <a:cs typeface="Times New Roman" panose="02020603050405020304" pitchFamily="18" charset="0"/>
          </a:endParaRPr>
        </a:p>
      </dgm:t>
    </dgm:pt>
    <dgm:pt modelId="{C4A2E19D-9950-4705-96FE-37B72F9C0989}">
      <dgm:prSet phldrT="[Texto]" custT="1"/>
      <dgm:spPr/>
      <dgm:t>
        <a:bodyPr/>
        <a:lstStyle/>
        <a:p>
          <a:r>
            <a:rPr lang="es-EC" sz="1800" dirty="0" smtClean="0">
              <a:latin typeface="Times New Roman" panose="02020603050405020304" pitchFamily="18" charset="0"/>
              <a:cs typeface="Times New Roman" panose="02020603050405020304" pitchFamily="18" charset="0"/>
            </a:rPr>
            <a:t>Interpretación </a:t>
          </a:r>
          <a:endParaRPr lang="es-ES" sz="1800" dirty="0">
            <a:latin typeface="Times New Roman" panose="02020603050405020304" pitchFamily="18" charset="0"/>
            <a:cs typeface="Times New Roman" panose="02020603050405020304" pitchFamily="18" charset="0"/>
          </a:endParaRPr>
        </a:p>
      </dgm:t>
    </dgm:pt>
    <dgm:pt modelId="{73F4B447-04A8-494D-84CF-1FACA6542DF5}" type="parTrans" cxnId="{36D75203-BCC9-49B3-8ED4-6AB67308EF51}">
      <dgm:prSet/>
      <dgm:spPr/>
      <dgm:t>
        <a:bodyPr/>
        <a:lstStyle/>
        <a:p>
          <a:endParaRPr lang="es-ES">
            <a:latin typeface="Times New Roman" panose="02020603050405020304" pitchFamily="18" charset="0"/>
            <a:cs typeface="Times New Roman" panose="02020603050405020304" pitchFamily="18" charset="0"/>
          </a:endParaRPr>
        </a:p>
      </dgm:t>
    </dgm:pt>
    <dgm:pt modelId="{D68A59C3-6505-4B6D-AC5A-5AD469DAB741}" type="sibTrans" cxnId="{36D75203-BCC9-49B3-8ED4-6AB67308EF51}">
      <dgm:prSet/>
      <dgm:spPr/>
      <dgm:t>
        <a:bodyPr/>
        <a:lstStyle/>
        <a:p>
          <a:endParaRPr lang="es-ES">
            <a:latin typeface="Times New Roman" panose="02020603050405020304" pitchFamily="18" charset="0"/>
            <a:cs typeface="Times New Roman" panose="02020603050405020304" pitchFamily="18" charset="0"/>
          </a:endParaRPr>
        </a:p>
      </dgm:t>
    </dgm:pt>
    <dgm:pt modelId="{7F626A04-FF7B-4C0B-A252-15A543B21E25}">
      <dgm:prSet phldrT="[Texto]" custT="1"/>
      <dgm:spPr/>
      <dgm:t>
        <a:bodyPr/>
        <a:lstStyle/>
        <a:p>
          <a:r>
            <a:rPr lang="es-EC" sz="1800" dirty="0" smtClean="0">
              <a:latin typeface="Times New Roman" panose="02020603050405020304" pitchFamily="18" charset="0"/>
              <a:cs typeface="Times New Roman" panose="02020603050405020304" pitchFamily="18" charset="0"/>
            </a:rPr>
            <a:t>Claridad</a:t>
          </a:r>
          <a:endParaRPr lang="es-ES" sz="1800" dirty="0">
            <a:latin typeface="Times New Roman" panose="02020603050405020304" pitchFamily="18" charset="0"/>
            <a:cs typeface="Times New Roman" panose="02020603050405020304" pitchFamily="18" charset="0"/>
          </a:endParaRPr>
        </a:p>
      </dgm:t>
    </dgm:pt>
    <dgm:pt modelId="{CC45A949-71F5-447C-B08E-96934AA2D14B}" type="parTrans" cxnId="{335E1A0E-4090-402E-943A-72800E0800A2}">
      <dgm:prSet/>
      <dgm:spPr/>
      <dgm:t>
        <a:bodyPr/>
        <a:lstStyle/>
        <a:p>
          <a:endParaRPr lang="es-ES">
            <a:latin typeface="Times New Roman" panose="02020603050405020304" pitchFamily="18" charset="0"/>
            <a:cs typeface="Times New Roman" panose="02020603050405020304" pitchFamily="18" charset="0"/>
          </a:endParaRPr>
        </a:p>
      </dgm:t>
    </dgm:pt>
    <dgm:pt modelId="{A8E43132-B6F6-4081-AE58-BE715F58CD66}" type="sibTrans" cxnId="{335E1A0E-4090-402E-943A-72800E0800A2}">
      <dgm:prSet/>
      <dgm:spPr/>
      <dgm:t>
        <a:bodyPr/>
        <a:lstStyle/>
        <a:p>
          <a:endParaRPr lang="es-ES">
            <a:latin typeface="Times New Roman" panose="02020603050405020304" pitchFamily="18" charset="0"/>
            <a:cs typeface="Times New Roman" panose="02020603050405020304" pitchFamily="18" charset="0"/>
          </a:endParaRPr>
        </a:p>
      </dgm:t>
    </dgm:pt>
    <dgm:pt modelId="{8A84B33F-CB5C-429A-BFBB-CEB8C3EACB8F}">
      <dgm:prSet phldrT="[Texto]" custT="1"/>
      <dgm:spPr/>
      <dgm:t>
        <a:bodyPr/>
        <a:lstStyle/>
        <a:p>
          <a:r>
            <a:rPr lang="es-EC" sz="1600" dirty="0" smtClean="0"/>
            <a:t>Gerente General, Asesor Comercial, Supervisor de Ventas, Asesora de Marketing, Gerente Comercial, Subgerente de Negocios Corporativos, Subgerencia de Servicios, Docente, Asistente de Investigación y Desarrollo, Especialista de Captaciones</a:t>
          </a:r>
          <a:endParaRPr lang="es-ES" sz="1600" dirty="0">
            <a:latin typeface="Times New Roman" panose="02020603050405020304" pitchFamily="18" charset="0"/>
            <a:cs typeface="Times New Roman" panose="02020603050405020304" pitchFamily="18" charset="0"/>
          </a:endParaRPr>
        </a:p>
      </dgm:t>
    </dgm:pt>
    <dgm:pt modelId="{A17B5B3F-86FF-4D70-B2D3-1CCF441CA60E}" type="parTrans" cxnId="{4A58276B-2E1E-4DA1-9800-F68569BDAE51}">
      <dgm:prSet/>
      <dgm:spPr/>
      <dgm:t>
        <a:bodyPr/>
        <a:lstStyle/>
        <a:p>
          <a:endParaRPr lang="es-ES">
            <a:latin typeface="Times New Roman" panose="02020603050405020304" pitchFamily="18" charset="0"/>
            <a:cs typeface="Times New Roman" panose="02020603050405020304" pitchFamily="18" charset="0"/>
          </a:endParaRPr>
        </a:p>
      </dgm:t>
    </dgm:pt>
    <dgm:pt modelId="{F19310C8-6937-42EB-ADFC-AA2FE3B38DC0}" type="sibTrans" cxnId="{4A58276B-2E1E-4DA1-9800-F68569BDAE51}">
      <dgm:prSet/>
      <dgm:spPr/>
      <dgm:t>
        <a:bodyPr/>
        <a:lstStyle/>
        <a:p>
          <a:endParaRPr lang="es-ES">
            <a:latin typeface="Times New Roman" panose="02020603050405020304" pitchFamily="18" charset="0"/>
            <a:cs typeface="Times New Roman" panose="02020603050405020304" pitchFamily="18" charset="0"/>
          </a:endParaRPr>
        </a:p>
      </dgm:t>
    </dgm:pt>
    <dgm:pt modelId="{B868B715-C203-44B2-A24F-64A045ED6B1B}">
      <dgm:prSet phldrT="[Texto]"/>
      <dgm:spPr/>
      <dgm:t>
        <a:bodyPr/>
        <a:lstStyle/>
        <a:p>
          <a:r>
            <a:rPr lang="es-ES" dirty="0" smtClean="0">
              <a:latin typeface="Times New Roman" panose="02020603050405020304" pitchFamily="18" charset="0"/>
              <a:cs typeface="Times New Roman" panose="02020603050405020304" pitchFamily="18" charset="0"/>
            </a:rPr>
            <a:t>Aplicación de expertos</a:t>
          </a:r>
          <a:endParaRPr lang="es-ES" dirty="0">
            <a:latin typeface="Times New Roman" panose="02020603050405020304" pitchFamily="18" charset="0"/>
            <a:cs typeface="Times New Roman" panose="02020603050405020304" pitchFamily="18" charset="0"/>
          </a:endParaRPr>
        </a:p>
      </dgm:t>
    </dgm:pt>
    <dgm:pt modelId="{6E4895BC-2ABC-40BE-9460-1EC359CAE851}" type="sibTrans" cxnId="{EAB0C5A6-A0A0-4A4B-9CA5-34CC425967B2}">
      <dgm:prSet/>
      <dgm:spPr/>
      <dgm:t>
        <a:bodyPr/>
        <a:lstStyle/>
        <a:p>
          <a:endParaRPr lang="es-ES">
            <a:latin typeface="Times New Roman" panose="02020603050405020304" pitchFamily="18" charset="0"/>
            <a:cs typeface="Times New Roman" panose="02020603050405020304" pitchFamily="18" charset="0"/>
          </a:endParaRPr>
        </a:p>
      </dgm:t>
    </dgm:pt>
    <dgm:pt modelId="{0E638D16-0B30-42A4-B8C1-2CAC1A929300}" type="parTrans" cxnId="{EAB0C5A6-A0A0-4A4B-9CA5-34CC425967B2}">
      <dgm:prSet/>
      <dgm:spPr/>
      <dgm:t>
        <a:bodyPr/>
        <a:lstStyle/>
        <a:p>
          <a:endParaRPr lang="es-ES">
            <a:latin typeface="Times New Roman" panose="02020603050405020304" pitchFamily="18" charset="0"/>
            <a:cs typeface="Times New Roman" panose="02020603050405020304" pitchFamily="18" charset="0"/>
          </a:endParaRPr>
        </a:p>
      </dgm:t>
    </dgm:pt>
    <dgm:pt modelId="{DCD5097F-AA5B-4062-9B71-D56EAC55BE84}">
      <dgm:prSet phldrT="[Texto]" custT="1"/>
      <dgm:spPr/>
      <dgm:t>
        <a:bodyPr/>
        <a:lstStyle/>
        <a:p>
          <a:r>
            <a:rPr lang="es-ES" sz="4400" b="0" dirty="0" smtClean="0">
              <a:latin typeface="Times New Roman" panose="02020603050405020304" pitchFamily="18" charset="0"/>
              <a:cs typeface="Times New Roman" panose="02020603050405020304" pitchFamily="18" charset="0"/>
            </a:rPr>
            <a:t>Número de expertos</a:t>
          </a:r>
          <a:endParaRPr lang="es-ES" sz="4400" b="0" dirty="0">
            <a:latin typeface="Times New Roman" panose="02020603050405020304" pitchFamily="18" charset="0"/>
            <a:cs typeface="Times New Roman" panose="02020603050405020304" pitchFamily="18" charset="0"/>
          </a:endParaRPr>
        </a:p>
      </dgm:t>
    </dgm:pt>
    <dgm:pt modelId="{628E02E7-5672-4795-8B9D-3A82E4B80437}" type="parTrans" cxnId="{400C4DB6-16C5-4817-A4C1-400E91A16158}">
      <dgm:prSet/>
      <dgm:spPr/>
      <dgm:t>
        <a:bodyPr/>
        <a:lstStyle/>
        <a:p>
          <a:endParaRPr lang="es-EC"/>
        </a:p>
      </dgm:t>
    </dgm:pt>
    <dgm:pt modelId="{26DF1F6A-7F43-4015-A3CB-71FAB0777D90}" type="sibTrans" cxnId="{400C4DB6-16C5-4817-A4C1-400E91A16158}">
      <dgm:prSet/>
      <dgm:spPr/>
      <dgm:t>
        <a:bodyPr/>
        <a:lstStyle/>
        <a:p>
          <a:endParaRPr lang="es-EC"/>
        </a:p>
      </dgm:t>
    </dgm:pt>
    <dgm:pt modelId="{27869FB9-9B03-4BCB-8463-974E8A725CCE}">
      <dgm:prSet phldrT="[Texto]" custT="1"/>
      <dgm:spPr/>
      <dgm:t>
        <a:bodyPr/>
        <a:lstStyle/>
        <a:p>
          <a:r>
            <a:rPr lang="es-ES" sz="1800" dirty="0" smtClean="0">
              <a:latin typeface="Times New Roman" panose="02020603050405020304" pitchFamily="18" charset="0"/>
              <a:cs typeface="Times New Roman" panose="02020603050405020304" pitchFamily="18" charset="0"/>
            </a:rPr>
            <a:t> 10 expertos</a:t>
          </a:r>
          <a:endParaRPr lang="es-ES" sz="1800" dirty="0">
            <a:latin typeface="Times New Roman" panose="02020603050405020304" pitchFamily="18" charset="0"/>
            <a:cs typeface="Times New Roman" panose="02020603050405020304" pitchFamily="18" charset="0"/>
          </a:endParaRPr>
        </a:p>
      </dgm:t>
    </dgm:pt>
    <dgm:pt modelId="{E141E0CD-C86F-425B-B27E-FB6BF5D4B053}" type="parTrans" cxnId="{E4F4C104-D295-4D82-8AC0-03BF33EF675A}">
      <dgm:prSet/>
      <dgm:spPr/>
      <dgm:t>
        <a:bodyPr/>
        <a:lstStyle/>
        <a:p>
          <a:endParaRPr lang="es-EC"/>
        </a:p>
      </dgm:t>
    </dgm:pt>
    <dgm:pt modelId="{7735A2EE-AA70-4ADE-8ED0-95851565AA94}" type="sibTrans" cxnId="{E4F4C104-D295-4D82-8AC0-03BF33EF675A}">
      <dgm:prSet/>
      <dgm:spPr/>
      <dgm:t>
        <a:bodyPr/>
        <a:lstStyle/>
        <a:p>
          <a:endParaRPr lang="es-EC"/>
        </a:p>
      </dgm:t>
    </dgm:pt>
    <dgm:pt modelId="{9F7FA0CE-6E3B-4025-9123-239ECDA513C6}" type="pres">
      <dgm:prSet presAssocID="{6A032112-D66C-432A-BAE1-20CE7E8AF8CB}" presName="theList" presStyleCnt="0">
        <dgm:presLayoutVars>
          <dgm:dir/>
          <dgm:animLvl val="lvl"/>
          <dgm:resizeHandles val="exact"/>
        </dgm:presLayoutVars>
      </dgm:prSet>
      <dgm:spPr/>
      <dgm:t>
        <a:bodyPr/>
        <a:lstStyle/>
        <a:p>
          <a:endParaRPr lang="es-EC"/>
        </a:p>
      </dgm:t>
    </dgm:pt>
    <dgm:pt modelId="{A11FFAF7-9A97-4DE7-90B6-117074D593A0}" type="pres">
      <dgm:prSet presAssocID="{77783485-3567-423E-9A7C-C6238D503A0B}" presName="compNode" presStyleCnt="0"/>
      <dgm:spPr/>
    </dgm:pt>
    <dgm:pt modelId="{085BAE61-1B1E-49D3-9972-DC4B9B028D5E}" type="pres">
      <dgm:prSet presAssocID="{77783485-3567-423E-9A7C-C6238D503A0B}" presName="aNode" presStyleLbl="bgShp" presStyleIdx="0" presStyleCnt="3"/>
      <dgm:spPr/>
      <dgm:t>
        <a:bodyPr/>
        <a:lstStyle/>
        <a:p>
          <a:endParaRPr lang="es-EC"/>
        </a:p>
      </dgm:t>
    </dgm:pt>
    <dgm:pt modelId="{2871BF91-9890-4E3F-9407-F765D1AAA414}" type="pres">
      <dgm:prSet presAssocID="{77783485-3567-423E-9A7C-C6238D503A0B}" presName="textNode" presStyleLbl="bgShp" presStyleIdx="0" presStyleCnt="3"/>
      <dgm:spPr/>
      <dgm:t>
        <a:bodyPr/>
        <a:lstStyle/>
        <a:p>
          <a:endParaRPr lang="es-EC"/>
        </a:p>
      </dgm:t>
    </dgm:pt>
    <dgm:pt modelId="{5FF12ADE-686E-4F6A-942E-FDB2D33C23AE}" type="pres">
      <dgm:prSet presAssocID="{77783485-3567-423E-9A7C-C6238D503A0B}" presName="compChildNode" presStyleCnt="0"/>
      <dgm:spPr/>
    </dgm:pt>
    <dgm:pt modelId="{79F410F0-CA06-49AF-9D85-524F9B7A1B68}" type="pres">
      <dgm:prSet presAssocID="{77783485-3567-423E-9A7C-C6238D503A0B}" presName="theInnerList" presStyleCnt="0"/>
      <dgm:spPr/>
    </dgm:pt>
    <dgm:pt modelId="{FE77A9E5-B9AA-48E3-B528-769B6E9D75B8}" type="pres">
      <dgm:prSet presAssocID="{4A7B94A9-8239-4DB0-8569-A704635127DA}" presName="childNode" presStyleLbl="node1" presStyleIdx="0" presStyleCnt="6">
        <dgm:presLayoutVars>
          <dgm:bulletEnabled val="1"/>
        </dgm:presLayoutVars>
      </dgm:prSet>
      <dgm:spPr/>
      <dgm:t>
        <a:bodyPr/>
        <a:lstStyle/>
        <a:p>
          <a:endParaRPr lang="es-EC"/>
        </a:p>
      </dgm:t>
    </dgm:pt>
    <dgm:pt modelId="{401DC4CE-D9B4-4AAA-8AF9-2C6E5BB555A3}" type="pres">
      <dgm:prSet presAssocID="{4A7B94A9-8239-4DB0-8569-A704635127DA}" presName="aSpace2" presStyleCnt="0"/>
      <dgm:spPr/>
    </dgm:pt>
    <dgm:pt modelId="{454A24A2-0C3B-4260-B616-B1FFA626FBE5}" type="pres">
      <dgm:prSet presAssocID="{8955BA8C-1CE2-44CA-87ED-DF2AE62E64D7}" presName="childNode" presStyleLbl="node1" presStyleIdx="1" presStyleCnt="6">
        <dgm:presLayoutVars>
          <dgm:bulletEnabled val="1"/>
        </dgm:presLayoutVars>
      </dgm:prSet>
      <dgm:spPr/>
      <dgm:t>
        <a:bodyPr/>
        <a:lstStyle/>
        <a:p>
          <a:endParaRPr lang="es-EC"/>
        </a:p>
      </dgm:t>
    </dgm:pt>
    <dgm:pt modelId="{FC0C9EDA-6576-4512-A0DF-38B07F194CC5}" type="pres">
      <dgm:prSet presAssocID="{8955BA8C-1CE2-44CA-87ED-DF2AE62E64D7}" presName="aSpace2" presStyleCnt="0"/>
      <dgm:spPr/>
    </dgm:pt>
    <dgm:pt modelId="{04831202-96DA-4A9C-8F2B-A6F9A046B820}" type="pres">
      <dgm:prSet presAssocID="{C4A2E19D-9950-4705-96FE-37B72F9C0989}" presName="childNode" presStyleLbl="node1" presStyleIdx="2" presStyleCnt="6">
        <dgm:presLayoutVars>
          <dgm:bulletEnabled val="1"/>
        </dgm:presLayoutVars>
      </dgm:prSet>
      <dgm:spPr/>
      <dgm:t>
        <a:bodyPr/>
        <a:lstStyle/>
        <a:p>
          <a:endParaRPr lang="es-EC"/>
        </a:p>
      </dgm:t>
    </dgm:pt>
    <dgm:pt modelId="{32393D23-8EAF-40D7-968D-0BF6B292CA09}" type="pres">
      <dgm:prSet presAssocID="{C4A2E19D-9950-4705-96FE-37B72F9C0989}" presName="aSpace2" presStyleCnt="0"/>
      <dgm:spPr/>
    </dgm:pt>
    <dgm:pt modelId="{C9577D3F-610F-4990-89F2-AE654B9DB90E}" type="pres">
      <dgm:prSet presAssocID="{7F626A04-FF7B-4C0B-A252-15A543B21E25}" presName="childNode" presStyleLbl="node1" presStyleIdx="3" presStyleCnt="6">
        <dgm:presLayoutVars>
          <dgm:bulletEnabled val="1"/>
        </dgm:presLayoutVars>
      </dgm:prSet>
      <dgm:spPr/>
      <dgm:t>
        <a:bodyPr/>
        <a:lstStyle/>
        <a:p>
          <a:endParaRPr lang="es-EC"/>
        </a:p>
      </dgm:t>
    </dgm:pt>
    <dgm:pt modelId="{413F2938-C990-4C29-9AC1-006AB341315A}" type="pres">
      <dgm:prSet presAssocID="{77783485-3567-423E-9A7C-C6238D503A0B}" presName="aSpace" presStyleCnt="0"/>
      <dgm:spPr/>
    </dgm:pt>
    <dgm:pt modelId="{F369C6AC-E6BF-450F-840E-7B3F6168BB9B}" type="pres">
      <dgm:prSet presAssocID="{DCD5097F-AA5B-4062-9B71-D56EAC55BE84}" presName="compNode" presStyleCnt="0"/>
      <dgm:spPr/>
    </dgm:pt>
    <dgm:pt modelId="{1EADED34-9071-4F11-B673-682EC4F8E358}" type="pres">
      <dgm:prSet presAssocID="{DCD5097F-AA5B-4062-9B71-D56EAC55BE84}" presName="aNode" presStyleLbl="bgShp" presStyleIdx="1" presStyleCnt="3"/>
      <dgm:spPr/>
      <dgm:t>
        <a:bodyPr/>
        <a:lstStyle/>
        <a:p>
          <a:endParaRPr lang="es-EC"/>
        </a:p>
      </dgm:t>
    </dgm:pt>
    <dgm:pt modelId="{C18D7D18-7D57-42A8-A28A-1330F61DA16D}" type="pres">
      <dgm:prSet presAssocID="{DCD5097F-AA5B-4062-9B71-D56EAC55BE84}" presName="textNode" presStyleLbl="bgShp" presStyleIdx="1" presStyleCnt="3"/>
      <dgm:spPr/>
      <dgm:t>
        <a:bodyPr/>
        <a:lstStyle/>
        <a:p>
          <a:endParaRPr lang="es-EC"/>
        </a:p>
      </dgm:t>
    </dgm:pt>
    <dgm:pt modelId="{CFFE3AE5-F6CD-4A06-B19C-5EF63000F279}" type="pres">
      <dgm:prSet presAssocID="{DCD5097F-AA5B-4062-9B71-D56EAC55BE84}" presName="compChildNode" presStyleCnt="0"/>
      <dgm:spPr/>
    </dgm:pt>
    <dgm:pt modelId="{127B1131-9078-44C8-9FDD-1076695AB4ED}" type="pres">
      <dgm:prSet presAssocID="{DCD5097F-AA5B-4062-9B71-D56EAC55BE84}" presName="theInnerList" presStyleCnt="0"/>
      <dgm:spPr/>
    </dgm:pt>
    <dgm:pt modelId="{CC1493D3-430B-40BE-849A-3BBB4678B9DE}" type="pres">
      <dgm:prSet presAssocID="{27869FB9-9B03-4BCB-8463-974E8A725CCE}" presName="childNode" presStyleLbl="node1" presStyleIdx="4" presStyleCnt="6">
        <dgm:presLayoutVars>
          <dgm:bulletEnabled val="1"/>
        </dgm:presLayoutVars>
      </dgm:prSet>
      <dgm:spPr/>
      <dgm:t>
        <a:bodyPr/>
        <a:lstStyle/>
        <a:p>
          <a:endParaRPr lang="es-EC"/>
        </a:p>
      </dgm:t>
    </dgm:pt>
    <dgm:pt modelId="{19AA2169-20F7-4617-B4C1-1B446C21F04E}" type="pres">
      <dgm:prSet presAssocID="{DCD5097F-AA5B-4062-9B71-D56EAC55BE84}" presName="aSpace" presStyleCnt="0"/>
      <dgm:spPr/>
    </dgm:pt>
    <dgm:pt modelId="{75624AC7-C48C-4574-A260-0D2DDDDAC5F7}" type="pres">
      <dgm:prSet presAssocID="{B868B715-C203-44B2-A24F-64A045ED6B1B}" presName="compNode" presStyleCnt="0"/>
      <dgm:spPr/>
    </dgm:pt>
    <dgm:pt modelId="{C7E6A69B-D002-42A3-8DD6-E8B4A032F902}" type="pres">
      <dgm:prSet presAssocID="{B868B715-C203-44B2-A24F-64A045ED6B1B}" presName="aNode" presStyleLbl="bgShp" presStyleIdx="2" presStyleCnt="3"/>
      <dgm:spPr/>
      <dgm:t>
        <a:bodyPr/>
        <a:lstStyle/>
        <a:p>
          <a:endParaRPr lang="es-EC"/>
        </a:p>
      </dgm:t>
    </dgm:pt>
    <dgm:pt modelId="{88AEA0B6-35A9-4F86-8600-816C0099C21C}" type="pres">
      <dgm:prSet presAssocID="{B868B715-C203-44B2-A24F-64A045ED6B1B}" presName="textNode" presStyleLbl="bgShp" presStyleIdx="2" presStyleCnt="3"/>
      <dgm:spPr/>
      <dgm:t>
        <a:bodyPr/>
        <a:lstStyle/>
        <a:p>
          <a:endParaRPr lang="es-EC"/>
        </a:p>
      </dgm:t>
    </dgm:pt>
    <dgm:pt modelId="{D7D8E534-3841-4E1E-A64B-7FDA06070E97}" type="pres">
      <dgm:prSet presAssocID="{B868B715-C203-44B2-A24F-64A045ED6B1B}" presName="compChildNode" presStyleCnt="0"/>
      <dgm:spPr/>
    </dgm:pt>
    <dgm:pt modelId="{F2017F33-5F05-428E-82B9-2E22882DDF67}" type="pres">
      <dgm:prSet presAssocID="{B868B715-C203-44B2-A24F-64A045ED6B1B}" presName="theInnerList" presStyleCnt="0"/>
      <dgm:spPr/>
    </dgm:pt>
    <dgm:pt modelId="{1D5A1101-B8DE-415B-9989-460F12A031FF}" type="pres">
      <dgm:prSet presAssocID="{8A84B33F-CB5C-429A-BFBB-CEB8C3EACB8F}" presName="childNode" presStyleLbl="node1" presStyleIdx="5" presStyleCnt="6">
        <dgm:presLayoutVars>
          <dgm:bulletEnabled val="1"/>
        </dgm:presLayoutVars>
      </dgm:prSet>
      <dgm:spPr/>
      <dgm:t>
        <a:bodyPr/>
        <a:lstStyle/>
        <a:p>
          <a:endParaRPr lang="es-EC"/>
        </a:p>
      </dgm:t>
    </dgm:pt>
  </dgm:ptLst>
  <dgm:cxnLst>
    <dgm:cxn modelId="{3FCA4557-34F4-46BB-9CC1-03BAF2ED567F}" type="presOf" srcId="{DCD5097F-AA5B-4062-9B71-D56EAC55BE84}" destId="{C18D7D18-7D57-42A8-A28A-1330F61DA16D}" srcOrd="1" destOrd="0" presId="urn:microsoft.com/office/officeart/2005/8/layout/lProcess2"/>
    <dgm:cxn modelId="{61A8690B-F8FE-480A-8C74-51CDA9C85030}" srcId="{77783485-3567-423E-9A7C-C6238D503A0B}" destId="{4A7B94A9-8239-4DB0-8569-A704635127DA}" srcOrd="0" destOrd="0" parTransId="{0124C193-78BE-4309-A94C-94CE5DCE897C}" sibTransId="{C803DE84-6DAC-496A-B496-C3A3B28E843B}"/>
    <dgm:cxn modelId="{E2EE0563-A297-4F53-81B7-77C4887E5494}" type="presOf" srcId="{27869FB9-9B03-4BCB-8463-974E8A725CCE}" destId="{CC1493D3-430B-40BE-849A-3BBB4678B9DE}" srcOrd="0" destOrd="0" presId="urn:microsoft.com/office/officeart/2005/8/layout/lProcess2"/>
    <dgm:cxn modelId="{06B06601-A0D8-40B0-8C47-4F7780AEC63E}" srcId="{77783485-3567-423E-9A7C-C6238D503A0B}" destId="{8955BA8C-1CE2-44CA-87ED-DF2AE62E64D7}" srcOrd="1" destOrd="0" parTransId="{360CFE4D-FAAF-4203-96CB-79A6982013B6}" sibTransId="{206880DA-E1BB-40DF-A0FA-3DCC48AA2F33}"/>
    <dgm:cxn modelId="{FD25FD78-90BB-440C-A115-7633340E414E}" type="presOf" srcId="{77783485-3567-423E-9A7C-C6238D503A0B}" destId="{2871BF91-9890-4E3F-9407-F765D1AAA414}" srcOrd="1" destOrd="0" presId="urn:microsoft.com/office/officeart/2005/8/layout/lProcess2"/>
    <dgm:cxn modelId="{EAB0C5A6-A0A0-4A4B-9CA5-34CC425967B2}" srcId="{6A032112-D66C-432A-BAE1-20CE7E8AF8CB}" destId="{B868B715-C203-44B2-A24F-64A045ED6B1B}" srcOrd="2" destOrd="0" parTransId="{0E638D16-0B30-42A4-B8C1-2CAC1A929300}" sibTransId="{6E4895BC-2ABC-40BE-9460-1EC359CAE851}"/>
    <dgm:cxn modelId="{4A58276B-2E1E-4DA1-9800-F68569BDAE51}" srcId="{B868B715-C203-44B2-A24F-64A045ED6B1B}" destId="{8A84B33F-CB5C-429A-BFBB-CEB8C3EACB8F}" srcOrd="0" destOrd="0" parTransId="{A17B5B3F-86FF-4D70-B2D3-1CCF441CA60E}" sibTransId="{F19310C8-6937-42EB-ADFC-AA2FE3B38DC0}"/>
    <dgm:cxn modelId="{74F8DBB2-44EB-49D3-A598-96ED86207069}" type="presOf" srcId="{8A84B33F-CB5C-429A-BFBB-CEB8C3EACB8F}" destId="{1D5A1101-B8DE-415B-9989-460F12A031FF}" srcOrd="0" destOrd="0" presId="urn:microsoft.com/office/officeart/2005/8/layout/lProcess2"/>
    <dgm:cxn modelId="{CFC84A4A-3B14-43F9-9A12-8D617EA95699}" srcId="{6A032112-D66C-432A-BAE1-20CE7E8AF8CB}" destId="{77783485-3567-423E-9A7C-C6238D503A0B}" srcOrd="0" destOrd="0" parTransId="{027C4A9E-2F52-4EBF-B9BF-7199F404576B}" sibTransId="{951B5339-ECDF-4966-B511-8EB9FC8014CA}"/>
    <dgm:cxn modelId="{23C0CA65-DCA3-48C7-AD6B-1A9C0107F737}" type="presOf" srcId="{7F626A04-FF7B-4C0B-A252-15A543B21E25}" destId="{C9577D3F-610F-4990-89F2-AE654B9DB90E}" srcOrd="0" destOrd="0" presId="urn:microsoft.com/office/officeart/2005/8/layout/lProcess2"/>
    <dgm:cxn modelId="{E4F4C104-D295-4D82-8AC0-03BF33EF675A}" srcId="{DCD5097F-AA5B-4062-9B71-D56EAC55BE84}" destId="{27869FB9-9B03-4BCB-8463-974E8A725CCE}" srcOrd="0" destOrd="0" parTransId="{E141E0CD-C86F-425B-B27E-FB6BF5D4B053}" sibTransId="{7735A2EE-AA70-4ADE-8ED0-95851565AA94}"/>
    <dgm:cxn modelId="{335E1A0E-4090-402E-943A-72800E0800A2}" srcId="{77783485-3567-423E-9A7C-C6238D503A0B}" destId="{7F626A04-FF7B-4C0B-A252-15A543B21E25}" srcOrd="3" destOrd="0" parTransId="{CC45A949-71F5-447C-B08E-96934AA2D14B}" sibTransId="{A8E43132-B6F6-4081-AE58-BE715F58CD66}"/>
    <dgm:cxn modelId="{A5DB172E-254B-4CDD-8050-8EB8AC8A953E}" type="presOf" srcId="{C4A2E19D-9950-4705-96FE-37B72F9C0989}" destId="{04831202-96DA-4A9C-8F2B-A6F9A046B820}" srcOrd="0" destOrd="0" presId="urn:microsoft.com/office/officeart/2005/8/layout/lProcess2"/>
    <dgm:cxn modelId="{EBA1AB15-DA01-4560-B076-D06FA5EF68B2}" type="presOf" srcId="{6A032112-D66C-432A-BAE1-20CE7E8AF8CB}" destId="{9F7FA0CE-6E3B-4025-9123-239ECDA513C6}" srcOrd="0" destOrd="0" presId="urn:microsoft.com/office/officeart/2005/8/layout/lProcess2"/>
    <dgm:cxn modelId="{296D1F39-1433-4055-868F-F1E576966B94}" type="presOf" srcId="{DCD5097F-AA5B-4062-9B71-D56EAC55BE84}" destId="{1EADED34-9071-4F11-B673-682EC4F8E358}" srcOrd="0" destOrd="0" presId="urn:microsoft.com/office/officeart/2005/8/layout/lProcess2"/>
    <dgm:cxn modelId="{F2CB655B-F488-42F0-99DD-8CA2C69D47C2}" type="presOf" srcId="{4A7B94A9-8239-4DB0-8569-A704635127DA}" destId="{FE77A9E5-B9AA-48E3-B528-769B6E9D75B8}" srcOrd="0" destOrd="0" presId="urn:microsoft.com/office/officeart/2005/8/layout/lProcess2"/>
    <dgm:cxn modelId="{2AFBF6C8-7A8F-4C6C-8F2A-938E62C5E360}" type="presOf" srcId="{77783485-3567-423E-9A7C-C6238D503A0B}" destId="{085BAE61-1B1E-49D3-9972-DC4B9B028D5E}" srcOrd="0" destOrd="0" presId="urn:microsoft.com/office/officeart/2005/8/layout/lProcess2"/>
    <dgm:cxn modelId="{DAEBF0EF-589F-482A-8575-4C7091156218}" type="presOf" srcId="{8955BA8C-1CE2-44CA-87ED-DF2AE62E64D7}" destId="{454A24A2-0C3B-4260-B616-B1FFA626FBE5}" srcOrd="0" destOrd="0" presId="urn:microsoft.com/office/officeart/2005/8/layout/lProcess2"/>
    <dgm:cxn modelId="{5B6310B7-1B75-4968-8FB5-6A9F2411B461}" type="presOf" srcId="{B868B715-C203-44B2-A24F-64A045ED6B1B}" destId="{C7E6A69B-D002-42A3-8DD6-E8B4A032F902}" srcOrd="0" destOrd="0" presId="urn:microsoft.com/office/officeart/2005/8/layout/lProcess2"/>
    <dgm:cxn modelId="{36D75203-BCC9-49B3-8ED4-6AB67308EF51}" srcId="{77783485-3567-423E-9A7C-C6238D503A0B}" destId="{C4A2E19D-9950-4705-96FE-37B72F9C0989}" srcOrd="2" destOrd="0" parTransId="{73F4B447-04A8-494D-84CF-1FACA6542DF5}" sibTransId="{D68A59C3-6505-4B6D-AC5A-5AD469DAB741}"/>
    <dgm:cxn modelId="{901CFD85-3B44-4E4B-93B1-47D77F9CD1E5}" type="presOf" srcId="{B868B715-C203-44B2-A24F-64A045ED6B1B}" destId="{88AEA0B6-35A9-4F86-8600-816C0099C21C}" srcOrd="1" destOrd="0" presId="urn:microsoft.com/office/officeart/2005/8/layout/lProcess2"/>
    <dgm:cxn modelId="{400C4DB6-16C5-4817-A4C1-400E91A16158}" srcId="{6A032112-D66C-432A-BAE1-20CE7E8AF8CB}" destId="{DCD5097F-AA5B-4062-9B71-D56EAC55BE84}" srcOrd="1" destOrd="0" parTransId="{628E02E7-5672-4795-8B9D-3A82E4B80437}" sibTransId="{26DF1F6A-7F43-4015-A3CB-71FAB0777D90}"/>
    <dgm:cxn modelId="{9736FF88-0D75-4E85-93D9-8FC3886943F2}" type="presParOf" srcId="{9F7FA0CE-6E3B-4025-9123-239ECDA513C6}" destId="{A11FFAF7-9A97-4DE7-90B6-117074D593A0}" srcOrd="0" destOrd="0" presId="urn:microsoft.com/office/officeart/2005/8/layout/lProcess2"/>
    <dgm:cxn modelId="{A38AACED-9AAD-4A0D-916D-A3C95ABF6C0F}" type="presParOf" srcId="{A11FFAF7-9A97-4DE7-90B6-117074D593A0}" destId="{085BAE61-1B1E-49D3-9972-DC4B9B028D5E}" srcOrd="0" destOrd="0" presId="urn:microsoft.com/office/officeart/2005/8/layout/lProcess2"/>
    <dgm:cxn modelId="{B8D256AD-7F57-4422-B5AA-8AA977370523}" type="presParOf" srcId="{A11FFAF7-9A97-4DE7-90B6-117074D593A0}" destId="{2871BF91-9890-4E3F-9407-F765D1AAA414}" srcOrd="1" destOrd="0" presId="urn:microsoft.com/office/officeart/2005/8/layout/lProcess2"/>
    <dgm:cxn modelId="{B21B8A06-5E10-406F-B9E3-5C1352CA2F40}" type="presParOf" srcId="{A11FFAF7-9A97-4DE7-90B6-117074D593A0}" destId="{5FF12ADE-686E-4F6A-942E-FDB2D33C23AE}" srcOrd="2" destOrd="0" presId="urn:microsoft.com/office/officeart/2005/8/layout/lProcess2"/>
    <dgm:cxn modelId="{13F2F7A3-88A7-4D52-8551-124436C8A76B}" type="presParOf" srcId="{5FF12ADE-686E-4F6A-942E-FDB2D33C23AE}" destId="{79F410F0-CA06-49AF-9D85-524F9B7A1B68}" srcOrd="0" destOrd="0" presId="urn:microsoft.com/office/officeart/2005/8/layout/lProcess2"/>
    <dgm:cxn modelId="{5D0FE605-D45D-4686-B5E4-2C3FF3BAE73C}" type="presParOf" srcId="{79F410F0-CA06-49AF-9D85-524F9B7A1B68}" destId="{FE77A9E5-B9AA-48E3-B528-769B6E9D75B8}" srcOrd="0" destOrd="0" presId="urn:microsoft.com/office/officeart/2005/8/layout/lProcess2"/>
    <dgm:cxn modelId="{0DEDD028-7F36-4D0F-9199-51F88362F774}" type="presParOf" srcId="{79F410F0-CA06-49AF-9D85-524F9B7A1B68}" destId="{401DC4CE-D9B4-4AAA-8AF9-2C6E5BB555A3}" srcOrd="1" destOrd="0" presId="urn:microsoft.com/office/officeart/2005/8/layout/lProcess2"/>
    <dgm:cxn modelId="{FDACD70B-4434-4BEA-BF60-FB84609052D9}" type="presParOf" srcId="{79F410F0-CA06-49AF-9D85-524F9B7A1B68}" destId="{454A24A2-0C3B-4260-B616-B1FFA626FBE5}" srcOrd="2" destOrd="0" presId="urn:microsoft.com/office/officeart/2005/8/layout/lProcess2"/>
    <dgm:cxn modelId="{225D421A-7866-4F33-B35D-0E4ACF648773}" type="presParOf" srcId="{79F410F0-CA06-49AF-9D85-524F9B7A1B68}" destId="{FC0C9EDA-6576-4512-A0DF-38B07F194CC5}" srcOrd="3" destOrd="0" presId="urn:microsoft.com/office/officeart/2005/8/layout/lProcess2"/>
    <dgm:cxn modelId="{0391BEB4-6C2C-4C82-9C04-2EC0DD0E1C4F}" type="presParOf" srcId="{79F410F0-CA06-49AF-9D85-524F9B7A1B68}" destId="{04831202-96DA-4A9C-8F2B-A6F9A046B820}" srcOrd="4" destOrd="0" presId="urn:microsoft.com/office/officeart/2005/8/layout/lProcess2"/>
    <dgm:cxn modelId="{33A7B067-A06B-4435-98FA-92B920FDE400}" type="presParOf" srcId="{79F410F0-CA06-49AF-9D85-524F9B7A1B68}" destId="{32393D23-8EAF-40D7-968D-0BF6B292CA09}" srcOrd="5" destOrd="0" presId="urn:microsoft.com/office/officeart/2005/8/layout/lProcess2"/>
    <dgm:cxn modelId="{ACBA4D91-4448-4DF4-BEDA-B7A00047398C}" type="presParOf" srcId="{79F410F0-CA06-49AF-9D85-524F9B7A1B68}" destId="{C9577D3F-610F-4990-89F2-AE654B9DB90E}" srcOrd="6" destOrd="0" presId="urn:microsoft.com/office/officeart/2005/8/layout/lProcess2"/>
    <dgm:cxn modelId="{C72EDFF1-C456-4ADE-9E0F-D3B6A326DC8F}" type="presParOf" srcId="{9F7FA0CE-6E3B-4025-9123-239ECDA513C6}" destId="{413F2938-C990-4C29-9AC1-006AB341315A}" srcOrd="1" destOrd="0" presId="urn:microsoft.com/office/officeart/2005/8/layout/lProcess2"/>
    <dgm:cxn modelId="{63876A8B-34B0-4CC7-B86B-EBA9123C58C0}" type="presParOf" srcId="{9F7FA0CE-6E3B-4025-9123-239ECDA513C6}" destId="{F369C6AC-E6BF-450F-840E-7B3F6168BB9B}" srcOrd="2" destOrd="0" presId="urn:microsoft.com/office/officeart/2005/8/layout/lProcess2"/>
    <dgm:cxn modelId="{252CE80B-B417-4CD2-BFB0-3E616320E26A}" type="presParOf" srcId="{F369C6AC-E6BF-450F-840E-7B3F6168BB9B}" destId="{1EADED34-9071-4F11-B673-682EC4F8E358}" srcOrd="0" destOrd="0" presId="urn:microsoft.com/office/officeart/2005/8/layout/lProcess2"/>
    <dgm:cxn modelId="{5A14D007-CD1C-444A-812D-BF6E1AADEE78}" type="presParOf" srcId="{F369C6AC-E6BF-450F-840E-7B3F6168BB9B}" destId="{C18D7D18-7D57-42A8-A28A-1330F61DA16D}" srcOrd="1" destOrd="0" presId="urn:microsoft.com/office/officeart/2005/8/layout/lProcess2"/>
    <dgm:cxn modelId="{762A652B-CDA7-4E9F-8CE0-D17BF92EB79B}" type="presParOf" srcId="{F369C6AC-E6BF-450F-840E-7B3F6168BB9B}" destId="{CFFE3AE5-F6CD-4A06-B19C-5EF63000F279}" srcOrd="2" destOrd="0" presId="urn:microsoft.com/office/officeart/2005/8/layout/lProcess2"/>
    <dgm:cxn modelId="{B639AA44-F564-4EF9-B94B-66DE308ED8F8}" type="presParOf" srcId="{CFFE3AE5-F6CD-4A06-B19C-5EF63000F279}" destId="{127B1131-9078-44C8-9FDD-1076695AB4ED}" srcOrd="0" destOrd="0" presId="urn:microsoft.com/office/officeart/2005/8/layout/lProcess2"/>
    <dgm:cxn modelId="{7403814A-83FB-4A69-BFD4-798E21F1FC16}" type="presParOf" srcId="{127B1131-9078-44C8-9FDD-1076695AB4ED}" destId="{CC1493D3-430B-40BE-849A-3BBB4678B9DE}" srcOrd="0" destOrd="0" presId="urn:microsoft.com/office/officeart/2005/8/layout/lProcess2"/>
    <dgm:cxn modelId="{A4481397-FA52-4D7F-8032-1DF2BB51B8FC}" type="presParOf" srcId="{9F7FA0CE-6E3B-4025-9123-239ECDA513C6}" destId="{19AA2169-20F7-4617-B4C1-1B446C21F04E}" srcOrd="3" destOrd="0" presId="urn:microsoft.com/office/officeart/2005/8/layout/lProcess2"/>
    <dgm:cxn modelId="{E3B863BD-1F78-4D6C-B777-5461EC398DAD}" type="presParOf" srcId="{9F7FA0CE-6E3B-4025-9123-239ECDA513C6}" destId="{75624AC7-C48C-4574-A260-0D2DDDDAC5F7}" srcOrd="4" destOrd="0" presId="urn:microsoft.com/office/officeart/2005/8/layout/lProcess2"/>
    <dgm:cxn modelId="{F94C1659-4F8E-4CFD-8544-65F9285EDC47}" type="presParOf" srcId="{75624AC7-C48C-4574-A260-0D2DDDDAC5F7}" destId="{C7E6A69B-D002-42A3-8DD6-E8B4A032F902}" srcOrd="0" destOrd="0" presId="urn:microsoft.com/office/officeart/2005/8/layout/lProcess2"/>
    <dgm:cxn modelId="{C9A6ECD2-5533-4E7C-9C5F-007468D79EFC}" type="presParOf" srcId="{75624AC7-C48C-4574-A260-0D2DDDDAC5F7}" destId="{88AEA0B6-35A9-4F86-8600-816C0099C21C}" srcOrd="1" destOrd="0" presId="urn:microsoft.com/office/officeart/2005/8/layout/lProcess2"/>
    <dgm:cxn modelId="{8F0F9CDA-DADE-4FAA-ADD0-5CC3A51AF029}" type="presParOf" srcId="{75624AC7-C48C-4574-A260-0D2DDDDAC5F7}" destId="{D7D8E534-3841-4E1E-A64B-7FDA06070E97}" srcOrd="2" destOrd="0" presId="urn:microsoft.com/office/officeart/2005/8/layout/lProcess2"/>
    <dgm:cxn modelId="{D27CF66B-DA27-4266-ADB2-E481BF5DCF25}" type="presParOf" srcId="{D7D8E534-3841-4E1E-A64B-7FDA06070E97}" destId="{F2017F33-5F05-428E-82B9-2E22882DDF67}" srcOrd="0" destOrd="0" presId="urn:microsoft.com/office/officeart/2005/8/layout/lProcess2"/>
    <dgm:cxn modelId="{C71D3890-6DAE-4195-8A0A-E0625FF6B36E}" type="presParOf" srcId="{F2017F33-5F05-428E-82B9-2E22882DDF67}" destId="{1D5A1101-B8DE-415B-9989-460F12A031F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342966-B74A-4935-A854-600273E4289D}"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EC"/>
        </a:p>
      </dgm:t>
    </dgm:pt>
    <dgm:pt modelId="{E967B2E1-B6BD-42A1-B2E0-3FE29FAB2D27}">
      <dgm:prSet custT="1"/>
      <dgm:spPr/>
      <dgm:t>
        <a:bodyPr/>
        <a:lstStyle/>
        <a:p>
          <a:r>
            <a:rPr lang="es-EC" sz="2000" dirty="0" smtClean="0"/>
            <a:t>Conjunto de todos los casos que concuerdan con una serie de especificaciones</a:t>
          </a:r>
          <a:endParaRPr lang="es-EC" sz="2000" dirty="0"/>
        </a:p>
      </dgm:t>
    </dgm:pt>
    <dgm:pt modelId="{48E218E2-D330-4A4A-B2CB-36C065BBDAAB}" type="parTrans" cxnId="{6B320D96-3A8A-431E-8D04-CC0763C34C20}">
      <dgm:prSet/>
      <dgm:spPr/>
      <dgm:t>
        <a:bodyPr/>
        <a:lstStyle/>
        <a:p>
          <a:endParaRPr lang="es-EC" sz="2400"/>
        </a:p>
      </dgm:t>
    </dgm:pt>
    <dgm:pt modelId="{DBB576A5-9199-4526-9AF1-0195284D2835}" type="sibTrans" cxnId="{6B320D96-3A8A-431E-8D04-CC0763C34C20}">
      <dgm:prSet custT="1"/>
      <dgm:spPr/>
      <dgm:t>
        <a:bodyPr/>
        <a:lstStyle/>
        <a:p>
          <a:endParaRPr lang="es-EC" sz="700"/>
        </a:p>
      </dgm:t>
    </dgm:pt>
    <dgm:pt modelId="{E307FB94-6079-475C-AD94-83D59FADC445}">
      <dgm:prSet custT="1"/>
      <dgm:spPr/>
      <dgm:t>
        <a:bodyPr/>
        <a:lstStyle/>
        <a:p>
          <a:r>
            <a:rPr lang="es-EC" sz="2000" dirty="0" smtClean="0"/>
            <a:t>Características principales de la población:</a:t>
          </a:r>
          <a:endParaRPr lang="es-EC" sz="2000" dirty="0"/>
        </a:p>
      </dgm:t>
    </dgm:pt>
    <dgm:pt modelId="{CF30A584-3DEE-4498-8C18-5361A978B5FB}" type="parTrans" cxnId="{9D3208A8-E237-43E7-A1C9-1C1DEDED5043}">
      <dgm:prSet/>
      <dgm:spPr/>
      <dgm:t>
        <a:bodyPr/>
        <a:lstStyle/>
        <a:p>
          <a:endParaRPr lang="es-EC" sz="2400"/>
        </a:p>
      </dgm:t>
    </dgm:pt>
    <dgm:pt modelId="{FDC4AFA1-F8E4-41F2-8012-6A79CAA1B0E4}" type="sibTrans" cxnId="{9D3208A8-E237-43E7-A1C9-1C1DEDED5043}">
      <dgm:prSet custT="1"/>
      <dgm:spPr/>
      <dgm:t>
        <a:bodyPr/>
        <a:lstStyle/>
        <a:p>
          <a:endParaRPr lang="es-EC" sz="700"/>
        </a:p>
      </dgm:t>
    </dgm:pt>
    <dgm:pt modelId="{4CF39B0F-2F29-42A4-BDE2-7086A2337E07}">
      <dgm:prSet custT="1"/>
      <dgm:spPr/>
      <dgm:t>
        <a:bodyPr/>
        <a:lstStyle/>
        <a:p>
          <a:r>
            <a:rPr lang="es-EC" sz="1600" dirty="0" smtClean="0"/>
            <a:t>Servicio de acondicionamiento físico</a:t>
          </a:r>
          <a:endParaRPr lang="es-EC" sz="1600" dirty="0"/>
        </a:p>
      </dgm:t>
    </dgm:pt>
    <dgm:pt modelId="{397948B0-8511-4EB5-82E7-05ED042B7976}" type="parTrans" cxnId="{AD99A8FE-E64E-46ED-AB6C-4924B3F10819}">
      <dgm:prSet/>
      <dgm:spPr/>
      <dgm:t>
        <a:bodyPr/>
        <a:lstStyle/>
        <a:p>
          <a:endParaRPr lang="es-EC" sz="2400"/>
        </a:p>
      </dgm:t>
    </dgm:pt>
    <dgm:pt modelId="{BC21CD2A-1C97-4AEE-A519-4920EDD84DA3}" type="sibTrans" cxnId="{AD99A8FE-E64E-46ED-AB6C-4924B3F10819}">
      <dgm:prSet/>
      <dgm:spPr/>
      <dgm:t>
        <a:bodyPr/>
        <a:lstStyle/>
        <a:p>
          <a:endParaRPr lang="es-EC" sz="2400"/>
        </a:p>
      </dgm:t>
    </dgm:pt>
    <dgm:pt modelId="{F6B26D69-68F4-41C2-BB10-43C966C9BEA4}">
      <dgm:prSet custT="1"/>
      <dgm:spPr/>
      <dgm:t>
        <a:bodyPr/>
        <a:lstStyle/>
        <a:p>
          <a:r>
            <a:rPr lang="es-EC" sz="1600" dirty="0" smtClean="0"/>
            <a:t>Tener mínimo 3 años de funcionamiento</a:t>
          </a:r>
          <a:endParaRPr lang="es-EC" sz="1600" dirty="0"/>
        </a:p>
      </dgm:t>
    </dgm:pt>
    <dgm:pt modelId="{C2832BD6-193F-4529-A28B-F27134B5D513}" type="parTrans" cxnId="{C8807421-D4E6-46E2-8C68-794BD90F46F7}">
      <dgm:prSet/>
      <dgm:spPr/>
      <dgm:t>
        <a:bodyPr/>
        <a:lstStyle/>
        <a:p>
          <a:endParaRPr lang="es-EC" sz="2400"/>
        </a:p>
      </dgm:t>
    </dgm:pt>
    <dgm:pt modelId="{114A451D-DA71-4CC8-A146-E38E7526EFB3}" type="sibTrans" cxnId="{C8807421-D4E6-46E2-8C68-794BD90F46F7}">
      <dgm:prSet/>
      <dgm:spPr/>
      <dgm:t>
        <a:bodyPr/>
        <a:lstStyle/>
        <a:p>
          <a:endParaRPr lang="es-EC" sz="2400"/>
        </a:p>
      </dgm:t>
    </dgm:pt>
    <dgm:pt modelId="{3223168E-DFB5-4C96-AFF9-AA0724B0CD85}">
      <dgm:prSet custT="1"/>
      <dgm:spPr/>
      <dgm:t>
        <a:bodyPr/>
        <a:lstStyle/>
        <a:p>
          <a:r>
            <a:rPr lang="es-EC" sz="1600" dirty="0" smtClean="0"/>
            <a:t>Ubicados geográficamente dentro del Cantón Rumiñahui</a:t>
          </a:r>
          <a:endParaRPr lang="es-EC" sz="1600" dirty="0"/>
        </a:p>
      </dgm:t>
    </dgm:pt>
    <dgm:pt modelId="{6059D3ED-8598-4DF3-8B98-68A0F5C3018D}" type="parTrans" cxnId="{1163CE9A-9E5C-4EA7-B99B-435ED02ABC4E}">
      <dgm:prSet/>
      <dgm:spPr/>
      <dgm:t>
        <a:bodyPr/>
        <a:lstStyle/>
        <a:p>
          <a:endParaRPr lang="es-EC" sz="2400"/>
        </a:p>
      </dgm:t>
    </dgm:pt>
    <dgm:pt modelId="{2A9A8BD4-1D78-43FA-8D89-8820AC85E249}" type="sibTrans" cxnId="{1163CE9A-9E5C-4EA7-B99B-435ED02ABC4E}">
      <dgm:prSet/>
      <dgm:spPr/>
      <dgm:t>
        <a:bodyPr/>
        <a:lstStyle/>
        <a:p>
          <a:endParaRPr lang="es-EC" sz="2400"/>
        </a:p>
      </dgm:t>
    </dgm:pt>
    <dgm:pt modelId="{F14234BD-AAA6-4C00-86C1-D1D2AC1D9F0B}">
      <dgm:prSet custT="1"/>
      <dgm:spPr/>
      <dgm:t>
        <a:bodyPr/>
        <a:lstStyle/>
        <a:p>
          <a:r>
            <a:rPr lang="es-EC" sz="2000" dirty="0" smtClean="0"/>
            <a:t>Censo, es el conteo completo de los todos los elementos de una población u objetos de estudio(INEC, 2016)</a:t>
          </a:r>
          <a:endParaRPr lang="es-EC" sz="2000" dirty="0"/>
        </a:p>
      </dgm:t>
    </dgm:pt>
    <dgm:pt modelId="{7AA057BF-0FAA-4582-B364-5DE598B26B7C}" type="parTrans" cxnId="{32231B73-EB18-43CC-9CF3-20AFF3B99704}">
      <dgm:prSet/>
      <dgm:spPr/>
      <dgm:t>
        <a:bodyPr/>
        <a:lstStyle/>
        <a:p>
          <a:endParaRPr lang="es-EC" sz="2400"/>
        </a:p>
      </dgm:t>
    </dgm:pt>
    <dgm:pt modelId="{EFF9DF69-8304-4C11-8291-5F2723230F39}" type="sibTrans" cxnId="{32231B73-EB18-43CC-9CF3-20AFF3B99704}">
      <dgm:prSet/>
      <dgm:spPr/>
      <dgm:t>
        <a:bodyPr/>
        <a:lstStyle/>
        <a:p>
          <a:endParaRPr lang="es-EC" sz="2400"/>
        </a:p>
      </dgm:t>
    </dgm:pt>
    <dgm:pt modelId="{0D758733-D2B1-4715-90DF-B2F7F9371B62}">
      <dgm:prSet custT="1"/>
      <dgm:spPr/>
      <dgm:t>
        <a:bodyPr/>
        <a:lstStyle/>
        <a:p>
          <a:r>
            <a:rPr lang="es-EC" sz="2000" dirty="0" smtClean="0"/>
            <a:t>27 </a:t>
          </a:r>
        </a:p>
        <a:p>
          <a:r>
            <a:rPr lang="es-EC" sz="2000" dirty="0" smtClean="0"/>
            <a:t>Centros Fitness</a:t>
          </a:r>
        </a:p>
      </dgm:t>
    </dgm:pt>
    <dgm:pt modelId="{A8B1428B-154D-48AA-B64B-4D042ECD7446}" type="parTrans" cxnId="{67860CFB-2791-4D70-8122-FA3FE56489A2}">
      <dgm:prSet/>
      <dgm:spPr/>
      <dgm:t>
        <a:bodyPr/>
        <a:lstStyle/>
        <a:p>
          <a:endParaRPr lang="es-EC"/>
        </a:p>
      </dgm:t>
    </dgm:pt>
    <dgm:pt modelId="{B8333FA0-7ACD-4A0B-BDEF-F1D1F971F63E}" type="sibTrans" cxnId="{67860CFB-2791-4D70-8122-FA3FE56489A2}">
      <dgm:prSet/>
      <dgm:spPr/>
      <dgm:t>
        <a:bodyPr/>
        <a:lstStyle/>
        <a:p>
          <a:endParaRPr lang="es-EC"/>
        </a:p>
      </dgm:t>
    </dgm:pt>
    <dgm:pt modelId="{827588B1-F42B-47DC-8D62-D3355B4D730C}" type="pres">
      <dgm:prSet presAssocID="{0F342966-B74A-4935-A854-600273E4289D}" presName="Name0" presStyleCnt="0">
        <dgm:presLayoutVars>
          <dgm:dir/>
          <dgm:resizeHandles val="exact"/>
        </dgm:presLayoutVars>
      </dgm:prSet>
      <dgm:spPr/>
      <dgm:t>
        <a:bodyPr/>
        <a:lstStyle/>
        <a:p>
          <a:endParaRPr lang="es-EC"/>
        </a:p>
      </dgm:t>
    </dgm:pt>
    <dgm:pt modelId="{32A010DD-AF9D-4725-B650-4E83579ED900}" type="pres">
      <dgm:prSet presAssocID="{E967B2E1-B6BD-42A1-B2E0-3FE29FAB2D27}" presName="node" presStyleLbl="node1" presStyleIdx="0" presStyleCnt="4" custScaleX="68705" custLinFactNeighborX="-25180" custLinFactNeighborY="-389">
        <dgm:presLayoutVars>
          <dgm:bulletEnabled val="1"/>
        </dgm:presLayoutVars>
      </dgm:prSet>
      <dgm:spPr/>
      <dgm:t>
        <a:bodyPr/>
        <a:lstStyle/>
        <a:p>
          <a:endParaRPr lang="es-EC"/>
        </a:p>
      </dgm:t>
    </dgm:pt>
    <dgm:pt modelId="{25F231D7-5743-422F-871B-5C48C26922BE}" type="pres">
      <dgm:prSet presAssocID="{DBB576A5-9199-4526-9AF1-0195284D2835}" presName="sibTrans" presStyleLbl="sibTrans1D1" presStyleIdx="0" presStyleCnt="3"/>
      <dgm:spPr/>
      <dgm:t>
        <a:bodyPr/>
        <a:lstStyle/>
        <a:p>
          <a:endParaRPr lang="es-EC"/>
        </a:p>
      </dgm:t>
    </dgm:pt>
    <dgm:pt modelId="{59D63E71-3D6B-4AB3-9521-5501C56CC567}" type="pres">
      <dgm:prSet presAssocID="{DBB576A5-9199-4526-9AF1-0195284D2835}" presName="connectorText" presStyleLbl="sibTrans1D1" presStyleIdx="0" presStyleCnt="3"/>
      <dgm:spPr/>
      <dgm:t>
        <a:bodyPr/>
        <a:lstStyle/>
        <a:p>
          <a:endParaRPr lang="es-EC"/>
        </a:p>
      </dgm:t>
    </dgm:pt>
    <dgm:pt modelId="{847615B2-CF82-46D0-9B2E-D0BC3E6400B7}" type="pres">
      <dgm:prSet presAssocID="{E307FB94-6079-475C-AD94-83D59FADC445}" presName="node" presStyleLbl="node1" presStyleIdx="1" presStyleCnt="4" custScaleX="90180" custScaleY="100164" custLinFactNeighborX="-10745" custLinFactNeighborY="-225">
        <dgm:presLayoutVars>
          <dgm:bulletEnabled val="1"/>
        </dgm:presLayoutVars>
      </dgm:prSet>
      <dgm:spPr/>
      <dgm:t>
        <a:bodyPr/>
        <a:lstStyle/>
        <a:p>
          <a:endParaRPr lang="es-EC"/>
        </a:p>
      </dgm:t>
    </dgm:pt>
    <dgm:pt modelId="{F2835DB0-446A-4C39-B99B-163FFA2912D6}" type="pres">
      <dgm:prSet presAssocID="{FDC4AFA1-F8E4-41F2-8012-6A79CAA1B0E4}" presName="sibTrans" presStyleLbl="sibTrans1D1" presStyleIdx="1" presStyleCnt="3"/>
      <dgm:spPr/>
      <dgm:t>
        <a:bodyPr/>
        <a:lstStyle/>
        <a:p>
          <a:endParaRPr lang="es-EC"/>
        </a:p>
      </dgm:t>
    </dgm:pt>
    <dgm:pt modelId="{2B628520-BE32-42B6-A17F-26FCE2042F22}" type="pres">
      <dgm:prSet presAssocID="{FDC4AFA1-F8E4-41F2-8012-6A79CAA1B0E4}" presName="connectorText" presStyleLbl="sibTrans1D1" presStyleIdx="1" presStyleCnt="3"/>
      <dgm:spPr/>
      <dgm:t>
        <a:bodyPr/>
        <a:lstStyle/>
        <a:p>
          <a:endParaRPr lang="es-EC"/>
        </a:p>
      </dgm:t>
    </dgm:pt>
    <dgm:pt modelId="{F5B8F035-952F-46BF-B1B4-F030ADB0AD85}" type="pres">
      <dgm:prSet presAssocID="{F14234BD-AAA6-4C00-86C1-D1D2AC1D9F0B}" presName="node" presStyleLbl="node1" presStyleIdx="2" presStyleCnt="4" custScaleY="64591" custLinFactNeighborX="-3410" custLinFactNeighborY="-4722">
        <dgm:presLayoutVars>
          <dgm:bulletEnabled val="1"/>
        </dgm:presLayoutVars>
      </dgm:prSet>
      <dgm:spPr/>
      <dgm:t>
        <a:bodyPr/>
        <a:lstStyle/>
        <a:p>
          <a:endParaRPr lang="es-EC"/>
        </a:p>
      </dgm:t>
    </dgm:pt>
    <dgm:pt modelId="{399B5E2C-94DE-40B1-8FAC-85D748FFC224}" type="pres">
      <dgm:prSet presAssocID="{EFF9DF69-8304-4C11-8291-5F2723230F39}" presName="sibTrans" presStyleLbl="sibTrans1D1" presStyleIdx="2" presStyleCnt="3"/>
      <dgm:spPr/>
      <dgm:t>
        <a:bodyPr/>
        <a:lstStyle/>
        <a:p>
          <a:endParaRPr lang="es-EC"/>
        </a:p>
      </dgm:t>
    </dgm:pt>
    <dgm:pt modelId="{DDB587F1-CA57-405B-BA91-2CE4AD8A3835}" type="pres">
      <dgm:prSet presAssocID="{EFF9DF69-8304-4C11-8291-5F2723230F39}" presName="connectorText" presStyleLbl="sibTrans1D1" presStyleIdx="2" presStyleCnt="3"/>
      <dgm:spPr/>
      <dgm:t>
        <a:bodyPr/>
        <a:lstStyle/>
        <a:p>
          <a:endParaRPr lang="es-EC"/>
        </a:p>
      </dgm:t>
    </dgm:pt>
    <dgm:pt modelId="{ED1BDB0A-D0DE-4017-8800-615E80DC3FAA}" type="pres">
      <dgm:prSet presAssocID="{0D758733-D2B1-4715-90DF-B2F7F9371B62}" presName="node" presStyleLbl="node1" presStyleIdx="3" presStyleCnt="4" custScaleX="59459" custScaleY="40953" custLinFactNeighborX="-13935" custLinFactNeighborY="-4413">
        <dgm:presLayoutVars>
          <dgm:bulletEnabled val="1"/>
        </dgm:presLayoutVars>
      </dgm:prSet>
      <dgm:spPr/>
      <dgm:t>
        <a:bodyPr/>
        <a:lstStyle/>
        <a:p>
          <a:endParaRPr lang="es-EC"/>
        </a:p>
      </dgm:t>
    </dgm:pt>
  </dgm:ptLst>
  <dgm:cxnLst>
    <dgm:cxn modelId="{1EA50368-F4BC-4C3E-9099-982757D4F6B3}" type="presOf" srcId="{3223168E-DFB5-4C96-AFF9-AA0724B0CD85}" destId="{847615B2-CF82-46D0-9B2E-D0BC3E6400B7}" srcOrd="0" destOrd="3" presId="urn:microsoft.com/office/officeart/2005/8/layout/bProcess3"/>
    <dgm:cxn modelId="{1163CE9A-9E5C-4EA7-B99B-435ED02ABC4E}" srcId="{E307FB94-6079-475C-AD94-83D59FADC445}" destId="{3223168E-DFB5-4C96-AFF9-AA0724B0CD85}" srcOrd="2" destOrd="0" parTransId="{6059D3ED-8598-4DF3-8B98-68A0F5C3018D}" sibTransId="{2A9A8BD4-1D78-43FA-8D89-8820AC85E249}"/>
    <dgm:cxn modelId="{A973B204-E3A1-4A7B-9911-058642379964}" type="presOf" srcId="{E307FB94-6079-475C-AD94-83D59FADC445}" destId="{847615B2-CF82-46D0-9B2E-D0BC3E6400B7}" srcOrd="0" destOrd="0" presId="urn:microsoft.com/office/officeart/2005/8/layout/bProcess3"/>
    <dgm:cxn modelId="{C8807421-D4E6-46E2-8C68-794BD90F46F7}" srcId="{E307FB94-6079-475C-AD94-83D59FADC445}" destId="{F6B26D69-68F4-41C2-BB10-43C966C9BEA4}" srcOrd="1" destOrd="0" parTransId="{C2832BD6-193F-4529-A28B-F27134B5D513}" sibTransId="{114A451D-DA71-4CC8-A146-E38E7526EFB3}"/>
    <dgm:cxn modelId="{AD99A8FE-E64E-46ED-AB6C-4924B3F10819}" srcId="{E307FB94-6079-475C-AD94-83D59FADC445}" destId="{4CF39B0F-2F29-42A4-BDE2-7086A2337E07}" srcOrd="0" destOrd="0" parTransId="{397948B0-8511-4EB5-82E7-05ED042B7976}" sibTransId="{BC21CD2A-1C97-4AEE-A519-4920EDD84DA3}"/>
    <dgm:cxn modelId="{AB73163B-7028-4FDA-BA8C-5995EBE68A67}" type="presOf" srcId="{FDC4AFA1-F8E4-41F2-8012-6A79CAA1B0E4}" destId="{F2835DB0-446A-4C39-B99B-163FFA2912D6}" srcOrd="0" destOrd="0" presId="urn:microsoft.com/office/officeart/2005/8/layout/bProcess3"/>
    <dgm:cxn modelId="{BD4AE436-21E2-4D80-AB52-A9E3E8B57DA7}" type="presOf" srcId="{0D758733-D2B1-4715-90DF-B2F7F9371B62}" destId="{ED1BDB0A-D0DE-4017-8800-615E80DC3FAA}" srcOrd="0" destOrd="0" presId="urn:microsoft.com/office/officeart/2005/8/layout/bProcess3"/>
    <dgm:cxn modelId="{32231B73-EB18-43CC-9CF3-20AFF3B99704}" srcId="{0F342966-B74A-4935-A854-600273E4289D}" destId="{F14234BD-AAA6-4C00-86C1-D1D2AC1D9F0B}" srcOrd="2" destOrd="0" parTransId="{7AA057BF-0FAA-4582-B364-5DE598B26B7C}" sibTransId="{EFF9DF69-8304-4C11-8291-5F2723230F39}"/>
    <dgm:cxn modelId="{D23A527E-287F-456D-B331-ACC2551C76E6}" type="presOf" srcId="{0F342966-B74A-4935-A854-600273E4289D}" destId="{827588B1-F42B-47DC-8D62-D3355B4D730C}" srcOrd="0" destOrd="0" presId="urn:microsoft.com/office/officeart/2005/8/layout/bProcess3"/>
    <dgm:cxn modelId="{241989E1-C11B-455A-9330-2C7FE6B919B3}" type="presOf" srcId="{DBB576A5-9199-4526-9AF1-0195284D2835}" destId="{59D63E71-3D6B-4AB3-9521-5501C56CC567}" srcOrd="1" destOrd="0" presId="urn:microsoft.com/office/officeart/2005/8/layout/bProcess3"/>
    <dgm:cxn modelId="{67860CFB-2791-4D70-8122-FA3FE56489A2}" srcId="{0F342966-B74A-4935-A854-600273E4289D}" destId="{0D758733-D2B1-4715-90DF-B2F7F9371B62}" srcOrd="3" destOrd="0" parTransId="{A8B1428B-154D-48AA-B64B-4D042ECD7446}" sibTransId="{B8333FA0-7ACD-4A0B-BDEF-F1D1F971F63E}"/>
    <dgm:cxn modelId="{3FC84B35-4867-46DE-9BE7-EF52A7C49879}" type="presOf" srcId="{4CF39B0F-2F29-42A4-BDE2-7086A2337E07}" destId="{847615B2-CF82-46D0-9B2E-D0BC3E6400B7}" srcOrd="0" destOrd="1" presId="urn:microsoft.com/office/officeart/2005/8/layout/bProcess3"/>
    <dgm:cxn modelId="{6B320D96-3A8A-431E-8D04-CC0763C34C20}" srcId="{0F342966-B74A-4935-A854-600273E4289D}" destId="{E967B2E1-B6BD-42A1-B2E0-3FE29FAB2D27}" srcOrd="0" destOrd="0" parTransId="{48E218E2-D330-4A4A-B2CB-36C065BBDAAB}" sibTransId="{DBB576A5-9199-4526-9AF1-0195284D2835}"/>
    <dgm:cxn modelId="{CFA54960-6062-42AC-BF5E-A099CA2911DD}" type="presOf" srcId="{EFF9DF69-8304-4C11-8291-5F2723230F39}" destId="{DDB587F1-CA57-405B-BA91-2CE4AD8A3835}" srcOrd="1" destOrd="0" presId="urn:microsoft.com/office/officeart/2005/8/layout/bProcess3"/>
    <dgm:cxn modelId="{C4C7D0E6-4C69-4FBA-8993-6B64A32CC715}" type="presOf" srcId="{F6B26D69-68F4-41C2-BB10-43C966C9BEA4}" destId="{847615B2-CF82-46D0-9B2E-D0BC3E6400B7}" srcOrd="0" destOrd="2" presId="urn:microsoft.com/office/officeart/2005/8/layout/bProcess3"/>
    <dgm:cxn modelId="{363ABA06-6462-4420-ABF7-0DAF47331F8B}" type="presOf" srcId="{F14234BD-AAA6-4C00-86C1-D1D2AC1D9F0B}" destId="{F5B8F035-952F-46BF-B1B4-F030ADB0AD85}" srcOrd="0" destOrd="0" presId="urn:microsoft.com/office/officeart/2005/8/layout/bProcess3"/>
    <dgm:cxn modelId="{231EA35D-1F5E-4EF7-8B37-1ADD33303E1C}" type="presOf" srcId="{EFF9DF69-8304-4C11-8291-5F2723230F39}" destId="{399B5E2C-94DE-40B1-8FAC-85D748FFC224}" srcOrd="0" destOrd="0" presId="urn:microsoft.com/office/officeart/2005/8/layout/bProcess3"/>
    <dgm:cxn modelId="{DFACC748-0AB5-43B8-AFC9-7940564B0980}" type="presOf" srcId="{E967B2E1-B6BD-42A1-B2E0-3FE29FAB2D27}" destId="{32A010DD-AF9D-4725-B650-4E83579ED900}" srcOrd="0" destOrd="0" presId="urn:microsoft.com/office/officeart/2005/8/layout/bProcess3"/>
    <dgm:cxn modelId="{62276159-F112-4719-977F-CD3FE2911756}" type="presOf" srcId="{DBB576A5-9199-4526-9AF1-0195284D2835}" destId="{25F231D7-5743-422F-871B-5C48C26922BE}" srcOrd="0" destOrd="0" presId="urn:microsoft.com/office/officeart/2005/8/layout/bProcess3"/>
    <dgm:cxn modelId="{9D3208A8-E237-43E7-A1C9-1C1DEDED5043}" srcId="{0F342966-B74A-4935-A854-600273E4289D}" destId="{E307FB94-6079-475C-AD94-83D59FADC445}" srcOrd="1" destOrd="0" parTransId="{CF30A584-3DEE-4498-8C18-5361A978B5FB}" sibTransId="{FDC4AFA1-F8E4-41F2-8012-6A79CAA1B0E4}"/>
    <dgm:cxn modelId="{B77B7C3A-E3C0-4339-AE82-1FD742A284A9}" type="presOf" srcId="{FDC4AFA1-F8E4-41F2-8012-6A79CAA1B0E4}" destId="{2B628520-BE32-42B6-A17F-26FCE2042F22}" srcOrd="1" destOrd="0" presId="urn:microsoft.com/office/officeart/2005/8/layout/bProcess3"/>
    <dgm:cxn modelId="{FF246C15-7AE3-41A3-B6B1-AB617196F2B0}" type="presParOf" srcId="{827588B1-F42B-47DC-8D62-D3355B4D730C}" destId="{32A010DD-AF9D-4725-B650-4E83579ED900}" srcOrd="0" destOrd="0" presId="urn:microsoft.com/office/officeart/2005/8/layout/bProcess3"/>
    <dgm:cxn modelId="{66FFB8FF-647C-4A8C-A08F-00F468D4D35D}" type="presParOf" srcId="{827588B1-F42B-47DC-8D62-D3355B4D730C}" destId="{25F231D7-5743-422F-871B-5C48C26922BE}" srcOrd="1" destOrd="0" presId="urn:microsoft.com/office/officeart/2005/8/layout/bProcess3"/>
    <dgm:cxn modelId="{B0F86213-4D01-44E8-9383-4AF5C2C86EF2}" type="presParOf" srcId="{25F231D7-5743-422F-871B-5C48C26922BE}" destId="{59D63E71-3D6B-4AB3-9521-5501C56CC567}" srcOrd="0" destOrd="0" presId="urn:microsoft.com/office/officeart/2005/8/layout/bProcess3"/>
    <dgm:cxn modelId="{96FC3BAC-BE18-43EF-A25F-72DC972D37A6}" type="presParOf" srcId="{827588B1-F42B-47DC-8D62-D3355B4D730C}" destId="{847615B2-CF82-46D0-9B2E-D0BC3E6400B7}" srcOrd="2" destOrd="0" presId="urn:microsoft.com/office/officeart/2005/8/layout/bProcess3"/>
    <dgm:cxn modelId="{DB2005E2-E6E4-42E4-8CD9-A83FE910CF15}" type="presParOf" srcId="{827588B1-F42B-47DC-8D62-D3355B4D730C}" destId="{F2835DB0-446A-4C39-B99B-163FFA2912D6}" srcOrd="3" destOrd="0" presId="urn:microsoft.com/office/officeart/2005/8/layout/bProcess3"/>
    <dgm:cxn modelId="{731B61FC-0EE9-418E-B9F9-A3007923913B}" type="presParOf" srcId="{F2835DB0-446A-4C39-B99B-163FFA2912D6}" destId="{2B628520-BE32-42B6-A17F-26FCE2042F22}" srcOrd="0" destOrd="0" presId="urn:microsoft.com/office/officeart/2005/8/layout/bProcess3"/>
    <dgm:cxn modelId="{BF0931EB-2283-4CB2-9336-9202D87AB81D}" type="presParOf" srcId="{827588B1-F42B-47DC-8D62-D3355B4D730C}" destId="{F5B8F035-952F-46BF-B1B4-F030ADB0AD85}" srcOrd="4" destOrd="0" presId="urn:microsoft.com/office/officeart/2005/8/layout/bProcess3"/>
    <dgm:cxn modelId="{D2540305-0700-4970-87F4-F3679C81B7AF}" type="presParOf" srcId="{827588B1-F42B-47DC-8D62-D3355B4D730C}" destId="{399B5E2C-94DE-40B1-8FAC-85D748FFC224}" srcOrd="5" destOrd="0" presId="urn:microsoft.com/office/officeart/2005/8/layout/bProcess3"/>
    <dgm:cxn modelId="{AB7CA040-1E17-4BB8-AF70-6A0710DD0F53}" type="presParOf" srcId="{399B5E2C-94DE-40B1-8FAC-85D748FFC224}" destId="{DDB587F1-CA57-405B-BA91-2CE4AD8A3835}" srcOrd="0" destOrd="0" presId="urn:microsoft.com/office/officeart/2005/8/layout/bProcess3"/>
    <dgm:cxn modelId="{F3A48EFC-0019-4AA6-B5B5-184A960265D9}" type="presParOf" srcId="{827588B1-F42B-47DC-8D62-D3355B4D730C}" destId="{ED1BDB0A-D0DE-4017-8800-615E80DC3FAA}"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CA241-6759-42AE-9275-AC4B88E9CFCC}" type="datetimeFigureOut">
              <a:rPr lang="es-EC" smtClean="0"/>
              <a:t>20/09/2018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E23BC-68D4-4983-81BD-6FFCC89F42C4}" type="slidenum">
              <a:rPr lang="es-EC" smtClean="0"/>
              <a:t>‹Nº›</a:t>
            </a:fld>
            <a:endParaRPr lang="es-EC"/>
          </a:p>
        </p:txBody>
      </p:sp>
    </p:spTree>
    <p:extLst>
      <p:ext uri="{BB962C8B-B14F-4D97-AF65-F5344CB8AC3E}">
        <p14:creationId xmlns:p14="http://schemas.microsoft.com/office/powerpoint/2010/main" val="60583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44E23BC-68D4-4983-81BD-6FFCC89F42C4}" type="slidenum">
              <a:rPr lang="es-EC" smtClean="0"/>
              <a:t>16</a:t>
            </a:fld>
            <a:endParaRPr lang="es-EC"/>
          </a:p>
        </p:txBody>
      </p:sp>
    </p:spTree>
    <p:extLst>
      <p:ext uri="{BB962C8B-B14F-4D97-AF65-F5344CB8AC3E}">
        <p14:creationId xmlns:p14="http://schemas.microsoft.com/office/powerpoint/2010/main" val="44700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FE22568-33D9-422B-9164-9F602C5E17E0}" type="datetimeFigureOut">
              <a:rPr lang="es-EC" smtClean="0"/>
              <a:t>20/09/2018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24150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FE22568-33D9-422B-9164-9F602C5E17E0}" type="datetimeFigureOut">
              <a:rPr lang="es-EC" smtClean="0"/>
              <a:t>20/09/2018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382314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FE22568-33D9-422B-9164-9F602C5E17E0}" type="datetimeFigureOut">
              <a:rPr lang="es-EC" smtClean="0"/>
              <a:t>20/09/2018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205328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FE22568-33D9-422B-9164-9F602C5E17E0}" type="datetimeFigureOut">
              <a:rPr lang="es-EC" smtClean="0"/>
              <a:t>20/09/2018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253862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FE22568-33D9-422B-9164-9F602C5E17E0}" type="datetimeFigureOut">
              <a:rPr lang="es-EC" smtClean="0"/>
              <a:t>20/09/2018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285146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FE22568-33D9-422B-9164-9F602C5E17E0}" type="datetimeFigureOut">
              <a:rPr lang="es-EC" smtClean="0"/>
              <a:t>20/09/2018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149794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FE22568-33D9-422B-9164-9F602C5E17E0}" type="datetimeFigureOut">
              <a:rPr lang="es-EC" smtClean="0"/>
              <a:t>20/09/2018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380624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FFE22568-33D9-422B-9164-9F602C5E17E0}" type="datetimeFigureOut">
              <a:rPr lang="es-EC" smtClean="0"/>
              <a:t>20/09/2018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59843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E22568-33D9-422B-9164-9F602C5E17E0}" type="datetimeFigureOut">
              <a:rPr lang="es-EC" smtClean="0"/>
              <a:t>20/09/2018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4504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FE22568-33D9-422B-9164-9F602C5E17E0}" type="datetimeFigureOut">
              <a:rPr lang="es-EC" smtClean="0"/>
              <a:t>20/09/2018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377423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FE22568-33D9-422B-9164-9F602C5E17E0}" type="datetimeFigureOut">
              <a:rPr lang="es-EC" smtClean="0"/>
              <a:t>20/09/2018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23E7764-8E43-4B57-83B6-F2D1B1B6E9D9}" type="slidenum">
              <a:rPr lang="es-EC" smtClean="0"/>
              <a:t>‹Nº›</a:t>
            </a:fld>
            <a:endParaRPr lang="es-EC"/>
          </a:p>
        </p:txBody>
      </p:sp>
    </p:spTree>
    <p:extLst>
      <p:ext uri="{BB962C8B-B14F-4D97-AF65-F5344CB8AC3E}">
        <p14:creationId xmlns:p14="http://schemas.microsoft.com/office/powerpoint/2010/main" val="35649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2568-33D9-422B-9164-9F602C5E17E0}" type="datetimeFigureOut">
              <a:rPr lang="es-EC" smtClean="0"/>
              <a:t>20/09/2018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7764-8E43-4B57-83B6-F2D1B1B6E9D9}" type="slidenum">
              <a:rPr lang="es-EC" smtClean="0"/>
              <a:t>‹Nº›</a:t>
            </a:fld>
            <a:endParaRPr lang="es-EC"/>
          </a:p>
        </p:txBody>
      </p:sp>
    </p:spTree>
    <p:extLst>
      <p:ext uri="{BB962C8B-B14F-4D97-AF65-F5344CB8AC3E}">
        <p14:creationId xmlns:p14="http://schemas.microsoft.com/office/powerpoint/2010/main" val="16249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a:stretch>
        </a:blipFill>
        <a:effectLst/>
      </p:bgPr>
    </p:bg>
    <p:spTree>
      <p:nvGrpSpPr>
        <p:cNvPr id="1" name=""/>
        <p:cNvGrpSpPr/>
        <p:nvPr/>
      </p:nvGrpSpPr>
      <p:grpSpPr>
        <a:xfrm>
          <a:off x="0" y="0"/>
          <a:ext cx="0" cy="0"/>
          <a:chOff x="0" y="0"/>
          <a:chExt cx="0" cy="0"/>
        </a:xfrm>
      </p:grpSpPr>
      <p:sp>
        <p:nvSpPr>
          <p:cNvPr id="4" name="Rectángulo 3"/>
          <p:cNvSpPr/>
          <p:nvPr/>
        </p:nvSpPr>
        <p:spPr>
          <a:xfrm>
            <a:off x="1390918" y="251503"/>
            <a:ext cx="10522040" cy="5586145"/>
          </a:xfrm>
          <a:prstGeom prst="rect">
            <a:avLst/>
          </a:prstGeom>
        </p:spPr>
        <p:txBody>
          <a:bodyPr wrap="square">
            <a:spAutoFit/>
          </a:bodyPr>
          <a:lstStyle/>
          <a:p>
            <a:pPr algn="ctr">
              <a:lnSpc>
                <a:spcPct val="150000"/>
              </a:lnSpc>
              <a:spcBef>
                <a:spcPts val="600"/>
              </a:spcBef>
              <a:spcAft>
                <a:spcPts val="600"/>
              </a:spcAft>
            </a:pPr>
            <a:r>
              <a:rPr lang="es-EC" sz="1600" b="1" dirty="0" smtClean="0">
                <a:effectLst/>
                <a:latin typeface="Arial" panose="020B0604020202020204" pitchFamily="34" charset="0"/>
                <a:ea typeface="Times New Roman" panose="02020603050405020304" pitchFamily="18" charset="0"/>
              </a:rPr>
              <a:t>DEPARTAMENTO DE CIENCIAS ECONÓMICAS,</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600" b="1" dirty="0" smtClean="0">
                <a:effectLst/>
                <a:latin typeface="Arial" panose="020B0604020202020204" pitchFamily="34" charset="0"/>
                <a:ea typeface="Times New Roman" panose="02020603050405020304" pitchFamily="18" charset="0"/>
              </a:rPr>
              <a:t>ADMINISTRATIVAS Y DE COMERCIO</a:t>
            </a:r>
            <a:r>
              <a:rPr lang="es-EC" b="1" dirty="0" smtClean="0">
                <a:effectLst/>
                <a:latin typeface="Arial" panose="020B0604020202020204" pitchFamily="34" charset="0"/>
                <a:ea typeface="Times New Roman" panose="02020603050405020304" pitchFamily="18" charset="0"/>
              </a:rPr>
              <a:t>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CARRERA DE INGENIERÍA COMERCIAL</a:t>
            </a:r>
            <a:r>
              <a:rPr lang="es-EC" b="1" dirty="0" smtClean="0">
                <a:effectLst/>
                <a:latin typeface="Arial" panose="020B0604020202020204" pitchFamily="34" charset="0"/>
                <a:ea typeface="Times New Roman" panose="02020603050405020304" pitchFamily="18" charset="0"/>
              </a:rPr>
              <a:t>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TRABAJO DE TITULACIÓN PREVIO A LA OBTENCIÓN DEL TITULO DE INGENIERO COMERCIAL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TEMA: ANALISIS DE LA APLICACIÓN DE LAS ESTRATEGIAS COMPETITIVAS GENÉRICAS DEFINIDAS POR PORTER Y SU IMPACTO EN LOS INDICADORES DE RENTABILIDAD DE LOS CENTROS DE FITNESS UBICADOS EN EL CANTÓN RUMIÑAHUI DURANTE EL PERIODO 2014-2016.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AUTOR:</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a:latin typeface="Arial" panose="020B0604020202020204" pitchFamily="34" charset="0"/>
                <a:ea typeface="Times New Roman" panose="02020603050405020304" pitchFamily="18" charset="0"/>
              </a:rPr>
              <a:t>ACHIG </a:t>
            </a:r>
            <a:r>
              <a:rPr lang="es-EC" sz="1400" b="1" dirty="0" smtClean="0">
                <a:latin typeface="Arial" panose="020B0604020202020204" pitchFamily="34" charset="0"/>
                <a:ea typeface="Times New Roman" panose="02020603050405020304" pitchFamily="18" charset="0"/>
              </a:rPr>
              <a:t>VILLARRUEL, </a:t>
            </a:r>
            <a:r>
              <a:rPr lang="es-EC" sz="1400" b="1" dirty="0">
                <a:latin typeface="Arial" panose="020B0604020202020204" pitchFamily="34" charset="0"/>
                <a:ea typeface="Times New Roman" panose="02020603050405020304" pitchFamily="18" charset="0"/>
              </a:rPr>
              <a:t>CARLOS </a:t>
            </a:r>
            <a:r>
              <a:rPr lang="es-EC" sz="1400" b="1" dirty="0" smtClean="0">
                <a:effectLst/>
                <a:latin typeface="Arial" panose="020B0604020202020204" pitchFamily="34" charset="0"/>
                <a:ea typeface="Times New Roman" panose="02020603050405020304" pitchFamily="18" charset="0"/>
              </a:rPr>
              <a:t>FABRICIO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DIRECTOR: Dr</a:t>
            </a:r>
            <a:r>
              <a:rPr lang="es-EC" sz="1400" b="1" dirty="0">
                <a:latin typeface="Arial" panose="020B0604020202020204" pitchFamily="34" charset="0"/>
                <a:ea typeface="Times New Roman" panose="02020603050405020304" pitchFamily="18" charset="0"/>
              </a:rPr>
              <a:t>. </a:t>
            </a:r>
            <a:r>
              <a:rPr lang="es-EC" sz="1400" b="1">
                <a:latin typeface="Arial" panose="020B0604020202020204" pitchFamily="34" charset="0"/>
                <a:ea typeface="Times New Roman" panose="02020603050405020304" pitchFamily="18" charset="0"/>
              </a:rPr>
              <a:t>ALBUJA </a:t>
            </a:r>
            <a:r>
              <a:rPr lang="es-EC" sz="1400" b="1" smtClean="0">
                <a:latin typeface="Arial" panose="020B0604020202020204" pitchFamily="34" charset="0"/>
                <a:ea typeface="Times New Roman" panose="02020603050405020304" pitchFamily="18" charset="0"/>
              </a:rPr>
              <a:t>SALAZAR</a:t>
            </a:r>
            <a:r>
              <a:rPr lang="es-EC" sz="1400" b="1" smtClean="0">
                <a:effectLst/>
                <a:latin typeface="Arial" panose="020B0604020202020204" pitchFamily="34" charset="0"/>
                <a:ea typeface="Times New Roman" panose="02020603050405020304" pitchFamily="18" charset="0"/>
              </a:rPr>
              <a:t>, JOSE NICOLAS </a:t>
            </a:r>
            <a:r>
              <a:rPr lang="es-EC" sz="1400" b="1" dirty="0" smtClean="0">
                <a:effectLst/>
                <a:latin typeface="Arial" panose="020B0604020202020204" pitchFamily="34" charset="0"/>
                <a:ea typeface="Times New Roman" panose="02020603050405020304" pitchFamily="18" charset="0"/>
              </a:rPr>
              <a:t>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SANGOLQUÍ </a:t>
            </a:r>
            <a:endParaRPr lang="es-EC" sz="1200" dirty="0" smtClean="0">
              <a:effectLst/>
              <a:latin typeface="Times New Roman" panose="02020603050405020304" pitchFamily="18" charset="0"/>
              <a:ea typeface="Calibri" panose="020F0502020204030204" pitchFamily="34" charset="0"/>
            </a:endParaRPr>
          </a:p>
          <a:p>
            <a:pPr algn="ctr">
              <a:lnSpc>
                <a:spcPct val="150000"/>
              </a:lnSpc>
              <a:spcBef>
                <a:spcPts val="600"/>
              </a:spcBef>
              <a:spcAft>
                <a:spcPts val="600"/>
              </a:spcAft>
            </a:pPr>
            <a:r>
              <a:rPr lang="es-EC" sz="1400" b="1" dirty="0" smtClean="0">
                <a:effectLst/>
                <a:latin typeface="Arial" panose="020B0604020202020204" pitchFamily="34" charset="0"/>
                <a:ea typeface="Times New Roman" panose="02020603050405020304" pitchFamily="18" charset="0"/>
              </a:rPr>
              <a:t>2018</a:t>
            </a:r>
            <a:endParaRPr lang="es-EC"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00706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canton rumiÃ±ah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510" y="1429555"/>
            <a:ext cx="5138490" cy="36913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313565929"/>
              </p:ext>
            </p:extLst>
          </p:nvPr>
        </p:nvGraphicFramePr>
        <p:xfrm>
          <a:off x="476520" y="1159099"/>
          <a:ext cx="7727322" cy="497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476519" y="350334"/>
            <a:ext cx="2350323" cy="707886"/>
          </a:xfrm>
          <a:prstGeom prst="rect">
            <a:avLst/>
          </a:prstGeom>
          <a:noFill/>
        </p:spPr>
        <p:txBody>
          <a:bodyPr wrap="none" rtlCol="0">
            <a:spAutoFit/>
          </a:bodyPr>
          <a:lstStyle/>
          <a:p>
            <a:r>
              <a:rPr lang="es-EC" sz="4000" b="1" dirty="0" smtClean="0">
                <a:latin typeface="Times New Roman" panose="02020603050405020304" pitchFamily="18" charset="0"/>
                <a:cs typeface="Times New Roman" panose="02020603050405020304" pitchFamily="18" charset="0"/>
              </a:rPr>
              <a:t>Población</a:t>
            </a:r>
            <a:endParaRPr lang="es-EC"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06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39652387"/>
              </p:ext>
            </p:extLst>
          </p:nvPr>
        </p:nvGraphicFramePr>
        <p:xfrm>
          <a:off x="702555" y="1150090"/>
          <a:ext cx="5054301" cy="3291840"/>
        </p:xfrm>
        <a:graphic>
          <a:graphicData uri="http://schemas.openxmlformats.org/drawingml/2006/table">
            <a:tbl>
              <a:tblPr firstRow="1" firstCol="1" bandRow="1">
                <a:tableStyleId>{2D5ABB26-0587-4C30-8999-92F81FD0307C}</a:tableStyleId>
              </a:tblPr>
              <a:tblGrid>
                <a:gridCol w="1214923"/>
                <a:gridCol w="3839378"/>
              </a:tblGrid>
              <a:tr h="362137">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Coeficiente</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Magnitud</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137">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tcPr>
                </a:tc>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No existe </a:t>
                      </a:r>
                      <a:r>
                        <a:rPr lang="es-EC" sz="1800" dirty="0" smtClean="0">
                          <a:effectLst/>
                          <a:latin typeface="Times New Roman" panose="02020603050405020304" pitchFamily="18" charset="0"/>
                          <a:cs typeface="Times New Roman" panose="02020603050405020304" pitchFamily="18" charset="0"/>
                        </a:rPr>
                        <a:t>consistencia alguna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tx1"/>
                      </a:solidFill>
                      <a:prstDash val="solid"/>
                      <a:round/>
                      <a:headEnd type="none" w="med" len="med"/>
                      <a:tailEnd type="none" w="med" len="med"/>
                    </a:lnT>
                  </a:tcPr>
                </a:tc>
              </a:tr>
              <a:tr h="362137">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Consistencia </a:t>
                      </a:r>
                      <a:r>
                        <a:rPr lang="es-EC" sz="1800" dirty="0">
                          <a:effectLst/>
                          <a:latin typeface="Times New Roman" panose="02020603050405020304" pitchFamily="18" charset="0"/>
                          <a:cs typeface="Times New Roman" panose="02020603050405020304" pitchFamily="18" charset="0"/>
                        </a:rPr>
                        <a:t>positiva muy débil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2137">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0.25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Consistencia </a:t>
                      </a:r>
                      <a:r>
                        <a:rPr lang="es-EC" sz="1800" dirty="0">
                          <a:effectLst/>
                          <a:latin typeface="Times New Roman" panose="02020603050405020304" pitchFamily="18" charset="0"/>
                          <a:cs typeface="Times New Roman" panose="02020603050405020304" pitchFamily="18" charset="0"/>
                        </a:rPr>
                        <a:t>positiva débil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2137">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Consistencia </a:t>
                      </a:r>
                      <a:r>
                        <a:rPr lang="es-EC" sz="1800" dirty="0">
                          <a:effectLst/>
                          <a:latin typeface="Times New Roman" panose="02020603050405020304" pitchFamily="18" charset="0"/>
                          <a:cs typeface="Times New Roman" panose="02020603050405020304" pitchFamily="18" charset="0"/>
                        </a:rPr>
                        <a:t>positiva media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2137">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Consistencia </a:t>
                      </a:r>
                      <a:r>
                        <a:rPr lang="es-EC" sz="1800" dirty="0">
                          <a:effectLst/>
                          <a:latin typeface="Times New Roman" panose="02020603050405020304" pitchFamily="18" charset="0"/>
                          <a:cs typeface="Times New Roman" panose="02020603050405020304" pitchFamily="18" charset="0"/>
                        </a:rPr>
                        <a:t>positiva considerable</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2137">
                <a:tc>
                  <a:txBody>
                    <a:bodyPr/>
                    <a:lstStyle/>
                    <a:p>
                      <a:pPr algn="ctr">
                        <a:lnSpc>
                          <a:spcPct val="150000"/>
                        </a:lnSpc>
                        <a:spcAft>
                          <a:spcPts val="0"/>
                        </a:spcAft>
                      </a:pPr>
                      <a:r>
                        <a:rPr lang="es-EC" sz="1800">
                          <a:effectLst/>
                          <a:latin typeface="Times New Roman" panose="02020603050405020304" pitchFamily="18" charset="0"/>
                          <a:cs typeface="Times New Roman" panose="02020603050405020304" pitchFamily="18" charset="0"/>
                        </a:rPr>
                        <a:t>0.90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Consistencia </a:t>
                      </a:r>
                      <a:r>
                        <a:rPr lang="es-EC" sz="1800" dirty="0">
                          <a:effectLst/>
                          <a:latin typeface="Times New Roman" panose="02020603050405020304" pitchFamily="18" charset="0"/>
                          <a:cs typeface="Times New Roman" panose="02020603050405020304" pitchFamily="18" charset="0"/>
                        </a:rPr>
                        <a:t>positiva muy fuerte</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62137">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EC" sz="1800" dirty="0" smtClean="0">
                          <a:effectLst/>
                          <a:latin typeface="Times New Roman" panose="02020603050405020304" pitchFamily="18" charset="0"/>
                          <a:cs typeface="Times New Roman" panose="02020603050405020304" pitchFamily="18" charset="0"/>
                        </a:rPr>
                        <a:t>Consistencia </a:t>
                      </a:r>
                      <a:r>
                        <a:rPr lang="es-EC" sz="1800" dirty="0">
                          <a:effectLst/>
                          <a:latin typeface="Times New Roman" panose="02020603050405020304" pitchFamily="18" charset="0"/>
                          <a:cs typeface="Times New Roman" panose="02020603050405020304" pitchFamily="18" charset="0"/>
                        </a:rPr>
                        <a:t>positiva perfecta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B w="12700" cap="flat" cmpd="sng" algn="ctr">
                      <a:solidFill>
                        <a:schemeClr val="tx1"/>
                      </a:solidFill>
                      <a:prstDash val="solid"/>
                      <a:round/>
                      <a:headEnd type="none" w="med" len="med"/>
                      <a:tailEnd type="none" w="med" len="med"/>
                    </a:lnB>
                  </a:tcPr>
                </a:tc>
              </a:tr>
            </a:tbl>
          </a:graphicData>
        </a:graphic>
      </p:graphicFrame>
      <p:sp>
        <p:nvSpPr>
          <p:cNvPr id="4" name="Rectángulo 3"/>
          <p:cNvSpPr/>
          <p:nvPr/>
        </p:nvSpPr>
        <p:spPr>
          <a:xfrm>
            <a:off x="454452" y="5060094"/>
            <a:ext cx="5302404" cy="646331"/>
          </a:xfrm>
          <a:prstGeom prst="rect">
            <a:avLst/>
          </a:prstGeom>
        </p:spPr>
        <p:txBody>
          <a:bodyPr wrap="square">
            <a:spAutoFit/>
          </a:bodyPr>
          <a:lstStyle/>
          <a:p>
            <a:pPr lvl="0" indent="180975" algn="just" eaLnBrk="0" fontAlgn="base" hangingPunct="0">
              <a:spcBef>
                <a:spcPct val="0"/>
              </a:spcBef>
              <a:spcAft>
                <a:spcPct val="0"/>
              </a:spcAft>
            </a:pPr>
            <a:r>
              <a:rPr kumimoji="0" lang="es-EC" altLang="es-EC"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Nota: </a:t>
            </a:r>
            <a:r>
              <a:rPr kumimoji="0" lang="es-EC" altLang="es-EC"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Magnitud de la correlación según el coeficiente de </a:t>
            </a:r>
            <a:r>
              <a:rPr kumimoji="0" lang="es-EC" altLang="es-EC"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Cronbach</a:t>
            </a:r>
            <a:endParaRPr kumimoji="0" lang="es-EC" altLang="es-EC" sz="4000" b="0" i="0" u="none" strike="noStrike" cap="none" normalizeH="0" baseline="0" dirty="0" smtClean="0">
              <a:ln>
                <a:noFill/>
              </a:ln>
              <a:solidFill>
                <a:schemeClr val="tx1"/>
              </a:solidFill>
              <a:effectLst/>
              <a:latin typeface="Arial" panose="020B0604020202020204" pitchFamily="34" charset="0"/>
            </a:endParaRPr>
          </a:p>
        </p:txBody>
      </p:sp>
      <p:sp>
        <p:nvSpPr>
          <p:cNvPr id="5" name="Rectángulo 4"/>
          <p:cNvSpPr/>
          <p:nvPr/>
        </p:nvSpPr>
        <p:spPr>
          <a:xfrm>
            <a:off x="454452" y="392503"/>
            <a:ext cx="3627916" cy="523220"/>
          </a:xfrm>
          <a:prstGeom prst="rect">
            <a:avLst/>
          </a:prstGeom>
        </p:spPr>
        <p:txBody>
          <a:bodyPr wrap="none">
            <a:spAutoFit/>
          </a:bodyPr>
          <a:lstStyle/>
          <a:p>
            <a:pPr lvl="0" indent="180975" algn="just" eaLnBrk="0" fontAlgn="base" hangingPunct="0">
              <a:spcBef>
                <a:spcPct val="0"/>
              </a:spcBef>
              <a:spcAft>
                <a:spcPct val="0"/>
              </a:spcAft>
            </a:pPr>
            <a:r>
              <a:rPr kumimoji="0" lang="es-EC" altLang="es-EC" sz="2800"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Análisis de fiabilidad</a:t>
            </a:r>
            <a:endParaRPr kumimoji="0" lang="es-EC" altLang="es-EC" sz="2800" b="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9775124"/>
              </p:ext>
            </p:extLst>
          </p:nvPr>
        </p:nvGraphicFramePr>
        <p:xfrm>
          <a:off x="6321071" y="1184856"/>
          <a:ext cx="5396865" cy="2331075"/>
        </p:xfrm>
        <a:graphic>
          <a:graphicData uri="http://schemas.openxmlformats.org/drawingml/2006/table">
            <a:tbl>
              <a:tblPr firstRow="1" firstCol="1" bandRow="1">
                <a:tableStyleId>{2D5ABB26-0587-4C30-8999-92F81FD0307C}</a:tableStyleId>
              </a:tblPr>
              <a:tblGrid>
                <a:gridCol w="2817495"/>
                <a:gridCol w="2579370"/>
              </a:tblGrid>
              <a:tr h="491951">
                <a:tc>
                  <a:txBody>
                    <a:bodyPr/>
                    <a:lstStyle/>
                    <a:p>
                      <a:pPr>
                        <a:lnSpc>
                          <a:spcPct val="150000"/>
                        </a:lnSpc>
                        <a:spcAft>
                          <a:spcPts val="0"/>
                        </a:spcAft>
                      </a:pPr>
                      <a:r>
                        <a:rPr lang="es-EC" sz="1800" dirty="0">
                          <a:effectLst/>
                          <a:latin typeface="Times New Roman" panose="02020603050405020304" pitchFamily="18" charset="0"/>
                          <a:cs typeface="Times New Roman" panose="02020603050405020304" pitchFamily="18" charset="0"/>
                        </a:rPr>
                        <a:t>Variables</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Rumiñahui</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0830">
                <a:tc>
                  <a:txBody>
                    <a:bodyPr/>
                    <a:lstStyle/>
                    <a:p>
                      <a:pPr algn="just">
                        <a:lnSpc>
                          <a:spcPct val="150000"/>
                        </a:lnSpc>
                        <a:spcAft>
                          <a:spcPts val="0"/>
                        </a:spcAft>
                      </a:pPr>
                      <a:r>
                        <a:rPr lang="es-EC" sz="1800" dirty="0">
                          <a:effectLst/>
                          <a:latin typeface="Times New Roman" panose="02020603050405020304" pitchFamily="18" charset="0"/>
                          <a:cs typeface="Times New Roman" panose="02020603050405020304" pitchFamily="18" charset="0"/>
                        </a:rPr>
                        <a:t>Estrategia de Liderazgo en costos</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0,885</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r>
              <a:tr h="394147">
                <a:tc>
                  <a:txBody>
                    <a:bodyPr/>
                    <a:lstStyle/>
                    <a:p>
                      <a:pPr algn="just">
                        <a:lnSpc>
                          <a:spcPct val="115000"/>
                        </a:lnSpc>
                        <a:spcAft>
                          <a:spcPts val="0"/>
                        </a:spcAft>
                      </a:pPr>
                      <a:r>
                        <a:rPr lang="es-EC" sz="1800" dirty="0">
                          <a:effectLst/>
                          <a:latin typeface="Times New Roman" panose="02020603050405020304" pitchFamily="18" charset="0"/>
                          <a:cs typeface="Times New Roman" panose="02020603050405020304" pitchFamily="18" charset="0"/>
                        </a:rPr>
                        <a:t>Estrategia de Diferenciación</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0,731</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394147">
                <a:tc>
                  <a:txBody>
                    <a:bodyPr/>
                    <a:lstStyle/>
                    <a:p>
                      <a:pPr algn="just">
                        <a:lnSpc>
                          <a:spcPct val="115000"/>
                        </a:lnSpc>
                        <a:spcAft>
                          <a:spcPts val="0"/>
                        </a:spcAft>
                      </a:pPr>
                      <a:r>
                        <a:rPr lang="es-EC" sz="1800">
                          <a:effectLst/>
                          <a:latin typeface="Times New Roman" panose="02020603050405020304" pitchFamily="18" charset="0"/>
                          <a:cs typeface="Times New Roman" panose="02020603050405020304" pitchFamily="18" charset="0"/>
                        </a:rPr>
                        <a:t>Global</a:t>
                      </a:r>
                      <a:endParaRPr lang="es-EC"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cs typeface="Times New Roman" panose="02020603050405020304" pitchFamily="18" charset="0"/>
                        </a:rPr>
                        <a:t>0,808</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r>
            </a:tbl>
          </a:graphicData>
        </a:graphic>
      </p:graphicFrame>
      <p:sp>
        <p:nvSpPr>
          <p:cNvPr id="7" name="Rectángulo 6"/>
          <p:cNvSpPr/>
          <p:nvPr/>
        </p:nvSpPr>
        <p:spPr>
          <a:xfrm>
            <a:off x="7588977" y="392503"/>
            <a:ext cx="2488182" cy="523220"/>
          </a:xfrm>
          <a:prstGeom prst="rect">
            <a:avLst/>
          </a:prstGeom>
        </p:spPr>
        <p:txBody>
          <a:bodyPr wrap="none">
            <a:spAutoFit/>
          </a:bodyPr>
          <a:lstStyle/>
          <a:p>
            <a:pPr lvl="0" indent="180975" algn="just" eaLnBrk="0" fontAlgn="base" hangingPunct="0">
              <a:spcBef>
                <a:spcPct val="0"/>
              </a:spcBef>
              <a:spcAft>
                <a:spcPct val="0"/>
              </a:spcAft>
            </a:pPr>
            <a:r>
              <a:rPr kumimoji="0" lang="es-EC" altLang="es-EC" sz="2800"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Prueba piloto</a:t>
            </a:r>
            <a:endParaRPr kumimoji="0" lang="es-EC" altLang="es-EC" sz="2800" b="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352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0345" y="48849"/>
            <a:ext cx="5612434" cy="742511"/>
          </a:xfrm>
          <a:prstGeom prst="rect">
            <a:avLst/>
          </a:prstGeom>
        </p:spPr>
        <p:txBody>
          <a:bodyPr wrap="none">
            <a:spAutoFit/>
          </a:bodyPr>
          <a:lstStyle/>
          <a:p>
            <a:pPr algn="ctr">
              <a:lnSpc>
                <a:spcPct val="150000"/>
              </a:lnSpc>
              <a:spcBef>
                <a:spcPts val="600"/>
              </a:spcBef>
              <a:spcAft>
                <a:spcPts val="600"/>
              </a:spcAft>
            </a:pPr>
            <a:r>
              <a:rPr lang="es-EC" sz="3200" b="1" kern="0" cap="all" dirty="0" smtClean="0">
                <a:effectLst/>
                <a:latin typeface="Times New Roman" panose="02020603050405020304" pitchFamily="18" charset="0"/>
                <a:ea typeface="Calibri Light" panose="020F0302020204030204" pitchFamily="34" charset="0"/>
              </a:rPr>
              <a:t>C</a:t>
            </a:r>
            <a:r>
              <a:rPr lang="es-EC" sz="3200" b="1" kern="0" dirty="0" smtClean="0">
                <a:effectLst/>
                <a:latin typeface="Times New Roman" panose="02020603050405020304" pitchFamily="18" charset="0"/>
                <a:ea typeface="Calibri Light" panose="020F0302020204030204" pitchFamily="34" charset="0"/>
              </a:rPr>
              <a:t>apítulo</a:t>
            </a:r>
            <a:r>
              <a:rPr lang="es-EC" sz="3200" b="1" kern="0" cap="all" dirty="0" smtClean="0">
                <a:effectLst/>
                <a:latin typeface="Times New Roman" panose="02020603050405020304" pitchFamily="18" charset="0"/>
                <a:ea typeface="Calibri Light" panose="020F0302020204030204" pitchFamily="34" charset="0"/>
              </a:rPr>
              <a:t> III. A</a:t>
            </a:r>
            <a:r>
              <a:rPr lang="es-EC" sz="3200" b="1" kern="0" dirty="0" smtClean="0">
                <a:effectLst/>
                <a:latin typeface="Times New Roman" panose="02020603050405020304" pitchFamily="18" charset="0"/>
                <a:ea typeface="Calibri Light" panose="020F0302020204030204" pitchFamily="34" charset="0"/>
              </a:rPr>
              <a:t>nálisis de Datos</a:t>
            </a:r>
            <a:r>
              <a:rPr lang="es-EC" sz="3200" b="1" kern="0" cap="all" dirty="0" smtClean="0">
                <a:effectLst/>
                <a:latin typeface="Times New Roman" panose="02020603050405020304" pitchFamily="18" charset="0"/>
                <a:ea typeface="Calibri Light" panose="020F0302020204030204" pitchFamily="34" charset="0"/>
              </a:rPr>
              <a:t> </a:t>
            </a:r>
            <a:endParaRPr lang="es-EC" sz="3200" b="1" kern="0" cap="all" dirty="0">
              <a:effectLst/>
              <a:latin typeface="Times New Roman" panose="02020603050405020304" pitchFamily="18" charset="0"/>
              <a:ea typeface="Calibri Light" panose="020F0302020204030204" pitchFamily="34" charset="0"/>
            </a:endParaRPr>
          </a:p>
        </p:txBody>
      </p:sp>
      <p:sp>
        <p:nvSpPr>
          <p:cNvPr id="3" name="Rectángulo 2"/>
          <p:cNvSpPr/>
          <p:nvPr/>
        </p:nvSpPr>
        <p:spPr>
          <a:xfrm>
            <a:off x="212877" y="660955"/>
            <a:ext cx="3227165" cy="523220"/>
          </a:xfrm>
          <a:prstGeom prst="rect">
            <a:avLst/>
          </a:prstGeom>
        </p:spPr>
        <p:txBody>
          <a:bodyPr wrap="none">
            <a:spAutoFit/>
          </a:bodyPr>
          <a:lstStyle/>
          <a:p>
            <a:r>
              <a:rPr lang="es-EC" sz="2800" b="1" dirty="0" smtClean="0">
                <a:effectLst/>
                <a:latin typeface="Times New Roman" panose="02020603050405020304" pitchFamily="18" charset="0"/>
                <a:ea typeface="Calibri" panose="020F0502020204030204" pitchFamily="34" charset="0"/>
              </a:rPr>
              <a:t>Análisis </a:t>
            </a:r>
            <a:r>
              <a:rPr lang="es-EC" sz="2800" b="1" dirty="0" err="1" smtClean="0">
                <a:effectLst/>
                <a:latin typeface="Times New Roman" panose="02020603050405020304" pitchFamily="18" charset="0"/>
                <a:ea typeface="Calibri" panose="020F0502020204030204" pitchFamily="34" charset="0"/>
              </a:rPr>
              <a:t>Univariado</a:t>
            </a:r>
            <a:endParaRPr lang="es-EC" sz="2800" b="1" dirty="0"/>
          </a:p>
        </p:txBody>
      </p:sp>
      <p:sp>
        <p:nvSpPr>
          <p:cNvPr id="5" name="Rectangle 2"/>
          <p:cNvSpPr>
            <a:spLocks noChangeArrowheads="1"/>
          </p:cNvSpPr>
          <p:nvPr/>
        </p:nvSpPr>
        <p:spPr bwMode="auto">
          <a:xfrm>
            <a:off x="170345" y="1434243"/>
            <a:ext cx="13083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504950" algn="l"/>
              </a:tabLst>
            </a:pPr>
            <a:r>
              <a:rPr kumimoji="0" lang="es-EC" altLang="es-EC"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Género</a:t>
            </a:r>
            <a:endParaRPr kumimoji="0" lang="es-EC" altLang="es-EC" sz="2000" b="0" i="0" u="none" strike="noStrike" cap="none" normalizeH="0" baseline="0" dirty="0" smtClean="0">
              <a:ln>
                <a:noFill/>
              </a:ln>
              <a:solidFill>
                <a:schemeClr val="tx1"/>
              </a:solidFill>
              <a:effectLst/>
            </a:endParaRPr>
          </a:p>
        </p:txBody>
      </p:sp>
      <p:pic>
        <p:nvPicPr>
          <p:cNvPr id="6145" name="Imagen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68" y="1992995"/>
            <a:ext cx="5346811" cy="409390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062" y="6038284"/>
            <a:ext cx="3696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28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b="0" i="1"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Figura </a:t>
            </a:r>
            <a:r>
              <a:rPr kumimoji="0" lang="es-EC" altLang="es-EC" b="0" i="1" u="none" strike="noStrike" cap="none" normalizeH="0" baseline="0" dirty="0" smtClean="0" bmk="_Toc52193357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s-EC" altLang="es-EC" b="0" i="0" u="none" strike="noStrike" cap="none" normalizeH="0" baseline="0" dirty="0" smtClean="0" bmk="_Toc52193357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Género del empresario</a:t>
            </a:r>
            <a:endParaRPr kumimoji="0" lang="es-EC" altLang="es-EC" sz="40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6404568" y="1444423"/>
            <a:ext cx="1034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504950" algn="l"/>
              </a:tabLst>
            </a:pPr>
            <a:r>
              <a:rPr kumimoji="0" lang="es-EC" altLang="es-EC"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Edad</a:t>
            </a:r>
            <a:endParaRPr kumimoji="0" lang="es-EC" altLang="es-EC" sz="2000" b="0" i="0" u="none" strike="noStrike" cap="none" normalizeH="0" baseline="0" dirty="0" smtClean="0">
              <a:ln>
                <a:noFill/>
              </a:ln>
              <a:solidFill>
                <a:schemeClr val="tx1"/>
              </a:solidFill>
              <a:effectLst/>
            </a:endParaRPr>
          </a:p>
        </p:txBody>
      </p:sp>
      <p:pic>
        <p:nvPicPr>
          <p:cNvPr id="6148" name="Imagen 2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568" y="1992995"/>
            <a:ext cx="5523575" cy="409390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5821899" y="6140917"/>
            <a:ext cx="56285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b="0" i="1"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Figura </a:t>
            </a:r>
            <a:r>
              <a:rPr kumimoji="0" lang="es-EC" altLang="es-EC" b="0" i="1" u="none" strike="noStrike" cap="none" normalizeH="0" baseline="0" dirty="0" smtClean="0" bmk="_Toc52193357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es-EC" altLang="es-EC" b="0" i="0" u="none" strike="noStrike" cap="none" normalizeH="0" baseline="0" dirty="0" smtClean="0" bmk="_Toc521933577">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Edad de los empresarios</a:t>
            </a:r>
            <a:endParaRPr kumimoji="0" lang="es-EC" altLang="es-EC"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936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8583" y="410661"/>
            <a:ext cx="1598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504950" algn="l"/>
              </a:tabLst>
            </a:pPr>
            <a:r>
              <a:rPr kumimoji="0" lang="es-EC" altLang="es-EC"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Profesión</a:t>
            </a:r>
            <a:endParaRPr kumimoji="0" lang="es-EC" altLang="es-EC" sz="2000" b="0" i="0" u="none" strike="noStrike" cap="none" normalizeH="0" baseline="0" dirty="0" smtClean="0">
              <a:ln>
                <a:noFill/>
              </a:ln>
              <a:solidFill>
                <a:schemeClr val="tx1"/>
              </a:solidFill>
              <a:effectLst/>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44993" y="1126797"/>
            <a:ext cx="5418743" cy="4168534"/>
          </a:xfrm>
          <a:prstGeom prst="rect">
            <a:avLst/>
          </a:prstGeom>
          <a:noFill/>
          <a:ln w="6350">
            <a:solidFill>
              <a:sysClr val="windowText" lastClr="000000"/>
            </a:solid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155140" y="1126797"/>
            <a:ext cx="5644440" cy="4168534"/>
          </a:xfrm>
          <a:prstGeom prst="rect">
            <a:avLst/>
          </a:prstGeom>
          <a:noFill/>
          <a:ln w="6350">
            <a:solidFill>
              <a:sysClr val="windowText" lastClr="000000"/>
            </a:solidFill>
          </a:ln>
        </p:spPr>
      </p:pic>
      <p:sp>
        <p:nvSpPr>
          <p:cNvPr id="8" name="Rectangle 2"/>
          <p:cNvSpPr>
            <a:spLocks noChangeArrowheads="1"/>
          </p:cNvSpPr>
          <p:nvPr/>
        </p:nvSpPr>
        <p:spPr bwMode="auto">
          <a:xfrm>
            <a:off x="5863736" y="410661"/>
            <a:ext cx="4690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504950" algn="l"/>
              </a:tabLst>
            </a:pPr>
            <a:r>
              <a:rPr kumimoji="0" lang="es-EC" altLang="es-EC"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Año de inicio de funcionamiento</a:t>
            </a:r>
            <a:endParaRPr kumimoji="0" lang="es-EC" altLang="es-EC" sz="2000" b="0" i="0" u="none" strike="noStrike" cap="none" normalizeH="0" baseline="0" dirty="0" smtClean="0">
              <a:ln>
                <a:noFill/>
              </a:ln>
              <a:solidFill>
                <a:schemeClr val="tx1"/>
              </a:solidFill>
              <a:effectLst/>
            </a:endParaRPr>
          </a:p>
        </p:txBody>
      </p:sp>
      <p:sp>
        <p:nvSpPr>
          <p:cNvPr id="9" name="Rectángulo 8"/>
          <p:cNvSpPr/>
          <p:nvPr/>
        </p:nvSpPr>
        <p:spPr>
          <a:xfrm>
            <a:off x="444993" y="5365136"/>
            <a:ext cx="1999265" cy="369332"/>
          </a:xfrm>
          <a:prstGeom prst="rect">
            <a:avLst/>
          </a:prstGeom>
        </p:spPr>
        <p:txBody>
          <a:bodyPr wrap="none">
            <a:spAutoFit/>
          </a:bodyPr>
          <a:lstStyle/>
          <a:p>
            <a:r>
              <a:rPr lang="es-EC" i="1" dirty="0" smtClean="0">
                <a:effectLst/>
                <a:latin typeface="Times New Roman" panose="02020603050405020304" pitchFamily="18" charset="0"/>
                <a:ea typeface="Calibri" panose="020F0502020204030204" pitchFamily="34" charset="0"/>
              </a:rPr>
              <a:t>Figura 5.</a:t>
            </a:r>
            <a:r>
              <a:rPr lang="es-EC" dirty="0" smtClean="0">
                <a:effectLst/>
                <a:latin typeface="Times New Roman" panose="02020603050405020304" pitchFamily="18" charset="0"/>
                <a:ea typeface="Calibri" panose="020F0502020204030204" pitchFamily="34" charset="0"/>
              </a:rPr>
              <a:t> Profesión</a:t>
            </a:r>
            <a:endParaRPr lang="es-EC" dirty="0"/>
          </a:p>
        </p:txBody>
      </p:sp>
      <p:sp>
        <p:nvSpPr>
          <p:cNvPr id="10" name="Rectángulo 9"/>
          <p:cNvSpPr/>
          <p:nvPr/>
        </p:nvSpPr>
        <p:spPr>
          <a:xfrm>
            <a:off x="6138619" y="5365136"/>
            <a:ext cx="4140942" cy="369332"/>
          </a:xfrm>
          <a:prstGeom prst="rect">
            <a:avLst/>
          </a:prstGeom>
        </p:spPr>
        <p:txBody>
          <a:bodyPr wrap="non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6</a:t>
            </a:r>
            <a:r>
              <a:rPr lang="es-EC" b="0" dirty="0" smtClean="0">
                <a:effectLst/>
                <a:latin typeface="Times New Roman" panose="02020603050405020304" pitchFamily="18" charset="0"/>
                <a:ea typeface="Calibri" panose="020F0502020204030204" pitchFamily="34" charset="0"/>
              </a:rPr>
              <a:t>. Año de inicio de funcionamiento</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6231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05115" y="427855"/>
            <a:ext cx="4894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504950" algn="l"/>
              </a:tabLst>
              <a:defRPr>
                <a:solidFill>
                  <a:schemeClr val="tx1"/>
                </a:solidFill>
                <a:latin typeface="Arial" panose="020B0604020202020204" pitchFamily="34" charset="0"/>
              </a:defRPr>
            </a:lvl1pPr>
            <a:lvl2pPr eaLnBrk="0" fontAlgn="base" hangingPunct="0">
              <a:spcBef>
                <a:spcPct val="0"/>
              </a:spcBef>
              <a:spcAft>
                <a:spcPct val="0"/>
              </a:spcAft>
              <a:tabLst>
                <a:tab pos="1504950" algn="l"/>
              </a:tabLst>
              <a:defRPr>
                <a:solidFill>
                  <a:schemeClr val="tx1"/>
                </a:solidFill>
                <a:latin typeface="Arial" panose="020B0604020202020204" pitchFamily="34" charset="0"/>
              </a:defRPr>
            </a:lvl2pPr>
            <a:lvl3pPr eaLnBrk="0" fontAlgn="base" hangingPunct="0">
              <a:spcBef>
                <a:spcPct val="0"/>
              </a:spcBef>
              <a:spcAft>
                <a:spcPct val="0"/>
              </a:spcAft>
              <a:tabLst>
                <a:tab pos="1504950" algn="l"/>
              </a:tabLst>
              <a:defRPr>
                <a:solidFill>
                  <a:schemeClr val="tx1"/>
                </a:solidFill>
                <a:latin typeface="Arial" panose="020B0604020202020204" pitchFamily="34" charset="0"/>
              </a:defRPr>
            </a:lvl3pPr>
            <a:lvl4pPr eaLnBrk="0" fontAlgn="base" hangingPunct="0">
              <a:spcBef>
                <a:spcPct val="0"/>
              </a:spcBef>
              <a:spcAft>
                <a:spcPct val="0"/>
              </a:spcAft>
              <a:tabLst>
                <a:tab pos="1504950" algn="l"/>
              </a:tabLst>
              <a:defRPr>
                <a:solidFill>
                  <a:schemeClr val="tx1"/>
                </a:solidFill>
                <a:latin typeface="Arial" panose="020B0604020202020204" pitchFamily="34" charset="0"/>
              </a:defRPr>
            </a:lvl4pPr>
            <a:lvl5pPr eaLnBrk="0" fontAlgn="base" hangingPunct="0">
              <a:spcBef>
                <a:spcPct val="0"/>
              </a:spcBef>
              <a:spcAft>
                <a:spcPct val="0"/>
              </a:spcAft>
              <a:tabLst>
                <a:tab pos="1504950" algn="l"/>
              </a:tabLst>
              <a:defRPr>
                <a:solidFill>
                  <a:schemeClr val="tx1"/>
                </a:solidFill>
                <a:latin typeface="Arial" panose="020B0604020202020204" pitchFamily="34" charset="0"/>
              </a:defRPr>
            </a:lvl5pPr>
            <a:lvl6pPr eaLnBrk="0" fontAlgn="base" hangingPunct="0">
              <a:spcBef>
                <a:spcPct val="0"/>
              </a:spcBef>
              <a:spcAft>
                <a:spcPct val="0"/>
              </a:spcAft>
              <a:tabLst>
                <a:tab pos="1504950" algn="l"/>
              </a:tabLst>
              <a:defRPr>
                <a:solidFill>
                  <a:schemeClr val="tx1"/>
                </a:solidFill>
                <a:latin typeface="Arial" panose="020B0604020202020204" pitchFamily="34" charset="0"/>
              </a:defRPr>
            </a:lvl6pPr>
            <a:lvl7pPr eaLnBrk="0" fontAlgn="base" hangingPunct="0">
              <a:spcBef>
                <a:spcPct val="0"/>
              </a:spcBef>
              <a:spcAft>
                <a:spcPct val="0"/>
              </a:spcAft>
              <a:tabLst>
                <a:tab pos="1504950" algn="l"/>
              </a:tabLst>
              <a:defRPr>
                <a:solidFill>
                  <a:schemeClr val="tx1"/>
                </a:solidFill>
                <a:latin typeface="Arial" panose="020B0604020202020204" pitchFamily="34" charset="0"/>
              </a:defRPr>
            </a:lvl7pPr>
            <a:lvl8pPr eaLnBrk="0" fontAlgn="base" hangingPunct="0">
              <a:spcBef>
                <a:spcPct val="0"/>
              </a:spcBef>
              <a:spcAft>
                <a:spcPct val="0"/>
              </a:spcAft>
              <a:tabLst>
                <a:tab pos="1504950" algn="l"/>
              </a:tabLst>
              <a:defRPr>
                <a:solidFill>
                  <a:schemeClr val="tx1"/>
                </a:solidFill>
                <a:latin typeface="Arial" panose="020B0604020202020204" pitchFamily="34" charset="0"/>
              </a:defRPr>
            </a:lvl8pPr>
            <a:lvl9pPr eaLnBrk="0" fontAlgn="base" hangingPunct="0">
              <a:spcBef>
                <a:spcPct val="0"/>
              </a:spcBef>
              <a:spcAft>
                <a:spcPct val="0"/>
              </a:spcAft>
              <a:tabLst>
                <a:tab pos="1504950" algn="l"/>
              </a:tabLs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tab pos="1504950" algn="l"/>
              </a:tabLst>
            </a:pPr>
            <a:r>
              <a:rPr kumimoji="0" lang="es-EC" altLang="es-EC" sz="24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Estrategias genéricas competitivas</a:t>
            </a:r>
            <a:endParaRPr kumimoji="0" lang="es-EC" altLang="es-EC" sz="2000" b="0" i="0" u="none" strike="noStrike" cap="none" normalizeH="0" baseline="0" dirty="0" smtClean="0">
              <a:ln>
                <a:noFill/>
              </a:ln>
              <a:solidFill>
                <a:schemeClr val="tx1"/>
              </a:solidFill>
              <a:effectLst/>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893983" y="1236321"/>
            <a:ext cx="6877814" cy="4195354"/>
          </a:xfrm>
          <a:prstGeom prst="rect">
            <a:avLst/>
          </a:prstGeom>
          <a:noFill/>
          <a:ln w="6350">
            <a:solidFill>
              <a:sysClr val="windowText" lastClr="000000"/>
            </a:solidFill>
          </a:ln>
        </p:spPr>
      </p:pic>
      <p:sp>
        <p:nvSpPr>
          <p:cNvPr id="2" name="Rectángulo 1"/>
          <p:cNvSpPr/>
          <p:nvPr/>
        </p:nvSpPr>
        <p:spPr>
          <a:xfrm>
            <a:off x="2415654" y="5431675"/>
            <a:ext cx="4749377" cy="369332"/>
          </a:xfrm>
          <a:prstGeom prst="rect">
            <a:avLst/>
          </a:prstGeom>
        </p:spPr>
        <p:txBody>
          <a:bodyPr wrap="none">
            <a:spAutoFit/>
          </a:bodyPr>
          <a:lstStyle/>
          <a:p>
            <a:pPr indent="450215">
              <a:spcAft>
                <a:spcPts val="1000"/>
              </a:spcAft>
            </a:pPr>
            <a:r>
              <a:rPr lang="es-EC" b="0" i="1" dirty="0" smtClean="0">
                <a:effectLst/>
                <a:latin typeface="Times New Roman" panose="02020603050405020304" pitchFamily="18" charset="0"/>
                <a:ea typeface="Calibri" panose="020F0502020204030204" pitchFamily="34" charset="0"/>
              </a:rPr>
              <a:t>Figura 7.</a:t>
            </a:r>
            <a:r>
              <a:rPr lang="es-EC" b="0" dirty="0" smtClean="0">
                <a:effectLst/>
                <a:latin typeface="Times New Roman" panose="02020603050405020304" pitchFamily="18" charset="0"/>
                <a:ea typeface="Calibri" panose="020F0502020204030204" pitchFamily="34" charset="0"/>
              </a:rPr>
              <a:t> Estrategias genéricas competitivas</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43581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785" y="436728"/>
            <a:ext cx="10655546" cy="461665"/>
          </a:xfrm>
          <a:prstGeom prst="rect">
            <a:avLst/>
          </a:prstGeom>
          <a:noFill/>
        </p:spPr>
        <p:txBody>
          <a:bodyPr wrap="none" rtlCol="0">
            <a:spAutoFit/>
          </a:bodyPr>
          <a:lstStyle/>
          <a:p>
            <a:r>
              <a:rPr lang="es-EC" sz="2400" b="1" dirty="0" smtClean="0"/>
              <a:t>Distribución de frecuencias – Puntaje promedio Estrategia de Liderazgo en Costos</a:t>
            </a:r>
            <a:endParaRPr lang="es-EC" sz="2400" b="1" dirty="0"/>
          </a:p>
        </p:txBody>
      </p:sp>
      <p:graphicFrame>
        <p:nvGraphicFramePr>
          <p:cNvPr id="3" name="Tabla 2"/>
          <p:cNvGraphicFramePr>
            <a:graphicFrameLocks noGrp="1"/>
          </p:cNvGraphicFramePr>
          <p:nvPr>
            <p:extLst>
              <p:ext uri="{D42A27DB-BD31-4B8C-83A1-F6EECF244321}">
                <p14:modId xmlns:p14="http://schemas.microsoft.com/office/powerpoint/2010/main" val="662623619"/>
              </p:ext>
            </p:extLst>
          </p:nvPr>
        </p:nvGraphicFramePr>
        <p:xfrm>
          <a:off x="395788" y="1214650"/>
          <a:ext cx="10904560" cy="5074284"/>
        </p:xfrm>
        <a:graphic>
          <a:graphicData uri="http://schemas.openxmlformats.org/drawingml/2006/table">
            <a:tbl>
              <a:tblPr/>
              <a:tblGrid>
                <a:gridCol w="2770493"/>
                <a:gridCol w="1146412"/>
                <a:gridCol w="928047"/>
                <a:gridCol w="1378424"/>
                <a:gridCol w="1064526"/>
                <a:gridCol w="1132764"/>
                <a:gridCol w="1405719"/>
                <a:gridCol w="1078175"/>
              </a:tblGrid>
              <a:tr h="338276">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Empresas</a:t>
                      </a: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Membresía</a:t>
                      </a: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 Adm.</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Oferta en medios</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Horarios</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Actividades</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Clases teóricas</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Promedio</a:t>
                      </a:r>
                    </a:p>
                  </a:txBody>
                  <a:tcPr marL="7621" marR="7621" marT="7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39">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Big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Gym</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4,00</a:t>
                      </a:r>
                    </a:p>
                  </a:txBody>
                  <a:tcPr marL="7621" marR="7621" marT="7621" marB="0" anchor="ctr">
                    <a:lnL>
                      <a:noFill/>
                    </a:lnL>
                    <a:lnR>
                      <a:noFill/>
                    </a:lnR>
                    <a:lnT w="6350" cap="flat" cmpd="sng" algn="ctr">
                      <a:solidFill>
                        <a:srgbClr val="000000"/>
                      </a:solidFill>
                      <a:prstDash val="solid"/>
                      <a:round/>
                      <a:headEnd type="none" w="med" len="med"/>
                      <a:tailEnd type="none" w="med" len="med"/>
                    </a:lnT>
                    <a:lnB>
                      <a:noFill/>
                    </a:lnB>
                  </a:tcPr>
                </a:tc>
              </a:tr>
              <a:tr h="169139">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Iron</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Men</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3,17</a:t>
                      </a:r>
                    </a:p>
                  </a:txBody>
                  <a:tcPr marL="7621" marR="7621" marT="7621" marB="0" anchor="ctr">
                    <a:lnL>
                      <a:noFill/>
                    </a:lnL>
                    <a:lnR>
                      <a:noFill/>
                    </a:lnR>
                    <a:lnT>
                      <a:noFill/>
                    </a:lnT>
                    <a:lnB>
                      <a:noFill/>
                    </a:lnB>
                  </a:tcPr>
                </a:tc>
              </a:tr>
              <a:tr h="169139">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Leo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Gym</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4,50</a:t>
                      </a:r>
                    </a:p>
                  </a:txBody>
                  <a:tcPr marL="7621" marR="7621" marT="7621" marB="0" anchor="ctr">
                    <a:lnL>
                      <a:noFill/>
                    </a:lnL>
                    <a:lnR>
                      <a:noFill/>
                    </a:lnR>
                    <a:lnT>
                      <a:noFill/>
                    </a:lnT>
                    <a:lnB>
                      <a:noFill/>
                    </a:lnB>
                  </a:tcPr>
                </a:tc>
              </a:tr>
              <a:tr h="312884">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Fitness Factory</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4,17</a:t>
                      </a:r>
                    </a:p>
                  </a:txBody>
                  <a:tcPr marL="7621" marR="7621" marT="7621" marB="0" anchor="ctr">
                    <a:lnL>
                      <a:noFill/>
                    </a:lnL>
                    <a:lnR>
                      <a:noFill/>
                    </a:lnR>
                    <a:lnT>
                      <a:noFill/>
                    </a:lnT>
                    <a:lnB>
                      <a:noFill/>
                    </a:lnB>
                  </a:tcPr>
                </a:tc>
              </a:tr>
              <a:tr h="312884">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Body</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Fitnees</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4,00</a:t>
                      </a:r>
                    </a:p>
                  </a:txBody>
                  <a:tcPr marL="7621" marR="7621" marT="7621" marB="0" anchor="ctr">
                    <a:lnL>
                      <a:noFill/>
                    </a:lnL>
                    <a:lnR>
                      <a:noFill/>
                    </a:lnR>
                    <a:lnT>
                      <a:noFill/>
                    </a:lnT>
                    <a:lnB>
                      <a:noFill/>
                    </a:lnB>
                  </a:tcPr>
                </a:tc>
              </a:tr>
              <a:tr h="312884">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Body</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Shaping</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4,33</a:t>
                      </a:r>
                    </a:p>
                  </a:txBody>
                  <a:tcPr marL="7621" marR="7621" marT="7621" marB="0" anchor="ctr">
                    <a:lnL>
                      <a:noFill/>
                    </a:lnL>
                    <a:lnR>
                      <a:noFill/>
                    </a:lnR>
                    <a:lnT>
                      <a:noFill/>
                    </a:lnT>
                    <a:lnB>
                      <a:noFill/>
                    </a:lnB>
                  </a:tcPr>
                </a:tc>
              </a:tr>
              <a:tr h="169139">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Papas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Gym</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3,50</a:t>
                      </a:r>
                    </a:p>
                  </a:txBody>
                  <a:tcPr marL="7621" marR="7621" marT="7621" marB="0" anchor="ctr">
                    <a:lnL>
                      <a:noFill/>
                    </a:lnL>
                    <a:lnR>
                      <a:noFill/>
                    </a:lnR>
                    <a:lnT>
                      <a:noFill/>
                    </a:lnT>
                    <a:lnB>
                      <a:noFill/>
                    </a:lnB>
                  </a:tcPr>
                </a:tc>
              </a:tr>
              <a:tr h="312884">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Gym</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Place Center</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4,33</a:t>
                      </a:r>
                    </a:p>
                  </a:txBody>
                  <a:tcPr marL="7621" marR="7621" marT="7621" marB="0" anchor="ctr">
                    <a:lnL>
                      <a:noFill/>
                    </a:lnL>
                    <a:lnR>
                      <a:noFill/>
                    </a:lnR>
                    <a:lnT>
                      <a:noFill/>
                    </a:lnT>
                    <a:lnB>
                      <a:noFill/>
                    </a:lnB>
                  </a:tcPr>
                </a:tc>
              </a:tr>
              <a:tr h="321705">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Insomnia</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Estudio Fitness</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4,00</a:t>
                      </a:r>
                    </a:p>
                  </a:txBody>
                  <a:tcPr marL="7621" marR="7621" marT="7621" marB="0" anchor="ctr">
                    <a:lnL>
                      <a:noFill/>
                    </a:lnL>
                    <a:lnR>
                      <a:noFill/>
                    </a:lnR>
                    <a:lnT>
                      <a:noFill/>
                    </a:lnT>
                    <a:lnB>
                      <a:noFill/>
                    </a:lnB>
                  </a:tcPr>
                </a:tc>
              </a:tr>
              <a:tr h="312884">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La Cueva Fitness</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4,17</a:t>
                      </a:r>
                    </a:p>
                  </a:txBody>
                  <a:tcPr marL="7621" marR="7621" marT="7621" marB="0" anchor="ctr">
                    <a:lnL>
                      <a:noFill/>
                    </a:lnL>
                    <a:lnR>
                      <a:noFill/>
                    </a:lnR>
                    <a:lnT>
                      <a:noFill/>
                    </a:lnT>
                    <a:lnB>
                      <a:noFill/>
                    </a:lnB>
                  </a:tcPr>
                </a:tc>
              </a:tr>
              <a:tr h="312884">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Namaste</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Fit</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2,83</a:t>
                      </a:r>
                    </a:p>
                  </a:txBody>
                  <a:tcPr marL="7621" marR="7621" marT="7621" marB="0" anchor="ctr">
                    <a:lnL>
                      <a:noFill/>
                    </a:lnL>
                    <a:lnR>
                      <a:noFill/>
                    </a:lnR>
                    <a:lnT>
                      <a:noFill/>
                    </a:lnT>
                    <a:lnB>
                      <a:noFill/>
                    </a:lnB>
                  </a:tcPr>
                </a:tc>
              </a:tr>
              <a:tr h="312884">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Classic</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Gym</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2,83</a:t>
                      </a:r>
                    </a:p>
                  </a:txBody>
                  <a:tcPr marL="7621" marR="7621" marT="7621" marB="0" anchor="ctr">
                    <a:lnL>
                      <a:noFill/>
                    </a:lnL>
                    <a:lnR>
                      <a:noFill/>
                    </a:lnR>
                    <a:lnT>
                      <a:noFill/>
                    </a:lnT>
                    <a:lnB>
                      <a:noFill/>
                    </a:lnB>
                  </a:tcPr>
                </a:tc>
              </a:tr>
              <a:tr h="354246">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Club Arte Marcial Superior</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3,17</a:t>
                      </a:r>
                    </a:p>
                  </a:txBody>
                  <a:tcPr marL="7621" marR="7621" marT="7621" marB="0" anchor="ctr">
                    <a:lnL>
                      <a:noFill/>
                    </a:lnL>
                    <a:lnR>
                      <a:noFill/>
                    </a:lnR>
                    <a:lnT>
                      <a:noFill/>
                    </a:lnT>
                    <a:lnB>
                      <a:noFill/>
                    </a:lnB>
                  </a:tcPr>
                </a:tc>
              </a:tr>
              <a:tr h="394116">
                <a:tc>
                  <a:txBody>
                    <a:bodyPr/>
                    <a:lstStyle/>
                    <a:p>
                      <a:pPr algn="l" fontAlgn="ct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Gym</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Fitness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Agust</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3,17</a:t>
                      </a:r>
                    </a:p>
                  </a:txBody>
                  <a:tcPr marL="7621" marR="7621" marT="7621" marB="0" anchor="ctr">
                    <a:lnL>
                      <a:noFill/>
                    </a:lnL>
                    <a:lnR>
                      <a:noFill/>
                    </a:lnR>
                    <a:lnT>
                      <a:noFill/>
                    </a:lnT>
                    <a:lnB>
                      <a:noFill/>
                    </a:lnB>
                  </a:tcPr>
                </a:tc>
              </a:tr>
              <a:tr h="312884">
                <a:tc>
                  <a:txBody>
                    <a:bodyPr/>
                    <a:lstStyle/>
                    <a:p>
                      <a:pPr algn="l" fontAlgn="ct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Karate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Senshi</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cs typeface="Times New Roman" panose="02020603050405020304" pitchFamily="18" charset="0"/>
                        </a:rPr>
                        <a:t>Kai</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3,33</a:t>
                      </a:r>
                    </a:p>
                  </a:txBody>
                  <a:tcPr marL="7621" marR="7621" marT="7621"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0132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5785" y="436728"/>
            <a:ext cx="9851736" cy="461665"/>
          </a:xfrm>
          <a:prstGeom prst="rect">
            <a:avLst/>
          </a:prstGeom>
          <a:noFill/>
        </p:spPr>
        <p:txBody>
          <a:bodyPr wrap="none" rtlCol="0">
            <a:spAutoFit/>
          </a:bodyPr>
          <a:lstStyle/>
          <a:p>
            <a:r>
              <a:rPr lang="es-EC" sz="2400" b="1" dirty="0" smtClean="0"/>
              <a:t>Distribución de frecuencias – Puntaje promedio Estrategia de Diferenciación</a:t>
            </a:r>
            <a:endParaRPr lang="es-EC" sz="2400" b="1" dirty="0"/>
          </a:p>
        </p:txBody>
      </p:sp>
      <p:graphicFrame>
        <p:nvGraphicFramePr>
          <p:cNvPr id="5" name="Tabla 4"/>
          <p:cNvGraphicFramePr>
            <a:graphicFrameLocks noGrp="1"/>
          </p:cNvGraphicFramePr>
          <p:nvPr>
            <p:extLst>
              <p:ext uri="{D42A27DB-BD31-4B8C-83A1-F6EECF244321}">
                <p14:modId xmlns:p14="http://schemas.microsoft.com/office/powerpoint/2010/main" val="3438592274"/>
              </p:ext>
            </p:extLst>
          </p:nvPr>
        </p:nvGraphicFramePr>
        <p:xfrm>
          <a:off x="504972" y="1241943"/>
          <a:ext cx="11122920" cy="4852316"/>
        </p:xfrm>
        <a:graphic>
          <a:graphicData uri="http://schemas.openxmlformats.org/drawingml/2006/table">
            <a:tbl>
              <a:tblPr/>
              <a:tblGrid>
                <a:gridCol w="3289106"/>
                <a:gridCol w="1385746"/>
                <a:gridCol w="1074678"/>
                <a:gridCol w="1074678"/>
                <a:gridCol w="1074678"/>
                <a:gridCol w="1074678"/>
                <a:gridCol w="1074678"/>
                <a:gridCol w="1074678"/>
              </a:tblGrid>
              <a:tr h="621785">
                <a:tc>
                  <a:txBody>
                    <a:bodyPr/>
                    <a:lstStyle/>
                    <a:p>
                      <a:pPr algn="ctr" fontAlgn="ctr"/>
                      <a:r>
                        <a:rPr lang="es-EC" sz="1600" b="0" i="0" u="none" strike="noStrike" dirty="0">
                          <a:solidFill>
                            <a:srgbClr val="000000"/>
                          </a:solidFill>
                          <a:effectLst/>
                          <a:latin typeface="Times New Roman" panose="02020603050405020304" pitchFamily="18" charset="0"/>
                        </a:rPr>
                        <a:t>Empresas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Formación del instructor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Asesoría clientes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Marketing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Calidad de servicios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Servicios postventa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Tecnología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Promedio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3528">
                <a:tc>
                  <a:txBody>
                    <a:bodyPr/>
                    <a:lstStyle/>
                    <a:p>
                      <a:pPr algn="l" fontAlgn="ctr"/>
                      <a:r>
                        <a:rPr lang="es-EC" sz="1600" b="0" i="0" u="none" strike="noStrike" dirty="0" smtClean="0">
                          <a:solidFill>
                            <a:srgbClr val="000000"/>
                          </a:solidFill>
                          <a:effectLst/>
                          <a:latin typeface="Times New Roman" panose="02020603050405020304" pitchFamily="18" charset="0"/>
                        </a:rPr>
                        <a:t>El Diedro Escalada</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43528">
                <a:tc>
                  <a:txBody>
                    <a:bodyPr/>
                    <a:lstStyle/>
                    <a:p>
                      <a:pPr algn="l" fontAlgn="ctr"/>
                      <a:r>
                        <a:rPr lang="es-EC" sz="1600" b="0" i="0" u="none" strike="noStrike" dirty="0" err="1" smtClean="0">
                          <a:solidFill>
                            <a:srgbClr val="000000"/>
                          </a:solidFill>
                          <a:effectLst/>
                          <a:latin typeface="Times New Roman" panose="02020603050405020304" pitchFamily="18" charset="0"/>
                        </a:rPr>
                        <a:t>Iron</a:t>
                      </a:r>
                      <a:r>
                        <a:rPr lang="es-EC" sz="1600" b="0" i="0" u="none" strike="noStrike" dirty="0" smtClean="0">
                          <a:solidFill>
                            <a:srgbClr val="000000"/>
                          </a:solidFill>
                          <a:effectLst/>
                          <a:latin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rPr>
                        <a:t>Body</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4,50</a:t>
                      </a:r>
                    </a:p>
                  </a:txBody>
                  <a:tcPr marL="9525" marR="9525" marT="9525" marB="0" anchor="ctr">
                    <a:lnL>
                      <a:noFill/>
                    </a:lnL>
                    <a:lnR>
                      <a:noFill/>
                    </a:lnR>
                    <a:lnT>
                      <a:noFill/>
                    </a:lnT>
                    <a:lnB>
                      <a:noFill/>
                    </a:lnB>
                  </a:tcPr>
                </a:tc>
              </a:tr>
              <a:tr h="451723">
                <a:tc>
                  <a:txBody>
                    <a:bodyPr/>
                    <a:lstStyle/>
                    <a:p>
                      <a:pPr algn="l" fontAlgn="ctr"/>
                      <a:r>
                        <a:rPr lang="en-US" sz="1600" b="0" i="0" u="none" strike="noStrike" dirty="0" smtClean="0">
                          <a:solidFill>
                            <a:srgbClr val="000000"/>
                          </a:solidFill>
                          <a:effectLst/>
                          <a:latin typeface="Times New Roman" panose="02020603050405020304" pitchFamily="18" charset="0"/>
                        </a:rPr>
                        <a:t>Body Line Club Central de </a:t>
                      </a:r>
                      <a:r>
                        <a:rPr lang="en-US" sz="1600" b="0" i="0" u="none" strike="noStrike" dirty="0" err="1" smtClean="0">
                          <a:solidFill>
                            <a:srgbClr val="000000"/>
                          </a:solidFill>
                          <a:effectLst/>
                          <a:latin typeface="Times New Roman" panose="02020603050405020304" pitchFamily="18" charset="0"/>
                        </a:rPr>
                        <a:t>Bienestar</a:t>
                      </a:r>
                      <a:endParaRPr lang="en-US"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4,33</a:t>
                      </a:r>
                    </a:p>
                  </a:txBody>
                  <a:tcPr marL="9525" marR="9525" marT="9525" marB="0" anchor="ctr">
                    <a:lnL>
                      <a:noFill/>
                    </a:lnL>
                    <a:lnR>
                      <a:noFill/>
                    </a:lnR>
                    <a:lnT>
                      <a:noFill/>
                    </a:lnT>
                    <a:lnB>
                      <a:noFill/>
                    </a:lnB>
                  </a:tcPr>
                </a:tc>
              </a:tr>
              <a:tr h="343528">
                <a:tc>
                  <a:txBody>
                    <a:bodyPr/>
                    <a:lstStyle/>
                    <a:p>
                      <a:pPr algn="l" fontAlgn="ctr"/>
                      <a:r>
                        <a:rPr lang="es-EC" sz="1600" b="0" i="0" u="none" strike="noStrike" dirty="0" smtClean="0">
                          <a:solidFill>
                            <a:srgbClr val="000000"/>
                          </a:solidFill>
                          <a:effectLst/>
                          <a:latin typeface="Times New Roman" panose="02020603050405020304" pitchFamily="18" charset="0"/>
                        </a:rPr>
                        <a:t>Club </a:t>
                      </a:r>
                      <a:r>
                        <a:rPr lang="es-EC" sz="1600" b="0" i="0" u="none" strike="noStrike" dirty="0" err="1" smtClean="0">
                          <a:solidFill>
                            <a:srgbClr val="000000"/>
                          </a:solidFill>
                          <a:effectLst/>
                          <a:latin typeface="Times New Roman" panose="02020603050405020304" pitchFamily="18" charset="0"/>
                        </a:rPr>
                        <a:t>Shampa</a:t>
                      </a:r>
                      <a:r>
                        <a:rPr lang="es-EC" sz="1600" b="0" i="0" u="none" strike="noStrike" dirty="0" smtClean="0">
                          <a:solidFill>
                            <a:srgbClr val="000000"/>
                          </a:solidFill>
                          <a:effectLst/>
                          <a:latin typeface="Times New Roman" panose="02020603050405020304" pitchFamily="18" charset="0"/>
                        </a:rPr>
                        <a:t> Spa</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4,33</a:t>
                      </a:r>
                    </a:p>
                  </a:txBody>
                  <a:tcPr marL="9525" marR="9525" marT="9525" marB="0" anchor="ctr">
                    <a:lnL>
                      <a:noFill/>
                    </a:lnL>
                    <a:lnR>
                      <a:noFill/>
                    </a:lnR>
                    <a:lnT>
                      <a:noFill/>
                    </a:lnT>
                    <a:lnB>
                      <a:noFill/>
                    </a:lnB>
                  </a:tcPr>
                </a:tc>
              </a:tr>
              <a:tr h="343528">
                <a:tc>
                  <a:txBody>
                    <a:bodyPr/>
                    <a:lstStyle/>
                    <a:p>
                      <a:pPr algn="l" fontAlgn="ctr"/>
                      <a:r>
                        <a:rPr lang="es-EC" sz="1600" b="0" i="0" u="none" strike="noStrike" dirty="0" smtClean="0">
                          <a:solidFill>
                            <a:srgbClr val="000000"/>
                          </a:solidFill>
                          <a:effectLst/>
                          <a:latin typeface="Times New Roman" panose="02020603050405020304" pitchFamily="18" charset="0"/>
                        </a:rPr>
                        <a:t>Quipus </a:t>
                      </a:r>
                      <a:r>
                        <a:rPr lang="es-EC" sz="1600" b="0" i="0" u="none" strike="noStrike" dirty="0" err="1" smtClean="0">
                          <a:solidFill>
                            <a:srgbClr val="000000"/>
                          </a:solidFill>
                          <a:effectLst/>
                          <a:latin typeface="Times New Roman" panose="02020603050405020304" pitchFamily="18" charset="0"/>
                        </a:rPr>
                        <a:t>Crosstraining</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5,00</a:t>
                      </a:r>
                    </a:p>
                  </a:txBody>
                  <a:tcPr marL="9525" marR="9525" marT="9525" marB="0" anchor="ctr">
                    <a:lnL>
                      <a:noFill/>
                    </a:lnL>
                    <a:lnR>
                      <a:noFill/>
                    </a:lnR>
                    <a:lnT>
                      <a:noFill/>
                    </a:lnT>
                    <a:lnB>
                      <a:noFill/>
                    </a:lnB>
                  </a:tcPr>
                </a:tc>
              </a:tr>
              <a:tr h="343528">
                <a:tc>
                  <a:txBody>
                    <a:bodyPr/>
                    <a:lstStyle/>
                    <a:p>
                      <a:pPr algn="l" fontAlgn="ctr"/>
                      <a:r>
                        <a:rPr lang="es-EC" sz="1600" b="0" i="0" u="none" strike="noStrike" dirty="0" err="1" smtClean="0">
                          <a:solidFill>
                            <a:srgbClr val="000000"/>
                          </a:solidFill>
                          <a:effectLst/>
                          <a:latin typeface="Times New Roman" panose="02020603050405020304" pitchFamily="18" charset="0"/>
                        </a:rPr>
                        <a:t>The</a:t>
                      </a:r>
                      <a:r>
                        <a:rPr lang="es-EC" sz="1600" b="0" i="0" u="none" strike="noStrike" dirty="0" smtClean="0">
                          <a:solidFill>
                            <a:srgbClr val="000000"/>
                          </a:solidFill>
                          <a:effectLst/>
                          <a:latin typeface="Times New Roman" panose="02020603050405020304" pitchFamily="18" charset="0"/>
                        </a:rPr>
                        <a:t> </a:t>
                      </a:r>
                      <a:r>
                        <a:rPr lang="es-EC" sz="1600" b="0" i="0" u="none" strike="noStrike" dirty="0" err="1" smtClean="0">
                          <a:solidFill>
                            <a:srgbClr val="000000"/>
                          </a:solidFill>
                          <a:effectLst/>
                          <a:latin typeface="Times New Roman" panose="02020603050405020304" pitchFamily="18" charset="0"/>
                        </a:rPr>
                        <a:t>Power</a:t>
                      </a:r>
                      <a:r>
                        <a:rPr lang="es-EC" sz="1600" b="0" i="0" u="none" strike="noStrike" dirty="0" smtClean="0">
                          <a:solidFill>
                            <a:srgbClr val="000000"/>
                          </a:solidFill>
                          <a:effectLst/>
                          <a:latin typeface="Times New Roman" panose="02020603050405020304" pitchFamily="18" charset="0"/>
                        </a:rPr>
                        <a:t> Factory</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3,67</a:t>
                      </a:r>
                    </a:p>
                  </a:txBody>
                  <a:tcPr marL="9525" marR="9525" marT="9525" marB="0" anchor="ctr">
                    <a:lnL>
                      <a:noFill/>
                    </a:lnL>
                    <a:lnR>
                      <a:noFill/>
                    </a:lnR>
                    <a:lnT>
                      <a:noFill/>
                    </a:lnT>
                    <a:lnB>
                      <a:noFill/>
                    </a:lnB>
                  </a:tcPr>
                </a:tc>
              </a:tr>
              <a:tr h="343528">
                <a:tc>
                  <a:txBody>
                    <a:bodyPr/>
                    <a:lstStyle/>
                    <a:p>
                      <a:pPr algn="l" fontAlgn="ctr"/>
                      <a:r>
                        <a:rPr lang="es-EC" sz="1600" b="0" i="0" u="none" strike="noStrike" dirty="0" smtClean="0">
                          <a:solidFill>
                            <a:srgbClr val="000000"/>
                          </a:solidFill>
                          <a:effectLst/>
                          <a:latin typeface="Times New Roman" panose="02020603050405020304" pitchFamily="18" charset="0"/>
                        </a:rPr>
                        <a:t>Zum </a:t>
                      </a:r>
                      <a:r>
                        <a:rPr lang="es-EC" sz="1600" b="0" i="0" u="none" strike="noStrike" dirty="0" err="1" smtClean="0">
                          <a:solidFill>
                            <a:srgbClr val="000000"/>
                          </a:solidFill>
                          <a:effectLst/>
                          <a:latin typeface="Times New Roman" panose="02020603050405020304" pitchFamily="18" charset="0"/>
                        </a:rPr>
                        <a:t>Life</a:t>
                      </a:r>
                      <a:r>
                        <a:rPr lang="es-EC" sz="1600" b="0" i="0" u="none" strike="noStrike" dirty="0" smtClean="0">
                          <a:solidFill>
                            <a:srgbClr val="000000"/>
                          </a:solidFill>
                          <a:effectLst/>
                          <a:latin typeface="Times New Roman" panose="02020603050405020304" pitchFamily="18" charset="0"/>
                        </a:rPr>
                        <a:t> Sala Fitness</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5,00</a:t>
                      </a:r>
                    </a:p>
                  </a:txBody>
                  <a:tcPr marL="9525" marR="9525" marT="9525" marB="0" anchor="ctr">
                    <a:lnL>
                      <a:noFill/>
                    </a:lnL>
                    <a:lnR>
                      <a:noFill/>
                    </a:lnR>
                    <a:lnT>
                      <a:noFill/>
                    </a:lnT>
                    <a:lnB>
                      <a:noFill/>
                    </a:lnB>
                  </a:tcPr>
                </a:tc>
              </a:tr>
              <a:tr h="343528">
                <a:tc>
                  <a:txBody>
                    <a:bodyPr/>
                    <a:lstStyle/>
                    <a:p>
                      <a:pPr algn="l" fontAlgn="ctr"/>
                      <a:r>
                        <a:rPr lang="es-EC" sz="1600" b="0" i="0" u="none" strike="noStrike" dirty="0" smtClean="0">
                          <a:solidFill>
                            <a:srgbClr val="000000"/>
                          </a:solidFill>
                          <a:effectLst/>
                          <a:latin typeface="Times New Roman" panose="02020603050405020304" pitchFamily="18" charset="0"/>
                        </a:rPr>
                        <a:t>Atlas </a:t>
                      </a:r>
                      <a:r>
                        <a:rPr lang="es-EC" sz="1600" b="0" i="0" u="none" strike="noStrike" dirty="0" err="1" smtClean="0">
                          <a:solidFill>
                            <a:srgbClr val="000000"/>
                          </a:solidFill>
                          <a:effectLst/>
                          <a:latin typeface="Times New Roman" panose="02020603050405020304" pitchFamily="18" charset="0"/>
                        </a:rPr>
                        <a:t>Gym</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4,17</a:t>
                      </a:r>
                    </a:p>
                  </a:txBody>
                  <a:tcPr marL="9525" marR="9525" marT="9525" marB="0" anchor="ctr">
                    <a:lnL>
                      <a:noFill/>
                    </a:lnL>
                    <a:lnR>
                      <a:noFill/>
                    </a:lnR>
                    <a:lnT>
                      <a:noFill/>
                    </a:lnT>
                    <a:lnB>
                      <a:noFill/>
                    </a:lnB>
                  </a:tcPr>
                </a:tc>
              </a:tr>
              <a:tr h="343528">
                <a:tc>
                  <a:txBody>
                    <a:bodyPr/>
                    <a:lstStyle/>
                    <a:p>
                      <a:pPr algn="l" fontAlgn="ctr"/>
                      <a:r>
                        <a:rPr lang="es-EC" sz="1600" b="0" i="0" u="none" strike="noStrike" dirty="0" err="1" smtClean="0">
                          <a:solidFill>
                            <a:srgbClr val="000000"/>
                          </a:solidFill>
                          <a:effectLst/>
                          <a:latin typeface="Times New Roman" panose="02020603050405020304" pitchFamily="18" charset="0"/>
                        </a:rPr>
                        <a:t>Epic</a:t>
                      </a:r>
                      <a:r>
                        <a:rPr lang="es-EC" sz="1600" b="0" i="0" u="none" strike="noStrike" dirty="0" smtClean="0">
                          <a:solidFill>
                            <a:srgbClr val="000000"/>
                          </a:solidFill>
                          <a:effectLst/>
                          <a:latin typeface="Times New Roman" panose="02020603050405020304" pitchFamily="18" charset="0"/>
                        </a:rPr>
                        <a:t> Training</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4,50</a:t>
                      </a:r>
                    </a:p>
                  </a:txBody>
                  <a:tcPr marL="9525" marR="9525" marT="9525" marB="0" anchor="ctr">
                    <a:lnL>
                      <a:noFill/>
                    </a:lnL>
                    <a:lnR>
                      <a:noFill/>
                    </a:lnR>
                    <a:lnT>
                      <a:noFill/>
                    </a:lnT>
                    <a:lnB>
                      <a:noFill/>
                    </a:lnB>
                  </a:tcPr>
                </a:tc>
              </a:tr>
              <a:tr h="343528">
                <a:tc>
                  <a:txBody>
                    <a:bodyPr/>
                    <a:lstStyle/>
                    <a:p>
                      <a:pPr algn="l" fontAlgn="ctr"/>
                      <a:r>
                        <a:rPr lang="es-EC" sz="1600" b="0" i="0" u="none" strike="noStrike" dirty="0" smtClean="0">
                          <a:solidFill>
                            <a:srgbClr val="000000"/>
                          </a:solidFill>
                          <a:effectLst/>
                          <a:latin typeface="Times New Roman" panose="02020603050405020304" pitchFamily="18" charset="0"/>
                        </a:rPr>
                        <a:t>Imperio </a:t>
                      </a:r>
                      <a:r>
                        <a:rPr lang="es-EC" sz="1600" b="0" i="0" u="none" strike="noStrike" dirty="0" err="1" smtClean="0">
                          <a:solidFill>
                            <a:srgbClr val="000000"/>
                          </a:solidFill>
                          <a:effectLst/>
                          <a:latin typeface="Times New Roman" panose="02020603050405020304" pitchFamily="18" charset="0"/>
                        </a:rPr>
                        <a:t>Gym</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2</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3,67</a:t>
                      </a:r>
                    </a:p>
                  </a:txBody>
                  <a:tcPr marL="9525" marR="9525" marT="9525" marB="0" anchor="ctr">
                    <a:lnL>
                      <a:noFill/>
                    </a:lnL>
                    <a:lnR>
                      <a:noFill/>
                    </a:lnR>
                    <a:lnT>
                      <a:noFill/>
                    </a:lnT>
                    <a:lnB>
                      <a:noFill/>
                    </a:lnB>
                  </a:tcPr>
                </a:tc>
              </a:tr>
              <a:tr h="343528">
                <a:tc>
                  <a:txBody>
                    <a:bodyPr/>
                    <a:lstStyle/>
                    <a:p>
                      <a:pPr algn="l" fontAlgn="ctr"/>
                      <a:r>
                        <a:rPr lang="es-EC" sz="1600" b="0" i="0" u="none" strike="noStrike" dirty="0" err="1" smtClean="0">
                          <a:solidFill>
                            <a:srgbClr val="000000"/>
                          </a:solidFill>
                          <a:effectLst/>
                          <a:latin typeface="Times New Roman" panose="02020603050405020304" pitchFamily="18" charset="0"/>
                        </a:rPr>
                        <a:t>Gaia</a:t>
                      </a:r>
                      <a:r>
                        <a:rPr lang="es-EC" sz="1600" b="0" i="0" u="none" strike="noStrike" dirty="0" smtClean="0">
                          <a:solidFill>
                            <a:srgbClr val="000000"/>
                          </a:solidFill>
                          <a:effectLst/>
                          <a:latin typeface="Times New Roman" panose="02020603050405020304" pitchFamily="18" charset="0"/>
                        </a:rPr>
                        <a:t> Fitness y Spa</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4</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2</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3</a:t>
                      </a:r>
                    </a:p>
                  </a:txBody>
                  <a:tcPr marL="9525" marR="9525" marT="9525" marB="0" anchor="ctr">
                    <a:lnL>
                      <a:noFill/>
                    </a:lnL>
                    <a:lnR>
                      <a:noFill/>
                    </a:lnR>
                    <a:lnT>
                      <a:noFill/>
                    </a:lnT>
                    <a:lnB>
                      <a:noFill/>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a:noFill/>
                    </a:lnB>
                  </a:tcPr>
                </a:tc>
                <a:tc>
                  <a:txBody>
                    <a:bodyPr/>
                    <a:lstStyle/>
                    <a:p>
                      <a:pPr algn="ctr" fontAlgn="ctr"/>
                      <a:r>
                        <a:rPr lang="es-EC" sz="1600" b="0" i="0" u="none" strike="noStrike" dirty="0">
                          <a:solidFill>
                            <a:srgbClr val="000000"/>
                          </a:solidFill>
                          <a:effectLst/>
                          <a:latin typeface="Times New Roman" panose="02020603050405020304" pitchFamily="18" charset="0"/>
                        </a:rPr>
                        <a:t>3,67</a:t>
                      </a:r>
                    </a:p>
                  </a:txBody>
                  <a:tcPr marL="9525" marR="9525" marT="9525" marB="0" anchor="ctr">
                    <a:lnL>
                      <a:noFill/>
                    </a:lnL>
                    <a:lnR>
                      <a:noFill/>
                    </a:lnR>
                    <a:lnT>
                      <a:noFill/>
                    </a:lnT>
                    <a:lnB>
                      <a:noFill/>
                    </a:lnB>
                  </a:tcPr>
                </a:tc>
              </a:tr>
              <a:tr h="343528">
                <a:tc>
                  <a:txBody>
                    <a:bodyPr/>
                    <a:lstStyle/>
                    <a:p>
                      <a:pPr algn="l" fontAlgn="ctr"/>
                      <a:r>
                        <a:rPr lang="es-EC" sz="1600" b="0" i="0" u="none" strike="noStrike" dirty="0" err="1" smtClean="0">
                          <a:solidFill>
                            <a:srgbClr val="000000"/>
                          </a:solidFill>
                          <a:effectLst/>
                          <a:latin typeface="Times New Roman" panose="02020603050405020304" pitchFamily="18" charset="0"/>
                        </a:rPr>
                        <a:t>Comunity</a:t>
                      </a:r>
                      <a:r>
                        <a:rPr lang="es-EC" sz="1600" b="0" i="0" u="none" strike="noStrike" dirty="0" smtClean="0">
                          <a:solidFill>
                            <a:srgbClr val="000000"/>
                          </a:solidFill>
                          <a:effectLst/>
                          <a:latin typeface="Times New Roman" panose="02020603050405020304" pitchFamily="18" charset="0"/>
                        </a:rPr>
                        <a:t> Box</a:t>
                      </a:r>
                      <a:endParaRPr lang="es-EC" sz="1600" b="0" i="0" u="none" strike="noStrike" dirty="0">
                        <a:solidFill>
                          <a:srgbClr val="000000"/>
                        </a:solidFill>
                        <a:effectLst/>
                        <a:latin typeface="Times New Roman" panose="02020603050405020304" pitchFamily="18"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5,00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923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257" y="204303"/>
            <a:ext cx="12466811" cy="661207"/>
          </a:xfrm>
          <a:prstGeom prst="rect">
            <a:avLst/>
          </a:prstGeom>
        </p:spPr>
        <p:txBody>
          <a:bodyPr wrap="none">
            <a:spAutoFit/>
          </a:bodyPr>
          <a:lstStyle/>
          <a:p>
            <a:pPr algn="just">
              <a:lnSpc>
                <a:spcPct val="150000"/>
              </a:lnSpc>
              <a:spcBef>
                <a:spcPts val="600"/>
              </a:spcBef>
              <a:spcAft>
                <a:spcPts val="600"/>
              </a:spcAft>
            </a:pPr>
            <a:r>
              <a:rPr lang="es-EC" sz="2800" b="1" dirty="0">
                <a:latin typeface="Times New Roman" panose="02020603050405020304" pitchFamily="18" charset="0"/>
                <a:ea typeface="Calibri" panose="020F0502020204030204" pitchFamily="34" charset="0"/>
              </a:rPr>
              <a:t>Método ordinal corregido de </a:t>
            </a:r>
            <a:r>
              <a:rPr lang="es-EC" sz="2800" b="1" dirty="0" smtClean="0">
                <a:effectLst/>
                <a:latin typeface="Times New Roman" panose="02020603050405020304" pitchFamily="18" charset="0"/>
                <a:ea typeface="Calibri" panose="020F0502020204030204" pitchFamily="34" charset="0"/>
              </a:rPr>
              <a:t>Criterios ponderados estrategia liderazgo en costos</a:t>
            </a:r>
            <a:endParaRPr lang="es-EC" sz="2800" b="1" dirty="0">
              <a:effectLst/>
              <a:latin typeface="Times New Roman" panose="02020603050405020304" pitchFamily="18" charset="0"/>
              <a:ea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69176541"/>
              </p:ext>
            </p:extLst>
          </p:nvPr>
        </p:nvGraphicFramePr>
        <p:xfrm>
          <a:off x="382135" y="2456598"/>
          <a:ext cx="11368586" cy="4041306"/>
        </p:xfrm>
        <a:graphic>
          <a:graphicData uri="http://schemas.openxmlformats.org/drawingml/2006/table">
            <a:tbl>
              <a:tblPr/>
              <a:tblGrid>
                <a:gridCol w="2620372"/>
                <a:gridCol w="1241947"/>
                <a:gridCol w="982639"/>
                <a:gridCol w="1392071"/>
                <a:gridCol w="982639"/>
                <a:gridCol w="1132764"/>
                <a:gridCol w="1173708"/>
                <a:gridCol w="688389"/>
                <a:gridCol w="1154057"/>
              </a:tblGrid>
              <a:tr h="1177178">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Liderazgo en costos</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Membresía</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Personal </a:t>
                      </a:r>
                      <a:r>
                        <a:rPr lang="es-EC" sz="1800" dirty="0" err="1">
                          <a:effectLst/>
                          <a:latin typeface="Times New Roman" panose="02020603050405020304" pitchFamily="18" charset="0"/>
                          <a:ea typeface="Times New Roman" panose="02020603050405020304" pitchFamily="18" charset="0"/>
                        </a:rPr>
                        <a:t>adm</a:t>
                      </a:r>
                      <a:r>
                        <a:rPr lang="es-EC" sz="1800" dirty="0">
                          <a:effectLst/>
                          <a:latin typeface="Times New Roman" panose="02020603050405020304" pitchFamily="18" charset="0"/>
                          <a:ea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Oferta por medios de comunicación</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Horarios</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Actividades por horario</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Clases teóricas a clientes</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Suma</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Ponderado</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0">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Membresía</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1</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4</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70201">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Personal </a:t>
                      </a:r>
                      <a:r>
                        <a:rPr lang="es-EC" sz="1800" dirty="0" err="1">
                          <a:effectLst/>
                          <a:latin typeface="Times New Roman" panose="02020603050405020304" pitchFamily="18" charset="0"/>
                          <a:ea typeface="Times New Roman" panose="02020603050405020304" pitchFamily="18" charset="0"/>
                        </a:rPr>
                        <a:t>adm</a:t>
                      </a:r>
                      <a:r>
                        <a:rPr lang="es-EC" sz="1800" dirty="0">
                          <a:effectLst/>
                          <a:latin typeface="Times New Roman" panose="02020603050405020304" pitchFamily="18" charset="0"/>
                          <a:ea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1</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16%</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588589">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Oferta por medios de comunicación</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0</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0</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9%</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294295">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Horarios</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1</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4.5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28%</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2609">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Actividades por horario</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0.5</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1</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3.5</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22%</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0376">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Clases teóricas a clientes</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0</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0%</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294295">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 </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Suma</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16</a:t>
                      </a:r>
                      <a:endParaRPr lang="es-EC" sz="20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100%</a:t>
                      </a:r>
                      <a:endParaRPr lang="es-EC"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4" name="Diagrama 3"/>
          <p:cNvGraphicFramePr/>
          <p:nvPr>
            <p:extLst>
              <p:ext uri="{D42A27DB-BD31-4B8C-83A1-F6EECF244321}">
                <p14:modId xmlns:p14="http://schemas.microsoft.com/office/powerpoint/2010/main" val="2447660186"/>
              </p:ext>
            </p:extLst>
          </p:nvPr>
        </p:nvGraphicFramePr>
        <p:xfrm>
          <a:off x="627795" y="1024854"/>
          <a:ext cx="11313996" cy="126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68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354477035"/>
              </p:ext>
            </p:extLst>
          </p:nvPr>
        </p:nvGraphicFramePr>
        <p:xfrm>
          <a:off x="627795" y="1024854"/>
          <a:ext cx="11313996" cy="126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p:cNvGraphicFramePr>
            <a:graphicFrameLocks noGrp="1"/>
          </p:cNvGraphicFramePr>
          <p:nvPr>
            <p:extLst>
              <p:ext uri="{D42A27DB-BD31-4B8C-83A1-F6EECF244321}">
                <p14:modId xmlns:p14="http://schemas.microsoft.com/office/powerpoint/2010/main" val="663953638"/>
              </p:ext>
            </p:extLst>
          </p:nvPr>
        </p:nvGraphicFramePr>
        <p:xfrm>
          <a:off x="450379" y="2552130"/>
          <a:ext cx="11382231" cy="4232505"/>
        </p:xfrm>
        <a:graphic>
          <a:graphicData uri="http://schemas.openxmlformats.org/drawingml/2006/table">
            <a:tbl>
              <a:tblPr/>
              <a:tblGrid>
                <a:gridCol w="1972626"/>
                <a:gridCol w="1288044"/>
                <a:gridCol w="1160223"/>
                <a:gridCol w="1160223"/>
                <a:gridCol w="1160223"/>
                <a:gridCol w="1160223"/>
                <a:gridCol w="1160223"/>
                <a:gridCol w="1160223"/>
                <a:gridCol w="1160223"/>
              </a:tblGrid>
              <a:tr h="797513">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Diferenciación</a:t>
                      </a:r>
                      <a:endParaRPr lang="es-EC" sz="1800" dirty="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Formación del instructor</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Asesoría clientes</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Marketing</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Calidad de servicios</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Servicio postventa</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Tecnología</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Suma</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Ponderado</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412">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Formación del instructor</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4</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24%</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w="12700" cap="flat" cmpd="sng" algn="ctr">
                      <a:solidFill>
                        <a:srgbClr val="000000"/>
                      </a:solidFill>
                      <a:prstDash val="solid"/>
                      <a:round/>
                      <a:headEnd type="none" w="med" len="med"/>
                      <a:tailEnd type="none" w="med" len="med"/>
                    </a:lnT>
                    <a:lnB>
                      <a:noFill/>
                    </a:lnB>
                  </a:tcPr>
                </a:tc>
              </a:tr>
              <a:tr h="551484">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Asesoría clientes</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3%</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r>
              <a:tr h="327571">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Marketing</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3.5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r>
              <a:tr h="551484">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Calidad de servicios</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3</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18%</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r>
              <a:tr h="551484">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Servicio postventa</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9%</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r>
              <a:tr h="327571">
                <a:tc>
                  <a:txBody>
                    <a:bodyPr/>
                    <a:lstStyle/>
                    <a:p>
                      <a:pPr algn="l">
                        <a:lnSpc>
                          <a:spcPct val="115000"/>
                        </a:lnSpc>
                        <a:spcAft>
                          <a:spcPts val="0"/>
                        </a:spcAft>
                      </a:pPr>
                      <a:r>
                        <a:rPr lang="es-EC" sz="1800" dirty="0">
                          <a:effectLst/>
                          <a:latin typeface="Times New Roman" panose="02020603050405020304" pitchFamily="18" charset="0"/>
                          <a:ea typeface="Times New Roman" panose="02020603050405020304" pitchFamily="18" charset="0"/>
                        </a:rPr>
                        <a:t>Tecnología</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0.5</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4</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24%</a:t>
                      </a:r>
                      <a:endParaRPr lang="es-EC" sz="1800">
                        <a:effectLst/>
                        <a:latin typeface="Times New Roman" panose="02020603050405020304" pitchFamily="18" charset="0"/>
                        <a:ea typeface="Calibri" panose="020F0502020204030204" pitchFamily="34" charset="0"/>
                      </a:endParaRPr>
                    </a:p>
                  </a:txBody>
                  <a:tcPr marL="25400" marR="25400" marT="25400" marB="25400" anchor="ctr">
                    <a:lnL>
                      <a:noFill/>
                    </a:lnL>
                    <a:lnR>
                      <a:noFill/>
                    </a:lnR>
                    <a:lnT>
                      <a:noFill/>
                    </a:lnT>
                    <a:lnB>
                      <a:noFill/>
                    </a:lnB>
                  </a:tcPr>
                </a:tc>
              </a:tr>
              <a:tr h="327571">
                <a:tc>
                  <a:txBody>
                    <a:bodyPr/>
                    <a:lstStyle/>
                    <a:p>
                      <a:pP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Suma</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a:effectLst/>
                          <a:latin typeface="Times New Roman" panose="02020603050405020304" pitchFamily="18" charset="0"/>
                          <a:ea typeface="Times New Roman" panose="02020603050405020304" pitchFamily="18" charset="0"/>
                        </a:rPr>
                        <a:t>16.5</a:t>
                      </a:r>
                      <a:endParaRPr lang="es-EC" sz="180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800" dirty="0">
                          <a:effectLst/>
                          <a:latin typeface="Times New Roman" panose="02020603050405020304" pitchFamily="18" charset="0"/>
                          <a:ea typeface="Times New Roman" panose="02020603050405020304" pitchFamily="18" charset="0"/>
                        </a:rPr>
                        <a:t>100%</a:t>
                      </a:r>
                      <a:endParaRPr lang="es-EC" sz="1800" dirty="0">
                        <a:effectLst/>
                        <a:latin typeface="Times New Roman" panose="02020603050405020304" pitchFamily="18" charset="0"/>
                        <a:ea typeface="Calibri" panose="020F0502020204030204" pitchFamily="34" charset="0"/>
                      </a:endParaRPr>
                    </a:p>
                  </a:txBody>
                  <a:tcPr marL="25400" marR="25400" marT="25400" marB="2540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378151" y="204303"/>
            <a:ext cx="11763028" cy="738664"/>
          </a:xfrm>
          <a:prstGeom prst="rect">
            <a:avLst/>
          </a:prstGeom>
        </p:spPr>
        <p:txBody>
          <a:bodyPr wrap="none">
            <a:spAutoFit/>
          </a:bodyPr>
          <a:lstStyle/>
          <a:p>
            <a:pPr algn="just">
              <a:lnSpc>
                <a:spcPct val="150000"/>
              </a:lnSpc>
              <a:spcBef>
                <a:spcPts val="600"/>
              </a:spcBef>
              <a:spcAft>
                <a:spcPts val="600"/>
              </a:spcAft>
            </a:pPr>
            <a:r>
              <a:rPr lang="es-EC" sz="2800" b="1" dirty="0">
                <a:latin typeface="Times New Roman" panose="02020603050405020304" pitchFamily="18" charset="0"/>
                <a:ea typeface="Calibri" panose="020F0502020204030204" pitchFamily="34" charset="0"/>
              </a:rPr>
              <a:t>Método ordinal corregido de </a:t>
            </a:r>
            <a:r>
              <a:rPr lang="es-EC" sz="2800" b="1" dirty="0" smtClean="0">
                <a:effectLst/>
                <a:latin typeface="Times New Roman" panose="02020603050405020304" pitchFamily="18" charset="0"/>
                <a:ea typeface="Calibri" panose="020F0502020204030204" pitchFamily="34" charset="0"/>
              </a:rPr>
              <a:t>Criterios ponderados estrategia </a:t>
            </a:r>
            <a:r>
              <a:rPr lang="es-EC" sz="2800" b="1" dirty="0" smtClean="0">
                <a:latin typeface="Times New Roman" panose="02020603050405020304" pitchFamily="18" charset="0"/>
                <a:ea typeface="Calibri" panose="020F0502020204030204" pitchFamily="34" charset="0"/>
              </a:rPr>
              <a:t>diferenciación</a:t>
            </a:r>
            <a:endParaRPr lang="es-EC"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53373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5743" y="89678"/>
            <a:ext cx="11227558" cy="830997"/>
          </a:xfrm>
          <a:prstGeom prst="rect">
            <a:avLst/>
          </a:prstGeom>
        </p:spPr>
        <p:txBody>
          <a:bodyPr wrap="square">
            <a:spAutoFit/>
          </a:bodyPr>
          <a:lstStyle/>
          <a:p>
            <a:r>
              <a:rPr lang="es-EC" sz="2400" b="1" dirty="0" smtClean="0">
                <a:effectLst/>
                <a:latin typeface="Times New Roman" panose="02020603050405020304" pitchFamily="18" charset="0"/>
                <a:ea typeface="Calibri" panose="020F0502020204030204" pitchFamily="34" charset="0"/>
              </a:rPr>
              <a:t>Resultado de encuesta con ponderación y variable de evaluación (Likert), estrategia liderazgo en costos</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1369894714"/>
              </p:ext>
            </p:extLst>
          </p:nvPr>
        </p:nvGraphicFramePr>
        <p:xfrm>
          <a:off x="345744" y="920952"/>
          <a:ext cx="11486864" cy="5897873"/>
        </p:xfrm>
        <a:graphic>
          <a:graphicData uri="http://schemas.openxmlformats.org/drawingml/2006/table">
            <a:tbl>
              <a:tblPr/>
              <a:tblGrid>
                <a:gridCol w="2056262"/>
                <a:gridCol w="1160060"/>
                <a:gridCol w="1241946"/>
                <a:gridCol w="1364776"/>
                <a:gridCol w="818866"/>
                <a:gridCol w="982639"/>
                <a:gridCol w="1269241"/>
                <a:gridCol w="1193974"/>
                <a:gridCol w="1399100"/>
              </a:tblGrid>
              <a:tr h="320989">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Empresa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Membresía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Personal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Adm</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Oferta en medios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Horarios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Actividades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Clases teóricas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Suma (Likert)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052">
                <a:tc>
                  <a:txBody>
                    <a:bodyPr/>
                    <a:lstStyle/>
                    <a:p>
                      <a:pP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Big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gym</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w="12700" cap="flat" cmpd="sng" algn="ctr">
                      <a:solidFill>
                        <a:srgbClr val="000000"/>
                      </a:solidFill>
                      <a:prstDash val="solid"/>
                      <a:round/>
                      <a:headEnd type="none" w="med" len="med"/>
                      <a:tailEnd type="none" w="med" len="med"/>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Iron men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Leo gym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4.22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Fitness factory</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4.06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Body fitness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4.06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Body shaping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Papa gym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Gym place center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4.19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Insomnia studio fitness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4.19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La cueva fitness center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4.34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Namaste</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fit</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2.94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Classic gym</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2.81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Club arte marcial sup</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Gym fitness agust</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3.91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Karate senshi kai</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3.50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r>
              <a:tr h="328052">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0.93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3.76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a:noFill/>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a:noFill/>
                    </a:lnB>
                  </a:tcPr>
                </a:tc>
              </a:tr>
              <a:tr h="328052">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28.4%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16.6%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24.8%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nchor="ctr">
                    <a:lnL>
                      <a:noFill/>
                    </a:lnL>
                    <a:lnR>
                      <a:noFill/>
                    </a:lnR>
                    <a:lnT>
                      <a:noFill/>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lnL>
                      <a:noFill/>
                    </a:lnL>
                    <a:lnR>
                      <a:noFill/>
                    </a:lnR>
                    <a:lnT>
                      <a:noFill/>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19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097617674"/>
              </p:ext>
            </p:extLst>
          </p:nvPr>
        </p:nvGraphicFramePr>
        <p:xfrm>
          <a:off x="708338" y="1275008"/>
          <a:ext cx="10496282" cy="515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83336" y="351678"/>
            <a:ext cx="2890598"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Problema</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810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1.png" descr="Gráfico"/>
          <p:cNvPicPr/>
          <p:nvPr/>
        </p:nvPicPr>
        <p:blipFill>
          <a:blip r:embed="rId2"/>
          <a:srcRect/>
          <a:stretch>
            <a:fillRect/>
          </a:stretch>
        </p:blipFill>
        <p:spPr>
          <a:xfrm>
            <a:off x="442770" y="579106"/>
            <a:ext cx="5193756" cy="4361383"/>
          </a:xfrm>
          <a:prstGeom prst="rect">
            <a:avLst/>
          </a:prstGeom>
          <a:ln w="6350">
            <a:solidFill>
              <a:sysClr val="windowText" lastClr="000000"/>
            </a:solidFill>
          </a:ln>
        </p:spPr>
      </p:pic>
      <p:sp>
        <p:nvSpPr>
          <p:cNvPr id="3" name="Rectángulo 2"/>
          <p:cNvSpPr/>
          <p:nvPr/>
        </p:nvSpPr>
        <p:spPr>
          <a:xfrm>
            <a:off x="442769" y="5043817"/>
            <a:ext cx="5193757" cy="646331"/>
          </a:xfrm>
          <a:prstGeom prst="rect">
            <a:avLst/>
          </a:prstGeom>
        </p:spPr>
        <p:txBody>
          <a:bodyPr wrap="square">
            <a:spAutoFit/>
          </a:bodyPr>
          <a:lstStyle/>
          <a:p>
            <a:pPr algn="just"/>
            <a:r>
              <a:rPr lang="es-EC" i="1" dirty="0" smtClean="0">
                <a:effectLst/>
                <a:latin typeface="Times New Roman" panose="02020603050405020304" pitchFamily="18" charset="0"/>
                <a:ea typeface="Calibri" panose="020F0502020204030204" pitchFamily="34" charset="0"/>
              </a:rPr>
              <a:t>Figura 21.</a:t>
            </a:r>
            <a:r>
              <a:rPr lang="es-EC" dirty="0" smtClean="0">
                <a:effectLst/>
                <a:latin typeface="Times New Roman" panose="02020603050405020304" pitchFamily="18" charset="0"/>
                <a:ea typeface="Calibri" panose="020F0502020204030204" pitchFamily="34" charset="0"/>
              </a:rPr>
              <a:t> Aplicación de la estrategia liderazgo en costos muestra el comportamiento máximo</a:t>
            </a:r>
            <a:endParaRPr lang="es-EC" dirty="0"/>
          </a:p>
        </p:txBody>
      </p:sp>
      <p:pic>
        <p:nvPicPr>
          <p:cNvPr id="4" name="image17.png" descr="Gráfico"/>
          <p:cNvPicPr/>
          <p:nvPr/>
        </p:nvPicPr>
        <p:blipFill>
          <a:blip r:embed="rId3"/>
          <a:srcRect/>
          <a:stretch>
            <a:fillRect/>
          </a:stretch>
        </p:blipFill>
        <p:spPr>
          <a:xfrm>
            <a:off x="6209731" y="579104"/>
            <a:ext cx="5446808" cy="4361385"/>
          </a:xfrm>
          <a:prstGeom prst="rect">
            <a:avLst/>
          </a:prstGeom>
          <a:ln w="6350">
            <a:solidFill>
              <a:schemeClr val="tx1"/>
            </a:solidFill>
          </a:ln>
        </p:spPr>
      </p:pic>
      <p:sp>
        <p:nvSpPr>
          <p:cNvPr id="5" name="Rectángulo 4"/>
          <p:cNvSpPr/>
          <p:nvPr/>
        </p:nvSpPr>
        <p:spPr>
          <a:xfrm>
            <a:off x="6209731" y="4940489"/>
            <a:ext cx="5446809" cy="646331"/>
          </a:xfrm>
          <a:prstGeom prst="rect">
            <a:avLst/>
          </a:prstGeom>
        </p:spPr>
        <p:txBody>
          <a:bodyPr wrap="square">
            <a:spAutoFit/>
          </a:bodyPr>
          <a:lstStyle/>
          <a:p>
            <a:pPr algn="just">
              <a:spcAft>
                <a:spcPts val="0"/>
              </a:spcAft>
            </a:pPr>
            <a:r>
              <a:rPr lang="es-EC" i="1" dirty="0" smtClean="0">
                <a:effectLst/>
                <a:latin typeface="Times New Roman" panose="02020603050405020304" pitchFamily="18" charset="0"/>
                <a:ea typeface="Calibri" panose="020F0502020204030204" pitchFamily="34" charset="0"/>
              </a:rPr>
              <a:t>Figura 22.</a:t>
            </a:r>
            <a:r>
              <a:rPr lang="es-EC" dirty="0" smtClean="0">
                <a:effectLst/>
                <a:latin typeface="Times New Roman" panose="02020603050405020304" pitchFamily="18" charset="0"/>
                <a:ea typeface="Calibri" panose="020F0502020204030204" pitchFamily="34" charset="0"/>
              </a:rPr>
              <a:t> Aplicación de la estrategia liderazgo en costos muestra el comportamiento mínimo</a:t>
            </a:r>
            <a:endParaRPr lang="es-EC"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50542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5743" y="89678"/>
            <a:ext cx="11227558" cy="830997"/>
          </a:xfrm>
          <a:prstGeom prst="rect">
            <a:avLst/>
          </a:prstGeom>
        </p:spPr>
        <p:txBody>
          <a:bodyPr wrap="square">
            <a:spAutoFit/>
          </a:bodyPr>
          <a:lstStyle/>
          <a:p>
            <a:r>
              <a:rPr lang="es-EC" sz="2400" b="1" dirty="0" smtClean="0">
                <a:effectLst/>
                <a:latin typeface="Times New Roman" panose="02020603050405020304" pitchFamily="18" charset="0"/>
                <a:ea typeface="Calibri" panose="020F0502020204030204" pitchFamily="34" charset="0"/>
              </a:rPr>
              <a:t>Resultado de encuesta con ponderación y variable de evaluación (Likert), estrategia de diferenciación</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3123408207"/>
              </p:ext>
            </p:extLst>
          </p:nvPr>
        </p:nvGraphicFramePr>
        <p:xfrm>
          <a:off x="345744" y="1050875"/>
          <a:ext cx="11323093" cy="5349930"/>
        </p:xfrm>
        <a:graphic>
          <a:graphicData uri="http://schemas.openxmlformats.org/drawingml/2006/table">
            <a:tbl>
              <a:tblPr/>
              <a:tblGrid>
                <a:gridCol w="2432201"/>
                <a:gridCol w="1195718"/>
                <a:gridCol w="966992"/>
                <a:gridCol w="1150427"/>
                <a:gridCol w="982844"/>
                <a:gridCol w="1059841"/>
                <a:gridCol w="1241011"/>
                <a:gridCol w="858290"/>
                <a:gridCol w="1435769"/>
              </a:tblGrid>
              <a:tr h="638157">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Empresa</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Formación del instructor</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Asesoría clientes</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Marketing</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Calidad de servicios</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Servicio postventa</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Tecnología</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Suma (Likert)</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Porcentaje de aplicación</a:t>
                      </a:r>
                      <a:endParaRPr lang="es-EC" sz="1400">
                        <a:effectLst/>
                        <a:latin typeface="Times New Roman" panose="02020603050405020304" pitchFamily="18" charset="0"/>
                        <a:ea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El diedro escalada</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0.36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4.70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94%</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Iron body</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0.09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89%</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546511">
                <a:tc>
                  <a:txBody>
                    <a:bodyPr/>
                    <a:lstStyle/>
                    <a:p>
                      <a:pPr>
                        <a:lnSpc>
                          <a:spcPct val="115000"/>
                        </a:lnSpc>
                        <a:spcAft>
                          <a:spcPts val="0"/>
                        </a:spcAft>
                      </a:pPr>
                      <a:r>
                        <a:rPr lang="en-US" sz="1400">
                          <a:effectLst/>
                          <a:latin typeface="Times New Roman" panose="02020603050405020304" pitchFamily="18" charset="0"/>
                          <a:ea typeface="Times New Roman" panose="02020603050405020304" pitchFamily="18" charset="0"/>
                        </a:rPr>
                        <a:t>Body line club central de bienestar</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0.09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0.85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4.48</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90%</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36314">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Club shampa spa</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5.00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100%</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Quipus crosstraining</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0.55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0.27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3.70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74%</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The power factory</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5.00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100%</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Zum life sala fitness</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0.09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0.85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0.36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89%</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Atlas gym</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4.55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91%</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Epic training</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0.12</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0.36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0.73</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3.45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69%</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Imperio gym</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0.64</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0.27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81%</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Gaia fitness spa</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5.00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100%</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nSpc>
                          <a:spcPct val="115000"/>
                        </a:lnSpc>
                        <a:spcAft>
                          <a:spcPts val="0"/>
                        </a:spcAft>
                      </a:pPr>
                      <a:r>
                        <a:rPr lang="es-EC" sz="1400">
                          <a:effectLst/>
                          <a:latin typeface="Times New Roman" panose="02020603050405020304" pitchFamily="18" charset="0"/>
                          <a:ea typeface="Times New Roman" panose="02020603050405020304" pitchFamily="18" charset="0"/>
                        </a:rPr>
                        <a:t>Comunity box</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0.09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4.70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solidFill>
                            <a:srgbClr val="000000"/>
                          </a:solidFill>
                          <a:effectLst/>
                          <a:latin typeface="Arial" panose="020B0604020202020204" pitchFamily="34" charset="0"/>
                          <a:ea typeface="Calibri" panose="020F0502020204030204" pitchFamily="34" charset="0"/>
                        </a:rPr>
                        <a:t>94%</a:t>
                      </a:r>
                      <a:endParaRPr lang="es-EC" sz="1400">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r>
              <a:tr h="319079">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Promedio</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0.11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0.99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0.79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0.41</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1.09</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4.46</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 </a:t>
                      </a:r>
                      <a:endParaRPr lang="es-EC" sz="1400">
                        <a:effectLst/>
                        <a:latin typeface="Times New Roman" panose="02020603050405020304" pitchFamily="18" charset="0"/>
                        <a:ea typeface="Calibri" panose="020F0502020204030204" pitchFamily="34" charset="0"/>
                      </a:endParaRPr>
                    </a:p>
                  </a:txBody>
                  <a:tcPr marL="68580" marR="68580" marT="0" marB="0" anchor="b">
                    <a:lnL>
                      <a:noFill/>
                    </a:lnL>
                    <a:lnR>
                      <a:noFill/>
                    </a:lnR>
                    <a:lnT>
                      <a:noFill/>
                    </a:lnT>
                    <a:lnB>
                      <a:noFill/>
                    </a:lnB>
                  </a:tcPr>
                </a:tc>
              </a:tr>
              <a:tr h="319079">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Porcentaje</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24.0%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2.5%</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22.2%</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17.7%</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9.2%</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24.4%</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effectLst/>
                          <a:latin typeface="Times New Roman" panose="02020603050405020304" pitchFamily="18" charset="0"/>
                          <a:ea typeface="Times New Roman" panose="02020603050405020304" pitchFamily="18" charset="0"/>
                        </a:rPr>
                        <a:t>100%</a:t>
                      </a:r>
                      <a:endParaRPr lang="es-EC"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effectLst/>
                          <a:latin typeface="Times New Roman" panose="02020603050405020304" pitchFamily="18" charset="0"/>
                          <a:ea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8763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8.png" descr="Gráfico"/>
          <p:cNvPicPr/>
          <p:nvPr/>
        </p:nvPicPr>
        <p:blipFill>
          <a:blip r:embed="rId2"/>
          <a:srcRect/>
          <a:stretch>
            <a:fillRect/>
          </a:stretch>
        </p:blipFill>
        <p:spPr>
          <a:xfrm>
            <a:off x="510369" y="768766"/>
            <a:ext cx="5235338" cy="4075420"/>
          </a:xfrm>
          <a:prstGeom prst="rect">
            <a:avLst/>
          </a:prstGeom>
          <a:ln w="6350">
            <a:solidFill>
              <a:schemeClr val="tx1"/>
            </a:solidFill>
          </a:ln>
        </p:spPr>
      </p:pic>
      <p:sp>
        <p:nvSpPr>
          <p:cNvPr id="3" name="Rectángulo 2"/>
          <p:cNvSpPr/>
          <p:nvPr/>
        </p:nvSpPr>
        <p:spPr>
          <a:xfrm>
            <a:off x="510369" y="4831307"/>
            <a:ext cx="5399112" cy="646331"/>
          </a:xfrm>
          <a:prstGeom prst="rect">
            <a:avLst/>
          </a:prstGeom>
        </p:spPr>
        <p:txBody>
          <a:bodyPr wrap="square">
            <a:spAutoFit/>
          </a:bodyPr>
          <a:lstStyle/>
          <a:p>
            <a:r>
              <a:rPr lang="es-EC" i="1" dirty="0" smtClean="0">
                <a:effectLst/>
                <a:latin typeface="Times New Roman" panose="02020603050405020304" pitchFamily="18" charset="0"/>
                <a:ea typeface="Calibri" panose="020F0502020204030204" pitchFamily="34" charset="0"/>
              </a:rPr>
              <a:t>Figura 24.</a:t>
            </a:r>
            <a:r>
              <a:rPr lang="es-EC" dirty="0" smtClean="0">
                <a:effectLst/>
                <a:latin typeface="Times New Roman" panose="02020603050405020304" pitchFamily="18" charset="0"/>
                <a:ea typeface="Calibri" panose="020F0502020204030204" pitchFamily="34" charset="0"/>
              </a:rPr>
              <a:t> Aplicación de la estrategia de diferenciación muestra el comportamiento máximo</a:t>
            </a:r>
            <a:endParaRPr lang="es-EC" dirty="0"/>
          </a:p>
        </p:txBody>
      </p:sp>
      <p:pic>
        <p:nvPicPr>
          <p:cNvPr id="4" name="image52.png" descr="Gráfico"/>
          <p:cNvPicPr/>
          <p:nvPr/>
        </p:nvPicPr>
        <p:blipFill>
          <a:blip r:embed="rId3"/>
          <a:srcRect/>
          <a:stretch>
            <a:fillRect/>
          </a:stretch>
        </p:blipFill>
        <p:spPr>
          <a:xfrm>
            <a:off x="6305266" y="755887"/>
            <a:ext cx="5255737" cy="4075420"/>
          </a:xfrm>
          <a:prstGeom prst="rect">
            <a:avLst/>
          </a:prstGeom>
          <a:ln w="6350">
            <a:solidFill>
              <a:schemeClr val="tx1"/>
            </a:solidFill>
          </a:ln>
        </p:spPr>
      </p:pic>
      <p:sp>
        <p:nvSpPr>
          <p:cNvPr id="5" name="Rectángulo 4"/>
          <p:cNvSpPr/>
          <p:nvPr/>
        </p:nvSpPr>
        <p:spPr>
          <a:xfrm>
            <a:off x="6305266" y="4831307"/>
            <a:ext cx="5255737" cy="646331"/>
          </a:xfrm>
          <a:prstGeom prst="rect">
            <a:avLst/>
          </a:prstGeom>
        </p:spPr>
        <p:txBody>
          <a:bodyPr wrap="square">
            <a:spAutoFit/>
          </a:bodyPr>
          <a:lstStyle/>
          <a:p>
            <a:pPr algn="just">
              <a:spcAft>
                <a:spcPts val="0"/>
              </a:spcAft>
            </a:pPr>
            <a:r>
              <a:rPr lang="es-EC" i="1" dirty="0" smtClean="0">
                <a:effectLst/>
                <a:latin typeface="Times New Roman" panose="02020603050405020304" pitchFamily="18" charset="0"/>
                <a:ea typeface="Calibri" panose="020F0502020204030204" pitchFamily="34" charset="0"/>
              </a:rPr>
              <a:t>Figura 25.</a:t>
            </a:r>
            <a:r>
              <a:rPr lang="es-EC" dirty="0" smtClean="0">
                <a:effectLst/>
                <a:latin typeface="Times New Roman" panose="02020603050405020304" pitchFamily="18" charset="0"/>
                <a:ea typeface="Calibri" panose="020F0502020204030204" pitchFamily="34" charset="0"/>
              </a:rPr>
              <a:t> Aplicación de la estrategia de diferenciación muestra el comportamiento mínimo</a:t>
            </a:r>
            <a:endParaRPr lang="es-EC"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954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7468" y="237874"/>
            <a:ext cx="6737742" cy="523220"/>
          </a:xfrm>
          <a:prstGeom prst="rect">
            <a:avLst/>
          </a:prstGeom>
        </p:spPr>
        <p:txBody>
          <a:bodyPr wrap="none">
            <a:spAutoFit/>
          </a:bodyPr>
          <a:lstStyle/>
          <a:p>
            <a:r>
              <a:rPr lang="es-EC" sz="2800" b="1" dirty="0" smtClean="0">
                <a:effectLst/>
                <a:latin typeface="Times New Roman" panose="02020603050405020304" pitchFamily="18" charset="0"/>
                <a:ea typeface="Calibri" panose="020F0502020204030204" pitchFamily="34" charset="0"/>
              </a:rPr>
              <a:t>Análisis Cuantitativo - Liderazgo en costos</a:t>
            </a:r>
            <a:endParaRPr lang="es-EC" sz="2800" b="1" dirty="0"/>
          </a:p>
        </p:txBody>
      </p:sp>
      <p:graphicFrame>
        <p:nvGraphicFramePr>
          <p:cNvPr id="3" name="Gráfico 2"/>
          <p:cNvGraphicFramePr/>
          <p:nvPr>
            <p:extLst>
              <p:ext uri="{D42A27DB-BD31-4B8C-83A1-F6EECF244321}">
                <p14:modId xmlns:p14="http://schemas.microsoft.com/office/powerpoint/2010/main" val="1212259710"/>
              </p:ext>
            </p:extLst>
          </p:nvPr>
        </p:nvGraphicFramePr>
        <p:xfrm>
          <a:off x="419225" y="761095"/>
          <a:ext cx="5367426" cy="26644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2459284218"/>
              </p:ext>
            </p:extLst>
          </p:nvPr>
        </p:nvGraphicFramePr>
        <p:xfrm>
          <a:off x="6318913" y="761094"/>
          <a:ext cx="5161271" cy="2664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3303333995"/>
              </p:ext>
            </p:extLst>
          </p:nvPr>
        </p:nvGraphicFramePr>
        <p:xfrm>
          <a:off x="3821929" y="3790170"/>
          <a:ext cx="4971213" cy="262477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p:cNvSpPr/>
          <p:nvPr/>
        </p:nvSpPr>
        <p:spPr>
          <a:xfrm>
            <a:off x="419225" y="3425589"/>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34.</a:t>
            </a:r>
            <a:r>
              <a:rPr lang="es-EC" b="0" dirty="0" smtClean="0">
                <a:effectLst/>
                <a:latin typeface="Times New Roman" panose="02020603050405020304" pitchFamily="18" charset="0"/>
                <a:ea typeface="Calibri" panose="020F0502020204030204" pitchFamily="34" charset="0"/>
              </a:rPr>
              <a:t> Rentabilidad neta del activo</a:t>
            </a:r>
            <a:endParaRPr lang="es-EC" sz="2800" b="1" dirty="0" smtClean="0">
              <a:effectLst/>
              <a:latin typeface="Times New Roman" panose="02020603050405020304" pitchFamily="18" charset="0"/>
              <a:ea typeface="Calibri" panose="020F0502020204030204" pitchFamily="34" charset="0"/>
            </a:endParaRPr>
          </a:p>
        </p:txBody>
      </p:sp>
      <p:sp>
        <p:nvSpPr>
          <p:cNvPr id="7" name="Rectángulo 6"/>
          <p:cNvSpPr/>
          <p:nvPr/>
        </p:nvSpPr>
        <p:spPr>
          <a:xfrm>
            <a:off x="3806010" y="6351736"/>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38.</a:t>
            </a:r>
            <a:r>
              <a:rPr lang="es-EC" b="0" dirty="0" smtClean="0">
                <a:effectLst/>
                <a:latin typeface="Times New Roman" panose="02020603050405020304" pitchFamily="18" charset="0"/>
                <a:ea typeface="Calibri" panose="020F0502020204030204" pitchFamily="34" charset="0"/>
              </a:rPr>
              <a:t> Margen operacional</a:t>
            </a:r>
            <a:endParaRPr lang="es-EC" sz="2800" b="1" dirty="0" smtClean="0">
              <a:effectLst/>
              <a:latin typeface="Times New Roman" panose="02020603050405020304" pitchFamily="18" charset="0"/>
              <a:ea typeface="Calibri" panose="020F0502020204030204" pitchFamily="34" charset="0"/>
            </a:endParaRPr>
          </a:p>
        </p:txBody>
      </p:sp>
      <p:sp>
        <p:nvSpPr>
          <p:cNvPr id="8" name="Rectángulo 7"/>
          <p:cNvSpPr/>
          <p:nvPr/>
        </p:nvSpPr>
        <p:spPr>
          <a:xfrm>
            <a:off x="6307536" y="3359283"/>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36.</a:t>
            </a:r>
            <a:r>
              <a:rPr lang="es-EC" b="0" dirty="0" smtClean="0">
                <a:effectLst/>
                <a:latin typeface="Times New Roman" panose="02020603050405020304" pitchFamily="18" charset="0"/>
                <a:ea typeface="Calibri" panose="020F0502020204030204" pitchFamily="34" charset="0"/>
              </a:rPr>
              <a:t> Margen bruto</a:t>
            </a:r>
            <a:endParaRPr lang="es-EC" sz="28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93956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703451773"/>
              </p:ext>
            </p:extLst>
          </p:nvPr>
        </p:nvGraphicFramePr>
        <p:xfrm>
          <a:off x="486200" y="1171219"/>
          <a:ext cx="5474245" cy="3291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835793357"/>
              </p:ext>
            </p:extLst>
          </p:nvPr>
        </p:nvGraphicFramePr>
        <p:xfrm>
          <a:off x="5960445" y="1171219"/>
          <a:ext cx="5803925" cy="329159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486200" y="4462818"/>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40.</a:t>
            </a:r>
            <a:r>
              <a:rPr lang="es-EC" b="0" dirty="0" smtClean="0">
                <a:effectLst/>
                <a:latin typeface="Times New Roman" panose="02020603050405020304" pitchFamily="18" charset="0"/>
                <a:ea typeface="Calibri" panose="020F0502020204030204" pitchFamily="34" charset="0"/>
              </a:rPr>
              <a:t> Rentabilidad neta </a:t>
            </a:r>
            <a:r>
              <a:rPr lang="es-EC" dirty="0" smtClean="0">
                <a:latin typeface="Times New Roman" panose="02020603050405020304" pitchFamily="18" charset="0"/>
                <a:ea typeface="Calibri" panose="020F0502020204030204" pitchFamily="34" charset="0"/>
              </a:rPr>
              <a:t>de ventas</a:t>
            </a:r>
            <a:endParaRPr lang="es-EC" sz="2800" b="1" dirty="0" smtClean="0">
              <a:effectLst/>
              <a:latin typeface="Times New Roman" panose="02020603050405020304" pitchFamily="18" charset="0"/>
              <a:ea typeface="Calibri" panose="020F0502020204030204" pitchFamily="34" charset="0"/>
            </a:endParaRPr>
          </a:p>
        </p:txBody>
      </p:sp>
      <p:sp>
        <p:nvSpPr>
          <p:cNvPr id="5" name="Rectángulo 4"/>
          <p:cNvSpPr/>
          <p:nvPr/>
        </p:nvSpPr>
        <p:spPr>
          <a:xfrm>
            <a:off x="5974322" y="4462818"/>
            <a:ext cx="5025774"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42.</a:t>
            </a:r>
            <a:r>
              <a:rPr lang="es-EC" b="0" dirty="0" smtClean="0">
                <a:effectLst/>
                <a:latin typeface="Times New Roman" panose="02020603050405020304" pitchFamily="18" charset="0"/>
                <a:ea typeface="Calibri" panose="020F0502020204030204" pitchFamily="34" charset="0"/>
              </a:rPr>
              <a:t> Rentabilidad operacional del patrimonio</a:t>
            </a:r>
            <a:endParaRPr lang="es-EC" sz="28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3691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2528124590"/>
              </p:ext>
            </p:extLst>
          </p:nvPr>
        </p:nvGraphicFramePr>
        <p:xfrm>
          <a:off x="319495" y="671359"/>
          <a:ext cx="5467156" cy="2809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extLst>
              <p:ext uri="{D42A27DB-BD31-4B8C-83A1-F6EECF244321}">
                <p14:modId xmlns:p14="http://schemas.microsoft.com/office/powerpoint/2010/main" val="2765182028"/>
              </p:ext>
            </p:extLst>
          </p:nvPr>
        </p:nvGraphicFramePr>
        <p:xfrm>
          <a:off x="6387152" y="671359"/>
          <a:ext cx="5301695" cy="2809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2436233586"/>
              </p:ext>
            </p:extLst>
          </p:nvPr>
        </p:nvGraphicFramePr>
        <p:xfrm>
          <a:off x="3663197" y="3931686"/>
          <a:ext cx="4907597" cy="245092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ángulo 5"/>
          <p:cNvSpPr/>
          <p:nvPr/>
        </p:nvSpPr>
        <p:spPr>
          <a:xfrm>
            <a:off x="319495" y="148139"/>
            <a:ext cx="5953809" cy="523220"/>
          </a:xfrm>
          <a:prstGeom prst="rect">
            <a:avLst/>
          </a:prstGeom>
        </p:spPr>
        <p:txBody>
          <a:bodyPr wrap="none">
            <a:spAutoFit/>
          </a:bodyPr>
          <a:lstStyle/>
          <a:p>
            <a:r>
              <a:rPr lang="es-EC" sz="2800" b="1" dirty="0" smtClean="0">
                <a:effectLst/>
                <a:latin typeface="Times New Roman" panose="02020603050405020304" pitchFamily="18" charset="0"/>
                <a:ea typeface="Calibri" panose="020F0502020204030204" pitchFamily="34" charset="0"/>
              </a:rPr>
              <a:t>Análisis Cuantitativo - Diferenciación</a:t>
            </a:r>
            <a:endParaRPr lang="es-EC" sz="2800" b="1" dirty="0"/>
          </a:p>
        </p:txBody>
      </p:sp>
      <p:sp>
        <p:nvSpPr>
          <p:cNvPr id="7" name="Rectángulo 6"/>
          <p:cNvSpPr/>
          <p:nvPr/>
        </p:nvSpPr>
        <p:spPr>
          <a:xfrm>
            <a:off x="419225" y="3425589"/>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35.</a:t>
            </a:r>
            <a:r>
              <a:rPr lang="es-EC" b="0" dirty="0" smtClean="0">
                <a:effectLst/>
                <a:latin typeface="Times New Roman" panose="02020603050405020304" pitchFamily="18" charset="0"/>
                <a:ea typeface="Calibri" panose="020F0502020204030204" pitchFamily="34" charset="0"/>
              </a:rPr>
              <a:t> Rentabilidad neta del activo</a:t>
            </a:r>
            <a:endParaRPr lang="es-EC" sz="2800" b="1" dirty="0" smtClean="0">
              <a:effectLst/>
              <a:latin typeface="Times New Roman" panose="02020603050405020304" pitchFamily="18" charset="0"/>
              <a:ea typeface="Calibri" panose="020F0502020204030204" pitchFamily="34" charset="0"/>
            </a:endParaRPr>
          </a:p>
        </p:txBody>
      </p:sp>
      <p:sp>
        <p:nvSpPr>
          <p:cNvPr id="8" name="Rectángulo 7"/>
          <p:cNvSpPr/>
          <p:nvPr/>
        </p:nvSpPr>
        <p:spPr>
          <a:xfrm>
            <a:off x="3669530" y="6324440"/>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39.</a:t>
            </a:r>
            <a:r>
              <a:rPr lang="es-EC" b="0" dirty="0" smtClean="0">
                <a:effectLst/>
                <a:latin typeface="Times New Roman" panose="02020603050405020304" pitchFamily="18" charset="0"/>
                <a:ea typeface="Calibri" panose="020F0502020204030204" pitchFamily="34" charset="0"/>
              </a:rPr>
              <a:t> Margen operacional</a:t>
            </a:r>
            <a:endParaRPr lang="es-EC" sz="2800" b="1" dirty="0" smtClean="0">
              <a:effectLst/>
              <a:latin typeface="Times New Roman" panose="02020603050405020304" pitchFamily="18" charset="0"/>
              <a:ea typeface="Calibri" panose="020F0502020204030204" pitchFamily="34" charset="0"/>
            </a:endParaRPr>
          </a:p>
        </p:txBody>
      </p:sp>
      <p:sp>
        <p:nvSpPr>
          <p:cNvPr id="9" name="Rectángulo 8"/>
          <p:cNvSpPr/>
          <p:nvPr/>
        </p:nvSpPr>
        <p:spPr>
          <a:xfrm>
            <a:off x="6403072" y="3413875"/>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37.</a:t>
            </a:r>
            <a:r>
              <a:rPr lang="es-EC" b="0" dirty="0" smtClean="0">
                <a:effectLst/>
                <a:latin typeface="Times New Roman" panose="02020603050405020304" pitchFamily="18" charset="0"/>
                <a:ea typeface="Calibri" panose="020F0502020204030204" pitchFamily="34" charset="0"/>
              </a:rPr>
              <a:t> Margen bruto</a:t>
            </a:r>
            <a:endParaRPr lang="es-EC" sz="28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26548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952528470"/>
              </p:ext>
            </p:extLst>
          </p:nvPr>
        </p:nvGraphicFramePr>
        <p:xfrm>
          <a:off x="582640" y="1305138"/>
          <a:ext cx="5381432" cy="3171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extLst>
              <p:ext uri="{D42A27DB-BD31-4B8C-83A1-F6EECF244321}">
                <p14:modId xmlns:p14="http://schemas.microsoft.com/office/powerpoint/2010/main" val="3874745657"/>
              </p:ext>
            </p:extLst>
          </p:nvPr>
        </p:nvGraphicFramePr>
        <p:xfrm>
          <a:off x="5964073" y="1305138"/>
          <a:ext cx="5591956" cy="317132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486200" y="4462818"/>
            <a:ext cx="3797933"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41.</a:t>
            </a:r>
            <a:r>
              <a:rPr lang="es-EC" b="0" dirty="0" smtClean="0">
                <a:effectLst/>
                <a:latin typeface="Times New Roman" panose="02020603050405020304" pitchFamily="18" charset="0"/>
                <a:ea typeface="Calibri" panose="020F0502020204030204" pitchFamily="34" charset="0"/>
              </a:rPr>
              <a:t> Rentabilidad neta </a:t>
            </a:r>
            <a:r>
              <a:rPr lang="es-EC" dirty="0" smtClean="0">
                <a:latin typeface="Times New Roman" panose="02020603050405020304" pitchFamily="18" charset="0"/>
                <a:ea typeface="Calibri" panose="020F0502020204030204" pitchFamily="34" charset="0"/>
              </a:rPr>
              <a:t>de ventas</a:t>
            </a:r>
            <a:endParaRPr lang="es-EC" sz="2800" b="1" dirty="0" smtClean="0">
              <a:effectLst/>
              <a:latin typeface="Times New Roman" panose="02020603050405020304" pitchFamily="18" charset="0"/>
              <a:ea typeface="Calibri" panose="020F0502020204030204" pitchFamily="34" charset="0"/>
            </a:endParaRPr>
          </a:p>
        </p:txBody>
      </p:sp>
      <p:sp>
        <p:nvSpPr>
          <p:cNvPr id="5" name="Rectángulo 4"/>
          <p:cNvSpPr/>
          <p:nvPr/>
        </p:nvSpPr>
        <p:spPr>
          <a:xfrm>
            <a:off x="5974322" y="4462818"/>
            <a:ext cx="5025774" cy="369332"/>
          </a:xfrm>
          <a:prstGeom prst="rect">
            <a:avLst/>
          </a:prstGeom>
        </p:spPr>
        <p:txBody>
          <a:bodyPr wrap="square">
            <a:spAutoFit/>
          </a:bodyPr>
          <a:lstStyle/>
          <a:p>
            <a:pPr>
              <a:spcAft>
                <a:spcPts val="1000"/>
              </a:spcAft>
            </a:pPr>
            <a:r>
              <a:rPr lang="es-EC" b="0" i="1" dirty="0" smtClean="0">
                <a:effectLst/>
                <a:latin typeface="Times New Roman" panose="02020603050405020304" pitchFamily="18" charset="0"/>
                <a:ea typeface="Calibri" panose="020F0502020204030204" pitchFamily="34" charset="0"/>
              </a:rPr>
              <a:t>Figura 43.</a:t>
            </a:r>
            <a:r>
              <a:rPr lang="es-EC" b="0" dirty="0" smtClean="0">
                <a:effectLst/>
                <a:latin typeface="Times New Roman" panose="02020603050405020304" pitchFamily="18" charset="0"/>
                <a:ea typeface="Calibri" panose="020F0502020204030204" pitchFamily="34" charset="0"/>
              </a:rPr>
              <a:t> Rentabilidad operacional del patrimonio</a:t>
            </a:r>
            <a:endParaRPr lang="es-EC" sz="28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4505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2877" y="196931"/>
            <a:ext cx="3105337" cy="523220"/>
          </a:xfrm>
          <a:prstGeom prst="rect">
            <a:avLst/>
          </a:prstGeom>
        </p:spPr>
        <p:txBody>
          <a:bodyPr wrap="none">
            <a:spAutoFit/>
          </a:bodyPr>
          <a:lstStyle/>
          <a:p>
            <a:r>
              <a:rPr lang="es-EC" sz="2800" b="1" dirty="0" smtClean="0">
                <a:effectLst/>
                <a:latin typeface="Times New Roman" panose="02020603050405020304" pitchFamily="18" charset="0"/>
                <a:ea typeface="Calibri" panose="020F0502020204030204" pitchFamily="34" charset="0"/>
              </a:rPr>
              <a:t>Análisis </a:t>
            </a:r>
            <a:r>
              <a:rPr lang="es-EC" sz="2800" b="1" dirty="0" err="1" smtClean="0">
                <a:effectLst/>
                <a:latin typeface="Times New Roman" panose="02020603050405020304" pitchFamily="18" charset="0"/>
                <a:ea typeface="Calibri" panose="020F0502020204030204" pitchFamily="34" charset="0"/>
              </a:rPr>
              <a:t>Bivariado</a:t>
            </a:r>
            <a:endParaRPr lang="es-EC" sz="2800" b="1" dirty="0"/>
          </a:p>
        </p:txBody>
      </p:sp>
      <p:graphicFrame>
        <p:nvGraphicFramePr>
          <p:cNvPr id="4" name="Tabla 3"/>
          <p:cNvGraphicFramePr>
            <a:graphicFrameLocks noGrp="1"/>
          </p:cNvGraphicFramePr>
          <p:nvPr>
            <p:extLst>
              <p:ext uri="{D42A27DB-BD31-4B8C-83A1-F6EECF244321}">
                <p14:modId xmlns:p14="http://schemas.microsoft.com/office/powerpoint/2010/main" val="3287957193"/>
              </p:ext>
            </p:extLst>
          </p:nvPr>
        </p:nvGraphicFramePr>
        <p:xfrm>
          <a:off x="613006" y="1178225"/>
          <a:ext cx="10687340" cy="5420360"/>
        </p:xfrm>
        <a:graphic>
          <a:graphicData uri="http://schemas.openxmlformats.org/drawingml/2006/table">
            <a:tbl>
              <a:tblPr/>
              <a:tblGrid>
                <a:gridCol w="7361995"/>
                <a:gridCol w="1618216"/>
                <a:gridCol w="1707129"/>
              </a:tblGrid>
              <a:tr h="277088">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 </a:t>
                      </a:r>
                      <a:r>
                        <a:rPr lang="es-EC" sz="1600" dirty="0" err="1" smtClean="0">
                          <a:effectLst/>
                          <a:latin typeface="Times New Roman" panose="02020603050405020304" pitchFamily="18" charset="0"/>
                          <a:ea typeface="Times New Roman" panose="02020603050405020304" pitchFamily="18" charset="0"/>
                        </a:rPr>
                        <a:t>Wo</a:t>
                      </a:r>
                      <a:r>
                        <a:rPr lang="es-EC" sz="1600" dirty="0" smtClean="0">
                          <a:effectLst/>
                          <a:latin typeface="Times New Roman" panose="02020603050405020304" pitchFamily="18" charset="0"/>
                          <a:ea typeface="Times New Roman" panose="02020603050405020304" pitchFamily="18" charset="0"/>
                        </a:rPr>
                        <a:t>&lt;W</a:t>
                      </a:r>
                      <a:r>
                        <a:rPr lang="es-EC" sz="1600" baseline="0" dirty="0" smtClean="0">
                          <a:effectLst/>
                          <a:latin typeface="Times New Roman" panose="02020603050405020304" pitchFamily="18" charset="0"/>
                          <a:ea typeface="Times New Roman" panose="02020603050405020304" pitchFamily="18" charset="0"/>
                        </a:rPr>
                        <a:t> =  Po&lt;P= </a:t>
                      </a:r>
                      <a:r>
                        <a:rPr lang="es-EC" sz="1600" baseline="0" dirty="0" err="1" smtClean="0">
                          <a:effectLst/>
                          <a:latin typeface="Times New Roman" panose="02020603050405020304" pitchFamily="18" charset="0"/>
                          <a:ea typeface="Times New Roman" panose="02020603050405020304" pitchFamily="18" charset="0"/>
                        </a:rPr>
                        <a:t>Distr</a:t>
                      </a:r>
                      <a:r>
                        <a:rPr lang="es-EC" sz="1600" baseline="0" dirty="0" smtClean="0">
                          <a:effectLst/>
                          <a:latin typeface="Times New Roman" panose="02020603050405020304" pitchFamily="18" charset="0"/>
                          <a:ea typeface="Times New Roman" panose="02020603050405020304" pitchFamily="18" charset="0"/>
                        </a:rPr>
                        <a:t>. normal    </a:t>
                      </a:r>
                      <a:r>
                        <a:rPr lang="es-EC" sz="1800" dirty="0" err="1" smtClean="0">
                          <a:effectLst/>
                          <a:latin typeface="Times New Roman" panose="02020603050405020304" pitchFamily="18" charset="0"/>
                          <a:ea typeface="Times New Roman" panose="02020603050405020304" pitchFamily="18" charset="0"/>
                        </a:rPr>
                        <a:t>Wo</a:t>
                      </a:r>
                      <a:r>
                        <a:rPr lang="es-EC" sz="1800" dirty="0" smtClean="0">
                          <a:effectLst/>
                          <a:latin typeface="Times New Roman" panose="02020603050405020304" pitchFamily="18" charset="0"/>
                          <a:ea typeface="Times New Roman" panose="02020603050405020304" pitchFamily="18" charset="0"/>
                        </a:rPr>
                        <a:t>&gt;W</a:t>
                      </a:r>
                      <a:r>
                        <a:rPr lang="es-EC" sz="1800" baseline="0" dirty="0" smtClean="0">
                          <a:effectLst/>
                          <a:latin typeface="Times New Roman" panose="02020603050405020304" pitchFamily="18" charset="0"/>
                          <a:ea typeface="Times New Roman" panose="02020603050405020304" pitchFamily="18" charset="0"/>
                        </a:rPr>
                        <a:t> = Po&gt;P=</a:t>
                      </a:r>
                      <a:r>
                        <a:rPr lang="es-EC" sz="1800" baseline="0" dirty="0" err="1" smtClean="0">
                          <a:effectLst/>
                          <a:latin typeface="Times New Roman" panose="02020603050405020304" pitchFamily="18" charset="0"/>
                          <a:ea typeface="Times New Roman" panose="02020603050405020304" pitchFamily="18" charset="0"/>
                        </a:rPr>
                        <a:t>Dist</a:t>
                      </a:r>
                      <a:r>
                        <a:rPr lang="es-EC" sz="1800" baseline="0" dirty="0" smtClean="0">
                          <a:effectLst/>
                          <a:latin typeface="Times New Roman" panose="02020603050405020304" pitchFamily="18" charset="0"/>
                          <a:ea typeface="Times New Roman" panose="02020603050405020304" pitchFamily="18" charset="0"/>
                        </a:rPr>
                        <a:t>. No es normal</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rPr>
                        <a:t>wo</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rPr>
                        <a:t>po</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67">
                <a:tc gridSpan="3">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Estrategia liderazgo en costos (n=15, w=0.881, p=0.05)</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r>
              <a:tr h="398591">
                <a:tc>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Likert LC</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0.885</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0.057</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400707">
                <a:tc>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Rentabilidad neta del activo 2014 E.LC</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0.932</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0.524</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348231">
                <a:tc>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Rentabilidad neta del activo 2015 E.LC</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0.956</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0.992</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323051">
                <a:tc>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Rentabilidad neta del activo 2016 E.LC</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0.929</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0.713</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407053">
                <a:tc gridSpan="3">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Estrategia diferenciación (</a:t>
                      </a:r>
                      <a:r>
                        <a:rPr lang="es-EC" sz="1600" dirty="0" smtClean="0">
                          <a:effectLst/>
                          <a:latin typeface="Times New Roman" panose="02020603050405020304" pitchFamily="18" charset="0"/>
                          <a:ea typeface="Times New Roman" panose="02020603050405020304" pitchFamily="18" charset="0"/>
                        </a:rPr>
                        <a:t>n=12, </a:t>
                      </a:r>
                      <a:r>
                        <a:rPr lang="es-EC" sz="1600" dirty="0">
                          <a:effectLst/>
                          <a:latin typeface="Times New Roman" panose="02020603050405020304" pitchFamily="18" charset="0"/>
                          <a:ea typeface="Times New Roman" panose="02020603050405020304" pitchFamily="18" charset="0"/>
                        </a:rPr>
                        <a:t>w=0.859, p=0.05)</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hMerge="1">
                  <a:txBody>
                    <a:bodyPr/>
                    <a:lstStyle/>
                    <a:p>
                      <a:endParaRPr lang="es-EC"/>
                    </a:p>
                  </a:txBody>
                  <a:tcPr/>
                </a:tc>
                <a:tc hMerge="1">
                  <a:txBody>
                    <a:bodyPr/>
                    <a:lstStyle/>
                    <a:p>
                      <a:endParaRPr lang="es-EC"/>
                    </a:p>
                  </a:txBody>
                  <a:tcPr/>
                </a:tc>
              </a:tr>
              <a:tr h="395520">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Likert diferenciación</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0.888</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0.113</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343045">
                <a:tc>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Rentabilidad neta del activo 2014 E.D</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0.932</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0.406</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290569">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 E.D</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0.940</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0.492</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a:noFill/>
                    </a:lnB>
                  </a:tcPr>
                </a:tc>
              </a:tr>
              <a:tr h="279037">
                <a:tc>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Rentabilidad neta del activo 2016 E.D</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0.910</a:t>
                      </a:r>
                      <a:endParaRPr lang="es-EC" sz="180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0.211</a:t>
                      </a:r>
                      <a:endParaRPr lang="es-EC" sz="1800" dirty="0">
                        <a:effectLst/>
                        <a:latin typeface="Times New Roman" panose="02020603050405020304" pitchFamily="18" charset="0"/>
                        <a:ea typeface="Calibri" panose="020F0502020204030204" pitchFamily="34" charset="0"/>
                      </a:endParaRPr>
                    </a:p>
                  </a:txBody>
                  <a:tcPr marL="63500" marR="63500" marT="63500" marB="6350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212877" y="720151"/>
            <a:ext cx="3771545" cy="458074"/>
          </a:xfrm>
          <a:prstGeom prst="rect">
            <a:avLst/>
          </a:prstGeom>
        </p:spPr>
        <p:txBody>
          <a:bodyPr wrap="none">
            <a:spAutoFit/>
          </a:bodyPr>
          <a:lstStyle/>
          <a:p>
            <a:pPr algn="just">
              <a:lnSpc>
                <a:spcPct val="150000"/>
              </a:lnSpc>
              <a:spcBef>
                <a:spcPts val="600"/>
              </a:spcBef>
              <a:spcAft>
                <a:spcPts val="600"/>
              </a:spcAft>
            </a:pPr>
            <a:r>
              <a:rPr lang="es-EC" b="1" dirty="0" smtClean="0">
                <a:effectLst/>
                <a:latin typeface="Times New Roman" panose="02020603050405020304" pitchFamily="18" charset="0"/>
                <a:ea typeface="Calibri" panose="020F0502020204030204" pitchFamily="34" charset="0"/>
              </a:rPr>
              <a:t>Test de normalidad de </a:t>
            </a:r>
            <a:r>
              <a:rPr lang="es-EC" b="1" dirty="0" err="1" smtClean="0">
                <a:effectLst/>
                <a:latin typeface="Times New Roman" panose="02020603050405020304" pitchFamily="18" charset="0"/>
                <a:ea typeface="Calibri" panose="020F0502020204030204" pitchFamily="34" charset="0"/>
              </a:rPr>
              <a:t>Shapiro-Wilk</a:t>
            </a:r>
            <a:endParaRPr lang="es-EC"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72852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5943" y="253909"/>
            <a:ext cx="5523534" cy="5390865"/>
          </a:xfrm>
          <a:prstGeom prst="rect">
            <a:avLst/>
          </a:prstGeom>
        </p:spPr>
      </p:pic>
      <p:pic>
        <p:nvPicPr>
          <p:cNvPr id="4" name="Imagen 3"/>
          <p:cNvPicPr>
            <a:picLocks noChangeAspect="1"/>
          </p:cNvPicPr>
          <p:nvPr/>
        </p:nvPicPr>
        <p:blipFill>
          <a:blip r:embed="rId3"/>
          <a:stretch>
            <a:fillRect/>
          </a:stretch>
        </p:blipFill>
        <p:spPr>
          <a:xfrm>
            <a:off x="6287180" y="253909"/>
            <a:ext cx="5403787" cy="5390865"/>
          </a:xfrm>
          <a:prstGeom prst="rect">
            <a:avLst/>
          </a:prstGeom>
        </p:spPr>
      </p:pic>
      <p:sp>
        <p:nvSpPr>
          <p:cNvPr id="5" name="Rectángulo 4"/>
          <p:cNvSpPr/>
          <p:nvPr/>
        </p:nvSpPr>
        <p:spPr>
          <a:xfrm>
            <a:off x="347703" y="5366306"/>
            <a:ext cx="5523534" cy="1156086"/>
          </a:xfrm>
          <a:prstGeom prst="rect">
            <a:avLst/>
          </a:prstGeom>
        </p:spPr>
        <p:txBody>
          <a:bodyPr wrap="square">
            <a:spAutoFit/>
          </a:bodyPr>
          <a:lstStyle/>
          <a:p>
            <a:pPr algn="just">
              <a:lnSpc>
                <a:spcPct val="150000"/>
              </a:lnSpc>
              <a:spcAft>
                <a:spcPts val="0"/>
              </a:spcAft>
            </a:pPr>
            <a:r>
              <a:rPr lang="es-EC" sz="1600" i="1" dirty="0" smtClean="0">
                <a:effectLst/>
                <a:latin typeface="Times New Roman" panose="02020603050405020304" pitchFamily="18" charset="0"/>
                <a:ea typeface="Calibri" panose="020F0502020204030204" pitchFamily="34" charset="0"/>
              </a:rPr>
              <a:t>Figura 26.</a:t>
            </a:r>
            <a:r>
              <a:rPr lang="es-EC" sz="1600" dirty="0" smtClean="0">
                <a:effectLst/>
                <a:latin typeface="Times New Roman" panose="02020603050405020304" pitchFamily="18" charset="0"/>
                <a:ea typeface="Calibri" panose="020F0502020204030204" pitchFamily="34" charset="0"/>
              </a:rPr>
              <a:t> Histogramas con curvas asociadas para visualizar un comportamiento de normalidad estrategias de liderazgo en costos vs rentabilidad neta del activo</a:t>
            </a:r>
            <a:endParaRPr lang="es-EC" sz="2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6287180" y="5366306"/>
            <a:ext cx="5403788" cy="1156086"/>
          </a:xfrm>
          <a:prstGeom prst="rect">
            <a:avLst/>
          </a:prstGeom>
        </p:spPr>
        <p:txBody>
          <a:bodyPr wrap="square">
            <a:spAutoFit/>
          </a:bodyPr>
          <a:lstStyle/>
          <a:p>
            <a:pPr algn="just">
              <a:lnSpc>
                <a:spcPct val="150000"/>
              </a:lnSpc>
              <a:spcAft>
                <a:spcPts val="0"/>
              </a:spcAft>
            </a:pPr>
            <a:r>
              <a:rPr lang="es-EC" sz="1600" i="1" dirty="0" smtClean="0">
                <a:effectLst/>
                <a:latin typeface="Times New Roman" panose="02020603050405020304" pitchFamily="18" charset="0"/>
                <a:ea typeface="Calibri" panose="020F0502020204030204" pitchFamily="34" charset="0"/>
              </a:rPr>
              <a:t>Figura 27.</a:t>
            </a:r>
            <a:r>
              <a:rPr lang="es-EC" sz="1600" dirty="0" smtClean="0">
                <a:effectLst/>
                <a:latin typeface="Times New Roman" panose="02020603050405020304" pitchFamily="18" charset="0"/>
                <a:ea typeface="Calibri" panose="020F0502020204030204" pitchFamily="34" charset="0"/>
              </a:rPr>
              <a:t> Histogramas con curvas asociadas para visualizar un comportamiento de normalidad estrategia de diferenciación vs rentabilidad neta del activo</a:t>
            </a:r>
            <a:endParaRPr lang="es-EC"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70322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51203486"/>
              </p:ext>
            </p:extLst>
          </p:nvPr>
        </p:nvGraphicFramePr>
        <p:xfrm>
          <a:off x="450375" y="1385530"/>
          <a:ext cx="11259404" cy="5377215"/>
        </p:xfrm>
        <a:graphic>
          <a:graphicData uri="http://schemas.openxmlformats.org/drawingml/2006/table">
            <a:tbl>
              <a:tblPr/>
              <a:tblGrid>
                <a:gridCol w="4185970"/>
                <a:gridCol w="4185970"/>
                <a:gridCol w="1828158"/>
                <a:gridCol w="1059306"/>
              </a:tblGrid>
              <a:tr h="380207">
                <a:tc gridSpan="2">
                  <a:txBody>
                    <a:bodyPr/>
                    <a:lstStyle/>
                    <a:p>
                      <a:pPr>
                        <a:lnSpc>
                          <a:spcPct val="150000"/>
                        </a:lnSpc>
                        <a:spcAft>
                          <a:spcPts val="0"/>
                        </a:spcAft>
                      </a:pPr>
                      <a:r>
                        <a:rPr lang="es-EC" sz="1600" dirty="0">
                          <a:effectLst/>
                          <a:latin typeface="Times New Roman" panose="02020603050405020304" pitchFamily="18" charset="0"/>
                          <a:ea typeface="Times New Roman" panose="02020603050405020304" pitchFamily="18" charset="0"/>
                        </a:rPr>
                        <a:t> </a:t>
                      </a:r>
                      <a:endParaRPr lang="es-EC"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rPr>
                        <a:t>Spearman rho </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effectLst/>
                          <a:latin typeface="Times New Roman" panose="02020603050405020304" pitchFamily="18" charset="0"/>
                          <a:ea typeface="Times New Roman" panose="02020603050405020304" pitchFamily="18" charset="0"/>
                        </a:rPr>
                        <a:t>p</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7">
                <a:tc gridSpan="4">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Estrategia liderazgo en costos (p = 0.05)</a:t>
                      </a:r>
                      <a:endParaRPr lang="es-EC"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380207">
                <a:tc rowSpan="3">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Likert E.LC</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2014</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0.039</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0.889</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80207">
                <a:tc vMerge="1">
                  <a:txBody>
                    <a:bodyPr/>
                    <a:lstStyle/>
                    <a:p>
                      <a:endParaRPr lang="es-EC"/>
                    </a:p>
                  </a:txBody>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-0.120</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0.670</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80207">
                <a:tc vMerge="1">
                  <a:txBody>
                    <a:bodyPr/>
                    <a:lstStyle/>
                    <a:p>
                      <a:endParaRPr lang="es-EC"/>
                    </a:p>
                  </a:txBody>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2016</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-0.328</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0.233</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80207">
                <a:tc rowSpan="2">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2014</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0.861</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&lt; 0.001</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80207">
                <a:tc vMerge="1">
                  <a:txBody>
                    <a:bodyPr/>
                    <a:lstStyle/>
                    <a:p>
                      <a:endParaRPr lang="es-EC"/>
                    </a:p>
                  </a:txBody>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2016</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0.732</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&lt;0.003</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80207">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2016</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0.811</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&lt; 0.001</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7">
                <a:tc gridSpan="4">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Estrategia diferenciación (p = 0.05)</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325892">
                <a:tc rowSpan="3">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Likert E.D</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2014 </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-0.170</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0.598</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25892">
                <a:tc vMerge="1">
                  <a:txBody>
                    <a:bodyPr/>
                    <a:lstStyle/>
                    <a:p>
                      <a:endParaRPr lang="es-EC"/>
                    </a:p>
                  </a:txBody>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 </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-0.170</a:t>
                      </a:r>
                      <a:endParaRPr lang="es-EC"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0.598</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25892">
                <a:tc vMerge="1">
                  <a:txBody>
                    <a:bodyPr/>
                    <a:lstStyle/>
                    <a:p>
                      <a:endParaRPr lang="es-EC"/>
                    </a:p>
                  </a:txBody>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2016 </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-0.375</a:t>
                      </a:r>
                      <a:endParaRPr lang="es-EC"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0.230</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25892">
                <a:tc rowSpan="2">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2014 </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 </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0.923</a:t>
                      </a:r>
                      <a:endParaRPr lang="es-EC"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&lt; 0.001</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25892">
                <a:tc vMerge="1">
                  <a:txBody>
                    <a:bodyPr/>
                    <a:lstStyle/>
                    <a:p>
                      <a:endParaRPr lang="es-EC"/>
                    </a:p>
                  </a:txBody>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2016</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0.860</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&lt; 0.001</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25892">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2015</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effectLst/>
                          <a:latin typeface="Times New Roman" panose="02020603050405020304" pitchFamily="18" charset="0"/>
                          <a:ea typeface="Times New Roman" panose="02020603050405020304" pitchFamily="18" charset="0"/>
                        </a:rPr>
                        <a:t>Rentabilidad neta del activo  2016</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effectLst/>
                          <a:latin typeface="Times New Roman" panose="02020603050405020304" pitchFamily="18" charset="0"/>
                          <a:ea typeface="Times New Roman" panose="02020603050405020304" pitchFamily="18" charset="0"/>
                        </a:rPr>
                        <a:t>0.797</a:t>
                      </a:r>
                      <a:endParaRPr lang="es-EC"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0.003</a:t>
                      </a:r>
                      <a:endParaRPr lang="es-EC"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ángulo 3"/>
          <p:cNvSpPr/>
          <p:nvPr/>
        </p:nvSpPr>
        <p:spPr>
          <a:xfrm>
            <a:off x="299392" y="0"/>
            <a:ext cx="5780685" cy="548099"/>
          </a:xfrm>
          <a:prstGeom prst="rect">
            <a:avLst/>
          </a:prstGeom>
        </p:spPr>
        <p:txBody>
          <a:bodyPr wrap="none">
            <a:spAutoFit/>
          </a:bodyPr>
          <a:lstStyle/>
          <a:p>
            <a:pPr algn="just">
              <a:lnSpc>
                <a:spcPct val="115000"/>
              </a:lnSpc>
              <a:spcBef>
                <a:spcPts val="600"/>
              </a:spcBef>
              <a:spcAft>
                <a:spcPts val="600"/>
              </a:spcAft>
            </a:pPr>
            <a:r>
              <a:rPr lang="es-EC" sz="2800" b="1" dirty="0" smtClean="0">
                <a:effectLst/>
                <a:latin typeface="Times New Roman" panose="02020603050405020304" pitchFamily="18" charset="0"/>
                <a:ea typeface="Calibri" panose="020F0502020204030204" pitchFamily="34" charset="0"/>
              </a:rPr>
              <a:t>Análisis de correlación de </a:t>
            </a:r>
            <a:r>
              <a:rPr lang="es-EC" sz="2800" b="1" dirty="0" err="1" smtClean="0">
                <a:effectLst/>
                <a:latin typeface="Times New Roman" panose="02020603050405020304" pitchFamily="18" charset="0"/>
                <a:ea typeface="Calibri" panose="020F0502020204030204" pitchFamily="34" charset="0"/>
              </a:rPr>
              <a:t>Spearman</a:t>
            </a:r>
            <a:endParaRPr lang="es-EC" sz="2800" b="1" dirty="0">
              <a:effectLst/>
              <a:latin typeface="Times New Roman" panose="02020603050405020304" pitchFamily="18" charset="0"/>
              <a:ea typeface="Calibri" panose="020F0502020204030204" pitchFamily="34" charset="0"/>
            </a:endParaRPr>
          </a:p>
        </p:txBody>
      </p:sp>
      <p:sp>
        <p:nvSpPr>
          <p:cNvPr id="2" name="Rectángulo 1"/>
          <p:cNvSpPr/>
          <p:nvPr/>
        </p:nvSpPr>
        <p:spPr>
          <a:xfrm>
            <a:off x="819057" y="548099"/>
            <a:ext cx="10522039"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valores próximos a 1 cuando la correlación es fuerte y positiva, y valores próximos -1 cuando la correlación es fuerte y </a:t>
            </a:r>
            <a:r>
              <a:rPr lang="es-EC" dirty="0" smtClean="0">
                <a:latin typeface="Times New Roman" panose="02020603050405020304" pitchFamily="18" charset="0"/>
                <a:ea typeface="Calibri" panose="020F0502020204030204" pitchFamily="34" charset="0"/>
              </a:rPr>
              <a:t>negativa</a:t>
            </a:r>
            <a:r>
              <a:rPr lang="es-EC" dirty="0">
                <a:latin typeface="Times New Roman" panose="02020603050405020304" pitchFamily="18" charset="0"/>
                <a:ea typeface="Calibri" panose="020F0502020204030204" pitchFamily="34" charset="0"/>
              </a:rPr>
              <a:t>.</a:t>
            </a:r>
            <a:r>
              <a:rPr lang="es-EC" dirty="0" smtClean="0">
                <a:latin typeface="Times New Roman" panose="02020603050405020304" pitchFamily="18" charset="0"/>
                <a:ea typeface="Calibri" panose="020F0502020204030204" pitchFamily="34" charset="0"/>
              </a:rPr>
              <a:t> Los </a:t>
            </a:r>
            <a:r>
              <a:rPr lang="es-EC" dirty="0">
                <a:latin typeface="Times New Roman" panose="02020603050405020304" pitchFamily="18" charset="0"/>
                <a:ea typeface="Calibri" panose="020F0502020204030204" pitchFamily="34" charset="0"/>
              </a:rPr>
              <a:t>valores próximos a 0 indican que no hay correlación lineal </a:t>
            </a:r>
            <a:endParaRPr lang="es-EC" dirty="0"/>
          </a:p>
        </p:txBody>
      </p:sp>
    </p:spTree>
    <p:extLst>
      <p:ext uri="{BB962C8B-B14F-4D97-AF65-F5344CB8AC3E}">
        <p14:creationId xmlns:p14="http://schemas.microsoft.com/office/powerpoint/2010/main" val="191713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164741755"/>
              </p:ext>
            </p:extLst>
          </p:nvPr>
        </p:nvGraphicFramePr>
        <p:xfrm>
          <a:off x="296214" y="1017432"/>
          <a:ext cx="11616744" cy="5447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793155" y="94102"/>
            <a:ext cx="2877712"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Objetivos</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154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9391" y="380475"/>
            <a:ext cx="5732895" cy="5851392"/>
          </a:xfrm>
          <a:prstGeom prst="rect">
            <a:avLst/>
          </a:prstGeom>
        </p:spPr>
      </p:pic>
      <p:sp>
        <p:nvSpPr>
          <p:cNvPr id="3" name="Rectángulo 2"/>
          <p:cNvSpPr/>
          <p:nvPr/>
        </p:nvSpPr>
        <p:spPr>
          <a:xfrm>
            <a:off x="771515" y="5908701"/>
            <a:ext cx="4908645" cy="646331"/>
          </a:xfrm>
          <a:prstGeom prst="rect">
            <a:avLst/>
          </a:prstGeom>
        </p:spPr>
        <p:txBody>
          <a:bodyPr wrap="square">
            <a:spAutoFit/>
          </a:bodyPr>
          <a:lstStyle/>
          <a:p>
            <a:r>
              <a:rPr lang="es-EC" i="1" dirty="0" smtClean="0">
                <a:effectLst/>
                <a:latin typeface="Times New Roman" panose="02020603050405020304" pitchFamily="18" charset="0"/>
                <a:ea typeface="Calibri" panose="020F0502020204030204" pitchFamily="34" charset="0"/>
              </a:rPr>
              <a:t>Figura 28.</a:t>
            </a:r>
            <a:r>
              <a:rPr lang="es-EC" dirty="0" smtClean="0">
                <a:effectLst/>
                <a:latin typeface="Times New Roman" panose="02020603050405020304" pitchFamily="18" charset="0"/>
                <a:ea typeface="Calibri" panose="020F0502020204030204" pitchFamily="34" charset="0"/>
              </a:rPr>
              <a:t> Matriz de covarianza para la estrategia Liderazgo en costos</a:t>
            </a:r>
            <a:endParaRPr lang="es-EC" dirty="0"/>
          </a:p>
        </p:txBody>
      </p:sp>
      <p:pic>
        <p:nvPicPr>
          <p:cNvPr id="4" name="Imagen 3"/>
          <p:cNvPicPr>
            <a:picLocks noChangeAspect="1"/>
          </p:cNvPicPr>
          <p:nvPr/>
        </p:nvPicPr>
        <p:blipFill>
          <a:blip r:embed="rId3"/>
          <a:stretch>
            <a:fillRect/>
          </a:stretch>
        </p:blipFill>
        <p:spPr>
          <a:xfrm>
            <a:off x="6092286" y="380475"/>
            <a:ext cx="5732895" cy="5851392"/>
          </a:xfrm>
          <a:prstGeom prst="rect">
            <a:avLst/>
          </a:prstGeom>
        </p:spPr>
      </p:pic>
      <p:sp>
        <p:nvSpPr>
          <p:cNvPr id="5" name="Rectángulo 4"/>
          <p:cNvSpPr/>
          <p:nvPr/>
        </p:nvSpPr>
        <p:spPr>
          <a:xfrm>
            <a:off x="6504410" y="5908701"/>
            <a:ext cx="4908645" cy="646331"/>
          </a:xfrm>
          <a:prstGeom prst="rect">
            <a:avLst/>
          </a:prstGeom>
        </p:spPr>
        <p:txBody>
          <a:bodyPr wrap="square">
            <a:spAutoFit/>
          </a:bodyPr>
          <a:lstStyle/>
          <a:p>
            <a:r>
              <a:rPr lang="es-EC" i="1" dirty="0" smtClean="0">
                <a:effectLst/>
                <a:latin typeface="Times New Roman" panose="02020603050405020304" pitchFamily="18" charset="0"/>
                <a:ea typeface="Calibri" panose="020F0502020204030204" pitchFamily="34" charset="0"/>
              </a:rPr>
              <a:t>Figura 29.</a:t>
            </a:r>
            <a:r>
              <a:rPr lang="es-EC" dirty="0" smtClean="0">
                <a:effectLst/>
                <a:latin typeface="Times New Roman" panose="02020603050405020304" pitchFamily="18" charset="0"/>
                <a:ea typeface="Calibri" panose="020F0502020204030204" pitchFamily="34" charset="0"/>
              </a:rPr>
              <a:t> Matriz de covarianza para la estrategia diferenciación</a:t>
            </a:r>
            <a:endParaRPr lang="es-EC" dirty="0"/>
          </a:p>
        </p:txBody>
      </p:sp>
    </p:spTree>
    <p:extLst>
      <p:ext uri="{BB962C8B-B14F-4D97-AF65-F5344CB8AC3E}">
        <p14:creationId xmlns:p14="http://schemas.microsoft.com/office/powerpoint/2010/main" val="282369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04967" y="217522"/>
            <a:ext cx="9660145" cy="584775"/>
          </a:xfrm>
          <a:prstGeom prst="rect">
            <a:avLst/>
          </a:prstGeom>
          <a:noFill/>
        </p:spPr>
        <p:txBody>
          <a:bodyPr wrap="none" rtlCol="0">
            <a:spAutoFit/>
          </a:bodyPr>
          <a:lstStyle/>
          <a:p>
            <a:r>
              <a:rPr lang="es-EC" sz="3200" b="1" dirty="0" smtClean="0">
                <a:latin typeface="Times New Roman" panose="02020603050405020304" pitchFamily="18" charset="0"/>
                <a:cs typeface="Times New Roman" panose="02020603050405020304" pitchFamily="18" charset="0"/>
              </a:rPr>
              <a:t>Ajuste por regresión polinómica – Liderazgo en costos</a:t>
            </a:r>
            <a:endParaRPr lang="es-EC"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641445" y="5991367"/>
            <a:ext cx="10385945" cy="369332"/>
          </a:xfrm>
          <a:prstGeom prst="rect">
            <a:avLst/>
          </a:prstGeom>
        </p:spPr>
        <p:txBody>
          <a:bodyPr wrap="square">
            <a:spAutoFit/>
          </a:bodyPr>
          <a:lstStyle/>
          <a:p>
            <a:r>
              <a:rPr lang="es-EC" i="1" dirty="0" smtClean="0">
                <a:effectLst/>
                <a:latin typeface="Times New Roman" panose="02020603050405020304" pitchFamily="18" charset="0"/>
                <a:ea typeface="Calibri" panose="020F0502020204030204" pitchFamily="34" charset="0"/>
              </a:rPr>
              <a:t>Figura 30.</a:t>
            </a:r>
            <a:r>
              <a:rPr lang="es-EC" dirty="0" smtClean="0">
                <a:effectLst/>
                <a:latin typeface="Times New Roman" panose="02020603050405020304" pitchFamily="18" charset="0"/>
                <a:ea typeface="Calibri" panose="020F0502020204030204" pitchFamily="34" charset="0"/>
              </a:rPr>
              <a:t> Ajuste por regresión cúbica del factor Likert liderazgo en costos vs Rentabilidad neta del activo</a:t>
            </a:r>
            <a:endParaRPr lang="es-EC" dirty="0"/>
          </a:p>
        </p:txBody>
      </p:sp>
      <p:pic>
        <p:nvPicPr>
          <p:cNvPr id="5" name="Imagen 4"/>
          <p:cNvPicPr/>
          <p:nvPr/>
        </p:nvPicPr>
        <p:blipFill>
          <a:blip r:embed="rId2"/>
          <a:stretch>
            <a:fillRect/>
          </a:stretch>
        </p:blipFill>
        <p:spPr>
          <a:xfrm>
            <a:off x="641445" y="940158"/>
            <a:ext cx="10679085" cy="5051209"/>
          </a:xfrm>
          <a:prstGeom prst="rect">
            <a:avLst/>
          </a:prstGeom>
          <a:ln w="6350">
            <a:solidFill>
              <a:schemeClr val="tx1"/>
            </a:solidFill>
          </a:ln>
        </p:spPr>
      </p:pic>
    </p:spTree>
    <p:extLst>
      <p:ext uri="{BB962C8B-B14F-4D97-AF65-F5344CB8AC3E}">
        <p14:creationId xmlns:p14="http://schemas.microsoft.com/office/powerpoint/2010/main" val="649013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4971" y="162932"/>
            <a:ext cx="8921738" cy="584775"/>
          </a:xfrm>
          <a:prstGeom prst="rect">
            <a:avLst/>
          </a:prstGeom>
          <a:noFill/>
        </p:spPr>
        <p:txBody>
          <a:bodyPr wrap="none" rtlCol="0">
            <a:spAutoFit/>
          </a:bodyPr>
          <a:lstStyle/>
          <a:p>
            <a:r>
              <a:rPr lang="es-EC" sz="3200" b="1" dirty="0" smtClean="0">
                <a:latin typeface="Times New Roman" panose="02020603050405020304" pitchFamily="18" charset="0"/>
                <a:cs typeface="Times New Roman" panose="02020603050405020304" pitchFamily="18" charset="0"/>
              </a:rPr>
              <a:t>Ajuste por regresión polinómica – Diferenciación</a:t>
            </a:r>
            <a:endParaRPr lang="es-EC" sz="32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504971" y="5704765"/>
            <a:ext cx="10972800" cy="646331"/>
          </a:xfrm>
          <a:prstGeom prst="rect">
            <a:avLst/>
          </a:prstGeom>
        </p:spPr>
        <p:txBody>
          <a:bodyPr wrap="square">
            <a:spAutoFit/>
          </a:bodyPr>
          <a:lstStyle/>
          <a:p>
            <a:r>
              <a:rPr lang="es-EC" i="1" dirty="0" smtClean="0">
                <a:effectLst/>
                <a:latin typeface="Times New Roman" panose="02020603050405020304" pitchFamily="18" charset="0"/>
                <a:ea typeface="Calibri" panose="020F0502020204030204" pitchFamily="34" charset="0"/>
              </a:rPr>
              <a:t>Figura 31.</a:t>
            </a:r>
            <a:r>
              <a:rPr lang="es-EC" dirty="0" smtClean="0">
                <a:effectLst/>
                <a:latin typeface="Times New Roman" panose="02020603050405020304" pitchFamily="18" charset="0"/>
                <a:ea typeface="Calibri" panose="020F0502020204030204" pitchFamily="34" charset="0"/>
              </a:rPr>
              <a:t> Ajuste por regresión cuadrática del factor Likert estrategia de diferenciación vs Rentabilidad neta del activo</a:t>
            </a:r>
            <a:endParaRPr lang="es-EC" dirty="0"/>
          </a:p>
        </p:txBody>
      </p:sp>
      <p:pic>
        <p:nvPicPr>
          <p:cNvPr id="6" name="Imagen 5"/>
          <p:cNvPicPr/>
          <p:nvPr/>
        </p:nvPicPr>
        <p:blipFill>
          <a:blip r:embed="rId2"/>
          <a:stretch>
            <a:fillRect/>
          </a:stretch>
        </p:blipFill>
        <p:spPr>
          <a:xfrm>
            <a:off x="504971" y="970923"/>
            <a:ext cx="10972800" cy="4733841"/>
          </a:xfrm>
          <a:prstGeom prst="rect">
            <a:avLst/>
          </a:prstGeom>
          <a:ln w="6350">
            <a:solidFill>
              <a:schemeClr val="tx1"/>
            </a:solidFill>
          </a:ln>
        </p:spPr>
      </p:pic>
    </p:spTree>
    <p:extLst>
      <p:ext uri="{BB962C8B-B14F-4D97-AF65-F5344CB8AC3E}">
        <p14:creationId xmlns:p14="http://schemas.microsoft.com/office/powerpoint/2010/main" val="1791507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457" y="228178"/>
            <a:ext cx="6151620" cy="584775"/>
          </a:xfrm>
          <a:prstGeom prst="rect">
            <a:avLst/>
          </a:prstGeom>
        </p:spPr>
        <p:txBody>
          <a:bodyPr wrap="none">
            <a:spAutoFit/>
          </a:bodyPr>
          <a:lstStyle/>
          <a:p>
            <a:r>
              <a:rPr lang="es-EC" sz="3200" b="1" dirty="0" smtClean="0">
                <a:effectLst/>
                <a:latin typeface="Times New Roman" panose="02020603050405020304" pitchFamily="18" charset="0"/>
                <a:ea typeface="Calibri" panose="020F0502020204030204" pitchFamily="34" charset="0"/>
              </a:rPr>
              <a:t>Factores económicos en el periodo</a:t>
            </a:r>
            <a:endParaRPr lang="es-EC" sz="3200" b="1" dirty="0"/>
          </a:p>
        </p:txBody>
      </p:sp>
      <p:graphicFrame>
        <p:nvGraphicFramePr>
          <p:cNvPr id="5" name="Gráfico 4"/>
          <p:cNvGraphicFramePr/>
          <p:nvPr>
            <p:extLst>
              <p:ext uri="{D42A27DB-BD31-4B8C-83A1-F6EECF244321}">
                <p14:modId xmlns:p14="http://schemas.microsoft.com/office/powerpoint/2010/main" val="139457199"/>
              </p:ext>
            </p:extLst>
          </p:nvPr>
        </p:nvGraphicFramePr>
        <p:xfrm>
          <a:off x="709684" y="1023582"/>
          <a:ext cx="10849969" cy="52680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4214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6346" y="588244"/>
            <a:ext cx="4338624" cy="584775"/>
          </a:xfrm>
          <a:prstGeom prst="rect">
            <a:avLst/>
          </a:prstGeom>
        </p:spPr>
        <p:txBody>
          <a:bodyPr wrap="none">
            <a:spAutoFit/>
          </a:bodyPr>
          <a:lstStyle/>
          <a:p>
            <a:r>
              <a:rPr lang="es-EC" sz="3200" b="1" dirty="0" smtClean="0">
                <a:effectLst/>
                <a:latin typeface="Times New Roman" panose="02020603050405020304" pitchFamily="18" charset="0"/>
                <a:ea typeface="Calibri" panose="020F0502020204030204" pitchFamily="34" charset="0"/>
              </a:rPr>
              <a:t>Análisis de la entrevista</a:t>
            </a:r>
            <a:endParaRPr lang="es-EC" sz="4400" b="1" dirty="0"/>
          </a:p>
        </p:txBody>
      </p:sp>
      <p:graphicFrame>
        <p:nvGraphicFramePr>
          <p:cNvPr id="4" name="Tabla 3"/>
          <p:cNvGraphicFramePr>
            <a:graphicFrameLocks noGrp="1"/>
          </p:cNvGraphicFramePr>
          <p:nvPr>
            <p:extLst>
              <p:ext uri="{D42A27DB-BD31-4B8C-83A1-F6EECF244321}">
                <p14:modId xmlns:p14="http://schemas.microsoft.com/office/powerpoint/2010/main" val="2162871137"/>
              </p:ext>
            </p:extLst>
          </p:nvPr>
        </p:nvGraphicFramePr>
        <p:xfrm>
          <a:off x="736979" y="1068763"/>
          <a:ext cx="10768084" cy="2182422"/>
        </p:xfrm>
        <a:graphic>
          <a:graphicData uri="http://schemas.openxmlformats.org/drawingml/2006/table">
            <a:tbl>
              <a:tblPr firstRow="1" firstCol="1" bandRow="1"/>
              <a:tblGrid>
                <a:gridCol w="1966083"/>
                <a:gridCol w="2722267"/>
                <a:gridCol w="2529176"/>
                <a:gridCol w="2008101"/>
                <a:gridCol w="1542457"/>
              </a:tblGrid>
              <a:tr h="655094">
                <a:tc>
                  <a:txBody>
                    <a:bodyPr/>
                    <a:lstStyle/>
                    <a:p>
                      <a:pPr algn="ctr">
                        <a:lnSpc>
                          <a:spcPct val="150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Empresa a la que pertenece</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Cargo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Edad</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02">
                <a:tc>
                  <a:txBody>
                    <a:bodyPr/>
                    <a:lstStyle/>
                    <a:p>
                      <a:pPr algn="ctr">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Carlos Rizor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Box</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Profesional en Deportes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Gerente General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491320">
                <a:tc>
                  <a:txBody>
                    <a:bodyPr/>
                    <a:lstStyle/>
                    <a:p>
                      <a:pPr algn="ctr">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Bryan Sosa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Box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Ingeniero Comercial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Healt</a:t>
                      </a: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Coach Training</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 name="Diagrama 4"/>
          <p:cNvGraphicFramePr/>
          <p:nvPr>
            <p:extLst>
              <p:ext uri="{D42A27DB-BD31-4B8C-83A1-F6EECF244321}">
                <p14:modId xmlns:p14="http://schemas.microsoft.com/office/powerpoint/2010/main" val="4113698891"/>
              </p:ext>
            </p:extLst>
          </p:nvPr>
        </p:nvGraphicFramePr>
        <p:xfrm>
          <a:off x="736979" y="3275464"/>
          <a:ext cx="11150221" cy="3234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379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3"/>
          <p:cNvGraphicFramePr>
            <a:graphicFrameLocks/>
          </p:cNvGraphicFramePr>
          <p:nvPr>
            <p:extLst>
              <p:ext uri="{D42A27DB-BD31-4B8C-83A1-F6EECF244321}">
                <p14:modId xmlns:p14="http://schemas.microsoft.com/office/powerpoint/2010/main" val="2145082381"/>
              </p:ext>
            </p:extLst>
          </p:nvPr>
        </p:nvGraphicFramePr>
        <p:xfrm>
          <a:off x="410134" y="935337"/>
          <a:ext cx="10781030" cy="520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10134" y="104340"/>
            <a:ext cx="4253087" cy="830997"/>
          </a:xfrm>
          <a:prstGeom prst="rect">
            <a:avLst/>
          </a:prstGeom>
        </p:spPr>
        <p:txBody>
          <a:bodyPr wrap="none">
            <a:spAutoFit/>
          </a:bodyPr>
          <a:lstStyle/>
          <a:p>
            <a:pPr algn="ctr">
              <a:lnSpc>
                <a:spcPct val="150000"/>
              </a:lnSpc>
              <a:spcBef>
                <a:spcPts val="600"/>
              </a:spcBef>
              <a:spcAft>
                <a:spcPts val="600"/>
              </a:spcAft>
            </a:pPr>
            <a:r>
              <a:rPr lang="es-EC" sz="3200" b="1" kern="0" cap="all" dirty="0" smtClean="0">
                <a:effectLst/>
                <a:latin typeface="Times New Roman" panose="02020603050405020304" pitchFamily="18" charset="0"/>
                <a:ea typeface="Calibri Light" panose="020F0302020204030204" pitchFamily="34" charset="0"/>
              </a:rPr>
              <a:t>C</a:t>
            </a:r>
            <a:r>
              <a:rPr lang="es-EC" sz="3200" b="1" kern="0" dirty="0" smtClean="0">
                <a:effectLst/>
                <a:latin typeface="Times New Roman" panose="02020603050405020304" pitchFamily="18" charset="0"/>
                <a:ea typeface="Calibri Light" panose="020F0302020204030204" pitchFamily="34" charset="0"/>
              </a:rPr>
              <a:t>apítulo</a:t>
            </a:r>
            <a:r>
              <a:rPr lang="es-EC" sz="3200" b="1" kern="0" cap="all" dirty="0" smtClean="0">
                <a:effectLst/>
                <a:latin typeface="Times New Roman" panose="02020603050405020304" pitchFamily="18" charset="0"/>
                <a:ea typeface="Calibri Light" panose="020F0302020204030204" pitchFamily="34" charset="0"/>
              </a:rPr>
              <a:t> IV. P</a:t>
            </a:r>
            <a:r>
              <a:rPr lang="es-EC" sz="3200" b="1" kern="0" dirty="0" smtClean="0">
                <a:effectLst/>
                <a:latin typeface="Times New Roman" panose="02020603050405020304" pitchFamily="18" charset="0"/>
                <a:ea typeface="Calibri Light" panose="020F0302020204030204" pitchFamily="34" charset="0"/>
              </a:rPr>
              <a:t>ropuesta</a:t>
            </a:r>
            <a:endParaRPr lang="es-EC" sz="3200" b="1" kern="0" cap="all" dirty="0">
              <a:effectLst/>
              <a:latin typeface="Times New Roman" panose="02020603050405020304" pitchFamily="18" charset="0"/>
              <a:ea typeface="Calibri Light" panose="020F0302020204030204" pitchFamily="34" charset="0"/>
            </a:endParaRPr>
          </a:p>
        </p:txBody>
      </p:sp>
    </p:spTree>
    <p:extLst>
      <p:ext uri="{BB962C8B-B14F-4D97-AF65-F5344CB8AC3E}">
        <p14:creationId xmlns:p14="http://schemas.microsoft.com/office/powerpoint/2010/main" val="1673269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96493252"/>
              </p:ext>
            </p:extLst>
          </p:nvPr>
        </p:nvGraphicFramePr>
        <p:xfrm>
          <a:off x="0" y="259307"/>
          <a:ext cx="12192000" cy="6237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796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231418730"/>
              </p:ext>
            </p:extLst>
          </p:nvPr>
        </p:nvGraphicFramePr>
        <p:xfrm>
          <a:off x="103031" y="878621"/>
          <a:ext cx="11729577" cy="5604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41443" y="109180"/>
            <a:ext cx="3352200" cy="769441"/>
          </a:xfrm>
          <a:prstGeom prst="rect">
            <a:avLst/>
          </a:prstGeom>
          <a:noFill/>
        </p:spPr>
        <p:txBody>
          <a:bodyPr wrap="none" rtlCol="0">
            <a:spAutoFit/>
          </a:bodyPr>
          <a:lstStyle/>
          <a:p>
            <a:r>
              <a:rPr lang="es-EC" sz="4400" b="1" dirty="0" smtClean="0">
                <a:latin typeface="Times New Roman" panose="02020603050405020304" pitchFamily="18" charset="0"/>
                <a:cs typeface="Times New Roman" panose="02020603050405020304" pitchFamily="18" charset="0"/>
              </a:rPr>
              <a:t>Conclusiones</a:t>
            </a:r>
            <a:endParaRPr lang="es-EC"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965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08380" y="172942"/>
            <a:ext cx="8579798" cy="1870931"/>
            <a:chOff x="4868993" y="3724181"/>
            <a:chExt cx="6472291" cy="1870931"/>
          </a:xfrm>
        </p:grpSpPr>
        <p:sp>
          <p:nvSpPr>
            <p:cNvPr id="9" name="Rectángulo redondeado 8"/>
            <p:cNvSpPr/>
            <p:nvPr/>
          </p:nvSpPr>
          <p:spPr>
            <a:xfrm>
              <a:off x="4868993" y="3724181"/>
              <a:ext cx="6472291" cy="187093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24000"/>
              </a:schemeClr>
            </a:fillRef>
            <a:effectRef idx="0">
              <a:schemeClr val="accent1">
                <a:alpha val="90000"/>
                <a:hueOff val="0"/>
                <a:satOff val="0"/>
                <a:lumOff val="0"/>
                <a:alphaOff val="-24000"/>
              </a:schemeClr>
            </a:effectRef>
            <a:fontRef idx="minor">
              <a:schemeClr val="lt1"/>
            </a:fontRef>
          </p:style>
        </p:sp>
        <p:sp>
          <p:nvSpPr>
            <p:cNvPr id="10" name="Rectángulo 9"/>
            <p:cNvSpPr/>
            <p:nvPr/>
          </p:nvSpPr>
          <p:spPr>
            <a:xfrm>
              <a:off x="4923791" y="3778979"/>
              <a:ext cx="6362695" cy="1761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kern="1200" dirty="0" smtClean="0">
                  <a:solidFill>
                    <a:schemeClr val="tx1"/>
                  </a:solidFill>
                </a:rPr>
                <a:t>Método de </a:t>
              </a:r>
              <a:r>
                <a:rPr lang="es-EC" kern="1200" dirty="0" err="1" smtClean="0">
                  <a:solidFill>
                    <a:schemeClr val="tx1"/>
                  </a:solidFill>
                </a:rPr>
                <a:t>Shapiro-Wilk</a:t>
              </a:r>
              <a:r>
                <a:rPr lang="es-EC" kern="1200" dirty="0" smtClean="0">
                  <a:solidFill>
                    <a:schemeClr val="tx1"/>
                  </a:solidFill>
                </a:rPr>
                <a:t> - distribución no es normal.</a:t>
              </a:r>
            </a:p>
            <a:p>
              <a:pPr lvl="0" algn="ctr" defTabSz="622300">
                <a:lnSpc>
                  <a:spcPct val="90000"/>
                </a:lnSpc>
                <a:spcBef>
                  <a:spcPct val="0"/>
                </a:spcBef>
                <a:spcAft>
                  <a:spcPct val="35000"/>
                </a:spcAft>
              </a:pPr>
              <a:r>
                <a:rPr lang="es-EC" kern="1200" dirty="0" smtClean="0">
                  <a:solidFill>
                    <a:schemeClr val="tx1"/>
                  </a:solidFill>
                </a:rPr>
                <a:t>Test del coeficiente de correlación de </a:t>
              </a:r>
              <a:r>
                <a:rPr lang="es-EC" kern="1200" dirty="0" err="1" smtClean="0">
                  <a:solidFill>
                    <a:schemeClr val="tx1"/>
                  </a:solidFill>
                </a:rPr>
                <a:t>Spearman</a:t>
              </a:r>
              <a:r>
                <a:rPr lang="es-EC" kern="1200" dirty="0" smtClean="0">
                  <a:solidFill>
                    <a:schemeClr val="tx1"/>
                  </a:solidFill>
                </a:rPr>
                <a:t> - no existe una correlación adecuada entre las variables predeterminadas. </a:t>
              </a:r>
            </a:p>
            <a:p>
              <a:pPr lvl="0" algn="ctr" defTabSz="622300">
                <a:lnSpc>
                  <a:spcPct val="90000"/>
                </a:lnSpc>
                <a:spcBef>
                  <a:spcPct val="0"/>
                </a:spcBef>
                <a:spcAft>
                  <a:spcPct val="35000"/>
                </a:spcAft>
              </a:pPr>
              <a:r>
                <a:rPr lang="es-EC" kern="1200" dirty="0" smtClean="0">
                  <a:solidFill>
                    <a:schemeClr val="tx1"/>
                  </a:solidFill>
                </a:rPr>
                <a:t>Existe una correlación entre estas a partir de sus comportamientos frente a otros productos en el mercado. </a:t>
              </a:r>
              <a:endParaRPr lang="es-EC" kern="1200" dirty="0">
                <a:solidFill>
                  <a:schemeClr val="tx1"/>
                </a:solidFill>
              </a:endParaRPr>
            </a:p>
          </p:txBody>
        </p:sp>
      </p:grpSp>
      <p:grpSp>
        <p:nvGrpSpPr>
          <p:cNvPr id="3" name="Grupo 2"/>
          <p:cNvGrpSpPr/>
          <p:nvPr/>
        </p:nvGrpSpPr>
        <p:grpSpPr>
          <a:xfrm>
            <a:off x="2220657" y="2258267"/>
            <a:ext cx="8615995" cy="1999317"/>
            <a:chOff x="4855341" y="1373889"/>
            <a:chExt cx="6499597" cy="1999317"/>
          </a:xfrm>
        </p:grpSpPr>
        <p:sp>
          <p:nvSpPr>
            <p:cNvPr id="7" name="Rectángulo redondeado 6"/>
            <p:cNvSpPr/>
            <p:nvPr/>
          </p:nvSpPr>
          <p:spPr>
            <a:xfrm>
              <a:off x="4855341" y="1373889"/>
              <a:ext cx="6499597" cy="199931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32000"/>
              </a:schemeClr>
            </a:fillRef>
            <a:effectRef idx="0">
              <a:schemeClr val="accent1">
                <a:alpha val="90000"/>
                <a:hueOff val="0"/>
                <a:satOff val="0"/>
                <a:lumOff val="0"/>
                <a:alphaOff val="-32000"/>
              </a:schemeClr>
            </a:effectRef>
            <a:fontRef idx="minor">
              <a:schemeClr val="lt1"/>
            </a:fontRef>
          </p:style>
        </p:sp>
        <p:sp>
          <p:nvSpPr>
            <p:cNvPr id="8" name="Rectángulo 7"/>
            <p:cNvSpPr/>
            <p:nvPr/>
          </p:nvSpPr>
          <p:spPr>
            <a:xfrm>
              <a:off x="4913899" y="1432447"/>
              <a:ext cx="6382481" cy="1882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2000" kern="1200" dirty="0" smtClean="0">
                  <a:solidFill>
                    <a:schemeClr val="tx1"/>
                  </a:solidFill>
                </a:rPr>
                <a:t>Análisis por regresión polinómica</a:t>
              </a:r>
            </a:p>
            <a:p>
              <a:pPr lvl="0" algn="ctr" defTabSz="622300">
                <a:lnSpc>
                  <a:spcPct val="90000"/>
                </a:lnSpc>
                <a:spcBef>
                  <a:spcPct val="0"/>
                </a:spcBef>
                <a:spcAft>
                  <a:spcPct val="35000"/>
                </a:spcAft>
              </a:pPr>
              <a:r>
                <a:rPr lang="es-EC" sz="2000" kern="1200" dirty="0" smtClean="0">
                  <a:solidFill>
                    <a:schemeClr val="tx1"/>
                  </a:solidFill>
                </a:rPr>
                <a:t>90% aplicación de la estrategia - cumplen con la hipótesis planteada</a:t>
              </a:r>
            </a:p>
            <a:p>
              <a:pPr lvl="0" algn="ctr" defTabSz="622300">
                <a:lnSpc>
                  <a:spcPct val="90000"/>
                </a:lnSpc>
                <a:spcBef>
                  <a:spcPct val="0"/>
                </a:spcBef>
                <a:spcAft>
                  <a:spcPct val="35000"/>
                </a:spcAft>
              </a:pPr>
              <a:r>
                <a:rPr lang="es-EC" sz="2000" kern="1200" dirty="0" smtClean="0">
                  <a:solidFill>
                    <a:schemeClr val="tx1"/>
                  </a:solidFill>
                </a:rPr>
                <a:t>Varían en la rentabilidad - no se ajustan al comportamiento promedio de la aplicación de las estrategias - no cumplen la hipótesis dada</a:t>
              </a:r>
              <a:endParaRPr lang="es-EC" sz="2000" kern="1200" dirty="0">
                <a:solidFill>
                  <a:schemeClr val="tx1"/>
                </a:solidFill>
              </a:endParaRPr>
            </a:p>
          </p:txBody>
        </p:sp>
      </p:grpSp>
      <p:grpSp>
        <p:nvGrpSpPr>
          <p:cNvPr id="4" name="Grupo 3"/>
          <p:cNvGrpSpPr/>
          <p:nvPr/>
        </p:nvGrpSpPr>
        <p:grpSpPr>
          <a:xfrm>
            <a:off x="3215830" y="4199026"/>
            <a:ext cx="8976170" cy="2658974"/>
            <a:chOff x="4841688" y="-578689"/>
            <a:chExt cx="6526903" cy="2173521"/>
          </a:xfrm>
        </p:grpSpPr>
        <p:sp>
          <p:nvSpPr>
            <p:cNvPr id="5" name="Rectángulo redondeado 4"/>
            <p:cNvSpPr/>
            <p:nvPr/>
          </p:nvSpPr>
          <p:spPr>
            <a:xfrm>
              <a:off x="4841688" y="471"/>
              <a:ext cx="6526903" cy="1022443"/>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6" name="Rectángulo 5"/>
            <p:cNvSpPr/>
            <p:nvPr/>
          </p:nvSpPr>
          <p:spPr>
            <a:xfrm>
              <a:off x="4901580" y="-578689"/>
              <a:ext cx="6467011" cy="2173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2000" dirty="0">
                  <a:solidFill>
                    <a:schemeClr val="tx1"/>
                  </a:solidFill>
                </a:rPr>
                <a:t>C</a:t>
              </a:r>
              <a:r>
                <a:rPr lang="es-EC" sz="2000" kern="1200" dirty="0" smtClean="0">
                  <a:solidFill>
                    <a:schemeClr val="tx1"/>
                  </a:solidFill>
                </a:rPr>
                <a:t>recimiento promedio del 1.5 % de la utilidad neta durante el periodo evaluado</a:t>
              </a:r>
            </a:p>
            <a:p>
              <a:pPr lvl="0" algn="ctr" defTabSz="622300">
                <a:lnSpc>
                  <a:spcPct val="90000"/>
                </a:lnSpc>
                <a:spcBef>
                  <a:spcPct val="0"/>
                </a:spcBef>
                <a:spcAft>
                  <a:spcPct val="35000"/>
                </a:spcAft>
              </a:pPr>
              <a:r>
                <a:rPr lang="es-EC" sz="2000" kern="1200" dirty="0" smtClean="0">
                  <a:solidFill>
                    <a:schemeClr val="tx1"/>
                  </a:solidFill>
                </a:rPr>
                <a:t>El 59.26% del total de la población encuestada - 16 centros fitness - 2013 y 2014</a:t>
              </a:r>
              <a:endParaRPr lang="es-EC" sz="2000" kern="1200" dirty="0">
                <a:solidFill>
                  <a:schemeClr val="tx1"/>
                </a:solidFill>
              </a:endParaRPr>
            </a:p>
          </p:txBody>
        </p:sp>
      </p:grpSp>
    </p:spTree>
    <p:extLst>
      <p:ext uri="{BB962C8B-B14F-4D97-AF65-F5344CB8AC3E}">
        <p14:creationId xmlns:p14="http://schemas.microsoft.com/office/powerpoint/2010/main" val="2034455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74257016"/>
              </p:ext>
            </p:extLst>
          </p:nvPr>
        </p:nvGraphicFramePr>
        <p:xfrm>
          <a:off x="641442" y="878620"/>
          <a:ext cx="11354939" cy="561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41443" y="109180"/>
            <a:ext cx="4477508" cy="769441"/>
          </a:xfrm>
          <a:prstGeom prst="rect">
            <a:avLst/>
          </a:prstGeom>
          <a:noFill/>
        </p:spPr>
        <p:txBody>
          <a:bodyPr wrap="none" rtlCol="0">
            <a:spAutoFit/>
          </a:bodyPr>
          <a:lstStyle/>
          <a:p>
            <a:r>
              <a:rPr lang="es-EC" sz="4400" b="1" dirty="0" smtClean="0">
                <a:latin typeface="Times New Roman" panose="02020603050405020304" pitchFamily="18" charset="0"/>
                <a:cs typeface="Times New Roman" panose="02020603050405020304" pitchFamily="18" charset="0"/>
              </a:rPr>
              <a:t>Recomendaciones</a:t>
            </a:r>
            <a:endParaRPr lang="es-EC"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920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72958" y="0"/>
            <a:ext cx="7414274"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Capítulo I: Marco Teórico</a:t>
            </a:r>
            <a:endParaRPr lang="es-E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ángulo 8"/>
          <p:cNvSpPr/>
          <p:nvPr/>
        </p:nvSpPr>
        <p:spPr>
          <a:xfrm>
            <a:off x="6143223" y="977957"/>
            <a:ext cx="5677546" cy="30162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180340" algn="just">
              <a:lnSpc>
                <a:spcPct val="150000"/>
              </a:lnSpc>
              <a:spcBef>
                <a:spcPts val="600"/>
              </a:spcBef>
              <a:spcAft>
                <a:spcPts val="600"/>
              </a:spcAft>
            </a:pPr>
            <a:r>
              <a:rPr lang="es-EC" sz="2000" b="1" dirty="0">
                <a:latin typeface="Times New Roman" panose="02020603050405020304" pitchFamily="18" charset="0"/>
                <a:cs typeface="Times New Roman" panose="02020603050405020304" pitchFamily="18" charset="0"/>
              </a:rPr>
              <a:t>Las estrategias competitivas </a:t>
            </a:r>
            <a:r>
              <a:rPr lang="es-EC" sz="2000" b="1" dirty="0" smtClean="0">
                <a:latin typeface="Times New Roman" panose="02020603050405020304" pitchFamily="18" charset="0"/>
                <a:cs typeface="Times New Roman" panose="02020603050405020304" pitchFamily="18" charset="0"/>
              </a:rPr>
              <a:t>genéricas de Michael Porter</a:t>
            </a:r>
            <a:endParaRPr lang="es-EC" sz="2000" b="1" dirty="0">
              <a:latin typeface="Times New Roman" panose="02020603050405020304" pitchFamily="18" charset="0"/>
              <a:cs typeface="Times New Roman" panose="02020603050405020304" pitchFamily="18" charset="0"/>
            </a:endParaRPr>
          </a:p>
          <a:p>
            <a:pPr indent="180340" algn="just">
              <a:lnSpc>
                <a:spcPct val="150000"/>
              </a:lnSpc>
              <a:spcBef>
                <a:spcPts val="600"/>
              </a:spcBef>
              <a:spcAft>
                <a:spcPts val="600"/>
              </a:spcAft>
            </a:pPr>
            <a:r>
              <a:rPr lang="es-EC" sz="1600" dirty="0">
                <a:latin typeface="Times New Roman" panose="02020603050405020304" pitchFamily="18" charset="0"/>
                <a:cs typeface="Times New Roman" panose="02020603050405020304" pitchFamily="18" charset="0"/>
              </a:rPr>
              <a:t>“La estrategia competitiva consiste en tomar acciones defensivas u ofensivas para establecer una posición defendible en una industria, para afrontar eficazmente las cinco fuerzas competitivas y con ello conseguir un excelente rendimiento sobre la inversión para la compañía” (Porter, 2006, p.51).</a:t>
            </a:r>
          </a:p>
        </p:txBody>
      </p:sp>
      <p:sp>
        <p:nvSpPr>
          <p:cNvPr id="17" name="Rectángulo 16"/>
          <p:cNvSpPr/>
          <p:nvPr/>
        </p:nvSpPr>
        <p:spPr>
          <a:xfrm>
            <a:off x="407832" y="975963"/>
            <a:ext cx="5091447" cy="28161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sz="2400" b="1" dirty="0" smtClean="0">
                <a:latin typeface="Times New Roman" panose="02020603050405020304" pitchFamily="18" charset="0"/>
                <a:ea typeface="Calibri" panose="020F0502020204030204" pitchFamily="34" charset="0"/>
              </a:rPr>
              <a:t>Las 5 fuerzas de Porter</a:t>
            </a:r>
          </a:p>
          <a:p>
            <a:endParaRPr lang="es-EC" dirty="0">
              <a:effectLst/>
              <a:latin typeface="Times New Roman" panose="02020603050405020304" pitchFamily="18" charset="0"/>
              <a:ea typeface="Calibri" panose="020F0502020204030204" pitchFamily="34" charset="0"/>
            </a:endParaRPr>
          </a:p>
          <a:p>
            <a:pPr algn="just">
              <a:lnSpc>
                <a:spcPct val="150000"/>
              </a:lnSpc>
            </a:pPr>
            <a:r>
              <a:rPr lang="es-EC" dirty="0" smtClean="0">
                <a:effectLst/>
                <a:latin typeface="Times New Roman" panose="02020603050405020304" pitchFamily="18" charset="0"/>
                <a:ea typeface="Calibri" panose="020F0502020204030204" pitchFamily="34" charset="0"/>
              </a:rPr>
              <a:t>“La comprensión de las fuerzas competitivas y sus causas subyacentes, revela los orígenes de la rentabilidad actual de un sector y brinda un marco para anticiparse a la competencia e </a:t>
            </a:r>
            <a:r>
              <a:rPr lang="es-EC" dirty="0" err="1" smtClean="0">
                <a:effectLst/>
                <a:latin typeface="Times New Roman" panose="02020603050405020304" pitchFamily="18" charset="0"/>
                <a:ea typeface="Calibri" panose="020F0502020204030204" pitchFamily="34" charset="0"/>
              </a:rPr>
              <a:t>inﬂuir</a:t>
            </a:r>
            <a:r>
              <a:rPr lang="es-EC" dirty="0" smtClean="0">
                <a:effectLst/>
                <a:latin typeface="Times New Roman" panose="02020603050405020304" pitchFamily="18" charset="0"/>
                <a:ea typeface="Calibri" panose="020F0502020204030204" pitchFamily="34" charset="0"/>
              </a:rPr>
              <a:t> en ella (y la rentabilidad) en el largo plazo” (Porter, 2008, p. 2).</a:t>
            </a:r>
            <a:endParaRPr lang="es-EC" dirty="0"/>
          </a:p>
        </p:txBody>
      </p:sp>
      <p:graphicFrame>
        <p:nvGraphicFramePr>
          <p:cNvPr id="19" name="Diagrama 18"/>
          <p:cNvGraphicFramePr/>
          <p:nvPr>
            <p:extLst>
              <p:ext uri="{D42A27DB-BD31-4B8C-83A1-F6EECF244321}">
                <p14:modId xmlns:p14="http://schemas.microsoft.com/office/powerpoint/2010/main" val="7097946"/>
              </p:ext>
            </p:extLst>
          </p:nvPr>
        </p:nvGraphicFramePr>
        <p:xfrm>
          <a:off x="296214" y="3979571"/>
          <a:ext cx="5563673" cy="2678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a 19"/>
          <p:cNvGraphicFramePr/>
          <p:nvPr>
            <p:extLst>
              <p:ext uri="{D42A27DB-BD31-4B8C-83A1-F6EECF244321}">
                <p14:modId xmlns:p14="http://schemas.microsoft.com/office/powerpoint/2010/main" val="787232596"/>
              </p:ext>
            </p:extLst>
          </p:nvPr>
        </p:nvGraphicFramePr>
        <p:xfrm>
          <a:off x="6143223" y="4481848"/>
          <a:ext cx="5677546"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0547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0375" y="962872"/>
            <a:ext cx="11518712" cy="554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Aranda, M. (18 de Julio de 2017). </a:t>
            </a:r>
            <a:r>
              <a:rPr kumimoji="0" lang="es-ES" altLang="es-EC" sz="14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Ciberconta</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http://ciberconta.unizar.es/leccion/egc/estrategiasgen.pdf</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Barral, R. (1999).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Fitness</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Estrategias competitivas : http://fitness.com.mx/gimnasios022.htm</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Bojorquez</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(2013).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Utilización del alfa de </a:t>
            </a:r>
            <a:r>
              <a:rPr kumimoji="0" lang="es-ES" altLang="es-EC" sz="14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Cronbach</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para validar la confiabilidad de un instrumento de medición.</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http://laccei.org/LACCEI2013-Cancun/RefereedPapers/RP065.pdf</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Carollo</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&amp; </a:t>
            </a:r>
            <a:r>
              <a:rPr kumimoji="0" lang="es-ES"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Pateiro</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(2011).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Departamento de Estadística e Investigación operativa.</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Extensiones del </a:t>
            </a:r>
            <a:r>
              <a:rPr kumimoji="0" lang="es-ES"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modélo</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regresión: http://eio.usc.es/eipc1/BASE/BASEMASTER/FORMULARIOS-PHP-DPTO/MATERIALES/Mat_50140122_Extensiones%20del%20modelo%20de%20regres.pdf</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Castro, E. (2010). LAS ESTRATEGIAS COMPETITIVAS Y SU IMPORTANCIA EN LA BUENA GESTIÓN DE LAS EMPRESAS.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Ciencias Económicas</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247-276.</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la Hoz Suarez, B. (2008). Indicadores de rentabilidad: herramientas para la toma decisiones financieras en hoteles.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Revista de Ciencias Sociales</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88-109.</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Díaz, M. (02 de Octubre de 2017). Obtenido de http://www.sld.cu/galerias/pdf/sitios/mednat/salud1_1.pdf</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pt-BR"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Diez</a:t>
            </a:r>
            <a:r>
              <a:rPr kumimoji="0" lang="pt-BR"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 (20 de 07 de 2017). </a:t>
            </a:r>
            <a:r>
              <a:rPr kumimoji="0" lang="pt-BR"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R10 LAB MAD</a:t>
            </a:r>
            <a:r>
              <a:rPr kumimoji="0" lang="pt-BR"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Obtenido</a:t>
            </a:r>
            <a:r>
              <a:rPr kumimoji="0" lang="en-U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R10 </a:t>
            </a:r>
            <a:r>
              <a:rPr kumimoji="0" lang="en-US" altLang="es-EC"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EntrenamientoNatural</a:t>
            </a:r>
            <a:r>
              <a:rPr kumimoji="0" lang="en-U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https://www.entrenamientonatural.com/la-historia-del-fitness/</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Escobar, M., &amp; Cuervo, A. (2008). VALIDEZ DE CONTENIDO Y JUICIO DE EXPERTOS.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Avances en Medición</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27-36.</a:t>
            </a:r>
            <a:endParaRPr kumimoji="0" lang="es-EC" altLang="es-EC" sz="1400" b="0" i="0" u="none" strike="noStrike" cap="none" normalizeH="0" baseline="0" dirty="0" smtClean="0">
              <a:ln>
                <a:noFill/>
              </a:ln>
              <a:solidFill>
                <a:schemeClr val="tx1"/>
              </a:solidFill>
              <a:effectLst/>
            </a:endParaRPr>
          </a:p>
          <a:p>
            <a:pPr marL="171450" marR="0" lvl="0" indent="-1714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Fajardo, A. (26 de mayo de 2013). </a:t>
            </a:r>
            <a:r>
              <a:rPr kumimoji="0" lang="es-ES" altLang="es-EC"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Estrategias competitivas</a:t>
            </a:r>
            <a:r>
              <a:rPr kumimoji="0" lang="es-ES" alt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BIBLIOGRAFIAhttps://docs.google.com/viewer?a=v&amp;q=cache:qny2Xkq7utwJ:sabanet.unisabana.edu.co/postgrados/desarrollo_humano/Ciclo_I/aprendizaje/PORTER%25205%2520FUERZAS%2520Y%2520DIAMANTE%2520DE%2520LA%2520COMPETITIVIDAD.doc+michael+porter+5+fuerzas&amp;hl=es&amp;g</a:t>
            </a:r>
            <a:endParaRPr kumimoji="0" lang="es-EC" altLang="es-EC" sz="1400" b="0" i="0" u="none" strike="noStrike" cap="none" normalizeH="0" baseline="0" dirty="0" smtClean="0">
              <a:ln>
                <a:noFill/>
              </a:ln>
              <a:solidFill>
                <a:schemeClr val="tx1"/>
              </a:solidFill>
              <a:effectLst/>
            </a:endParaRPr>
          </a:p>
        </p:txBody>
      </p:sp>
      <p:sp>
        <p:nvSpPr>
          <p:cNvPr id="3" name="CuadroTexto 2"/>
          <p:cNvSpPr txBox="1"/>
          <p:nvPr/>
        </p:nvSpPr>
        <p:spPr>
          <a:xfrm>
            <a:off x="641443" y="109180"/>
            <a:ext cx="3398294" cy="707886"/>
          </a:xfrm>
          <a:prstGeom prst="rect">
            <a:avLst/>
          </a:prstGeom>
          <a:noFill/>
        </p:spPr>
        <p:txBody>
          <a:bodyPr wrap="square" rtlCol="0">
            <a:spAutoFit/>
          </a:bodyPr>
          <a:lstStyle/>
          <a:p>
            <a:r>
              <a:rPr lang="es-EC" sz="4000" b="1" dirty="0" smtClean="0">
                <a:latin typeface="Times New Roman" panose="02020603050405020304" pitchFamily="18" charset="0"/>
                <a:cs typeface="Times New Roman" panose="02020603050405020304" pitchFamily="18" charset="0"/>
              </a:rPr>
              <a:t>Referencias</a:t>
            </a:r>
            <a:endParaRPr lang="es-EC"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513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1151" y="97139"/>
            <a:ext cx="11596047" cy="6662017"/>
          </a:xfrm>
          <a:prstGeom prst="rect">
            <a:avLst/>
          </a:prstGeom>
        </p:spPr>
        <p:txBody>
          <a:bodyPr wrap="square">
            <a:spAutoFit/>
          </a:bodyPr>
          <a:lstStyle/>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Grant</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(2006).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Dirección Estratégica, Conceptos, Técnicas y Aplicaciones.</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Civitas</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Hernández, R., Fernández, C., &amp; Baptista, P. (2006).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Metodología de la investigación.</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México: McGraw Hill.</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INEC. (2011).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Ecuador en Cifras.</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http://www.ecuadorencifras.gob.ec/documentos/web-inec/Estadisticas_Sociales/ENSANUT/Presentacion%20de%20los%20principales%20%20resultados%20ENSANUT.pdf</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Kaplan, R., &amp; Norton, D. (2002).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Cuadro de Mando Integral (</a:t>
            </a:r>
            <a:r>
              <a:rPr kumimoji="0" lang="es-ES" altLang="es-EC" sz="13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Balance </a:t>
            </a:r>
            <a:r>
              <a:rPr kumimoji="0" lang="es-ES" altLang="es-EC" sz="13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Scorecard</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Barcelona: </a:t>
            </a: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Gestion</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2000.</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Kotler</a:t>
            </a:r>
            <a:r>
              <a:rPr kumimoji="0" lang="es-ES" altLang="es-EC" sz="13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P., &amp; </a:t>
            </a:r>
            <a:r>
              <a:rPr kumimoji="0" lang="es-ES" altLang="es-EC" sz="1300" b="0" i="0"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Keller</a:t>
            </a:r>
            <a:r>
              <a:rPr kumimoji="0" lang="es-ES" altLang="es-EC" sz="13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K. (2006). </a:t>
            </a:r>
            <a:r>
              <a:rPr kumimoji="0" lang="es-ES" altLang="es-EC" sz="1300" b="0" i="1"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Dirección de Marketing.</a:t>
            </a:r>
            <a:r>
              <a:rPr kumimoji="0" lang="es-ES" altLang="es-EC" sz="1300" b="0" i="0"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México: Pearson Prentice Hall.</a:t>
            </a:r>
            <a:endParaRPr kumimoji="0" lang="es-EC" altLang="es-EC" sz="1300" b="0" i="0" strike="noStrike" cap="none" normalizeH="0" baseline="0" dirty="0" smtClean="0">
              <a:ln>
                <a:noFill/>
              </a:ln>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C" altLang="es-EC" sz="1300" b="0" i="0"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Lafosse</a:t>
            </a:r>
            <a:r>
              <a:rPr kumimoji="0" lang="es-EC" altLang="es-EC" sz="1300" b="0" i="0"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R. (2009). Regresión y análisis factoriales. </a:t>
            </a:r>
            <a:r>
              <a:rPr kumimoji="0" lang="es-EC" altLang="es-EC" sz="1300" b="0" i="1"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Revista de Matemática: Teoría Y Aplicaciones</a:t>
            </a:r>
            <a:r>
              <a:rPr kumimoji="0" lang="es-EC" altLang="es-EC" sz="1300" b="0" i="0"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C" altLang="es-EC" sz="1300" b="0" i="1"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7</a:t>
            </a:r>
            <a:r>
              <a:rPr kumimoji="0" lang="es-EC" altLang="es-EC" sz="1300" b="0" i="0"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(1-2), 43.</a:t>
            </a:r>
            <a:endParaRPr kumimoji="0" lang="es-EC" altLang="es-EC" sz="1300" b="0" i="0" strike="noStrike" cap="none" normalizeH="0" baseline="0" dirty="0" smtClean="0">
              <a:ln>
                <a:noFill/>
              </a:ln>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Lawshe</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(1975). Un enfoque cuantitativo de validez de contenido. </a:t>
            </a:r>
            <a:r>
              <a:rPr kumimoji="0" lang="en-U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Personnel Psychology</a:t>
            </a:r>
            <a:r>
              <a:rPr kumimoji="0" lang="en-U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563-575.</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Ministerio del deporte. (2017).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deporte, la educación física y recreación se desarrollan en Ecuador</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https://www.deporte.gob.ec/el-deporte-la-educacion-fisica-y-recreacion-se-desarrollan-en-ecuador/</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C"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Myers, L., &amp; </a:t>
            </a:r>
            <a:r>
              <a:rPr kumimoji="0" lang="es-EC" altLang="es-EC" sz="1300" b="0" i="0"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Sirois</a:t>
            </a:r>
            <a:r>
              <a:rPr kumimoji="0" lang="es-EC"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M. J. (2004). </a:t>
            </a:r>
            <a:r>
              <a:rPr kumimoji="0" lang="es-ES" altLang="es-EC" sz="1300" b="0" i="0"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Spearman</a:t>
            </a:r>
            <a:r>
              <a:rPr kumimoji="0" lang="es-ES"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EC" sz="1300" b="0" i="0"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Correlation</a:t>
            </a:r>
            <a:r>
              <a:rPr kumimoji="0" lang="es-ES"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EC" sz="1300" b="0" i="0"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Coefficients</a:t>
            </a:r>
            <a:r>
              <a:rPr kumimoji="0" lang="es-ES"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EC" sz="1300" b="0" i="0"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Differences</a:t>
            </a:r>
            <a:r>
              <a:rPr kumimoji="0" lang="es-ES"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EC" sz="1300" b="0" i="0"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between</a:t>
            </a:r>
            <a:r>
              <a:rPr kumimoji="0" lang="es-ES"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es-ES" altLang="es-EC" sz="1300" b="0" i="1"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Encyclopedia</a:t>
            </a:r>
            <a:r>
              <a:rPr kumimoji="0" lang="es-ES" altLang="es-EC" sz="1300" b="0" i="1"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of </a:t>
            </a:r>
            <a:r>
              <a:rPr kumimoji="0" lang="es-ES" altLang="es-EC" sz="1300" b="0" i="1"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Statistical</a:t>
            </a:r>
            <a:r>
              <a:rPr kumimoji="0" lang="es-ES" altLang="es-EC" sz="1300" b="0" i="1"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 altLang="es-EC" sz="1300" b="0" i="1" u="none" strike="noStrike" cap="none" normalizeH="0" baseline="0" dirty="0" err="1"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Sciences</a:t>
            </a:r>
            <a:r>
              <a:rPr kumimoji="0" lang="es-ES" altLang="es-EC" sz="1300" b="0"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s-EC" altLang="es-EC" sz="1300" b="0" i="0" u="none" strike="noStrike" cap="none" normalizeH="0" baseline="0" dirty="0" smtClean="0">
              <a:ln>
                <a:noFill/>
              </a:ln>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Organización Mundial de la Salud. (18 de Octubre de 2017).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Organización Mundial de la Salud</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http://www.who.int/es/news-room/fact-sheets/detail/obesity-and-overweight</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pt-BR"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Pardo, D. (9 de Agosto de 2016). </a:t>
            </a:r>
            <a:r>
              <a:rPr kumimoji="0" lang="es-ES" altLang="es-EC" sz="13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Novicap</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https://novicap.com/blog/roa-que-es/</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Porter. (2006).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Estrategia Competitiva.</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México: Continental.</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Rodero, C., Molina, A., &amp; Redondo, M. (2015). Análisis de la fiabilidad y validez de un cuestionario. En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Análisis de la fiabilidad y validez de un cuestionario</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(págs. 137-138).</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Sanchez</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P. (2002).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Análisis de Rentabilidad de la empresa</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http://www. 5campus.com/</a:t>
            </a: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leccion</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anarenta</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n-US" altLang="es-EC" sz="13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Shapiro-Wilk Test. (</a:t>
            </a:r>
            <a:r>
              <a:rPr kumimoji="0" lang="en-US" altLang="es-EC" sz="13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kumimoji="0" lang="en-US" altLang="es-EC" sz="13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en-US" altLang="es-EC" sz="1300"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SAGE Encyclopedia of Social Science Research Methods</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Superintendencia de </a:t>
            </a: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Compañias</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(s.f.).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de Indicadores.</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http://181.198.3.71/portal/samples/images/docs/tabla_indicadores.pdf</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Valencia, A. (2015). </a:t>
            </a:r>
            <a:r>
              <a:rPr kumimoji="0" lang="es-ES" altLang="es-EC" sz="1300" b="0" i="1"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Shapiro-wilk</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Para Probar Normalidad</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https://es.scribd.com/doc/152758791/Prueba-de-Shapiro-wilk-Para-Probar-Normalidad</a:t>
            </a:r>
            <a:endParaRPr kumimoji="0" lang="es-EC" altLang="es-EC" sz="1300" b="0" i="0" u="none" strike="noStrike" cap="none" normalizeH="0" baseline="0" dirty="0" smtClean="0">
              <a:ln>
                <a:noFill/>
              </a:ln>
              <a:solidFill>
                <a:schemeClr val="tx1"/>
              </a:solidFill>
              <a:effectLst/>
            </a:endParaRPr>
          </a:p>
          <a:p>
            <a:pPr marL="171450" lvl="0" indent="-171450" algn="just" eaLnBrk="0" fontAlgn="base" hangingPunct="0">
              <a:lnSpc>
                <a:spcPct val="150000"/>
              </a:lnSpc>
              <a:spcBef>
                <a:spcPct val="0"/>
              </a:spcBef>
              <a:spcAft>
                <a:spcPct val="0"/>
              </a:spcAft>
              <a:buFont typeface="Arial" panose="020B0604020202020204" pitchFamily="34" charset="0"/>
              <a:buChar char="•"/>
            </a:pPr>
            <a:r>
              <a:rPr kumimoji="0" lang="es-ES" altLang="es-EC" sz="13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Zane</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 (2005). </a:t>
            </a:r>
            <a:r>
              <a:rPr kumimoji="0" lang="es-ES" altLang="es-EC" sz="13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 historia de dos industrias</a:t>
            </a:r>
            <a:r>
              <a:rPr kumimoji="0" lang="es-ES" altLang="es-EC" sz="13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Obtenido de http://www.int-global.com/articulos/DosIndustrias.pdf</a:t>
            </a:r>
            <a:endParaRPr kumimoji="0" lang="es-EC" altLang="es-EC" sz="13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94037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6161" y="1364776"/>
            <a:ext cx="10646244" cy="3154710"/>
          </a:xfrm>
          <a:prstGeom prst="rect">
            <a:avLst/>
          </a:prstGeom>
          <a:noFill/>
        </p:spPr>
        <p:txBody>
          <a:bodyPr wrap="square" lIns="91440" tIns="45720" rIns="91440" bIns="45720">
            <a:spAutoFit/>
          </a:bodyPr>
          <a:lstStyle/>
          <a:p>
            <a:pPr algn="ctr"/>
            <a:r>
              <a:rPr lang="es-ES" sz="199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a:t>
            </a:r>
            <a:endParaRPr lang="es-ES" sz="19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794053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253605257"/>
              </p:ext>
            </p:extLst>
          </p:nvPr>
        </p:nvGraphicFramePr>
        <p:xfrm>
          <a:off x="721217" y="875763"/>
          <a:ext cx="10959921" cy="506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77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2681" y="1109979"/>
            <a:ext cx="10732396" cy="1015663"/>
          </a:xfrm>
          <a:prstGeom prst="rect">
            <a:avLst/>
          </a:prstGeom>
        </p:spPr>
        <p:txBody>
          <a:bodyPr wrap="square">
            <a:spAutoFit/>
          </a:bodyPr>
          <a:lstStyle/>
          <a:p>
            <a:pPr indent="180340" algn="just">
              <a:lnSpc>
                <a:spcPct val="150000"/>
              </a:lnSpc>
              <a:spcAft>
                <a:spcPts val="0"/>
              </a:spcAft>
            </a:pPr>
            <a:r>
              <a:rPr lang="es-EC" sz="2000" dirty="0" smtClean="0">
                <a:effectLst/>
                <a:latin typeface="Times New Roman" panose="02020603050405020304" pitchFamily="18" charset="0"/>
                <a:ea typeface="Calibri" panose="020F0502020204030204" pitchFamily="34" charset="0"/>
              </a:rPr>
              <a:t>“Un objetivo económico a corto plazo que las empresas deben alcanzar, relacionado con la obtención de un beneficio necesario para el buen desarrollo de la empresa” (Aguirre, 1997).</a:t>
            </a:r>
            <a:endParaRPr lang="es-EC" sz="2000" dirty="0">
              <a:effectLst/>
              <a:latin typeface="Times New Roman" panose="02020603050405020304" pitchFamily="18" charset="0"/>
              <a:ea typeface="Calibri" panose="020F0502020204030204" pitchFamily="34" charset="0"/>
            </a:endParaRPr>
          </a:p>
        </p:txBody>
      </p:sp>
      <p:sp>
        <p:nvSpPr>
          <p:cNvPr id="3" name="Rectángulo 2"/>
          <p:cNvSpPr/>
          <p:nvPr/>
        </p:nvSpPr>
        <p:spPr>
          <a:xfrm>
            <a:off x="-270457" y="240345"/>
            <a:ext cx="3709115" cy="830997"/>
          </a:xfrm>
          <a:prstGeom prst="rect">
            <a:avLst/>
          </a:prstGeom>
        </p:spPr>
        <p:txBody>
          <a:bodyPr wrap="square">
            <a:spAutoFit/>
          </a:bodyPr>
          <a:lstStyle/>
          <a:p>
            <a:pPr lvl="2" algn="just">
              <a:lnSpc>
                <a:spcPct val="150000"/>
              </a:lnSpc>
              <a:spcBef>
                <a:spcPts val="600"/>
              </a:spcBef>
              <a:spcAft>
                <a:spcPts val="600"/>
              </a:spcAft>
              <a:buClr>
                <a:srgbClr val="000000"/>
              </a:buClr>
              <a:buSzPts val="1200"/>
            </a:pPr>
            <a:r>
              <a:rPr lang="es-EC" sz="3200" b="1" dirty="0" smtClean="0">
                <a:solidFill>
                  <a:srgbClr val="000000"/>
                </a:solidFill>
                <a:effectLst/>
                <a:latin typeface="Times New Roman" panose="02020603050405020304" pitchFamily="18" charset="0"/>
                <a:ea typeface="Calibri Light" panose="020F0302020204030204" pitchFamily="34" charset="0"/>
              </a:rPr>
              <a:t>Rentabilidad</a:t>
            </a:r>
            <a:endParaRPr lang="es-EC" sz="3200" b="1" dirty="0" smtClean="0">
              <a:effectLst/>
              <a:latin typeface="Times New Roman" panose="02020603050405020304" pitchFamily="18" charset="0"/>
              <a:ea typeface="Calibri Light" panose="020F0302020204030204" pitchFamily="34" charset="0"/>
            </a:endParaRP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413014636"/>
                  </p:ext>
                </p:extLst>
              </p:nvPr>
            </p:nvGraphicFramePr>
            <p:xfrm>
              <a:off x="901521" y="2164279"/>
              <a:ext cx="10573556" cy="4053513"/>
            </p:xfrm>
            <a:graphic>
              <a:graphicData uri="http://schemas.openxmlformats.org/drawingml/2006/table">
                <a:tbl>
                  <a:tblPr firstRow="1" firstCol="1" bandRow="1">
                    <a:tableStyleId>{2D5ABB26-0587-4C30-8999-92F81FD0307C}</a:tableStyleId>
                  </a:tblPr>
                  <a:tblGrid>
                    <a:gridCol w="4262907"/>
                    <a:gridCol w="6310649"/>
                  </a:tblGrid>
                  <a:tr h="475890">
                    <a:tc>
                      <a:txBody>
                        <a:bodyPr/>
                        <a:lstStyle/>
                        <a:p>
                          <a:pPr algn="ctr">
                            <a:lnSpc>
                              <a:spcPct val="150000"/>
                            </a:lnSpc>
                            <a:spcBef>
                              <a:spcPts val="1200"/>
                            </a:spcBef>
                            <a:spcAft>
                              <a:spcPts val="1200"/>
                            </a:spcAft>
                          </a:pPr>
                          <a:r>
                            <a:rPr lang="es-EC" sz="2000" b="0" dirty="0">
                              <a:effectLst/>
                            </a:rPr>
                            <a:t>Indicador de rentabilidad</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200"/>
                            </a:spcBef>
                            <a:spcAft>
                              <a:spcPts val="1200"/>
                            </a:spcAft>
                          </a:pPr>
                          <a:r>
                            <a:rPr lang="es-EC" sz="1800" b="0" dirty="0">
                              <a:effectLst/>
                            </a:rPr>
                            <a:t>Formula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0310">
                    <a:tc>
                      <a:txBody>
                        <a:bodyPr/>
                        <a:lstStyle/>
                        <a:p>
                          <a:pPr algn="ctr">
                            <a:lnSpc>
                              <a:spcPct val="150000"/>
                            </a:lnSpc>
                            <a:spcBef>
                              <a:spcPts val="1200"/>
                            </a:spcBef>
                            <a:spcAft>
                              <a:spcPts val="1200"/>
                            </a:spcAft>
                          </a:pPr>
                          <a:r>
                            <a:rPr lang="es-EC" sz="2000" b="0" dirty="0">
                              <a:effectLst/>
                            </a:rPr>
                            <a:t>Rentabilidad Neta del </a:t>
                          </a:r>
                          <a:r>
                            <a:rPr lang="es-EC" sz="2000" b="0" dirty="0" smtClean="0">
                              <a:effectLst/>
                            </a:rPr>
                            <a:t>Activo (ROA)</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rPr>
                                  <m:t>𝑅𝑁𝐴</m:t>
                                </m:r>
                                <m:r>
                                  <a:rPr lang="es-EC" sz="1800" b="0" smtClean="0">
                                    <a:effectLst/>
                                    <a:latin typeface="Cambria Math" panose="02040503050406030204" pitchFamily="18" charset="0"/>
                                  </a:rPr>
                                  <m:t>=</m:t>
                                </m:r>
                                <m:f>
                                  <m:fPr>
                                    <m:ctrlPr>
                                      <a:rPr lang="es-EC" sz="1800" b="0" i="1">
                                        <a:effectLst/>
                                        <a:latin typeface="Cambria Math" panose="02040503050406030204" pitchFamily="18" charset="0"/>
                                      </a:rPr>
                                    </m:ctrlPr>
                                  </m:fPr>
                                  <m:num>
                                    <m:r>
                                      <a:rPr lang="es-EC" sz="1800" b="0" i="1">
                                        <a:effectLst/>
                                        <a:latin typeface="Cambria Math" panose="02040503050406030204" pitchFamily="18" charset="0"/>
                                      </a:rPr>
                                      <m:t>𝑈</m:t>
                                    </m:r>
                                    <m:r>
                                      <a:rPr lang="es-EC" sz="1800" b="0" i="1" smtClean="0">
                                        <a:effectLst/>
                                        <a:latin typeface="Cambria Math" panose="02040503050406030204" pitchFamily="18" charset="0"/>
                                      </a:rPr>
                                      <m:t>𝑡𝑖𝑙𝑖𝑑𝑎𝑑</m:t>
                                    </m:r>
                                    <m:r>
                                      <a:rPr lang="es-EC" sz="1800" b="0" smtClean="0">
                                        <a:effectLst/>
                                        <a:latin typeface="Cambria Math" panose="02040503050406030204" pitchFamily="18" charset="0"/>
                                      </a:rPr>
                                      <m:t> </m:t>
                                    </m:r>
                                    <m:r>
                                      <a:rPr lang="es-EC" sz="1800" b="0" i="1" smtClean="0">
                                        <a:effectLst/>
                                        <a:latin typeface="Cambria Math" panose="02040503050406030204" pitchFamily="18" charset="0"/>
                                      </a:rPr>
                                      <m:t>𝑁𝑒𝑡𝑎</m:t>
                                    </m:r>
                                    <m:r>
                                      <a:rPr lang="es-EC" sz="1800" b="0">
                                        <a:effectLst/>
                                        <a:latin typeface="Cambria Math" panose="02040503050406030204" pitchFamily="18" charset="0"/>
                                      </a:rPr>
                                      <m:t> </m:t>
                                    </m:r>
                                  </m:num>
                                  <m:den>
                                    <m:r>
                                      <a:rPr lang="es-EC" sz="1800" b="0" i="1">
                                        <a:effectLst/>
                                        <a:latin typeface="Cambria Math" panose="02040503050406030204" pitchFamily="18" charset="0"/>
                                      </a:rPr>
                                      <m:t>𝑉</m:t>
                                    </m:r>
                                    <m:r>
                                      <a:rPr lang="es-EC" sz="1800" b="0" i="1" smtClean="0">
                                        <a:effectLst/>
                                        <a:latin typeface="Cambria Math" panose="02040503050406030204" pitchFamily="18" charset="0"/>
                                      </a:rPr>
                                      <m:t>𝑒𝑛𝑡𝑎𝑠</m:t>
                                    </m:r>
                                  </m:den>
                                </m:f>
                                <m:r>
                                  <a:rPr lang="es-EC" sz="1800" b="0" i="1">
                                    <a:effectLst/>
                                    <a:latin typeface="Cambria Math" panose="02040503050406030204" pitchFamily="18" charset="0"/>
                                  </a:rPr>
                                  <m:t>𝑥</m:t>
                                </m:r>
                                <m:f>
                                  <m:fPr>
                                    <m:ctrlPr>
                                      <a:rPr lang="es-EC" sz="1800" b="0" i="1">
                                        <a:effectLst/>
                                        <a:latin typeface="Cambria Math" panose="02040503050406030204" pitchFamily="18" charset="0"/>
                                      </a:rPr>
                                    </m:ctrlPr>
                                  </m:fPr>
                                  <m:num>
                                    <m:r>
                                      <a:rPr lang="es-EC" sz="1800" b="0" i="1">
                                        <a:effectLst/>
                                        <a:latin typeface="Cambria Math" panose="02040503050406030204" pitchFamily="18" charset="0"/>
                                      </a:rPr>
                                      <m:t>𝑉</m:t>
                                    </m:r>
                                    <m:r>
                                      <a:rPr lang="es-EC" sz="1800" b="0" i="1" smtClean="0">
                                        <a:effectLst/>
                                        <a:latin typeface="Cambria Math" panose="02040503050406030204" pitchFamily="18" charset="0"/>
                                      </a:rPr>
                                      <m:t>𝑒𝑛𝑡𝑎𝑠</m:t>
                                    </m:r>
                                  </m:num>
                                  <m:den>
                                    <m:r>
                                      <a:rPr lang="es-EC" sz="1800" b="0" i="1">
                                        <a:effectLst/>
                                        <a:latin typeface="Cambria Math" panose="02040503050406030204" pitchFamily="18" charset="0"/>
                                      </a:rPr>
                                      <m:t>𝐴</m:t>
                                    </m:r>
                                    <m:r>
                                      <a:rPr lang="es-EC" sz="1800" b="0" i="1" smtClean="0">
                                        <a:effectLst/>
                                        <a:latin typeface="Cambria Math" panose="02040503050406030204" pitchFamily="18" charset="0"/>
                                      </a:rPr>
                                      <m:t>𝑐𝑡𝑖𝑣𝑜</m:t>
                                    </m:r>
                                    <m:r>
                                      <a:rPr lang="es-EC" sz="1800" b="0" smtClean="0">
                                        <a:effectLst/>
                                        <a:latin typeface="Cambria Math" panose="02040503050406030204" pitchFamily="18" charset="0"/>
                                      </a:rPr>
                                      <m:t> </m:t>
                                    </m:r>
                                    <m:r>
                                      <a:rPr lang="es-EC" sz="1800" b="0" i="1">
                                        <a:effectLst/>
                                        <a:latin typeface="Cambria Math" panose="02040503050406030204" pitchFamily="18" charset="0"/>
                                      </a:rPr>
                                      <m:t>𝑇</m:t>
                                    </m:r>
                                    <m:r>
                                      <a:rPr lang="es-EC" sz="1800" b="0" i="1" smtClean="0">
                                        <a:effectLst/>
                                        <a:latin typeface="Cambria Math" panose="02040503050406030204" pitchFamily="18" charset="0"/>
                                      </a:rPr>
                                      <m:t>𝑜𝑡𝑎𝑙</m:t>
                                    </m:r>
                                  </m:den>
                                </m:f>
                              </m:oMath>
                            </m:oMathPara>
                          </a14:m>
                          <a:endParaRPr lang="es-EC"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552371">
                    <a:tc>
                      <a:txBody>
                        <a:bodyPr/>
                        <a:lstStyle/>
                        <a:p>
                          <a:pPr algn="ctr">
                            <a:lnSpc>
                              <a:spcPct val="150000"/>
                            </a:lnSpc>
                            <a:spcBef>
                              <a:spcPts val="1200"/>
                            </a:spcBef>
                            <a:spcAft>
                              <a:spcPts val="1200"/>
                            </a:spcAft>
                          </a:pPr>
                          <a:r>
                            <a:rPr lang="es-EC" sz="2000" dirty="0">
                              <a:effectLst/>
                            </a:rPr>
                            <a:t>Margen Bruto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sz="1800" smtClean="0">
                                    <a:effectLst/>
                                    <a:latin typeface="Cambria Math" panose="02040503050406030204" pitchFamily="18" charset="0"/>
                                  </a:rPr>
                                  <m:t>𝑀𝑎𝑟𝑔𝑒𝑛</m:t>
                                </m:r>
                                <m:r>
                                  <a:rPr lang="es-EC" sz="1800" smtClean="0">
                                    <a:effectLst/>
                                    <a:latin typeface="Cambria Math" panose="02040503050406030204" pitchFamily="18" charset="0"/>
                                  </a:rPr>
                                  <m:t> </m:t>
                                </m:r>
                                <m:r>
                                  <a:rPr lang="es-EC" sz="1800" smtClean="0">
                                    <a:effectLst/>
                                    <a:latin typeface="Cambria Math" panose="02040503050406030204" pitchFamily="18" charset="0"/>
                                  </a:rPr>
                                  <m:t>𝐵𝑟𝑢𝑡𝑜</m:t>
                                </m:r>
                                <m:r>
                                  <a:rPr lang="es-EC" sz="1800" smtClean="0">
                                    <a:effectLst/>
                                    <a:latin typeface="Cambria Math" panose="02040503050406030204" pitchFamily="18" charset="0"/>
                                  </a:rPr>
                                  <m:t>=</m:t>
                                </m:r>
                                <m:f>
                                  <m:fPr>
                                    <m:ctrlPr>
                                      <a:rPr lang="es-EC" sz="1800" i="1">
                                        <a:effectLst/>
                                        <a:latin typeface="Cambria Math" panose="02040503050406030204" pitchFamily="18" charset="0"/>
                                      </a:rPr>
                                    </m:ctrlPr>
                                  </m:fPr>
                                  <m:num>
                                    <m:r>
                                      <a:rPr lang="es-EC" sz="1800">
                                        <a:effectLst/>
                                        <a:latin typeface="Cambria Math" panose="02040503050406030204" pitchFamily="18" charset="0"/>
                                      </a:rPr>
                                      <m:t>𝑉𝑒𝑛𝑡𝑎𝑠</m:t>
                                    </m:r>
                                    <m:r>
                                      <a:rPr lang="es-EC" sz="1800">
                                        <a:effectLst/>
                                        <a:latin typeface="Cambria Math" panose="02040503050406030204" pitchFamily="18" charset="0"/>
                                      </a:rPr>
                                      <m:t>−</m:t>
                                    </m:r>
                                    <m:r>
                                      <a:rPr lang="es-EC" sz="1800">
                                        <a:effectLst/>
                                        <a:latin typeface="Cambria Math" panose="02040503050406030204" pitchFamily="18" charset="0"/>
                                      </a:rPr>
                                      <m:t>𝐶𝑜𝑠𝑡𝑜</m:t>
                                    </m:r>
                                    <m:r>
                                      <a:rPr lang="es-EC" sz="1800">
                                        <a:effectLst/>
                                        <a:latin typeface="Cambria Math" panose="02040503050406030204" pitchFamily="18" charset="0"/>
                                      </a:rPr>
                                      <m:t> </m:t>
                                    </m:r>
                                    <m:r>
                                      <a:rPr lang="es-EC" sz="1800">
                                        <a:effectLst/>
                                        <a:latin typeface="Cambria Math" panose="02040503050406030204" pitchFamily="18" charset="0"/>
                                      </a:rPr>
                                      <m:t>𝑑𝑒</m:t>
                                    </m:r>
                                    <m:r>
                                      <a:rPr lang="es-EC" sz="1800">
                                        <a:effectLst/>
                                        <a:latin typeface="Cambria Math" panose="02040503050406030204" pitchFamily="18" charset="0"/>
                                      </a:rPr>
                                      <m:t> </m:t>
                                    </m:r>
                                    <m:r>
                                      <a:rPr lang="es-EC" sz="1800">
                                        <a:effectLst/>
                                        <a:latin typeface="Cambria Math" panose="02040503050406030204" pitchFamily="18" charset="0"/>
                                      </a:rPr>
                                      <m:t>𝑉𝑒𝑛𝑡𝑎𝑠</m:t>
                                    </m:r>
                                    <m:r>
                                      <a:rPr lang="es-EC" sz="1800">
                                        <a:effectLst/>
                                        <a:latin typeface="Cambria Math" panose="02040503050406030204" pitchFamily="18" charset="0"/>
                                      </a:rPr>
                                      <m:t> </m:t>
                                    </m:r>
                                  </m:num>
                                  <m:den>
                                    <m:r>
                                      <a:rPr lang="es-EC" sz="1800">
                                        <a:effectLst/>
                                        <a:latin typeface="Cambria Math" panose="02040503050406030204" pitchFamily="18" charset="0"/>
                                      </a:rPr>
                                      <m:t>𝑉</m:t>
                                    </m:r>
                                    <m:r>
                                      <m:rPr>
                                        <m:sty m:val="p"/>
                                      </m:rPr>
                                      <a:rPr lang="es-EC" sz="1800" smtClean="0">
                                        <a:effectLst/>
                                        <a:latin typeface="Cambria Math" panose="02040503050406030204" pitchFamily="18" charset="0"/>
                                      </a:rPr>
                                      <m:t>entas</m:t>
                                    </m:r>
                                  </m:den>
                                </m:f>
                              </m:oMath>
                            </m:oMathPara>
                          </a14:m>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r>
                  <a:tr h="828557">
                    <a:tc>
                      <a:txBody>
                        <a:bodyPr/>
                        <a:lstStyle/>
                        <a:p>
                          <a:pPr algn="ctr">
                            <a:lnSpc>
                              <a:spcPct val="150000"/>
                            </a:lnSpc>
                            <a:spcBef>
                              <a:spcPts val="1200"/>
                            </a:spcBef>
                            <a:spcAft>
                              <a:spcPts val="1200"/>
                            </a:spcAft>
                          </a:pPr>
                          <a:r>
                            <a:rPr lang="es-EC" sz="2000" dirty="0">
                              <a:effectLst/>
                            </a:rPr>
                            <a:t>Margen Operacional</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sz="1800" smtClean="0">
                                    <a:effectLst/>
                                    <a:latin typeface="Cambria Math" panose="02040503050406030204" pitchFamily="18" charset="0"/>
                                  </a:rPr>
                                  <m:t>𝑀𝑎𝑟𝑔𝑒𝑛</m:t>
                                </m:r>
                                <m:r>
                                  <a:rPr lang="es-EC" sz="1800" smtClean="0">
                                    <a:effectLst/>
                                    <a:latin typeface="Cambria Math" panose="02040503050406030204" pitchFamily="18" charset="0"/>
                                  </a:rPr>
                                  <m:t> </m:t>
                                </m:r>
                                <m:r>
                                  <a:rPr lang="es-EC" sz="1800" smtClean="0">
                                    <a:effectLst/>
                                    <a:latin typeface="Cambria Math" panose="02040503050406030204" pitchFamily="18" charset="0"/>
                                  </a:rPr>
                                  <m:t>𝑂𝑝𝑒𝑟𝑎𝑐𝑖𝑜𝑛𝑎𝑙</m:t>
                                </m:r>
                                <m:r>
                                  <a:rPr lang="es-EC" sz="1800" smtClean="0">
                                    <a:effectLst/>
                                    <a:latin typeface="Cambria Math" panose="02040503050406030204" pitchFamily="18" charset="0"/>
                                  </a:rPr>
                                  <m:t>=</m:t>
                                </m:r>
                                <m:f>
                                  <m:fPr>
                                    <m:ctrlPr>
                                      <a:rPr lang="es-EC" sz="1800" i="1">
                                        <a:effectLst/>
                                        <a:latin typeface="Cambria Math" panose="02040503050406030204" pitchFamily="18" charset="0"/>
                                      </a:rPr>
                                    </m:ctrlPr>
                                  </m:fPr>
                                  <m:num>
                                    <m:r>
                                      <a:rPr lang="es-EC" sz="1800">
                                        <a:effectLst/>
                                        <a:latin typeface="Cambria Math" panose="02040503050406030204" pitchFamily="18" charset="0"/>
                                      </a:rPr>
                                      <m:t>𝑈𝑡𝑖𝑙𝑖𝑑𝑎𝑑</m:t>
                                    </m:r>
                                    <m:r>
                                      <a:rPr lang="es-EC" sz="1800">
                                        <a:effectLst/>
                                        <a:latin typeface="Cambria Math" panose="02040503050406030204" pitchFamily="18" charset="0"/>
                                      </a:rPr>
                                      <m:t> </m:t>
                                    </m:r>
                                    <m:r>
                                      <a:rPr lang="es-EC" sz="1800">
                                        <a:effectLst/>
                                        <a:latin typeface="Cambria Math" panose="02040503050406030204" pitchFamily="18" charset="0"/>
                                      </a:rPr>
                                      <m:t>𝑂𝑝𝑒𝑟𝑎𝑐𝑖𝑜𝑛𝑎𝑙</m:t>
                                    </m:r>
                                    <m:r>
                                      <a:rPr lang="es-EC" sz="1800">
                                        <a:effectLst/>
                                        <a:latin typeface="Cambria Math" panose="02040503050406030204" pitchFamily="18" charset="0"/>
                                      </a:rPr>
                                      <m:t> </m:t>
                                    </m:r>
                                  </m:num>
                                  <m:den>
                                    <m:r>
                                      <a:rPr lang="es-EC" sz="1800">
                                        <a:effectLst/>
                                        <a:latin typeface="Cambria Math" panose="02040503050406030204" pitchFamily="18" charset="0"/>
                                      </a:rPr>
                                      <m:t>𝑉</m:t>
                                    </m:r>
                                    <m:r>
                                      <m:rPr>
                                        <m:sty m:val="p"/>
                                      </m:rPr>
                                      <a:rPr lang="es-EC" sz="1800" smtClean="0">
                                        <a:effectLst/>
                                        <a:latin typeface="Cambria Math" panose="02040503050406030204" pitchFamily="18" charset="0"/>
                                      </a:rPr>
                                      <m:t>entas</m:t>
                                    </m:r>
                                  </m:den>
                                </m:f>
                              </m:oMath>
                            </m:oMathPara>
                          </a14:m>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r>
                  <a:tr h="729130">
                    <a:tc>
                      <a:txBody>
                        <a:bodyPr/>
                        <a:lstStyle/>
                        <a:p>
                          <a:pPr algn="ctr">
                            <a:lnSpc>
                              <a:spcPct val="150000"/>
                            </a:lnSpc>
                            <a:spcBef>
                              <a:spcPts val="1200"/>
                            </a:spcBef>
                            <a:spcAft>
                              <a:spcPts val="1200"/>
                            </a:spcAft>
                          </a:pPr>
                          <a:r>
                            <a:rPr lang="es-EC" sz="2000" dirty="0">
                              <a:effectLst/>
                            </a:rPr>
                            <a:t>Rentabilidad Neta de Ventas</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sz="1800" smtClean="0">
                                    <a:effectLst/>
                                    <a:latin typeface="Cambria Math" panose="02040503050406030204" pitchFamily="18" charset="0"/>
                                  </a:rPr>
                                  <m:t>𝑀𝑎𝑟𝑔𝑒𝑛</m:t>
                                </m:r>
                                <m:r>
                                  <a:rPr lang="es-EC" sz="1800" smtClean="0">
                                    <a:effectLst/>
                                    <a:latin typeface="Cambria Math" panose="02040503050406030204" pitchFamily="18" charset="0"/>
                                  </a:rPr>
                                  <m:t> </m:t>
                                </m:r>
                                <m:r>
                                  <a:rPr lang="es-EC" sz="1800" smtClean="0">
                                    <a:effectLst/>
                                    <a:latin typeface="Cambria Math" panose="02040503050406030204" pitchFamily="18" charset="0"/>
                                  </a:rPr>
                                  <m:t>𝑁𝑒𝑡𝑜</m:t>
                                </m:r>
                                <m:r>
                                  <a:rPr lang="es-EC" sz="1800" smtClean="0">
                                    <a:effectLst/>
                                    <a:latin typeface="Cambria Math" panose="02040503050406030204" pitchFamily="18" charset="0"/>
                                  </a:rPr>
                                  <m:t>=</m:t>
                                </m:r>
                                <m:f>
                                  <m:fPr>
                                    <m:ctrlPr>
                                      <a:rPr lang="es-EC" sz="1800" i="1">
                                        <a:effectLst/>
                                        <a:latin typeface="Cambria Math" panose="02040503050406030204" pitchFamily="18" charset="0"/>
                                      </a:rPr>
                                    </m:ctrlPr>
                                  </m:fPr>
                                  <m:num>
                                    <m:r>
                                      <a:rPr lang="es-EC" sz="1800">
                                        <a:effectLst/>
                                        <a:latin typeface="Cambria Math" panose="02040503050406030204" pitchFamily="18" charset="0"/>
                                      </a:rPr>
                                      <m:t>𝑈𝑡𝑖𝑙𝑖𝑑𝑎𝑑</m:t>
                                    </m:r>
                                    <m:r>
                                      <a:rPr lang="es-EC" sz="1800">
                                        <a:effectLst/>
                                        <a:latin typeface="Cambria Math" panose="02040503050406030204" pitchFamily="18" charset="0"/>
                                      </a:rPr>
                                      <m:t> </m:t>
                                    </m:r>
                                    <m:r>
                                      <a:rPr lang="es-EC" sz="1800">
                                        <a:effectLst/>
                                        <a:latin typeface="Cambria Math" panose="02040503050406030204" pitchFamily="18" charset="0"/>
                                      </a:rPr>
                                      <m:t>𝑁𝑒𝑡𝑎</m:t>
                                    </m:r>
                                  </m:num>
                                  <m:den>
                                    <m:r>
                                      <a:rPr lang="es-EC" sz="1800">
                                        <a:effectLst/>
                                        <a:latin typeface="Cambria Math" panose="02040503050406030204" pitchFamily="18" charset="0"/>
                                      </a:rPr>
                                      <m:t>𝑉</m:t>
                                    </m:r>
                                    <m:r>
                                      <m:rPr>
                                        <m:sty m:val="p"/>
                                      </m:rPr>
                                      <a:rPr lang="es-EC" sz="1800" smtClean="0">
                                        <a:effectLst/>
                                        <a:latin typeface="Cambria Math" panose="02040503050406030204" pitchFamily="18" charset="0"/>
                                      </a:rPr>
                                      <m:t>entas</m:t>
                                    </m:r>
                                  </m:den>
                                </m:f>
                              </m:oMath>
                            </m:oMathPara>
                          </a14:m>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r>
                  <a:tr h="486087">
                    <a:tc>
                      <a:txBody>
                        <a:bodyPr/>
                        <a:lstStyle/>
                        <a:p>
                          <a:pPr algn="ctr">
                            <a:lnSpc>
                              <a:spcPct val="150000"/>
                            </a:lnSpc>
                            <a:spcBef>
                              <a:spcPts val="1200"/>
                            </a:spcBef>
                            <a:spcAft>
                              <a:spcPts val="1200"/>
                            </a:spcAft>
                          </a:pPr>
                          <a:r>
                            <a:rPr lang="es-EC" sz="2000" dirty="0">
                              <a:effectLst/>
                            </a:rPr>
                            <a:t>Rentabilidad Operacional del Patrimonio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1200"/>
                            </a:spcBef>
                            <a:spcAft>
                              <a:spcPts val="1200"/>
                            </a:spcAft>
                          </a:pPr>
                          <a14:m>
                            <m:oMathPara xmlns:m="http://schemas.openxmlformats.org/officeDocument/2006/math">
                              <m:oMathParaPr>
                                <m:jc m:val="centerGroup"/>
                              </m:oMathParaPr>
                              <m:oMath xmlns:m="http://schemas.openxmlformats.org/officeDocument/2006/math">
                                <m:r>
                                  <a:rPr lang="es-EC" sz="1800">
                                    <a:effectLst/>
                                    <a:latin typeface="Cambria Math" panose="02040503050406030204" pitchFamily="18" charset="0"/>
                                  </a:rPr>
                                  <m:t>𝑅𝑂𝑃</m:t>
                                </m:r>
                                <m:r>
                                  <a:rPr lang="es-EC" sz="1800">
                                    <a:effectLst/>
                                    <a:latin typeface="Cambria Math" panose="02040503050406030204" pitchFamily="18" charset="0"/>
                                  </a:rPr>
                                  <m:t>=</m:t>
                                </m:r>
                                <m:f>
                                  <m:fPr>
                                    <m:ctrlPr>
                                      <a:rPr lang="es-EC" sz="1800" i="1">
                                        <a:effectLst/>
                                        <a:latin typeface="Cambria Math" panose="02040503050406030204" pitchFamily="18" charset="0"/>
                                      </a:rPr>
                                    </m:ctrlPr>
                                  </m:fPr>
                                  <m:num>
                                    <m:r>
                                      <a:rPr lang="es-EC" sz="1800">
                                        <a:effectLst/>
                                        <a:latin typeface="Cambria Math" panose="02040503050406030204" pitchFamily="18" charset="0"/>
                                      </a:rPr>
                                      <m:t>𝑈𝑡𝑖𝑙𝑖𝑑𝑎𝑑</m:t>
                                    </m:r>
                                    <m:r>
                                      <a:rPr lang="es-EC" sz="1800">
                                        <a:effectLst/>
                                        <a:latin typeface="Cambria Math" panose="02040503050406030204" pitchFamily="18" charset="0"/>
                                      </a:rPr>
                                      <m:t> </m:t>
                                    </m:r>
                                    <m:r>
                                      <a:rPr lang="es-EC" sz="1800">
                                        <a:effectLst/>
                                        <a:latin typeface="Cambria Math" panose="02040503050406030204" pitchFamily="18" charset="0"/>
                                      </a:rPr>
                                      <m:t>𝑂𝑝𝑒𝑟𝑎𝑐𝑖𝑜𝑛𝑎𝑙</m:t>
                                    </m:r>
                                  </m:num>
                                  <m:den>
                                    <m:r>
                                      <a:rPr lang="es-EC" sz="1800">
                                        <a:effectLst/>
                                        <a:latin typeface="Cambria Math" panose="02040503050406030204" pitchFamily="18" charset="0"/>
                                      </a:rPr>
                                      <m:t>𝑃𝑎𝑡𝑟𝑖𝑚𝑜𝑛𝑖𝑜</m:t>
                                    </m:r>
                                  </m:den>
                                </m:f>
                              </m:oMath>
                            </m:oMathPara>
                          </a14:m>
                          <a:endPar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844" marR="28844"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413014636"/>
                  </p:ext>
                </p:extLst>
              </p:nvPr>
            </p:nvGraphicFramePr>
            <p:xfrm>
              <a:off x="901521" y="2164279"/>
              <a:ext cx="10573556" cy="4053513"/>
            </p:xfrm>
            <a:graphic>
              <a:graphicData uri="http://schemas.openxmlformats.org/drawingml/2006/table">
                <a:tbl>
                  <a:tblPr firstRow="1" firstCol="1" bandRow="1">
                    <a:tableStyleId>{2D5ABB26-0587-4C30-8999-92F81FD0307C}</a:tableStyleId>
                  </a:tblPr>
                  <a:tblGrid>
                    <a:gridCol w="4262907"/>
                    <a:gridCol w="6310649"/>
                  </a:tblGrid>
                  <a:tr h="475890">
                    <a:tc>
                      <a:txBody>
                        <a:bodyPr/>
                        <a:lstStyle/>
                        <a:p>
                          <a:pPr algn="ctr">
                            <a:lnSpc>
                              <a:spcPct val="150000"/>
                            </a:lnSpc>
                            <a:spcBef>
                              <a:spcPts val="1200"/>
                            </a:spcBef>
                            <a:spcAft>
                              <a:spcPts val="1200"/>
                            </a:spcAft>
                          </a:pPr>
                          <a:r>
                            <a:rPr lang="es-EC" sz="2000" b="0" dirty="0">
                              <a:effectLst/>
                            </a:rPr>
                            <a:t>Indicador de rentabilidad</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Bef>
                              <a:spcPts val="1200"/>
                            </a:spcBef>
                            <a:spcAft>
                              <a:spcPts val="1200"/>
                            </a:spcAft>
                          </a:pPr>
                          <a:r>
                            <a:rPr lang="es-EC" sz="1800" b="0" dirty="0">
                              <a:effectLst/>
                            </a:rPr>
                            <a:t>Formula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3354">
                    <a:tc>
                      <a:txBody>
                        <a:bodyPr/>
                        <a:lstStyle/>
                        <a:p>
                          <a:pPr algn="ctr">
                            <a:lnSpc>
                              <a:spcPct val="150000"/>
                            </a:lnSpc>
                            <a:spcBef>
                              <a:spcPts val="1200"/>
                            </a:spcBef>
                            <a:spcAft>
                              <a:spcPts val="1200"/>
                            </a:spcAft>
                          </a:pPr>
                          <a:r>
                            <a:rPr lang="es-EC" sz="2000" b="0" dirty="0">
                              <a:effectLst/>
                            </a:rPr>
                            <a:t>Rentabilidad Neta del </a:t>
                          </a:r>
                          <a:r>
                            <a:rPr lang="es-EC" sz="2000" b="0" dirty="0" smtClean="0">
                              <a:effectLst/>
                            </a:rPr>
                            <a:t>Activo (ROA)</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s-EC"/>
                        </a:p>
                      </a:txBody>
                      <a:tcPr marL="28844" marR="28844"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blipFill rotWithShape="0">
                          <a:blip r:embed="rId2"/>
                          <a:stretch>
                            <a:fillRect l="-67568" t="-72072" r="-97" b="-430631"/>
                          </a:stretch>
                        </a:blipFill>
                      </a:tcPr>
                    </a:tc>
                  </a:tr>
                  <a:tr h="673291">
                    <a:tc>
                      <a:txBody>
                        <a:bodyPr/>
                        <a:lstStyle/>
                        <a:p>
                          <a:pPr algn="ctr">
                            <a:lnSpc>
                              <a:spcPct val="150000"/>
                            </a:lnSpc>
                            <a:spcBef>
                              <a:spcPts val="1200"/>
                            </a:spcBef>
                            <a:spcAft>
                              <a:spcPts val="1200"/>
                            </a:spcAft>
                          </a:pPr>
                          <a:r>
                            <a:rPr lang="es-EC" sz="2000" dirty="0">
                              <a:effectLst/>
                            </a:rPr>
                            <a:t>Margen Bruto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EC"/>
                        </a:p>
                      </a:txBody>
                      <a:tcPr marL="28844" marR="28844" marT="0" marB="0" anchor="ctr">
                        <a:lnL>
                          <a:noFill/>
                        </a:lnL>
                        <a:lnR>
                          <a:noFill/>
                        </a:lnR>
                        <a:lnT>
                          <a:noFill/>
                        </a:lnT>
                        <a:lnB>
                          <a:noFill/>
                        </a:lnB>
                        <a:lnTlToBr w="12700" cmpd="sng">
                          <a:noFill/>
                          <a:prstDash val="solid"/>
                        </a:lnTlToBr>
                        <a:lnBlToTr w="12700" cmpd="sng">
                          <a:noFill/>
                          <a:prstDash val="solid"/>
                        </a:lnBlToTr>
                        <a:blipFill rotWithShape="0">
                          <a:blip r:embed="rId2"/>
                          <a:stretch>
                            <a:fillRect l="-67568" t="-173636" r="-97" b="-334545"/>
                          </a:stretch>
                        </a:blipFill>
                      </a:tcPr>
                    </a:tc>
                  </a:tr>
                  <a:tr h="828557">
                    <a:tc>
                      <a:txBody>
                        <a:bodyPr/>
                        <a:lstStyle/>
                        <a:p>
                          <a:pPr algn="ctr">
                            <a:lnSpc>
                              <a:spcPct val="150000"/>
                            </a:lnSpc>
                            <a:spcBef>
                              <a:spcPts val="1200"/>
                            </a:spcBef>
                            <a:spcAft>
                              <a:spcPts val="1200"/>
                            </a:spcAft>
                          </a:pPr>
                          <a:r>
                            <a:rPr lang="es-EC" sz="2000" dirty="0">
                              <a:effectLst/>
                            </a:rPr>
                            <a:t>Margen Operacional</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EC"/>
                        </a:p>
                      </a:txBody>
                      <a:tcPr marL="28844" marR="28844" marT="0" marB="0" anchor="ctr">
                        <a:lnL>
                          <a:noFill/>
                        </a:lnL>
                        <a:lnR>
                          <a:noFill/>
                        </a:lnR>
                        <a:lnT>
                          <a:noFill/>
                        </a:lnT>
                        <a:lnB>
                          <a:noFill/>
                        </a:lnB>
                        <a:lnTlToBr w="12700" cmpd="sng">
                          <a:noFill/>
                          <a:prstDash val="solid"/>
                        </a:lnTlToBr>
                        <a:lnBlToTr w="12700" cmpd="sng">
                          <a:noFill/>
                          <a:prstDash val="solid"/>
                        </a:lnBlToTr>
                        <a:blipFill rotWithShape="0">
                          <a:blip r:embed="rId2"/>
                          <a:stretch>
                            <a:fillRect l="-67568" t="-221324" r="-97" b="-170588"/>
                          </a:stretch>
                        </a:blipFill>
                      </a:tcPr>
                    </a:tc>
                  </a:tr>
                  <a:tr h="729130">
                    <a:tc>
                      <a:txBody>
                        <a:bodyPr/>
                        <a:lstStyle/>
                        <a:p>
                          <a:pPr algn="ctr">
                            <a:lnSpc>
                              <a:spcPct val="150000"/>
                            </a:lnSpc>
                            <a:spcBef>
                              <a:spcPts val="1200"/>
                            </a:spcBef>
                            <a:spcAft>
                              <a:spcPts val="1200"/>
                            </a:spcAft>
                          </a:pPr>
                          <a:r>
                            <a:rPr lang="es-EC" sz="2000" dirty="0">
                              <a:effectLst/>
                            </a:rPr>
                            <a:t>Rentabilidad Neta de Ventas</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a:noFill/>
                        </a:lnB>
                        <a:lnTlToBr w="12700" cmpd="sng">
                          <a:noFill/>
                          <a:prstDash val="solid"/>
                        </a:lnTlToBr>
                        <a:lnBlToTr w="12700" cmpd="sng">
                          <a:noFill/>
                          <a:prstDash val="solid"/>
                        </a:lnBlToTr>
                      </a:tcPr>
                    </a:tc>
                    <a:tc>
                      <a:txBody>
                        <a:bodyPr/>
                        <a:lstStyle/>
                        <a:p>
                          <a:endParaRPr lang="es-EC"/>
                        </a:p>
                      </a:txBody>
                      <a:tcPr marL="28844" marR="28844" marT="0" marB="0" anchor="ctr">
                        <a:lnL>
                          <a:noFill/>
                        </a:lnL>
                        <a:lnR>
                          <a:noFill/>
                        </a:lnR>
                        <a:lnT>
                          <a:noFill/>
                        </a:lnT>
                        <a:lnB>
                          <a:noFill/>
                        </a:lnB>
                        <a:lnTlToBr w="12700" cmpd="sng">
                          <a:noFill/>
                          <a:prstDash val="solid"/>
                        </a:lnTlToBr>
                        <a:lnBlToTr w="12700" cmpd="sng">
                          <a:noFill/>
                          <a:prstDash val="solid"/>
                        </a:lnBlToTr>
                        <a:blipFill rotWithShape="0">
                          <a:blip r:embed="rId2"/>
                          <a:stretch>
                            <a:fillRect l="-67568" t="-364167" r="-97" b="-93333"/>
                          </a:stretch>
                        </a:blipFill>
                      </a:tcPr>
                    </a:tc>
                  </a:tr>
                  <a:tr h="673291">
                    <a:tc>
                      <a:txBody>
                        <a:bodyPr/>
                        <a:lstStyle/>
                        <a:p>
                          <a:pPr algn="ctr">
                            <a:lnSpc>
                              <a:spcPct val="150000"/>
                            </a:lnSpc>
                            <a:spcBef>
                              <a:spcPts val="1200"/>
                            </a:spcBef>
                            <a:spcAft>
                              <a:spcPts val="1200"/>
                            </a:spcAft>
                          </a:pPr>
                          <a:r>
                            <a:rPr lang="es-EC" sz="2000" dirty="0">
                              <a:effectLst/>
                            </a:rPr>
                            <a:t>Rentabilidad Operacional del Patrimonio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44" marR="28844"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C"/>
                        </a:p>
                      </a:txBody>
                      <a:tcPr marL="28844" marR="28844"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67568" t="-506364" r="-97" b="-1818"/>
                          </a:stretch>
                        </a:blipFill>
                      </a:tcPr>
                    </a:tc>
                  </a:tr>
                </a:tbl>
              </a:graphicData>
            </a:graphic>
          </p:graphicFrame>
        </mc:Fallback>
      </mc:AlternateContent>
    </p:spTree>
    <p:extLst>
      <p:ext uri="{BB962C8B-B14F-4D97-AF65-F5344CB8AC3E}">
        <p14:creationId xmlns:p14="http://schemas.microsoft.com/office/powerpoint/2010/main" val="154802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099" y="212944"/>
            <a:ext cx="5248553" cy="661207"/>
          </a:xfrm>
          <a:prstGeom prst="rect">
            <a:avLst/>
          </a:prstGeom>
        </p:spPr>
        <p:txBody>
          <a:bodyPr wrap="none">
            <a:spAutoFit/>
          </a:bodyPr>
          <a:lstStyle/>
          <a:p>
            <a:pPr algn="ctr">
              <a:lnSpc>
                <a:spcPct val="150000"/>
              </a:lnSpc>
              <a:spcBef>
                <a:spcPts val="600"/>
              </a:spcBef>
              <a:spcAft>
                <a:spcPts val="600"/>
              </a:spcAft>
            </a:pPr>
            <a:r>
              <a:rPr lang="es-EC" sz="2800" b="1" kern="0" cap="all" dirty="0" smtClean="0">
                <a:effectLst/>
                <a:latin typeface="Times New Roman" panose="02020603050405020304" pitchFamily="18" charset="0"/>
                <a:ea typeface="Calibri Light" panose="020F0302020204030204" pitchFamily="34" charset="0"/>
              </a:rPr>
              <a:t>C</a:t>
            </a:r>
            <a:r>
              <a:rPr lang="es-EC" sz="2800" b="1" kern="0" dirty="0" smtClean="0">
                <a:effectLst/>
                <a:latin typeface="Times New Roman" panose="02020603050405020304" pitchFamily="18" charset="0"/>
                <a:ea typeface="Calibri Light" panose="020F0302020204030204" pitchFamily="34" charset="0"/>
              </a:rPr>
              <a:t>apítulo</a:t>
            </a:r>
            <a:r>
              <a:rPr lang="es-EC" sz="2800" b="1" kern="0" cap="all" dirty="0" smtClean="0">
                <a:effectLst/>
                <a:latin typeface="Times New Roman" panose="02020603050405020304" pitchFamily="18" charset="0"/>
                <a:ea typeface="Calibri Light" panose="020F0302020204030204" pitchFamily="34" charset="0"/>
              </a:rPr>
              <a:t> II. M</a:t>
            </a:r>
            <a:r>
              <a:rPr lang="es-EC" sz="2800" b="1" kern="0" dirty="0" smtClean="0">
                <a:effectLst/>
                <a:latin typeface="Times New Roman" panose="02020603050405020304" pitchFamily="18" charset="0"/>
                <a:ea typeface="Calibri Light" panose="020F0302020204030204" pitchFamily="34" charset="0"/>
              </a:rPr>
              <a:t>arco</a:t>
            </a:r>
            <a:r>
              <a:rPr lang="es-EC" sz="2800" b="1" kern="0" cap="all" dirty="0" smtClean="0">
                <a:effectLst/>
                <a:latin typeface="Times New Roman" panose="02020603050405020304" pitchFamily="18" charset="0"/>
                <a:ea typeface="Calibri Light" panose="020F0302020204030204" pitchFamily="34" charset="0"/>
              </a:rPr>
              <a:t> M</a:t>
            </a:r>
            <a:r>
              <a:rPr lang="es-EC" sz="2800" b="1" kern="0" dirty="0" smtClean="0">
                <a:effectLst/>
                <a:latin typeface="Times New Roman" panose="02020603050405020304" pitchFamily="18" charset="0"/>
                <a:ea typeface="Calibri Light" panose="020F0302020204030204" pitchFamily="34" charset="0"/>
              </a:rPr>
              <a:t>etodológico</a:t>
            </a:r>
            <a:endParaRPr lang="es-EC" sz="2800" b="1" kern="0" cap="all" dirty="0">
              <a:effectLst/>
              <a:latin typeface="Times New Roman" panose="02020603050405020304" pitchFamily="18" charset="0"/>
              <a:ea typeface="Calibri Light" panose="020F0302020204030204" pitchFamily="34" charset="0"/>
            </a:endParaRPr>
          </a:p>
        </p:txBody>
      </p:sp>
      <p:graphicFrame>
        <p:nvGraphicFramePr>
          <p:cNvPr id="4" name="Diagrama 3"/>
          <p:cNvGraphicFramePr/>
          <p:nvPr>
            <p:extLst>
              <p:ext uri="{D42A27DB-BD31-4B8C-83A1-F6EECF244321}">
                <p14:modId xmlns:p14="http://schemas.microsoft.com/office/powerpoint/2010/main" val="2846687901"/>
              </p:ext>
            </p:extLst>
          </p:nvPr>
        </p:nvGraphicFramePr>
        <p:xfrm>
          <a:off x="347730" y="991672"/>
          <a:ext cx="11603863" cy="5640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96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8528" y="410982"/>
            <a:ext cx="4716356" cy="707886"/>
          </a:xfrm>
          <a:prstGeom prst="rect">
            <a:avLst/>
          </a:prstGeom>
        </p:spPr>
        <p:txBody>
          <a:bodyPr wrap="none">
            <a:spAutoFit/>
          </a:bodyPr>
          <a:lstStyle/>
          <a:p>
            <a:r>
              <a:rPr lang="es-ES" sz="4000" b="1" dirty="0" smtClean="0">
                <a:latin typeface="Times New Roman" panose="02020603050405020304" pitchFamily="18" charset="0"/>
                <a:cs typeface="Times New Roman" panose="02020603050405020304" pitchFamily="18" charset="0"/>
              </a:rPr>
              <a:t>Recolección de datos</a:t>
            </a:r>
            <a:endParaRPr lang="es-ES" sz="40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1036129175"/>
              </p:ext>
            </p:extLst>
          </p:nvPr>
        </p:nvGraphicFramePr>
        <p:xfrm>
          <a:off x="488528" y="1622739"/>
          <a:ext cx="11102458" cy="4121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660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3932862082"/>
              </p:ext>
            </p:extLst>
          </p:nvPr>
        </p:nvGraphicFramePr>
        <p:xfrm>
          <a:off x="838200" y="953038"/>
          <a:ext cx="10868696" cy="5759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53737" y="139556"/>
            <a:ext cx="10515600" cy="8134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Análisis de validez del contenido </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12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1710</TotalTime>
  <Words>3661</Words>
  <Application>Microsoft Office PowerPoint</Application>
  <PresentationFormat>Panorámica</PresentationFormat>
  <Paragraphs>1022</Paragraphs>
  <Slides>42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Calibri Light</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Fabricio</dc:creator>
  <cp:lastModifiedBy>Fabricio</cp:lastModifiedBy>
  <cp:revision>67</cp:revision>
  <dcterms:created xsi:type="dcterms:W3CDTF">2018-09-08T21:00:49Z</dcterms:created>
  <dcterms:modified xsi:type="dcterms:W3CDTF">2018-09-21T02:40:58Z</dcterms:modified>
</cp:coreProperties>
</file>