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4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5" r:id="rId12"/>
    <p:sldId id="276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0"/>
  </p:normalViewPr>
  <p:slideViewPr>
    <p:cSldViewPr snapToGrid="0" snapToObjects="1" showGuides="1">
      <p:cViewPr>
        <p:scale>
          <a:sx n="66" d="100"/>
          <a:sy n="66" d="100"/>
        </p:scale>
        <p:origin x="352" y="63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AC1E3-0164-4B2C-BCBB-78DBC7D9830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410EAB-1B5B-4984-8F7E-385191440464}">
      <dgm:prSet phldrT="[Texto]" custT="1"/>
      <dgm:spPr/>
      <dgm:t>
        <a:bodyPr/>
        <a:lstStyle/>
        <a:p>
          <a:r>
            <a:rPr lang="es-EC" sz="1600" b="1" dirty="0"/>
            <a:t>TEORÍA DE SOPORTE</a:t>
          </a:r>
          <a:endParaRPr lang="en-US" sz="1600" b="1" dirty="0"/>
        </a:p>
      </dgm:t>
    </dgm:pt>
    <dgm:pt modelId="{84B0EF3B-8E7D-45BC-995D-A0EA2F94F606}" type="parTrans" cxnId="{D98E7B32-FF0B-4AA0-962F-DA46B2C6AE6F}">
      <dgm:prSet custT="1"/>
      <dgm:spPr/>
      <dgm:t>
        <a:bodyPr/>
        <a:lstStyle/>
        <a:p>
          <a:endParaRPr lang="en-US" sz="1400" b="1"/>
        </a:p>
      </dgm:t>
    </dgm:pt>
    <dgm:pt modelId="{59E27817-812A-403F-9381-839E48A57733}" type="sibTrans" cxnId="{D98E7B32-FF0B-4AA0-962F-DA46B2C6AE6F}">
      <dgm:prSet/>
      <dgm:spPr/>
      <dgm:t>
        <a:bodyPr/>
        <a:lstStyle/>
        <a:p>
          <a:endParaRPr lang="en-US" sz="1400" b="1"/>
        </a:p>
      </dgm:t>
    </dgm:pt>
    <dgm:pt modelId="{5679B124-BE3F-4DC8-86D8-235687CFA37F}">
      <dgm:prSet phldrT="[Texto]" custT="1"/>
      <dgm:spPr/>
      <dgm:t>
        <a:bodyPr/>
        <a:lstStyle/>
        <a:p>
          <a:r>
            <a:rPr lang="es-EC" sz="1600" b="1" dirty="0"/>
            <a:t>Teoría de capacitación laboral</a:t>
          </a:r>
          <a:endParaRPr lang="en-US" sz="1600" b="1" dirty="0"/>
        </a:p>
      </dgm:t>
    </dgm:pt>
    <dgm:pt modelId="{ECB3A01C-E95F-49CC-B7CD-59A271C19A41}" type="parTrans" cxnId="{EFAFF192-9DB0-4ACD-A144-C24481828A31}">
      <dgm:prSet custT="1"/>
      <dgm:spPr/>
      <dgm:t>
        <a:bodyPr/>
        <a:lstStyle/>
        <a:p>
          <a:endParaRPr lang="en-US" sz="1400" b="1"/>
        </a:p>
      </dgm:t>
    </dgm:pt>
    <dgm:pt modelId="{4A2D3095-7AED-433F-975F-623F6A5EFBDF}" type="sibTrans" cxnId="{EFAFF192-9DB0-4ACD-A144-C24481828A31}">
      <dgm:prSet/>
      <dgm:spPr/>
      <dgm:t>
        <a:bodyPr/>
        <a:lstStyle/>
        <a:p>
          <a:endParaRPr lang="en-US" sz="1400" b="1"/>
        </a:p>
      </dgm:t>
    </dgm:pt>
    <dgm:pt modelId="{399F4C79-49AD-481C-AC84-46ABBF41FA3E}">
      <dgm:prSet phldrT="[Texto]" custT="1"/>
      <dgm:spPr/>
      <dgm:t>
        <a:bodyPr/>
        <a:lstStyle/>
        <a:p>
          <a:r>
            <a:rPr lang="es-EC" sz="2000" b="0" dirty="0"/>
            <a:t>La capacitación laboral</a:t>
          </a:r>
        </a:p>
      </dgm:t>
    </dgm:pt>
    <dgm:pt modelId="{BB1DFA9D-83C6-4C9C-8C08-4C47774CCAE7}" type="parTrans" cxnId="{F5D6C75C-878A-4A93-9E4A-05421F3F8B4E}">
      <dgm:prSet custT="1"/>
      <dgm:spPr/>
      <dgm:t>
        <a:bodyPr/>
        <a:lstStyle/>
        <a:p>
          <a:endParaRPr lang="en-US" sz="1400" b="1"/>
        </a:p>
      </dgm:t>
    </dgm:pt>
    <dgm:pt modelId="{F1B15DBB-4EDF-4A16-BB81-3F832D0332BC}" type="sibTrans" cxnId="{F5D6C75C-878A-4A93-9E4A-05421F3F8B4E}">
      <dgm:prSet/>
      <dgm:spPr/>
      <dgm:t>
        <a:bodyPr/>
        <a:lstStyle/>
        <a:p>
          <a:endParaRPr lang="en-US" sz="1400" b="1"/>
        </a:p>
      </dgm:t>
    </dgm:pt>
    <dgm:pt modelId="{E8B3A14A-1E5F-4F03-8201-E817C08A32E6}">
      <dgm:prSet phldrT="[Texto]" custT="1"/>
      <dgm:spPr/>
      <dgm:t>
        <a:bodyPr/>
        <a:lstStyle/>
        <a:p>
          <a:r>
            <a:rPr lang="es-EC" sz="1600" b="1" dirty="0"/>
            <a:t>MARCO REFERENCIAL</a:t>
          </a:r>
          <a:endParaRPr lang="en-US" sz="1600" b="1" dirty="0"/>
        </a:p>
      </dgm:t>
    </dgm:pt>
    <dgm:pt modelId="{856D3001-5C91-4E5A-B389-A8413ACA2DBB}" type="parTrans" cxnId="{31B2A107-5BBC-4928-9A4D-44D45D0A8232}">
      <dgm:prSet custT="1"/>
      <dgm:spPr/>
      <dgm:t>
        <a:bodyPr/>
        <a:lstStyle/>
        <a:p>
          <a:endParaRPr lang="en-US" sz="1400" b="1"/>
        </a:p>
      </dgm:t>
    </dgm:pt>
    <dgm:pt modelId="{A8A6D73B-C26E-4892-9297-C3C62FE7CAE9}" type="sibTrans" cxnId="{31B2A107-5BBC-4928-9A4D-44D45D0A8232}">
      <dgm:prSet/>
      <dgm:spPr/>
      <dgm:t>
        <a:bodyPr/>
        <a:lstStyle/>
        <a:p>
          <a:endParaRPr lang="en-US" sz="1400" b="1"/>
        </a:p>
      </dgm:t>
    </dgm:pt>
    <dgm:pt modelId="{CA17B488-DA84-4601-8D14-23388B0E4F9D}">
      <dgm:prSet phldrT="[Texto]" custT="1"/>
      <dgm:spPr/>
      <dgm:t>
        <a:bodyPr/>
        <a:lstStyle/>
        <a:p>
          <a:r>
            <a:rPr lang="es-ES_tradnl" sz="1600" b="1" dirty="0"/>
            <a:t>Mercados populares, una aproximación al mercado intuitivo en el madrugón sector San Victorino, Bogotá</a:t>
          </a:r>
          <a:endParaRPr lang="en-US" sz="1600" b="1" dirty="0"/>
        </a:p>
      </dgm:t>
    </dgm:pt>
    <dgm:pt modelId="{98B71BD3-82B4-4F03-825A-B36D0DBEC068}" type="parTrans" cxnId="{691528F8-BA37-4484-A16B-03A19C87CD6F}">
      <dgm:prSet custT="1"/>
      <dgm:spPr/>
      <dgm:t>
        <a:bodyPr/>
        <a:lstStyle/>
        <a:p>
          <a:endParaRPr lang="en-US" sz="1400" b="1"/>
        </a:p>
      </dgm:t>
    </dgm:pt>
    <dgm:pt modelId="{85FC6464-1E31-4109-A292-DD00275ABD3E}" type="sibTrans" cxnId="{691528F8-BA37-4484-A16B-03A19C87CD6F}">
      <dgm:prSet/>
      <dgm:spPr/>
      <dgm:t>
        <a:bodyPr/>
        <a:lstStyle/>
        <a:p>
          <a:endParaRPr lang="en-US" sz="1400" b="1"/>
        </a:p>
      </dgm:t>
    </dgm:pt>
    <dgm:pt modelId="{2672EA8D-D39B-44E5-9420-B000D068945C}">
      <dgm:prSet phldrT="[Texto]" custT="1"/>
      <dgm:spPr/>
      <dgm:t>
        <a:bodyPr/>
        <a:lstStyle/>
        <a:p>
          <a:r>
            <a:rPr lang="es-ES_tradnl" sz="1600" b="0" dirty="0"/>
            <a:t>Pequeños comerciantes imitaron el diseño de los productos de marcas reconocidas que se distribuyen en los grandes almacenes</a:t>
          </a:r>
          <a:endParaRPr lang="en-US" sz="1600" b="0" dirty="0"/>
        </a:p>
      </dgm:t>
    </dgm:pt>
    <dgm:pt modelId="{14838D2B-FBB9-43D0-A68B-7F19867300C7}" type="parTrans" cxnId="{EC607DF1-C265-47BE-9229-560E2556175C}">
      <dgm:prSet custT="1"/>
      <dgm:spPr/>
      <dgm:t>
        <a:bodyPr/>
        <a:lstStyle/>
        <a:p>
          <a:endParaRPr lang="en-US" sz="1400" b="1"/>
        </a:p>
      </dgm:t>
    </dgm:pt>
    <dgm:pt modelId="{7DEECFE8-5C2D-4EF0-8403-CEF5BEFED723}" type="sibTrans" cxnId="{EC607DF1-C265-47BE-9229-560E2556175C}">
      <dgm:prSet/>
      <dgm:spPr/>
      <dgm:t>
        <a:bodyPr/>
        <a:lstStyle/>
        <a:p>
          <a:endParaRPr lang="en-US" sz="1400" b="1"/>
        </a:p>
      </dgm:t>
    </dgm:pt>
    <dgm:pt modelId="{F8882B1D-F35B-49DD-B834-C6AA8164E462}">
      <dgm:prSet phldrT="[Texto]" custT="1"/>
      <dgm:spPr/>
      <dgm:t>
        <a:bodyPr/>
        <a:lstStyle/>
        <a:p>
          <a:r>
            <a:rPr lang="es-EC" sz="2400" b="1" dirty="0"/>
            <a:t>MARCO TEÓRICO</a:t>
          </a:r>
          <a:endParaRPr lang="en-US" sz="2400" b="1" dirty="0"/>
        </a:p>
      </dgm:t>
    </dgm:pt>
    <dgm:pt modelId="{FEFA6A0E-9B2C-44F8-BF30-D1757D888248}" type="parTrans" cxnId="{750EF4FB-F39C-4CF6-9575-0F8D79E40330}">
      <dgm:prSet/>
      <dgm:spPr/>
      <dgm:t>
        <a:bodyPr/>
        <a:lstStyle/>
        <a:p>
          <a:endParaRPr lang="en-US" sz="1400" b="1"/>
        </a:p>
      </dgm:t>
    </dgm:pt>
    <dgm:pt modelId="{C4931ADD-18FE-436A-A776-1494922CD1AA}" type="sibTrans" cxnId="{750EF4FB-F39C-4CF6-9575-0F8D79E40330}">
      <dgm:prSet/>
      <dgm:spPr/>
      <dgm:t>
        <a:bodyPr/>
        <a:lstStyle/>
        <a:p>
          <a:endParaRPr lang="en-US" sz="1400" b="1"/>
        </a:p>
      </dgm:t>
    </dgm:pt>
    <dgm:pt modelId="{D21CCEA4-ADD5-0342-9ACB-4AE0ADF1EBDF}">
      <dgm:prSet phldrT="[Texto]"/>
      <dgm:spPr/>
      <dgm:t>
        <a:bodyPr/>
        <a:lstStyle/>
        <a:p>
          <a:r>
            <a:rPr lang="es-ES_tradnl" b="0" noProof="0" dirty="0"/>
            <a:t>Atención al cliente</a:t>
          </a:r>
        </a:p>
      </dgm:t>
    </dgm:pt>
    <dgm:pt modelId="{92C9D792-45EF-1043-8AC7-356AC671F1A8}" type="parTrans" cxnId="{FED1CEC4-340E-544E-A77E-694004D85F31}">
      <dgm:prSet/>
      <dgm:spPr/>
      <dgm:t>
        <a:bodyPr/>
        <a:lstStyle/>
        <a:p>
          <a:endParaRPr lang="en-US"/>
        </a:p>
      </dgm:t>
    </dgm:pt>
    <dgm:pt modelId="{19C92843-E443-E54B-B068-AA98E3435A0B}" type="sibTrans" cxnId="{FED1CEC4-340E-544E-A77E-694004D85F31}">
      <dgm:prSet/>
      <dgm:spPr/>
      <dgm:t>
        <a:bodyPr/>
        <a:lstStyle/>
        <a:p>
          <a:endParaRPr lang="en-US"/>
        </a:p>
      </dgm:t>
    </dgm:pt>
    <dgm:pt modelId="{C07DF546-F595-E548-B4E5-F1E6E02C20EA}">
      <dgm:prSet phldrT="[Texto]"/>
      <dgm:spPr/>
      <dgm:t>
        <a:bodyPr/>
        <a:lstStyle/>
        <a:p>
          <a:r>
            <a:rPr lang="es-EC" b="0" dirty="0"/>
            <a:t>Experiencia de compra</a:t>
          </a:r>
          <a:endParaRPr lang="en-US" b="0" dirty="0"/>
        </a:p>
      </dgm:t>
    </dgm:pt>
    <dgm:pt modelId="{C868A4A9-F9AA-4940-A965-541B540CDFD8}" type="parTrans" cxnId="{07D26A00-CCDB-854A-9A4F-1A3DC120325D}">
      <dgm:prSet/>
      <dgm:spPr/>
      <dgm:t>
        <a:bodyPr/>
        <a:lstStyle/>
        <a:p>
          <a:endParaRPr lang="en-US"/>
        </a:p>
      </dgm:t>
    </dgm:pt>
    <dgm:pt modelId="{D229CA9D-5EED-6B4C-98D2-A3FCEFC86A4E}" type="sibTrans" cxnId="{07D26A00-CCDB-854A-9A4F-1A3DC120325D}">
      <dgm:prSet/>
      <dgm:spPr/>
      <dgm:t>
        <a:bodyPr/>
        <a:lstStyle/>
        <a:p>
          <a:endParaRPr lang="en-US"/>
        </a:p>
      </dgm:t>
    </dgm:pt>
    <dgm:pt modelId="{FC7EA91E-42CF-41BF-912B-9221440E6CBF}" type="pres">
      <dgm:prSet presAssocID="{D83AC1E3-0164-4B2C-BCBB-78DBC7D983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C09F09-B1FC-4996-A24F-A7277EF7E666}" type="pres">
      <dgm:prSet presAssocID="{F8882B1D-F35B-49DD-B834-C6AA8164E462}" presName="hierRoot1" presStyleCnt="0">
        <dgm:presLayoutVars>
          <dgm:hierBranch val="init"/>
        </dgm:presLayoutVars>
      </dgm:prSet>
      <dgm:spPr/>
    </dgm:pt>
    <dgm:pt modelId="{627FC697-7316-492B-95CF-BADF97FFDF09}" type="pres">
      <dgm:prSet presAssocID="{F8882B1D-F35B-49DD-B834-C6AA8164E462}" presName="rootComposite1" presStyleCnt="0"/>
      <dgm:spPr/>
    </dgm:pt>
    <dgm:pt modelId="{68CD321A-86FE-4191-92C8-3C5BE4BBF7C0}" type="pres">
      <dgm:prSet presAssocID="{F8882B1D-F35B-49DD-B834-C6AA8164E462}" presName="rootText1" presStyleLbl="node0" presStyleIdx="0" presStyleCnt="1" custScaleY="21610">
        <dgm:presLayoutVars>
          <dgm:chPref val="3"/>
        </dgm:presLayoutVars>
      </dgm:prSet>
      <dgm:spPr/>
    </dgm:pt>
    <dgm:pt modelId="{E2EC42F4-DFE8-40ED-8420-D2A3E7411969}" type="pres">
      <dgm:prSet presAssocID="{F8882B1D-F35B-49DD-B834-C6AA8164E462}" presName="rootConnector1" presStyleLbl="node1" presStyleIdx="0" presStyleCnt="0"/>
      <dgm:spPr/>
    </dgm:pt>
    <dgm:pt modelId="{07F39341-F455-456A-93C1-35CE1E22245A}" type="pres">
      <dgm:prSet presAssocID="{F8882B1D-F35B-49DD-B834-C6AA8164E462}" presName="hierChild2" presStyleCnt="0"/>
      <dgm:spPr/>
    </dgm:pt>
    <dgm:pt modelId="{9D1F9E3D-C0FA-4CA6-8871-CE1CD046F70E}" type="pres">
      <dgm:prSet presAssocID="{84B0EF3B-8E7D-45BC-995D-A0EA2F94F606}" presName="Name37" presStyleLbl="parChTrans1D2" presStyleIdx="0" presStyleCnt="2"/>
      <dgm:spPr/>
    </dgm:pt>
    <dgm:pt modelId="{E92A3BC7-2332-4161-A614-0445D47991DB}" type="pres">
      <dgm:prSet presAssocID="{EE410EAB-1B5B-4984-8F7E-385191440464}" presName="hierRoot2" presStyleCnt="0">
        <dgm:presLayoutVars>
          <dgm:hierBranch val="init"/>
        </dgm:presLayoutVars>
      </dgm:prSet>
      <dgm:spPr/>
    </dgm:pt>
    <dgm:pt modelId="{8B277FBE-551C-4DFF-95F0-DE189906A51C}" type="pres">
      <dgm:prSet presAssocID="{EE410EAB-1B5B-4984-8F7E-385191440464}" presName="rootComposite" presStyleCnt="0"/>
      <dgm:spPr/>
    </dgm:pt>
    <dgm:pt modelId="{B46C593D-3E0A-4A6A-AE2B-EF6643DAED7F}" type="pres">
      <dgm:prSet presAssocID="{EE410EAB-1B5B-4984-8F7E-385191440464}" presName="rootText" presStyleLbl="node2" presStyleIdx="0" presStyleCnt="2" custScaleY="44361">
        <dgm:presLayoutVars>
          <dgm:chPref val="3"/>
        </dgm:presLayoutVars>
      </dgm:prSet>
      <dgm:spPr/>
    </dgm:pt>
    <dgm:pt modelId="{868CD4F2-DF3C-426F-AE36-2921BC6BCC39}" type="pres">
      <dgm:prSet presAssocID="{EE410EAB-1B5B-4984-8F7E-385191440464}" presName="rootConnector" presStyleLbl="node2" presStyleIdx="0" presStyleCnt="2"/>
      <dgm:spPr/>
    </dgm:pt>
    <dgm:pt modelId="{EE97B5C5-42AA-4442-BC8F-A01FAB4C456F}" type="pres">
      <dgm:prSet presAssocID="{EE410EAB-1B5B-4984-8F7E-385191440464}" presName="hierChild4" presStyleCnt="0"/>
      <dgm:spPr/>
    </dgm:pt>
    <dgm:pt modelId="{22713D98-88C3-4098-8236-B575B842B088}" type="pres">
      <dgm:prSet presAssocID="{ECB3A01C-E95F-49CC-B7CD-59A271C19A41}" presName="Name37" presStyleLbl="parChTrans1D3" presStyleIdx="0" presStyleCnt="2"/>
      <dgm:spPr/>
    </dgm:pt>
    <dgm:pt modelId="{E3157F29-3B26-4762-AEFB-BDE5A3D74D66}" type="pres">
      <dgm:prSet presAssocID="{5679B124-BE3F-4DC8-86D8-235687CFA37F}" presName="hierRoot2" presStyleCnt="0">
        <dgm:presLayoutVars>
          <dgm:hierBranch val="init"/>
        </dgm:presLayoutVars>
      </dgm:prSet>
      <dgm:spPr/>
    </dgm:pt>
    <dgm:pt modelId="{196676D4-D39C-423C-A3E9-6D3D932A1D09}" type="pres">
      <dgm:prSet presAssocID="{5679B124-BE3F-4DC8-86D8-235687CFA37F}" presName="rootComposite" presStyleCnt="0"/>
      <dgm:spPr/>
    </dgm:pt>
    <dgm:pt modelId="{D2931BD6-808A-47EF-9CDC-F00750F6A13A}" type="pres">
      <dgm:prSet presAssocID="{5679B124-BE3F-4DC8-86D8-235687CFA37F}" presName="rootText" presStyleLbl="node3" presStyleIdx="0" presStyleCnt="2" custScaleY="44361">
        <dgm:presLayoutVars>
          <dgm:chPref val="3"/>
        </dgm:presLayoutVars>
      </dgm:prSet>
      <dgm:spPr/>
    </dgm:pt>
    <dgm:pt modelId="{48A11080-893B-4797-A494-F3BA1F60D65B}" type="pres">
      <dgm:prSet presAssocID="{5679B124-BE3F-4DC8-86D8-235687CFA37F}" presName="rootConnector" presStyleLbl="node3" presStyleIdx="0" presStyleCnt="2"/>
      <dgm:spPr/>
    </dgm:pt>
    <dgm:pt modelId="{E2E9D07C-E107-41D1-91EE-48782E9E954C}" type="pres">
      <dgm:prSet presAssocID="{5679B124-BE3F-4DC8-86D8-235687CFA37F}" presName="hierChild4" presStyleCnt="0"/>
      <dgm:spPr/>
    </dgm:pt>
    <dgm:pt modelId="{4D89F171-F324-4E57-BB7D-ADEE8586424C}" type="pres">
      <dgm:prSet presAssocID="{BB1DFA9D-83C6-4C9C-8C08-4C47774CCAE7}" presName="Name37" presStyleLbl="parChTrans1D4" presStyleIdx="0" presStyleCnt="4"/>
      <dgm:spPr/>
    </dgm:pt>
    <dgm:pt modelId="{A9E0F437-AA31-41D1-9A5A-2653D3056CE4}" type="pres">
      <dgm:prSet presAssocID="{399F4C79-49AD-481C-AC84-46ABBF41FA3E}" presName="hierRoot2" presStyleCnt="0">
        <dgm:presLayoutVars>
          <dgm:hierBranch val="init"/>
        </dgm:presLayoutVars>
      </dgm:prSet>
      <dgm:spPr/>
    </dgm:pt>
    <dgm:pt modelId="{2FF24EA6-ED24-4286-AD1E-09C1BDC2EE4A}" type="pres">
      <dgm:prSet presAssocID="{399F4C79-49AD-481C-AC84-46ABBF41FA3E}" presName="rootComposite" presStyleCnt="0"/>
      <dgm:spPr/>
    </dgm:pt>
    <dgm:pt modelId="{D272E479-DB6B-4DE4-9C94-F561195A07B0}" type="pres">
      <dgm:prSet presAssocID="{399F4C79-49AD-481C-AC84-46ABBF41FA3E}" presName="rootText" presStyleLbl="node4" presStyleIdx="0" presStyleCnt="4" custScaleX="82614" custScaleY="25903" custLinFactNeighborX="355" custLinFactNeighborY="-3550">
        <dgm:presLayoutVars>
          <dgm:chPref val="3"/>
        </dgm:presLayoutVars>
      </dgm:prSet>
      <dgm:spPr/>
    </dgm:pt>
    <dgm:pt modelId="{AA7AF842-4BD5-4EF2-9FF4-81549F1555B3}" type="pres">
      <dgm:prSet presAssocID="{399F4C79-49AD-481C-AC84-46ABBF41FA3E}" presName="rootConnector" presStyleLbl="node4" presStyleIdx="0" presStyleCnt="4"/>
      <dgm:spPr/>
    </dgm:pt>
    <dgm:pt modelId="{9E32343A-6686-4E71-9947-C7524560615A}" type="pres">
      <dgm:prSet presAssocID="{399F4C79-49AD-481C-AC84-46ABBF41FA3E}" presName="hierChild4" presStyleCnt="0"/>
      <dgm:spPr/>
    </dgm:pt>
    <dgm:pt modelId="{E39CD431-5C1D-484C-B811-E23B1231190D}" type="pres">
      <dgm:prSet presAssocID="{399F4C79-49AD-481C-AC84-46ABBF41FA3E}" presName="hierChild5" presStyleCnt="0"/>
      <dgm:spPr/>
    </dgm:pt>
    <dgm:pt modelId="{24175737-0156-6F43-8274-0A66741D4EB9}" type="pres">
      <dgm:prSet presAssocID="{92C9D792-45EF-1043-8AC7-356AC671F1A8}" presName="Name37" presStyleLbl="parChTrans1D4" presStyleIdx="1" presStyleCnt="4"/>
      <dgm:spPr/>
    </dgm:pt>
    <dgm:pt modelId="{5D6B65BD-A5FA-6D4B-A697-1EC2E27DA2CE}" type="pres">
      <dgm:prSet presAssocID="{D21CCEA4-ADD5-0342-9ACB-4AE0ADF1EBDF}" presName="hierRoot2" presStyleCnt="0">
        <dgm:presLayoutVars>
          <dgm:hierBranch val="init"/>
        </dgm:presLayoutVars>
      </dgm:prSet>
      <dgm:spPr/>
    </dgm:pt>
    <dgm:pt modelId="{F522CB36-DD3D-5942-A9A8-77DC9086B268}" type="pres">
      <dgm:prSet presAssocID="{D21CCEA4-ADD5-0342-9ACB-4AE0ADF1EBDF}" presName="rootComposite" presStyleCnt="0"/>
      <dgm:spPr/>
    </dgm:pt>
    <dgm:pt modelId="{01667FA7-09D1-B045-B077-E30365AA993F}" type="pres">
      <dgm:prSet presAssocID="{D21CCEA4-ADD5-0342-9ACB-4AE0ADF1EBDF}" presName="rootText" presStyleLbl="node4" presStyleIdx="1" presStyleCnt="4" custScaleX="84745" custScaleY="18574">
        <dgm:presLayoutVars>
          <dgm:chPref val="3"/>
        </dgm:presLayoutVars>
      </dgm:prSet>
      <dgm:spPr/>
    </dgm:pt>
    <dgm:pt modelId="{8D87939D-DCFB-6048-A998-E841D688F4A6}" type="pres">
      <dgm:prSet presAssocID="{D21CCEA4-ADD5-0342-9ACB-4AE0ADF1EBDF}" presName="rootConnector" presStyleLbl="node4" presStyleIdx="1" presStyleCnt="4"/>
      <dgm:spPr/>
    </dgm:pt>
    <dgm:pt modelId="{667F79C6-5AA3-B74A-8B34-AEA6CC4563FC}" type="pres">
      <dgm:prSet presAssocID="{D21CCEA4-ADD5-0342-9ACB-4AE0ADF1EBDF}" presName="hierChild4" presStyleCnt="0"/>
      <dgm:spPr/>
    </dgm:pt>
    <dgm:pt modelId="{E59D53D5-67F0-6A41-AB04-6A9FB15D52F4}" type="pres">
      <dgm:prSet presAssocID="{D21CCEA4-ADD5-0342-9ACB-4AE0ADF1EBDF}" presName="hierChild5" presStyleCnt="0"/>
      <dgm:spPr/>
    </dgm:pt>
    <dgm:pt modelId="{812845B3-924C-B14F-8CB8-4B464675E3A5}" type="pres">
      <dgm:prSet presAssocID="{C868A4A9-F9AA-4940-A965-541B540CDFD8}" presName="Name37" presStyleLbl="parChTrans1D4" presStyleIdx="2" presStyleCnt="4"/>
      <dgm:spPr/>
    </dgm:pt>
    <dgm:pt modelId="{9E329086-0C01-4E45-9617-C5A551F41C7D}" type="pres">
      <dgm:prSet presAssocID="{C07DF546-F595-E548-B4E5-F1E6E02C20EA}" presName="hierRoot2" presStyleCnt="0">
        <dgm:presLayoutVars>
          <dgm:hierBranch val="init"/>
        </dgm:presLayoutVars>
      </dgm:prSet>
      <dgm:spPr/>
    </dgm:pt>
    <dgm:pt modelId="{941F4C11-343E-8343-8CA9-153DB81A587B}" type="pres">
      <dgm:prSet presAssocID="{C07DF546-F595-E548-B4E5-F1E6E02C20EA}" presName="rootComposite" presStyleCnt="0"/>
      <dgm:spPr/>
    </dgm:pt>
    <dgm:pt modelId="{DDB43658-76D8-0A46-9E8D-1DF9536340D6}" type="pres">
      <dgm:prSet presAssocID="{C07DF546-F595-E548-B4E5-F1E6E02C20EA}" presName="rootText" presStyleLbl="node4" presStyleIdx="2" presStyleCnt="4" custScaleX="84034" custScaleY="18574" custLinFactNeighborY="-12779">
        <dgm:presLayoutVars>
          <dgm:chPref val="3"/>
        </dgm:presLayoutVars>
      </dgm:prSet>
      <dgm:spPr/>
    </dgm:pt>
    <dgm:pt modelId="{FBA96B20-3D8F-504D-8860-AAC5477CC28F}" type="pres">
      <dgm:prSet presAssocID="{C07DF546-F595-E548-B4E5-F1E6E02C20EA}" presName="rootConnector" presStyleLbl="node4" presStyleIdx="2" presStyleCnt="4"/>
      <dgm:spPr/>
    </dgm:pt>
    <dgm:pt modelId="{9C77A18A-59F3-094B-80B4-D9846B3ED988}" type="pres">
      <dgm:prSet presAssocID="{C07DF546-F595-E548-B4E5-F1E6E02C20EA}" presName="hierChild4" presStyleCnt="0"/>
      <dgm:spPr/>
    </dgm:pt>
    <dgm:pt modelId="{DF553816-AA42-D247-B62F-0D712062A1E6}" type="pres">
      <dgm:prSet presAssocID="{C07DF546-F595-E548-B4E5-F1E6E02C20EA}" presName="hierChild5" presStyleCnt="0"/>
      <dgm:spPr/>
    </dgm:pt>
    <dgm:pt modelId="{5FB955A8-5D06-447B-AC51-C23BE126FBAD}" type="pres">
      <dgm:prSet presAssocID="{5679B124-BE3F-4DC8-86D8-235687CFA37F}" presName="hierChild5" presStyleCnt="0"/>
      <dgm:spPr/>
    </dgm:pt>
    <dgm:pt modelId="{18AF0819-D1DA-498F-ABBE-379EE82922C2}" type="pres">
      <dgm:prSet presAssocID="{EE410EAB-1B5B-4984-8F7E-385191440464}" presName="hierChild5" presStyleCnt="0"/>
      <dgm:spPr/>
    </dgm:pt>
    <dgm:pt modelId="{7E353470-5CB3-4854-BEDD-AEF7BC464B1A}" type="pres">
      <dgm:prSet presAssocID="{856D3001-5C91-4E5A-B389-A8413ACA2DBB}" presName="Name37" presStyleLbl="parChTrans1D2" presStyleIdx="1" presStyleCnt="2"/>
      <dgm:spPr/>
    </dgm:pt>
    <dgm:pt modelId="{A9D89D32-7C75-42AF-AD47-C1EB9624A869}" type="pres">
      <dgm:prSet presAssocID="{E8B3A14A-1E5F-4F03-8201-E817C08A32E6}" presName="hierRoot2" presStyleCnt="0">
        <dgm:presLayoutVars>
          <dgm:hierBranch val="init"/>
        </dgm:presLayoutVars>
      </dgm:prSet>
      <dgm:spPr/>
    </dgm:pt>
    <dgm:pt modelId="{FC693B48-FD48-4861-99FD-0EFF55F2FE78}" type="pres">
      <dgm:prSet presAssocID="{E8B3A14A-1E5F-4F03-8201-E817C08A32E6}" presName="rootComposite" presStyleCnt="0"/>
      <dgm:spPr/>
    </dgm:pt>
    <dgm:pt modelId="{3DC0FB9A-3FC5-41EE-9F32-F7F4DF861406}" type="pres">
      <dgm:prSet presAssocID="{E8B3A14A-1E5F-4F03-8201-E817C08A32E6}" presName="rootText" presStyleLbl="node2" presStyleIdx="1" presStyleCnt="2" custScaleY="44361">
        <dgm:presLayoutVars>
          <dgm:chPref val="3"/>
        </dgm:presLayoutVars>
      </dgm:prSet>
      <dgm:spPr/>
    </dgm:pt>
    <dgm:pt modelId="{E00857C2-7267-4269-980D-DE289C2E46EC}" type="pres">
      <dgm:prSet presAssocID="{E8B3A14A-1E5F-4F03-8201-E817C08A32E6}" presName="rootConnector" presStyleLbl="node2" presStyleIdx="1" presStyleCnt="2"/>
      <dgm:spPr/>
    </dgm:pt>
    <dgm:pt modelId="{A7E1DFFA-33B3-4FD4-85BB-FFA684AAF7C6}" type="pres">
      <dgm:prSet presAssocID="{E8B3A14A-1E5F-4F03-8201-E817C08A32E6}" presName="hierChild4" presStyleCnt="0"/>
      <dgm:spPr/>
    </dgm:pt>
    <dgm:pt modelId="{6CF57BA6-E674-4051-9BE0-217738670BBF}" type="pres">
      <dgm:prSet presAssocID="{98B71BD3-82B4-4F03-825A-B36D0DBEC068}" presName="Name37" presStyleLbl="parChTrans1D3" presStyleIdx="1" presStyleCnt="2"/>
      <dgm:spPr/>
    </dgm:pt>
    <dgm:pt modelId="{289C4182-D875-4441-823C-0E542D6092FE}" type="pres">
      <dgm:prSet presAssocID="{CA17B488-DA84-4601-8D14-23388B0E4F9D}" presName="hierRoot2" presStyleCnt="0">
        <dgm:presLayoutVars>
          <dgm:hierBranch val="init"/>
        </dgm:presLayoutVars>
      </dgm:prSet>
      <dgm:spPr/>
    </dgm:pt>
    <dgm:pt modelId="{49120288-8FA0-4390-AD62-4F097E8E1F11}" type="pres">
      <dgm:prSet presAssocID="{CA17B488-DA84-4601-8D14-23388B0E4F9D}" presName="rootComposite" presStyleCnt="0"/>
      <dgm:spPr/>
    </dgm:pt>
    <dgm:pt modelId="{859183A1-9A3A-457C-A5DE-9D954D7360A4}" type="pres">
      <dgm:prSet presAssocID="{CA17B488-DA84-4601-8D14-23388B0E4F9D}" presName="rootText" presStyleLbl="node3" presStyleIdx="1" presStyleCnt="2" custScaleY="57364">
        <dgm:presLayoutVars>
          <dgm:chPref val="3"/>
        </dgm:presLayoutVars>
      </dgm:prSet>
      <dgm:spPr/>
    </dgm:pt>
    <dgm:pt modelId="{7726E81C-6511-42E5-AD03-42691AF3F4E2}" type="pres">
      <dgm:prSet presAssocID="{CA17B488-DA84-4601-8D14-23388B0E4F9D}" presName="rootConnector" presStyleLbl="node3" presStyleIdx="1" presStyleCnt="2"/>
      <dgm:spPr/>
    </dgm:pt>
    <dgm:pt modelId="{83C24CAB-EE79-454B-AADC-3679AD384BD4}" type="pres">
      <dgm:prSet presAssocID="{CA17B488-DA84-4601-8D14-23388B0E4F9D}" presName="hierChild4" presStyleCnt="0"/>
      <dgm:spPr/>
    </dgm:pt>
    <dgm:pt modelId="{75152BDC-5011-4A70-848B-7ABCF0BC3496}" type="pres">
      <dgm:prSet presAssocID="{14838D2B-FBB9-43D0-A68B-7F19867300C7}" presName="Name37" presStyleLbl="parChTrans1D4" presStyleIdx="3" presStyleCnt="4"/>
      <dgm:spPr/>
    </dgm:pt>
    <dgm:pt modelId="{E0D9D60D-74A5-4580-80F1-5C3FB973162A}" type="pres">
      <dgm:prSet presAssocID="{2672EA8D-D39B-44E5-9420-B000D068945C}" presName="hierRoot2" presStyleCnt="0">
        <dgm:presLayoutVars>
          <dgm:hierBranch val="init"/>
        </dgm:presLayoutVars>
      </dgm:prSet>
      <dgm:spPr/>
    </dgm:pt>
    <dgm:pt modelId="{2743F137-EAE9-4897-BF25-30CEE0F47FBE}" type="pres">
      <dgm:prSet presAssocID="{2672EA8D-D39B-44E5-9420-B000D068945C}" presName="rootComposite" presStyleCnt="0"/>
      <dgm:spPr/>
    </dgm:pt>
    <dgm:pt modelId="{821B028B-7A57-4060-BF46-BB0B35A86685}" type="pres">
      <dgm:prSet presAssocID="{2672EA8D-D39B-44E5-9420-B000D068945C}" presName="rootText" presStyleLbl="node4" presStyleIdx="3" presStyleCnt="4" custScaleX="86265" custScaleY="62115">
        <dgm:presLayoutVars>
          <dgm:chPref val="3"/>
        </dgm:presLayoutVars>
      </dgm:prSet>
      <dgm:spPr/>
    </dgm:pt>
    <dgm:pt modelId="{2F44B3D5-2C0A-4B14-8C0F-552A02DF0DC1}" type="pres">
      <dgm:prSet presAssocID="{2672EA8D-D39B-44E5-9420-B000D068945C}" presName="rootConnector" presStyleLbl="node4" presStyleIdx="3" presStyleCnt="4"/>
      <dgm:spPr/>
    </dgm:pt>
    <dgm:pt modelId="{00E65629-6FFC-4CEF-A966-F47142C1D1FC}" type="pres">
      <dgm:prSet presAssocID="{2672EA8D-D39B-44E5-9420-B000D068945C}" presName="hierChild4" presStyleCnt="0"/>
      <dgm:spPr/>
    </dgm:pt>
    <dgm:pt modelId="{FD3CE7B0-AB77-4C5C-9D86-02BCD4D1EF71}" type="pres">
      <dgm:prSet presAssocID="{2672EA8D-D39B-44E5-9420-B000D068945C}" presName="hierChild5" presStyleCnt="0"/>
      <dgm:spPr/>
    </dgm:pt>
    <dgm:pt modelId="{AAB2E2DB-AEC6-4DA6-9417-2A00FE5E5293}" type="pres">
      <dgm:prSet presAssocID="{CA17B488-DA84-4601-8D14-23388B0E4F9D}" presName="hierChild5" presStyleCnt="0"/>
      <dgm:spPr/>
    </dgm:pt>
    <dgm:pt modelId="{8BD17DEA-8565-4F67-A8E7-A99E8782B808}" type="pres">
      <dgm:prSet presAssocID="{E8B3A14A-1E5F-4F03-8201-E817C08A32E6}" presName="hierChild5" presStyleCnt="0"/>
      <dgm:spPr/>
    </dgm:pt>
    <dgm:pt modelId="{3A475320-1E92-4070-8F4D-3C806CB8BEE3}" type="pres">
      <dgm:prSet presAssocID="{F8882B1D-F35B-49DD-B834-C6AA8164E462}" presName="hierChild3" presStyleCnt="0"/>
      <dgm:spPr/>
    </dgm:pt>
  </dgm:ptLst>
  <dgm:cxnLst>
    <dgm:cxn modelId="{07D26A00-CCDB-854A-9A4F-1A3DC120325D}" srcId="{5679B124-BE3F-4DC8-86D8-235687CFA37F}" destId="{C07DF546-F595-E548-B4E5-F1E6E02C20EA}" srcOrd="2" destOrd="0" parTransId="{C868A4A9-F9AA-4940-A965-541B540CDFD8}" sibTransId="{D229CA9D-5EED-6B4C-98D2-A3FCEFC86A4E}"/>
    <dgm:cxn modelId="{31B2A107-5BBC-4928-9A4D-44D45D0A8232}" srcId="{F8882B1D-F35B-49DD-B834-C6AA8164E462}" destId="{E8B3A14A-1E5F-4F03-8201-E817C08A32E6}" srcOrd="1" destOrd="0" parTransId="{856D3001-5C91-4E5A-B389-A8413ACA2DBB}" sibTransId="{A8A6D73B-C26E-4892-9297-C3C62FE7CAE9}"/>
    <dgm:cxn modelId="{99C9B40D-F064-4FE3-80CC-9C62DA1AA13C}" type="presOf" srcId="{98B71BD3-82B4-4F03-825A-B36D0DBEC068}" destId="{6CF57BA6-E674-4051-9BE0-217738670BBF}" srcOrd="0" destOrd="0" presId="urn:microsoft.com/office/officeart/2005/8/layout/orgChart1"/>
    <dgm:cxn modelId="{33CB9E1D-4F5C-FC49-9C76-3134C12F120E}" type="presOf" srcId="{C07DF546-F595-E548-B4E5-F1E6E02C20EA}" destId="{FBA96B20-3D8F-504D-8860-AAC5477CC28F}" srcOrd="1" destOrd="0" presId="urn:microsoft.com/office/officeart/2005/8/layout/orgChart1"/>
    <dgm:cxn modelId="{D945932A-9075-224C-ADC5-85C890CC27F6}" type="presOf" srcId="{D21CCEA4-ADD5-0342-9ACB-4AE0ADF1EBDF}" destId="{01667FA7-09D1-B045-B077-E30365AA993F}" srcOrd="0" destOrd="0" presId="urn:microsoft.com/office/officeart/2005/8/layout/orgChart1"/>
    <dgm:cxn modelId="{D98E7B32-FF0B-4AA0-962F-DA46B2C6AE6F}" srcId="{F8882B1D-F35B-49DD-B834-C6AA8164E462}" destId="{EE410EAB-1B5B-4984-8F7E-385191440464}" srcOrd="0" destOrd="0" parTransId="{84B0EF3B-8E7D-45BC-995D-A0EA2F94F606}" sibTransId="{59E27817-812A-403F-9381-839E48A57733}"/>
    <dgm:cxn modelId="{73037335-5143-48F8-8C50-1CEF460C23A7}" type="presOf" srcId="{CA17B488-DA84-4601-8D14-23388B0E4F9D}" destId="{7726E81C-6511-42E5-AD03-42691AF3F4E2}" srcOrd="1" destOrd="0" presId="urn:microsoft.com/office/officeart/2005/8/layout/orgChart1"/>
    <dgm:cxn modelId="{46103B3E-A036-4588-A6EE-4229DBFB34A2}" type="presOf" srcId="{D83AC1E3-0164-4B2C-BCBB-78DBC7D9830B}" destId="{FC7EA91E-42CF-41BF-912B-9221440E6CBF}" srcOrd="0" destOrd="0" presId="urn:microsoft.com/office/officeart/2005/8/layout/orgChart1"/>
    <dgm:cxn modelId="{B03E543E-26F7-4C49-98C1-061AC8239AAE}" type="presOf" srcId="{399F4C79-49AD-481C-AC84-46ABBF41FA3E}" destId="{D272E479-DB6B-4DE4-9C94-F561195A07B0}" srcOrd="0" destOrd="0" presId="urn:microsoft.com/office/officeart/2005/8/layout/orgChart1"/>
    <dgm:cxn modelId="{7EDAB15A-B693-49D2-AAEC-55FFC11838F9}" type="presOf" srcId="{5679B124-BE3F-4DC8-86D8-235687CFA37F}" destId="{D2931BD6-808A-47EF-9CDC-F00750F6A13A}" srcOrd="0" destOrd="0" presId="urn:microsoft.com/office/officeart/2005/8/layout/orgChart1"/>
    <dgm:cxn modelId="{6EB5775C-40A4-441E-A4F8-A48930A266B8}" type="presOf" srcId="{F8882B1D-F35B-49DD-B834-C6AA8164E462}" destId="{68CD321A-86FE-4191-92C8-3C5BE4BBF7C0}" srcOrd="0" destOrd="0" presId="urn:microsoft.com/office/officeart/2005/8/layout/orgChart1"/>
    <dgm:cxn modelId="{F5D6C75C-878A-4A93-9E4A-05421F3F8B4E}" srcId="{5679B124-BE3F-4DC8-86D8-235687CFA37F}" destId="{399F4C79-49AD-481C-AC84-46ABBF41FA3E}" srcOrd="0" destOrd="0" parTransId="{BB1DFA9D-83C6-4C9C-8C08-4C47774CCAE7}" sibTransId="{F1B15DBB-4EDF-4A16-BB81-3F832D0332BC}"/>
    <dgm:cxn modelId="{3C86E760-0173-422A-A97A-18BB664E890B}" type="presOf" srcId="{14838D2B-FBB9-43D0-A68B-7F19867300C7}" destId="{75152BDC-5011-4A70-848B-7ABCF0BC3496}" srcOrd="0" destOrd="0" presId="urn:microsoft.com/office/officeart/2005/8/layout/orgChart1"/>
    <dgm:cxn modelId="{9D0AC161-C051-0E41-B145-5D2EF18A5FEB}" type="presOf" srcId="{D21CCEA4-ADD5-0342-9ACB-4AE0ADF1EBDF}" destId="{8D87939D-DCFB-6048-A998-E841D688F4A6}" srcOrd="1" destOrd="0" presId="urn:microsoft.com/office/officeart/2005/8/layout/orgChart1"/>
    <dgm:cxn modelId="{D719FC68-C515-49E6-87E7-51E2AD3A2F60}" type="presOf" srcId="{84B0EF3B-8E7D-45BC-995D-A0EA2F94F606}" destId="{9D1F9E3D-C0FA-4CA6-8871-CE1CD046F70E}" srcOrd="0" destOrd="0" presId="urn:microsoft.com/office/officeart/2005/8/layout/orgChart1"/>
    <dgm:cxn modelId="{3A1D6E6A-6737-4B11-8B1E-F9B7F7F3DA4A}" type="presOf" srcId="{ECB3A01C-E95F-49CC-B7CD-59A271C19A41}" destId="{22713D98-88C3-4098-8236-B575B842B088}" srcOrd="0" destOrd="0" presId="urn:microsoft.com/office/officeart/2005/8/layout/orgChart1"/>
    <dgm:cxn modelId="{1CABFE6F-7DF6-4BE0-BE17-EB8FB12B5304}" type="presOf" srcId="{399F4C79-49AD-481C-AC84-46ABBF41FA3E}" destId="{AA7AF842-4BD5-4EF2-9FF4-81549F1555B3}" srcOrd="1" destOrd="0" presId="urn:microsoft.com/office/officeart/2005/8/layout/orgChart1"/>
    <dgm:cxn modelId="{B3125370-D102-4825-84A7-5B2963F12133}" type="presOf" srcId="{BB1DFA9D-83C6-4C9C-8C08-4C47774CCAE7}" destId="{4D89F171-F324-4E57-BB7D-ADEE8586424C}" srcOrd="0" destOrd="0" presId="urn:microsoft.com/office/officeart/2005/8/layout/orgChart1"/>
    <dgm:cxn modelId="{2958F37B-97AD-4CD9-BB60-E0BEB8150FAA}" type="presOf" srcId="{CA17B488-DA84-4601-8D14-23388B0E4F9D}" destId="{859183A1-9A3A-457C-A5DE-9D954D7360A4}" srcOrd="0" destOrd="0" presId="urn:microsoft.com/office/officeart/2005/8/layout/orgChart1"/>
    <dgm:cxn modelId="{F48E8983-5B89-43D2-8527-BDED614E0DF0}" type="presOf" srcId="{E8B3A14A-1E5F-4F03-8201-E817C08A32E6}" destId="{3DC0FB9A-3FC5-41EE-9F32-F7F4DF861406}" srcOrd="0" destOrd="0" presId="urn:microsoft.com/office/officeart/2005/8/layout/orgChart1"/>
    <dgm:cxn modelId="{FD6A6087-78F2-44EC-A073-A8C5769FDF28}" type="presOf" srcId="{856D3001-5C91-4E5A-B389-A8413ACA2DBB}" destId="{7E353470-5CB3-4854-BEDD-AEF7BC464B1A}" srcOrd="0" destOrd="0" presId="urn:microsoft.com/office/officeart/2005/8/layout/orgChart1"/>
    <dgm:cxn modelId="{EFAFF192-9DB0-4ACD-A144-C24481828A31}" srcId="{EE410EAB-1B5B-4984-8F7E-385191440464}" destId="{5679B124-BE3F-4DC8-86D8-235687CFA37F}" srcOrd="0" destOrd="0" parTransId="{ECB3A01C-E95F-49CC-B7CD-59A271C19A41}" sibTransId="{4A2D3095-7AED-433F-975F-623F6A5EFBDF}"/>
    <dgm:cxn modelId="{7FDBBF99-8ED8-4D80-BA0D-57E7ED490CA5}" type="presOf" srcId="{2672EA8D-D39B-44E5-9420-B000D068945C}" destId="{2F44B3D5-2C0A-4B14-8C0F-552A02DF0DC1}" srcOrd="1" destOrd="0" presId="urn:microsoft.com/office/officeart/2005/8/layout/orgChart1"/>
    <dgm:cxn modelId="{2C78D5A4-8001-43A9-832C-75470EE41DCF}" type="presOf" srcId="{2672EA8D-D39B-44E5-9420-B000D068945C}" destId="{821B028B-7A57-4060-BF46-BB0B35A86685}" srcOrd="0" destOrd="0" presId="urn:microsoft.com/office/officeart/2005/8/layout/orgChart1"/>
    <dgm:cxn modelId="{E3B9BAA5-2746-4C53-8CDD-6C3956208F85}" type="presOf" srcId="{E8B3A14A-1E5F-4F03-8201-E817C08A32E6}" destId="{E00857C2-7267-4269-980D-DE289C2E46EC}" srcOrd="1" destOrd="0" presId="urn:microsoft.com/office/officeart/2005/8/layout/orgChart1"/>
    <dgm:cxn modelId="{638C80A9-7DBF-42A3-B9F5-5FC5938966CE}" type="presOf" srcId="{F8882B1D-F35B-49DD-B834-C6AA8164E462}" destId="{E2EC42F4-DFE8-40ED-8420-D2A3E7411969}" srcOrd="1" destOrd="0" presId="urn:microsoft.com/office/officeart/2005/8/layout/orgChart1"/>
    <dgm:cxn modelId="{AFAA17C2-4693-46E1-AF45-C895971A98EE}" type="presOf" srcId="{EE410EAB-1B5B-4984-8F7E-385191440464}" destId="{868CD4F2-DF3C-426F-AE36-2921BC6BCC39}" srcOrd="1" destOrd="0" presId="urn:microsoft.com/office/officeart/2005/8/layout/orgChart1"/>
    <dgm:cxn modelId="{FED1CEC4-340E-544E-A77E-694004D85F31}" srcId="{5679B124-BE3F-4DC8-86D8-235687CFA37F}" destId="{D21CCEA4-ADD5-0342-9ACB-4AE0ADF1EBDF}" srcOrd="1" destOrd="0" parTransId="{92C9D792-45EF-1043-8AC7-356AC671F1A8}" sibTransId="{19C92843-E443-E54B-B068-AA98E3435A0B}"/>
    <dgm:cxn modelId="{B4DF6BC5-D841-EC4A-BF36-E94BE11340A3}" type="presOf" srcId="{C868A4A9-F9AA-4940-A965-541B540CDFD8}" destId="{812845B3-924C-B14F-8CB8-4B464675E3A5}" srcOrd="0" destOrd="0" presId="urn:microsoft.com/office/officeart/2005/8/layout/orgChart1"/>
    <dgm:cxn modelId="{B2B811C6-B3F7-435E-9636-52A70ED53600}" type="presOf" srcId="{5679B124-BE3F-4DC8-86D8-235687CFA37F}" destId="{48A11080-893B-4797-A494-F3BA1F60D65B}" srcOrd="1" destOrd="0" presId="urn:microsoft.com/office/officeart/2005/8/layout/orgChart1"/>
    <dgm:cxn modelId="{DF3DE9D1-FF4D-4ABE-B018-85C24A2DF366}" type="presOf" srcId="{EE410EAB-1B5B-4984-8F7E-385191440464}" destId="{B46C593D-3E0A-4A6A-AE2B-EF6643DAED7F}" srcOrd="0" destOrd="0" presId="urn:microsoft.com/office/officeart/2005/8/layout/orgChart1"/>
    <dgm:cxn modelId="{616D54E4-8801-5447-A521-5E43037D1EC2}" type="presOf" srcId="{92C9D792-45EF-1043-8AC7-356AC671F1A8}" destId="{24175737-0156-6F43-8274-0A66741D4EB9}" srcOrd="0" destOrd="0" presId="urn:microsoft.com/office/officeart/2005/8/layout/orgChart1"/>
    <dgm:cxn modelId="{EC607DF1-C265-47BE-9229-560E2556175C}" srcId="{CA17B488-DA84-4601-8D14-23388B0E4F9D}" destId="{2672EA8D-D39B-44E5-9420-B000D068945C}" srcOrd="0" destOrd="0" parTransId="{14838D2B-FBB9-43D0-A68B-7F19867300C7}" sibTransId="{7DEECFE8-5C2D-4EF0-8403-CEF5BEFED723}"/>
    <dgm:cxn modelId="{3FBA32F7-2DA5-DD48-88F5-DE243B94E813}" type="presOf" srcId="{C07DF546-F595-E548-B4E5-F1E6E02C20EA}" destId="{DDB43658-76D8-0A46-9E8D-1DF9536340D6}" srcOrd="0" destOrd="0" presId="urn:microsoft.com/office/officeart/2005/8/layout/orgChart1"/>
    <dgm:cxn modelId="{691528F8-BA37-4484-A16B-03A19C87CD6F}" srcId="{E8B3A14A-1E5F-4F03-8201-E817C08A32E6}" destId="{CA17B488-DA84-4601-8D14-23388B0E4F9D}" srcOrd="0" destOrd="0" parTransId="{98B71BD3-82B4-4F03-825A-B36D0DBEC068}" sibTransId="{85FC6464-1E31-4109-A292-DD00275ABD3E}"/>
    <dgm:cxn modelId="{750EF4FB-F39C-4CF6-9575-0F8D79E40330}" srcId="{D83AC1E3-0164-4B2C-BCBB-78DBC7D9830B}" destId="{F8882B1D-F35B-49DD-B834-C6AA8164E462}" srcOrd="0" destOrd="0" parTransId="{FEFA6A0E-9B2C-44F8-BF30-D1757D888248}" sibTransId="{C4931ADD-18FE-436A-A776-1494922CD1AA}"/>
    <dgm:cxn modelId="{2E6FA2FF-67D1-4BF1-A358-5EE6BA5009B6}" type="presParOf" srcId="{FC7EA91E-42CF-41BF-912B-9221440E6CBF}" destId="{C8C09F09-B1FC-4996-A24F-A7277EF7E666}" srcOrd="0" destOrd="0" presId="urn:microsoft.com/office/officeart/2005/8/layout/orgChart1"/>
    <dgm:cxn modelId="{7EF06975-CF32-414C-B0EF-EE987A64DFED}" type="presParOf" srcId="{C8C09F09-B1FC-4996-A24F-A7277EF7E666}" destId="{627FC697-7316-492B-95CF-BADF97FFDF09}" srcOrd="0" destOrd="0" presId="urn:microsoft.com/office/officeart/2005/8/layout/orgChart1"/>
    <dgm:cxn modelId="{FB383001-DF67-43D0-AE86-3BC2B1139843}" type="presParOf" srcId="{627FC697-7316-492B-95CF-BADF97FFDF09}" destId="{68CD321A-86FE-4191-92C8-3C5BE4BBF7C0}" srcOrd="0" destOrd="0" presId="urn:microsoft.com/office/officeart/2005/8/layout/orgChart1"/>
    <dgm:cxn modelId="{C7139780-132E-4B7F-93A4-BF7C34846ADC}" type="presParOf" srcId="{627FC697-7316-492B-95CF-BADF97FFDF09}" destId="{E2EC42F4-DFE8-40ED-8420-D2A3E7411969}" srcOrd="1" destOrd="0" presId="urn:microsoft.com/office/officeart/2005/8/layout/orgChart1"/>
    <dgm:cxn modelId="{A49EC3B8-59C2-4123-AACC-1C9BC66545E8}" type="presParOf" srcId="{C8C09F09-B1FC-4996-A24F-A7277EF7E666}" destId="{07F39341-F455-456A-93C1-35CE1E22245A}" srcOrd="1" destOrd="0" presId="urn:microsoft.com/office/officeart/2005/8/layout/orgChart1"/>
    <dgm:cxn modelId="{61B4D097-A168-4066-B41C-0E5513F3D12C}" type="presParOf" srcId="{07F39341-F455-456A-93C1-35CE1E22245A}" destId="{9D1F9E3D-C0FA-4CA6-8871-CE1CD046F70E}" srcOrd="0" destOrd="0" presId="urn:microsoft.com/office/officeart/2005/8/layout/orgChart1"/>
    <dgm:cxn modelId="{E6984C8E-3DB7-45BE-9A7A-E040D12D3AB4}" type="presParOf" srcId="{07F39341-F455-456A-93C1-35CE1E22245A}" destId="{E92A3BC7-2332-4161-A614-0445D47991DB}" srcOrd="1" destOrd="0" presId="urn:microsoft.com/office/officeart/2005/8/layout/orgChart1"/>
    <dgm:cxn modelId="{028C0AAA-1805-405E-B719-409869BE6583}" type="presParOf" srcId="{E92A3BC7-2332-4161-A614-0445D47991DB}" destId="{8B277FBE-551C-4DFF-95F0-DE189906A51C}" srcOrd="0" destOrd="0" presId="urn:microsoft.com/office/officeart/2005/8/layout/orgChart1"/>
    <dgm:cxn modelId="{7AD8F1C3-6224-403F-927D-7FE511D8877E}" type="presParOf" srcId="{8B277FBE-551C-4DFF-95F0-DE189906A51C}" destId="{B46C593D-3E0A-4A6A-AE2B-EF6643DAED7F}" srcOrd="0" destOrd="0" presId="urn:microsoft.com/office/officeart/2005/8/layout/orgChart1"/>
    <dgm:cxn modelId="{BEBF3378-09B7-4B37-B8EC-72337CEF33C2}" type="presParOf" srcId="{8B277FBE-551C-4DFF-95F0-DE189906A51C}" destId="{868CD4F2-DF3C-426F-AE36-2921BC6BCC39}" srcOrd="1" destOrd="0" presId="urn:microsoft.com/office/officeart/2005/8/layout/orgChart1"/>
    <dgm:cxn modelId="{B2EB7FE7-DD83-471F-986F-4AF754D469BB}" type="presParOf" srcId="{E92A3BC7-2332-4161-A614-0445D47991DB}" destId="{EE97B5C5-42AA-4442-BC8F-A01FAB4C456F}" srcOrd="1" destOrd="0" presId="urn:microsoft.com/office/officeart/2005/8/layout/orgChart1"/>
    <dgm:cxn modelId="{9C55356A-7760-4E50-A1EE-47D39278BE5C}" type="presParOf" srcId="{EE97B5C5-42AA-4442-BC8F-A01FAB4C456F}" destId="{22713D98-88C3-4098-8236-B575B842B088}" srcOrd="0" destOrd="0" presId="urn:microsoft.com/office/officeart/2005/8/layout/orgChart1"/>
    <dgm:cxn modelId="{4A75C1F3-3334-4F21-BCE0-8DE247DB1311}" type="presParOf" srcId="{EE97B5C5-42AA-4442-BC8F-A01FAB4C456F}" destId="{E3157F29-3B26-4762-AEFB-BDE5A3D74D66}" srcOrd="1" destOrd="0" presId="urn:microsoft.com/office/officeart/2005/8/layout/orgChart1"/>
    <dgm:cxn modelId="{ADF65B37-E637-44A0-A869-4CF178F394A3}" type="presParOf" srcId="{E3157F29-3B26-4762-AEFB-BDE5A3D74D66}" destId="{196676D4-D39C-423C-A3E9-6D3D932A1D09}" srcOrd="0" destOrd="0" presId="urn:microsoft.com/office/officeart/2005/8/layout/orgChart1"/>
    <dgm:cxn modelId="{E2CFE585-CAD7-4A0D-B57F-98D95B933FB5}" type="presParOf" srcId="{196676D4-D39C-423C-A3E9-6D3D932A1D09}" destId="{D2931BD6-808A-47EF-9CDC-F00750F6A13A}" srcOrd="0" destOrd="0" presId="urn:microsoft.com/office/officeart/2005/8/layout/orgChart1"/>
    <dgm:cxn modelId="{E31CB35B-E5E0-40F3-8E6D-9D0918AFD6AE}" type="presParOf" srcId="{196676D4-D39C-423C-A3E9-6D3D932A1D09}" destId="{48A11080-893B-4797-A494-F3BA1F60D65B}" srcOrd="1" destOrd="0" presId="urn:microsoft.com/office/officeart/2005/8/layout/orgChart1"/>
    <dgm:cxn modelId="{F350CA25-6540-44B7-843D-3C8779AD1627}" type="presParOf" srcId="{E3157F29-3B26-4762-AEFB-BDE5A3D74D66}" destId="{E2E9D07C-E107-41D1-91EE-48782E9E954C}" srcOrd="1" destOrd="0" presId="urn:microsoft.com/office/officeart/2005/8/layout/orgChart1"/>
    <dgm:cxn modelId="{BFF41204-FF8D-4B8F-B316-C601D990F9E7}" type="presParOf" srcId="{E2E9D07C-E107-41D1-91EE-48782E9E954C}" destId="{4D89F171-F324-4E57-BB7D-ADEE8586424C}" srcOrd="0" destOrd="0" presId="urn:microsoft.com/office/officeart/2005/8/layout/orgChart1"/>
    <dgm:cxn modelId="{1CAEFD1E-DF03-47F7-8D81-C7F03B969C78}" type="presParOf" srcId="{E2E9D07C-E107-41D1-91EE-48782E9E954C}" destId="{A9E0F437-AA31-41D1-9A5A-2653D3056CE4}" srcOrd="1" destOrd="0" presId="urn:microsoft.com/office/officeart/2005/8/layout/orgChart1"/>
    <dgm:cxn modelId="{75D3FBA4-C1FC-4C11-8D33-D8EC9D562605}" type="presParOf" srcId="{A9E0F437-AA31-41D1-9A5A-2653D3056CE4}" destId="{2FF24EA6-ED24-4286-AD1E-09C1BDC2EE4A}" srcOrd="0" destOrd="0" presId="urn:microsoft.com/office/officeart/2005/8/layout/orgChart1"/>
    <dgm:cxn modelId="{603C92C9-4F7E-40C2-A828-65FCA732B18A}" type="presParOf" srcId="{2FF24EA6-ED24-4286-AD1E-09C1BDC2EE4A}" destId="{D272E479-DB6B-4DE4-9C94-F561195A07B0}" srcOrd="0" destOrd="0" presId="urn:microsoft.com/office/officeart/2005/8/layout/orgChart1"/>
    <dgm:cxn modelId="{0429422F-41DD-4CD3-9728-2B03914DA95D}" type="presParOf" srcId="{2FF24EA6-ED24-4286-AD1E-09C1BDC2EE4A}" destId="{AA7AF842-4BD5-4EF2-9FF4-81549F1555B3}" srcOrd="1" destOrd="0" presId="urn:microsoft.com/office/officeart/2005/8/layout/orgChart1"/>
    <dgm:cxn modelId="{DF55AA45-5F6A-40B4-96A1-FAD513627A7C}" type="presParOf" srcId="{A9E0F437-AA31-41D1-9A5A-2653D3056CE4}" destId="{9E32343A-6686-4E71-9947-C7524560615A}" srcOrd="1" destOrd="0" presId="urn:microsoft.com/office/officeart/2005/8/layout/orgChart1"/>
    <dgm:cxn modelId="{76A28F03-ACEE-4A9A-8A63-DF2EDC46E5F8}" type="presParOf" srcId="{A9E0F437-AA31-41D1-9A5A-2653D3056CE4}" destId="{E39CD431-5C1D-484C-B811-E23B1231190D}" srcOrd="2" destOrd="0" presId="urn:microsoft.com/office/officeart/2005/8/layout/orgChart1"/>
    <dgm:cxn modelId="{2BCAFD7F-84CF-7740-ABA3-5BDF56610FA1}" type="presParOf" srcId="{E2E9D07C-E107-41D1-91EE-48782E9E954C}" destId="{24175737-0156-6F43-8274-0A66741D4EB9}" srcOrd="2" destOrd="0" presId="urn:microsoft.com/office/officeart/2005/8/layout/orgChart1"/>
    <dgm:cxn modelId="{DC1FDD26-86AA-3548-8437-6DAEBD46A318}" type="presParOf" srcId="{E2E9D07C-E107-41D1-91EE-48782E9E954C}" destId="{5D6B65BD-A5FA-6D4B-A697-1EC2E27DA2CE}" srcOrd="3" destOrd="0" presId="urn:microsoft.com/office/officeart/2005/8/layout/orgChart1"/>
    <dgm:cxn modelId="{8EF5ED18-A4A3-084C-8C29-D6BE33E02747}" type="presParOf" srcId="{5D6B65BD-A5FA-6D4B-A697-1EC2E27DA2CE}" destId="{F522CB36-DD3D-5942-A9A8-77DC9086B268}" srcOrd="0" destOrd="0" presId="urn:microsoft.com/office/officeart/2005/8/layout/orgChart1"/>
    <dgm:cxn modelId="{B3DF728E-5D2B-1047-BED5-627B11161686}" type="presParOf" srcId="{F522CB36-DD3D-5942-A9A8-77DC9086B268}" destId="{01667FA7-09D1-B045-B077-E30365AA993F}" srcOrd="0" destOrd="0" presId="urn:microsoft.com/office/officeart/2005/8/layout/orgChart1"/>
    <dgm:cxn modelId="{F094BF68-70F5-4D4A-BE08-4B71B69661E2}" type="presParOf" srcId="{F522CB36-DD3D-5942-A9A8-77DC9086B268}" destId="{8D87939D-DCFB-6048-A998-E841D688F4A6}" srcOrd="1" destOrd="0" presId="urn:microsoft.com/office/officeart/2005/8/layout/orgChart1"/>
    <dgm:cxn modelId="{144D6CE5-F7DC-E440-BBF3-C273BAC9B1A4}" type="presParOf" srcId="{5D6B65BD-A5FA-6D4B-A697-1EC2E27DA2CE}" destId="{667F79C6-5AA3-B74A-8B34-AEA6CC4563FC}" srcOrd="1" destOrd="0" presId="urn:microsoft.com/office/officeart/2005/8/layout/orgChart1"/>
    <dgm:cxn modelId="{205EC80C-8558-5D40-8312-096B3C0E187A}" type="presParOf" srcId="{5D6B65BD-A5FA-6D4B-A697-1EC2E27DA2CE}" destId="{E59D53D5-67F0-6A41-AB04-6A9FB15D52F4}" srcOrd="2" destOrd="0" presId="urn:microsoft.com/office/officeart/2005/8/layout/orgChart1"/>
    <dgm:cxn modelId="{8A57DAE4-3445-DD47-85CE-AAA151085532}" type="presParOf" srcId="{E2E9D07C-E107-41D1-91EE-48782E9E954C}" destId="{812845B3-924C-B14F-8CB8-4B464675E3A5}" srcOrd="4" destOrd="0" presId="urn:microsoft.com/office/officeart/2005/8/layout/orgChart1"/>
    <dgm:cxn modelId="{B17619E9-AC5E-7345-9C58-7ECCDEB0B4A8}" type="presParOf" srcId="{E2E9D07C-E107-41D1-91EE-48782E9E954C}" destId="{9E329086-0C01-4E45-9617-C5A551F41C7D}" srcOrd="5" destOrd="0" presId="urn:microsoft.com/office/officeart/2005/8/layout/orgChart1"/>
    <dgm:cxn modelId="{36B0D2B6-3A52-A84F-936D-B2EB7EBC52C3}" type="presParOf" srcId="{9E329086-0C01-4E45-9617-C5A551F41C7D}" destId="{941F4C11-343E-8343-8CA9-153DB81A587B}" srcOrd="0" destOrd="0" presId="urn:microsoft.com/office/officeart/2005/8/layout/orgChart1"/>
    <dgm:cxn modelId="{9F85F599-55C9-7546-8124-486D61DF095F}" type="presParOf" srcId="{941F4C11-343E-8343-8CA9-153DB81A587B}" destId="{DDB43658-76D8-0A46-9E8D-1DF9536340D6}" srcOrd="0" destOrd="0" presId="urn:microsoft.com/office/officeart/2005/8/layout/orgChart1"/>
    <dgm:cxn modelId="{43F92028-C275-BA40-9DB9-33564000CE7E}" type="presParOf" srcId="{941F4C11-343E-8343-8CA9-153DB81A587B}" destId="{FBA96B20-3D8F-504D-8860-AAC5477CC28F}" srcOrd="1" destOrd="0" presId="urn:microsoft.com/office/officeart/2005/8/layout/orgChart1"/>
    <dgm:cxn modelId="{23BECB93-82BE-DD4B-BF87-E329F8020319}" type="presParOf" srcId="{9E329086-0C01-4E45-9617-C5A551F41C7D}" destId="{9C77A18A-59F3-094B-80B4-D9846B3ED988}" srcOrd="1" destOrd="0" presId="urn:microsoft.com/office/officeart/2005/8/layout/orgChart1"/>
    <dgm:cxn modelId="{FE479ACD-7DC4-EA46-85B0-A8490FC96067}" type="presParOf" srcId="{9E329086-0C01-4E45-9617-C5A551F41C7D}" destId="{DF553816-AA42-D247-B62F-0D712062A1E6}" srcOrd="2" destOrd="0" presId="urn:microsoft.com/office/officeart/2005/8/layout/orgChart1"/>
    <dgm:cxn modelId="{A55AC967-BA01-48A8-98ED-83E2CC713D84}" type="presParOf" srcId="{E3157F29-3B26-4762-AEFB-BDE5A3D74D66}" destId="{5FB955A8-5D06-447B-AC51-C23BE126FBAD}" srcOrd="2" destOrd="0" presId="urn:microsoft.com/office/officeart/2005/8/layout/orgChart1"/>
    <dgm:cxn modelId="{0BC9EDA5-7843-499E-827D-360E6CE29099}" type="presParOf" srcId="{E92A3BC7-2332-4161-A614-0445D47991DB}" destId="{18AF0819-D1DA-498F-ABBE-379EE82922C2}" srcOrd="2" destOrd="0" presId="urn:microsoft.com/office/officeart/2005/8/layout/orgChart1"/>
    <dgm:cxn modelId="{75671765-A970-40DC-81E0-CC2E7B577094}" type="presParOf" srcId="{07F39341-F455-456A-93C1-35CE1E22245A}" destId="{7E353470-5CB3-4854-BEDD-AEF7BC464B1A}" srcOrd="2" destOrd="0" presId="urn:microsoft.com/office/officeart/2005/8/layout/orgChart1"/>
    <dgm:cxn modelId="{C7A69AFE-F551-431F-82C0-7D18FE1EE009}" type="presParOf" srcId="{07F39341-F455-456A-93C1-35CE1E22245A}" destId="{A9D89D32-7C75-42AF-AD47-C1EB9624A869}" srcOrd="3" destOrd="0" presId="urn:microsoft.com/office/officeart/2005/8/layout/orgChart1"/>
    <dgm:cxn modelId="{627E2430-1D2D-4FB9-BB95-E71649A2A18A}" type="presParOf" srcId="{A9D89D32-7C75-42AF-AD47-C1EB9624A869}" destId="{FC693B48-FD48-4861-99FD-0EFF55F2FE78}" srcOrd="0" destOrd="0" presId="urn:microsoft.com/office/officeart/2005/8/layout/orgChart1"/>
    <dgm:cxn modelId="{B02C1324-9F63-458D-B988-B12B5E078E1E}" type="presParOf" srcId="{FC693B48-FD48-4861-99FD-0EFF55F2FE78}" destId="{3DC0FB9A-3FC5-41EE-9F32-F7F4DF861406}" srcOrd="0" destOrd="0" presId="urn:microsoft.com/office/officeart/2005/8/layout/orgChart1"/>
    <dgm:cxn modelId="{54D1741D-150A-48F5-A8EC-367B5FAA1C45}" type="presParOf" srcId="{FC693B48-FD48-4861-99FD-0EFF55F2FE78}" destId="{E00857C2-7267-4269-980D-DE289C2E46EC}" srcOrd="1" destOrd="0" presId="urn:microsoft.com/office/officeart/2005/8/layout/orgChart1"/>
    <dgm:cxn modelId="{D04D410D-A96F-4E34-9624-B33644A36293}" type="presParOf" srcId="{A9D89D32-7C75-42AF-AD47-C1EB9624A869}" destId="{A7E1DFFA-33B3-4FD4-85BB-FFA684AAF7C6}" srcOrd="1" destOrd="0" presId="urn:microsoft.com/office/officeart/2005/8/layout/orgChart1"/>
    <dgm:cxn modelId="{5DFFCB80-BB83-4707-9DED-0A09656E3589}" type="presParOf" srcId="{A7E1DFFA-33B3-4FD4-85BB-FFA684AAF7C6}" destId="{6CF57BA6-E674-4051-9BE0-217738670BBF}" srcOrd="0" destOrd="0" presId="urn:microsoft.com/office/officeart/2005/8/layout/orgChart1"/>
    <dgm:cxn modelId="{D4154538-58A5-490C-919E-6F39CAE9EC79}" type="presParOf" srcId="{A7E1DFFA-33B3-4FD4-85BB-FFA684AAF7C6}" destId="{289C4182-D875-4441-823C-0E542D6092FE}" srcOrd="1" destOrd="0" presId="urn:microsoft.com/office/officeart/2005/8/layout/orgChart1"/>
    <dgm:cxn modelId="{9DEE1EC4-5D30-4F3B-B08D-62BB6FB0EB66}" type="presParOf" srcId="{289C4182-D875-4441-823C-0E542D6092FE}" destId="{49120288-8FA0-4390-AD62-4F097E8E1F11}" srcOrd="0" destOrd="0" presId="urn:microsoft.com/office/officeart/2005/8/layout/orgChart1"/>
    <dgm:cxn modelId="{2100710C-3F51-447C-9CB9-A57FD8F598DE}" type="presParOf" srcId="{49120288-8FA0-4390-AD62-4F097E8E1F11}" destId="{859183A1-9A3A-457C-A5DE-9D954D7360A4}" srcOrd="0" destOrd="0" presId="urn:microsoft.com/office/officeart/2005/8/layout/orgChart1"/>
    <dgm:cxn modelId="{D6F7360A-AA56-42B7-9374-359971E45F71}" type="presParOf" srcId="{49120288-8FA0-4390-AD62-4F097E8E1F11}" destId="{7726E81C-6511-42E5-AD03-42691AF3F4E2}" srcOrd="1" destOrd="0" presId="urn:microsoft.com/office/officeart/2005/8/layout/orgChart1"/>
    <dgm:cxn modelId="{5B1EC657-D161-42A5-A2C3-F7E38756EF0B}" type="presParOf" srcId="{289C4182-D875-4441-823C-0E542D6092FE}" destId="{83C24CAB-EE79-454B-AADC-3679AD384BD4}" srcOrd="1" destOrd="0" presId="urn:microsoft.com/office/officeart/2005/8/layout/orgChart1"/>
    <dgm:cxn modelId="{AD4976C3-9051-491F-8C7B-A90C3097B377}" type="presParOf" srcId="{83C24CAB-EE79-454B-AADC-3679AD384BD4}" destId="{75152BDC-5011-4A70-848B-7ABCF0BC3496}" srcOrd="0" destOrd="0" presId="urn:microsoft.com/office/officeart/2005/8/layout/orgChart1"/>
    <dgm:cxn modelId="{836E463A-DC49-4997-8194-36585626CA3E}" type="presParOf" srcId="{83C24CAB-EE79-454B-AADC-3679AD384BD4}" destId="{E0D9D60D-74A5-4580-80F1-5C3FB973162A}" srcOrd="1" destOrd="0" presId="urn:microsoft.com/office/officeart/2005/8/layout/orgChart1"/>
    <dgm:cxn modelId="{676E503D-F060-4FAE-BFEA-8EA6582F59DF}" type="presParOf" srcId="{E0D9D60D-74A5-4580-80F1-5C3FB973162A}" destId="{2743F137-EAE9-4897-BF25-30CEE0F47FBE}" srcOrd="0" destOrd="0" presId="urn:microsoft.com/office/officeart/2005/8/layout/orgChart1"/>
    <dgm:cxn modelId="{F60C1997-4BC9-4EDF-BA94-36BA27C057BC}" type="presParOf" srcId="{2743F137-EAE9-4897-BF25-30CEE0F47FBE}" destId="{821B028B-7A57-4060-BF46-BB0B35A86685}" srcOrd="0" destOrd="0" presId="urn:microsoft.com/office/officeart/2005/8/layout/orgChart1"/>
    <dgm:cxn modelId="{BF47ABB8-A36E-44D5-BB0D-345DA27B8943}" type="presParOf" srcId="{2743F137-EAE9-4897-BF25-30CEE0F47FBE}" destId="{2F44B3D5-2C0A-4B14-8C0F-552A02DF0DC1}" srcOrd="1" destOrd="0" presId="urn:microsoft.com/office/officeart/2005/8/layout/orgChart1"/>
    <dgm:cxn modelId="{9D9B4302-3CE2-4797-A0A0-C1D09CA98D06}" type="presParOf" srcId="{E0D9D60D-74A5-4580-80F1-5C3FB973162A}" destId="{00E65629-6FFC-4CEF-A966-F47142C1D1FC}" srcOrd="1" destOrd="0" presId="urn:microsoft.com/office/officeart/2005/8/layout/orgChart1"/>
    <dgm:cxn modelId="{77B35A23-722B-499E-90A1-2A47930B9356}" type="presParOf" srcId="{E0D9D60D-74A5-4580-80F1-5C3FB973162A}" destId="{FD3CE7B0-AB77-4C5C-9D86-02BCD4D1EF71}" srcOrd="2" destOrd="0" presId="urn:microsoft.com/office/officeart/2005/8/layout/orgChart1"/>
    <dgm:cxn modelId="{E94904CB-4EB8-4961-833A-473A5D2D2793}" type="presParOf" srcId="{289C4182-D875-4441-823C-0E542D6092FE}" destId="{AAB2E2DB-AEC6-4DA6-9417-2A00FE5E5293}" srcOrd="2" destOrd="0" presId="urn:microsoft.com/office/officeart/2005/8/layout/orgChart1"/>
    <dgm:cxn modelId="{49738295-984C-4C90-8E3C-0563F8F926DD}" type="presParOf" srcId="{A9D89D32-7C75-42AF-AD47-C1EB9624A869}" destId="{8BD17DEA-8565-4F67-A8E7-A99E8782B808}" srcOrd="2" destOrd="0" presId="urn:microsoft.com/office/officeart/2005/8/layout/orgChart1"/>
    <dgm:cxn modelId="{C911DB07-AEC6-4CD7-9179-4FCF4BC27E42}" type="presParOf" srcId="{C8C09F09-B1FC-4996-A24F-A7277EF7E666}" destId="{3A475320-1E92-4070-8F4D-3C806CB8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3FC4F-4E4A-46BA-8E60-8B5349ED3E0F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41C3F4-FD8B-46D2-90CE-CD7C2B5EC0E9}">
      <dgm:prSet phldrT="[Texto]" custT="1"/>
      <dgm:spPr/>
      <dgm:t>
        <a:bodyPr/>
        <a:lstStyle/>
        <a:p>
          <a:r>
            <a:rPr lang="es-ES_tradnl" sz="2400" b="1" noProof="0" dirty="0">
              <a:solidFill>
                <a:schemeClr val="tx2"/>
              </a:solidFill>
            </a:rPr>
            <a:t>Población</a:t>
          </a:r>
        </a:p>
      </dgm:t>
    </dgm:pt>
    <dgm:pt modelId="{3A0572BB-F153-4B6F-A072-36D62BE5B017}" type="parTrans" cxnId="{920977FE-B7A9-40FB-BEB3-954E5D131C4C}">
      <dgm:prSet/>
      <dgm:spPr/>
      <dgm:t>
        <a:bodyPr/>
        <a:lstStyle/>
        <a:p>
          <a:endParaRPr lang="en-US" sz="2400" b="1">
            <a:solidFill>
              <a:schemeClr val="tx2"/>
            </a:solidFill>
          </a:endParaRPr>
        </a:p>
      </dgm:t>
    </dgm:pt>
    <dgm:pt modelId="{F5DAA9B6-0BC6-462D-A622-42B1561B6A9B}" type="sibTrans" cxnId="{920977FE-B7A9-40FB-BEB3-954E5D131C4C}">
      <dgm:prSet custT="1"/>
      <dgm:spPr/>
      <dgm:t>
        <a:bodyPr/>
        <a:lstStyle/>
        <a:p>
          <a:endParaRPr lang="en-US" sz="700" b="1">
            <a:solidFill>
              <a:schemeClr val="tx2"/>
            </a:solidFill>
          </a:endParaRPr>
        </a:p>
      </dgm:t>
    </dgm:pt>
    <dgm:pt modelId="{FBA9ABFA-B56B-48B4-879A-2388683A50F9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2400" b="1" dirty="0">
              <a:solidFill>
                <a:schemeClr val="tx2"/>
              </a:solidFill>
            </a:rPr>
            <a:t>Muestra</a:t>
          </a:r>
          <a:endParaRPr lang="en-US" sz="2400" b="1" dirty="0">
            <a:solidFill>
              <a:schemeClr val="tx2"/>
            </a:solidFill>
          </a:endParaRPr>
        </a:p>
      </dgm:t>
    </dgm:pt>
    <dgm:pt modelId="{6D7DC7DC-B5E3-42A3-816E-8669FDF2C79F}" type="parTrans" cxnId="{E3C55C52-1817-414E-A3F6-9CD94D748735}">
      <dgm:prSet/>
      <dgm:spPr/>
      <dgm:t>
        <a:bodyPr/>
        <a:lstStyle/>
        <a:p>
          <a:endParaRPr lang="en-US" sz="2400" b="1">
            <a:solidFill>
              <a:schemeClr val="tx2"/>
            </a:solidFill>
          </a:endParaRPr>
        </a:p>
      </dgm:t>
    </dgm:pt>
    <dgm:pt modelId="{0C6EC3EA-00EA-4DBC-84B7-7B644437C9B7}" type="sibTrans" cxnId="{E3C55C52-1817-414E-A3F6-9CD94D748735}">
      <dgm:prSet custT="1"/>
      <dgm:spPr/>
      <dgm:t>
        <a:bodyPr/>
        <a:lstStyle/>
        <a:p>
          <a:endParaRPr lang="en-US" sz="700" b="1">
            <a:solidFill>
              <a:schemeClr val="tx2"/>
            </a:solidFill>
          </a:endParaRPr>
        </a:p>
      </dgm:t>
    </dgm:pt>
    <dgm:pt modelId="{F922B0F8-F86F-4A24-9672-515EADCF8661}">
      <dgm:prSet phldrT="[Texto]" custT="1"/>
      <dgm:spPr/>
      <dgm:t>
        <a:bodyPr/>
        <a:lstStyle/>
        <a:p>
          <a:r>
            <a:rPr lang="es-EC" sz="2400" b="1" dirty="0">
              <a:solidFill>
                <a:schemeClr val="tx2"/>
              </a:solidFill>
            </a:rPr>
            <a:t>Marco </a:t>
          </a:r>
          <a:r>
            <a:rPr lang="es-EC" sz="2400" b="1" dirty="0" err="1">
              <a:solidFill>
                <a:schemeClr val="tx2"/>
              </a:solidFill>
            </a:rPr>
            <a:t>muestral</a:t>
          </a:r>
          <a:endParaRPr lang="en-US" sz="2400" b="1" dirty="0">
            <a:solidFill>
              <a:schemeClr val="tx2"/>
            </a:solidFill>
          </a:endParaRPr>
        </a:p>
      </dgm:t>
    </dgm:pt>
    <dgm:pt modelId="{54870768-0DA2-4537-BD64-8A2D37F87904}" type="parTrans" cxnId="{7914C2DF-82F9-4E44-B9DB-8004B1BEF633}">
      <dgm:prSet/>
      <dgm:spPr/>
      <dgm:t>
        <a:bodyPr/>
        <a:lstStyle/>
        <a:p>
          <a:endParaRPr lang="en-US" sz="2400" b="1">
            <a:solidFill>
              <a:schemeClr val="tx2"/>
            </a:solidFill>
          </a:endParaRPr>
        </a:p>
      </dgm:t>
    </dgm:pt>
    <dgm:pt modelId="{A3C714BA-A321-4E81-A458-FD9C63AD4A33}" type="sibTrans" cxnId="{7914C2DF-82F9-4E44-B9DB-8004B1BEF633}">
      <dgm:prSet custT="1"/>
      <dgm:spPr/>
      <dgm:t>
        <a:bodyPr/>
        <a:lstStyle/>
        <a:p>
          <a:endParaRPr lang="en-US" sz="700" b="1">
            <a:solidFill>
              <a:schemeClr val="tx2"/>
            </a:solidFill>
          </a:endParaRPr>
        </a:p>
      </dgm:t>
    </dgm:pt>
    <dgm:pt modelId="{3017E31C-E9EB-4104-93C8-856636106319}">
      <dgm:prSet phldrT="[Texto]" custT="1"/>
      <dgm:spPr/>
      <dgm:t>
        <a:bodyPr/>
        <a:lstStyle/>
        <a:p>
          <a:r>
            <a:rPr lang="es-EC" sz="2400" b="1" dirty="0">
              <a:solidFill>
                <a:schemeClr val="tx2"/>
              </a:solidFill>
            </a:rPr>
            <a:t>Unidad </a:t>
          </a:r>
          <a:r>
            <a:rPr lang="es-EC" sz="2400" b="1" dirty="0" err="1">
              <a:solidFill>
                <a:schemeClr val="tx2"/>
              </a:solidFill>
            </a:rPr>
            <a:t>muestral</a:t>
          </a:r>
          <a:endParaRPr lang="en-US" sz="2400" b="1" dirty="0">
            <a:solidFill>
              <a:schemeClr val="tx2"/>
            </a:solidFill>
          </a:endParaRPr>
        </a:p>
      </dgm:t>
    </dgm:pt>
    <dgm:pt modelId="{6F8D89D3-AE4C-4FA8-91E7-B6D53D366236}" type="parTrans" cxnId="{4E59D9DA-10E7-40EA-A8D3-9E4C1B3A1687}">
      <dgm:prSet/>
      <dgm:spPr/>
      <dgm:t>
        <a:bodyPr/>
        <a:lstStyle/>
        <a:p>
          <a:endParaRPr lang="en-US" sz="2400" b="1">
            <a:solidFill>
              <a:schemeClr val="tx2"/>
            </a:solidFill>
          </a:endParaRPr>
        </a:p>
      </dgm:t>
    </dgm:pt>
    <dgm:pt modelId="{20B41DE2-954A-41F6-85B4-E3EC1E7D3667}" type="sibTrans" cxnId="{4E59D9DA-10E7-40EA-A8D3-9E4C1B3A1687}">
      <dgm:prSet custT="1"/>
      <dgm:spPr/>
      <dgm:t>
        <a:bodyPr/>
        <a:lstStyle/>
        <a:p>
          <a:endParaRPr lang="en-US" sz="700" b="1">
            <a:solidFill>
              <a:schemeClr val="tx2"/>
            </a:solidFill>
          </a:endParaRPr>
        </a:p>
      </dgm:t>
    </dgm:pt>
    <dgm:pt modelId="{A96529DE-58BD-41BD-BD02-7AF4D55F17B5}">
      <dgm:prSet phldrT="[Texto]" custT="1"/>
      <dgm:spPr/>
      <dgm:t>
        <a:bodyPr/>
        <a:lstStyle/>
        <a:p>
          <a:r>
            <a:rPr lang="es-ES_tradnl" sz="1800" b="0" noProof="0" dirty="0">
              <a:solidFill>
                <a:schemeClr val="tx2"/>
              </a:solidFill>
            </a:rPr>
            <a:t>Mercados populares del DMQ</a:t>
          </a:r>
        </a:p>
      </dgm:t>
    </dgm:pt>
    <dgm:pt modelId="{8AF31154-A8D8-42A1-9142-D596C75821C4}" type="parTrans" cxnId="{92FB925C-6DDD-42DB-B9EE-2E1FEBFB47E1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161BA3E7-6A56-4443-BB48-34FBFC3D444B}" type="sibTrans" cxnId="{92FB925C-6DDD-42DB-B9EE-2E1FEBFB47E1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3174919D-0B9D-4C66-BD15-D273F73E131C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800" dirty="0">
              <a:solidFill>
                <a:schemeClr val="tx2"/>
              </a:solidFill>
            </a:rPr>
            <a:t>Puestos de negocio de los mercados populares del DMQ</a:t>
          </a:r>
          <a:endParaRPr lang="en-US" sz="1800" b="1" dirty="0">
            <a:solidFill>
              <a:schemeClr val="tx2"/>
            </a:solidFill>
          </a:endParaRPr>
        </a:p>
      </dgm:t>
    </dgm:pt>
    <dgm:pt modelId="{6F21B4D2-82D9-4745-8D5E-FD29F78BA057}" type="parTrans" cxnId="{53C6F5DD-7A56-41A2-A012-D817899C86FC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72845D11-6775-4FAE-9E60-540DCBB11C5F}" type="sibTrans" cxnId="{53C6F5DD-7A56-41A2-A012-D817899C86FC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648BEDD4-19E1-47B9-B577-4948FDD14B20}">
      <dgm:prSet phldrT="[Texto]" custT="1"/>
      <dgm:spPr/>
      <dgm:t>
        <a:bodyPr/>
        <a:lstStyle/>
        <a:p>
          <a:r>
            <a:rPr lang="es-ES_tradnl" sz="1800" dirty="0">
              <a:solidFill>
                <a:schemeClr val="tx2"/>
              </a:solidFill>
            </a:rPr>
            <a:t>Listado de los mercados populares del DMQ</a:t>
          </a:r>
          <a:endParaRPr lang="en-US" sz="1800" b="1" dirty="0">
            <a:solidFill>
              <a:schemeClr val="tx2"/>
            </a:solidFill>
          </a:endParaRPr>
        </a:p>
      </dgm:t>
    </dgm:pt>
    <dgm:pt modelId="{3046925C-857C-4D20-B43A-270D2751A22F}" type="parTrans" cxnId="{8E1DFABD-301B-4F3A-A3A0-B9036E65FE71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7129ACA6-0BD7-472A-983B-FBF4FC51E4E1}" type="sibTrans" cxnId="{8E1DFABD-301B-4F3A-A3A0-B9036E65FE71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49FF8284-A7F7-4194-9570-5E75ECE0853F}">
      <dgm:prSet phldrT="[Texto]" custT="1"/>
      <dgm:spPr/>
      <dgm:t>
        <a:bodyPr/>
        <a:lstStyle/>
        <a:p>
          <a:r>
            <a:rPr lang="es-EC" sz="2400" b="1">
              <a:solidFill>
                <a:schemeClr val="tx2"/>
              </a:solidFill>
            </a:rPr>
            <a:t>Unidad de observación</a:t>
          </a:r>
          <a:endParaRPr lang="en-US" sz="2400" b="1" dirty="0">
            <a:solidFill>
              <a:schemeClr val="tx2"/>
            </a:solidFill>
          </a:endParaRPr>
        </a:p>
      </dgm:t>
    </dgm:pt>
    <dgm:pt modelId="{1BE30AD9-E7D5-4461-AC03-9686F3A0C83A}" type="parTrans" cxnId="{84B75AF4-529D-446E-86F9-FCA8A0FE7274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B1D69F2F-7528-438C-8A05-5BE2DD8EDBA0}" type="sibTrans" cxnId="{84B75AF4-529D-446E-86F9-FCA8A0FE7274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E1B1756E-1F6F-475A-A002-6A839B0A07B8}">
      <dgm:prSet phldrT="[Texto]" custT="1"/>
      <dgm:spPr/>
      <dgm:t>
        <a:bodyPr/>
        <a:lstStyle/>
        <a:p>
          <a:r>
            <a:rPr lang="es-ES_tradnl" sz="1800" dirty="0">
              <a:solidFill>
                <a:schemeClr val="tx2"/>
              </a:solidFill>
            </a:rPr>
            <a:t>Puestos de negocio del mercado Santa Clara</a:t>
          </a:r>
          <a:endParaRPr lang="en-US" sz="1800" b="1" dirty="0">
            <a:solidFill>
              <a:schemeClr val="tx2"/>
            </a:solidFill>
          </a:endParaRPr>
        </a:p>
      </dgm:t>
    </dgm:pt>
    <dgm:pt modelId="{CD18CD95-00EA-4C30-865F-C917F4959322}" type="parTrans" cxnId="{CC31A020-B4B9-4E24-A261-8D1C986ED01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586CFAAD-FB46-4308-83F5-E7F3D07717C9}" type="sibTrans" cxnId="{CC31A020-B4B9-4E24-A261-8D1C986ED01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D6199D79-01E3-4833-A577-3769B9D1F2B8}">
      <dgm:prSet phldrT="[Texto]" custT="1"/>
      <dgm:spPr/>
      <dgm:t>
        <a:bodyPr/>
        <a:lstStyle/>
        <a:p>
          <a:r>
            <a:rPr lang="es-EC" sz="2400" b="1" dirty="0">
              <a:solidFill>
                <a:schemeClr val="tx2"/>
              </a:solidFill>
            </a:rPr>
            <a:t>Unidad de análisis</a:t>
          </a:r>
          <a:endParaRPr lang="en-US" sz="2400" b="1" dirty="0">
            <a:solidFill>
              <a:schemeClr val="tx2"/>
            </a:solidFill>
          </a:endParaRPr>
        </a:p>
      </dgm:t>
    </dgm:pt>
    <dgm:pt modelId="{6CC5B53A-9C00-4A04-A013-190EF847C720}" type="parTrans" cxnId="{DEE50705-D009-4322-9E7F-A465B56255D6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6533AFF8-F433-44DF-96B2-C1D928916DB4}" type="sibTrans" cxnId="{DEE50705-D009-4322-9E7F-A465B56255D6}">
      <dgm:prSet custT="1"/>
      <dgm:spPr/>
      <dgm:t>
        <a:bodyPr/>
        <a:lstStyle/>
        <a:p>
          <a:endParaRPr lang="en-US" sz="700">
            <a:solidFill>
              <a:schemeClr val="tx2"/>
            </a:solidFill>
          </a:endParaRPr>
        </a:p>
      </dgm:t>
    </dgm:pt>
    <dgm:pt modelId="{E82217A6-9E42-4343-94AC-F9CECDE0C7AB}">
      <dgm:prSet phldrT="[Texto]" custT="1"/>
      <dgm:spPr/>
      <dgm:t>
        <a:bodyPr/>
        <a:lstStyle/>
        <a:p>
          <a:r>
            <a:rPr lang="es-ES_tradnl" sz="1800" dirty="0">
              <a:solidFill>
                <a:schemeClr val="tx2"/>
              </a:solidFill>
            </a:rPr>
            <a:t>Puestos de negocio de los mercados populares del centro de Quito</a:t>
          </a:r>
          <a:endParaRPr lang="en-US" sz="1800" b="1" dirty="0">
            <a:solidFill>
              <a:schemeClr val="tx2"/>
            </a:solidFill>
          </a:endParaRPr>
        </a:p>
      </dgm:t>
    </dgm:pt>
    <dgm:pt modelId="{77F4AFC9-8AFA-442B-91D1-315A9B325327}" type="parTrans" cxnId="{B6953FCD-18EE-471F-B38D-AAC42DD7ECA7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1B5806E9-69D3-427F-9509-0EABF4BB4321}" type="sibTrans" cxnId="{B6953FCD-18EE-471F-B38D-AAC42DD7ECA7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2852D642-EC96-4FE3-AA34-4B4F0D4FBCC2}">
      <dgm:prSet phldrT="[Texto]" custT="1"/>
      <dgm:spPr/>
      <dgm:t>
        <a:bodyPr/>
        <a:lstStyle/>
        <a:p>
          <a:r>
            <a:rPr lang="es-ES_tradnl" sz="1800" dirty="0">
              <a:solidFill>
                <a:schemeClr val="tx2"/>
              </a:solidFill>
            </a:rPr>
            <a:t>Encuesta </a:t>
          </a:r>
          <a:endParaRPr lang="en-US" sz="1800" b="1" dirty="0">
            <a:solidFill>
              <a:schemeClr val="tx2"/>
            </a:solidFill>
          </a:endParaRPr>
        </a:p>
      </dgm:t>
    </dgm:pt>
    <dgm:pt modelId="{B95CD059-585D-4386-869C-4E8ABC4B0A5E}" type="parTrans" cxnId="{712C8E1A-E59B-4885-9EA6-43679C2CE6A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72F117CA-9288-4317-BA2B-F5382EEFD934}" type="sibTrans" cxnId="{712C8E1A-E59B-4885-9EA6-43679C2CE6A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F2AE1C4B-2E9B-4640-ABCE-F59676ACE02D}">
      <dgm:prSet phldrT="[Texto]" custT="1"/>
      <dgm:spPr/>
      <dgm:t>
        <a:bodyPr/>
        <a:lstStyle/>
        <a:p>
          <a:r>
            <a:rPr lang="es-ES_tradnl" sz="1400" b="0" noProof="0" dirty="0">
              <a:solidFill>
                <a:schemeClr val="tx2"/>
              </a:solidFill>
            </a:rPr>
            <a:t>Prueba piloto: Mercado Chiriyacu – El Recreo</a:t>
          </a:r>
        </a:p>
      </dgm:t>
    </dgm:pt>
    <dgm:pt modelId="{A5A1738D-D5BE-7341-8364-0D268D59382B}" type="parTrans" cxnId="{F1DDA2A5-0D24-9D47-A1F1-9985B36E566F}">
      <dgm:prSet/>
      <dgm:spPr/>
    </dgm:pt>
    <dgm:pt modelId="{EA8728F6-3DD2-3F45-A484-2EA5D77ADC7D}" type="sibTrans" cxnId="{F1DDA2A5-0D24-9D47-A1F1-9985B36E566F}">
      <dgm:prSet/>
      <dgm:spPr/>
    </dgm:pt>
    <dgm:pt modelId="{9D653DC9-79AE-42EA-BFEA-04B4E441CB0A}" type="pres">
      <dgm:prSet presAssocID="{E603FC4F-4E4A-46BA-8E60-8B5349ED3E0F}" presName="Name0" presStyleCnt="0">
        <dgm:presLayoutVars>
          <dgm:dir/>
          <dgm:resizeHandles val="exact"/>
        </dgm:presLayoutVars>
      </dgm:prSet>
      <dgm:spPr/>
    </dgm:pt>
    <dgm:pt modelId="{28BC33A3-D73D-474D-A45E-28F78FC39D05}" type="pres">
      <dgm:prSet presAssocID="{AC41C3F4-FD8B-46D2-90CE-CD7C2B5EC0E9}" presName="node" presStyleLbl="node1" presStyleIdx="0" presStyleCnt="6" custScaleY="151488">
        <dgm:presLayoutVars>
          <dgm:bulletEnabled val="1"/>
        </dgm:presLayoutVars>
      </dgm:prSet>
      <dgm:spPr/>
    </dgm:pt>
    <dgm:pt modelId="{2EC88835-6F65-4478-BF5E-76A7DFFCE438}" type="pres">
      <dgm:prSet presAssocID="{F5DAA9B6-0BC6-462D-A622-42B1561B6A9B}" presName="sibTrans" presStyleLbl="sibTrans1D1" presStyleIdx="0" presStyleCnt="5"/>
      <dgm:spPr/>
    </dgm:pt>
    <dgm:pt modelId="{0F01A90B-CD2E-4DC1-860D-803CB75DE9AD}" type="pres">
      <dgm:prSet presAssocID="{F5DAA9B6-0BC6-462D-A622-42B1561B6A9B}" presName="connectorText" presStyleLbl="sibTrans1D1" presStyleIdx="0" presStyleCnt="5"/>
      <dgm:spPr/>
    </dgm:pt>
    <dgm:pt modelId="{2C9A4E5D-1208-4A1F-BD70-C779B4D49BA2}" type="pres">
      <dgm:prSet presAssocID="{FBA9ABFA-B56B-48B4-879A-2388683A50F9}" presName="node" presStyleLbl="node1" presStyleIdx="1" presStyleCnt="6" custScaleY="151488">
        <dgm:presLayoutVars>
          <dgm:bulletEnabled val="1"/>
        </dgm:presLayoutVars>
      </dgm:prSet>
      <dgm:spPr/>
    </dgm:pt>
    <dgm:pt modelId="{4D0DE9C6-8E00-40B4-998A-A507333E261F}" type="pres">
      <dgm:prSet presAssocID="{0C6EC3EA-00EA-4DBC-84B7-7B644437C9B7}" presName="sibTrans" presStyleLbl="sibTrans1D1" presStyleIdx="1" presStyleCnt="5"/>
      <dgm:spPr/>
    </dgm:pt>
    <dgm:pt modelId="{8E9D2726-0876-4DFB-BD1B-DF19563932E0}" type="pres">
      <dgm:prSet presAssocID="{0C6EC3EA-00EA-4DBC-84B7-7B644437C9B7}" presName="connectorText" presStyleLbl="sibTrans1D1" presStyleIdx="1" presStyleCnt="5"/>
      <dgm:spPr/>
    </dgm:pt>
    <dgm:pt modelId="{D5752626-BFE8-454C-BF25-704F306CD242}" type="pres">
      <dgm:prSet presAssocID="{F922B0F8-F86F-4A24-9672-515EADCF8661}" presName="node" presStyleLbl="node1" presStyleIdx="2" presStyleCnt="6" custScaleY="151488">
        <dgm:presLayoutVars>
          <dgm:bulletEnabled val="1"/>
        </dgm:presLayoutVars>
      </dgm:prSet>
      <dgm:spPr/>
    </dgm:pt>
    <dgm:pt modelId="{BA03AE9E-7077-4EA8-B8EA-296330F29E60}" type="pres">
      <dgm:prSet presAssocID="{A3C714BA-A321-4E81-A458-FD9C63AD4A33}" presName="sibTrans" presStyleLbl="sibTrans1D1" presStyleIdx="2" presStyleCnt="5"/>
      <dgm:spPr/>
    </dgm:pt>
    <dgm:pt modelId="{6755E79F-8A80-4D55-A222-1EF07BF10148}" type="pres">
      <dgm:prSet presAssocID="{A3C714BA-A321-4E81-A458-FD9C63AD4A33}" presName="connectorText" presStyleLbl="sibTrans1D1" presStyleIdx="2" presStyleCnt="5"/>
      <dgm:spPr/>
    </dgm:pt>
    <dgm:pt modelId="{C8F4A68E-7498-44ED-B6AD-FBED0444C87B}" type="pres">
      <dgm:prSet presAssocID="{3017E31C-E9EB-4104-93C8-856636106319}" presName="node" presStyleLbl="node1" presStyleIdx="3" presStyleCnt="6" custScaleY="151488">
        <dgm:presLayoutVars>
          <dgm:bulletEnabled val="1"/>
        </dgm:presLayoutVars>
      </dgm:prSet>
      <dgm:spPr/>
    </dgm:pt>
    <dgm:pt modelId="{B3C39982-BC42-4F0D-BBDE-CB3DBB4362D9}" type="pres">
      <dgm:prSet presAssocID="{20B41DE2-954A-41F6-85B4-E3EC1E7D3667}" presName="sibTrans" presStyleLbl="sibTrans1D1" presStyleIdx="3" presStyleCnt="5"/>
      <dgm:spPr/>
    </dgm:pt>
    <dgm:pt modelId="{0781C8A9-BDAD-43E1-8BED-6B151B35E265}" type="pres">
      <dgm:prSet presAssocID="{20B41DE2-954A-41F6-85B4-E3EC1E7D3667}" presName="connectorText" presStyleLbl="sibTrans1D1" presStyleIdx="3" presStyleCnt="5"/>
      <dgm:spPr/>
    </dgm:pt>
    <dgm:pt modelId="{60AF68B6-7895-41C0-91DE-8B8400812D9F}" type="pres">
      <dgm:prSet presAssocID="{D6199D79-01E3-4833-A577-3769B9D1F2B8}" presName="node" presStyleLbl="node1" presStyleIdx="4" presStyleCnt="6" custScaleY="151488">
        <dgm:presLayoutVars>
          <dgm:bulletEnabled val="1"/>
        </dgm:presLayoutVars>
      </dgm:prSet>
      <dgm:spPr/>
    </dgm:pt>
    <dgm:pt modelId="{0D962914-E7E5-4BF6-B8E0-1C3D8409AD49}" type="pres">
      <dgm:prSet presAssocID="{6533AFF8-F433-44DF-96B2-C1D928916DB4}" presName="sibTrans" presStyleLbl="sibTrans1D1" presStyleIdx="4" presStyleCnt="5"/>
      <dgm:spPr/>
    </dgm:pt>
    <dgm:pt modelId="{72E25044-B3BB-430A-8395-EE3F7D8FF302}" type="pres">
      <dgm:prSet presAssocID="{6533AFF8-F433-44DF-96B2-C1D928916DB4}" presName="connectorText" presStyleLbl="sibTrans1D1" presStyleIdx="4" presStyleCnt="5"/>
      <dgm:spPr/>
    </dgm:pt>
    <dgm:pt modelId="{D8F07B1E-64C8-4AB7-9E6B-F60311B8D49A}" type="pres">
      <dgm:prSet presAssocID="{49FF8284-A7F7-4194-9570-5E75ECE0853F}" presName="node" presStyleLbl="node1" presStyleIdx="5" presStyleCnt="6" custScaleY="151488">
        <dgm:presLayoutVars>
          <dgm:bulletEnabled val="1"/>
        </dgm:presLayoutVars>
      </dgm:prSet>
      <dgm:spPr/>
    </dgm:pt>
  </dgm:ptLst>
  <dgm:cxnLst>
    <dgm:cxn modelId="{DEE50705-D009-4322-9E7F-A465B56255D6}" srcId="{E603FC4F-4E4A-46BA-8E60-8B5349ED3E0F}" destId="{D6199D79-01E3-4833-A577-3769B9D1F2B8}" srcOrd="4" destOrd="0" parTransId="{6CC5B53A-9C00-4A04-A013-190EF847C720}" sibTransId="{6533AFF8-F433-44DF-96B2-C1D928916DB4}"/>
    <dgm:cxn modelId="{A9C6990C-F95D-2842-85B5-6030A4335B38}" type="presOf" srcId="{F2AE1C4B-2E9B-4640-ABCE-F59676ACE02D}" destId="{28BC33A3-D73D-474D-A45E-28F78FC39D05}" srcOrd="0" destOrd="2" presId="urn:microsoft.com/office/officeart/2005/8/layout/bProcess3"/>
    <dgm:cxn modelId="{712C8E1A-E59B-4885-9EA6-43679C2CE6A3}" srcId="{D6199D79-01E3-4833-A577-3769B9D1F2B8}" destId="{2852D642-EC96-4FE3-AA34-4B4F0D4FBCC2}" srcOrd="0" destOrd="0" parTransId="{B95CD059-585D-4386-869C-4E8ABC4B0A5E}" sibTransId="{72F117CA-9288-4317-BA2B-F5382EEFD934}"/>
    <dgm:cxn modelId="{CC31A020-B4B9-4E24-A261-8D1C986ED013}" srcId="{49FF8284-A7F7-4194-9570-5E75ECE0853F}" destId="{E1B1756E-1F6F-475A-A002-6A839B0A07B8}" srcOrd="0" destOrd="0" parTransId="{CD18CD95-00EA-4C30-865F-C917F4959322}" sibTransId="{586CFAAD-FB46-4308-83F5-E7F3D07717C9}"/>
    <dgm:cxn modelId="{E8668835-30BE-4FE0-B12B-FF56C6552DBB}" type="presOf" srcId="{648BEDD4-19E1-47B9-B577-4948FDD14B20}" destId="{D5752626-BFE8-454C-BF25-704F306CD242}" srcOrd="0" destOrd="1" presId="urn:microsoft.com/office/officeart/2005/8/layout/bProcess3"/>
    <dgm:cxn modelId="{755B823C-78CD-4AB0-AA55-7168DDC22AE3}" type="presOf" srcId="{AC41C3F4-FD8B-46D2-90CE-CD7C2B5EC0E9}" destId="{28BC33A3-D73D-474D-A45E-28F78FC39D05}" srcOrd="0" destOrd="0" presId="urn:microsoft.com/office/officeart/2005/8/layout/bProcess3"/>
    <dgm:cxn modelId="{7AA7D847-1C94-4D27-B907-E85109FDDEBF}" type="presOf" srcId="{49FF8284-A7F7-4194-9570-5E75ECE0853F}" destId="{D8F07B1E-64C8-4AB7-9E6B-F60311B8D49A}" srcOrd="0" destOrd="0" presId="urn:microsoft.com/office/officeart/2005/8/layout/bProcess3"/>
    <dgm:cxn modelId="{E3C55C52-1817-414E-A3F6-9CD94D748735}" srcId="{E603FC4F-4E4A-46BA-8E60-8B5349ED3E0F}" destId="{FBA9ABFA-B56B-48B4-879A-2388683A50F9}" srcOrd="1" destOrd="0" parTransId="{6D7DC7DC-B5E3-42A3-816E-8669FDF2C79F}" sibTransId="{0C6EC3EA-00EA-4DBC-84B7-7B644437C9B7}"/>
    <dgm:cxn modelId="{2DF7C852-D1FC-48D0-B505-36339DE04F4F}" type="presOf" srcId="{E603FC4F-4E4A-46BA-8E60-8B5349ED3E0F}" destId="{9D653DC9-79AE-42EA-BFEA-04B4E441CB0A}" srcOrd="0" destOrd="0" presId="urn:microsoft.com/office/officeart/2005/8/layout/bProcess3"/>
    <dgm:cxn modelId="{92FB925C-6DDD-42DB-B9EE-2E1FEBFB47E1}" srcId="{AC41C3F4-FD8B-46D2-90CE-CD7C2B5EC0E9}" destId="{A96529DE-58BD-41BD-BD02-7AF4D55F17B5}" srcOrd="0" destOrd="0" parTransId="{8AF31154-A8D8-42A1-9142-D596C75821C4}" sibTransId="{161BA3E7-6A56-4443-BB48-34FBFC3D444B}"/>
    <dgm:cxn modelId="{CE3CED60-C6EE-4732-BFCF-DEE8AEE871A1}" type="presOf" srcId="{F922B0F8-F86F-4A24-9672-515EADCF8661}" destId="{D5752626-BFE8-454C-BF25-704F306CD242}" srcOrd="0" destOrd="0" presId="urn:microsoft.com/office/officeart/2005/8/layout/bProcess3"/>
    <dgm:cxn modelId="{AB05736B-49CF-492C-BAB2-37D0D29921BE}" type="presOf" srcId="{6533AFF8-F433-44DF-96B2-C1D928916DB4}" destId="{0D962914-E7E5-4BF6-B8E0-1C3D8409AD49}" srcOrd="0" destOrd="0" presId="urn:microsoft.com/office/officeart/2005/8/layout/bProcess3"/>
    <dgm:cxn modelId="{2D485174-6E8A-43D8-B162-C17260C5092E}" type="presOf" srcId="{A96529DE-58BD-41BD-BD02-7AF4D55F17B5}" destId="{28BC33A3-D73D-474D-A45E-28F78FC39D05}" srcOrd="0" destOrd="1" presId="urn:microsoft.com/office/officeart/2005/8/layout/bProcess3"/>
    <dgm:cxn modelId="{5F3B1F89-CEFC-4D7D-82F6-B6DA4EBFB048}" type="presOf" srcId="{0C6EC3EA-00EA-4DBC-84B7-7B644437C9B7}" destId="{8E9D2726-0876-4DFB-BD1B-DF19563932E0}" srcOrd="1" destOrd="0" presId="urn:microsoft.com/office/officeart/2005/8/layout/bProcess3"/>
    <dgm:cxn modelId="{3EADEC8C-F33D-40D8-B8BA-102B364DBA47}" type="presOf" srcId="{2852D642-EC96-4FE3-AA34-4B4F0D4FBCC2}" destId="{60AF68B6-7895-41C0-91DE-8B8400812D9F}" srcOrd="0" destOrd="1" presId="urn:microsoft.com/office/officeart/2005/8/layout/bProcess3"/>
    <dgm:cxn modelId="{5A1FF19B-5222-4E3F-B413-4245AD27EB5F}" type="presOf" srcId="{E1B1756E-1F6F-475A-A002-6A839B0A07B8}" destId="{D8F07B1E-64C8-4AB7-9E6B-F60311B8D49A}" srcOrd="0" destOrd="1" presId="urn:microsoft.com/office/officeart/2005/8/layout/bProcess3"/>
    <dgm:cxn modelId="{F1DDA2A5-0D24-9D47-A1F1-9985B36E566F}" srcId="{AC41C3F4-FD8B-46D2-90CE-CD7C2B5EC0E9}" destId="{F2AE1C4B-2E9B-4640-ABCE-F59676ACE02D}" srcOrd="1" destOrd="0" parTransId="{A5A1738D-D5BE-7341-8364-0D268D59382B}" sibTransId="{EA8728F6-3DD2-3F45-A484-2EA5D77ADC7D}"/>
    <dgm:cxn modelId="{25414EAF-33C9-4D38-B075-70BECBBDCFCE}" type="presOf" srcId="{20B41DE2-954A-41F6-85B4-E3EC1E7D3667}" destId="{0781C8A9-BDAD-43E1-8BED-6B151B35E265}" srcOrd="1" destOrd="0" presId="urn:microsoft.com/office/officeart/2005/8/layout/bProcess3"/>
    <dgm:cxn modelId="{08752FB0-76F2-4131-9F27-6ED236D646BD}" type="presOf" srcId="{E82217A6-9E42-4343-94AC-F9CECDE0C7AB}" destId="{C8F4A68E-7498-44ED-B6AD-FBED0444C87B}" srcOrd="0" destOrd="1" presId="urn:microsoft.com/office/officeart/2005/8/layout/bProcess3"/>
    <dgm:cxn modelId="{8E1DFABD-301B-4F3A-A3A0-B9036E65FE71}" srcId="{F922B0F8-F86F-4A24-9672-515EADCF8661}" destId="{648BEDD4-19E1-47B9-B577-4948FDD14B20}" srcOrd="0" destOrd="0" parTransId="{3046925C-857C-4D20-B43A-270D2751A22F}" sibTransId="{7129ACA6-0BD7-472A-983B-FBF4FC51E4E1}"/>
    <dgm:cxn modelId="{86C926C6-639C-40DF-A433-434087736ADD}" type="presOf" srcId="{0C6EC3EA-00EA-4DBC-84B7-7B644437C9B7}" destId="{4D0DE9C6-8E00-40B4-998A-A507333E261F}" srcOrd="0" destOrd="0" presId="urn:microsoft.com/office/officeart/2005/8/layout/bProcess3"/>
    <dgm:cxn modelId="{45B6CEC7-1D77-40FB-8494-3E0CEF8080D0}" type="presOf" srcId="{FBA9ABFA-B56B-48B4-879A-2388683A50F9}" destId="{2C9A4E5D-1208-4A1F-BD70-C779B4D49BA2}" srcOrd="0" destOrd="0" presId="urn:microsoft.com/office/officeart/2005/8/layout/bProcess3"/>
    <dgm:cxn modelId="{9D2508CA-254E-4F86-9EF1-5BD7ED319F09}" type="presOf" srcId="{3017E31C-E9EB-4104-93C8-856636106319}" destId="{C8F4A68E-7498-44ED-B6AD-FBED0444C87B}" srcOrd="0" destOrd="0" presId="urn:microsoft.com/office/officeart/2005/8/layout/bProcess3"/>
    <dgm:cxn modelId="{B6953FCD-18EE-471F-B38D-AAC42DD7ECA7}" srcId="{3017E31C-E9EB-4104-93C8-856636106319}" destId="{E82217A6-9E42-4343-94AC-F9CECDE0C7AB}" srcOrd="0" destOrd="0" parTransId="{77F4AFC9-8AFA-442B-91D1-315A9B325327}" sibTransId="{1B5806E9-69D3-427F-9509-0EABF4BB4321}"/>
    <dgm:cxn modelId="{4781DCD2-A141-4513-BAC8-F88623F8EFC2}" type="presOf" srcId="{A3C714BA-A321-4E81-A458-FD9C63AD4A33}" destId="{BA03AE9E-7077-4EA8-B8EA-296330F29E60}" srcOrd="0" destOrd="0" presId="urn:microsoft.com/office/officeart/2005/8/layout/bProcess3"/>
    <dgm:cxn modelId="{C54860D4-223A-4785-9DF9-F67DD223CCAA}" type="presOf" srcId="{A3C714BA-A321-4E81-A458-FD9C63AD4A33}" destId="{6755E79F-8A80-4D55-A222-1EF07BF10148}" srcOrd="1" destOrd="0" presId="urn:microsoft.com/office/officeart/2005/8/layout/bProcess3"/>
    <dgm:cxn modelId="{3532E1D5-BEE1-4289-858C-30F304D9DE74}" type="presOf" srcId="{3174919D-0B9D-4C66-BD15-D273F73E131C}" destId="{2C9A4E5D-1208-4A1F-BD70-C779B4D49BA2}" srcOrd="0" destOrd="1" presId="urn:microsoft.com/office/officeart/2005/8/layout/bProcess3"/>
    <dgm:cxn modelId="{F08D7ADA-9F3D-47D7-9C9A-2B70DFEBB0B5}" type="presOf" srcId="{D6199D79-01E3-4833-A577-3769B9D1F2B8}" destId="{60AF68B6-7895-41C0-91DE-8B8400812D9F}" srcOrd="0" destOrd="0" presId="urn:microsoft.com/office/officeart/2005/8/layout/bProcess3"/>
    <dgm:cxn modelId="{4E59D9DA-10E7-40EA-A8D3-9E4C1B3A1687}" srcId="{E603FC4F-4E4A-46BA-8E60-8B5349ED3E0F}" destId="{3017E31C-E9EB-4104-93C8-856636106319}" srcOrd="3" destOrd="0" parTransId="{6F8D89D3-AE4C-4FA8-91E7-B6D53D366236}" sibTransId="{20B41DE2-954A-41F6-85B4-E3EC1E7D3667}"/>
    <dgm:cxn modelId="{53C6F5DD-7A56-41A2-A012-D817899C86FC}" srcId="{FBA9ABFA-B56B-48B4-879A-2388683A50F9}" destId="{3174919D-0B9D-4C66-BD15-D273F73E131C}" srcOrd="0" destOrd="0" parTransId="{6F21B4D2-82D9-4745-8D5E-FD29F78BA057}" sibTransId="{72845D11-6775-4FAE-9E60-540DCBB11C5F}"/>
    <dgm:cxn modelId="{7914C2DF-82F9-4E44-B9DB-8004B1BEF633}" srcId="{E603FC4F-4E4A-46BA-8E60-8B5349ED3E0F}" destId="{F922B0F8-F86F-4A24-9672-515EADCF8661}" srcOrd="2" destOrd="0" parTransId="{54870768-0DA2-4537-BD64-8A2D37F87904}" sibTransId="{A3C714BA-A321-4E81-A458-FD9C63AD4A33}"/>
    <dgm:cxn modelId="{8E2EC0E5-7E30-4C2F-8A46-014F399881DE}" type="presOf" srcId="{F5DAA9B6-0BC6-462D-A622-42B1561B6A9B}" destId="{2EC88835-6F65-4478-BF5E-76A7DFFCE438}" srcOrd="0" destOrd="0" presId="urn:microsoft.com/office/officeart/2005/8/layout/bProcess3"/>
    <dgm:cxn modelId="{74F2D3E8-0541-48A6-8803-DA5A575B0968}" type="presOf" srcId="{6533AFF8-F433-44DF-96B2-C1D928916DB4}" destId="{72E25044-B3BB-430A-8395-EE3F7D8FF302}" srcOrd="1" destOrd="0" presId="urn:microsoft.com/office/officeart/2005/8/layout/bProcess3"/>
    <dgm:cxn modelId="{D17048E9-343A-4F92-8117-8B0EC3D79ACC}" type="presOf" srcId="{F5DAA9B6-0BC6-462D-A622-42B1561B6A9B}" destId="{0F01A90B-CD2E-4DC1-860D-803CB75DE9AD}" srcOrd="1" destOrd="0" presId="urn:microsoft.com/office/officeart/2005/8/layout/bProcess3"/>
    <dgm:cxn modelId="{D11CE1F1-86B8-491E-8103-71410AFCB14F}" type="presOf" srcId="{20B41DE2-954A-41F6-85B4-E3EC1E7D3667}" destId="{B3C39982-BC42-4F0D-BBDE-CB3DBB4362D9}" srcOrd="0" destOrd="0" presId="urn:microsoft.com/office/officeart/2005/8/layout/bProcess3"/>
    <dgm:cxn modelId="{84B75AF4-529D-446E-86F9-FCA8A0FE7274}" srcId="{E603FC4F-4E4A-46BA-8E60-8B5349ED3E0F}" destId="{49FF8284-A7F7-4194-9570-5E75ECE0853F}" srcOrd="5" destOrd="0" parTransId="{1BE30AD9-E7D5-4461-AC03-9686F3A0C83A}" sibTransId="{B1D69F2F-7528-438C-8A05-5BE2DD8EDBA0}"/>
    <dgm:cxn modelId="{920977FE-B7A9-40FB-BEB3-954E5D131C4C}" srcId="{E603FC4F-4E4A-46BA-8E60-8B5349ED3E0F}" destId="{AC41C3F4-FD8B-46D2-90CE-CD7C2B5EC0E9}" srcOrd="0" destOrd="0" parTransId="{3A0572BB-F153-4B6F-A072-36D62BE5B017}" sibTransId="{F5DAA9B6-0BC6-462D-A622-42B1561B6A9B}"/>
    <dgm:cxn modelId="{5D960615-8FD2-49AE-A9A9-B9DEF8DE647D}" type="presParOf" srcId="{9D653DC9-79AE-42EA-BFEA-04B4E441CB0A}" destId="{28BC33A3-D73D-474D-A45E-28F78FC39D05}" srcOrd="0" destOrd="0" presId="urn:microsoft.com/office/officeart/2005/8/layout/bProcess3"/>
    <dgm:cxn modelId="{2A23E668-A859-44A7-8BF1-EE7909019D90}" type="presParOf" srcId="{9D653DC9-79AE-42EA-BFEA-04B4E441CB0A}" destId="{2EC88835-6F65-4478-BF5E-76A7DFFCE438}" srcOrd="1" destOrd="0" presId="urn:microsoft.com/office/officeart/2005/8/layout/bProcess3"/>
    <dgm:cxn modelId="{45F1C7C3-6F02-471A-ADD7-2538C498E7C3}" type="presParOf" srcId="{2EC88835-6F65-4478-BF5E-76A7DFFCE438}" destId="{0F01A90B-CD2E-4DC1-860D-803CB75DE9AD}" srcOrd="0" destOrd="0" presId="urn:microsoft.com/office/officeart/2005/8/layout/bProcess3"/>
    <dgm:cxn modelId="{ADEB668E-1331-45F4-9691-9F324998E847}" type="presParOf" srcId="{9D653DC9-79AE-42EA-BFEA-04B4E441CB0A}" destId="{2C9A4E5D-1208-4A1F-BD70-C779B4D49BA2}" srcOrd="2" destOrd="0" presId="urn:microsoft.com/office/officeart/2005/8/layout/bProcess3"/>
    <dgm:cxn modelId="{427F7FAA-9D6F-4B21-8EC1-D10BF8E66AF3}" type="presParOf" srcId="{9D653DC9-79AE-42EA-BFEA-04B4E441CB0A}" destId="{4D0DE9C6-8E00-40B4-998A-A507333E261F}" srcOrd="3" destOrd="0" presId="urn:microsoft.com/office/officeart/2005/8/layout/bProcess3"/>
    <dgm:cxn modelId="{4994230D-6169-4C27-990C-85A6D17C28D0}" type="presParOf" srcId="{4D0DE9C6-8E00-40B4-998A-A507333E261F}" destId="{8E9D2726-0876-4DFB-BD1B-DF19563932E0}" srcOrd="0" destOrd="0" presId="urn:microsoft.com/office/officeart/2005/8/layout/bProcess3"/>
    <dgm:cxn modelId="{14FED52D-2AA1-4746-BCF2-6E1F91DBFB76}" type="presParOf" srcId="{9D653DC9-79AE-42EA-BFEA-04B4E441CB0A}" destId="{D5752626-BFE8-454C-BF25-704F306CD242}" srcOrd="4" destOrd="0" presId="urn:microsoft.com/office/officeart/2005/8/layout/bProcess3"/>
    <dgm:cxn modelId="{768DBF4E-07BB-40C2-871F-D7F8909A8C71}" type="presParOf" srcId="{9D653DC9-79AE-42EA-BFEA-04B4E441CB0A}" destId="{BA03AE9E-7077-4EA8-B8EA-296330F29E60}" srcOrd="5" destOrd="0" presId="urn:microsoft.com/office/officeart/2005/8/layout/bProcess3"/>
    <dgm:cxn modelId="{7A5D8F48-E87A-4FD7-9ECE-049554F9788C}" type="presParOf" srcId="{BA03AE9E-7077-4EA8-B8EA-296330F29E60}" destId="{6755E79F-8A80-4D55-A222-1EF07BF10148}" srcOrd="0" destOrd="0" presId="urn:microsoft.com/office/officeart/2005/8/layout/bProcess3"/>
    <dgm:cxn modelId="{A36B5D14-918E-476F-836D-DC3D22DE08B9}" type="presParOf" srcId="{9D653DC9-79AE-42EA-BFEA-04B4E441CB0A}" destId="{C8F4A68E-7498-44ED-B6AD-FBED0444C87B}" srcOrd="6" destOrd="0" presId="urn:microsoft.com/office/officeart/2005/8/layout/bProcess3"/>
    <dgm:cxn modelId="{C33CD3F0-1C34-4383-8462-2360A7BC0491}" type="presParOf" srcId="{9D653DC9-79AE-42EA-BFEA-04B4E441CB0A}" destId="{B3C39982-BC42-4F0D-BBDE-CB3DBB4362D9}" srcOrd="7" destOrd="0" presId="urn:microsoft.com/office/officeart/2005/8/layout/bProcess3"/>
    <dgm:cxn modelId="{1AEFAF32-9693-4B67-89BE-E3BC14A1F38C}" type="presParOf" srcId="{B3C39982-BC42-4F0D-BBDE-CB3DBB4362D9}" destId="{0781C8A9-BDAD-43E1-8BED-6B151B35E265}" srcOrd="0" destOrd="0" presId="urn:microsoft.com/office/officeart/2005/8/layout/bProcess3"/>
    <dgm:cxn modelId="{440DE8E7-5568-4E00-9C20-660AE1A20B7E}" type="presParOf" srcId="{9D653DC9-79AE-42EA-BFEA-04B4E441CB0A}" destId="{60AF68B6-7895-41C0-91DE-8B8400812D9F}" srcOrd="8" destOrd="0" presId="urn:microsoft.com/office/officeart/2005/8/layout/bProcess3"/>
    <dgm:cxn modelId="{10E57EEB-F603-467B-86A7-0DF70898C439}" type="presParOf" srcId="{9D653DC9-79AE-42EA-BFEA-04B4E441CB0A}" destId="{0D962914-E7E5-4BF6-B8E0-1C3D8409AD49}" srcOrd="9" destOrd="0" presId="urn:microsoft.com/office/officeart/2005/8/layout/bProcess3"/>
    <dgm:cxn modelId="{6A901E50-0A83-450B-9FD3-73C29C31F1B3}" type="presParOf" srcId="{0D962914-E7E5-4BF6-B8E0-1C3D8409AD49}" destId="{72E25044-B3BB-430A-8395-EE3F7D8FF302}" srcOrd="0" destOrd="0" presId="urn:microsoft.com/office/officeart/2005/8/layout/bProcess3"/>
    <dgm:cxn modelId="{F8822ADA-B01B-433A-921F-E0034FA9A50B}" type="presParOf" srcId="{9D653DC9-79AE-42EA-BFEA-04B4E441CB0A}" destId="{D8F07B1E-64C8-4AB7-9E6B-F60311B8D4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3FC4F-4E4A-46BA-8E60-8B5349ED3E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22B0F8-F86F-4A24-9672-515EADCF8661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800" b="1" noProof="0" dirty="0">
              <a:solidFill>
                <a:schemeClr val="tx1"/>
              </a:solidFill>
            </a:rPr>
            <a:t>Justificación o importancia</a:t>
          </a:r>
        </a:p>
      </dgm:t>
    </dgm:pt>
    <dgm:pt modelId="{54870768-0DA2-4537-BD64-8A2D37F87904}" type="parTrans" cxnId="{7914C2DF-82F9-4E44-B9DB-8004B1BEF633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3C714BA-A321-4E81-A458-FD9C63AD4A33}" type="sibTrans" cxnId="{7914C2DF-82F9-4E44-B9DB-8004B1BEF633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99496B7-7866-4528-B67A-CBB9EB30B9BB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Necesidad</a:t>
          </a:r>
          <a:endParaRPr lang="en-US" sz="1800" b="1" dirty="0">
            <a:solidFill>
              <a:schemeClr val="tx1"/>
            </a:solidFill>
          </a:endParaRPr>
        </a:p>
      </dgm:t>
    </dgm:pt>
    <dgm:pt modelId="{7E679FB4-73CF-4F88-9CB3-668E54157D33}" type="parTrans" cxnId="{68933F31-20CC-4123-BDB2-D6F0D9F3CBAD}">
      <dgm:prSet/>
      <dgm:spPr/>
      <dgm:t>
        <a:bodyPr/>
        <a:lstStyle/>
        <a:p>
          <a:endParaRPr lang="en-US" sz="4400"/>
        </a:p>
      </dgm:t>
    </dgm:pt>
    <dgm:pt modelId="{C5B89F6B-7CF1-401E-9BF2-B711E891B0C1}" type="sibTrans" cxnId="{68933F31-20CC-4123-BDB2-D6F0D9F3CBAD}">
      <dgm:prSet/>
      <dgm:spPr/>
      <dgm:t>
        <a:bodyPr/>
        <a:lstStyle/>
        <a:p>
          <a:endParaRPr lang="en-US" sz="4400"/>
        </a:p>
      </dgm:t>
    </dgm:pt>
    <dgm:pt modelId="{88571709-50A8-4D7C-B96D-1A52596ACFA6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Propósito</a:t>
          </a:r>
          <a:endParaRPr lang="en-US" sz="1800" b="1" dirty="0">
            <a:solidFill>
              <a:schemeClr val="tx1"/>
            </a:solidFill>
          </a:endParaRPr>
        </a:p>
      </dgm:t>
    </dgm:pt>
    <dgm:pt modelId="{EC4320CC-18E2-4F1F-8A96-A3F9C6FA0794}" type="parTrans" cxnId="{86B4B31E-D794-4A58-BB66-95C4CFB756F3}">
      <dgm:prSet/>
      <dgm:spPr/>
      <dgm:t>
        <a:bodyPr/>
        <a:lstStyle/>
        <a:p>
          <a:endParaRPr lang="en-US" sz="4400"/>
        </a:p>
      </dgm:t>
    </dgm:pt>
    <dgm:pt modelId="{D93B99A0-5406-40E8-A9F2-3334D82E59CF}" type="sibTrans" cxnId="{86B4B31E-D794-4A58-BB66-95C4CFB756F3}">
      <dgm:prSet/>
      <dgm:spPr/>
      <dgm:t>
        <a:bodyPr/>
        <a:lstStyle/>
        <a:p>
          <a:endParaRPr lang="en-US" sz="4400"/>
        </a:p>
      </dgm:t>
    </dgm:pt>
    <dgm:pt modelId="{2149C422-2765-4F4A-912E-C25686D8CFB9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Conocer si los mercados populares del DMQ aplican marketing o no en las actividades comerciales diarias.  </a:t>
          </a:r>
          <a:endParaRPr lang="en-US" sz="1400" b="1" dirty="0">
            <a:solidFill>
              <a:schemeClr val="tx1"/>
            </a:solidFill>
          </a:endParaRPr>
        </a:p>
      </dgm:t>
    </dgm:pt>
    <dgm:pt modelId="{D891BB0D-EBB1-4B8C-9731-828574ADD4A3}" type="parTrans" cxnId="{AD4F936E-7940-434A-B6E3-5455AD0C7CDF}">
      <dgm:prSet/>
      <dgm:spPr/>
      <dgm:t>
        <a:bodyPr/>
        <a:lstStyle/>
        <a:p>
          <a:endParaRPr lang="en-US" sz="4400"/>
        </a:p>
      </dgm:t>
    </dgm:pt>
    <dgm:pt modelId="{8186850F-680C-41C1-8012-6B98EE345309}" type="sibTrans" cxnId="{AD4F936E-7940-434A-B6E3-5455AD0C7CDF}">
      <dgm:prSet/>
      <dgm:spPr/>
      <dgm:t>
        <a:bodyPr/>
        <a:lstStyle/>
        <a:p>
          <a:endParaRPr lang="en-US" sz="4400"/>
        </a:p>
      </dgm:t>
    </dgm:pt>
    <dgm:pt modelId="{2DBB99DA-16B4-45AB-865E-841C8C99EB8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noProof="0" dirty="0">
              <a:solidFill>
                <a:schemeClr val="tx1"/>
              </a:solidFill>
            </a:rPr>
            <a:t>La investigación sobre la incidencia de la falta de marketing, permitirá:</a:t>
          </a:r>
          <a:endParaRPr lang="es-ES_tradnl" sz="1400" b="1" noProof="0" dirty="0">
            <a:solidFill>
              <a:schemeClr val="tx1"/>
            </a:solidFill>
          </a:endParaRPr>
        </a:p>
      </dgm:t>
    </dgm:pt>
    <dgm:pt modelId="{4A0F3F80-0512-49C2-ACD0-E71B4E29A0A0}" type="parTrans" cxnId="{80E854C7-DC83-4406-B85C-8140806B294B}">
      <dgm:prSet/>
      <dgm:spPr/>
      <dgm:t>
        <a:bodyPr/>
        <a:lstStyle/>
        <a:p>
          <a:endParaRPr lang="en-US" sz="4400"/>
        </a:p>
      </dgm:t>
    </dgm:pt>
    <dgm:pt modelId="{B0350660-C39D-4398-9EF0-9DE5F273CA5E}" type="sibTrans" cxnId="{80E854C7-DC83-4406-B85C-8140806B294B}">
      <dgm:prSet/>
      <dgm:spPr/>
      <dgm:t>
        <a:bodyPr/>
        <a:lstStyle/>
        <a:p>
          <a:endParaRPr lang="en-US" sz="4400"/>
        </a:p>
      </dgm:t>
    </dgm:pt>
    <dgm:pt modelId="{AACC1A66-2F84-416C-8DBF-9FF165CDAFD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noProof="0" dirty="0">
              <a:solidFill>
                <a:schemeClr val="tx1"/>
              </a:solidFill>
            </a:rPr>
            <a:t>Es importante analizar los puntos clave que necesitan ser reforzados como:</a:t>
          </a:r>
        </a:p>
      </dgm:t>
    </dgm:pt>
    <dgm:pt modelId="{7C26A7F9-1A4A-4A3A-8EF4-2209AFCE1C9B}" type="parTrans" cxnId="{8805AE9A-0465-4BF5-8AFB-7A36915B720C}">
      <dgm:prSet/>
      <dgm:spPr/>
      <dgm:t>
        <a:bodyPr/>
        <a:lstStyle/>
        <a:p>
          <a:endParaRPr lang="en-US" sz="4400"/>
        </a:p>
      </dgm:t>
    </dgm:pt>
    <dgm:pt modelId="{4037F1CE-5600-4784-900A-F738EA225087}" type="sibTrans" cxnId="{8805AE9A-0465-4BF5-8AFB-7A36915B720C}">
      <dgm:prSet/>
      <dgm:spPr/>
      <dgm:t>
        <a:bodyPr/>
        <a:lstStyle/>
        <a:p>
          <a:endParaRPr lang="en-US" sz="4400"/>
        </a:p>
      </dgm:t>
    </dgm:pt>
    <dgm:pt modelId="{6567C078-2C39-4D39-9DA0-D9BE9A65363F}">
      <dgm:prSet phldrT="[Texto]" custT="1"/>
      <dgm:spPr/>
      <dgm:t>
        <a:bodyPr/>
        <a:lstStyle/>
        <a:p>
          <a:r>
            <a:rPr lang="es-EC" sz="1800" b="1">
              <a:solidFill>
                <a:schemeClr val="tx1"/>
              </a:solidFill>
            </a:rPr>
            <a:t>Definición del problema</a:t>
          </a:r>
          <a:endParaRPr lang="en-US" sz="1800" b="1" dirty="0">
            <a:solidFill>
              <a:schemeClr val="tx1"/>
            </a:solidFill>
          </a:endParaRPr>
        </a:p>
      </dgm:t>
    </dgm:pt>
    <dgm:pt modelId="{996E9524-35F8-46E1-9BF5-20532B35574E}" type="parTrans" cxnId="{35535E1C-0654-41EE-9B7B-8A539230F322}">
      <dgm:prSet/>
      <dgm:spPr/>
      <dgm:t>
        <a:bodyPr/>
        <a:lstStyle/>
        <a:p>
          <a:endParaRPr lang="en-US" sz="4400"/>
        </a:p>
      </dgm:t>
    </dgm:pt>
    <dgm:pt modelId="{9586B2D2-C6D8-4783-AD6E-731DAF50700C}" type="sibTrans" cxnId="{35535E1C-0654-41EE-9B7B-8A539230F322}">
      <dgm:prSet/>
      <dgm:spPr/>
      <dgm:t>
        <a:bodyPr/>
        <a:lstStyle/>
        <a:p>
          <a:endParaRPr lang="en-US" sz="4400"/>
        </a:p>
      </dgm:t>
    </dgm:pt>
    <dgm:pt modelId="{3E85A6E3-4753-41A8-8606-EB4CFF39F1BC}">
      <dgm:prSet phldrT="[Texto]" custT="1"/>
      <dgm:spPr/>
      <dgm:t>
        <a:bodyPr/>
        <a:lstStyle/>
        <a:p>
          <a:r>
            <a:rPr lang="es-ES_tradnl" sz="1400" dirty="0">
              <a:solidFill>
                <a:schemeClr val="tx1"/>
              </a:solidFill>
            </a:rPr>
            <a:t>Los mercados populares se encuentran distribuidos en el norte, centro, sur y valles. </a:t>
          </a:r>
          <a:endParaRPr lang="en-US" sz="1400" b="1" dirty="0">
            <a:solidFill>
              <a:schemeClr val="tx1"/>
            </a:solidFill>
          </a:endParaRPr>
        </a:p>
      </dgm:t>
    </dgm:pt>
    <dgm:pt modelId="{98A0B902-9D18-4AD4-8C51-58A689256E05}" type="parTrans" cxnId="{25FE56C0-9B6F-473D-9424-1763E316D6A4}">
      <dgm:prSet/>
      <dgm:spPr/>
      <dgm:t>
        <a:bodyPr/>
        <a:lstStyle/>
        <a:p>
          <a:endParaRPr lang="en-US" sz="4400"/>
        </a:p>
      </dgm:t>
    </dgm:pt>
    <dgm:pt modelId="{39FA4910-5DE1-4292-94E0-546A3BEA3600}" type="sibTrans" cxnId="{25FE56C0-9B6F-473D-9424-1763E316D6A4}">
      <dgm:prSet/>
      <dgm:spPr/>
      <dgm:t>
        <a:bodyPr/>
        <a:lstStyle/>
        <a:p>
          <a:endParaRPr lang="en-US" sz="4400"/>
        </a:p>
      </dgm:t>
    </dgm:pt>
    <dgm:pt modelId="{9ADB958F-1F5E-48C3-8DC0-A6D5ACF22E70}">
      <dgm:prSet phldrT="[Texto]" custT="1"/>
      <dgm:spPr/>
      <dgm:t>
        <a:bodyPr/>
        <a:lstStyle/>
        <a:p>
          <a:r>
            <a:rPr lang="es-ES_tradnl" sz="1400" dirty="0">
              <a:solidFill>
                <a:schemeClr val="tx1"/>
              </a:solidFill>
            </a:rPr>
            <a:t>Conocer si los mercados populares del DMQ realizan esfuerzos de marketing para mejorar la experiencia de compra, atraer, captar y mantener clientes satisfechos. </a:t>
          </a:r>
          <a:endParaRPr lang="en-US" sz="1400" b="1" dirty="0">
            <a:solidFill>
              <a:schemeClr val="tx1"/>
            </a:solidFill>
          </a:endParaRPr>
        </a:p>
      </dgm:t>
    </dgm:pt>
    <dgm:pt modelId="{44B8466C-4E97-40E6-B6CD-DC68E1D4DAA7}" type="parTrans" cxnId="{441B646C-7248-4882-934A-B0B4AF6A1C5E}">
      <dgm:prSet/>
      <dgm:spPr/>
      <dgm:t>
        <a:bodyPr/>
        <a:lstStyle/>
        <a:p>
          <a:endParaRPr lang="en-US" sz="4400"/>
        </a:p>
      </dgm:t>
    </dgm:pt>
    <dgm:pt modelId="{BDD28D43-EFC3-416B-A120-56DBB1F33755}" type="sibTrans" cxnId="{441B646C-7248-4882-934A-B0B4AF6A1C5E}">
      <dgm:prSet/>
      <dgm:spPr/>
      <dgm:t>
        <a:bodyPr/>
        <a:lstStyle/>
        <a:p>
          <a:endParaRPr lang="en-US" sz="4400"/>
        </a:p>
      </dgm:t>
    </dgm:pt>
    <dgm:pt modelId="{95F8383C-1E8D-5844-9488-3F3D7D74E896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noProof="0" dirty="0">
              <a:solidFill>
                <a:schemeClr val="tx1"/>
              </a:solidFill>
            </a:rPr>
            <a:t>Determinar;</a:t>
          </a:r>
          <a:endParaRPr lang="es-ES_tradnl" sz="1400" b="1" noProof="0" dirty="0">
            <a:solidFill>
              <a:schemeClr val="tx1"/>
            </a:solidFill>
          </a:endParaRPr>
        </a:p>
      </dgm:t>
    </dgm:pt>
    <dgm:pt modelId="{77F73384-3441-7C4C-A966-3B766B480C24}" type="sibTrans" cxnId="{463A8CE0-3C12-E545-8E43-503BC3261002}">
      <dgm:prSet/>
      <dgm:spPr/>
      <dgm:t>
        <a:bodyPr/>
        <a:lstStyle/>
        <a:p>
          <a:endParaRPr lang="en-US"/>
        </a:p>
      </dgm:t>
    </dgm:pt>
    <dgm:pt modelId="{A300F3A0-E7C0-1B46-8DFF-71A2FB873003}" type="parTrans" cxnId="{463A8CE0-3C12-E545-8E43-503BC3261002}">
      <dgm:prSet/>
      <dgm:spPr/>
      <dgm:t>
        <a:bodyPr/>
        <a:lstStyle/>
        <a:p>
          <a:endParaRPr lang="en-US"/>
        </a:p>
      </dgm:t>
    </dgm:pt>
    <dgm:pt modelId="{32F361F8-60C9-314A-B4D0-B219613F378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b="0" noProof="0" dirty="0">
              <a:solidFill>
                <a:schemeClr val="tx1"/>
              </a:solidFill>
            </a:rPr>
            <a:t>Elaborar;</a:t>
          </a:r>
        </a:p>
      </dgm:t>
    </dgm:pt>
    <dgm:pt modelId="{4FB86A63-1970-5046-B449-3D401D68C24A}" type="parTrans" cxnId="{7CE81B6F-3467-604C-9419-27895EDDE8D5}">
      <dgm:prSet/>
      <dgm:spPr/>
      <dgm:t>
        <a:bodyPr/>
        <a:lstStyle/>
        <a:p>
          <a:endParaRPr lang="en-US"/>
        </a:p>
      </dgm:t>
    </dgm:pt>
    <dgm:pt modelId="{F67187C9-F621-8E42-91F3-7A99C7D6053A}" type="sibTrans" cxnId="{7CE81B6F-3467-604C-9419-27895EDDE8D5}">
      <dgm:prSet/>
      <dgm:spPr/>
      <dgm:t>
        <a:bodyPr/>
        <a:lstStyle/>
        <a:p>
          <a:endParaRPr lang="en-US"/>
        </a:p>
      </dgm:t>
    </dgm:pt>
    <dgm:pt modelId="{6D87F719-9E40-7441-9845-14FBD066EC7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b="0" noProof="0" dirty="0">
              <a:solidFill>
                <a:schemeClr val="tx1"/>
              </a:solidFill>
            </a:rPr>
            <a:t>Crear.</a:t>
          </a:r>
        </a:p>
      </dgm:t>
    </dgm:pt>
    <dgm:pt modelId="{D4529043-B3A5-634F-B07D-ADD5E098DF97}" type="parTrans" cxnId="{0AF37DEB-851B-4A4F-8FA3-8AC28E85F1AB}">
      <dgm:prSet/>
      <dgm:spPr/>
      <dgm:t>
        <a:bodyPr/>
        <a:lstStyle/>
        <a:p>
          <a:endParaRPr lang="en-US"/>
        </a:p>
      </dgm:t>
    </dgm:pt>
    <dgm:pt modelId="{4591594F-0F34-7342-8644-97F8CB18CEC8}" type="sibTrans" cxnId="{0AF37DEB-851B-4A4F-8FA3-8AC28E85F1AB}">
      <dgm:prSet/>
      <dgm:spPr/>
      <dgm:t>
        <a:bodyPr/>
        <a:lstStyle/>
        <a:p>
          <a:endParaRPr lang="en-US"/>
        </a:p>
      </dgm:t>
    </dgm:pt>
    <dgm:pt modelId="{2DF7AC94-10F3-C94D-B81C-F31ED37276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noProof="0" dirty="0">
              <a:solidFill>
                <a:schemeClr val="tx1"/>
              </a:solidFill>
            </a:rPr>
            <a:t> la atención al cliente;</a:t>
          </a:r>
        </a:p>
      </dgm:t>
    </dgm:pt>
    <dgm:pt modelId="{E331743F-CE2E-1945-A5EB-F865D7FB091B}" type="parTrans" cxnId="{33D41D71-1526-CF4B-B3EB-EAC0FD25C1DE}">
      <dgm:prSet/>
      <dgm:spPr/>
      <dgm:t>
        <a:bodyPr/>
        <a:lstStyle/>
        <a:p>
          <a:endParaRPr lang="en-US"/>
        </a:p>
      </dgm:t>
    </dgm:pt>
    <dgm:pt modelId="{51CB1F8C-9C7A-D949-B037-A569C243FF37}" type="sibTrans" cxnId="{33D41D71-1526-CF4B-B3EB-EAC0FD25C1DE}">
      <dgm:prSet/>
      <dgm:spPr/>
      <dgm:t>
        <a:bodyPr/>
        <a:lstStyle/>
        <a:p>
          <a:endParaRPr lang="en-US"/>
        </a:p>
      </dgm:t>
    </dgm:pt>
    <dgm:pt modelId="{7677B454-47BE-8D45-82BE-CC95B49AC7D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_tradnl" sz="1400" noProof="0" dirty="0">
              <a:solidFill>
                <a:schemeClr val="tx1"/>
              </a:solidFill>
            </a:rPr>
            <a:t>estrategias de ventas.</a:t>
          </a:r>
        </a:p>
      </dgm:t>
    </dgm:pt>
    <dgm:pt modelId="{E12BF3A0-90DF-A649-9327-BCAB98D3B4A8}" type="parTrans" cxnId="{E01BE659-1E53-B747-8CE6-E4B1E865171A}">
      <dgm:prSet/>
      <dgm:spPr/>
      <dgm:t>
        <a:bodyPr/>
        <a:lstStyle/>
        <a:p>
          <a:endParaRPr lang="en-US"/>
        </a:p>
      </dgm:t>
    </dgm:pt>
    <dgm:pt modelId="{47FDBE1A-6292-DA4F-A334-929FC1082D58}" type="sibTrans" cxnId="{E01BE659-1E53-B747-8CE6-E4B1E865171A}">
      <dgm:prSet/>
      <dgm:spPr/>
      <dgm:t>
        <a:bodyPr/>
        <a:lstStyle/>
        <a:p>
          <a:endParaRPr lang="en-US"/>
        </a:p>
      </dgm:t>
    </dgm:pt>
    <dgm:pt modelId="{25379EAB-75A8-4A40-B4F6-88EDF648AE8D}">
      <dgm:prSet phldrT="[Texto]" custT="1"/>
      <dgm:spPr/>
      <dgm:t>
        <a:bodyPr/>
        <a:lstStyle/>
        <a:p>
          <a:r>
            <a:rPr lang="es-ES_tradnl" sz="1400" dirty="0">
              <a:solidFill>
                <a:schemeClr val="tx1"/>
              </a:solidFill>
            </a:rPr>
            <a:t>La expansión de supermercados, mini </a:t>
          </a:r>
          <a:r>
            <a:rPr lang="es-ES_tradnl" sz="1400" dirty="0" err="1">
              <a:solidFill>
                <a:schemeClr val="tx1"/>
              </a:solidFill>
            </a:rPr>
            <a:t>markets</a:t>
          </a:r>
          <a:r>
            <a:rPr lang="es-ES_tradnl" sz="1400" dirty="0">
              <a:solidFill>
                <a:schemeClr val="tx1"/>
              </a:solidFill>
            </a:rPr>
            <a:t> y centros comerciales ponen en riesgo la presencia de los mercados populares (Moncayo, 2009). </a:t>
          </a:r>
          <a:endParaRPr lang="en-US" sz="1400" b="1" dirty="0">
            <a:solidFill>
              <a:schemeClr val="tx1"/>
            </a:solidFill>
          </a:endParaRPr>
        </a:p>
      </dgm:t>
    </dgm:pt>
    <dgm:pt modelId="{F3966CFD-4509-3145-A9C0-E629FCF1BF96}" type="parTrans" cxnId="{B76BCE49-D995-6E4A-94C2-6810F828B3B0}">
      <dgm:prSet/>
      <dgm:spPr/>
      <dgm:t>
        <a:bodyPr/>
        <a:lstStyle/>
        <a:p>
          <a:endParaRPr lang="en-US"/>
        </a:p>
      </dgm:t>
    </dgm:pt>
    <dgm:pt modelId="{97D4F8F3-83B5-2646-AC3F-83B1DE8301AE}" type="sibTrans" cxnId="{B76BCE49-D995-6E4A-94C2-6810F828B3B0}">
      <dgm:prSet/>
      <dgm:spPr/>
      <dgm:t>
        <a:bodyPr/>
        <a:lstStyle/>
        <a:p>
          <a:endParaRPr lang="en-US"/>
        </a:p>
      </dgm:t>
    </dgm:pt>
    <dgm:pt modelId="{359301F5-B749-4E32-80AE-641F3DADF904}" type="pres">
      <dgm:prSet presAssocID="{E603FC4F-4E4A-46BA-8E60-8B5349ED3E0F}" presName="diagram" presStyleCnt="0">
        <dgm:presLayoutVars>
          <dgm:dir/>
          <dgm:resizeHandles val="exact"/>
        </dgm:presLayoutVars>
      </dgm:prSet>
      <dgm:spPr/>
    </dgm:pt>
    <dgm:pt modelId="{09ADE332-72C1-43ED-8F38-F331B4743CBE}" type="pres">
      <dgm:prSet presAssocID="{599496B7-7866-4528-B67A-CBB9EB30B9BB}" presName="node" presStyleLbl="node1" presStyleIdx="0" presStyleCnt="4" custScaleX="162351" custScaleY="146329" custLinFactNeighborX="-46181" custLinFactNeighborY="-53109">
        <dgm:presLayoutVars>
          <dgm:bulletEnabled val="1"/>
        </dgm:presLayoutVars>
      </dgm:prSet>
      <dgm:spPr/>
    </dgm:pt>
    <dgm:pt modelId="{EBBE76B2-251B-4F3B-8972-65BF1F62B597}" type="pres">
      <dgm:prSet presAssocID="{C5B89F6B-7CF1-401E-9BF2-B711E891B0C1}" presName="sibTrans" presStyleCnt="0"/>
      <dgm:spPr/>
    </dgm:pt>
    <dgm:pt modelId="{DD061E90-D34F-4BFF-A03A-39F2EAC3DF8D}" type="pres">
      <dgm:prSet presAssocID="{F922B0F8-F86F-4A24-9672-515EADCF8661}" presName="node" presStyleLbl="node1" presStyleIdx="1" presStyleCnt="4" custScaleX="314762" custScaleY="242733" custLinFactNeighborX="-5078" custLinFactNeighborY="-11">
        <dgm:presLayoutVars>
          <dgm:bulletEnabled val="1"/>
        </dgm:presLayoutVars>
      </dgm:prSet>
      <dgm:spPr/>
    </dgm:pt>
    <dgm:pt modelId="{FC568901-F3CC-4975-AA08-DAE02F65B014}" type="pres">
      <dgm:prSet presAssocID="{A3C714BA-A321-4E81-A458-FD9C63AD4A33}" presName="sibTrans" presStyleCnt="0"/>
      <dgm:spPr/>
    </dgm:pt>
    <dgm:pt modelId="{BA0B4DBA-44D8-41E9-9F75-4D0097F4CEF3}" type="pres">
      <dgm:prSet presAssocID="{88571709-50A8-4D7C-B96D-1A52596ACFA6}" presName="node" presStyleLbl="node1" presStyleIdx="2" presStyleCnt="4" custScaleX="152263" custScaleY="216504" custLinFactX="-200000" custLinFactY="100000" custLinFactNeighborX="-265599" custLinFactNeighborY="135907">
        <dgm:presLayoutVars>
          <dgm:bulletEnabled val="1"/>
        </dgm:presLayoutVars>
      </dgm:prSet>
      <dgm:spPr/>
    </dgm:pt>
    <dgm:pt modelId="{D31E5136-D371-4823-86B0-761E2E667849}" type="pres">
      <dgm:prSet presAssocID="{D93B99A0-5406-40E8-A9F2-3334D82E59CF}" presName="sibTrans" presStyleCnt="0"/>
      <dgm:spPr/>
    </dgm:pt>
    <dgm:pt modelId="{427B5AEE-44CB-4B79-8AB7-6299097F0C00}" type="pres">
      <dgm:prSet presAssocID="{6567C078-2C39-4D39-9DA0-D9BE9A65363F}" presName="node" presStyleLbl="node1" presStyleIdx="3" presStyleCnt="4" custScaleX="329358" custScaleY="156044" custLinFactNeighborX="-3747" custLinFactNeighborY="-10435">
        <dgm:presLayoutVars>
          <dgm:bulletEnabled val="1"/>
        </dgm:presLayoutVars>
      </dgm:prSet>
      <dgm:spPr/>
    </dgm:pt>
  </dgm:ptLst>
  <dgm:cxnLst>
    <dgm:cxn modelId="{9DE7CB05-0F94-4C83-9667-DEBA97B21A03}" type="presOf" srcId="{2DBB99DA-16B4-45AB-865E-841C8C99EB8B}" destId="{DD061E90-D34F-4BFF-A03A-39F2EAC3DF8D}" srcOrd="0" destOrd="1" presId="urn:microsoft.com/office/officeart/2005/8/layout/default"/>
    <dgm:cxn modelId="{EC7B4116-786A-4195-9EB2-E3F2F4A1EF9A}" type="presOf" srcId="{F922B0F8-F86F-4A24-9672-515EADCF8661}" destId="{DD061E90-D34F-4BFF-A03A-39F2EAC3DF8D}" srcOrd="0" destOrd="0" presId="urn:microsoft.com/office/officeart/2005/8/layout/default"/>
    <dgm:cxn modelId="{35535E1C-0654-41EE-9B7B-8A539230F322}" srcId="{E603FC4F-4E4A-46BA-8E60-8B5349ED3E0F}" destId="{6567C078-2C39-4D39-9DA0-D9BE9A65363F}" srcOrd="3" destOrd="0" parTransId="{996E9524-35F8-46E1-9BF5-20532B35574E}" sibTransId="{9586B2D2-C6D8-4783-AD6E-731DAF50700C}"/>
    <dgm:cxn modelId="{86B4B31E-D794-4A58-BB66-95C4CFB756F3}" srcId="{E603FC4F-4E4A-46BA-8E60-8B5349ED3E0F}" destId="{88571709-50A8-4D7C-B96D-1A52596ACFA6}" srcOrd="2" destOrd="0" parTransId="{EC4320CC-18E2-4F1F-8A96-A3F9C6FA0794}" sibTransId="{D93B99A0-5406-40E8-A9F2-3334D82E59CF}"/>
    <dgm:cxn modelId="{E4A43530-53DD-4CAC-A111-D2E5DACB4A62}" type="presOf" srcId="{3E85A6E3-4753-41A8-8606-EB4CFF39F1BC}" destId="{427B5AEE-44CB-4B79-8AB7-6299097F0C00}" srcOrd="0" destOrd="1" presId="urn:microsoft.com/office/officeart/2005/8/layout/default"/>
    <dgm:cxn modelId="{68933F31-20CC-4123-BDB2-D6F0D9F3CBAD}" srcId="{E603FC4F-4E4A-46BA-8E60-8B5349ED3E0F}" destId="{599496B7-7866-4528-B67A-CBB9EB30B9BB}" srcOrd="0" destOrd="0" parTransId="{7E679FB4-73CF-4F88-9CB3-668E54157D33}" sibTransId="{C5B89F6B-7CF1-401E-9BF2-B711E891B0C1}"/>
    <dgm:cxn modelId="{544D8335-2E9C-4E39-BF8D-341FE0A29DDD}" type="presOf" srcId="{6567C078-2C39-4D39-9DA0-D9BE9A65363F}" destId="{427B5AEE-44CB-4B79-8AB7-6299097F0C00}" srcOrd="0" destOrd="0" presId="urn:microsoft.com/office/officeart/2005/8/layout/default"/>
    <dgm:cxn modelId="{B76BCE49-D995-6E4A-94C2-6810F828B3B0}" srcId="{6567C078-2C39-4D39-9DA0-D9BE9A65363F}" destId="{25379EAB-75A8-4A40-B4F6-88EDF648AE8D}" srcOrd="1" destOrd="0" parTransId="{F3966CFD-4509-3145-A9C0-E629FCF1BF96}" sibTransId="{97D4F8F3-83B5-2646-AC3F-83B1DE8301AE}"/>
    <dgm:cxn modelId="{3ED2B950-6007-4801-9442-63142D04DEC5}" type="presOf" srcId="{AACC1A66-2F84-416C-8DBF-9FF165CDAFD9}" destId="{DD061E90-D34F-4BFF-A03A-39F2EAC3DF8D}" srcOrd="0" destOrd="5" presId="urn:microsoft.com/office/officeart/2005/8/layout/default"/>
    <dgm:cxn modelId="{5B2FDA52-69EB-FF48-B1BB-0931CC34D3A7}" type="presOf" srcId="{95F8383C-1E8D-5844-9488-3F3D7D74E896}" destId="{DD061E90-D34F-4BFF-A03A-39F2EAC3DF8D}" srcOrd="0" destOrd="2" presId="urn:microsoft.com/office/officeart/2005/8/layout/default"/>
    <dgm:cxn modelId="{E01BE659-1E53-B747-8CE6-E4B1E865171A}" srcId="{AACC1A66-2F84-416C-8DBF-9FF165CDAFD9}" destId="{7677B454-47BE-8D45-82BE-CC95B49AC7D4}" srcOrd="1" destOrd="0" parTransId="{E12BF3A0-90DF-A649-9327-BCAB98D3B4A8}" sibTransId="{47FDBE1A-6292-DA4F-A334-929FC1082D58}"/>
    <dgm:cxn modelId="{CE956061-80DB-456C-955E-530E914300AA}" type="presOf" srcId="{E603FC4F-4E4A-46BA-8E60-8B5349ED3E0F}" destId="{359301F5-B749-4E32-80AE-641F3DADF904}" srcOrd="0" destOrd="0" presId="urn:microsoft.com/office/officeart/2005/8/layout/default"/>
    <dgm:cxn modelId="{441B646C-7248-4882-934A-B0B4AF6A1C5E}" srcId="{88571709-50A8-4D7C-B96D-1A52596ACFA6}" destId="{9ADB958F-1F5E-48C3-8DC0-A6D5ACF22E70}" srcOrd="0" destOrd="0" parTransId="{44B8466C-4E97-40E6-B6CD-DC68E1D4DAA7}" sibTransId="{BDD28D43-EFC3-416B-A120-56DBB1F33755}"/>
    <dgm:cxn modelId="{23B2576D-A9CE-2E4B-BCFC-F5FA374DA827}" type="presOf" srcId="{25379EAB-75A8-4A40-B4F6-88EDF648AE8D}" destId="{427B5AEE-44CB-4B79-8AB7-6299097F0C00}" srcOrd="0" destOrd="2" presId="urn:microsoft.com/office/officeart/2005/8/layout/default"/>
    <dgm:cxn modelId="{AD4F936E-7940-434A-B6E3-5455AD0C7CDF}" srcId="{599496B7-7866-4528-B67A-CBB9EB30B9BB}" destId="{2149C422-2765-4F4A-912E-C25686D8CFB9}" srcOrd="0" destOrd="0" parTransId="{D891BB0D-EBB1-4B8C-9731-828574ADD4A3}" sibTransId="{8186850F-680C-41C1-8012-6B98EE345309}"/>
    <dgm:cxn modelId="{7CE81B6F-3467-604C-9419-27895EDDE8D5}" srcId="{2DBB99DA-16B4-45AB-865E-841C8C99EB8B}" destId="{32F361F8-60C9-314A-B4D0-B219613F3782}" srcOrd="1" destOrd="0" parTransId="{4FB86A63-1970-5046-B449-3D401D68C24A}" sibTransId="{F67187C9-F621-8E42-91F3-7A99C7D6053A}"/>
    <dgm:cxn modelId="{33D41D71-1526-CF4B-B3EB-EAC0FD25C1DE}" srcId="{AACC1A66-2F84-416C-8DBF-9FF165CDAFD9}" destId="{2DF7AC94-10F3-C94D-B81C-F31ED37276E5}" srcOrd="0" destOrd="0" parTransId="{E331743F-CE2E-1945-A5EB-F865D7FB091B}" sibTransId="{51CB1F8C-9C7A-D949-B037-A569C243FF37}"/>
    <dgm:cxn modelId="{09B63E7C-2133-8E40-B69C-2DC54B00774C}" type="presOf" srcId="{2DF7AC94-10F3-C94D-B81C-F31ED37276E5}" destId="{DD061E90-D34F-4BFF-A03A-39F2EAC3DF8D}" srcOrd="0" destOrd="6" presId="urn:microsoft.com/office/officeart/2005/8/layout/default"/>
    <dgm:cxn modelId="{DD97A488-59CD-4E9E-A824-77A102A0A0B7}" type="presOf" srcId="{2149C422-2765-4F4A-912E-C25686D8CFB9}" destId="{09ADE332-72C1-43ED-8F38-F331B4743CBE}" srcOrd="0" destOrd="1" presId="urn:microsoft.com/office/officeart/2005/8/layout/default"/>
    <dgm:cxn modelId="{BE395B97-E328-6E4E-AB94-01CB3F58EB93}" type="presOf" srcId="{6D87F719-9E40-7441-9845-14FBD066EC7B}" destId="{DD061E90-D34F-4BFF-A03A-39F2EAC3DF8D}" srcOrd="0" destOrd="4" presId="urn:microsoft.com/office/officeart/2005/8/layout/default"/>
    <dgm:cxn modelId="{1F4ABC99-68F0-2F46-9DBA-590C6964260B}" type="presOf" srcId="{7677B454-47BE-8D45-82BE-CC95B49AC7D4}" destId="{DD061E90-D34F-4BFF-A03A-39F2EAC3DF8D}" srcOrd="0" destOrd="7" presId="urn:microsoft.com/office/officeart/2005/8/layout/default"/>
    <dgm:cxn modelId="{8805AE9A-0465-4BF5-8AFB-7A36915B720C}" srcId="{F922B0F8-F86F-4A24-9672-515EADCF8661}" destId="{AACC1A66-2F84-416C-8DBF-9FF165CDAFD9}" srcOrd="1" destOrd="0" parTransId="{7C26A7F9-1A4A-4A3A-8EF4-2209AFCE1C9B}" sibTransId="{4037F1CE-5600-4784-900A-F738EA225087}"/>
    <dgm:cxn modelId="{6442449F-1B9A-4AE6-95CA-104445DF0848}" type="presOf" srcId="{88571709-50A8-4D7C-B96D-1A52596ACFA6}" destId="{BA0B4DBA-44D8-41E9-9F75-4D0097F4CEF3}" srcOrd="0" destOrd="0" presId="urn:microsoft.com/office/officeart/2005/8/layout/default"/>
    <dgm:cxn modelId="{1A8487B0-1B2B-4025-B3C3-7528B4F0D8E9}" type="presOf" srcId="{9ADB958F-1F5E-48C3-8DC0-A6D5ACF22E70}" destId="{BA0B4DBA-44D8-41E9-9F75-4D0097F4CEF3}" srcOrd="0" destOrd="1" presId="urn:microsoft.com/office/officeart/2005/8/layout/default"/>
    <dgm:cxn modelId="{F9AD2BB7-BAB3-FF4A-B175-878C3B15EE7F}" type="presOf" srcId="{32F361F8-60C9-314A-B4D0-B219613F3782}" destId="{DD061E90-D34F-4BFF-A03A-39F2EAC3DF8D}" srcOrd="0" destOrd="3" presId="urn:microsoft.com/office/officeart/2005/8/layout/default"/>
    <dgm:cxn modelId="{8E11C1BD-0239-4131-A7FA-7A1E2B4C8C19}" type="presOf" srcId="{599496B7-7866-4528-B67A-CBB9EB30B9BB}" destId="{09ADE332-72C1-43ED-8F38-F331B4743CBE}" srcOrd="0" destOrd="0" presId="urn:microsoft.com/office/officeart/2005/8/layout/default"/>
    <dgm:cxn modelId="{25FE56C0-9B6F-473D-9424-1763E316D6A4}" srcId="{6567C078-2C39-4D39-9DA0-D9BE9A65363F}" destId="{3E85A6E3-4753-41A8-8606-EB4CFF39F1BC}" srcOrd="0" destOrd="0" parTransId="{98A0B902-9D18-4AD4-8C51-58A689256E05}" sibTransId="{39FA4910-5DE1-4292-94E0-546A3BEA3600}"/>
    <dgm:cxn modelId="{80E854C7-DC83-4406-B85C-8140806B294B}" srcId="{F922B0F8-F86F-4A24-9672-515EADCF8661}" destId="{2DBB99DA-16B4-45AB-865E-841C8C99EB8B}" srcOrd="0" destOrd="0" parTransId="{4A0F3F80-0512-49C2-ACD0-E71B4E29A0A0}" sibTransId="{B0350660-C39D-4398-9EF0-9DE5F273CA5E}"/>
    <dgm:cxn modelId="{7914C2DF-82F9-4E44-B9DB-8004B1BEF633}" srcId="{E603FC4F-4E4A-46BA-8E60-8B5349ED3E0F}" destId="{F922B0F8-F86F-4A24-9672-515EADCF8661}" srcOrd="1" destOrd="0" parTransId="{54870768-0DA2-4537-BD64-8A2D37F87904}" sibTransId="{A3C714BA-A321-4E81-A458-FD9C63AD4A33}"/>
    <dgm:cxn modelId="{463A8CE0-3C12-E545-8E43-503BC3261002}" srcId="{2DBB99DA-16B4-45AB-865E-841C8C99EB8B}" destId="{95F8383C-1E8D-5844-9488-3F3D7D74E896}" srcOrd="0" destOrd="0" parTransId="{A300F3A0-E7C0-1B46-8DFF-71A2FB873003}" sibTransId="{77F73384-3441-7C4C-A966-3B766B480C24}"/>
    <dgm:cxn modelId="{0AF37DEB-851B-4A4F-8FA3-8AC28E85F1AB}" srcId="{2DBB99DA-16B4-45AB-865E-841C8C99EB8B}" destId="{6D87F719-9E40-7441-9845-14FBD066EC7B}" srcOrd="2" destOrd="0" parTransId="{D4529043-B3A5-634F-B07D-ADD5E098DF97}" sibTransId="{4591594F-0F34-7342-8644-97F8CB18CEC8}"/>
    <dgm:cxn modelId="{219A612A-63BE-496D-81BF-C4BDCEA24FFB}" type="presParOf" srcId="{359301F5-B749-4E32-80AE-641F3DADF904}" destId="{09ADE332-72C1-43ED-8F38-F331B4743CBE}" srcOrd="0" destOrd="0" presId="urn:microsoft.com/office/officeart/2005/8/layout/default"/>
    <dgm:cxn modelId="{97B9C43C-CD51-4360-BCC7-F4834833E573}" type="presParOf" srcId="{359301F5-B749-4E32-80AE-641F3DADF904}" destId="{EBBE76B2-251B-4F3B-8972-65BF1F62B597}" srcOrd="1" destOrd="0" presId="urn:microsoft.com/office/officeart/2005/8/layout/default"/>
    <dgm:cxn modelId="{9A2E5672-7699-486A-A62B-4AEB1AEE2110}" type="presParOf" srcId="{359301F5-B749-4E32-80AE-641F3DADF904}" destId="{DD061E90-D34F-4BFF-A03A-39F2EAC3DF8D}" srcOrd="2" destOrd="0" presId="urn:microsoft.com/office/officeart/2005/8/layout/default"/>
    <dgm:cxn modelId="{E2AC66F4-E3A2-44FC-9E96-FBD65532E40F}" type="presParOf" srcId="{359301F5-B749-4E32-80AE-641F3DADF904}" destId="{FC568901-F3CC-4975-AA08-DAE02F65B014}" srcOrd="3" destOrd="0" presId="urn:microsoft.com/office/officeart/2005/8/layout/default"/>
    <dgm:cxn modelId="{9F3B93FB-83A8-44D4-91AA-DBF502D56515}" type="presParOf" srcId="{359301F5-B749-4E32-80AE-641F3DADF904}" destId="{BA0B4DBA-44D8-41E9-9F75-4D0097F4CEF3}" srcOrd="4" destOrd="0" presId="urn:microsoft.com/office/officeart/2005/8/layout/default"/>
    <dgm:cxn modelId="{11FD1DCA-D6C4-43A6-921B-C86D8BE4577B}" type="presParOf" srcId="{359301F5-B749-4E32-80AE-641F3DADF904}" destId="{D31E5136-D371-4823-86B0-761E2E667849}" srcOrd="5" destOrd="0" presId="urn:microsoft.com/office/officeart/2005/8/layout/default"/>
    <dgm:cxn modelId="{81919DC3-AC82-401B-80A9-CDD6DA2CF5D0}" type="presParOf" srcId="{359301F5-B749-4E32-80AE-641F3DADF904}" destId="{427B5AEE-44CB-4B79-8AB7-6299097F0C00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3FC4F-4E4A-46BA-8E60-8B5349ED3E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41C3F4-FD8B-46D2-90CE-CD7C2B5EC0E9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Objetivo general</a:t>
          </a:r>
          <a:endParaRPr lang="en-US" sz="1800" b="1" dirty="0">
            <a:solidFill>
              <a:schemeClr val="tx1"/>
            </a:solidFill>
          </a:endParaRPr>
        </a:p>
      </dgm:t>
    </dgm:pt>
    <dgm:pt modelId="{3A0572BB-F153-4B6F-A072-36D62BE5B017}" type="parTrans" cxnId="{920977FE-B7A9-40FB-BEB3-954E5D131C4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5DAA9B6-0BC6-462D-A622-42B1561B6A9B}" type="sibTrans" cxnId="{920977FE-B7A9-40FB-BEB3-954E5D131C4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D6F847E-9942-4DF6-BF5A-61354E317DDB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Ética del investigador </a:t>
          </a:r>
          <a:endParaRPr lang="en-US" sz="1800" b="1" dirty="0">
            <a:solidFill>
              <a:schemeClr val="tx1"/>
            </a:solidFill>
          </a:endParaRPr>
        </a:p>
      </dgm:t>
    </dgm:pt>
    <dgm:pt modelId="{FBF45A62-8491-4DD4-B021-E3E2FC3FB98B}" type="parTrans" cxnId="{2A4EF337-1BA5-447A-9693-121AF3770EBA}">
      <dgm:prSet/>
      <dgm:spPr/>
      <dgm:t>
        <a:bodyPr/>
        <a:lstStyle/>
        <a:p>
          <a:endParaRPr lang="en-US" sz="2000"/>
        </a:p>
      </dgm:t>
    </dgm:pt>
    <dgm:pt modelId="{2C07ED1F-8AF4-4C2C-8CDD-77EE87D2ECB7}" type="sibTrans" cxnId="{2A4EF337-1BA5-447A-9693-121AF3770EBA}">
      <dgm:prSet/>
      <dgm:spPr/>
      <dgm:t>
        <a:bodyPr/>
        <a:lstStyle/>
        <a:p>
          <a:endParaRPr lang="en-US" sz="2000"/>
        </a:p>
      </dgm:t>
    </dgm:pt>
    <dgm:pt modelId="{00CCF965-0FBE-4998-B937-D4EDBFF907A9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Objetivos específicos</a:t>
          </a:r>
          <a:endParaRPr lang="en-US" sz="1800" b="1" dirty="0">
            <a:solidFill>
              <a:schemeClr val="tx1"/>
            </a:solidFill>
          </a:endParaRPr>
        </a:p>
      </dgm:t>
    </dgm:pt>
    <dgm:pt modelId="{F7420969-677F-4905-A1F5-A4D75FBED518}" type="parTrans" cxnId="{2B278E80-ED39-4A10-AF18-7AAA63D35F71}">
      <dgm:prSet/>
      <dgm:spPr/>
      <dgm:t>
        <a:bodyPr/>
        <a:lstStyle/>
        <a:p>
          <a:endParaRPr lang="en-US" sz="2000"/>
        </a:p>
      </dgm:t>
    </dgm:pt>
    <dgm:pt modelId="{D7459F0C-80A7-4BDA-830F-0ED0F4C81B43}" type="sibTrans" cxnId="{2B278E80-ED39-4A10-AF18-7AAA63D35F71}">
      <dgm:prSet/>
      <dgm:spPr/>
      <dgm:t>
        <a:bodyPr/>
        <a:lstStyle/>
        <a:p>
          <a:endParaRPr lang="en-US" sz="2000"/>
        </a:p>
      </dgm:t>
    </dgm:pt>
    <dgm:pt modelId="{28BEC9B4-932E-43BE-8F76-C618C12ABE8F}">
      <dgm:prSet phldrT="[Texto]" custT="1"/>
      <dgm:spPr/>
      <dgm:t>
        <a:bodyPr/>
        <a:lstStyle/>
        <a:p>
          <a:r>
            <a:rPr lang="es-ES_tradnl" sz="1800" b="1" noProof="0" dirty="0">
              <a:solidFill>
                <a:schemeClr val="tx1"/>
              </a:solidFill>
            </a:rPr>
            <a:t>Hipótesis</a:t>
          </a:r>
        </a:p>
      </dgm:t>
    </dgm:pt>
    <dgm:pt modelId="{148C97E4-0171-444A-8B2E-BE1EC5A489B1}" type="parTrans" cxnId="{7E50B3D2-92E1-4588-9DCE-0B63A455B60D}">
      <dgm:prSet/>
      <dgm:spPr/>
      <dgm:t>
        <a:bodyPr/>
        <a:lstStyle/>
        <a:p>
          <a:endParaRPr lang="en-US" sz="2000"/>
        </a:p>
      </dgm:t>
    </dgm:pt>
    <dgm:pt modelId="{A99A29D5-3010-4E3A-96F6-428F323FD651}" type="sibTrans" cxnId="{7E50B3D2-92E1-4588-9DCE-0B63A455B60D}">
      <dgm:prSet/>
      <dgm:spPr/>
      <dgm:t>
        <a:bodyPr/>
        <a:lstStyle/>
        <a:p>
          <a:endParaRPr lang="en-US" sz="2000"/>
        </a:p>
      </dgm:t>
    </dgm:pt>
    <dgm:pt modelId="{5688BE11-3D73-4927-9B4E-7D5BA49B0CCE}">
      <dgm:prSet phldrT="[Texto]" custT="1"/>
      <dgm:spPr/>
      <dgm:t>
        <a:bodyPr/>
        <a:lstStyle/>
        <a:p>
          <a:r>
            <a:rPr lang="es-ES_tradnl" sz="1400" b="1" noProof="0" dirty="0">
              <a:solidFill>
                <a:schemeClr val="tx1"/>
              </a:solidFill>
            </a:rPr>
            <a:t>H1: </a:t>
          </a:r>
          <a:r>
            <a:rPr lang="es-ES_tradnl" sz="1400" noProof="0" dirty="0">
              <a:solidFill>
                <a:schemeClr val="tx1"/>
              </a:solidFill>
            </a:rPr>
            <a:t>EL marketing incide en los mercados populares del DMQ. </a:t>
          </a:r>
          <a:endParaRPr lang="es-ES_tradnl" sz="1400" b="1" noProof="0" dirty="0">
            <a:solidFill>
              <a:schemeClr val="tx1"/>
            </a:solidFill>
          </a:endParaRPr>
        </a:p>
      </dgm:t>
    </dgm:pt>
    <dgm:pt modelId="{691FBEB7-D6B4-41EA-9CAB-E3CF058FB4F2}" type="parTrans" cxnId="{FD993316-EA54-4436-AF48-280492C52BCA}">
      <dgm:prSet/>
      <dgm:spPr/>
      <dgm:t>
        <a:bodyPr/>
        <a:lstStyle/>
        <a:p>
          <a:endParaRPr lang="en-US" sz="2000"/>
        </a:p>
      </dgm:t>
    </dgm:pt>
    <dgm:pt modelId="{0FDBEDC3-7966-4F0E-897D-F06EBBAF2C54}" type="sibTrans" cxnId="{FD993316-EA54-4436-AF48-280492C52BCA}">
      <dgm:prSet/>
      <dgm:spPr/>
      <dgm:t>
        <a:bodyPr/>
        <a:lstStyle/>
        <a:p>
          <a:endParaRPr lang="en-US" sz="2000"/>
        </a:p>
      </dgm:t>
    </dgm:pt>
    <dgm:pt modelId="{3EC46629-3B16-4C19-9C5D-42BBB4961ED5}">
      <dgm:prSet phldrT="[Texto]" custT="1"/>
      <dgm:spPr/>
      <dgm:t>
        <a:bodyPr/>
        <a:lstStyle/>
        <a:p>
          <a:r>
            <a:rPr lang="es-ES_tradnl" sz="1400" b="1" noProof="0" dirty="0">
              <a:solidFill>
                <a:schemeClr val="tx1"/>
              </a:solidFill>
            </a:rPr>
            <a:t>H2: </a:t>
          </a:r>
          <a:r>
            <a:rPr lang="es-ES_tradnl" sz="1400" noProof="0" dirty="0">
              <a:solidFill>
                <a:schemeClr val="tx1"/>
              </a:solidFill>
            </a:rPr>
            <a:t>Los mercados populares del DMQ no tienen definidas estrategias de marketing.</a:t>
          </a:r>
          <a:endParaRPr lang="es-ES_tradnl" sz="1400" b="1" noProof="0" dirty="0">
            <a:solidFill>
              <a:schemeClr val="tx1"/>
            </a:solidFill>
          </a:endParaRPr>
        </a:p>
      </dgm:t>
    </dgm:pt>
    <dgm:pt modelId="{26AA85E4-92D1-433D-A9E4-2BF9F37AC530}" type="parTrans" cxnId="{30FF47AE-3CE3-475B-9CBA-C19AFD82352C}">
      <dgm:prSet/>
      <dgm:spPr/>
      <dgm:t>
        <a:bodyPr/>
        <a:lstStyle/>
        <a:p>
          <a:endParaRPr lang="en-US" sz="2000"/>
        </a:p>
      </dgm:t>
    </dgm:pt>
    <dgm:pt modelId="{6C4E0758-95F2-4D48-B52D-173C25EE533A}" type="sibTrans" cxnId="{30FF47AE-3CE3-475B-9CBA-C19AFD82352C}">
      <dgm:prSet/>
      <dgm:spPr/>
      <dgm:t>
        <a:bodyPr/>
        <a:lstStyle/>
        <a:p>
          <a:endParaRPr lang="en-US" sz="2000"/>
        </a:p>
      </dgm:t>
    </dgm:pt>
    <dgm:pt modelId="{09E4B2B0-D0CB-48F2-8FDC-338EDE8E5786}">
      <dgm:prSet phldrT="[Texto]" custT="1"/>
      <dgm:spPr/>
      <dgm:t>
        <a:bodyPr/>
        <a:lstStyle/>
        <a:p>
          <a:r>
            <a:rPr lang="es-ES_tradnl" sz="1400" dirty="0">
              <a:solidFill>
                <a:schemeClr val="tx1"/>
              </a:solidFill>
            </a:rPr>
            <a:t>Determinar por qué los mercados populares del DMQ no aplican marketing en sus actividades diarias.</a:t>
          </a:r>
          <a:endParaRPr lang="en-US" sz="1400" b="1" dirty="0">
            <a:solidFill>
              <a:schemeClr val="tx1"/>
            </a:solidFill>
          </a:endParaRPr>
        </a:p>
      </dgm:t>
    </dgm:pt>
    <dgm:pt modelId="{8E2EA33B-DEF0-40DD-9C2D-2DFEC1A317CD}" type="parTrans" cxnId="{0FCD44C5-2676-4D66-ABCE-25357872BB1F}">
      <dgm:prSet/>
      <dgm:spPr/>
      <dgm:t>
        <a:bodyPr/>
        <a:lstStyle/>
        <a:p>
          <a:endParaRPr lang="en-US" sz="2000"/>
        </a:p>
      </dgm:t>
    </dgm:pt>
    <dgm:pt modelId="{1F848FA4-808F-4731-905C-5F9A4278A08C}" type="sibTrans" cxnId="{0FCD44C5-2676-4D66-ABCE-25357872BB1F}">
      <dgm:prSet/>
      <dgm:spPr/>
      <dgm:t>
        <a:bodyPr/>
        <a:lstStyle/>
        <a:p>
          <a:endParaRPr lang="en-US" sz="2000"/>
        </a:p>
      </dgm:t>
    </dgm:pt>
    <dgm:pt modelId="{A3121F94-F91B-4F1B-88F1-CB408A0E135D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Conocer el nivel de educación que posee el personal de los mercados populares del DMQ.</a:t>
          </a:r>
          <a:endParaRPr lang="en-US" sz="1400" b="1" dirty="0">
            <a:solidFill>
              <a:schemeClr val="tx1"/>
            </a:solidFill>
          </a:endParaRPr>
        </a:p>
      </dgm:t>
    </dgm:pt>
    <dgm:pt modelId="{8EFA4B9F-10CC-4759-87DB-A1FECF10BA0F}" type="parTrans" cxnId="{DD972A81-38D2-4B24-890B-0ABA4D6244E2}">
      <dgm:prSet/>
      <dgm:spPr/>
      <dgm:t>
        <a:bodyPr/>
        <a:lstStyle/>
        <a:p>
          <a:endParaRPr lang="en-US" sz="2000"/>
        </a:p>
      </dgm:t>
    </dgm:pt>
    <dgm:pt modelId="{C420A177-DA55-48D9-AFB8-A379DF6D1B26}" type="sibTrans" cxnId="{DD972A81-38D2-4B24-890B-0ABA4D6244E2}">
      <dgm:prSet/>
      <dgm:spPr/>
      <dgm:t>
        <a:bodyPr/>
        <a:lstStyle/>
        <a:p>
          <a:endParaRPr lang="en-US" sz="2000"/>
        </a:p>
      </dgm:t>
    </dgm:pt>
    <dgm:pt modelId="{333F1199-2FA5-4970-965E-3A03AC379D2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Determinar si el municipio u otros organismos públicos o privados brindan capacitación al personal.</a:t>
          </a:r>
          <a:endParaRPr lang="en-US" sz="1400" dirty="0">
            <a:solidFill>
              <a:schemeClr val="tx1"/>
            </a:solidFill>
          </a:endParaRPr>
        </a:p>
      </dgm:t>
    </dgm:pt>
    <dgm:pt modelId="{484426E6-705A-4FDF-9CA1-0F18D7BD4626}" type="parTrans" cxnId="{E9ECFBA8-B2E6-4CB9-B40E-5AF1B4C5D5C0}">
      <dgm:prSet/>
      <dgm:spPr/>
      <dgm:t>
        <a:bodyPr/>
        <a:lstStyle/>
        <a:p>
          <a:endParaRPr lang="en-US" sz="2000"/>
        </a:p>
      </dgm:t>
    </dgm:pt>
    <dgm:pt modelId="{3F92A187-FF46-4112-9854-BA2030C109F9}" type="sibTrans" cxnId="{E9ECFBA8-B2E6-4CB9-B40E-5AF1B4C5D5C0}">
      <dgm:prSet/>
      <dgm:spPr/>
      <dgm:t>
        <a:bodyPr/>
        <a:lstStyle/>
        <a:p>
          <a:endParaRPr lang="en-US" sz="2000"/>
        </a:p>
      </dgm:t>
    </dgm:pt>
    <dgm:pt modelId="{108B127A-79E3-4E79-A1D2-78EFE9A4EEE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Determinar si las autoridades municipales realizan control de asepsia a los productos que se comercializan en los mercados populares del DMQ. </a:t>
          </a:r>
          <a:endParaRPr lang="en-US" sz="1400" dirty="0">
            <a:solidFill>
              <a:schemeClr val="tx1"/>
            </a:solidFill>
          </a:endParaRPr>
        </a:p>
      </dgm:t>
    </dgm:pt>
    <dgm:pt modelId="{149D841B-E900-4EBA-831B-40413BDED2EF}" type="parTrans" cxnId="{DB38D555-2BB7-4879-A100-992EAD9D942B}">
      <dgm:prSet/>
      <dgm:spPr/>
      <dgm:t>
        <a:bodyPr/>
        <a:lstStyle/>
        <a:p>
          <a:endParaRPr lang="en-US" sz="2000"/>
        </a:p>
      </dgm:t>
    </dgm:pt>
    <dgm:pt modelId="{F20663C9-CD0C-486E-B5B3-E6930CFCFBDD}" type="sibTrans" cxnId="{DB38D555-2BB7-4879-A100-992EAD9D942B}">
      <dgm:prSet/>
      <dgm:spPr/>
      <dgm:t>
        <a:bodyPr/>
        <a:lstStyle/>
        <a:p>
          <a:endParaRPr lang="en-US" sz="2000"/>
        </a:p>
      </dgm:t>
    </dgm:pt>
    <dgm:pt modelId="{DB295005-DD57-4EEC-A228-4EA75F07D4BA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Confidencialidad de los datos obtenidos, los cuales permitirán comprobar las hipótesis y alcanzar los objetivos establecidos. </a:t>
          </a:r>
          <a:endParaRPr lang="en-US" sz="1400" b="1" dirty="0">
            <a:solidFill>
              <a:schemeClr val="tx1"/>
            </a:solidFill>
          </a:endParaRPr>
        </a:p>
      </dgm:t>
    </dgm:pt>
    <dgm:pt modelId="{179FD2F7-5B8A-4DBC-ADC5-768C9B98AEE0}" type="parTrans" cxnId="{A8060125-BC8F-44AF-8122-056EB44F61DC}">
      <dgm:prSet/>
      <dgm:spPr/>
      <dgm:t>
        <a:bodyPr/>
        <a:lstStyle/>
        <a:p>
          <a:endParaRPr lang="en-US" sz="2000"/>
        </a:p>
      </dgm:t>
    </dgm:pt>
    <dgm:pt modelId="{B05A8CD7-F9A5-4946-B403-EB460D25024C}" type="sibTrans" cxnId="{A8060125-BC8F-44AF-8122-056EB44F61DC}">
      <dgm:prSet/>
      <dgm:spPr/>
      <dgm:t>
        <a:bodyPr/>
        <a:lstStyle/>
        <a:p>
          <a:endParaRPr lang="en-US" sz="2000"/>
        </a:p>
      </dgm:t>
    </dgm:pt>
    <dgm:pt modelId="{F4CD05AA-3D70-0949-8F9F-425D89E11A76}">
      <dgm:prSet phldrT="[Texto]" custT="1"/>
      <dgm:spPr/>
      <dgm:t>
        <a:bodyPr/>
        <a:lstStyle/>
        <a:p>
          <a:r>
            <a:rPr lang="es-ES_tradnl" sz="1400" b="1" noProof="0" dirty="0">
              <a:solidFill>
                <a:schemeClr val="tx1"/>
              </a:solidFill>
            </a:rPr>
            <a:t>H3: </a:t>
          </a:r>
          <a:r>
            <a:rPr lang="es-ES_tradnl" sz="1400" b="0" noProof="0" dirty="0">
              <a:solidFill>
                <a:schemeClr val="tx1"/>
              </a:solidFill>
            </a:rPr>
            <a:t>Experiencia de compra.</a:t>
          </a:r>
          <a:endParaRPr lang="es-ES_tradnl" sz="1400" b="1" noProof="0" dirty="0">
            <a:solidFill>
              <a:schemeClr val="tx1"/>
            </a:solidFill>
          </a:endParaRPr>
        </a:p>
      </dgm:t>
    </dgm:pt>
    <dgm:pt modelId="{0E0B5B80-9264-E741-BCB9-CDE5021697F7}" type="parTrans" cxnId="{C58FB598-CCE4-2A49-BEE6-A5C164622E54}">
      <dgm:prSet/>
      <dgm:spPr/>
      <dgm:t>
        <a:bodyPr/>
        <a:lstStyle/>
        <a:p>
          <a:endParaRPr lang="en-US"/>
        </a:p>
      </dgm:t>
    </dgm:pt>
    <dgm:pt modelId="{E4974D8F-B7DB-0648-B8FD-CE9A62A8D1C0}" type="sibTrans" cxnId="{C58FB598-CCE4-2A49-BEE6-A5C164622E54}">
      <dgm:prSet/>
      <dgm:spPr/>
      <dgm:t>
        <a:bodyPr/>
        <a:lstStyle/>
        <a:p>
          <a:endParaRPr lang="en-US"/>
        </a:p>
      </dgm:t>
    </dgm:pt>
    <dgm:pt modelId="{C1FE8577-E8B2-418C-93E9-BB54C7390948}" type="pres">
      <dgm:prSet presAssocID="{E603FC4F-4E4A-46BA-8E60-8B5349ED3E0F}" presName="diagram" presStyleCnt="0">
        <dgm:presLayoutVars>
          <dgm:dir/>
          <dgm:resizeHandles val="exact"/>
        </dgm:presLayoutVars>
      </dgm:prSet>
      <dgm:spPr/>
    </dgm:pt>
    <dgm:pt modelId="{0C578DC2-ADAA-4868-89FA-44135E5D70E3}" type="pres">
      <dgm:prSet presAssocID="{AC41C3F4-FD8B-46D2-90CE-CD7C2B5EC0E9}" presName="node" presStyleLbl="node1" presStyleIdx="0" presStyleCnt="4">
        <dgm:presLayoutVars>
          <dgm:bulletEnabled val="1"/>
        </dgm:presLayoutVars>
      </dgm:prSet>
      <dgm:spPr/>
    </dgm:pt>
    <dgm:pt modelId="{EA2CF17B-A2B9-4618-B86A-26F10A927CA7}" type="pres">
      <dgm:prSet presAssocID="{F5DAA9B6-0BC6-462D-A622-42B1561B6A9B}" presName="sibTrans" presStyleCnt="0"/>
      <dgm:spPr/>
    </dgm:pt>
    <dgm:pt modelId="{7B09462A-7D37-4CE1-BC08-72F3475D13E4}" type="pres">
      <dgm:prSet presAssocID="{00CCF965-0FBE-4998-B937-D4EDBFF907A9}" presName="node" presStyleLbl="node1" presStyleIdx="1" presStyleCnt="4" custScaleX="122933" custScaleY="144956">
        <dgm:presLayoutVars>
          <dgm:bulletEnabled val="1"/>
        </dgm:presLayoutVars>
      </dgm:prSet>
      <dgm:spPr/>
    </dgm:pt>
    <dgm:pt modelId="{C2869F7E-0577-4BEB-A993-BD062B4AE1A6}" type="pres">
      <dgm:prSet presAssocID="{D7459F0C-80A7-4BDA-830F-0ED0F4C81B43}" presName="sibTrans" presStyleCnt="0"/>
      <dgm:spPr/>
    </dgm:pt>
    <dgm:pt modelId="{D180607C-9F40-4E44-8588-B804CC637689}" type="pres">
      <dgm:prSet presAssocID="{28BEC9B4-932E-43BE-8F76-C618C12ABE8F}" presName="node" presStyleLbl="node1" presStyleIdx="2" presStyleCnt="4">
        <dgm:presLayoutVars>
          <dgm:bulletEnabled val="1"/>
        </dgm:presLayoutVars>
      </dgm:prSet>
      <dgm:spPr/>
    </dgm:pt>
    <dgm:pt modelId="{EE83DA3C-FE6C-4B9A-AE90-2573F9BEA1E8}" type="pres">
      <dgm:prSet presAssocID="{A99A29D5-3010-4E3A-96F6-428F323FD651}" presName="sibTrans" presStyleCnt="0"/>
      <dgm:spPr/>
    </dgm:pt>
    <dgm:pt modelId="{A85521CB-3AEF-42D6-A411-434D41D5228B}" type="pres">
      <dgm:prSet presAssocID="{2D6F847E-9942-4DF6-BF5A-61354E317DDB}" presName="node" presStyleLbl="node1" presStyleIdx="3" presStyleCnt="4" custScaleX="127610" custScaleY="70014">
        <dgm:presLayoutVars>
          <dgm:bulletEnabled val="1"/>
        </dgm:presLayoutVars>
      </dgm:prSet>
      <dgm:spPr/>
    </dgm:pt>
  </dgm:ptLst>
  <dgm:cxnLst>
    <dgm:cxn modelId="{02910900-2A62-4EAE-9648-0386ACE0C69F}" type="presOf" srcId="{28BEC9B4-932E-43BE-8F76-C618C12ABE8F}" destId="{D180607C-9F40-4E44-8588-B804CC637689}" srcOrd="0" destOrd="0" presId="urn:microsoft.com/office/officeart/2005/8/layout/default"/>
    <dgm:cxn modelId="{BC595602-F9E8-4578-9CD6-A198970E3DED}" type="presOf" srcId="{E603FC4F-4E4A-46BA-8E60-8B5349ED3E0F}" destId="{C1FE8577-E8B2-418C-93E9-BB54C7390948}" srcOrd="0" destOrd="0" presId="urn:microsoft.com/office/officeart/2005/8/layout/default"/>
    <dgm:cxn modelId="{D394C406-38F0-4634-B8C2-DD0B035D6026}" type="presOf" srcId="{2D6F847E-9942-4DF6-BF5A-61354E317DDB}" destId="{A85521CB-3AEF-42D6-A411-434D41D5228B}" srcOrd="0" destOrd="0" presId="urn:microsoft.com/office/officeart/2005/8/layout/default"/>
    <dgm:cxn modelId="{7B145607-D43B-4F44-A51D-0BE5A7D5F889}" type="presOf" srcId="{09E4B2B0-D0CB-48F2-8FDC-338EDE8E5786}" destId="{0C578DC2-ADAA-4868-89FA-44135E5D70E3}" srcOrd="0" destOrd="1" presId="urn:microsoft.com/office/officeart/2005/8/layout/default"/>
    <dgm:cxn modelId="{FD993316-EA54-4436-AF48-280492C52BCA}" srcId="{28BEC9B4-932E-43BE-8F76-C618C12ABE8F}" destId="{5688BE11-3D73-4927-9B4E-7D5BA49B0CCE}" srcOrd="0" destOrd="0" parTransId="{691FBEB7-D6B4-41EA-9CAB-E3CF058FB4F2}" sibTransId="{0FDBEDC3-7966-4F0E-897D-F06EBBAF2C54}"/>
    <dgm:cxn modelId="{4E1C721A-5E63-42D3-8E3A-6A258400CDCC}" type="presOf" srcId="{DB295005-DD57-4EEC-A228-4EA75F07D4BA}" destId="{A85521CB-3AEF-42D6-A411-434D41D5228B}" srcOrd="0" destOrd="1" presId="urn:microsoft.com/office/officeart/2005/8/layout/default"/>
    <dgm:cxn modelId="{A8060125-BC8F-44AF-8122-056EB44F61DC}" srcId="{2D6F847E-9942-4DF6-BF5A-61354E317DDB}" destId="{DB295005-DD57-4EEC-A228-4EA75F07D4BA}" srcOrd="0" destOrd="0" parTransId="{179FD2F7-5B8A-4DBC-ADC5-768C9B98AEE0}" sibTransId="{B05A8CD7-F9A5-4946-B403-EB460D25024C}"/>
    <dgm:cxn modelId="{2A4EF337-1BA5-447A-9693-121AF3770EBA}" srcId="{E603FC4F-4E4A-46BA-8E60-8B5349ED3E0F}" destId="{2D6F847E-9942-4DF6-BF5A-61354E317DDB}" srcOrd="3" destOrd="0" parTransId="{FBF45A62-8491-4DD4-B021-E3E2FC3FB98B}" sibTransId="{2C07ED1F-8AF4-4C2C-8CDD-77EE87D2ECB7}"/>
    <dgm:cxn modelId="{B02BAC55-2AB5-4B33-A775-AD07783F8DF0}" type="presOf" srcId="{5688BE11-3D73-4927-9B4E-7D5BA49B0CCE}" destId="{D180607C-9F40-4E44-8588-B804CC637689}" srcOrd="0" destOrd="1" presId="urn:microsoft.com/office/officeart/2005/8/layout/default"/>
    <dgm:cxn modelId="{DB38D555-2BB7-4879-A100-992EAD9D942B}" srcId="{00CCF965-0FBE-4998-B937-D4EDBFF907A9}" destId="{108B127A-79E3-4E79-A1D2-78EFE9A4EEEB}" srcOrd="2" destOrd="0" parTransId="{149D841B-E900-4EBA-831B-40413BDED2EF}" sibTransId="{F20663C9-CD0C-486E-B5B3-E6930CFCFBDD}"/>
    <dgm:cxn modelId="{500BE76F-B2ED-461A-A324-FBE6142F5675}" type="presOf" srcId="{A3121F94-F91B-4F1B-88F1-CB408A0E135D}" destId="{7B09462A-7D37-4CE1-BC08-72F3475D13E4}" srcOrd="0" destOrd="1" presId="urn:microsoft.com/office/officeart/2005/8/layout/default"/>
    <dgm:cxn modelId="{6CAAD07B-3C51-4E32-A906-5E2863BC2EA4}" type="presOf" srcId="{3EC46629-3B16-4C19-9C5D-42BBB4961ED5}" destId="{D180607C-9F40-4E44-8588-B804CC637689}" srcOrd="0" destOrd="2" presId="urn:microsoft.com/office/officeart/2005/8/layout/default"/>
    <dgm:cxn modelId="{2B278E80-ED39-4A10-AF18-7AAA63D35F71}" srcId="{E603FC4F-4E4A-46BA-8E60-8B5349ED3E0F}" destId="{00CCF965-0FBE-4998-B937-D4EDBFF907A9}" srcOrd="1" destOrd="0" parTransId="{F7420969-677F-4905-A1F5-A4D75FBED518}" sibTransId="{D7459F0C-80A7-4BDA-830F-0ED0F4C81B43}"/>
    <dgm:cxn modelId="{DD972A81-38D2-4B24-890B-0ABA4D6244E2}" srcId="{00CCF965-0FBE-4998-B937-D4EDBFF907A9}" destId="{A3121F94-F91B-4F1B-88F1-CB408A0E135D}" srcOrd="0" destOrd="0" parTransId="{8EFA4B9F-10CC-4759-87DB-A1FECF10BA0F}" sibTransId="{C420A177-DA55-48D9-AFB8-A379DF6D1B26}"/>
    <dgm:cxn modelId="{FC2E838D-4EF6-428A-8388-42AEE12857B8}" type="presOf" srcId="{333F1199-2FA5-4970-965E-3A03AC379D22}" destId="{7B09462A-7D37-4CE1-BC08-72F3475D13E4}" srcOrd="0" destOrd="2" presId="urn:microsoft.com/office/officeart/2005/8/layout/default"/>
    <dgm:cxn modelId="{C58FB598-CCE4-2A49-BEE6-A5C164622E54}" srcId="{28BEC9B4-932E-43BE-8F76-C618C12ABE8F}" destId="{F4CD05AA-3D70-0949-8F9F-425D89E11A76}" srcOrd="2" destOrd="0" parTransId="{0E0B5B80-9264-E741-BCB9-CDE5021697F7}" sibTransId="{E4974D8F-B7DB-0648-B8FD-CE9A62A8D1C0}"/>
    <dgm:cxn modelId="{90A5EA9A-B90F-4223-A6CF-E0E4F3D57B1C}" type="presOf" srcId="{AC41C3F4-FD8B-46D2-90CE-CD7C2B5EC0E9}" destId="{0C578DC2-ADAA-4868-89FA-44135E5D70E3}" srcOrd="0" destOrd="0" presId="urn:microsoft.com/office/officeart/2005/8/layout/default"/>
    <dgm:cxn modelId="{E9ECFBA8-B2E6-4CB9-B40E-5AF1B4C5D5C0}" srcId="{00CCF965-0FBE-4998-B937-D4EDBFF907A9}" destId="{333F1199-2FA5-4970-965E-3A03AC379D22}" srcOrd="1" destOrd="0" parTransId="{484426E6-705A-4FDF-9CA1-0F18D7BD4626}" sibTransId="{3F92A187-FF46-4112-9854-BA2030C109F9}"/>
    <dgm:cxn modelId="{846888AA-E7B1-469E-B4FE-2616024EBC13}" type="presOf" srcId="{108B127A-79E3-4E79-A1D2-78EFE9A4EEEB}" destId="{7B09462A-7D37-4CE1-BC08-72F3475D13E4}" srcOrd="0" destOrd="3" presId="urn:microsoft.com/office/officeart/2005/8/layout/default"/>
    <dgm:cxn modelId="{30FF47AE-3CE3-475B-9CBA-C19AFD82352C}" srcId="{28BEC9B4-932E-43BE-8F76-C618C12ABE8F}" destId="{3EC46629-3B16-4C19-9C5D-42BBB4961ED5}" srcOrd="1" destOrd="0" parTransId="{26AA85E4-92D1-433D-A9E4-2BF9F37AC530}" sibTransId="{6C4E0758-95F2-4D48-B52D-173C25EE533A}"/>
    <dgm:cxn modelId="{0FCD44C5-2676-4D66-ABCE-25357872BB1F}" srcId="{AC41C3F4-FD8B-46D2-90CE-CD7C2B5EC0E9}" destId="{09E4B2B0-D0CB-48F2-8FDC-338EDE8E5786}" srcOrd="0" destOrd="0" parTransId="{8E2EA33B-DEF0-40DD-9C2D-2DFEC1A317CD}" sibTransId="{1F848FA4-808F-4731-905C-5F9A4278A08C}"/>
    <dgm:cxn modelId="{7E50B3D2-92E1-4588-9DCE-0B63A455B60D}" srcId="{E603FC4F-4E4A-46BA-8E60-8B5349ED3E0F}" destId="{28BEC9B4-932E-43BE-8F76-C618C12ABE8F}" srcOrd="2" destOrd="0" parTransId="{148C97E4-0171-444A-8B2E-BE1EC5A489B1}" sibTransId="{A99A29D5-3010-4E3A-96F6-428F323FD651}"/>
    <dgm:cxn modelId="{CE6B6EEF-8C72-824A-B74D-28AB169EBD76}" type="presOf" srcId="{F4CD05AA-3D70-0949-8F9F-425D89E11A76}" destId="{D180607C-9F40-4E44-8588-B804CC637689}" srcOrd="0" destOrd="3" presId="urn:microsoft.com/office/officeart/2005/8/layout/default"/>
    <dgm:cxn modelId="{F96A7FF1-DF4F-4FEF-A37B-60FF32235BFE}" type="presOf" srcId="{00CCF965-0FBE-4998-B937-D4EDBFF907A9}" destId="{7B09462A-7D37-4CE1-BC08-72F3475D13E4}" srcOrd="0" destOrd="0" presId="urn:microsoft.com/office/officeart/2005/8/layout/default"/>
    <dgm:cxn modelId="{920977FE-B7A9-40FB-BEB3-954E5D131C4C}" srcId="{E603FC4F-4E4A-46BA-8E60-8B5349ED3E0F}" destId="{AC41C3F4-FD8B-46D2-90CE-CD7C2B5EC0E9}" srcOrd="0" destOrd="0" parTransId="{3A0572BB-F153-4B6F-A072-36D62BE5B017}" sibTransId="{F5DAA9B6-0BC6-462D-A622-42B1561B6A9B}"/>
    <dgm:cxn modelId="{A6D50568-A347-43B3-8CBB-BB2EB09FDE42}" type="presParOf" srcId="{C1FE8577-E8B2-418C-93E9-BB54C7390948}" destId="{0C578DC2-ADAA-4868-89FA-44135E5D70E3}" srcOrd="0" destOrd="0" presId="urn:microsoft.com/office/officeart/2005/8/layout/default"/>
    <dgm:cxn modelId="{57BBCA55-DAEC-4ABC-8CE2-1AF3FA74E7B1}" type="presParOf" srcId="{C1FE8577-E8B2-418C-93E9-BB54C7390948}" destId="{EA2CF17B-A2B9-4618-B86A-26F10A927CA7}" srcOrd="1" destOrd="0" presId="urn:microsoft.com/office/officeart/2005/8/layout/default"/>
    <dgm:cxn modelId="{1AB40EF9-4F82-4D8E-84CD-4E9AC41B561D}" type="presParOf" srcId="{C1FE8577-E8B2-418C-93E9-BB54C7390948}" destId="{7B09462A-7D37-4CE1-BC08-72F3475D13E4}" srcOrd="2" destOrd="0" presId="urn:microsoft.com/office/officeart/2005/8/layout/default"/>
    <dgm:cxn modelId="{2916C4A7-9F9C-42B9-8167-90BF560461E1}" type="presParOf" srcId="{C1FE8577-E8B2-418C-93E9-BB54C7390948}" destId="{C2869F7E-0577-4BEB-A993-BD062B4AE1A6}" srcOrd="3" destOrd="0" presId="urn:microsoft.com/office/officeart/2005/8/layout/default"/>
    <dgm:cxn modelId="{78382A54-13FF-4DF2-8D56-3F42620577ED}" type="presParOf" srcId="{C1FE8577-E8B2-418C-93E9-BB54C7390948}" destId="{D180607C-9F40-4E44-8588-B804CC637689}" srcOrd="4" destOrd="0" presId="urn:microsoft.com/office/officeart/2005/8/layout/default"/>
    <dgm:cxn modelId="{C172C03C-80C6-413D-8232-752A799814F8}" type="presParOf" srcId="{C1FE8577-E8B2-418C-93E9-BB54C7390948}" destId="{EE83DA3C-FE6C-4B9A-AE90-2573F9BEA1E8}" srcOrd="5" destOrd="0" presId="urn:microsoft.com/office/officeart/2005/8/layout/default"/>
    <dgm:cxn modelId="{EA8C7449-E3B9-4CBA-8FA2-E20D80E19EE6}" type="presParOf" srcId="{C1FE8577-E8B2-418C-93E9-BB54C7390948}" destId="{A85521CB-3AEF-42D6-A411-434D41D522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A539A9-AEBF-4325-9C68-564ABB85552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E9E50D-EEFF-49E1-A913-A1C68C63812C}">
      <dgm:prSet phldrT="[Texto]"/>
      <dgm:spPr/>
      <dgm:t>
        <a:bodyPr/>
        <a:lstStyle/>
        <a:p>
          <a:r>
            <a:rPr lang="es-EC" dirty="0"/>
            <a:t>FASE METODOLÓGICA</a:t>
          </a:r>
          <a:endParaRPr lang="en-US" dirty="0"/>
        </a:p>
      </dgm:t>
    </dgm:pt>
    <dgm:pt modelId="{46E13B8B-0C01-4EB3-8EE7-E809BC7DC8DA}" type="parTrans" cxnId="{D2E18AA9-85EA-4459-A8BC-DF3EAF5406DA}">
      <dgm:prSet/>
      <dgm:spPr/>
      <dgm:t>
        <a:bodyPr/>
        <a:lstStyle/>
        <a:p>
          <a:endParaRPr lang="en-US"/>
        </a:p>
      </dgm:t>
    </dgm:pt>
    <dgm:pt modelId="{3E28936B-9A2A-487F-8D0B-9385C8D11A38}" type="sibTrans" cxnId="{D2E18AA9-85EA-4459-A8BC-DF3EAF5406DA}">
      <dgm:prSet/>
      <dgm:spPr/>
      <dgm:t>
        <a:bodyPr/>
        <a:lstStyle/>
        <a:p>
          <a:endParaRPr lang="en-US"/>
        </a:p>
      </dgm:t>
    </dgm:pt>
    <dgm:pt modelId="{5316D9D7-115D-441C-ACC6-F0104F85CAD4}">
      <dgm:prSet phldrT="[Texto]"/>
      <dgm:spPr/>
      <dgm:t>
        <a:bodyPr/>
        <a:lstStyle/>
        <a:p>
          <a:r>
            <a:rPr lang="es-EC" dirty="0"/>
            <a:t>Investigación descriptiva mediante encuesta</a:t>
          </a:r>
          <a:endParaRPr lang="en-US" dirty="0"/>
        </a:p>
      </dgm:t>
    </dgm:pt>
    <dgm:pt modelId="{83D4B3B6-80CB-48CF-A65A-C25D22CF772A}" type="parTrans" cxnId="{7BD084F8-576E-4968-A001-E8197A311CE3}">
      <dgm:prSet/>
      <dgm:spPr/>
      <dgm:t>
        <a:bodyPr/>
        <a:lstStyle/>
        <a:p>
          <a:endParaRPr lang="en-US"/>
        </a:p>
      </dgm:t>
    </dgm:pt>
    <dgm:pt modelId="{18F014D5-DD39-4179-8753-14604A33D8E5}" type="sibTrans" cxnId="{7BD084F8-576E-4968-A001-E8197A311CE3}">
      <dgm:prSet/>
      <dgm:spPr/>
      <dgm:t>
        <a:bodyPr/>
        <a:lstStyle/>
        <a:p>
          <a:endParaRPr lang="en-US"/>
        </a:p>
      </dgm:t>
    </dgm:pt>
    <dgm:pt modelId="{9A64AF50-415C-4508-809B-AACEA536A9BB}">
      <dgm:prSet phldrT="[Texto]"/>
      <dgm:spPr/>
      <dgm:t>
        <a:bodyPr/>
        <a:lstStyle/>
        <a:p>
          <a:r>
            <a:rPr lang="es-EC" dirty="0"/>
            <a:t>Investigación de campo donde la encuesta ha brindado datos primarios sobre las variables de estudio</a:t>
          </a:r>
          <a:endParaRPr lang="en-US" dirty="0"/>
        </a:p>
      </dgm:t>
    </dgm:pt>
    <dgm:pt modelId="{7AA7C375-0CC6-49F9-9093-720B40E21057}" type="parTrans" cxnId="{2558C1C8-CCE7-4550-8712-D2BA683416EB}">
      <dgm:prSet/>
      <dgm:spPr/>
      <dgm:t>
        <a:bodyPr/>
        <a:lstStyle/>
        <a:p>
          <a:endParaRPr lang="en-US"/>
        </a:p>
      </dgm:t>
    </dgm:pt>
    <dgm:pt modelId="{86CD58A6-1DBF-4965-A697-E41698032EEA}" type="sibTrans" cxnId="{2558C1C8-CCE7-4550-8712-D2BA683416EB}">
      <dgm:prSet/>
      <dgm:spPr/>
      <dgm:t>
        <a:bodyPr/>
        <a:lstStyle/>
        <a:p>
          <a:endParaRPr lang="en-US"/>
        </a:p>
      </dgm:t>
    </dgm:pt>
    <dgm:pt modelId="{89985D19-CC1A-41DE-AE6D-1BC42E51DD65}">
      <dgm:prSet phldrT="[Texto]"/>
      <dgm:spPr/>
      <dgm:t>
        <a:bodyPr/>
        <a:lstStyle/>
        <a:p>
          <a:r>
            <a:rPr lang="es-EC" dirty="0"/>
            <a:t>Técnicas de muestreo</a:t>
          </a:r>
          <a:endParaRPr lang="en-US" dirty="0"/>
        </a:p>
      </dgm:t>
    </dgm:pt>
    <dgm:pt modelId="{D42CB62A-61C2-4D58-A977-C432713CDA65}" type="parTrans" cxnId="{FBD9213E-061C-4D75-AF5B-901E679D87A3}">
      <dgm:prSet/>
      <dgm:spPr/>
      <dgm:t>
        <a:bodyPr/>
        <a:lstStyle/>
        <a:p>
          <a:endParaRPr lang="en-US"/>
        </a:p>
      </dgm:t>
    </dgm:pt>
    <dgm:pt modelId="{82FFA288-E7E0-4E67-AC19-B1E0AD11B6A9}" type="sibTrans" cxnId="{FBD9213E-061C-4D75-AF5B-901E679D87A3}">
      <dgm:prSet/>
      <dgm:spPr/>
      <dgm:t>
        <a:bodyPr/>
        <a:lstStyle/>
        <a:p>
          <a:endParaRPr lang="en-US"/>
        </a:p>
      </dgm:t>
    </dgm:pt>
    <dgm:pt modelId="{2A82511A-A02B-4D3A-9E68-C0EA57992834}">
      <dgm:prSet phldrT="[Texto]"/>
      <dgm:spPr/>
      <dgm:t>
        <a:bodyPr/>
        <a:lstStyle/>
        <a:p>
          <a:r>
            <a:rPr lang="es-EC" dirty="0"/>
            <a:t>Muestreo probabilístico estratificado, muestreo aleatorio estratificado</a:t>
          </a:r>
          <a:endParaRPr lang="en-US" dirty="0"/>
        </a:p>
      </dgm:t>
    </dgm:pt>
    <dgm:pt modelId="{1933B9CB-AD2E-46A3-B419-0118EBD28192}" type="parTrans" cxnId="{BA10B5C7-C662-4B07-A347-66D381248C04}">
      <dgm:prSet/>
      <dgm:spPr/>
      <dgm:t>
        <a:bodyPr/>
        <a:lstStyle/>
        <a:p>
          <a:endParaRPr lang="en-US"/>
        </a:p>
      </dgm:t>
    </dgm:pt>
    <dgm:pt modelId="{F8D89305-4998-4F86-B526-9C6328F3320D}" type="sibTrans" cxnId="{BA10B5C7-C662-4B07-A347-66D381248C04}">
      <dgm:prSet/>
      <dgm:spPr/>
      <dgm:t>
        <a:bodyPr/>
        <a:lstStyle/>
        <a:p>
          <a:endParaRPr lang="en-US"/>
        </a:p>
      </dgm:t>
    </dgm:pt>
    <dgm:pt modelId="{A3FB8035-11BE-43EF-80DA-B8CE15BDC1E4}">
      <dgm:prSet phldrT="[Texto]"/>
      <dgm:spPr/>
      <dgm:t>
        <a:bodyPr/>
        <a:lstStyle/>
        <a:p>
          <a:r>
            <a:rPr lang="es-EC" dirty="0"/>
            <a:t>Dividir a la población en estratos </a:t>
          </a:r>
          <a:endParaRPr lang="en-US" dirty="0"/>
        </a:p>
      </dgm:t>
    </dgm:pt>
    <dgm:pt modelId="{AB674AB9-5DED-46D1-8BAD-501650C3D2D1}" type="parTrans" cxnId="{EE368A3F-0BF4-438C-AAC9-EABBC2612768}">
      <dgm:prSet/>
      <dgm:spPr/>
      <dgm:t>
        <a:bodyPr/>
        <a:lstStyle/>
        <a:p>
          <a:endParaRPr lang="en-US"/>
        </a:p>
      </dgm:t>
    </dgm:pt>
    <dgm:pt modelId="{9F3A6871-E142-4293-BF45-84D2F09C1308}" type="sibTrans" cxnId="{EE368A3F-0BF4-438C-AAC9-EABBC2612768}">
      <dgm:prSet/>
      <dgm:spPr/>
      <dgm:t>
        <a:bodyPr/>
        <a:lstStyle/>
        <a:p>
          <a:endParaRPr lang="en-US"/>
        </a:p>
      </dgm:t>
    </dgm:pt>
    <dgm:pt modelId="{6BA05D96-BA1E-4546-9A1D-19C383543AEE}" type="pres">
      <dgm:prSet presAssocID="{A7A539A9-AEBF-4325-9C68-564ABB8555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677377-1269-436B-BA1F-356400F9097E}" type="pres">
      <dgm:prSet presAssocID="{B1E9E50D-EEFF-49E1-A913-A1C68C63812C}" presName="root" presStyleCnt="0"/>
      <dgm:spPr/>
    </dgm:pt>
    <dgm:pt modelId="{ECE869B8-F8BA-4FBD-A99F-B2203FEB16F6}" type="pres">
      <dgm:prSet presAssocID="{B1E9E50D-EEFF-49E1-A913-A1C68C63812C}" presName="rootComposite" presStyleCnt="0"/>
      <dgm:spPr/>
    </dgm:pt>
    <dgm:pt modelId="{55234659-EFF8-41F2-8AE9-73DE8C733AAA}" type="pres">
      <dgm:prSet presAssocID="{B1E9E50D-EEFF-49E1-A913-A1C68C63812C}" presName="rootText" presStyleLbl="node1" presStyleIdx="0" presStyleCnt="2"/>
      <dgm:spPr/>
    </dgm:pt>
    <dgm:pt modelId="{6A1076FB-6C42-4559-B76B-BF5D7CFBD63F}" type="pres">
      <dgm:prSet presAssocID="{B1E9E50D-EEFF-49E1-A913-A1C68C63812C}" presName="rootConnector" presStyleLbl="node1" presStyleIdx="0" presStyleCnt="2"/>
      <dgm:spPr/>
    </dgm:pt>
    <dgm:pt modelId="{BF6D81D1-D49C-4DFB-976E-A9F57F905029}" type="pres">
      <dgm:prSet presAssocID="{B1E9E50D-EEFF-49E1-A913-A1C68C63812C}" presName="childShape" presStyleCnt="0"/>
      <dgm:spPr/>
    </dgm:pt>
    <dgm:pt modelId="{5E89965A-8BA2-4B87-9148-784D75755055}" type="pres">
      <dgm:prSet presAssocID="{83D4B3B6-80CB-48CF-A65A-C25D22CF772A}" presName="Name13" presStyleLbl="parChTrans1D2" presStyleIdx="0" presStyleCnt="4"/>
      <dgm:spPr/>
    </dgm:pt>
    <dgm:pt modelId="{EB0908B0-BA68-4E3C-9B86-BB01BF930573}" type="pres">
      <dgm:prSet presAssocID="{5316D9D7-115D-441C-ACC6-F0104F85CAD4}" presName="childText" presStyleLbl="bgAcc1" presStyleIdx="0" presStyleCnt="4">
        <dgm:presLayoutVars>
          <dgm:bulletEnabled val="1"/>
        </dgm:presLayoutVars>
      </dgm:prSet>
      <dgm:spPr/>
    </dgm:pt>
    <dgm:pt modelId="{1D4684B3-4443-4129-974D-8CA146019ECC}" type="pres">
      <dgm:prSet presAssocID="{7AA7C375-0CC6-49F9-9093-720B40E21057}" presName="Name13" presStyleLbl="parChTrans1D2" presStyleIdx="1" presStyleCnt="4"/>
      <dgm:spPr/>
    </dgm:pt>
    <dgm:pt modelId="{CEEBB69E-B96D-41E6-A138-4CE842B57E3E}" type="pres">
      <dgm:prSet presAssocID="{9A64AF50-415C-4508-809B-AACEA536A9BB}" presName="childText" presStyleLbl="bgAcc1" presStyleIdx="1" presStyleCnt="4">
        <dgm:presLayoutVars>
          <dgm:bulletEnabled val="1"/>
        </dgm:presLayoutVars>
      </dgm:prSet>
      <dgm:spPr/>
    </dgm:pt>
    <dgm:pt modelId="{2F2049A5-846B-4513-9584-51C3B3F6173B}" type="pres">
      <dgm:prSet presAssocID="{89985D19-CC1A-41DE-AE6D-1BC42E51DD65}" presName="root" presStyleCnt="0"/>
      <dgm:spPr/>
    </dgm:pt>
    <dgm:pt modelId="{156A15FB-3E99-4605-A28A-820F81DEE662}" type="pres">
      <dgm:prSet presAssocID="{89985D19-CC1A-41DE-AE6D-1BC42E51DD65}" presName="rootComposite" presStyleCnt="0"/>
      <dgm:spPr/>
    </dgm:pt>
    <dgm:pt modelId="{7B5620AC-A85C-4179-851C-272A41542876}" type="pres">
      <dgm:prSet presAssocID="{89985D19-CC1A-41DE-AE6D-1BC42E51DD65}" presName="rootText" presStyleLbl="node1" presStyleIdx="1" presStyleCnt="2"/>
      <dgm:spPr/>
    </dgm:pt>
    <dgm:pt modelId="{3ABCA93E-938A-41E4-AF14-D10C00B268FF}" type="pres">
      <dgm:prSet presAssocID="{89985D19-CC1A-41DE-AE6D-1BC42E51DD65}" presName="rootConnector" presStyleLbl="node1" presStyleIdx="1" presStyleCnt="2"/>
      <dgm:spPr/>
    </dgm:pt>
    <dgm:pt modelId="{046B83C3-0DB4-44E9-BA74-7F8652FB7A9A}" type="pres">
      <dgm:prSet presAssocID="{89985D19-CC1A-41DE-AE6D-1BC42E51DD65}" presName="childShape" presStyleCnt="0"/>
      <dgm:spPr/>
    </dgm:pt>
    <dgm:pt modelId="{B053DF93-3687-4E17-9DF9-BE088E713CEC}" type="pres">
      <dgm:prSet presAssocID="{1933B9CB-AD2E-46A3-B419-0118EBD28192}" presName="Name13" presStyleLbl="parChTrans1D2" presStyleIdx="2" presStyleCnt="4"/>
      <dgm:spPr/>
    </dgm:pt>
    <dgm:pt modelId="{3EAC9E4C-69F9-421D-8AA3-4A3E6C2C0A68}" type="pres">
      <dgm:prSet presAssocID="{2A82511A-A02B-4D3A-9E68-C0EA57992834}" presName="childText" presStyleLbl="bgAcc1" presStyleIdx="2" presStyleCnt="4">
        <dgm:presLayoutVars>
          <dgm:bulletEnabled val="1"/>
        </dgm:presLayoutVars>
      </dgm:prSet>
      <dgm:spPr/>
    </dgm:pt>
    <dgm:pt modelId="{87017462-1C10-480C-B665-E70B32E495F6}" type="pres">
      <dgm:prSet presAssocID="{AB674AB9-5DED-46D1-8BAD-501650C3D2D1}" presName="Name13" presStyleLbl="parChTrans1D2" presStyleIdx="3" presStyleCnt="4"/>
      <dgm:spPr/>
    </dgm:pt>
    <dgm:pt modelId="{932137CF-8A8D-4DA2-B9AE-4011F04D3754}" type="pres">
      <dgm:prSet presAssocID="{A3FB8035-11BE-43EF-80DA-B8CE15BDC1E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B803A0E-3A5C-4963-8C0D-B00FC90223D5}" type="presOf" srcId="{AB674AB9-5DED-46D1-8BAD-501650C3D2D1}" destId="{87017462-1C10-480C-B665-E70B32E495F6}" srcOrd="0" destOrd="0" presId="urn:microsoft.com/office/officeart/2005/8/layout/hierarchy3"/>
    <dgm:cxn modelId="{73447B16-7871-4C46-B015-7719B1A4EA00}" type="presOf" srcId="{A3FB8035-11BE-43EF-80DA-B8CE15BDC1E4}" destId="{932137CF-8A8D-4DA2-B9AE-4011F04D3754}" srcOrd="0" destOrd="0" presId="urn:microsoft.com/office/officeart/2005/8/layout/hierarchy3"/>
    <dgm:cxn modelId="{4CA5133C-0852-469F-B950-34ED7A00A797}" type="presOf" srcId="{B1E9E50D-EEFF-49E1-A913-A1C68C63812C}" destId="{6A1076FB-6C42-4559-B76B-BF5D7CFBD63F}" srcOrd="1" destOrd="0" presId="urn:microsoft.com/office/officeart/2005/8/layout/hierarchy3"/>
    <dgm:cxn modelId="{FBD9213E-061C-4D75-AF5B-901E679D87A3}" srcId="{A7A539A9-AEBF-4325-9C68-564ABB855521}" destId="{89985D19-CC1A-41DE-AE6D-1BC42E51DD65}" srcOrd="1" destOrd="0" parTransId="{D42CB62A-61C2-4D58-A977-C432713CDA65}" sibTransId="{82FFA288-E7E0-4E67-AC19-B1E0AD11B6A9}"/>
    <dgm:cxn modelId="{3C80D03E-404B-4AFF-8030-D394E96058C6}" type="presOf" srcId="{89985D19-CC1A-41DE-AE6D-1BC42E51DD65}" destId="{7B5620AC-A85C-4179-851C-272A41542876}" srcOrd="0" destOrd="0" presId="urn:microsoft.com/office/officeart/2005/8/layout/hierarchy3"/>
    <dgm:cxn modelId="{EE368A3F-0BF4-438C-AAC9-EABBC2612768}" srcId="{89985D19-CC1A-41DE-AE6D-1BC42E51DD65}" destId="{A3FB8035-11BE-43EF-80DA-B8CE15BDC1E4}" srcOrd="1" destOrd="0" parTransId="{AB674AB9-5DED-46D1-8BAD-501650C3D2D1}" sibTransId="{9F3A6871-E142-4293-BF45-84D2F09C1308}"/>
    <dgm:cxn modelId="{FA152455-AF72-407B-8A96-684877826374}" type="presOf" srcId="{89985D19-CC1A-41DE-AE6D-1BC42E51DD65}" destId="{3ABCA93E-938A-41E4-AF14-D10C00B268FF}" srcOrd="1" destOrd="0" presId="urn:microsoft.com/office/officeart/2005/8/layout/hierarchy3"/>
    <dgm:cxn modelId="{ACAE5A57-5009-46B6-B0E9-863554F096C6}" type="presOf" srcId="{B1E9E50D-EEFF-49E1-A913-A1C68C63812C}" destId="{55234659-EFF8-41F2-8AE9-73DE8C733AAA}" srcOrd="0" destOrd="0" presId="urn:microsoft.com/office/officeart/2005/8/layout/hierarchy3"/>
    <dgm:cxn modelId="{22387A5D-C3E1-4B11-822A-9B5535E39C7C}" type="presOf" srcId="{2A82511A-A02B-4D3A-9E68-C0EA57992834}" destId="{3EAC9E4C-69F9-421D-8AA3-4A3E6C2C0A68}" srcOrd="0" destOrd="0" presId="urn:microsoft.com/office/officeart/2005/8/layout/hierarchy3"/>
    <dgm:cxn modelId="{9D762F63-5D1C-47B6-B05A-46C35E098BA9}" type="presOf" srcId="{83D4B3B6-80CB-48CF-A65A-C25D22CF772A}" destId="{5E89965A-8BA2-4B87-9148-784D75755055}" srcOrd="0" destOrd="0" presId="urn:microsoft.com/office/officeart/2005/8/layout/hierarchy3"/>
    <dgm:cxn modelId="{893EBA6F-EB8A-4BB7-A7DD-30078C6EBCB8}" type="presOf" srcId="{A7A539A9-AEBF-4325-9C68-564ABB855521}" destId="{6BA05D96-BA1E-4546-9A1D-19C383543AEE}" srcOrd="0" destOrd="0" presId="urn:microsoft.com/office/officeart/2005/8/layout/hierarchy3"/>
    <dgm:cxn modelId="{E111A48B-880E-48E2-9702-E1DCB1D1FB9D}" type="presOf" srcId="{7AA7C375-0CC6-49F9-9093-720B40E21057}" destId="{1D4684B3-4443-4129-974D-8CA146019ECC}" srcOrd="0" destOrd="0" presId="urn:microsoft.com/office/officeart/2005/8/layout/hierarchy3"/>
    <dgm:cxn modelId="{D2E18AA9-85EA-4459-A8BC-DF3EAF5406DA}" srcId="{A7A539A9-AEBF-4325-9C68-564ABB855521}" destId="{B1E9E50D-EEFF-49E1-A913-A1C68C63812C}" srcOrd="0" destOrd="0" parTransId="{46E13B8B-0C01-4EB3-8EE7-E809BC7DC8DA}" sibTransId="{3E28936B-9A2A-487F-8D0B-9385C8D11A38}"/>
    <dgm:cxn modelId="{BA10B5C7-C662-4B07-A347-66D381248C04}" srcId="{89985D19-CC1A-41DE-AE6D-1BC42E51DD65}" destId="{2A82511A-A02B-4D3A-9E68-C0EA57992834}" srcOrd="0" destOrd="0" parTransId="{1933B9CB-AD2E-46A3-B419-0118EBD28192}" sibTransId="{F8D89305-4998-4F86-B526-9C6328F3320D}"/>
    <dgm:cxn modelId="{2558C1C8-CCE7-4550-8712-D2BA683416EB}" srcId="{B1E9E50D-EEFF-49E1-A913-A1C68C63812C}" destId="{9A64AF50-415C-4508-809B-AACEA536A9BB}" srcOrd="1" destOrd="0" parTransId="{7AA7C375-0CC6-49F9-9093-720B40E21057}" sibTransId="{86CD58A6-1DBF-4965-A697-E41698032EEA}"/>
    <dgm:cxn modelId="{6CD349E3-61C4-4DDC-B48C-ECB550F073F2}" type="presOf" srcId="{9A64AF50-415C-4508-809B-AACEA536A9BB}" destId="{CEEBB69E-B96D-41E6-A138-4CE842B57E3E}" srcOrd="0" destOrd="0" presId="urn:microsoft.com/office/officeart/2005/8/layout/hierarchy3"/>
    <dgm:cxn modelId="{76ADBFE4-B4BF-4FEA-8A43-3C8B0BE0FDF9}" type="presOf" srcId="{5316D9D7-115D-441C-ACC6-F0104F85CAD4}" destId="{EB0908B0-BA68-4E3C-9B86-BB01BF930573}" srcOrd="0" destOrd="0" presId="urn:microsoft.com/office/officeart/2005/8/layout/hierarchy3"/>
    <dgm:cxn modelId="{A885D8E7-B415-48F7-BEDF-30D9140FE620}" type="presOf" srcId="{1933B9CB-AD2E-46A3-B419-0118EBD28192}" destId="{B053DF93-3687-4E17-9DF9-BE088E713CEC}" srcOrd="0" destOrd="0" presId="urn:microsoft.com/office/officeart/2005/8/layout/hierarchy3"/>
    <dgm:cxn modelId="{7BD084F8-576E-4968-A001-E8197A311CE3}" srcId="{B1E9E50D-EEFF-49E1-A913-A1C68C63812C}" destId="{5316D9D7-115D-441C-ACC6-F0104F85CAD4}" srcOrd="0" destOrd="0" parTransId="{83D4B3B6-80CB-48CF-A65A-C25D22CF772A}" sibTransId="{18F014D5-DD39-4179-8753-14604A33D8E5}"/>
    <dgm:cxn modelId="{C347A2D6-8049-4B9B-8680-3F3FCDFC34A6}" type="presParOf" srcId="{6BA05D96-BA1E-4546-9A1D-19C383543AEE}" destId="{67677377-1269-436B-BA1F-356400F9097E}" srcOrd="0" destOrd="0" presId="urn:microsoft.com/office/officeart/2005/8/layout/hierarchy3"/>
    <dgm:cxn modelId="{D891BD19-1D9C-4329-98A7-13F693E251CC}" type="presParOf" srcId="{67677377-1269-436B-BA1F-356400F9097E}" destId="{ECE869B8-F8BA-4FBD-A99F-B2203FEB16F6}" srcOrd="0" destOrd="0" presId="urn:microsoft.com/office/officeart/2005/8/layout/hierarchy3"/>
    <dgm:cxn modelId="{3E229E1E-0B54-448B-A369-D4267F8BA140}" type="presParOf" srcId="{ECE869B8-F8BA-4FBD-A99F-B2203FEB16F6}" destId="{55234659-EFF8-41F2-8AE9-73DE8C733AAA}" srcOrd="0" destOrd="0" presId="urn:microsoft.com/office/officeart/2005/8/layout/hierarchy3"/>
    <dgm:cxn modelId="{D2A14679-8432-4306-8AAA-A4FD823B886F}" type="presParOf" srcId="{ECE869B8-F8BA-4FBD-A99F-B2203FEB16F6}" destId="{6A1076FB-6C42-4559-B76B-BF5D7CFBD63F}" srcOrd="1" destOrd="0" presId="urn:microsoft.com/office/officeart/2005/8/layout/hierarchy3"/>
    <dgm:cxn modelId="{9C8AD116-2DEB-411B-8C75-D03391C46530}" type="presParOf" srcId="{67677377-1269-436B-BA1F-356400F9097E}" destId="{BF6D81D1-D49C-4DFB-976E-A9F57F905029}" srcOrd="1" destOrd="0" presId="urn:microsoft.com/office/officeart/2005/8/layout/hierarchy3"/>
    <dgm:cxn modelId="{8EF5E4CC-2C63-4915-9188-AE365773C93A}" type="presParOf" srcId="{BF6D81D1-D49C-4DFB-976E-A9F57F905029}" destId="{5E89965A-8BA2-4B87-9148-784D75755055}" srcOrd="0" destOrd="0" presId="urn:microsoft.com/office/officeart/2005/8/layout/hierarchy3"/>
    <dgm:cxn modelId="{1E2432A1-195F-45C7-AB62-C3E94FE1BCBE}" type="presParOf" srcId="{BF6D81D1-D49C-4DFB-976E-A9F57F905029}" destId="{EB0908B0-BA68-4E3C-9B86-BB01BF930573}" srcOrd="1" destOrd="0" presId="urn:microsoft.com/office/officeart/2005/8/layout/hierarchy3"/>
    <dgm:cxn modelId="{0B0771DF-F876-4507-AB8A-9966FDB5F216}" type="presParOf" srcId="{BF6D81D1-D49C-4DFB-976E-A9F57F905029}" destId="{1D4684B3-4443-4129-974D-8CA146019ECC}" srcOrd="2" destOrd="0" presId="urn:microsoft.com/office/officeart/2005/8/layout/hierarchy3"/>
    <dgm:cxn modelId="{EC824EAA-06CF-4A16-B4C2-0884E6FB30FB}" type="presParOf" srcId="{BF6D81D1-D49C-4DFB-976E-A9F57F905029}" destId="{CEEBB69E-B96D-41E6-A138-4CE842B57E3E}" srcOrd="3" destOrd="0" presId="urn:microsoft.com/office/officeart/2005/8/layout/hierarchy3"/>
    <dgm:cxn modelId="{328E29D6-EE7D-4017-8B6E-AC5A4EBB76D1}" type="presParOf" srcId="{6BA05D96-BA1E-4546-9A1D-19C383543AEE}" destId="{2F2049A5-846B-4513-9584-51C3B3F6173B}" srcOrd="1" destOrd="0" presId="urn:microsoft.com/office/officeart/2005/8/layout/hierarchy3"/>
    <dgm:cxn modelId="{E41219B3-6B30-4C7A-A28A-A10F66C294B2}" type="presParOf" srcId="{2F2049A5-846B-4513-9584-51C3B3F6173B}" destId="{156A15FB-3E99-4605-A28A-820F81DEE662}" srcOrd="0" destOrd="0" presId="urn:microsoft.com/office/officeart/2005/8/layout/hierarchy3"/>
    <dgm:cxn modelId="{6B29E8F7-E381-493F-BC39-43E0AB3DC815}" type="presParOf" srcId="{156A15FB-3E99-4605-A28A-820F81DEE662}" destId="{7B5620AC-A85C-4179-851C-272A41542876}" srcOrd="0" destOrd="0" presId="urn:microsoft.com/office/officeart/2005/8/layout/hierarchy3"/>
    <dgm:cxn modelId="{0A406239-654D-40CC-98A0-23ABF22E3B0C}" type="presParOf" srcId="{156A15FB-3E99-4605-A28A-820F81DEE662}" destId="{3ABCA93E-938A-41E4-AF14-D10C00B268FF}" srcOrd="1" destOrd="0" presId="urn:microsoft.com/office/officeart/2005/8/layout/hierarchy3"/>
    <dgm:cxn modelId="{718F422C-E2D0-41CA-8F84-4E42BEA578ED}" type="presParOf" srcId="{2F2049A5-846B-4513-9584-51C3B3F6173B}" destId="{046B83C3-0DB4-44E9-BA74-7F8652FB7A9A}" srcOrd="1" destOrd="0" presId="urn:microsoft.com/office/officeart/2005/8/layout/hierarchy3"/>
    <dgm:cxn modelId="{53489E20-6BB4-4D01-B479-B02E0EAB4DEE}" type="presParOf" srcId="{046B83C3-0DB4-44E9-BA74-7F8652FB7A9A}" destId="{B053DF93-3687-4E17-9DF9-BE088E713CEC}" srcOrd="0" destOrd="0" presId="urn:microsoft.com/office/officeart/2005/8/layout/hierarchy3"/>
    <dgm:cxn modelId="{89220DC4-3A9D-4042-9E88-18E3C59163D5}" type="presParOf" srcId="{046B83C3-0DB4-44E9-BA74-7F8652FB7A9A}" destId="{3EAC9E4C-69F9-421D-8AA3-4A3E6C2C0A68}" srcOrd="1" destOrd="0" presId="urn:microsoft.com/office/officeart/2005/8/layout/hierarchy3"/>
    <dgm:cxn modelId="{989CC94F-B4DD-4A6A-AFC8-AC6B701A147B}" type="presParOf" srcId="{046B83C3-0DB4-44E9-BA74-7F8652FB7A9A}" destId="{87017462-1C10-480C-B665-E70B32E495F6}" srcOrd="2" destOrd="0" presId="urn:microsoft.com/office/officeart/2005/8/layout/hierarchy3"/>
    <dgm:cxn modelId="{F1920EE5-0B77-47A2-ABB9-DE6B93CF7F6E}" type="presParOf" srcId="{046B83C3-0DB4-44E9-BA74-7F8652FB7A9A}" destId="{932137CF-8A8D-4DA2-B9AE-4011F04D375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EFD7CF-73BF-4540-A14B-DEBF2190C131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6E2C5EC-6D9F-4072-8D07-93FBC6BFDD4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El Mercado Santa Clara cuenta con una ubicación privilegiada.</a:t>
          </a:r>
          <a:endParaRPr lang="en-US" sz="1400" dirty="0"/>
        </a:p>
      </dgm:t>
    </dgm:pt>
    <dgm:pt modelId="{4D432A33-9A6A-43FF-B8FA-ACC5AADB87B4}" type="parTrans" cxnId="{7719C696-9E77-4219-BBB3-711A669B85F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F3F274D-207E-4C0A-A68E-A4DD5EBA4976}" type="sibTrans" cxnId="{7719C696-9E77-4219-BBB3-711A669B85F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0792156-1703-4F76-8C3F-3840A83332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La organización de los mercados populares del DMQ es buena. Añadir capacitación, atención al cliente.</a:t>
          </a:r>
          <a:endParaRPr lang="en-US" sz="1400" dirty="0"/>
        </a:p>
      </dgm:t>
    </dgm:pt>
    <dgm:pt modelId="{07FB2F52-71D9-4211-B22E-13B4B9853CED}" type="parTrans" cxnId="{FE157D56-16FD-471C-8B6F-02AA73BFED23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C8F1F780-30F2-4FBB-A805-07C8744BF038}" type="sibTrans" cxnId="{FE157D56-16FD-471C-8B6F-02AA73BFED23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9623F44-D4E6-4A1C-AD42-71A77373FC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Existe una mediana correlación y deseo de ser capacitados por la Universidad de las Fuerzas Armadas-ESPE. </a:t>
          </a:r>
          <a:endParaRPr lang="en-US" sz="1400" dirty="0"/>
        </a:p>
      </dgm:t>
    </dgm:pt>
    <dgm:pt modelId="{19CF74BA-E320-44E4-B5F9-CB64266AF28D}" type="parTrans" cxnId="{FF2F4162-B94A-412A-BBA2-3A958ECA2DC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02391B6B-FCCF-4EFE-BE1B-4757F9EFF2BF}" type="sibTrans" cxnId="{FF2F4162-B94A-412A-BBA2-3A958ECA2DC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506AF34B-0394-4504-9EE5-FE9942DD72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El Plan de Marketing</a:t>
          </a:r>
          <a:endParaRPr lang="en-US" sz="1400" dirty="0"/>
        </a:p>
      </dgm:t>
    </dgm:pt>
    <dgm:pt modelId="{E10C150C-98FF-451E-9B8F-33F23244EDB0}" type="parTrans" cxnId="{3A849180-785C-4560-BEF5-BC331A0F35E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65EA3386-9980-4895-98D9-500DBB136D87}" type="sibTrans" cxnId="{3A849180-785C-4560-BEF5-BC331A0F35E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0CBD4861-E587-4260-9325-8ABEDD95DC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Etapa de madurez del Mercado Santa Clara</a:t>
          </a:r>
          <a:endParaRPr lang="en-US" sz="1400" dirty="0"/>
        </a:p>
      </dgm:t>
    </dgm:pt>
    <dgm:pt modelId="{5ED367B9-B0C1-4468-ADF2-ED88A7C70A48}" type="parTrans" cxnId="{0860EA2E-8EE8-401D-9A40-6A0A10F8580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CAC03045-FAD6-4A1D-8CBA-FE9A4CA45C2A}" type="sibTrans" cxnId="{0860EA2E-8EE8-401D-9A40-6A0A10F85804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19E41169-8ABA-4B8E-A162-060E80C351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Clientes e ingresos diarios</a:t>
          </a:r>
          <a:endParaRPr lang="en-US" sz="1400" dirty="0"/>
        </a:p>
      </dgm:t>
    </dgm:pt>
    <dgm:pt modelId="{29AA67BE-8C6B-4804-8F0D-6CD8C1357674}" type="sibTrans" cxnId="{BDDEACAC-D8F7-418E-B757-37FB209A608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34F0BAD1-CA7B-4C26-BF29-7EDFCF3C2E92}" type="parTrans" cxnId="{BDDEACAC-D8F7-418E-B757-37FB209A608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6AB14849-B3D3-407B-A07C-A2E996026F54}" type="pres">
      <dgm:prSet presAssocID="{B6EFD7CF-73BF-4540-A14B-DEBF2190C131}" presName="diagram" presStyleCnt="0">
        <dgm:presLayoutVars>
          <dgm:dir/>
          <dgm:resizeHandles val="exact"/>
        </dgm:presLayoutVars>
      </dgm:prSet>
      <dgm:spPr/>
    </dgm:pt>
    <dgm:pt modelId="{C7DD4AFB-B94E-4AE1-8332-C3D5C730A84D}" type="pres">
      <dgm:prSet presAssocID="{B6E2C5EC-6D9F-4072-8D07-93FBC6BFDD4D}" presName="node" presStyleLbl="node1" presStyleIdx="0" presStyleCnt="6" custScaleX="141309">
        <dgm:presLayoutVars>
          <dgm:bulletEnabled val="1"/>
        </dgm:presLayoutVars>
      </dgm:prSet>
      <dgm:spPr/>
    </dgm:pt>
    <dgm:pt modelId="{5E6CF4DA-B046-4923-8CBB-F6A71CED9A44}" type="pres">
      <dgm:prSet presAssocID="{AF3F274D-207E-4C0A-A68E-A4DD5EBA4976}" presName="sibTrans" presStyleCnt="0"/>
      <dgm:spPr/>
    </dgm:pt>
    <dgm:pt modelId="{3F0FFACB-7817-4358-9BDE-E04EFF0499A0}" type="pres">
      <dgm:prSet presAssocID="{19E41169-8ABA-4B8E-A162-060E80C351CA}" presName="node" presStyleLbl="node1" presStyleIdx="1" presStyleCnt="6" custScaleX="141309">
        <dgm:presLayoutVars>
          <dgm:bulletEnabled val="1"/>
        </dgm:presLayoutVars>
      </dgm:prSet>
      <dgm:spPr/>
    </dgm:pt>
    <dgm:pt modelId="{9BEBEEEF-C669-44EB-9E56-68B6E5FCA7E0}" type="pres">
      <dgm:prSet presAssocID="{29AA67BE-8C6B-4804-8F0D-6CD8C1357674}" presName="sibTrans" presStyleCnt="0"/>
      <dgm:spPr/>
    </dgm:pt>
    <dgm:pt modelId="{70A09565-40A9-4046-A26E-C0DFCC4ACA58}" type="pres">
      <dgm:prSet presAssocID="{E0792156-1703-4F76-8C3F-3840A833327D}" presName="node" presStyleLbl="node1" presStyleIdx="2" presStyleCnt="6" custScaleX="141309">
        <dgm:presLayoutVars>
          <dgm:bulletEnabled val="1"/>
        </dgm:presLayoutVars>
      </dgm:prSet>
      <dgm:spPr/>
    </dgm:pt>
    <dgm:pt modelId="{799236DB-9D01-4B5B-BFF4-27588C8F1708}" type="pres">
      <dgm:prSet presAssocID="{C8F1F780-30F2-4FBB-A805-07C8744BF038}" presName="sibTrans" presStyleCnt="0"/>
      <dgm:spPr/>
    </dgm:pt>
    <dgm:pt modelId="{F827013D-19C1-4746-87C0-A10D3F74EDC9}" type="pres">
      <dgm:prSet presAssocID="{29623F44-D4E6-4A1C-AD42-71A77373FC19}" presName="node" presStyleLbl="node1" presStyleIdx="3" presStyleCnt="6" custScaleX="141309">
        <dgm:presLayoutVars>
          <dgm:bulletEnabled val="1"/>
        </dgm:presLayoutVars>
      </dgm:prSet>
      <dgm:spPr/>
    </dgm:pt>
    <dgm:pt modelId="{10B07C7A-8FE5-4C22-BFE8-682D1E60508F}" type="pres">
      <dgm:prSet presAssocID="{02391B6B-FCCF-4EFE-BE1B-4757F9EFF2BF}" presName="sibTrans" presStyleCnt="0"/>
      <dgm:spPr/>
    </dgm:pt>
    <dgm:pt modelId="{87A60FA5-084D-4D94-8CDB-55250DEDC7AD}" type="pres">
      <dgm:prSet presAssocID="{506AF34B-0394-4504-9EE5-FE9942DD72C5}" presName="node" presStyleLbl="node1" presStyleIdx="4" presStyleCnt="6" custScaleX="141309">
        <dgm:presLayoutVars>
          <dgm:bulletEnabled val="1"/>
        </dgm:presLayoutVars>
      </dgm:prSet>
      <dgm:spPr/>
    </dgm:pt>
    <dgm:pt modelId="{C00D7A7B-824F-466A-952F-B2EC7C30BA3C}" type="pres">
      <dgm:prSet presAssocID="{65EA3386-9980-4895-98D9-500DBB136D87}" presName="sibTrans" presStyleCnt="0"/>
      <dgm:spPr/>
    </dgm:pt>
    <dgm:pt modelId="{5537C988-5ADB-4919-8A40-DD312AE9D7CC}" type="pres">
      <dgm:prSet presAssocID="{0CBD4861-E587-4260-9325-8ABEDD95DC54}" presName="node" presStyleLbl="node1" presStyleIdx="5" presStyleCnt="6" custScaleX="141309">
        <dgm:presLayoutVars>
          <dgm:bulletEnabled val="1"/>
        </dgm:presLayoutVars>
      </dgm:prSet>
      <dgm:spPr/>
    </dgm:pt>
  </dgm:ptLst>
  <dgm:cxnLst>
    <dgm:cxn modelId="{414B8615-0199-4BAF-9DFA-572E237648D6}" type="presOf" srcId="{29623F44-D4E6-4A1C-AD42-71A77373FC19}" destId="{F827013D-19C1-4746-87C0-A10D3F74EDC9}" srcOrd="0" destOrd="0" presId="urn:microsoft.com/office/officeart/2005/8/layout/default"/>
    <dgm:cxn modelId="{0860EA2E-8EE8-401D-9A40-6A0A10F85804}" srcId="{B6EFD7CF-73BF-4540-A14B-DEBF2190C131}" destId="{0CBD4861-E587-4260-9325-8ABEDD95DC54}" srcOrd="5" destOrd="0" parTransId="{5ED367B9-B0C1-4468-ADF2-ED88A7C70A48}" sibTransId="{CAC03045-FAD6-4A1D-8CBA-FE9A4CA45C2A}"/>
    <dgm:cxn modelId="{D94CFB3D-27FB-4502-927E-68B6D38AA1F9}" type="presOf" srcId="{0CBD4861-E587-4260-9325-8ABEDD95DC54}" destId="{5537C988-5ADB-4919-8A40-DD312AE9D7CC}" srcOrd="0" destOrd="0" presId="urn:microsoft.com/office/officeart/2005/8/layout/default"/>
    <dgm:cxn modelId="{C174D753-E401-4D9F-B1E3-92D0A5A67C02}" type="presOf" srcId="{B6E2C5EC-6D9F-4072-8D07-93FBC6BFDD4D}" destId="{C7DD4AFB-B94E-4AE1-8332-C3D5C730A84D}" srcOrd="0" destOrd="0" presId="urn:microsoft.com/office/officeart/2005/8/layout/default"/>
    <dgm:cxn modelId="{FE157D56-16FD-471C-8B6F-02AA73BFED23}" srcId="{B6EFD7CF-73BF-4540-A14B-DEBF2190C131}" destId="{E0792156-1703-4F76-8C3F-3840A833327D}" srcOrd="2" destOrd="0" parTransId="{07FB2F52-71D9-4211-B22E-13B4B9853CED}" sibTransId="{C8F1F780-30F2-4FBB-A805-07C8744BF038}"/>
    <dgm:cxn modelId="{FF2F4162-B94A-412A-BBA2-3A958ECA2DCD}" srcId="{B6EFD7CF-73BF-4540-A14B-DEBF2190C131}" destId="{29623F44-D4E6-4A1C-AD42-71A77373FC19}" srcOrd="3" destOrd="0" parTransId="{19CF74BA-E320-44E4-B5F9-CB64266AF28D}" sibTransId="{02391B6B-FCCF-4EFE-BE1B-4757F9EFF2BF}"/>
    <dgm:cxn modelId="{0DAD5D80-D121-4563-BC91-181F5771A404}" type="presOf" srcId="{E0792156-1703-4F76-8C3F-3840A833327D}" destId="{70A09565-40A9-4046-A26E-C0DFCC4ACA58}" srcOrd="0" destOrd="0" presId="urn:microsoft.com/office/officeart/2005/8/layout/default"/>
    <dgm:cxn modelId="{3A849180-785C-4560-BEF5-BC331A0F35E4}" srcId="{B6EFD7CF-73BF-4540-A14B-DEBF2190C131}" destId="{506AF34B-0394-4504-9EE5-FE9942DD72C5}" srcOrd="4" destOrd="0" parTransId="{E10C150C-98FF-451E-9B8F-33F23244EDB0}" sibTransId="{65EA3386-9980-4895-98D9-500DBB136D87}"/>
    <dgm:cxn modelId="{2604BC90-62A8-4CAD-8ADB-2999CE424D07}" type="presOf" srcId="{B6EFD7CF-73BF-4540-A14B-DEBF2190C131}" destId="{6AB14849-B3D3-407B-A07C-A2E996026F54}" srcOrd="0" destOrd="0" presId="urn:microsoft.com/office/officeart/2005/8/layout/default"/>
    <dgm:cxn modelId="{7719C696-9E77-4219-BBB3-711A669B85FB}" srcId="{B6EFD7CF-73BF-4540-A14B-DEBF2190C131}" destId="{B6E2C5EC-6D9F-4072-8D07-93FBC6BFDD4D}" srcOrd="0" destOrd="0" parTransId="{4D432A33-9A6A-43FF-B8FA-ACC5AADB87B4}" sibTransId="{AF3F274D-207E-4C0A-A68E-A4DD5EBA4976}"/>
    <dgm:cxn modelId="{BDDEACAC-D8F7-418E-B757-37FB209A608F}" srcId="{B6EFD7CF-73BF-4540-A14B-DEBF2190C131}" destId="{19E41169-8ABA-4B8E-A162-060E80C351CA}" srcOrd="1" destOrd="0" parTransId="{34F0BAD1-CA7B-4C26-BF29-7EDFCF3C2E92}" sibTransId="{29AA67BE-8C6B-4804-8F0D-6CD8C1357674}"/>
    <dgm:cxn modelId="{F9E0C6C5-0B76-4D51-891F-2923445A46D6}" type="presOf" srcId="{506AF34B-0394-4504-9EE5-FE9942DD72C5}" destId="{87A60FA5-084D-4D94-8CDB-55250DEDC7AD}" srcOrd="0" destOrd="0" presId="urn:microsoft.com/office/officeart/2005/8/layout/default"/>
    <dgm:cxn modelId="{1F1154D2-E8E0-424E-BCC9-F4CF2118DEB9}" type="presOf" srcId="{19E41169-8ABA-4B8E-A162-060E80C351CA}" destId="{3F0FFACB-7817-4358-9BDE-E04EFF0499A0}" srcOrd="0" destOrd="0" presId="urn:microsoft.com/office/officeart/2005/8/layout/default"/>
    <dgm:cxn modelId="{2B56A5BD-7186-40FB-9FFE-29B25183147D}" type="presParOf" srcId="{6AB14849-B3D3-407B-A07C-A2E996026F54}" destId="{C7DD4AFB-B94E-4AE1-8332-C3D5C730A84D}" srcOrd="0" destOrd="0" presId="urn:microsoft.com/office/officeart/2005/8/layout/default"/>
    <dgm:cxn modelId="{ED5F728B-0651-4DB7-8743-329D7AFFCA98}" type="presParOf" srcId="{6AB14849-B3D3-407B-A07C-A2E996026F54}" destId="{5E6CF4DA-B046-4923-8CBB-F6A71CED9A44}" srcOrd="1" destOrd="0" presId="urn:microsoft.com/office/officeart/2005/8/layout/default"/>
    <dgm:cxn modelId="{184B5843-510E-4523-B5CC-32BF8BFD33A5}" type="presParOf" srcId="{6AB14849-B3D3-407B-A07C-A2E996026F54}" destId="{3F0FFACB-7817-4358-9BDE-E04EFF0499A0}" srcOrd="2" destOrd="0" presId="urn:microsoft.com/office/officeart/2005/8/layout/default"/>
    <dgm:cxn modelId="{E439E5A1-EA70-4994-9D00-84F1B1BF9D12}" type="presParOf" srcId="{6AB14849-B3D3-407B-A07C-A2E996026F54}" destId="{9BEBEEEF-C669-44EB-9E56-68B6E5FCA7E0}" srcOrd="3" destOrd="0" presId="urn:microsoft.com/office/officeart/2005/8/layout/default"/>
    <dgm:cxn modelId="{F25A7482-8225-42FC-BA41-828DB73638F4}" type="presParOf" srcId="{6AB14849-B3D3-407B-A07C-A2E996026F54}" destId="{70A09565-40A9-4046-A26E-C0DFCC4ACA58}" srcOrd="4" destOrd="0" presId="urn:microsoft.com/office/officeart/2005/8/layout/default"/>
    <dgm:cxn modelId="{28CE6ABE-C562-48E2-94D4-C9ABC4FE0B97}" type="presParOf" srcId="{6AB14849-B3D3-407B-A07C-A2E996026F54}" destId="{799236DB-9D01-4B5B-BFF4-27588C8F1708}" srcOrd="5" destOrd="0" presId="urn:microsoft.com/office/officeart/2005/8/layout/default"/>
    <dgm:cxn modelId="{BA33CEFD-A42D-4A07-89F6-386D283E9546}" type="presParOf" srcId="{6AB14849-B3D3-407B-A07C-A2E996026F54}" destId="{F827013D-19C1-4746-87C0-A10D3F74EDC9}" srcOrd="6" destOrd="0" presId="urn:microsoft.com/office/officeart/2005/8/layout/default"/>
    <dgm:cxn modelId="{421B9797-0D17-4616-A38D-FAEBB1566BAD}" type="presParOf" srcId="{6AB14849-B3D3-407B-A07C-A2E996026F54}" destId="{10B07C7A-8FE5-4C22-BFE8-682D1E60508F}" srcOrd="7" destOrd="0" presId="urn:microsoft.com/office/officeart/2005/8/layout/default"/>
    <dgm:cxn modelId="{CC236D4D-27FB-43C3-9FD0-0CB5E8047BD0}" type="presParOf" srcId="{6AB14849-B3D3-407B-A07C-A2E996026F54}" destId="{87A60FA5-084D-4D94-8CDB-55250DEDC7AD}" srcOrd="8" destOrd="0" presId="urn:microsoft.com/office/officeart/2005/8/layout/default"/>
    <dgm:cxn modelId="{972A3C68-8B2D-4DDE-86E8-4AFA093A136F}" type="presParOf" srcId="{6AB14849-B3D3-407B-A07C-A2E996026F54}" destId="{C00D7A7B-824F-466A-952F-B2EC7C30BA3C}" srcOrd="9" destOrd="0" presId="urn:microsoft.com/office/officeart/2005/8/layout/default"/>
    <dgm:cxn modelId="{7D77A31A-20D7-421A-B8DE-F948E48CCD34}" type="presParOf" srcId="{6AB14849-B3D3-407B-A07C-A2E996026F54}" destId="{5537C988-5ADB-4919-8A40-DD312AE9D7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EFD7CF-73BF-4540-A14B-DEBF2190C13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6E2C5EC-6D9F-4072-8D07-93FBC6BFDD4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400" dirty="0"/>
            <a:t>La administración del Mercado Santa Clara debe mantener comunicación constante con las autoridades municipales, en especial con el alcalde de Quito y la policía nacional, para asegurar que el sector sea un lugar seguro y agradable para los clientes del mercado. </a:t>
          </a:r>
        </a:p>
        <a:p>
          <a:pPr>
            <a:lnSpc>
              <a:spcPct val="100000"/>
            </a:lnSpc>
          </a:pPr>
          <a:r>
            <a:rPr lang="es-ES_tradnl" sz="1400" dirty="0"/>
            <a:t>Establecer un vínculo con la Universidad de las Fuerzas Armadas-ESPE para la creación de un proyecto de vinculación con la sociedad, donde los estudiantes de carreras administrativas, con la finalidad de cumplir las horas necesarias, capacitaran a los socios del mercado.</a:t>
          </a:r>
          <a:endParaRPr lang="en-US" sz="1400" dirty="0"/>
        </a:p>
      </dgm:t>
    </dgm:pt>
    <dgm:pt modelId="{4D432A33-9A6A-43FF-B8FA-ACC5AADB87B4}" type="parTrans" cxnId="{7719C696-9E77-4219-BBB3-711A669B85F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F3F274D-207E-4C0A-A68E-A4DD5EBA4976}" type="sibTrans" cxnId="{7719C696-9E77-4219-BBB3-711A669B85F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9A48FDDF-078E-4553-BA7B-15E2534CDE22}">
      <dgm:prSet custT="1"/>
      <dgm:spPr/>
      <dgm:t>
        <a:bodyPr/>
        <a:lstStyle/>
        <a:p>
          <a:r>
            <a:rPr lang="es-ES_tradnl" sz="1400" dirty="0"/>
            <a:t>De ser el caso, el plan de marketing permitirá solventar falencias de ventas, producto, precios, distribución, adecuación del punto de venta, comunicación interna y externa y fidelización de los grupos de interés. </a:t>
          </a:r>
        </a:p>
        <a:p>
          <a:r>
            <a:rPr lang="es-ES_tradnl" sz="1400" dirty="0"/>
            <a:t>Implementar estrategias de Marketing Digital, mediante el manejo de redes sociales y la administración de una página web, como medio de comunicación entre socios y para mantener informado a los consumidores sobre la variedad de productos y de noticias de interés. </a:t>
          </a:r>
          <a:endParaRPr lang="en-US" sz="1400" dirty="0"/>
        </a:p>
      </dgm:t>
    </dgm:pt>
    <dgm:pt modelId="{E1B73C9C-DF41-440F-A59D-2AD2FBF6BA15}" type="parTrans" cxnId="{810EA4B7-3C78-4629-BEE5-29E10A52EF2D}">
      <dgm:prSet/>
      <dgm:spPr/>
      <dgm:t>
        <a:bodyPr/>
        <a:lstStyle/>
        <a:p>
          <a:endParaRPr lang="en-US"/>
        </a:p>
      </dgm:t>
    </dgm:pt>
    <dgm:pt modelId="{5EA11379-1F3C-44B4-A908-9A75E5E6E0D9}" type="sibTrans" cxnId="{810EA4B7-3C78-4629-BEE5-29E10A52EF2D}">
      <dgm:prSet/>
      <dgm:spPr/>
      <dgm:t>
        <a:bodyPr/>
        <a:lstStyle/>
        <a:p>
          <a:endParaRPr lang="en-US"/>
        </a:p>
      </dgm:t>
    </dgm:pt>
    <dgm:pt modelId="{6AB14849-B3D3-407B-A07C-A2E996026F54}" type="pres">
      <dgm:prSet presAssocID="{B6EFD7CF-73BF-4540-A14B-DEBF2190C131}" presName="diagram" presStyleCnt="0">
        <dgm:presLayoutVars>
          <dgm:dir/>
          <dgm:resizeHandles val="exact"/>
        </dgm:presLayoutVars>
      </dgm:prSet>
      <dgm:spPr/>
    </dgm:pt>
    <dgm:pt modelId="{C7DD4AFB-B94E-4AE1-8332-C3D5C730A84D}" type="pres">
      <dgm:prSet presAssocID="{B6E2C5EC-6D9F-4072-8D07-93FBC6BFDD4D}" presName="node" presStyleLbl="node1" presStyleIdx="0" presStyleCnt="2" custScaleX="78596" custScaleY="115179">
        <dgm:presLayoutVars>
          <dgm:bulletEnabled val="1"/>
        </dgm:presLayoutVars>
      </dgm:prSet>
      <dgm:spPr/>
    </dgm:pt>
    <dgm:pt modelId="{5E6CF4DA-B046-4923-8CBB-F6A71CED9A44}" type="pres">
      <dgm:prSet presAssocID="{AF3F274D-207E-4C0A-A68E-A4DD5EBA4976}" presName="sibTrans" presStyleCnt="0"/>
      <dgm:spPr/>
    </dgm:pt>
    <dgm:pt modelId="{8CB99C88-7680-4C80-A33E-878A71805D03}" type="pres">
      <dgm:prSet presAssocID="{9A48FDDF-078E-4553-BA7B-15E2534CDE22}" presName="node" presStyleLbl="node1" presStyleIdx="1" presStyleCnt="2" custScaleX="85760" custScaleY="114448">
        <dgm:presLayoutVars>
          <dgm:bulletEnabled val="1"/>
        </dgm:presLayoutVars>
      </dgm:prSet>
      <dgm:spPr/>
    </dgm:pt>
  </dgm:ptLst>
  <dgm:cxnLst>
    <dgm:cxn modelId="{3E87260E-75CB-4AC5-99C0-9289D2797895}" type="presOf" srcId="{B6E2C5EC-6D9F-4072-8D07-93FBC6BFDD4D}" destId="{C7DD4AFB-B94E-4AE1-8332-C3D5C730A84D}" srcOrd="0" destOrd="0" presId="urn:microsoft.com/office/officeart/2005/8/layout/default"/>
    <dgm:cxn modelId="{7719C696-9E77-4219-BBB3-711A669B85FB}" srcId="{B6EFD7CF-73BF-4540-A14B-DEBF2190C131}" destId="{B6E2C5EC-6D9F-4072-8D07-93FBC6BFDD4D}" srcOrd="0" destOrd="0" parTransId="{4D432A33-9A6A-43FF-B8FA-ACC5AADB87B4}" sibTransId="{AF3F274D-207E-4C0A-A68E-A4DD5EBA4976}"/>
    <dgm:cxn modelId="{810EA4B7-3C78-4629-BEE5-29E10A52EF2D}" srcId="{B6EFD7CF-73BF-4540-A14B-DEBF2190C131}" destId="{9A48FDDF-078E-4553-BA7B-15E2534CDE22}" srcOrd="1" destOrd="0" parTransId="{E1B73C9C-DF41-440F-A59D-2AD2FBF6BA15}" sibTransId="{5EA11379-1F3C-44B4-A908-9A75E5E6E0D9}"/>
    <dgm:cxn modelId="{67421EBA-32CF-46ED-9909-9B8215E24676}" type="presOf" srcId="{9A48FDDF-078E-4553-BA7B-15E2534CDE22}" destId="{8CB99C88-7680-4C80-A33E-878A71805D03}" srcOrd="0" destOrd="0" presId="urn:microsoft.com/office/officeart/2005/8/layout/default"/>
    <dgm:cxn modelId="{844D39C7-79FA-4738-AADB-481DE8EB4120}" type="presOf" srcId="{B6EFD7CF-73BF-4540-A14B-DEBF2190C131}" destId="{6AB14849-B3D3-407B-A07C-A2E996026F54}" srcOrd="0" destOrd="0" presId="urn:microsoft.com/office/officeart/2005/8/layout/default"/>
    <dgm:cxn modelId="{412BFFB0-855A-4481-9309-CC61D208D74E}" type="presParOf" srcId="{6AB14849-B3D3-407B-A07C-A2E996026F54}" destId="{C7DD4AFB-B94E-4AE1-8332-C3D5C730A84D}" srcOrd="0" destOrd="0" presId="urn:microsoft.com/office/officeart/2005/8/layout/default"/>
    <dgm:cxn modelId="{91AA41D1-2159-4806-9D6A-A48E0BACA8A9}" type="presParOf" srcId="{6AB14849-B3D3-407B-A07C-A2E996026F54}" destId="{5E6CF4DA-B046-4923-8CBB-F6A71CED9A44}" srcOrd="1" destOrd="0" presId="urn:microsoft.com/office/officeart/2005/8/layout/default"/>
    <dgm:cxn modelId="{66820DC9-BF2A-422B-98AB-D99C41FED012}" type="presParOf" srcId="{6AB14849-B3D3-407B-A07C-A2E996026F54}" destId="{8CB99C88-7680-4C80-A33E-878A71805D0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52BDC-5011-4A70-848B-7ABCF0BC3496}">
      <dsp:nvSpPr>
        <dsp:cNvPr id="0" name=""/>
        <dsp:cNvSpPr/>
      </dsp:nvSpPr>
      <dsp:spPr>
        <a:xfrm>
          <a:off x="4612906" y="3475486"/>
          <a:ext cx="502546" cy="122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825"/>
              </a:lnTo>
              <a:lnTo>
                <a:pt x="502546" y="1223825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7BA6-E674-4051-9BE0-217738670BBF}">
      <dsp:nvSpPr>
        <dsp:cNvPr id="0" name=""/>
        <dsp:cNvSpPr/>
      </dsp:nvSpPr>
      <dsp:spPr>
        <a:xfrm>
          <a:off x="5907309" y="1810987"/>
          <a:ext cx="91440" cy="703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564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3470-5CB3-4854-BEDD-AEF7BC464B1A}">
      <dsp:nvSpPr>
        <dsp:cNvPr id="0" name=""/>
        <dsp:cNvSpPr/>
      </dsp:nvSpPr>
      <dsp:spPr>
        <a:xfrm>
          <a:off x="3926093" y="364307"/>
          <a:ext cx="2026935" cy="703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782"/>
              </a:lnTo>
              <a:lnTo>
                <a:pt x="2026935" y="351782"/>
              </a:lnTo>
              <a:lnTo>
                <a:pt x="2026935" y="70356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845B3-924C-B14F-8CB8-4B464675E3A5}">
      <dsp:nvSpPr>
        <dsp:cNvPr id="0" name=""/>
        <dsp:cNvSpPr/>
      </dsp:nvSpPr>
      <dsp:spPr>
        <a:xfrm>
          <a:off x="559035" y="3257666"/>
          <a:ext cx="502546" cy="27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55"/>
              </a:lnTo>
              <a:lnTo>
                <a:pt x="502546" y="2797255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75737-0156-6F43-8274-0A66741D4EB9}">
      <dsp:nvSpPr>
        <dsp:cNvPr id="0" name=""/>
        <dsp:cNvSpPr/>
      </dsp:nvSpPr>
      <dsp:spPr>
        <a:xfrm>
          <a:off x="559035" y="3257666"/>
          <a:ext cx="502546" cy="1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615"/>
              </a:lnTo>
              <a:lnTo>
                <a:pt x="502546" y="1996615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9F171-F324-4E57-BB7D-ADEE8586424C}">
      <dsp:nvSpPr>
        <dsp:cNvPr id="0" name=""/>
        <dsp:cNvSpPr/>
      </dsp:nvSpPr>
      <dsp:spPr>
        <a:xfrm>
          <a:off x="559035" y="3257666"/>
          <a:ext cx="514439" cy="861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054"/>
              </a:lnTo>
              <a:lnTo>
                <a:pt x="514439" y="861054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13D98-88C3-4098-8236-B575B842B088}">
      <dsp:nvSpPr>
        <dsp:cNvPr id="0" name=""/>
        <dsp:cNvSpPr/>
      </dsp:nvSpPr>
      <dsp:spPr>
        <a:xfrm>
          <a:off x="1853438" y="1810987"/>
          <a:ext cx="91440" cy="703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564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F9E3D-C0FA-4CA6-8871-CE1CD046F70E}">
      <dsp:nvSpPr>
        <dsp:cNvPr id="0" name=""/>
        <dsp:cNvSpPr/>
      </dsp:nvSpPr>
      <dsp:spPr>
        <a:xfrm>
          <a:off x="1899158" y="364307"/>
          <a:ext cx="2026935" cy="703564"/>
        </a:xfrm>
        <a:custGeom>
          <a:avLst/>
          <a:gdLst/>
          <a:ahLst/>
          <a:cxnLst/>
          <a:rect l="0" t="0" r="0" b="0"/>
          <a:pathLst>
            <a:path>
              <a:moveTo>
                <a:pt x="2026935" y="0"/>
              </a:moveTo>
              <a:lnTo>
                <a:pt x="2026935" y="351782"/>
              </a:lnTo>
              <a:lnTo>
                <a:pt x="0" y="351782"/>
              </a:lnTo>
              <a:lnTo>
                <a:pt x="0" y="70356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D321A-86FE-4191-92C8-3C5BE4BBF7C0}">
      <dsp:nvSpPr>
        <dsp:cNvPr id="0" name=""/>
        <dsp:cNvSpPr/>
      </dsp:nvSpPr>
      <dsp:spPr>
        <a:xfrm>
          <a:off x="2250940" y="2307"/>
          <a:ext cx="3350307" cy="36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MARCO TEÓRICO</a:t>
          </a:r>
          <a:endParaRPr lang="en-US" sz="2400" b="1" kern="1200" dirty="0"/>
        </a:p>
      </dsp:txBody>
      <dsp:txXfrm>
        <a:off x="2250940" y="2307"/>
        <a:ext cx="3350307" cy="362000"/>
      </dsp:txXfrm>
    </dsp:sp>
    <dsp:sp modelId="{B46C593D-3E0A-4A6A-AE2B-EF6643DAED7F}">
      <dsp:nvSpPr>
        <dsp:cNvPr id="0" name=""/>
        <dsp:cNvSpPr/>
      </dsp:nvSpPr>
      <dsp:spPr>
        <a:xfrm>
          <a:off x="224004" y="1067872"/>
          <a:ext cx="3350307" cy="7431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DE SOPORTE</a:t>
          </a:r>
          <a:endParaRPr lang="en-US" sz="1600" b="1" kern="1200" dirty="0"/>
        </a:p>
      </dsp:txBody>
      <dsp:txXfrm>
        <a:off x="224004" y="1067872"/>
        <a:ext cx="3350307" cy="743114"/>
      </dsp:txXfrm>
    </dsp:sp>
    <dsp:sp modelId="{D2931BD6-808A-47EF-9CDC-F00750F6A13A}">
      <dsp:nvSpPr>
        <dsp:cNvPr id="0" name=""/>
        <dsp:cNvSpPr/>
      </dsp:nvSpPr>
      <dsp:spPr>
        <a:xfrm>
          <a:off x="224004" y="2514551"/>
          <a:ext cx="3350307" cy="743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de capacitación laboral</a:t>
          </a:r>
          <a:endParaRPr lang="en-US" sz="1600" b="1" kern="1200" dirty="0"/>
        </a:p>
      </dsp:txBody>
      <dsp:txXfrm>
        <a:off x="224004" y="2514551"/>
        <a:ext cx="3350307" cy="743114"/>
      </dsp:txXfrm>
    </dsp:sp>
    <dsp:sp modelId="{D272E479-DB6B-4DE4-9C94-F561195A07B0}">
      <dsp:nvSpPr>
        <dsp:cNvPr id="0" name=""/>
        <dsp:cNvSpPr/>
      </dsp:nvSpPr>
      <dsp:spPr>
        <a:xfrm>
          <a:off x="1073474" y="3901762"/>
          <a:ext cx="2767822" cy="4339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/>
            <a:t>La capacitación laboral</a:t>
          </a:r>
        </a:p>
      </dsp:txBody>
      <dsp:txXfrm>
        <a:off x="1073474" y="3901762"/>
        <a:ext cx="2767822" cy="433915"/>
      </dsp:txXfrm>
    </dsp:sp>
    <dsp:sp modelId="{01667FA7-09D1-B045-B077-E30365AA993F}">
      <dsp:nvSpPr>
        <dsp:cNvPr id="0" name=""/>
        <dsp:cNvSpPr/>
      </dsp:nvSpPr>
      <dsp:spPr>
        <a:xfrm>
          <a:off x="1061581" y="5098710"/>
          <a:ext cx="2839217" cy="3111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0" kern="1200" noProof="0" dirty="0"/>
            <a:t>Atención al cliente</a:t>
          </a:r>
        </a:p>
      </dsp:txBody>
      <dsp:txXfrm>
        <a:off x="1061581" y="5098710"/>
        <a:ext cx="2839217" cy="311143"/>
      </dsp:txXfrm>
    </dsp:sp>
    <dsp:sp modelId="{DDB43658-76D8-0A46-9E8D-1DF9536340D6}">
      <dsp:nvSpPr>
        <dsp:cNvPr id="0" name=""/>
        <dsp:cNvSpPr/>
      </dsp:nvSpPr>
      <dsp:spPr>
        <a:xfrm>
          <a:off x="1061581" y="5899350"/>
          <a:ext cx="2815397" cy="3111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0" kern="1200" dirty="0"/>
            <a:t>Experiencia de compra</a:t>
          </a:r>
          <a:endParaRPr lang="en-US" sz="2100" b="0" kern="1200" dirty="0"/>
        </a:p>
      </dsp:txBody>
      <dsp:txXfrm>
        <a:off x="1061581" y="5899350"/>
        <a:ext cx="2815397" cy="311143"/>
      </dsp:txXfrm>
    </dsp:sp>
    <dsp:sp modelId="{3DC0FB9A-3FC5-41EE-9F32-F7F4DF861406}">
      <dsp:nvSpPr>
        <dsp:cNvPr id="0" name=""/>
        <dsp:cNvSpPr/>
      </dsp:nvSpPr>
      <dsp:spPr>
        <a:xfrm>
          <a:off x="4277876" y="1067872"/>
          <a:ext cx="3350307" cy="7431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MARCO REFERENCIAL</a:t>
          </a:r>
          <a:endParaRPr lang="en-US" sz="1600" b="1" kern="1200" dirty="0"/>
        </a:p>
      </dsp:txBody>
      <dsp:txXfrm>
        <a:off x="4277876" y="1067872"/>
        <a:ext cx="3350307" cy="743114"/>
      </dsp:txXfrm>
    </dsp:sp>
    <dsp:sp modelId="{859183A1-9A3A-457C-A5DE-9D954D7360A4}">
      <dsp:nvSpPr>
        <dsp:cNvPr id="0" name=""/>
        <dsp:cNvSpPr/>
      </dsp:nvSpPr>
      <dsp:spPr>
        <a:xfrm>
          <a:off x="4277876" y="2514551"/>
          <a:ext cx="3350307" cy="960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Mercados populares, una aproximación al mercado intuitivo en el madrugón sector San Victorino, Bogotá</a:t>
          </a:r>
          <a:endParaRPr lang="en-US" sz="1600" b="1" kern="1200" dirty="0"/>
        </a:p>
      </dsp:txBody>
      <dsp:txXfrm>
        <a:off x="4277876" y="2514551"/>
        <a:ext cx="3350307" cy="960935"/>
      </dsp:txXfrm>
    </dsp:sp>
    <dsp:sp modelId="{821B028B-7A57-4060-BF46-BB0B35A86685}">
      <dsp:nvSpPr>
        <dsp:cNvPr id="0" name=""/>
        <dsp:cNvSpPr/>
      </dsp:nvSpPr>
      <dsp:spPr>
        <a:xfrm>
          <a:off x="5115452" y="4179051"/>
          <a:ext cx="2890142" cy="10405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Pequeños comerciantes imitaron el diseño de los productos de marcas reconocidas que se distribuyen en los grandes almacenes</a:t>
          </a:r>
          <a:endParaRPr lang="en-US" sz="1600" b="0" kern="1200" dirty="0"/>
        </a:p>
      </dsp:txBody>
      <dsp:txXfrm>
        <a:off x="5115452" y="4179051"/>
        <a:ext cx="2890142" cy="1040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88835-6F65-4478-BF5E-76A7DFFCE438}">
      <dsp:nvSpPr>
        <dsp:cNvPr id="0" name=""/>
        <dsp:cNvSpPr/>
      </dsp:nvSpPr>
      <dsp:spPr>
        <a:xfrm>
          <a:off x="2351634" y="1144013"/>
          <a:ext cx="508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45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2"/>
            </a:solidFill>
          </a:endParaRPr>
        </a:p>
      </dsp:txBody>
      <dsp:txXfrm>
        <a:off x="2592333" y="1187036"/>
        <a:ext cx="26947" cy="5394"/>
      </dsp:txXfrm>
    </dsp:sp>
    <dsp:sp modelId="{28BC33A3-D73D-474D-A45E-28F78FC39D05}">
      <dsp:nvSpPr>
        <dsp:cNvPr id="0" name=""/>
        <dsp:cNvSpPr/>
      </dsp:nvSpPr>
      <dsp:spPr>
        <a:xfrm>
          <a:off x="10193" y="124815"/>
          <a:ext cx="2343240" cy="21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noProof="0" dirty="0">
              <a:solidFill>
                <a:schemeClr val="tx2"/>
              </a:solidFill>
            </a:rPr>
            <a:t>Población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b="0" kern="1200" noProof="0" dirty="0">
              <a:solidFill>
                <a:schemeClr val="tx2"/>
              </a:solidFill>
            </a:rPr>
            <a:t>Mercados populares del DMQ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noProof="0" dirty="0">
              <a:solidFill>
                <a:schemeClr val="tx2"/>
              </a:solidFill>
            </a:rPr>
            <a:t>Prueba piloto: Mercado Chiriyacu – El Recreo</a:t>
          </a:r>
        </a:p>
      </dsp:txBody>
      <dsp:txXfrm>
        <a:off x="10193" y="124815"/>
        <a:ext cx="2343240" cy="2129837"/>
      </dsp:txXfrm>
    </dsp:sp>
    <dsp:sp modelId="{4D0DE9C6-8E00-40B4-998A-A507333E261F}">
      <dsp:nvSpPr>
        <dsp:cNvPr id="0" name=""/>
        <dsp:cNvSpPr/>
      </dsp:nvSpPr>
      <dsp:spPr>
        <a:xfrm>
          <a:off x="5233820" y="1144013"/>
          <a:ext cx="508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45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2"/>
            </a:solidFill>
          </a:endParaRPr>
        </a:p>
      </dsp:txBody>
      <dsp:txXfrm>
        <a:off x="5474519" y="1187036"/>
        <a:ext cx="26947" cy="5394"/>
      </dsp:txXfrm>
    </dsp:sp>
    <dsp:sp modelId="{2C9A4E5D-1208-4A1F-BD70-C779B4D49BA2}">
      <dsp:nvSpPr>
        <dsp:cNvPr id="0" name=""/>
        <dsp:cNvSpPr/>
      </dsp:nvSpPr>
      <dsp:spPr>
        <a:xfrm>
          <a:off x="2892379" y="124815"/>
          <a:ext cx="2343240" cy="21298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2"/>
              </a:solidFill>
            </a:rPr>
            <a:t>Muestra</a:t>
          </a:r>
          <a:endParaRPr lang="en-US" sz="24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>
              <a:solidFill>
                <a:schemeClr val="tx2"/>
              </a:solidFill>
            </a:rPr>
            <a:t>Puestos de negocio de los mercados populares del DMQ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892379" y="124815"/>
        <a:ext cx="2343240" cy="2129837"/>
      </dsp:txXfrm>
    </dsp:sp>
    <dsp:sp modelId="{BA03AE9E-7077-4EA8-B8EA-296330F29E60}">
      <dsp:nvSpPr>
        <dsp:cNvPr id="0" name=""/>
        <dsp:cNvSpPr/>
      </dsp:nvSpPr>
      <dsp:spPr>
        <a:xfrm>
          <a:off x="1181813" y="2252852"/>
          <a:ext cx="5764372" cy="508345"/>
        </a:xfrm>
        <a:custGeom>
          <a:avLst/>
          <a:gdLst/>
          <a:ahLst/>
          <a:cxnLst/>
          <a:rect l="0" t="0" r="0" b="0"/>
          <a:pathLst>
            <a:path>
              <a:moveTo>
                <a:pt x="5764372" y="0"/>
              </a:moveTo>
              <a:lnTo>
                <a:pt x="5764372" y="271272"/>
              </a:lnTo>
              <a:lnTo>
                <a:pt x="0" y="271272"/>
              </a:lnTo>
              <a:lnTo>
                <a:pt x="0" y="508345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2"/>
            </a:solidFill>
          </a:endParaRPr>
        </a:p>
      </dsp:txBody>
      <dsp:txXfrm>
        <a:off x="3919262" y="2504327"/>
        <a:ext cx="289475" cy="5394"/>
      </dsp:txXfrm>
    </dsp:sp>
    <dsp:sp modelId="{D5752626-BFE8-454C-BF25-704F306CD242}">
      <dsp:nvSpPr>
        <dsp:cNvPr id="0" name=""/>
        <dsp:cNvSpPr/>
      </dsp:nvSpPr>
      <dsp:spPr>
        <a:xfrm>
          <a:off x="5774565" y="124815"/>
          <a:ext cx="2343240" cy="2129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2"/>
              </a:solidFill>
            </a:rPr>
            <a:t>Marco </a:t>
          </a:r>
          <a:r>
            <a:rPr lang="es-EC" sz="2400" b="1" kern="1200" dirty="0" err="1">
              <a:solidFill>
                <a:schemeClr val="tx2"/>
              </a:solidFill>
            </a:rPr>
            <a:t>muestral</a:t>
          </a:r>
          <a:endParaRPr lang="en-US" sz="24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>
              <a:solidFill>
                <a:schemeClr val="tx2"/>
              </a:solidFill>
            </a:rPr>
            <a:t>Listado de los mercados populares del DMQ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5774565" y="124815"/>
        <a:ext cx="2343240" cy="2129837"/>
      </dsp:txXfrm>
    </dsp:sp>
    <dsp:sp modelId="{B3C39982-BC42-4F0D-BBDE-CB3DBB4362D9}">
      <dsp:nvSpPr>
        <dsp:cNvPr id="0" name=""/>
        <dsp:cNvSpPr/>
      </dsp:nvSpPr>
      <dsp:spPr>
        <a:xfrm>
          <a:off x="2351634" y="3812796"/>
          <a:ext cx="508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45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2"/>
            </a:solidFill>
          </a:endParaRPr>
        </a:p>
      </dsp:txBody>
      <dsp:txXfrm>
        <a:off x="2592333" y="3855818"/>
        <a:ext cx="26947" cy="5394"/>
      </dsp:txXfrm>
    </dsp:sp>
    <dsp:sp modelId="{C8F4A68E-7498-44ED-B6AD-FBED0444C87B}">
      <dsp:nvSpPr>
        <dsp:cNvPr id="0" name=""/>
        <dsp:cNvSpPr/>
      </dsp:nvSpPr>
      <dsp:spPr>
        <a:xfrm>
          <a:off x="10193" y="2793597"/>
          <a:ext cx="2343240" cy="2129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2"/>
              </a:solidFill>
            </a:rPr>
            <a:t>Unidad </a:t>
          </a:r>
          <a:r>
            <a:rPr lang="es-EC" sz="2400" b="1" kern="1200" dirty="0" err="1">
              <a:solidFill>
                <a:schemeClr val="tx2"/>
              </a:solidFill>
            </a:rPr>
            <a:t>muestral</a:t>
          </a:r>
          <a:endParaRPr lang="en-US" sz="24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>
              <a:solidFill>
                <a:schemeClr val="tx2"/>
              </a:solidFill>
            </a:rPr>
            <a:t>Puestos de negocio de los mercados populares del centro de Quito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10193" y="2793597"/>
        <a:ext cx="2343240" cy="2129837"/>
      </dsp:txXfrm>
    </dsp:sp>
    <dsp:sp modelId="{0D962914-E7E5-4BF6-B8E0-1C3D8409AD49}">
      <dsp:nvSpPr>
        <dsp:cNvPr id="0" name=""/>
        <dsp:cNvSpPr/>
      </dsp:nvSpPr>
      <dsp:spPr>
        <a:xfrm>
          <a:off x="5233820" y="3812796"/>
          <a:ext cx="508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45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2"/>
            </a:solidFill>
          </a:endParaRPr>
        </a:p>
      </dsp:txBody>
      <dsp:txXfrm>
        <a:off x="5474519" y="3855818"/>
        <a:ext cx="26947" cy="5394"/>
      </dsp:txXfrm>
    </dsp:sp>
    <dsp:sp modelId="{60AF68B6-7895-41C0-91DE-8B8400812D9F}">
      <dsp:nvSpPr>
        <dsp:cNvPr id="0" name=""/>
        <dsp:cNvSpPr/>
      </dsp:nvSpPr>
      <dsp:spPr>
        <a:xfrm>
          <a:off x="2892379" y="2793597"/>
          <a:ext cx="2343240" cy="21298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2"/>
              </a:solidFill>
            </a:rPr>
            <a:t>Unidad de análisis</a:t>
          </a:r>
          <a:endParaRPr lang="en-US" sz="24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>
              <a:solidFill>
                <a:schemeClr val="tx2"/>
              </a:solidFill>
            </a:rPr>
            <a:t>Encuesta 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892379" y="2793597"/>
        <a:ext cx="2343240" cy="2129837"/>
      </dsp:txXfrm>
    </dsp:sp>
    <dsp:sp modelId="{D8F07B1E-64C8-4AB7-9E6B-F60311B8D49A}">
      <dsp:nvSpPr>
        <dsp:cNvPr id="0" name=""/>
        <dsp:cNvSpPr/>
      </dsp:nvSpPr>
      <dsp:spPr>
        <a:xfrm>
          <a:off x="5774565" y="2793597"/>
          <a:ext cx="2343240" cy="2129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>
              <a:solidFill>
                <a:schemeClr val="tx2"/>
              </a:solidFill>
            </a:rPr>
            <a:t>Unidad de observación</a:t>
          </a:r>
          <a:endParaRPr lang="en-US" sz="24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>
              <a:solidFill>
                <a:schemeClr val="tx2"/>
              </a:solidFill>
            </a:rPr>
            <a:t>Puestos de negocio del mercado Santa Clara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5774565" y="2793597"/>
        <a:ext cx="2343240" cy="2129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DE332-72C1-43ED-8F38-F331B4743CBE}">
      <dsp:nvSpPr>
        <dsp:cNvPr id="0" name=""/>
        <dsp:cNvSpPr/>
      </dsp:nvSpPr>
      <dsp:spPr>
        <a:xfrm>
          <a:off x="0" y="113579"/>
          <a:ext cx="2683636" cy="1451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Necesidad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Conocer si los mercados populares del DMQ aplican marketing o no en las actividades comerciales diarias. 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113579"/>
        <a:ext cx="2683636" cy="1451277"/>
      </dsp:txXfrm>
    </dsp:sp>
    <dsp:sp modelId="{DD061E90-D34F-4BFF-A03A-39F2EAC3DF8D}">
      <dsp:nvSpPr>
        <dsp:cNvPr id="0" name=""/>
        <dsp:cNvSpPr/>
      </dsp:nvSpPr>
      <dsp:spPr>
        <a:xfrm>
          <a:off x="2803045" y="162137"/>
          <a:ext cx="5202966" cy="24074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noProof="0" dirty="0">
              <a:solidFill>
                <a:schemeClr val="tx1"/>
              </a:solidFill>
            </a:rPr>
            <a:t>Justificación o importancia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>
              <a:solidFill>
                <a:schemeClr val="tx1"/>
              </a:solidFill>
            </a:rPr>
            <a:t>La investigación sobre la incidencia de la falta de marketing, permitirá:</a:t>
          </a:r>
          <a:endParaRPr lang="es-ES_tradnl" sz="1400" b="1" kern="1200" noProof="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>
              <a:solidFill>
                <a:schemeClr val="tx1"/>
              </a:solidFill>
            </a:rPr>
            <a:t>Determinar;</a:t>
          </a:r>
          <a:endParaRPr lang="es-ES_tradnl" sz="1400" b="1" kern="1200" noProof="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noProof="0" dirty="0">
              <a:solidFill>
                <a:schemeClr val="tx1"/>
              </a:solidFill>
            </a:rPr>
            <a:t>Elaborar;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noProof="0" dirty="0">
              <a:solidFill>
                <a:schemeClr val="tx1"/>
              </a:solidFill>
            </a:rPr>
            <a:t>Crear.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>
              <a:solidFill>
                <a:schemeClr val="tx1"/>
              </a:solidFill>
            </a:rPr>
            <a:t>Es importante analizar los puntos clave que necesitan ser reforzados como: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>
              <a:solidFill>
                <a:schemeClr val="tx1"/>
              </a:solidFill>
            </a:rPr>
            <a:t> la atención al cliente;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>
              <a:solidFill>
                <a:schemeClr val="tx1"/>
              </a:solidFill>
            </a:rPr>
            <a:t>estrategias de ventas.</a:t>
          </a:r>
        </a:p>
      </dsp:txBody>
      <dsp:txXfrm>
        <a:off x="2803045" y="162137"/>
        <a:ext cx="5202966" cy="2407403"/>
      </dsp:txXfrm>
    </dsp:sp>
    <dsp:sp modelId="{BA0B4DBA-44D8-41E9-9F75-4D0097F4CEF3}">
      <dsp:nvSpPr>
        <dsp:cNvPr id="0" name=""/>
        <dsp:cNvSpPr/>
      </dsp:nvSpPr>
      <dsp:spPr>
        <a:xfrm>
          <a:off x="0" y="2897194"/>
          <a:ext cx="2516883" cy="21472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Propósito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solidFill>
                <a:schemeClr val="tx1"/>
              </a:solidFill>
            </a:rPr>
            <a:t>Conocer si los mercados populares del DMQ realizan esfuerzos de marketing para mejorar la experiencia de compra, atraer, captar y mantener clientes satisfechos.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2897194"/>
        <a:ext cx="2516883" cy="2147266"/>
      </dsp:txXfrm>
    </dsp:sp>
    <dsp:sp modelId="{427B5AEE-44CB-4B79-8AB7-6299097F0C00}">
      <dsp:nvSpPr>
        <dsp:cNvPr id="0" name=""/>
        <dsp:cNvSpPr/>
      </dsp:nvSpPr>
      <dsp:spPr>
        <a:xfrm>
          <a:off x="2621035" y="2931273"/>
          <a:ext cx="5444236" cy="1547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solidFill>
                <a:schemeClr val="tx1"/>
              </a:solidFill>
            </a:rPr>
            <a:t>Definición del problema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solidFill>
                <a:schemeClr val="tx1"/>
              </a:solidFill>
            </a:rPr>
            <a:t>Los mercados populares se encuentran distribuidos en el norte, centro, sur y valles. 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solidFill>
                <a:schemeClr val="tx1"/>
              </a:solidFill>
            </a:rPr>
            <a:t>La expansión de supermercados, mini </a:t>
          </a:r>
          <a:r>
            <a:rPr lang="es-ES_tradnl" sz="1400" kern="1200" dirty="0" err="1">
              <a:solidFill>
                <a:schemeClr val="tx1"/>
              </a:solidFill>
            </a:rPr>
            <a:t>markets</a:t>
          </a:r>
          <a:r>
            <a:rPr lang="es-ES_tradnl" sz="1400" kern="1200" dirty="0">
              <a:solidFill>
                <a:schemeClr val="tx1"/>
              </a:solidFill>
            </a:rPr>
            <a:t> y centros comerciales ponen en riesgo la presencia de los mercados populares (Moncayo, 2009).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621035" y="2931273"/>
        <a:ext cx="5444236" cy="1547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78DC2-ADAA-4868-89FA-44135E5D70E3}">
      <dsp:nvSpPr>
        <dsp:cNvPr id="0" name=""/>
        <dsp:cNvSpPr/>
      </dsp:nvSpPr>
      <dsp:spPr>
        <a:xfrm>
          <a:off x="703613" y="389511"/>
          <a:ext cx="2885281" cy="1731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Objetivo general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solidFill>
                <a:schemeClr val="tx1"/>
              </a:solidFill>
            </a:rPr>
            <a:t>Determinar por qué los mercados populares del DMQ no aplican marketing en sus actividades diarias.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03613" y="389511"/>
        <a:ext cx="2885281" cy="1731168"/>
      </dsp:txXfrm>
    </dsp:sp>
    <dsp:sp modelId="{7B09462A-7D37-4CE1-BC08-72F3475D13E4}">
      <dsp:nvSpPr>
        <dsp:cNvPr id="0" name=""/>
        <dsp:cNvSpPr/>
      </dsp:nvSpPr>
      <dsp:spPr>
        <a:xfrm>
          <a:off x="3877423" y="379"/>
          <a:ext cx="3546962" cy="25094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Objetivos específicos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Conocer el nivel de educación que posee el personal de los mercados populares del DMQ.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Determinar si el municipio u otros organismos públicos o privados brindan capacitación al personal.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Determinar si las autoridades municipales realizan control de asepsia a los productos que se comercializan en los mercados populares del DMQ.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77423" y="379"/>
        <a:ext cx="3546962" cy="2509432"/>
      </dsp:txXfrm>
    </dsp:sp>
    <dsp:sp modelId="{D180607C-9F40-4E44-8588-B804CC637689}">
      <dsp:nvSpPr>
        <dsp:cNvPr id="0" name=""/>
        <dsp:cNvSpPr/>
      </dsp:nvSpPr>
      <dsp:spPr>
        <a:xfrm>
          <a:off x="636141" y="2798340"/>
          <a:ext cx="2885281" cy="1731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noProof="0" dirty="0">
              <a:solidFill>
                <a:schemeClr val="tx1"/>
              </a:solidFill>
            </a:rPr>
            <a:t>Hipótesis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1" kern="1200" noProof="0" dirty="0">
              <a:solidFill>
                <a:schemeClr val="tx1"/>
              </a:solidFill>
            </a:rPr>
            <a:t>H1: </a:t>
          </a:r>
          <a:r>
            <a:rPr lang="es-ES_tradnl" sz="1400" kern="1200" noProof="0" dirty="0">
              <a:solidFill>
                <a:schemeClr val="tx1"/>
              </a:solidFill>
            </a:rPr>
            <a:t>EL marketing incide en los mercados populares del DMQ. </a:t>
          </a:r>
          <a:endParaRPr lang="es-ES_tradnl" sz="1400" b="1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1" kern="1200" noProof="0" dirty="0">
              <a:solidFill>
                <a:schemeClr val="tx1"/>
              </a:solidFill>
            </a:rPr>
            <a:t>H2: </a:t>
          </a:r>
          <a:r>
            <a:rPr lang="es-ES_tradnl" sz="1400" kern="1200" noProof="0" dirty="0">
              <a:solidFill>
                <a:schemeClr val="tx1"/>
              </a:solidFill>
            </a:rPr>
            <a:t>Los mercados populares del DMQ no tienen definidas estrategias de marketing.</a:t>
          </a:r>
          <a:endParaRPr lang="es-ES_tradnl" sz="1400" b="1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1" kern="1200" noProof="0" dirty="0">
              <a:solidFill>
                <a:schemeClr val="tx1"/>
              </a:solidFill>
            </a:rPr>
            <a:t>H3: </a:t>
          </a:r>
          <a:r>
            <a:rPr lang="es-ES_tradnl" sz="1400" b="0" kern="1200" noProof="0" dirty="0">
              <a:solidFill>
                <a:schemeClr val="tx1"/>
              </a:solidFill>
            </a:rPr>
            <a:t>Experiencia de compra.</a:t>
          </a:r>
          <a:endParaRPr lang="es-ES_tradnl" sz="1400" b="1" kern="1200" noProof="0" dirty="0">
            <a:solidFill>
              <a:schemeClr val="tx1"/>
            </a:solidFill>
          </a:endParaRPr>
        </a:p>
      </dsp:txBody>
      <dsp:txXfrm>
        <a:off x="636141" y="2798340"/>
        <a:ext cx="2885281" cy="1731168"/>
      </dsp:txXfrm>
    </dsp:sp>
    <dsp:sp modelId="{A85521CB-3AEF-42D6-A411-434D41D5228B}">
      <dsp:nvSpPr>
        <dsp:cNvPr id="0" name=""/>
        <dsp:cNvSpPr/>
      </dsp:nvSpPr>
      <dsp:spPr>
        <a:xfrm>
          <a:off x="3809950" y="3057894"/>
          <a:ext cx="3681907" cy="12120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Ética del investigador 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Confidencialidad de los datos obtenidos, los cuales permitirán comprobar las hipótesis y alcanzar los objetivos establecidos.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09950" y="3057894"/>
        <a:ext cx="3681907" cy="121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34659-EFF8-41F2-8AE9-73DE8C733AAA}">
      <dsp:nvSpPr>
        <dsp:cNvPr id="0" name=""/>
        <dsp:cNvSpPr/>
      </dsp:nvSpPr>
      <dsp:spPr>
        <a:xfrm>
          <a:off x="934687" y="1073"/>
          <a:ext cx="3436366" cy="171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FASE METODOLÓGICA</a:t>
          </a:r>
          <a:endParaRPr lang="en-US" sz="3600" kern="1200" dirty="0"/>
        </a:p>
      </dsp:txBody>
      <dsp:txXfrm>
        <a:off x="985011" y="51397"/>
        <a:ext cx="3335718" cy="1617535"/>
      </dsp:txXfrm>
    </dsp:sp>
    <dsp:sp modelId="{5E89965A-8BA2-4B87-9148-784D75755055}">
      <dsp:nvSpPr>
        <dsp:cNvPr id="0" name=""/>
        <dsp:cNvSpPr/>
      </dsp:nvSpPr>
      <dsp:spPr>
        <a:xfrm>
          <a:off x="1278323" y="1719257"/>
          <a:ext cx="343636" cy="128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37"/>
              </a:lnTo>
              <a:lnTo>
                <a:pt x="343636" y="128863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908B0-BA68-4E3C-9B86-BB01BF930573}">
      <dsp:nvSpPr>
        <dsp:cNvPr id="0" name=""/>
        <dsp:cNvSpPr/>
      </dsp:nvSpPr>
      <dsp:spPr>
        <a:xfrm>
          <a:off x="1621960" y="2148803"/>
          <a:ext cx="2749093" cy="171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Investigación descriptiva mediante encuesta</a:t>
          </a:r>
          <a:endParaRPr lang="en-US" sz="2000" kern="1200" dirty="0"/>
        </a:p>
      </dsp:txBody>
      <dsp:txXfrm>
        <a:off x="1672284" y="2199127"/>
        <a:ext cx="2648445" cy="1617535"/>
      </dsp:txXfrm>
    </dsp:sp>
    <dsp:sp modelId="{1D4684B3-4443-4129-974D-8CA146019ECC}">
      <dsp:nvSpPr>
        <dsp:cNvPr id="0" name=""/>
        <dsp:cNvSpPr/>
      </dsp:nvSpPr>
      <dsp:spPr>
        <a:xfrm>
          <a:off x="1278323" y="1719257"/>
          <a:ext cx="343636" cy="343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366"/>
              </a:lnTo>
              <a:lnTo>
                <a:pt x="343636" y="3436366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BB69E-B96D-41E6-A138-4CE842B57E3E}">
      <dsp:nvSpPr>
        <dsp:cNvPr id="0" name=""/>
        <dsp:cNvSpPr/>
      </dsp:nvSpPr>
      <dsp:spPr>
        <a:xfrm>
          <a:off x="1621960" y="4296532"/>
          <a:ext cx="2749093" cy="171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Investigación de campo donde la encuesta ha brindado datos primarios sobre las variables de estudio</a:t>
          </a:r>
          <a:endParaRPr lang="en-US" sz="2000" kern="1200" dirty="0"/>
        </a:p>
      </dsp:txBody>
      <dsp:txXfrm>
        <a:off x="1672284" y="4346856"/>
        <a:ext cx="2648445" cy="1617535"/>
      </dsp:txXfrm>
    </dsp:sp>
    <dsp:sp modelId="{7B5620AC-A85C-4179-851C-272A41542876}">
      <dsp:nvSpPr>
        <dsp:cNvPr id="0" name=""/>
        <dsp:cNvSpPr/>
      </dsp:nvSpPr>
      <dsp:spPr>
        <a:xfrm>
          <a:off x="5230145" y="1073"/>
          <a:ext cx="3436366" cy="1718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Técnicas de muestreo</a:t>
          </a:r>
          <a:endParaRPr lang="en-US" sz="3600" kern="1200" dirty="0"/>
        </a:p>
      </dsp:txBody>
      <dsp:txXfrm>
        <a:off x="5280469" y="51397"/>
        <a:ext cx="3335718" cy="1617535"/>
      </dsp:txXfrm>
    </dsp:sp>
    <dsp:sp modelId="{B053DF93-3687-4E17-9DF9-BE088E713CEC}">
      <dsp:nvSpPr>
        <dsp:cNvPr id="0" name=""/>
        <dsp:cNvSpPr/>
      </dsp:nvSpPr>
      <dsp:spPr>
        <a:xfrm>
          <a:off x="5573782" y="1719257"/>
          <a:ext cx="343636" cy="128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37"/>
              </a:lnTo>
              <a:lnTo>
                <a:pt x="343636" y="128863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C9E4C-69F9-421D-8AA3-4A3E6C2C0A68}">
      <dsp:nvSpPr>
        <dsp:cNvPr id="0" name=""/>
        <dsp:cNvSpPr/>
      </dsp:nvSpPr>
      <dsp:spPr>
        <a:xfrm>
          <a:off x="5917419" y="2148803"/>
          <a:ext cx="2749093" cy="171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Muestreo probabilístico estratificado, muestreo aleatorio estratificado</a:t>
          </a:r>
          <a:endParaRPr lang="en-US" sz="2000" kern="1200" dirty="0"/>
        </a:p>
      </dsp:txBody>
      <dsp:txXfrm>
        <a:off x="5967743" y="2199127"/>
        <a:ext cx="2648445" cy="1617535"/>
      </dsp:txXfrm>
    </dsp:sp>
    <dsp:sp modelId="{87017462-1C10-480C-B665-E70B32E495F6}">
      <dsp:nvSpPr>
        <dsp:cNvPr id="0" name=""/>
        <dsp:cNvSpPr/>
      </dsp:nvSpPr>
      <dsp:spPr>
        <a:xfrm>
          <a:off x="5573782" y="1719257"/>
          <a:ext cx="343636" cy="343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366"/>
              </a:lnTo>
              <a:lnTo>
                <a:pt x="343636" y="3436366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137CF-8A8D-4DA2-B9AE-4011F04D3754}">
      <dsp:nvSpPr>
        <dsp:cNvPr id="0" name=""/>
        <dsp:cNvSpPr/>
      </dsp:nvSpPr>
      <dsp:spPr>
        <a:xfrm>
          <a:off x="5917419" y="4296532"/>
          <a:ext cx="2749093" cy="171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Dividir a la población en estratos </a:t>
          </a:r>
          <a:endParaRPr lang="en-US" sz="2000" kern="1200" dirty="0"/>
        </a:p>
      </dsp:txBody>
      <dsp:txXfrm>
        <a:off x="5967743" y="4346856"/>
        <a:ext cx="2648445" cy="1617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D4AFB-B94E-4AE1-8332-C3D5C730A84D}">
      <dsp:nvSpPr>
        <dsp:cNvPr id="0" name=""/>
        <dsp:cNvSpPr/>
      </dsp:nvSpPr>
      <dsp:spPr>
        <a:xfrm>
          <a:off x="17139" y="2195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El Mercado Santa Clara cuenta con una ubicación privilegiada.</a:t>
          </a:r>
          <a:endParaRPr lang="en-US" sz="1400" kern="1200" dirty="0"/>
        </a:p>
      </dsp:txBody>
      <dsp:txXfrm>
        <a:off x="17139" y="2195"/>
        <a:ext cx="3994423" cy="1696037"/>
      </dsp:txXfrm>
    </dsp:sp>
    <dsp:sp modelId="{3F0FFACB-7817-4358-9BDE-E04EFF0499A0}">
      <dsp:nvSpPr>
        <dsp:cNvPr id="0" name=""/>
        <dsp:cNvSpPr/>
      </dsp:nvSpPr>
      <dsp:spPr>
        <a:xfrm>
          <a:off x="4294236" y="2195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Clientes e ingresos diarios</a:t>
          </a:r>
          <a:endParaRPr lang="en-US" sz="1400" kern="1200" dirty="0"/>
        </a:p>
      </dsp:txBody>
      <dsp:txXfrm>
        <a:off x="4294236" y="2195"/>
        <a:ext cx="3994423" cy="1696037"/>
      </dsp:txXfrm>
    </dsp:sp>
    <dsp:sp modelId="{70A09565-40A9-4046-A26E-C0DFCC4ACA58}">
      <dsp:nvSpPr>
        <dsp:cNvPr id="0" name=""/>
        <dsp:cNvSpPr/>
      </dsp:nvSpPr>
      <dsp:spPr>
        <a:xfrm>
          <a:off x="17139" y="1980906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La organización de los mercados populares del DMQ es buena. Añadir capacitación, atención al cliente.</a:t>
          </a:r>
          <a:endParaRPr lang="en-US" sz="1400" kern="1200" dirty="0"/>
        </a:p>
      </dsp:txBody>
      <dsp:txXfrm>
        <a:off x="17139" y="1980906"/>
        <a:ext cx="3994423" cy="1696037"/>
      </dsp:txXfrm>
    </dsp:sp>
    <dsp:sp modelId="{F827013D-19C1-4746-87C0-A10D3F74EDC9}">
      <dsp:nvSpPr>
        <dsp:cNvPr id="0" name=""/>
        <dsp:cNvSpPr/>
      </dsp:nvSpPr>
      <dsp:spPr>
        <a:xfrm>
          <a:off x="4294236" y="1980906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Existe una mediana correlación y deseo de ser capacitados por la Universidad de las Fuerzas Armadas-ESPE. </a:t>
          </a:r>
          <a:endParaRPr lang="en-US" sz="1400" kern="1200" dirty="0"/>
        </a:p>
      </dsp:txBody>
      <dsp:txXfrm>
        <a:off x="4294236" y="1980906"/>
        <a:ext cx="3994423" cy="1696037"/>
      </dsp:txXfrm>
    </dsp:sp>
    <dsp:sp modelId="{87A60FA5-084D-4D94-8CDB-55250DEDC7AD}">
      <dsp:nvSpPr>
        <dsp:cNvPr id="0" name=""/>
        <dsp:cNvSpPr/>
      </dsp:nvSpPr>
      <dsp:spPr>
        <a:xfrm>
          <a:off x="17139" y="3959616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El Plan de Marketing</a:t>
          </a:r>
          <a:endParaRPr lang="en-US" sz="1400" kern="1200" dirty="0"/>
        </a:p>
      </dsp:txBody>
      <dsp:txXfrm>
        <a:off x="17139" y="3959616"/>
        <a:ext cx="3994423" cy="1696037"/>
      </dsp:txXfrm>
    </dsp:sp>
    <dsp:sp modelId="{5537C988-5ADB-4919-8A40-DD312AE9D7CC}">
      <dsp:nvSpPr>
        <dsp:cNvPr id="0" name=""/>
        <dsp:cNvSpPr/>
      </dsp:nvSpPr>
      <dsp:spPr>
        <a:xfrm>
          <a:off x="4294236" y="3959616"/>
          <a:ext cx="3994423" cy="1696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Etapa de madurez del Mercado Santa Clara</a:t>
          </a:r>
          <a:endParaRPr lang="en-US" sz="1400" kern="1200" dirty="0"/>
        </a:p>
      </dsp:txBody>
      <dsp:txXfrm>
        <a:off x="4294236" y="3959616"/>
        <a:ext cx="3994423" cy="1696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D4AFB-B94E-4AE1-8332-C3D5C730A84D}">
      <dsp:nvSpPr>
        <dsp:cNvPr id="0" name=""/>
        <dsp:cNvSpPr/>
      </dsp:nvSpPr>
      <dsp:spPr>
        <a:xfrm>
          <a:off x="2150" y="1183742"/>
          <a:ext cx="3742140" cy="3290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La administración del Mercado Santa Clara debe mantener comunicación constante con las autoridades municipales, en especial con el alcalde de Quito y la policía nacional, para asegurar que el sector sea un lugar seguro y agradable para los clientes del mercado.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Establecer un vínculo con la Universidad de las Fuerzas Armadas-ESPE para la creación de un proyecto de vinculación con la sociedad, donde los estudiantes de carreras administrativas, con la finalidad de cumplir las horas necesarias, capacitaran a los socios del mercado.</a:t>
          </a:r>
          <a:endParaRPr lang="en-US" sz="1400" kern="1200" dirty="0"/>
        </a:p>
      </dsp:txBody>
      <dsp:txXfrm>
        <a:off x="2150" y="1183742"/>
        <a:ext cx="3742140" cy="3290365"/>
      </dsp:txXfrm>
    </dsp:sp>
    <dsp:sp modelId="{8CB99C88-7680-4C80-A33E-878A71805D03}">
      <dsp:nvSpPr>
        <dsp:cNvPr id="0" name=""/>
        <dsp:cNvSpPr/>
      </dsp:nvSpPr>
      <dsp:spPr>
        <a:xfrm>
          <a:off x="4220414" y="1194183"/>
          <a:ext cx="4083235" cy="3269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De ser el caso, el plan de marketing permitirá solventar falencias de ventas, producto, precios, distribución, adecuación del punto de venta, comunicación interna y externa y fidelización de los grupos de interés.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Implementar estrategias de Marketing Digital, mediante el manejo de redes sociales y la administración de una página web, como medio de comunicación entre socios y para mantener informado a los consumidores sobre la variedad de productos y de noticias de interés. </a:t>
          </a:r>
          <a:endParaRPr lang="en-US" sz="1400" kern="1200" dirty="0"/>
        </a:p>
      </dsp:txBody>
      <dsp:txXfrm>
        <a:off x="4220414" y="1194183"/>
        <a:ext cx="4083235" cy="326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4174770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3908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61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7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85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575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4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39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46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97037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1758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6A1FA07A-0324-4D3F-B69B-F9669C1CAD8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1570E66-9198-4216-8F2B-6A7D4E76C6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5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32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pos="702" userDrawn="1">
          <p15:clr>
            <a:srgbClr val="F26B43"/>
          </p15:clr>
        </p15:guide>
        <p15:guide id="10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2"/>
          <a:stretch/>
        </p:blipFill>
        <p:spPr>
          <a:xfrm>
            <a:off x="5642042" y="0"/>
            <a:ext cx="3501957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DA177-001E-5A41-A91E-2A371E5B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7" y="0"/>
            <a:ext cx="542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250032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UNIVARIADO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600" b="1" dirty="0">
                <a:solidFill>
                  <a:srgbClr val="C00000"/>
                </a:solidFill>
              </a:rPr>
              <a:t>¿Cómo califica la organización del mercado en general?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10" y="2671948"/>
            <a:ext cx="5399418" cy="3706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5711289" y="1940504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EJECUTIVO</a:t>
            </a:r>
            <a:endParaRPr lang="en-US" sz="1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963613" y="1940504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COMPARATIVO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346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250032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UNIVARIADO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>
                <a:solidFill>
                  <a:srgbClr val="C00000"/>
                </a:solidFill>
              </a:rPr>
              <a:t>¿Qué productos considera que son los que más se venden?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260027" y="1939266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EJECUTIVO</a:t>
            </a:r>
            <a:endParaRPr lang="en-US" sz="1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381848" y="1939266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COMPARATIVO</a:t>
            </a:r>
            <a:endParaRPr lang="en-US" sz="1800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00" y="2662086"/>
            <a:ext cx="5764387" cy="3738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959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250032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UNIVARIADO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>
                <a:solidFill>
                  <a:srgbClr val="C00000"/>
                </a:solidFill>
              </a:rPr>
              <a:t>¿Le gustaría recibir capacitación por parte de la Universidad de las Fuerzas Armadas – ESPE?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35563" y="2400300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EJECUTIVO</a:t>
            </a:r>
            <a:endParaRPr lang="en-US" sz="1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153619" y="2400300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COMPARATIVO</a:t>
            </a:r>
            <a:endParaRPr lang="en-US" sz="1800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2" y="3087584"/>
            <a:ext cx="5815816" cy="3396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769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688" y="347974"/>
            <a:ext cx="7923211" cy="14859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C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CROSSTAB</a:t>
            </a: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TABLA DE CONTINGENCIA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039233"/>
              </p:ext>
            </p:extLst>
          </p:nvPr>
        </p:nvGraphicFramePr>
        <p:xfrm>
          <a:off x="801689" y="1912515"/>
          <a:ext cx="8132761" cy="287324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3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602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Count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205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¿Tiene conocimiento en el área de Marketing?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0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SI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2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¿Ha recibido capacitación en atención al cliente?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SI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2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3353594" y="5254966"/>
            <a:ext cx="3028950" cy="40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/>
              <a:t>ANÁLISIS EJECUTIVO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774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33350"/>
            <a:ext cx="7200900" cy="1485900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C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BIVARIADO</a:t>
            </a:r>
            <a:br>
              <a:rPr lang="es-EC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ANOVA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1323975"/>
            <a:ext cx="8248650" cy="1076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1600" b="1" dirty="0"/>
              <a:t>Ho: </a:t>
            </a:r>
            <a:r>
              <a:rPr lang="es-ES_tradnl" sz="1600" dirty="0"/>
              <a:t>Si existe relación entre si ¿Ha recibido capacitación en atención al cliente? vs ¿Cuántos clientes en promedio a la semana compran en su local?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s-ES_tradnl" sz="1600" b="1" dirty="0"/>
              <a:t>Ha: </a:t>
            </a:r>
            <a:r>
              <a:rPr lang="es-ES_tradnl" sz="1600" dirty="0"/>
              <a:t>No existe relación entre si ¿Ha recibido capacitación en atención al cliente? vs ¿Cuántos clientes en promedio a la semana compran en su local?</a:t>
            </a:r>
            <a:endParaRPr lang="en-US" sz="1600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1" y="2648197"/>
            <a:ext cx="7194466" cy="2462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878779" y="5325813"/>
            <a:ext cx="7728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 algn="just">
              <a:spcAft>
                <a:spcPts val="1000"/>
              </a:spcAft>
            </a:pPr>
            <a:r>
              <a:rPr lang="es-ES_tradnl" dirty="0">
                <a:solidFill>
                  <a:schemeClr val="tx2"/>
                </a:solidFill>
                <a:latin typeface="+mn-lt"/>
                <a:cs typeface="+mn-cs"/>
              </a:rPr>
              <a:t>Una vez realizado el cruce entre las preguntas ¿Ha recibido capacitación en atención al cliente? vs ¿Cuántos clientes en promedio a la semana compran en su local? Se observa que el cálculo del nivel de significancia se encuentra en la zona de aceptación 0.014 &lt; 0.005 por consiguiente se acepta la hipótesis alternativa, se evidencia comparación y relación entre las dos variables de estudio, a una mayor capacitación mejor atención a sus clientes, notándose una relación viable.  </a:t>
            </a:r>
            <a:endParaRPr lang="en-US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8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209550"/>
            <a:ext cx="7200900" cy="1485900"/>
          </a:xfrm>
        </p:spPr>
        <p:txBody>
          <a:bodyPr/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C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CORRELACIÓN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810620"/>
              </p:ext>
            </p:extLst>
          </p:nvPr>
        </p:nvGraphicFramePr>
        <p:xfrm>
          <a:off x="897329" y="1695450"/>
          <a:ext cx="7789863" cy="28974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730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¿Considera que capacitarse en temas de marketing puede ayudar en el incremento de sus ventas?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¿Le gustaría recibir capacitación por parte de la Universidad de las Fuerzas Armadas-ESPE?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0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¿Considera que capacitarse en temas de marketing puede ayudar en el incremento de sus ventas?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Pearson Correlation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,574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Sig. (2-tailed)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0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¿Le gustaría recibir capacitación por parte de la Universidad de las Fuerzas Armadas-ESPE?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Pearson Correlation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,574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Sig. (2-tailed)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4" y="4867275"/>
            <a:ext cx="4922714" cy="1133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690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200900" cy="1485900"/>
          </a:xfrm>
        </p:spPr>
        <p:txBody>
          <a:bodyPr/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C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BIVARIADO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CUADRADO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50" y="1647825"/>
            <a:ext cx="8343900" cy="1276350"/>
          </a:xfrm>
        </p:spPr>
        <p:txBody>
          <a:bodyPr>
            <a:noAutofit/>
          </a:bodyPr>
          <a:lstStyle/>
          <a:p>
            <a:r>
              <a:rPr lang="es-ES_tradnl" sz="1600" b="1" dirty="0"/>
              <a:t>Ho: </a:t>
            </a:r>
            <a:r>
              <a:rPr lang="es-ES_tradnl" sz="1600" dirty="0"/>
              <a:t>si el género, ¿Cómo califica la organización del mercado en general? y ¿Cuáles temas de marketing son de su interés? es mayor a 0,05 rechazo H0. </a:t>
            </a:r>
            <a:endParaRPr lang="en-US" sz="1600" dirty="0"/>
          </a:p>
          <a:p>
            <a:r>
              <a:rPr lang="es-ES_tradnl" sz="1600" b="1" dirty="0"/>
              <a:t>H1: </a:t>
            </a:r>
            <a:r>
              <a:rPr lang="es-ES_tradnl" sz="1600" dirty="0"/>
              <a:t>si el género, ¿Cómo califica la organización del mercado en general? y ¿Cuáles temas de marketing son de su interés? es menor a 0,05 acepto H0.</a:t>
            </a:r>
            <a:endParaRPr lang="en-US" sz="1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28275"/>
              </p:ext>
            </p:extLst>
          </p:nvPr>
        </p:nvGraphicFramePr>
        <p:xfrm>
          <a:off x="666750" y="2924175"/>
          <a:ext cx="8077199" cy="18379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Género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¿Cómo califica la organización del mercado en general?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¿Cuáles temas de marketing son de su interés?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Chi-cuadrado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2,925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29,575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8,971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gl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Sig. Asin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0,041*100= 4,1%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0,003*100=0,3%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0,030*100=3%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61" y="4917171"/>
            <a:ext cx="6574478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137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4987" y="318838"/>
            <a:ext cx="8393029" cy="709863"/>
          </a:xfrm>
        </p:spPr>
        <p:txBody>
          <a:bodyPr>
            <a:noAutofit/>
          </a:bodyPr>
          <a:lstStyle/>
          <a:p>
            <a:r>
              <a:rPr lang="es-EC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3</a:t>
            </a:r>
            <a:br>
              <a:rPr lang="es-EC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TÉCNICO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52" y="318838"/>
            <a:ext cx="5345997" cy="643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76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36195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4</a:t>
            </a:r>
            <a:b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Y PROPUESTA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MERCADEO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051" y="2078183"/>
            <a:ext cx="4527220" cy="227834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AC1E3-711B-454E-8783-46E4500E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1" y="4356529"/>
            <a:ext cx="4702629" cy="2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6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91879"/>
              </p:ext>
            </p:extLst>
          </p:nvPr>
        </p:nvGraphicFramePr>
        <p:xfrm>
          <a:off x="735775" y="552450"/>
          <a:ext cx="8267699" cy="239263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251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0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MARKETING MIX PARA EL MERCADO POPULAR SANTA CLARA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PRODUCTO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PRECIO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PLAZA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PROMOCIÓN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5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Imagen, asepsia de productos.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Uniforme e identificación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Experiencia de compra</a:t>
                      </a: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Costo - Beneficio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Precios económicos.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Infraestructura, imagen corporativa.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Eficiencia</a:t>
                      </a:r>
                      <a:endParaRPr lang="en-US" sz="1600" dirty="0">
                        <a:effectLst/>
                      </a:endParaRPr>
                    </a:p>
                  </a:txBody>
                  <a:tcPr marL="59690" marR="596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Página web, comunicación.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Manejo de redes sociales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EB30E1B0-9184-A043-9ED9-B263A49FE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459732"/>
              </p:ext>
            </p:extLst>
          </p:nvPr>
        </p:nvGraphicFramePr>
        <p:xfrm>
          <a:off x="735775" y="3708321"/>
          <a:ext cx="8267700" cy="244281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251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743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PRODUCTO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PRECIO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PLAZA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PROMOCIÓN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9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b="0" dirty="0">
                          <a:effectLst/>
                        </a:rPr>
                        <a:t>Yapa, seguridad, taxis, piropeo : experiencia de compra integral.  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b="0" dirty="0">
                          <a:effectLst/>
                        </a:rPr>
                        <a:t>Control de frescura en los alimentos.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Productos nuevos –estrategias.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Aceptación del producto</a:t>
                      </a:r>
                      <a:endParaRPr lang="en-US" sz="1400" dirty="0">
                        <a:effectLst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" sz="1600" dirty="0">
                          <a:effectLst/>
                        </a:rPr>
                        <a:t>Ubicación de productos con mayor demanda.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Capacitación en </a:t>
                      </a:r>
                      <a:r>
                        <a:rPr lang="es-ES_tradnl" sz="1600" dirty="0" err="1">
                          <a:effectLst/>
                        </a:rPr>
                        <a:t>Merchandising</a:t>
                      </a:r>
                      <a:r>
                        <a:rPr lang="es-ES_tradnl" sz="16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Proveedores - calidad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" sz="1600" dirty="0">
                          <a:effectLst/>
                        </a:rPr>
                        <a:t>Eventos – Afianzar vínculos.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1600" dirty="0">
                          <a:effectLst/>
                        </a:rPr>
                        <a:t>Evento para recaudación de fondos.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2" marR="497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9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27" y="330869"/>
            <a:ext cx="9601200" cy="7098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CAPÍTLO 1</a:t>
            </a:r>
            <a:b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MERCADOS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TIANGUIS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DEDE73-483E-0644-9CB7-DF1171C80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455" y="1649293"/>
            <a:ext cx="3698044" cy="408557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08208C-1181-654A-9BF3-4755BE9C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5" y="2017431"/>
            <a:ext cx="4321704" cy="41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038" y="228600"/>
            <a:ext cx="7200900" cy="1485900"/>
          </a:xfrm>
        </p:spPr>
        <p:txBody>
          <a:bodyPr/>
          <a:lstStyle/>
          <a:p>
            <a:r>
              <a:rPr lang="es-EC" b="1" dirty="0">
                <a:solidFill>
                  <a:srgbClr val="002060"/>
                </a:solidFill>
              </a:rPr>
              <a:t>CONCLUSIONES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187913"/>
              </p:ext>
            </p:extLst>
          </p:nvPr>
        </p:nvGraphicFramePr>
        <p:xfrm>
          <a:off x="704850" y="990600"/>
          <a:ext cx="830580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90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038" y="228600"/>
            <a:ext cx="7200900" cy="1485900"/>
          </a:xfrm>
        </p:spPr>
        <p:txBody>
          <a:bodyPr/>
          <a:lstStyle/>
          <a:p>
            <a:r>
              <a:rPr lang="es-EC" b="1" dirty="0">
                <a:solidFill>
                  <a:srgbClr val="C00000"/>
                </a:solidFill>
              </a:rPr>
              <a:t>RECOMENDACIONES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84574"/>
              </p:ext>
            </p:extLst>
          </p:nvPr>
        </p:nvGraphicFramePr>
        <p:xfrm>
          <a:off x="704850" y="990600"/>
          <a:ext cx="830580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55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GRACIAS POR SU ATENCIÓN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0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066827"/>
              </p:ext>
            </p:extLst>
          </p:nvPr>
        </p:nvGraphicFramePr>
        <p:xfrm>
          <a:off x="704850" y="190501"/>
          <a:ext cx="8229600" cy="64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1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1999" y="330869"/>
            <a:ext cx="8373979" cy="7098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2</a:t>
            </a:r>
            <a:b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CUALITATIVA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10305246"/>
              </p:ext>
            </p:extLst>
          </p:nvPr>
        </p:nvGraphicFramePr>
        <p:xfrm>
          <a:off x="761999" y="1543050"/>
          <a:ext cx="812800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97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2949" y="330869"/>
            <a:ext cx="8393029" cy="7098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2</a:t>
            </a:r>
            <a:b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CUALITATIVA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50263643"/>
              </p:ext>
            </p:extLst>
          </p:nvPr>
        </p:nvGraphicFramePr>
        <p:xfrm>
          <a:off x="742949" y="1470638"/>
          <a:ext cx="8128000" cy="504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4939463" y="167227"/>
            <a:ext cx="3935328" cy="1071023"/>
            <a:chOff x="4745536" y="0"/>
            <a:chExt cx="2053620" cy="1303412"/>
          </a:xfrm>
        </p:grpSpPr>
        <p:sp>
          <p:nvSpPr>
            <p:cNvPr id="7" name="Rectángulo 6"/>
            <p:cNvSpPr/>
            <p:nvPr/>
          </p:nvSpPr>
          <p:spPr>
            <a:xfrm>
              <a:off x="4745536" y="0"/>
              <a:ext cx="2053620" cy="130341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4745536" y="0"/>
              <a:ext cx="2053620" cy="130341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>
                  <a:solidFill>
                    <a:schemeClr val="tx1"/>
                  </a:solidFill>
                </a:rPr>
                <a:t>Problema</a:t>
              </a:r>
              <a:endParaRPr lang="en-US" sz="20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>
                  <a:solidFill>
                    <a:schemeClr val="tx1"/>
                  </a:solidFill>
                </a:rPr>
                <a:t>Incidencia de la falta de marketing en los mercados populares del DMQ. 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04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1999" y="330869"/>
            <a:ext cx="8373979" cy="7098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2</a:t>
            </a:r>
            <a:br>
              <a:rPr lang="es-EC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CUALITATIVA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22084703"/>
              </p:ext>
            </p:extLst>
          </p:nvPr>
        </p:nvGraphicFramePr>
        <p:xfrm>
          <a:off x="508000" y="1756610"/>
          <a:ext cx="8128000" cy="452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0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9717"/>
              </p:ext>
            </p:extLst>
          </p:nvPr>
        </p:nvGraphicFramePr>
        <p:xfrm>
          <a:off x="-152400" y="481263"/>
          <a:ext cx="9601200" cy="601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39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763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TAMAÑO DE LA MUESTRA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665612"/>
              </p:ext>
            </p:extLst>
          </p:nvPr>
        </p:nvGraphicFramePr>
        <p:xfrm>
          <a:off x="1028700" y="1524000"/>
          <a:ext cx="7200900" cy="30441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0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Nivel de Confianza: 95% = 1,96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Universo: 578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Probabilidad a Favor: 0,8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q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Probabilidad en Contra: 0,2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Error de Estimación: 5% = 0,05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Tamaño de la Muestra: 172,49 ~ </a:t>
                      </a:r>
                      <a:r>
                        <a:rPr lang="es-ES_tradnl" sz="2000" b="1" dirty="0">
                          <a:solidFill>
                            <a:srgbClr val="FF0000"/>
                          </a:solidFill>
                          <a:effectLst/>
                        </a:rPr>
                        <a:t>173 encuestas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833515" y="4823089"/>
                <a:ext cx="3971046" cy="1166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𝑷𝑸𝑵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𝑷𝑸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15" y="4823089"/>
                <a:ext cx="3971046" cy="1166601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9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TAMAÑO DE LA MUESTRA</a:t>
            </a:r>
            <a:br>
              <a:rPr lang="es-EC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 estratos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28700" y="2286000"/>
                <a:ext cx="7200900" cy="4000500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s-EC" sz="2400" b="1" dirty="0"/>
                  <a:t>NH1= Mercado La Magdalena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s-ES_tradnl" sz="24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s-ES_trad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𝒆𝒏𝒄𝒖𝒆𝒔𝒕𝒂𝒔</m:t>
                    </m:r>
                  </m:oMath>
                </a14:m>
                <a:endParaRPr lang="en-US" sz="2400" dirty="0"/>
              </a:p>
              <a:p>
                <a:pPr lvl="0"/>
                <a:r>
                  <a:rPr lang="es-EC" sz="2400" b="1" dirty="0"/>
                  <a:t>NH2= Mercado de Santa Clara</a:t>
                </a:r>
                <a:r>
                  <a:rPr lang="es-EC" sz="2400" dirty="0"/>
                  <a:t> 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s-ES_tradnl" sz="24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s-EC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𝟕𝟖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𝒆𝒏𝒄𝒖𝒆𝒔𝒕𝒂𝒔</m:t>
                    </m:r>
                  </m:oMath>
                </a14:m>
                <a:endParaRPr lang="es-EC" sz="2400" dirty="0"/>
              </a:p>
              <a:p>
                <a:pPr lvl="0"/>
                <a:r>
                  <a:rPr lang="es-EC" sz="2400" b="1" dirty="0"/>
                  <a:t>NH3= Mercado Central</a:t>
                </a:r>
              </a:p>
              <a:p>
                <a:pPr lvl="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s-ES_tradnl" sz="24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_tradnl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s-ES_trad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_tradnl" sz="2400" b="1" i="1">
                        <a:latin typeface="Cambria Math" panose="02040503050406030204" pitchFamily="18" charset="0"/>
                      </a:rPr>
                      <m:t>𝒆𝒏𝒄𝒖𝒆𝒔𝒕𝒂𝒔</m:t>
                    </m:r>
                  </m:oMath>
                </a14:m>
                <a:endParaRPr lang="es-EC" sz="2400" b="1" dirty="0"/>
              </a:p>
              <a:p>
                <a:pPr lvl="0"/>
                <a:endParaRPr lang="en-U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2286000"/>
                <a:ext cx="7200900" cy="4000500"/>
              </a:xfrm>
              <a:blipFill>
                <a:blip r:embed="rId2"/>
                <a:stretch>
                  <a:fillRect l="-1056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9114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557</TotalTime>
  <Words>1271</Words>
  <Application>Microsoft Macintosh PowerPoint</Application>
  <PresentationFormat>On-screen Show (4:3)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Times New Roman</vt:lpstr>
      <vt:lpstr>Wingdings</vt:lpstr>
      <vt:lpstr>Crop</vt:lpstr>
      <vt:lpstr>PowerPoint Presentation</vt:lpstr>
      <vt:lpstr>CAPÍTLO 1 MERCADOS TIANGUIS</vt:lpstr>
      <vt:lpstr>PowerPoint Presentation</vt:lpstr>
      <vt:lpstr>CAPÍTULO 2 FASE CUALITATIVA</vt:lpstr>
      <vt:lpstr>CAPÍTULO 2 FASE CUALITATIVA</vt:lpstr>
      <vt:lpstr>CAPÍTULO 2 FASE CUALITATIVA</vt:lpstr>
      <vt:lpstr>PowerPoint Presentation</vt:lpstr>
      <vt:lpstr>TAMAÑO DE LA MUESTRA </vt:lpstr>
      <vt:lpstr>TAMAÑO DE LA MUESTRA Formación de estratos</vt:lpstr>
      <vt:lpstr>ANÁLISIS UNIVARIADO ¿Cómo califica la organización del mercado en general? </vt:lpstr>
      <vt:lpstr>ANÁLISIS UNIVARIADO ¿Qué productos considera que son los que más se venden?</vt:lpstr>
      <vt:lpstr>ANÁLISIS UNIVARIADO ¿Le gustaría recibir capacitación por parte de la Universidad de las Fuerzas Armadas – ESPE?</vt:lpstr>
      <vt:lpstr>ANÁLISIS BIVARIADO CROSSTAB O TABLA DE CONTINGENCIA</vt:lpstr>
      <vt:lpstr>ANÁLISIS BIVARIADO ANÁLISIS ANOVA</vt:lpstr>
      <vt:lpstr>ANÁLISIS BIVARIADO CORRELACIÓN</vt:lpstr>
      <vt:lpstr>ANÁLISIS BIVARIADO CHI CUADRADO</vt:lpstr>
      <vt:lpstr>CAPÍTULO 3 ESTUDIO TÉCNICO</vt:lpstr>
      <vt:lpstr>CAPÍTULO 4 ESTRATEGIAS Y PROPUESTA PLAN DE MERCADEO</vt:lpstr>
      <vt:lpstr>PowerPoint Presentation</vt:lpstr>
      <vt:lpstr>CONCLUSIONES</vt:lpstr>
      <vt:lpstr>RECOMENDACIONES</vt:lpstr>
      <vt:lpstr>GRACIAS POR SU ATENCIÓN 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Mariani Mazon</dc:creator>
  <cp:keywords/>
  <dc:description/>
  <cp:lastModifiedBy>Carlos Bustamante</cp:lastModifiedBy>
  <cp:revision>57</cp:revision>
  <cp:lastPrinted>2018-06-29T21:50:05Z</cp:lastPrinted>
  <dcterms:modified xsi:type="dcterms:W3CDTF">2018-08-31T01:47:00Z</dcterms:modified>
  <cp:category/>
</cp:coreProperties>
</file>