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8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9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0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  <p:sldMasterId id="2147483670" r:id="rId2"/>
  </p:sldMasterIdLst>
  <p:notesMasterIdLst>
    <p:notesMasterId r:id="rId42"/>
  </p:notesMasterIdLst>
  <p:handoutMasterIdLst>
    <p:handoutMasterId r:id="rId43"/>
  </p:handoutMasterIdLst>
  <p:sldIdLst>
    <p:sldId id="431" r:id="rId3"/>
    <p:sldId id="433" r:id="rId4"/>
    <p:sldId id="524" r:id="rId5"/>
    <p:sldId id="291" r:id="rId6"/>
    <p:sldId id="434" r:id="rId7"/>
    <p:sldId id="525" r:id="rId8"/>
    <p:sldId id="368" r:id="rId9"/>
    <p:sldId id="526" r:id="rId10"/>
    <p:sldId id="511" r:id="rId11"/>
    <p:sldId id="512" r:id="rId12"/>
    <p:sldId id="513" r:id="rId13"/>
    <p:sldId id="514" r:id="rId14"/>
    <p:sldId id="515" r:id="rId15"/>
    <p:sldId id="516" r:id="rId16"/>
    <p:sldId id="517" r:id="rId17"/>
    <p:sldId id="374" r:id="rId18"/>
    <p:sldId id="504" r:id="rId19"/>
    <p:sldId id="506" r:id="rId20"/>
    <p:sldId id="505" r:id="rId21"/>
    <p:sldId id="507" r:id="rId22"/>
    <p:sldId id="508" r:id="rId23"/>
    <p:sldId id="509" r:id="rId24"/>
    <p:sldId id="510" r:id="rId25"/>
    <p:sldId id="529" r:id="rId26"/>
    <p:sldId id="530" r:id="rId27"/>
    <p:sldId id="531" r:id="rId28"/>
    <p:sldId id="527" r:id="rId29"/>
    <p:sldId id="518" r:id="rId30"/>
    <p:sldId id="519" r:id="rId31"/>
    <p:sldId id="520" r:id="rId32"/>
    <p:sldId id="521" r:id="rId33"/>
    <p:sldId id="522" r:id="rId34"/>
    <p:sldId id="523" r:id="rId35"/>
    <p:sldId id="528" r:id="rId36"/>
    <p:sldId id="533" r:id="rId37"/>
    <p:sldId id="535" r:id="rId38"/>
    <p:sldId id="536" r:id="rId39"/>
    <p:sldId id="537" r:id="rId40"/>
    <p:sldId id="532" r:id="rId41"/>
  </p:sldIdLst>
  <p:sldSz cx="9144000" cy="6858000" type="screen4x3"/>
  <p:notesSz cx="9296400" cy="70104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2A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Estilo oscuro 1 - Énfasis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71"/>
  </p:normalViewPr>
  <p:slideViewPr>
    <p:cSldViewPr>
      <p:cViewPr varScale="1">
        <p:scale>
          <a:sx n="60" d="100"/>
          <a:sy n="60" d="100"/>
        </p:scale>
        <p:origin x="62" y="6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/>
      <dgm:spPr>
        <a:noFill/>
        <a:ln>
          <a:solidFill>
            <a:srgbClr val="FF0000"/>
          </a:solidFill>
        </a:ln>
      </dgm:spPr>
      <dgm:t>
        <a:bodyPr/>
        <a:lstStyle/>
        <a:p>
          <a:pPr algn="ctr"/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Temario</a:t>
          </a:r>
          <a:endParaRPr lang="es-E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350BBD-0C18-4831-8E7C-F16A45935431}">
      <dgm:prSet phldrT="[Texto]"/>
      <dgm:spPr/>
      <dgm:t>
        <a:bodyPr/>
        <a:lstStyle/>
        <a:p>
          <a:pPr algn="just"/>
          <a:r>
            <a:rPr lang="es-ES" b="0" dirty="0" smtClean="0">
              <a:latin typeface="Arial" panose="020B0604020202020204" pitchFamily="34" charset="0"/>
              <a:cs typeface="Arial" panose="020B0604020202020204" pitchFamily="34" charset="0"/>
            </a:rPr>
            <a:t>Objetivo del Proyecto</a:t>
          </a:r>
          <a:endParaRPr lang="es-ES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EFD120-7370-4236-A1C8-805476443644}" type="parTrans" cxnId="{5A0BE935-2E16-4ECD-979E-C3DFA916FC51}">
      <dgm:prSet/>
      <dgm:spPr/>
      <dgm:t>
        <a:bodyPr/>
        <a:lstStyle/>
        <a:p>
          <a:pPr algn="just"/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6DC11A-92A1-4BB0-B5D0-334054FBA32C}" type="sibTrans" cxnId="{5A0BE935-2E16-4ECD-979E-C3DFA916FC51}">
      <dgm:prSet/>
      <dgm:spPr/>
      <dgm:t>
        <a:bodyPr/>
        <a:lstStyle/>
        <a:p>
          <a:pPr algn="just"/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2939F9-7280-4511-BE69-5F61642D7447}">
      <dgm:prSet phldrT="[Texto]"/>
      <dgm:spPr/>
      <dgm:t>
        <a:bodyPr/>
        <a:lstStyle/>
        <a:p>
          <a:pPr algn="just"/>
          <a:r>
            <a:rPr lang="es-ES" b="0" dirty="0" smtClean="0">
              <a:latin typeface="Arial" panose="020B0604020202020204" pitchFamily="34" charset="0"/>
              <a:cs typeface="Arial" panose="020B0604020202020204" pitchFamily="34" charset="0"/>
            </a:rPr>
            <a:t>Desarrollo del Proyecto</a:t>
          </a:r>
          <a:endParaRPr lang="es-ES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1C5BB5-7A5E-4C20-AA66-04B9A5CD3ACE}" type="parTrans" cxnId="{D92DA903-8CC1-43A2-B09E-A8C77B0FB14E}">
      <dgm:prSet/>
      <dgm:spPr/>
      <dgm:t>
        <a:bodyPr/>
        <a:lstStyle/>
        <a:p>
          <a:pPr algn="just"/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5F7601-CC58-4274-B5F1-7D01DB8C46B7}" type="sibTrans" cxnId="{D92DA903-8CC1-43A2-B09E-A8C77B0FB14E}">
      <dgm:prSet/>
      <dgm:spPr/>
      <dgm:t>
        <a:bodyPr/>
        <a:lstStyle/>
        <a:p>
          <a:pPr algn="just"/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FDA7BC-9D9E-4563-AFA5-F2AD24C00043}">
      <dgm:prSet phldrT="[Texto]"/>
      <dgm:spPr/>
      <dgm:t>
        <a:bodyPr/>
        <a:lstStyle/>
        <a:p>
          <a:pPr algn="just"/>
          <a:r>
            <a:rPr lang="es-EC" b="0" noProof="0" dirty="0" smtClean="0">
              <a:latin typeface="Arial" panose="020B0604020202020204" pitchFamily="34" charset="0"/>
              <a:cs typeface="Arial" panose="020B0604020202020204" pitchFamily="34" charset="0"/>
            </a:rPr>
            <a:t>Antecedentes</a:t>
          </a:r>
          <a:endParaRPr lang="es-EC" b="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0133F6-7971-4915-A8BA-CA3103B79ED1}" type="parTrans" cxnId="{1630F0C7-A5F3-46CD-A2E1-C4E0BFD2D149}">
      <dgm:prSet/>
      <dgm:spPr/>
      <dgm:t>
        <a:bodyPr/>
        <a:lstStyle/>
        <a:p>
          <a:pPr algn="just"/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244FDE-F95C-4C22-93F5-A0B1C08D08D8}" type="sibTrans" cxnId="{1630F0C7-A5F3-46CD-A2E1-C4E0BFD2D149}">
      <dgm:prSet/>
      <dgm:spPr/>
      <dgm:t>
        <a:bodyPr/>
        <a:lstStyle/>
        <a:p>
          <a:pPr algn="just"/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44EE87-4E5C-435C-A0B6-4AB97134428D}">
      <dgm:prSet phldrT="[Texto]"/>
      <dgm:spPr/>
      <dgm:t>
        <a:bodyPr/>
        <a:lstStyle/>
        <a:p>
          <a:pPr algn="just"/>
          <a:r>
            <a:rPr lang="es-EC" b="0" dirty="0" smtClean="0">
              <a:latin typeface="Arial" panose="020B0604020202020204" pitchFamily="34" charset="0"/>
              <a:cs typeface="Arial" panose="020B0604020202020204" pitchFamily="34" charset="0"/>
            </a:rPr>
            <a:t>Conclusiones y Recomendaciones</a:t>
          </a:r>
          <a:endParaRPr lang="es-ES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3F2994-D82C-4B81-9129-0038CF1C2CC3}" type="parTrans" cxnId="{04AEF7DB-DD50-47E1-9CC0-659E3D128954}">
      <dgm:prSet/>
      <dgm:spPr/>
      <dgm:t>
        <a:bodyPr/>
        <a:lstStyle/>
        <a:p>
          <a:pPr algn="just"/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E9C08-E330-4994-A848-7B1B8AF30F79}" type="sibTrans" cxnId="{04AEF7DB-DD50-47E1-9CC0-659E3D128954}">
      <dgm:prSet/>
      <dgm:spPr/>
      <dgm:t>
        <a:bodyPr/>
        <a:lstStyle/>
        <a:p>
          <a:pPr algn="just"/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EB72BE-84CC-4BC2-979B-64E4F756CBC9}">
      <dgm:prSet phldrT="[Texto]"/>
      <dgm:spPr/>
      <dgm:t>
        <a:bodyPr/>
        <a:lstStyle/>
        <a:p>
          <a:pPr algn="just"/>
          <a:r>
            <a:rPr lang="es-ES" b="0" dirty="0" smtClean="0">
              <a:latin typeface="Arial" panose="020B0604020202020204" pitchFamily="34" charset="0"/>
              <a:cs typeface="Arial" panose="020B0604020202020204" pitchFamily="34" charset="0"/>
            </a:rPr>
            <a:t>Resultados</a:t>
          </a:r>
          <a:endParaRPr lang="es-ES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DD3ED6-D4C5-4367-B2B5-DACDA2663FB3}" type="parTrans" cxnId="{0302C144-4185-4ACC-9546-FBB2A325D389}">
      <dgm:prSet/>
      <dgm:spPr/>
      <dgm:t>
        <a:bodyPr/>
        <a:lstStyle/>
        <a:p>
          <a:pPr algn="just"/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8E0067-805C-4F5D-87A9-58634CFF188E}" type="sibTrans" cxnId="{0302C144-4185-4ACC-9546-FBB2A325D389}">
      <dgm:prSet/>
      <dgm:spPr/>
      <dgm:t>
        <a:bodyPr/>
        <a:lstStyle/>
        <a:p>
          <a:pPr algn="just"/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  <dgm:t>
        <a:bodyPr/>
        <a:lstStyle/>
        <a:p>
          <a:endParaRPr lang="es-EC"/>
        </a:p>
      </dgm:t>
    </dgm:pt>
    <dgm:pt modelId="{D21DF85A-45CA-4CE0-B0ED-CF4615475EE0}" type="pres">
      <dgm:prSet presAssocID="{CB9964DC-5E01-4879-9733-CDEE2AB1D1F7}" presName="rootComposite" presStyleCnt="0"/>
      <dgm:spPr/>
      <dgm:t>
        <a:bodyPr/>
        <a:lstStyle/>
        <a:p>
          <a:endParaRPr lang="es-EC"/>
        </a:p>
      </dgm:t>
    </dgm:pt>
    <dgm:pt modelId="{ECB1CA3E-26B8-4A39-AEF8-6F06E506D3C7}" type="pres">
      <dgm:prSet presAssocID="{CB9964DC-5E01-4879-9733-CDEE2AB1D1F7}" presName="rootText" presStyleLbl="node1" presStyleIdx="0" presStyleCnt="1" custScaleX="612257" custLinFactX="-57852" custLinFactNeighborX="-100000" custLinFactNeighborY="14799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  <dgm:t>
        <a:bodyPr/>
        <a:lstStyle/>
        <a:p>
          <a:endParaRPr lang="es-EC"/>
        </a:p>
      </dgm:t>
    </dgm:pt>
    <dgm:pt modelId="{F1A1C3EC-9FDA-40DC-AD9D-4B78A8DDA8CF}" type="pres">
      <dgm:prSet presAssocID="{450133F6-7971-4915-A8BA-CA3103B79ED1}" presName="Name13" presStyleLbl="parChTrans1D2" presStyleIdx="0" presStyleCnt="5"/>
      <dgm:spPr/>
      <dgm:t>
        <a:bodyPr/>
        <a:lstStyle/>
        <a:p>
          <a:endParaRPr lang="es-ES"/>
        </a:p>
      </dgm:t>
    </dgm:pt>
    <dgm:pt modelId="{A8BC2022-0B33-4F44-87DF-B9C426C23DDD}" type="pres">
      <dgm:prSet presAssocID="{50FDA7BC-9D9E-4563-AFA5-F2AD24C00043}" presName="childText" presStyleLbl="bgAcc1" presStyleIdx="0" presStyleCnt="5" custScaleX="7424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C3DDF9-8D78-42AC-8AD1-4E929A97D46F}" type="pres">
      <dgm:prSet presAssocID="{66EFD120-7370-4236-A1C8-805476443644}" presName="Name13" presStyleLbl="parChTrans1D2" presStyleIdx="1" presStyleCnt="5"/>
      <dgm:spPr/>
      <dgm:t>
        <a:bodyPr/>
        <a:lstStyle/>
        <a:p>
          <a:endParaRPr lang="es-ES"/>
        </a:p>
      </dgm:t>
    </dgm:pt>
    <dgm:pt modelId="{33DB687E-6F14-4652-B35A-51688E08CDBC}" type="pres">
      <dgm:prSet presAssocID="{E9350BBD-0C18-4831-8E7C-F16A45935431}" presName="childText" presStyleLbl="bgAcc1" presStyleIdx="1" presStyleCnt="5" custScaleX="739626" custScaleY="9594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BAF606-1EF3-453E-96E5-3F9D63C26FA1}" type="pres">
      <dgm:prSet presAssocID="{2B1C5BB5-7A5E-4C20-AA66-04B9A5CD3ACE}" presName="Name13" presStyleLbl="parChTrans1D2" presStyleIdx="2" presStyleCnt="5"/>
      <dgm:spPr/>
      <dgm:t>
        <a:bodyPr/>
        <a:lstStyle/>
        <a:p>
          <a:endParaRPr lang="es-EC"/>
        </a:p>
      </dgm:t>
    </dgm:pt>
    <dgm:pt modelId="{6454035E-4A66-4BC7-8D5F-153821E064C8}" type="pres">
      <dgm:prSet presAssocID="{FA2939F9-7280-4511-BE69-5F61642D7447}" presName="childText" presStyleLbl="bgAcc1" presStyleIdx="2" presStyleCnt="5" custScaleX="73962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6745A1-9F11-4A6F-89F7-2867D588ABDF}" type="pres">
      <dgm:prSet presAssocID="{F6DD3ED6-D4C5-4367-B2B5-DACDA2663FB3}" presName="Name13" presStyleLbl="parChTrans1D2" presStyleIdx="3" presStyleCnt="5"/>
      <dgm:spPr/>
      <dgm:t>
        <a:bodyPr/>
        <a:lstStyle/>
        <a:p>
          <a:endParaRPr lang="es-ES"/>
        </a:p>
      </dgm:t>
    </dgm:pt>
    <dgm:pt modelId="{822F8235-6821-4773-91C1-2D7DF878C29A}" type="pres">
      <dgm:prSet presAssocID="{9FEB72BE-84CC-4BC2-979B-64E4F756CBC9}" presName="childText" presStyleLbl="bgAcc1" presStyleIdx="3" presStyleCnt="5" custScaleX="73977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3FC4B2-923F-4FD7-9840-FCE7157190EE}" type="pres">
      <dgm:prSet presAssocID="{AD3F2994-D82C-4B81-9129-0038CF1C2CC3}" presName="Name13" presStyleLbl="parChTrans1D2" presStyleIdx="4" presStyleCnt="5"/>
      <dgm:spPr/>
      <dgm:t>
        <a:bodyPr/>
        <a:lstStyle/>
        <a:p>
          <a:endParaRPr lang="es-EC"/>
        </a:p>
      </dgm:t>
    </dgm:pt>
    <dgm:pt modelId="{2CBC183C-742C-43A5-9808-4FB8CE323BDA}" type="pres">
      <dgm:prSet presAssocID="{BC44EE87-4E5C-435C-A0B6-4AB97134428D}" presName="childText" presStyleLbl="bgAcc1" presStyleIdx="4" presStyleCnt="5" custScaleX="7424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92DA903-8CC1-43A2-B09E-A8C77B0FB14E}" srcId="{CB9964DC-5E01-4879-9733-CDEE2AB1D1F7}" destId="{FA2939F9-7280-4511-BE69-5F61642D7447}" srcOrd="2" destOrd="0" parTransId="{2B1C5BB5-7A5E-4C20-AA66-04B9A5CD3ACE}" sibTransId="{825F7601-CC58-4274-B5F1-7D01DB8C46B7}"/>
    <dgm:cxn modelId="{04AEF7DB-DD50-47E1-9CC0-659E3D128954}" srcId="{CB9964DC-5E01-4879-9733-CDEE2AB1D1F7}" destId="{BC44EE87-4E5C-435C-A0B6-4AB97134428D}" srcOrd="4" destOrd="0" parTransId="{AD3F2994-D82C-4B81-9129-0038CF1C2CC3}" sibTransId="{1EDE9C08-E330-4994-A848-7B1B8AF30F79}"/>
    <dgm:cxn modelId="{4CF91D6B-8AFF-4AF2-BAB6-604607CD4FAF}" type="presOf" srcId="{9FEB72BE-84CC-4BC2-979B-64E4F756CBC9}" destId="{822F8235-6821-4773-91C1-2D7DF878C29A}" srcOrd="0" destOrd="0" presId="urn:microsoft.com/office/officeart/2005/8/layout/hierarchy3"/>
    <dgm:cxn modelId="{A0864FB3-A5D3-491F-92D3-D1DF8915E867}" type="presOf" srcId="{FA2939F9-7280-4511-BE69-5F61642D7447}" destId="{6454035E-4A66-4BC7-8D5F-153821E064C8}" srcOrd="0" destOrd="0" presId="urn:microsoft.com/office/officeart/2005/8/layout/hierarchy3"/>
    <dgm:cxn modelId="{B24657A5-71B7-4091-9926-2906B5956B84}" type="presOf" srcId="{450133F6-7971-4915-A8BA-CA3103B79ED1}" destId="{F1A1C3EC-9FDA-40DC-AD9D-4B78A8DDA8CF}" srcOrd="0" destOrd="0" presId="urn:microsoft.com/office/officeart/2005/8/layout/hierarchy3"/>
    <dgm:cxn modelId="{8D1D7634-01BC-4C19-B831-1CF72DB399C1}" type="presOf" srcId="{BC44EE87-4E5C-435C-A0B6-4AB97134428D}" destId="{2CBC183C-742C-43A5-9808-4FB8CE323BDA}" srcOrd="0" destOrd="0" presId="urn:microsoft.com/office/officeart/2005/8/layout/hierarchy3"/>
    <dgm:cxn modelId="{0302C144-4185-4ACC-9546-FBB2A325D389}" srcId="{CB9964DC-5E01-4879-9733-CDEE2AB1D1F7}" destId="{9FEB72BE-84CC-4BC2-979B-64E4F756CBC9}" srcOrd="3" destOrd="0" parTransId="{F6DD3ED6-D4C5-4367-B2B5-DACDA2663FB3}" sibTransId="{9F8E0067-805C-4F5D-87A9-58634CFF188E}"/>
    <dgm:cxn modelId="{3DD4A293-3812-43DA-BB93-E5148CF75400}" type="presOf" srcId="{AD3F2994-D82C-4B81-9129-0038CF1C2CC3}" destId="{143FC4B2-923F-4FD7-9840-FCE7157190EE}" srcOrd="0" destOrd="0" presId="urn:microsoft.com/office/officeart/2005/8/layout/hierarchy3"/>
    <dgm:cxn modelId="{8FEF20B2-466E-4296-A431-6ED3C047AA9D}" type="presOf" srcId="{7061F2FC-F2AB-4DE3-98B0-886576B4E2C6}" destId="{D433476B-D68D-4328-ADAC-B2895D3D50CF}" srcOrd="0" destOrd="0" presId="urn:microsoft.com/office/officeart/2005/8/layout/hierarchy3"/>
    <dgm:cxn modelId="{96A7CE36-474B-4B3C-9B44-7C9289FB768F}" type="presOf" srcId="{2B1C5BB5-7A5E-4C20-AA66-04B9A5CD3ACE}" destId="{2DBAF606-1EF3-453E-96E5-3F9D63C26FA1}" srcOrd="0" destOrd="0" presId="urn:microsoft.com/office/officeart/2005/8/layout/hierarchy3"/>
    <dgm:cxn modelId="{200D860E-BF6D-4364-B566-121A08D7A566}" type="presOf" srcId="{CB9964DC-5E01-4879-9733-CDEE2AB1D1F7}" destId="{ECB1CA3E-26B8-4A39-AEF8-6F06E506D3C7}" srcOrd="0" destOrd="0" presId="urn:microsoft.com/office/officeart/2005/8/layout/hierarchy3"/>
    <dgm:cxn modelId="{074205A2-86C7-4C5A-9712-E742CB920B96}" type="presOf" srcId="{CB9964DC-5E01-4879-9733-CDEE2AB1D1F7}" destId="{C7DDC059-89DD-4F99-A10D-9C975D60C8D8}" srcOrd="1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FEACF0D4-C5E2-410B-94D7-AC44646F4381}" type="presOf" srcId="{50FDA7BC-9D9E-4563-AFA5-F2AD24C00043}" destId="{A8BC2022-0B33-4F44-87DF-B9C426C23DDD}" srcOrd="0" destOrd="0" presId="urn:microsoft.com/office/officeart/2005/8/layout/hierarchy3"/>
    <dgm:cxn modelId="{05DA4A9E-F509-4358-B86D-D95AD1233442}" type="presOf" srcId="{66EFD120-7370-4236-A1C8-805476443644}" destId="{E1C3DDF9-8D78-42AC-8AD1-4E929A97D46F}" srcOrd="0" destOrd="0" presId="urn:microsoft.com/office/officeart/2005/8/layout/hierarchy3"/>
    <dgm:cxn modelId="{5A0BE935-2E16-4ECD-979E-C3DFA916FC51}" srcId="{CB9964DC-5E01-4879-9733-CDEE2AB1D1F7}" destId="{E9350BBD-0C18-4831-8E7C-F16A45935431}" srcOrd="1" destOrd="0" parTransId="{66EFD120-7370-4236-A1C8-805476443644}" sibTransId="{F16DC11A-92A1-4BB0-B5D0-334054FBA32C}"/>
    <dgm:cxn modelId="{2F67A81E-20E1-4F90-8EF7-E1B6AC48615C}" type="presOf" srcId="{E9350BBD-0C18-4831-8E7C-F16A45935431}" destId="{33DB687E-6F14-4652-B35A-51688E08CDBC}" srcOrd="0" destOrd="0" presId="urn:microsoft.com/office/officeart/2005/8/layout/hierarchy3"/>
    <dgm:cxn modelId="{1630F0C7-A5F3-46CD-A2E1-C4E0BFD2D149}" srcId="{CB9964DC-5E01-4879-9733-CDEE2AB1D1F7}" destId="{50FDA7BC-9D9E-4563-AFA5-F2AD24C00043}" srcOrd="0" destOrd="0" parTransId="{450133F6-7971-4915-A8BA-CA3103B79ED1}" sibTransId="{13244FDE-F95C-4C22-93F5-A0B1C08D08D8}"/>
    <dgm:cxn modelId="{778BF71A-3366-4D76-B023-50AA41B42FFC}" type="presOf" srcId="{F6DD3ED6-D4C5-4367-B2B5-DACDA2663FB3}" destId="{2D6745A1-9F11-4A6F-89F7-2867D588ABDF}" srcOrd="0" destOrd="0" presId="urn:microsoft.com/office/officeart/2005/8/layout/hierarchy3"/>
    <dgm:cxn modelId="{DC8B9DAF-A27E-4B16-BAB7-5FDD0A083B8B}" type="presParOf" srcId="{D433476B-D68D-4328-ADAC-B2895D3D50CF}" destId="{1E58A3BC-F1F7-40EE-89AA-32E802ED4BF7}" srcOrd="0" destOrd="0" presId="urn:microsoft.com/office/officeart/2005/8/layout/hierarchy3"/>
    <dgm:cxn modelId="{3A2A823D-2917-4CA1-84D1-3F42001B6844}" type="presParOf" srcId="{1E58A3BC-F1F7-40EE-89AA-32E802ED4BF7}" destId="{D21DF85A-45CA-4CE0-B0ED-CF4615475EE0}" srcOrd="0" destOrd="0" presId="urn:microsoft.com/office/officeart/2005/8/layout/hierarchy3"/>
    <dgm:cxn modelId="{97E14481-3279-459F-95A3-EFA2706FB877}" type="presParOf" srcId="{D21DF85A-45CA-4CE0-B0ED-CF4615475EE0}" destId="{ECB1CA3E-26B8-4A39-AEF8-6F06E506D3C7}" srcOrd="0" destOrd="0" presId="urn:microsoft.com/office/officeart/2005/8/layout/hierarchy3"/>
    <dgm:cxn modelId="{C335BA65-BCA5-43F2-A493-3C6D176CB4B5}" type="presParOf" srcId="{D21DF85A-45CA-4CE0-B0ED-CF4615475EE0}" destId="{C7DDC059-89DD-4F99-A10D-9C975D60C8D8}" srcOrd="1" destOrd="0" presId="urn:microsoft.com/office/officeart/2005/8/layout/hierarchy3"/>
    <dgm:cxn modelId="{FE62D3CA-96F1-4BB4-9962-A5A2CD35ED29}" type="presParOf" srcId="{1E58A3BC-F1F7-40EE-89AA-32E802ED4BF7}" destId="{F784BE88-3DB9-4E87-AFCA-2ED0BF00DEA1}" srcOrd="1" destOrd="0" presId="urn:microsoft.com/office/officeart/2005/8/layout/hierarchy3"/>
    <dgm:cxn modelId="{393FDD96-5D28-4943-8592-22E4EF7FD48B}" type="presParOf" srcId="{F784BE88-3DB9-4E87-AFCA-2ED0BF00DEA1}" destId="{F1A1C3EC-9FDA-40DC-AD9D-4B78A8DDA8CF}" srcOrd="0" destOrd="0" presId="urn:microsoft.com/office/officeart/2005/8/layout/hierarchy3"/>
    <dgm:cxn modelId="{A8832986-B033-4A46-B436-A8363CDE650E}" type="presParOf" srcId="{F784BE88-3DB9-4E87-AFCA-2ED0BF00DEA1}" destId="{A8BC2022-0B33-4F44-87DF-B9C426C23DDD}" srcOrd="1" destOrd="0" presId="urn:microsoft.com/office/officeart/2005/8/layout/hierarchy3"/>
    <dgm:cxn modelId="{456B986A-74E7-4518-BBF9-17E15570A0A5}" type="presParOf" srcId="{F784BE88-3DB9-4E87-AFCA-2ED0BF00DEA1}" destId="{E1C3DDF9-8D78-42AC-8AD1-4E929A97D46F}" srcOrd="2" destOrd="0" presId="urn:microsoft.com/office/officeart/2005/8/layout/hierarchy3"/>
    <dgm:cxn modelId="{5C36CCC5-EA08-4E01-AF02-EDA81866CDBA}" type="presParOf" srcId="{F784BE88-3DB9-4E87-AFCA-2ED0BF00DEA1}" destId="{33DB687E-6F14-4652-B35A-51688E08CDBC}" srcOrd="3" destOrd="0" presId="urn:microsoft.com/office/officeart/2005/8/layout/hierarchy3"/>
    <dgm:cxn modelId="{9A814EAC-AE97-415B-AD73-0541639F485F}" type="presParOf" srcId="{F784BE88-3DB9-4E87-AFCA-2ED0BF00DEA1}" destId="{2DBAF606-1EF3-453E-96E5-3F9D63C26FA1}" srcOrd="4" destOrd="0" presId="urn:microsoft.com/office/officeart/2005/8/layout/hierarchy3"/>
    <dgm:cxn modelId="{293ECA76-20A1-49A2-B046-29097ABC23DB}" type="presParOf" srcId="{F784BE88-3DB9-4E87-AFCA-2ED0BF00DEA1}" destId="{6454035E-4A66-4BC7-8D5F-153821E064C8}" srcOrd="5" destOrd="0" presId="urn:microsoft.com/office/officeart/2005/8/layout/hierarchy3"/>
    <dgm:cxn modelId="{1A678CE6-5F0D-4310-93F8-D27A6D883E5C}" type="presParOf" srcId="{F784BE88-3DB9-4E87-AFCA-2ED0BF00DEA1}" destId="{2D6745A1-9F11-4A6F-89F7-2867D588ABDF}" srcOrd="6" destOrd="0" presId="urn:microsoft.com/office/officeart/2005/8/layout/hierarchy3"/>
    <dgm:cxn modelId="{A7450AE5-252C-4F26-8D03-F8A3357C0B06}" type="presParOf" srcId="{F784BE88-3DB9-4E87-AFCA-2ED0BF00DEA1}" destId="{822F8235-6821-4773-91C1-2D7DF878C29A}" srcOrd="7" destOrd="0" presId="urn:microsoft.com/office/officeart/2005/8/layout/hierarchy3"/>
    <dgm:cxn modelId="{E61E87FA-A63D-495A-B5D1-BE049234F92E}" type="presParOf" srcId="{F784BE88-3DB9-4E87-AFCA-2ED0BF00DEA1}" destId="{143FC4B2-923F-4FD7-9840-FCE7157190EE}" srcOrd="8" destOrd="0" presId="urn:microsoft.com/office/officeart/2005/8/layout/hierarchy3"/>
    <dgm:cxn modelId="{AFC6CCFD-84A1-4EA1-84F4-855E2F48797C}" type="presParOf" srcId="{F784BE88-3DB9-4E87-AFCA-2ED0BF00DEA1}" destId="{2CBC183C-742C-43A5-9808-4FB8CE323BDA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C" sz="2400" b="1" noProof="0" dirty="0" smtClean="0">
              <a:latin typeface="Arial" panose="020B0604020202020204" pitchFamily="34" charset="0"/>
              <a:cs typeface="Arial" panose="020B0604020202020204" pitchFamily="34" charset="0"/>
            </a:rPr>
            <a:t>Reconstrucción 3D</a:t>
          </a:r>
          <a:endParaRPr lang="es-ES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18D6FB-81FB-4B82-998A-1E623B74324E}">
      <dgm:prSet custT="1"/>
      <dgm:spPr/>
      <dgm:t>
        <a:bodyPr/>
        <a:lstStyle/>
        <a:p>
          <a:pPr algn="just"/>
          <a:r>
            <a:rPr lang="es-ES" sz="2400" dirty="0" smtClean="0">
              <a:latin typeface="Arial" panose="020B0604020202020204" pitchFamily="34" charset="0"/>
              <a:cs typeface="Arial" panose="020B0604020202020204" pitchFamily="34" charset="0"/>
            </a:rPr>
            <a:t>Sistema simplificado</a:t>
          </a:r>
          <a:endParaRPr lang="es-EC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9DBCD8-7D95-4782-8911-B6625EF022D0}" type="parTrans" cxnId="{FBF63E4E-EBC4-47ED-91EE-1F5248D3D65D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EFEF38-A5A3-4146-9DE1-A1D19C2EBC35}" type="sibTrans" cxnId="{FBF63E4E-EBC4-47ED-91EE-1F5248D3D65D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  <dgm:t>
        <a:bodyPr/>
        <a:lstStyle/>
        <a:p>
          <a:endParaRPr lang="es-EC"/>
        </a:p>
      </dgm:t>
    </dgm:pt>
    <dgm:pt modelId="{D21DF85A-45CA-4CE0-B0ED-CF4615475EE0}" type="pres">
      <dgm:prSet presAssocID="{CB9964DC-5E01-4879-9733-CDEE2AB1D1F7}" presName="rootComposite" presStyleCnt="0"/>
      <dgm:spPr/>
      <dgm:t>
        <a:bodyPr/>
        <a:lstStyle/>
        <a:p>
          <a:endParaRPr lang="es-EC"/>
        </a:p>
      </dgm:t>
    </dgm:pt>
    <dgm:pt modelId="{ECB1CA3E-26B8-4A39-AEF8-6F06E506D3C7}" type="pres">
      <dgm:prSet presAssocID="{CB9964DC-5E01-4879-9733-CDEE2AB1D1F7}" presName="rootText" presStyleLbl="node1" presStyleIdx="0" presStyleCnt="1" custScaleX="520877" custScaleY="72883" custLinFactNeighborX="8624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  <dgm:t>
        <a:bodyPr/>
        <a:lstStyle/>
        <a:p>
          <a:endParaRPr lang="es-EC"/>
        </a:p>
      </dgm:t>
    </dgm:pt>
    <dgm:pt modelId="{3B232C25-664F-422D-B97A-CAF05399CB53}" type="pres">
      <dgm:prSet presAssocID="{E79DBCD8-7D95-4782-8911-B6625EF022D0}" presName="Name13" presStyleLbl="parChTrans1D2" presStyleIdx="0" presStyleCnt="1"/>
      <dgm:spPr/>
      <dgm:t>
        <a:bodyPr/>
        <a:lstStyle/>
        <a:p>
          <a:endParaRPr lang="es-EC"/>
        </a:p>
      </dgm:t>
    </dgm:pt>
    <dgm:pt modelId="{7985E9AF-6781-48FB-BC82-2B6BAF5AA047}" type="pres">
      <dgm:prSet presAssocID="{3418D6FB-81FB-4B82-998A-1E623B74324E}" presName="childText" presStyleLbl="bgAcc1" presStyleIdx="0" presStyleCnt="1" custScaleX="653218" custLinFactNeighborX="10177" custLinFactNeighborY="-114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B502E98-87CD-4CAD-AB18-2C03EDFF733C}" type="presOf" srcId="{CB9964DC-5E01-4879-9733-CDEE2AB1D1F7}" destId="{ECB1CA3E-26B8-4A39-AEF8-6F06E506D3C7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FBF63E4E-EBC4-47ED-91EE-1F5248D3D65D}" srcId="{CB9964DC-5E01-4879-9733-CDEE2AB1D1F7}" destId="{3418D6FB-81FB-4B82-998A-1E623B74324E}" srcOrd="0" destOrd="0" parTransId="{E79DBCD8-7D95-4782-8911-B6625EF022D0}" sibTransId="{50EFEF38-A5A3-4146-9DE1-A1D19C2EBC35}"/>
    <dgm:cxn modelId="{397D82DB-1477-4A7A-8776-F88D1DED9D4D}" type="presOf" srcId="{CB9964DC-5E01-4879-9733-CDEE2AB1D1F7}" destId="{C7DDC059-89DD-4F99-A10D-9C975D60C8D8}" srcOrd="1" destOrd="0" presId="urn:microsoft.com/office/officeart/2005/8/layout/hierarchy3"/>
    <dgm:cxn modelId="{328E5C29-B385-4650-9F9C-C21DC53D5002}" type="presOf" srcId="{E79DBCD8-7D95-4782-8911-B6625EF022D0}" destId="{3B232C25-664F-422D-B97A-CAF05399CB53}" srcOrd="0" destOrd="0" presId="urn:microsoft.com/office/officeart/2005/8/layout/hierarchy3"/>
    <dgm:cxn modelId="{CF635A1E-FA9E-4FAA-BE7C-C6EB03BB7C29}" type="presOf" srcId="{3418D6FB-81FB-4B82-998A-1E623B74324E}" destId="{7985E9AF-6781-48FB-BC82-2B6BAF5AA047}" srcOrd="0" destOrd="0" presId="urn:microsoft.com/office/officeart/2005/8/layout/hierarchy3"/>
    <dgm:cxn modelId="{DA4CB98D-8415-4324-9BF1-E6D1FBC339A5}" type="presOf" srcId="{7061F2FC-F2AB-4DE3-98B0-886576B4E2C6}" destId="{D433476B-D68D-4328-ADAC-B2895D3D50CF}" srcOrd="0" destOrd="0" presId="urn:microsoft.com/office/officeart/2005/8/layout/hierarchy3"/>
    <dgm:cxn modelId="{8C004075-FC2B-413A-8D11-D5920CBA5B92}" type="presParOf" srcId="{D433476B-D68D-4328-ADAC-B2895D3D50CF}" destId="{1E58A3BC-F1F7-40EE-89AA-32E802ED4BF7}" srcOrd="0" destOrd="0" presId="urn:microsoft.com/office/officeart/2005/8/layout/hierarchy3"/>
    <dgm:cxn modelId="{C2F41EF4-1008-4B7A-93AF-CBCAA6F7B37E}" type="presParOf" srcId="{1E58A3BC-F1F7-40EE-89AA-32E802ED4BF7}" destId="{D21DF85A-45CA-4CE0-B0ED-CF4615475EE0}" srcOrd="0" destOrd="0" presId="urn:microsoft.com/office/officeart/2005/8/layout/hierarchy3"/>
    <dgm:cxn modelId="{63BB7DDF-635F-446D-8A5C-792C8C89FEEB}" type="presParOf" srcId="{D21DF85A-45CA-4CE0-B0ED-CF4615475EE0}" destId="{ECB1CA3E-26B8-4A39-AEF8-6F06E506D3C7}" srcOrd="0" destOrd="0" presId="urn:microsoft.com/office/officeart/2005/8/layout/hierarchy3"/>
    <dgm:cxn modelId="{A04692FC-51BD-4A28-B3D4-D3B293CE5C34}" type="presParOf" srcId="{D21DF85A-45CA-4CE0-B0ED-CF4615475EE0}" destId="{C7DDC059-89DD-4F99-A10D-9C975D60C8D8}" srcOrd="1" destOrd="0" presId="urn:microsoft.com/office/officeart/2005/8/layout/hierarchy3"/>
    <dgm:cxn modelId="{44BF7D88-B735-47B2-A3F5-C9591361C809}" type="presParOf" srcId="{1E58A3BC-F1F7-40EE-89AA-32E802ED4BF7}" destId="{F784BE88-3DB9-4E87-AFCA-2ED0BF00DEA1}" srcOrd="1" destOrd="0" presId="urn:microsoft.com/office/officeart/2005/8/layout/hierarchy3"/>
    <dgm:cxn modelId="{D679229C-9976-421B-B2E1-2120034A2CA2}" type="presParOf" srcId="{F784BE88-3DB9-4E87-AFCA-2ED0BF00DEA1}" destId="{3B232C25-664F-422D-B97A-CAF05399CB53}" srcOrd="0" destOrd="0" presId="urn:microsoft.com/office/officeart/2005/8/layout/hierarchy3"/>
    <dgm:cxn modelId="{1F52548E-FF6C-4279-9D99-38558FB322F2}" type="presParOf" srcId="{F784BE88-3DB9-4E87-AFCA-2ED0BF00DEA1}" destId="{7985E9AF-6781-48FB-BC82-2B6BAF5AA04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C" sz="2400" b="1" noProof="0" dirty="0" smtClean="0">
              <a:latin typeface="Arial" panose="020B0604020202020204" pitchFamily="34" charset="0"/>
              <a:cs typeface="Arial" panose="020B0604020202020204" pitchFamily="34" charset="0"/>
            </a:rPr>
            <a:t>Parámetros de la cámara</a:t>
          </a:r>
          <a:endParaRPr lang="es-ES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B74591-47E1-4F2D-B72A-CFBEE440675D}">
      <dgm:prSet custT="1"/>
      <dgm:spPr/>
      <dgm:t>
        <a:bodyPr/>
        <a:lstStyle/>
        <a:p>
          <a:pPr algn="just"/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Distorsión </a:t>
          </a:r>
          <a:endParaRPr lang="es-EC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E78826-FA4F-4B89-B8EB-03460192D63C}" type="parTrans" cxnId="{3B3A89BD-7D8C-4580-902F-D3D0951C0174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2B834D-03BB-4E2D-A826-048C22557040}" type="sibTrans" cxnId="{3B3A89BD-7D8C-4580-902F-D3D0951C0174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DF070B-2438-4AC4-9FDF-35CBAD45AF13}">
      <dgm:prSet custT="1"/>
      <dgm:spPr/>
      <dgm:t>
        <a:bodyPr/>
        <a:lstStyle/>
        <a:p>
          <a:pPr algn="just"/>
          <a:r>
            <a:rPr lang="es-EC" sz="2400" b="0" dirty="0" smtClean="0">
              <a:latin typeface="Arial" panose="020B0604020202020204" pitchFamily="34" charset="0"/>
              <a:cs typeface="Arial" panose="020B0604020202020204" pitchFamily="34" charset="0"/>
            </a:rPr>
            <a:t>Parámetros intrínsecos</a:t>
          </a:r>
          <a:endParaRPr lang="es-EC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535BAF-8158-43A0-B1D8-1BF62512CFF2}" type="parTrans" cxnId="{0D51D61B-FC76-4D20-8FB0-6422CA447D0B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7E62D4-D950-49B9-9AA3-1B8A71A17566}" type="sibTrans" cxnId="{0D51D61B-FC76-4D20-8FB0-6422CA447D0B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7162EC-C8B6-4852-BA02-B94B700F13C2}">
      <dgm:prSet custT="1"/>
      <dgm:spPr/>
      <dgm:t>
        <a:bodyPr/>
        <a:lstStyle/>
        <a:p>
          <a:pPr algn="l"/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Parámetros extrínsecos</a:t>
          </a:r>
          <a:endParaRPr lang="es-EC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324B96-2933-473F-9F03-260468C9E222}" type="parTrans" cxnId="{FC03F2FB-4D58-4B01-AE36-4F8D5AF96D2E}">
      <dgm:prSet/>
      <dgm:spPr/>
      <dgm:t>
        <a:bodyPr/>
        <a:lstStyle/>
        <a:p>
          <a:endParaRPr lang="es-ES"/>
        </a:p>
      </dgm:t>
    </dgm:pt>
    <dgm:pt modelId="{E94397AF-8C9F-4792-8E39-5AA9C0922C46}" type="sibTrans" cxnId="{FC03F2FB-4D58-4B01-AE36-4F8D5AF96D2E}">
      <dgm:prSet/>
      <dgm:spPr/>
      <dgm:t>
        <a:bodyPr/>
        <a:lstStyle/>
        <a:p>
          <a:endParaRPr lang="es-ES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  <dgm:t>
        <a:bodyPr/>
        <a:lstStyle/>
        <a:p>
          <a:endParaRPr lang="es-EC"/>
        </a:p>
      </dgm:t>
    </dgm:pt>
    <dgm:pt modelId="{D21DF85A-45CA-4CE0-B0ED-CF4615475EE0}" type="pres">
      <dgm:prSet presAssocID="{CB9964DC-5E01-4879-9733-CDEE2AB1D1F7}" presName="rootComposite" presStyleCnt="0"/>
      <dgm:spPr/>
      <dgm:t>
        <a:bodyPr/>
        <a:lstStyle/>
        <a:p>
          <a:endParaRPr lang="es-EC"/>
        </a:p>
      </dgm:t>
    </dgm:pt>
    <dgm:pt modelId="{ECB1CA3E-26B8-4A39-AEF8-6F06E506D3C7}" type="pres">
      <dgm:prSet presAssocID="{CB9964DC-5E01-4879-9733-CDEE2AB1D1F7}" presName="rootText" presStyleLbl="node1" presStyleIdx="0" presStyleCnt="1" custScaleX="520877" custScaleY="72883" custLinFactNeighborX="8624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  <dgm:t>
        <a:bodyPr/>
        <a:lstStyle/>
        <a:p>
          <a:endParaRPr lang="es-EC"/>
        </a:p>
      </dgm:t>
    </dgm:pt>
    <dgm:pt modelId="{8F807038-4128-463B-8DBB-FB85E1275293}" type="pres">
      <dgm:prSet presAssocID="{C7535BAF-8158-43A0-B1D8-1BF62512CFF2}" presName="Name13" presStyleLbl="parChTrans1D2" presStyleIdx="0" presStyleCnt="3"/>
      <dgm:spPr/>
      <dgm:t>
        <a:bodyPr/>
        <a:lstStyle/>
        <a:p>
          <a:endParaRPr lang="es-EC"/>
        </a:p>
      </dgm:t>
    </dgm:pt>
    <dgm:pt modelId="{3E5F459F-43E7-4C7E-93CB-EECFD5D69596}" type="pres">
      <dgm:prSet presAssocID="{1CDF070B-2438-4AC4-9FDF-35CBAD45AF13}" presName="childText" presStyleLbl="bgAcc1" presStyleIdx="0" presStyleCnt="3" custScaleX="6532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6E22AB8-A334-4955-8E13-5251EEFC536C}" type="pres">
      <dgm:prSet presAssocID="{17E78826-FA4F-4B89-B8EB-03460192D63C}" presName="Name13" presStyleLbl="parChTrans1D2" presStyleIdx="1" presStyleCnt="3"/>
      <dgm:spPr/>
      <dgm:t>
        <a:bodyPr/>
        <a:lstStyle/>
        <a:p>
          <a:endParaRPr lang="es-EC"/>
        </a:p>
      </dgm:t>
    </dgm:pt>
    <dgm:pt modelId="{E8D1B207-CFFA-4807-8620-549E333AB2DA}" type="pres">
      <dgm:prSet presAssocID="{B9B74591-47E1-4F2D-B72A-CFBEE440675D}" presName="childText" presStyleLbl="bgAcc1" presStyleIdx="1" presStyleCnt="3" custScaleX="6532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590753-FA4E-421A-99A3-21EC1F8A4930}" type="pres">
      <dgm:prSet presAssocID="{F0324B96-2933-473F-9F03-260468C9E222}" presName="Name13" presStyleLbl="parChTrans1D2" presStyleIdx="2" presStyleCnt="3"/>
      <dgm:spPr/>
      <dgm:t>
        <a:bodyPr/>
        <a:lstStyle/>
        <a:p>
          <a:endParaRPr lang="es-ES"/>
        </a:p>
      </dgm:t>
    </dgm:pt>
    <dgm:pt modelId="{6D6A15C0-3ADD-4440-A262-2F4FDF5F8127}" type="pres">
      <dgm:prSet presAssocID="{417162EC-C8B6-4852-BA02-B94B700F13C2}" presName="childText" presStyleLbl="bgAcc1" presStyleIdx="2" presStyleCnt="3" custScaleX="65315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EB4A046-4B96-4ED9-B08A-6542C6C1E3AC}" type="presOf" srcId="{7061F2FC-F2AB-4DE3-98B0-886576B4E2C6}" destId="{D433476B-D68D-4328-ADAC-B2895D3D50CF}" srcOrd="0" destOrd="0" presId="urn:microsoft.com/office/officeart/2005/8/layout/hierarchy3"/>
    <dgm:cxn modelId="{50ECD5B2-527D-481E-A58C-30D248F9C8F7}" type="presOf" srcId="{17E78826-FA4F-4B89-B8EB-03460192D63C}" destId="{C6E22AB8-A334-4955-8E13-5251EEFC536C}" srcOrd="0" destOrd="0" presId="urn:microsoft.com/office/officeart/2005/8/layout/hierarchy3"/>
    <dgm:cxn modelId="{CCB954D5-34AF-43B8-BC1B-27411EB39A32}" type="presOf" srcId="{CB9964DC-5E01-4879-9733-CDEE2AB1D1F7}" destId="{ECB1CA3E-26B8-4A39-AEF8-6F06E506D3C7}" srcOrd="0" destOrd="0" presId="urn:microsoft.com/office/officeart/2005/8/layout/hierarchy3"/>
    <dgm:cxn modelId="{128F5096-6CAF-4F51-B8A3-51DC6CAF7721}" type="presOf" srcId="{F0324B96-2933-473F-9F03-260468C9E222}" destId="{C3590753-FA4E-421A-99A3-21EC1F8A4930}" srcOrd="0" destOrd="0" presId="urn:microsoft.com/office/officeart/2005/8/layout/hierarchy3"/>
    <dgm:cxn modelId="{7DFA977F-BED2-453F-9BEF-67228C329004}" type="presOf" srcId="{C7535BAF-8158-43A0-B1D8-1BF62512CFF2}" destId="{8F807038-4128-463B-8DBB-FB85E1275293}" srcOrd="0" destOrd="0" presId="urn:microsoft.com/office/officeart/2005/8/layout/hierarchy3"/>
    <dgm:cxn modelId="{A4B3D9B0-A0FD-4861-A1B9-1190425291A7}" type="presOf" srcId="{1CDF070B-2438-4AC4-9FDF-35CBAD45AF13}" destId="{3E5F459F-43E7-4C7E-93CB-EECFD5D69596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788F2447-38D0-4035-9411-30BDAC763157}" type="presOf" srcId="{B9B74591-47E1-4F2D-B72A-CFBEE440675D}" destId="{E8D1B207-CFFA-4807-8620-549E333AB2DA}" srcOrd="0" destOrd="0" presId="urn:microsoft.com/office/officeart/2005/8/layout/hierarchy3"/>
    <dgm:cxn modelId="{FC03F2FB-4D58-4B01-AE36-4F8D5AF96D2E}" srcId="{CB9964DC-5E01-4879-9733-CDEE2AB1D1F7}" destId="{417162EC-C8B6-4852-BA02-B94B700F13C2}" srcOrd="2" destOrd="0" parTransId="{F0324B96-2933-473F-9F03-260468C9E222}" sibTransId="{E94397AF-8C9F-4792-8E39-5AA9C0922C46}"/>
    <dgm:cxn modelId="{3B3A89BD-7D8C-4580-902F-D3D0951C0174}" srcId="{CB9964DC-5E01-4879-9733-CDEE2AB1D1F7}" destId="{B9B74591-47E1-4F2D-B72A-CFBEE440675D}" srcOrd="1" destOrd="0" parTransId="{17E78826-FA4F-4B89-B8EB-03460192D63C}" sibTransId="{372B834D-03BB-4E2D-A826-048C22557040}"/>
    <dgm:cxn modelId="{84604F12-B002-445F-BFB4-1F7289F4D2F2}" type="presOf" srcId="{CB9964DC-5E01-4879-9733-CDEE2AB1D1F7}" destId="{C7DDC059-89DD-4F99-A10D-9C975D60C8D8}" srcOrd="1" destOrd="0" presId="urn:microsoft.com/office/officeart/2005/8/layout/hierarchy3"/>
    <dgm:cxn modelId="{0D51D61B-FC76-4D20-8FB0-6422CA447D0B}" srcId="{CB9964DC-5E01-4879-9733-CDEE2AB1D1F7}" destId="{1CDF070B-2438-4AC4-9FDF-35CBAD45AF13}" srcOrd="0" destOrd="0" parTransId="{C7535BAF-8158-43A0-B1D8-1BF62512CFF2}" sibTransId="{637E62D4-D950-49B9-9AA3-1B8A71A17566}"/>
    <dgm:cxn modelId="{0D46B7ED-2F6A-49B3-ADDB-3771A83B6742}" type="presOf" srcId="{417162EC-C8B6-4852-BA02-B94B700F13C2}" destId="{6D6A15C0-3ADD-4440-A262-2F4FDF5F8127}" srcOrd="0" destOrd="0" presId="urn:microsoft.com/office/officeart/2005/8/layout/hierarchy3"/>
    <dgm:cxn modelId="{ED377005-BDFA-43D8-8DDD-7EA9CC9C7100}" type="presParOf" srcId="{D433476B-D68D-4328-ADAC-B2895D3D50CF}" destId="{1E58A3BC-F1F7-40EE-89AA-32E802ED4BF7}" srcOrd="0" destOrd="0" presId="urn:microsoft.com/office/officeart/2005/8/layout/hierarchy3"/>
    <dgm:cxn modelId="{AC59093F-0724-42A7-B3E4-DEBF93D3BDA9}" type="presParOf" srcId="{1E58A3BC-F1F7-40EE-89AA-32E802ED4BF7}" destId="{D21DF85A-45CA-4CE0-B0ED-CF4615475EE0}" srcOrd="0" destOrd="0" presId="urn:microsoft.com/office/officeart/2005/8/layout/hierarchy3"/>
    <dgm:cxn modelId="{54742F24-7BE6-4C89-95E4-97A9EA089442}" type="presParOf" srcId="{D21DF85A-45CA-4CE0-B0ED-CF4615475EE0}" destId="{ECB1CA3E-26B8-4A39-AEF8-6F06E506D3C7}" srcOrd="0" destOrd="0" presId="urn:microsoft.com/office/officeart/2005/8/layout/hierarchy3"/>
    <dgm:cxn modelId="{58239219-805C-44AC-BD0B-93CF76DF89DC}" type="presParOf" srcId="{D21DF85A-45CA-4CE0-B0ED-CF4615475EE0}" destId="{C7DDC059-89DD-4F99-A10D-9C975D60C8D8}" srcOrd="1" destOrd="0" presId="urn:microsoft.com/office/officeart/2005/8/layout/hierarchy3"/>
    <dgm:cxn modelId="{17E518A3-AA82-4265-86D6-0D84A03FF1DB}" type="presParOf" srcId="{1E58A3BC-F1F7-40EE-89AA-32E802ED4BF7}" destId="{F784BE88-3DB9-4E87-AFCA-2ED0BF00DEA1}" srcOrd="1" destOrd="0" presId="urn:microsoft.com/office/officeart/2005/8/layout/hierarchy3"/>
    <dgm:cxn modelId="{3058A2B9-F016-4A85-9462-2D451582884D}" type="presParOf" srcId="{F784BE88-3DB9-4E87-AFCA-2ED0BF00DEA1}" destId="{8F807038-4128-463B-8DBB-FB85E1275293}" srcOrd="0" destOrd="0" presId="urn:microsoft.com/office/officeart/2005/8/layout/hierarchy3"/>
    <dgm:cxn modelId="{4A8744D3-8D1D-4F77-A00F-5C09258D361A}" type="presParOf" srcId="{F784BE88-3DB9-4E87-AFCA-2ED0BF00DEA1}" destId="{3E5F459F-43E7-4C7E-93CB-EECFD5D69596}" srcOrd="1" destOrd="0" presId="urn:microsoft.com/office/officeart/2005/8/layout/hierarchy3"/>
    <dgm:cxn modelId="{DF0D090D-FD56-45DF-A586-7E53415FB0BB}" type="presParOf" srcId="{F784BE88-3DB9-4E87-AFCA-2ED0BF00DEA1}" destId="{C6E22AB8-A334-4955-8E13-5251EEFC536C}" srcOrd="2" destOrd="0" presId="urn:microsoft.com/office/officeart/2005/8/layout/hierarchy3"/>
    <dgm:cxn modelId="{2F5CE3F9-8FA3-4C91-8A3D-FB3A6289FAC8}" type="presParOf" srcId="{F784BE88-3DB9-4E87-AFCA-2ED0BF00DEA1}" destId="{E8D1B207-CFFA-4807-8620-549E333AB2DA}" srcOrd="3" destOrd="0" presId="urn:microsoft.com/office/officeart/2005/8/layout/hierarchy3"/>
    <dgm:cxn modelId="{A9146612-06BE-4DE9-AF77-CC6A9772866A}" type="presParOf" srcId="{F784BE88-3DB9-4E87-AFCA-2ED0BF00DEA1}" destId="{C3590753-FA4E-421A-99A3-21EC1F8A4930}" srcOrd="4" destOrd="0" presId="urn:microsoft.com/office/officeart/2005/8/layout/hierarchy3"/>
    <dgm:cxn modelId="{ACCF4CCA-B7F3-4378-AC16-4A8FB481ACE1}" type="presParOf" srcId="{F784BE88-3DB9-4E87-AFCA-2ED0BF00DEA1}" destId="{6D6A15C0-3ADD-4440-A262-2F4FDF5F8127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C" sz="2400" b="1" noProof="0" dirty="0" smtClean="0">
              <a:latin typeface="Arial" panose="020B0604020202020204" pitchFamily="34" charset="0"/>
              <a:cs typeface="Arial" panose="020B0604020202020204" pitchFamily="34" charset="0"/>
            </a:rPr>
            <a:t>Reconstrucción 3D</a:t>
          </a:r>
          <a:endParaRPr lang="es-ES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18D6FB-81FB-4B82-998A-1E623B74324E}">
      <dgm:prSet custT="1"/>
      <dgm:spPr/>
      <dgm:t>
        <a:bodyPr/>
        <a:lstStyle/>
        <a:p>
          <a:pPr algn="just"/>
          <a:r>
            <a:rPr lang="es-EC" sz="2400" b="0" dirty="0" smtClean="0">
              <a:latin typeface="Arial" panose="020B0604020202020204" pitchFamily="34" charset="0"/>
              <a:cs typeface="Arial" panose="020B0604020202020204" pitchFamily="34" charset="0"/>
            </a:rPr>
            <a:t>Calibración dela cámara</a:t>
          </a:r>
          <a:endParaRPr lang="es-EC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9DBCD8-7D95-4782-8911-B6625EF022D0}" type="parTrans" cxnId="{FBF63E4E-EBC4-47ED-91EE-1F5248D3D65D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EFEF38-A5A3-4146-9DE1-A1D19C2EBC35}" type="sibTrans" cxnId="{FBF63E4E-EBC4-47ED-91EE-1F5248D3D65D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  <dgm:t>
        <a:bodyPr/>
        <a:lstStyle/>
        <a:p>
          <a:endParaRPr lang="es-EC"/>
        </a:p>
      </dgm:t>
    </dgm:pt>
    <dgm:pt modelId="{D21DF85A-45CA-4CE0-B0ED-CF4615475EE0}" type="pres">
      <dgm:prSet presAssocID="{CB9964DC-5E01-4879-9733-CDEE2AB1D1F7}" presName="rootComposite" presStyleCnt="0"/>
      <dgm:spPr/>
      <dgm:t>
        <a:bodyPr/>
        <a:lstStyle/>
        <a:p>
          <a:endParaRPr lang="es-EC"/>
        </a:p>
      </dgm:t>
    </dgm:pt>
    <dgm:pt modelId="{ECB1CA3E-26B8-4A39-AEF8-6F06E506D3C7}" type="pres">
      <dgm:prSet presAssocID="{CB9964DC-5E01-4879-9733-CDEE2AB1D1F7}" presName="rootText" presStyleLbl="node1" presStyleIdx="0" presStyleCnt="1" custScaleX="520877" custScaleY="72883" custLinFactNeighborX="8624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  <dgm:t>
        <a:bodyPr/>
        <a:lstStyle/>
        <a:p>
          <a:endParaRPr lang="es-EC"/>
        </a:p>
      </dgm:t>
    </dgm:pt>
    <dgm:pt modelId="{3B232C25-664F-422D-B97A-CAF05399CB53}" type="pres">
      <dgm:prSet presAssocID="{E79DBCD8-7D95-4782-8911-B6625EF022D0}" presName="Name13" presStyleLbl="parChTrans1D2" presStyleIdx="0" presStyleCnt="1"/>
      <dgm:spPr/>
      <dgm:t>
        <a:bodyPr/>
        <a:lstStyle/>
        <a:p>
          <a:endParaRPr lang="es-EC"/>
        </a:p>
      </dgm:t>
    </dgm:pt>
    <dgm:pt modelId="{7985E9AF-6781-48FB-BC82-2B6BAF5AA047}" type="pres">
      <dgm:prSet presAssocID="{3418D6FB-81FB-4B82-998A-1E623B74324E}" presName="childText" presStyleLbl="bgAcc1" presStyleIdx="0" presStyleCnt="1" custScaleX="653218" custScaleY="107015" custLinFactNeighborX="10177" custLinFactNeighborY="-114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EB4A046-4B96-4ED9-B08A-6542C6C1E3AC}" type="presOf" srcId="{7061F2FC-F2AB-4DE3-98B0-886576B4E2C6}" destId="{D433476B-D68D-4328-ADAC-B2895D3D50CF}" srcOrd="0" destOrd="0" presId="urn:microsoft.com/office/officeart/2005/8/layout/hierarchy3"/>
    <dgm:cxn modelId="{CCB954D5-34AF-43B8-BC1B-27411EB39A32}" type="presOf" srcId="{CB9964DC-5E01-4879-9733-CDEE2AB1D1F7}" destId="{ECB1CA3E-26B8-4A39-AEF8-6F06E506D3C7}" srcOrd="0" destOrd="0" presId="urn:microsoft.com/office/officeart/2005/8/layout/hierarchy3"/>
    <dgm:cxn modelId="{514E2FAF-2E54-41C4-82A9-9CD7CD885ABF}" type="presOf" srcId="{3418D6FB-81FB-4B82-998A-1E623B74324E}" destId="{7985E9AF-6781-48FB-BC82-2B6BAF5AA047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FBF63E4E-EBC4-47ED-91EE-1F5248D3D65D}" srcId="{CB9964DC-5E01-4879-9733-CDEE2AB1D1F7}" destId="{3418D6FB-81FB-4B82-998A-1E623B74324E}" srcOrd="0" destOrd="0" parTransId="{E79DBCD8-7D95-4782-8911-B6625EF022D0}" sibTransId="{50EFEF38-A5A3-4146-9DE1-A1D19C2EBC35}"/>
    <dgm:cxn modelId="{0B431569-E829-4F7B-81F0-600269C70826}" type="presOf" srcId="{E79DBCD8-7D95-4782-8911-B6625EF022D0}" destId="{3B232C25-664F-422D-B97A-CAF05399CB53}" srcOrd="0" destOrd="0" presId="urn:microsoft.com/office/officeart/2005/8/layout/hierarchy3"/>
    <dgm:cxn modelId="{84604F12-B002-445F-BFB4-1F7289F4D2F2}" type="presOf" srcId="{CB9964DC-5E01-4879-9733-CDEE2AB1D1F7}" destId="{C7DDC059-89DD-4F99-A10D-9C975D60C8D8}" srcOrd="1" destOrd="0" presId="urn:microsoft.com/office/officeart/2005/8/layout/hierarchy3"/>
    <dgm:cxn modelId="{ED377005-BDFA-43D8-8DDD-7EA9CC9C7100}" type="presParOf" srcId="{D433476B-D68D-4328-ADAC-B2895D3D50CF}" destId="{1E58A3BC-F1F7-40EE-89AA-32E802ED4BF7}" srcOrd="0" destOrd="0" presId="urn:microsoft.com/office/officeart/2005/8/layout/hierarchy3"/>
    <dgm:cxn modelId="{AC59093F-0724-42A7-B3E4-DEBF93D3BDA9}" type="presParOf" srcId="{1E58A3BC-F1F7-40EE-89AA-32E802ED4BF7}" destId="{D21DF85A-45CA-4CE0-B0ED-CF4615475EE0}" srcOrd="0" destOrd="0" presId="urn:microsoft.com/office/officeart/2005/8/layout/hierarchy3"/>
    <dgm:cxn modelId="{54742F24-7BE6-4C89-95E4-97A9EA089442}" type="presParOf" srcId="{D21DF85A-45CA-4CE0-B0ED-CF4615475EE0}" destId="{ECB1CA3E-26B8-4A39-AEF8-6F06E506D3C7}" srcOrd="0" destOrd="0" presId="urn:microsoft.com/office/officeart/2005/8/layout/hierarchy3"/>
    <dgm:cxn modelId="{58239219-805C-44AC-BD0B-93CF76DF89DC}" type="presParOf" srcId="{D21DF85A-45CA-4CE0-B0ED-CF4615475EE0}" destId="{C7DDC059-89DD-4F99-A10D-9C975D60C8D8}" srcOrd="1" destOrd="0" presId="urn:microsoft.com/office/officeart/2005/8/layout/hierarchy3"/>
    <dgm:cxn modelId="{17E518A3-AA82-4265-86D6-0D84A03FF1DB}" type="presParOf" srcId="{1E58A3BC-F1F7-40EE-89AA-32E802ED4BF7}" destId="{F784BE88-3DB9-4E87-AFCA-2ED0BF00DEA1}" srcOrd="1" destOrd="0" presId="urn:microsoft.com/office/officeart/2005/8/layout/hierarchy3"/>
    <dgm:cxn modelId="{90D25546-FD9A-4CE5-8C06-E39F91AB0192}" type="presParOf" srcId="{F784BE88-3DB9-4E87-AFCA-2ED0BF00DEA1}" destId="{3B232C25-664F-422D-B97A-CAF05399CB53}" srcOrd="0" destOrd="0" presId="urn:microsoft.com/office/officeart/2005/8/layout/hierarchy3"/>
    <dgm:cxn modelId="{07FEEF6F-4DD8-4016-88F0-19E54D87CC44}" type="presParOf" srcId="{F784BE88-3DB9-4E87-AFCA-2ED0BF00DEA1}" destId="{7985E9AF-6781-48FB-BC82-2B6BAF5AA04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C" sz="2400" b="1" noProof="0" dirty="0" smtClean="0">
              <a:latin typeface="Arial" panose="020B0604020202020204" pitchFamily="34" charset="0"/>
              <a:cs typeface="Arial" panose="020B0604020202020204" pitchFamily="34" charset="0"/>
            </a:rPr>
            <a:t>Geometría</a:t>
          </a:r>
          <a:r>
            <a:rPr lang="en-US" sz="2400" b="1" noProof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noProof="0" dirty="0" err="1" smtClean="0">
              <a:latin typeface="Arial" panose="020B0604020202020204" pitchFamily="34" charset="0"/>
              <a:cs typeface="Arial" panose="020B0604020202020204" pitchFamily="34" charset="0"/>
            </a:rPr>
            <a:t>epipolar</a:t>
          </a:r>
          <a:endParaRPr lang="es-ES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18D6FB-81FB-4B82-998A-1E623B74324E}">
      <dgm:prSet custT="1"/>
      <dgm:spPr/>
      <dgm:t>
        <a:bodyPr/>
        <a:lstStyle/>
        <a:p>
          <a:pPr algn="just"/>
          <a:r>
            <a:rPr lang="es-EC" sz="2400" b="0" dirty="0" smtClean="0">
              <a:latin typeface="Arial" panose="020B0604020202020204" pitchFamily="34" charset="0"/>
              <a:cs typeface="Arial" panose="020B0604020202020204" pitchFamily="34" charset="0"/>
            </a:rPr>
            <a:t>Matriz fundamental</a:t>
          </a:r>
          <a:endParaRPr lang="es-EC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9DBCD8-7D95-4782-8911-B6625EF022D0}" type="parTrans" cxnId="{FBF63E4E-EBC4-47ED-91EE-1F5248D3D65D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EFEF38-A5A3-4146-9DE1-A1D19C2EBC35}" type="sibTrans" cxnId="{FBF63E4E-EBC4-47ED-91EE-1F5248D3D65D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DF070B-2438-4AC4-9FDF-35CBAD45AF13}">
      <dgm:prSet custT="1"/>
      <dgm:spPr/>
      <dgm:t>
        <a:bodyPr/>
        <a:lstStyle/>
        <a:p>
          <a:pPr algn="just"/>
          <a:r>
            <a:rPr lang="es-EC" sz="2400" b="0" dirty="0" smtClean="0">
              <a:latin typeface="Arial" panose="020B0604020202020204" pitchFamily="34" charset="0"/>
              <a:cs typeface="Arial" panose="020B0604020202020204" pitchFamily="34" charset="0"/>
            </a:rPr>
            <a:t>Matriz esencial</a:t>
          </a:r>
          <a:endParaRPr lang="es-EC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535BAF-8158-43A0-B1D8-1BF62512CFF2}" type="parTrans" cxnId="{0D51D61B-FC76-4D20-8FB0-6422CA447D0B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7E62D4-D950-49B9-9AA3-1B8A71A17566}" type="sibTrans" cxnId="{0D51D61B-FC76-4D20-8FB0-6422CA447D0B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  <dgm:t>
        <a:bodyPr/>
        <a:lstStyle/>
        <a:p>
          <a:endParaRPr lang="es-EC"/>
        </a:p>
      </dgm:t>
    </dgm:pt>
    <dgm:pt modelId="{D21DF85A-45CA-4CE0-B0ED-CF4615475EE0}" type="pres">
      <dgm:prSet presAssocID="{CB9964DC-5E01-4879-9733-CDEE2AB1D1F7}" presName="rootComposite" presStyleCnt="0"/>
      <dgm:spPr/>
      <dgm:t>
        <a:bodyPr/>
        <a:lstStyle/>
        <a:p>
          <a:endParaRPr lang="es-EC"/>
        </a:p>
      </dgm:t>
    </dgm:pt>
    <dgm:pt modelId="{ECB1CA3E-26B8-4A39-AEF8-6F06E506D3C7}" type="pres">
      <dgm:prSet presAssocID="{CB9964DC-5E01-4879-9733-CDEE2AB1D1F7}" presName="rootText" presStyleLbl="node1" presStyleIdx="0" presStyleCnt="1" custScaleX="520877" custScaleY="72883" custLinFactNeighborX="8624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  <dgm:t>
        <a:bodyPr/>
        <a:lstStyle/>
        <a:p>
          <a:endParaRPr lang="es-EC"/>
        </a:p>
      </dgm:t>
    </dgm:pt>
    <dgm:pt modelId="{3B232C25-664F-422D-B97A-CAF05399CB53}" type="pres">
      <dgm:prSet presAssocID="{E79DBCD8-7D95-4782-8911-B6625EF022D0}" presName="Name13" presStyleLbl="parChTrans1D2" presStyleIdx="0" presStyleCnt="2"/>
      <dgm:spPr/>
      <dgm:t>
        <a:bodyPr/>
        <a:lstStyle/>
        <a:p>
          <a:endParaRPr lang="es-EC"/>
        </a:p>
      </dgm:t>
    </dgm:pt>
    <dgm:pt modelId="{7985E9AF-6781-48FB-BC82-2B6BAF5AA047}" type="pres">
      <dgm:prSet presAssocID="{3418D6FB-81FB-4B82-998A-1E623B74324E}" presName="childText" presStyleLbl="bgAcc1" presStyleIdx="0" presStyleCnt="2" custScaleX="653218" custScaleY="85570" custLinFactNeighborX="10177" custLinFactNeighborY="-114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F807038-4128-463B-8DBB-FB85E1275293}" type="pres">
      <dgm:prSet presAssocID="{C7535BAF-8158-43A0-B1D8-1BF62512CFF2}" presName="Name13" presStyleLbl="parChTrans1D2" presStyleIdx="1" presStyleCnt="2"/>
      <dgm:spPr/>
      <dgm:t>
        <a:bodyPr/>
        <a:lstStyle/>
        <a:p>
          <a:endParaRPr lang="es-EC"/>
        </a:p>
      </dgm:t>
    </dgm:pt>
    <dgm:pt modelId="{3E5F459F-43E7-4C7E-93CB-EECFD5D69596}" type="pres">
      <dgm:prSet presAssocID="{1CDF070B-2438-4AC4-9FDF-35CBAD45AF13}" presName="childText" presStyleLbl="bgAcc1" presStyleIdx="1" presStyleCnt="2" custScaleX="6532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14E2FAF-2E54-41C4-82A9-9CD7CD885ABF}" type="presOf" srcId="{3418D6FB-81FB-4B82-998A-1E623B74324E}" destId="{7985E9AF-6781-48FB-BC82-2B6BAF5AA047}" srcOrd="0" destOrd="0" presId="urn:microsoft.com/office/officeart/2005/8/layout/hierarchy3"/>
    <dgm:cxn modelId="{FBF63E4E-EBC4-47ED-91EE-1F5248D3D65D}" srcId="{CB9964DC-5E01-4879-9733-CDEE2AB1D1F7}" destId="{3418D6FB-81FB-4B82-998A-1E623B74324E}" srcOrd="0" destOrd="0" parTransId="{E79DBCD8-7D95-4782-8911-B6625EF022D0}" sibTransId="{50EFEF38-A5A3-4146-9DE1-A1D19C2EBC35}"/>
    <dgm:cxn modelId="{84604F12-B002-445F-BFB4-1F7289F4D2F2}" type="presOf" srcId="{CB9964DC-5E01-4879-9733-CDEE2AB1D1F7}" destId="{C7DDC059-89DD-4F99-A10D-9C975D60C8D8}" srcOrd="1" destOrd="0" presId="urn:microsoft.com/office/officeart/2005/8/layout/hierarchy3"/>
    <dgm:cxn modelId="{A4B3D9B0-A0FD-4861-A1B9-1190425291A7}" type="presOf" srcId="{1CDF070B-2438-4AC4-9FDF-35CBAD45AF13}" destId="{3E5F459F-43E7-4C7E-93CB-EECFD5D69596}" srcOrd="0" destOrd="0" presId="urn:microsoft.com/office/officeart/2005/8/layout/hierarchy3"/>
    <dgm:cxn modelId="{CCB954D5-34AF-43B8-BC1B-27411EB39A32}" type="presOf" srcId="{CB9964DC-5E01-4879-9733-CDEE2AB1D1F7}" destId="{ECB1CA3E-26B8-4A39-AEF8-6F06E506D3C7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AEB4A046-4B96-4ED9-B08A-6542C6C1E3AC}" type="presOf" srcId="{7061F2FC-F2AB-4DE3-98B0-886576B4E2C6}" destId="{D433476B-D68D-4328-ADAC-B2895D3D50CF}" srcOrd="0" destOrd="0" presId="urn:microsoft.com/office/officeart/2005/8/layout/hierarchy3"/>
    <dgm:cxn modelId="{0B431569-E829-4F7B-81F0-600269C70826}" type="presOf" srcId="{E79DBCD8-7D95-4782-8911-B6625EF022D0}" destId="{3B232C25-664F-422D-B97A-CAF05399CB53}" srcOrd="0" destOrd="0" presId="urn:microsoft.com/office/officeart/2005/8/layout/hierarchy3"/>
    <dgm:cxn modelId="{0D51D61B-FC76-4D20-8FB0-6422CA447D0B}" srcId="{CB9964DC-5E01-4879-9733-CDEE2AB1D1F7}" destId="{1CDF070B-2438-4AC4-9FDF-35CBAD45AF13}" srcOrd="1" destOrd="0" parTransId="{C7535BAF-8158-43A0-B1D8-1BF62512CFF2}" sibTransId="{637E62D4-D950-49B9-9AA3-1B8A71A17566}"/>
    <dgm:cxn modelId="{7DFA977F-BED2-453F-9BEF-67228C329004}" type="presOf" srcId="{C7535BAF-8158-43A0-B1D8-1BF62512CFF2}" destId="{8F807038-4128-463B-8DBB-FB85E1275293}" srcOrd="0" destOrd="0" presId="urn:microsoft.com/office/officeart/2005/8/layout/hierarchy3"/>
    <dgm:cxn modelId="{ED377005-BDFA-43D8-8DDD-7EA9CC9C7100}" type="presParOf" srcId="{D433476B-D68D-4328-ADAC-B2895D3D50CF}" destId="{1E58A3BC-F1F7-40EE-89AA-32E802ED4BF7}" srcOrd="0" destOrd="0" presId="urn:microsoft.com/office/officeart/2005/8/layout/hierarchy3"/>
    <dgm:cxn modelId="{AC59093F-0724-42A7-B3E4-DEBF93D3BDA9}" type="presParOf" srcId="{1E58A3BC-F1F7-40EE-89AA-32E802ED4BF7}" destId="{D21DF85A-45CA-4CE0-B0ED-CF4615475EE0}" srcOrd="0" destOrd="0" presId="urn:microsoft.com/office/officeart/2005/8/layout/hierarchy3"/>
    <dgm:cxn modelId="{54742F24-7BE6-4C89-95E4-97A9EA089442}" type="presParOf" srcId="{D21DF85A-45CA-4CE0-B0ED-CF4615475EE0}" destId="{ECB1CA3E-26B8-4A39-AEF8-6F06E506D3C7}" srcOrd="0" destOrd="0" presId="urn:microsoft.com/office/officeart/2005/8/layout/hierarchy3"/>
    <dgm:cxn modelId="{58239219-805C-44AC-BD0B-93CF76DF89DC}" type="presParOf" srcId="{D21DF85A-45CA-4CE0-B0ED-CF4615475EE0}" destId="{C7DDC059-89DD-4F99-A10D-9C975D60C8D8}" srcOrd="1" destOrd="0" presId="urn:microsoft.com/office/officeart/2005/8/layout/hierarchy3"/>
    <dgm:cxn modelId="{17E518A3-AA82-4265-86D6-0D84A03FF1DB}" type="presParOf" srcId="{1E58A3BC-F1F7-40EE-89AA-32E802ED4BF7}" destId="{F784BE88-3DB9-4E87-AFCA-2ED0BF00DEA1}" srcOrd="1" destOrd="0" presId="urn:microsoft.com/office/officeart/2005/8/layout/hierarchy3"/>
    <dgm:cxn modelId="{90D25546-FD9A-4CE5-8C06-E39F91AB0192}" type="presParOf" srcId="{F784BE88-3DB9-4E87-AFCA-2ED0BF00DEA1}" destId="{3B232C25-664F-422D-B97A-CAF05399CB53}" srcOrd="0" destOrd="0" presId="urn:microsoft.com/office/officeart/2005/8/layout/hierarchy3"/>
    <dgm:cxn modelId="{07FEEF6F-4DD8-4016-88F0-19E54D87CC44}" type="presParOf" srcId="{F784BE88-3DB9-4E87-AFCA-2ED0BF00DEA1}" destId="{7985E9AF-6781-48FB-BC82-2B6BAF5AA047}" srcOrd="1" destOrd="0" presId="urn:microsoft.com/office/officeart/2005/8/layout/hierarchy3"/>
    <dgm:cxn modelId="{3058A2B9-F016-4A85-9462-2D451582884D}" type="presParOf" srcId="{F784BE88-3DB9-4E87-AFCA-2ED0BF00DEA1}" destId="{8F807038-4128-463B-8DBB-FB85E1275293}" srcOrd="2" destOrd="0" presId="urn:microsoft.com/office/officeart/2005/8/layout/hierarchy3"/>
    <dgm:cxn modelId="{4A8744D3-8D1D-4F77-A00F-5C09258D361A}" type="presParOf" srcId="{F784BE88-3DB9-4E87-AFCA-2ED0BF00DEA1}" destId="{3E5F459F-43E7-4C7E-93CB-EECFD5D69596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noFill/>
        <a:ln>
          <a:solidFill>
            <a:srgbClr val="FF0000"/>
          </a:solidFill>
        </a:ln>
      </dgm:spPr>
      <dgm:t>
        <a:bodyPr/>
        <a:lstStyle/>
        <a:p>
          <a:pPr algn="ctr"/>
          <a:r>
            <a:rPr lang="en-US" sz="4800" b="1" dirty="0" smtClean="0">
              <a:latin typeface="Arial" panose="020B0604020202020204" pitchFamily="34" charset="0"/>
              <a:cs typeface="Arial" panose="020B0604020202020204" pitchFamily="34" charset="0"/>
            </a:rPr>
            <a:t>RESULTADOS</a:t>
          </a:r>
          <a:endParaRPr lang="es-ES" sz="4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  <dgm:t>
        <a:bodyPr/>
        <a:lstStyle/>
        <a:p>
          <a:endParaRPr lang="es-EC"/>
        </a:p>
      </dgm:t>
    </dgm:pt>
    <dgm:pt modelId="{D21DF85A-45CA-4CE0-B0ED-CF4615475EE0}" type="pres">
      <dgm:prSet presAssocID="{CB9964DC-5E01-4879-9733-CDEE2AB1D1F7}" presName="rootComposite" presStyleCnt="0"/>
      <dgm:spPr/>
      <dgm:t>
        <a:bodyPr/>
        <a:lstStyle/>
        <a:p>
          <a:endParaRPr lang="es-EC"/>
        </a:p>
      </dgm:t>
    </dgm:pt>
    <dgm:pt modelId="{ECB1CA3E-26B8-4A39-AEF8-6F06E506D3C7}" type="pres">
      <dgm:prSet presAssocID="{CB9964DC-5E01-4879-9733-CDEE2AB1D1F7}" presName="rootText" presStyleLbl="node1" presStyleIdx="0" presStyleCnt="1" custScaleX="612257" custLinFactX="-57852" custLinFactNeighborX="-100000" custLinFactNeighborY="14799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  <dgm:t>
        <a:bodyPr/>
        <a:lstStyle/>
        <a:p>
          <a:endParaRPr lang="es-EC"/>
        </a:p>
      </dgm:t>
    </dgm:pt>
  </dgm:ptLst>
  <dgm:cxnLst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8FEF20B2-466E-4296-A431-6ED3C047AA9D}" type="presOf" srcId="{7061F2FC-F2AB-4DE3-98B0-886576B4E2C6}" destId="{D433476B-D68D-4328-ADAC-B2895D3D50CF}" srcOrd="0" destOrd="0" presId="urn:microsoft.com/office/officeart/2005/8/layout/hierarchy3"/>
    <dgm:cxn modelId="{200D860E-BF6D-4364-B566-121A08D7A566}" type="presOf" srcId="{CB9964DC-5E01-4879-9733-CDEE2AB1D1F7}" destId="{ECB1CA3E-26B8-4A39-AEF8-6F06E506D3C7}" srcOrd="0" destOrd="0" presId="urn:microsoft.com/office/officeart/2005/8/layout/hierarchy3"/>
    <dgm:cxn modelId="{074205A2-86C7-4C5A-9712-E742CB920B96}" type="presOf" srcId="{CB9964DC-5E01-4879-9733-CDEE2AB1D1F7}" destId="{C7DDC059-89DD-4F99-A10D-9C975D60C8D8}" srcOrd="1" destOrd="0" presId="urn:microsoft.com/office/officeart/2005/8/layout/hierarchy3"/>
    <dgm:cxn modelId="{DC8B9DAF-A27E-4B16-BAB7-5FDD0A083B8B}" type="presParOf" srcId="{D433476B-D68D-4328-ADAC-B2895D3D50CF}" destId="{1E58A3BC-F1F7-40EE-89AA-32E802ED4BF7}" srcOrd="0" destOrd="0" presId="urn:microsoft.com/office/officeart/2005/8/layout/hierarchy3"/>
    <dgm:cxn modelId="{3A2A823D-2917-4CA1-84D1-3F42001B6844}" type="presParOf" srcId="{1E58A3BC-F1F7-40EE-89AA-32E802ED4BF7}" destId="{D21DF85A-45CA-4CE0-B0ED-CF4615475EE0}" srcOrd="0" destOrd="0" presId="urn:microsoft.com/office/officeart/2005/8/layout/hierarchy3"/>
    <dgm:cxn modelId="{97E14481-3279-459F-95A3-EFA2706FB877}" type="presParOf" srcId="{D21DF85A-45CA-4CE0-B0ED-CF4615475EE0}" destId="{ECB1CA3E-26B8-4A39-AEF8-6F06E506D3C7}" srcOrd="0" destOrd="0" presId="urn:microsoft.com/office/officeart/2005/8/layout/hierarchy3"/>
    <dgm:cxn modelId="{C335BA65-BCA5-43F2-A493-3C6D176CB4B5}" type="presParOf" srcId="{D21DF85A-45CA-4CE0-B0ED-CF4615475EE0}" destId="{C7DDC059-89DD-4F99-A10D-9C975D60C8D8}" srcOrd="1" destOrd="0" presId="urn:microsoft.com/office/officeart/2005/8/layout/hierarchy3"/>
    <dgm:cxn modelId="{FE62D3CA-96F1-4BB4-9962-A5A2CD35ED29}" type="presParOf" srcId="{1E58A3BC-F1F7-40EE-89AA-32E802ED4BF7}" destId="{F784BE88-3DB9-4E87-AFCA-2ED0BF00DEA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noFill/>
        <a:ln>
          <a:solidFill>
            <a:srgbClr val="FF0000"/>
          </a:solidFill>
        </a:ln>
      </dgm:spPr>
      <dgm:t>
        <a:bodyPr/>
        <a:lstStyle/>
        <a:p>
          <a:pPr algn="ctr"/>
          <a:r>
            <a:rPr lang="en-US" sz="4800" b="1" dirty="0" smtClean="0">
              <a:latin typeface="Arial" panose="020B0604020202020204" pitchFamily="34" charset="0"/>
              <a:cs typeface="Arial" panose="020B0604020202020204" pitchFamily="34" charset="0"/>
            </a:rPr>
            <a:t>CONCLUSIONES Y RECOMENDACIONES</a:t>
          </a:r>
          <a:endParaRPr lang="es-ES" sz="4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  <dgm:t>
        <a:bodyPr/>
        <a:lstStyle/>
        <a:p>
          <a:endParaRPr lang="es-EC"/>
        </a:p>
      </dgm:t>
    </dgm:pt>
    <dgm:pt modelId="{D21DF85A-45CA-4CE0-B0ED-CF4615475EE0}" type="pres">
      <dgm:prSet presAssocID="{CB9964DC-5E01-4879-9733-CDEE2AB1D1F7}" presName="rootComposite" presStyleCnt="0"/>
      <dgm:spPr/>
      <dgm:t>
        <a:bodyPr/>
        <a:lstStyle/>
        <a:p>
          <a:endParaRPr lang="es-EC"/>
        </a:p>
      </dgm:t>
    </dgm:pt>
    <dgm:pt modelId="{ECB1CA3E-26B8-4A39-AEF8-6F06E506D3C7}" type="pres">
      <dgm:prSet presAssocID="{CB9964DC-5E01-4879-9733-CDEE2AB1D1F7}" presName="rootText" presStyleLbl="node1" presStyleIdx="0" presStyleCnt="1" custScaleX="612257" custScaleY="217136" custLinFactX="-57852" custLinFactNeighborX="-100000" custLinFactNeighborY="14799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  <dgm:t>
        <a:bodyPr/>
        <a:lstStyle/>
        <a:p>
          <a:endParaRPr lang="es-EC"/>
        </a:p>
      </dgm:t>
    </dgm:pt>
  </dgm:ptLst>
  <dgm:cxnLst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8FEF20B2-466E-4296-A431-6ED3C047AA9D}" type="presOf" srcId="{7061F2FC-F2AB-4DE3-98B0-886576B4E2C6}" destId="{D433476B-D68D-4328-ADAC-B2895D3D50CF}" srcOrd="0" destOrd="0" presId="urn:microsoft.com/office/officeart/2005/8/layout/hierarchy3"/>
    <dgm:cxn modelId="{200D860E-BF6D-4364-B566-121A08D7A566}" type="presOf" srcId="{CB9964DC-5E01-4879-9733-CDEE2AB1D1F7}" destId="{ECB1CA3E-26B8-4A39-AEF8-6F06E506D3C7}" srcOrd="0" destOrd="0" presId="urn:microsoft.com/office/officeart/2005/8/layout/hierarchy3"/>
    <dgm:cxn modelId="{074205A2-86C7-4C5A-9712-E742CB920B96}" type="presOf" srcId="{CB9964DC-5E01-4879-9733-CDEE2AB1D1F7}" destId="{C7DDC059-89DD-4F99-A10D-9C975D60C8D8}" srcOrd="1" destOrd="0" presId="urn:microsoft.com/office/officeart/2005/8/layout/hierarchy3"/>
    <dgm:cxn modelId="{DC8B9DAF-A27E-4B16-BAB7-5FDD0A083B8B}" type="presParOf" srcId="{D433476B-D68D-4328-ADAC-B2895D3D50CF}" destId="{1E58A3BC-F1F7-40EE-89AA-32E802ED4BF7}" srcOrd="0" destOrd="0" presId="urn:microsoft.com/office/officeart/2005/8/layout/hierarchy3"/>
    <dgm:cxn modelId="{3A2A823D-2917-4CA1-84D1-3F42001B6844}" type="presParOf" srcId="{1E58A3BC-F1F7-40EE-89AA-32E802ED4BF7}" destId="{D21DF85A-45CA-4CE0-B0ED-CF4615475EE0}" srcOrd="0" destOrd="0" presId="urn:microsoft.com/office/officeart/2005/8/layout/hierarchy3"/>
    <dgm:cxn modelId="{97E14481-3279-459F-95A3-EFA2706FB877}" type="presParOf" srcId="{D21DF85A-45CA-4CE0-B0ED-CF4615475EE0}" destId="{ECB1CA3E-26B8-4A39-AEF8-6F06E506D3C7}" srcOrd="0" destOrd="0" presId="urn:microsoft.com/office/officeart/2005/8/layout/hierarchy3"/>
    <dgm:cxn modelId="{C335BA65-BCA5-43F2-A493-3C6D176CB4B5}" type="presParOf" srcId="{D21DF85A-45CA-4CE0-B0ED-CF4615475EE0}" destId="{C7DDC059-89DD-4F99-A10D-9C975D60C8D8}" srcOrd="1" destOrd="0" presId="urn:microsoft.com/office/officeart/2005/8/layout/hierarchy3"/>
    <dgm:cxn modelId="{FE62D3CA-96F1-4BB4-9962-A5A2CD35ED29}" type="presParOf" srcId="{1E58A3BC-F1F7-40EE-89AA-32E802ED4BF7}" destId="{F784BE88-3DB9-4E87-AFCA-2ED0BF00DEA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S" sz="3200" b="1" dirty="0" smtClean="0">
              <a:latin typeface="Arial" panose="020B0604020202020204" pitchFamily="34" charset="0"/>
              <a:cs typeface="Arial" panose="020B0604020202020204" pitchFamily="34" charset="0"/>
            </a:rPr>
            <a:t>Detección de objetos</a:t>
          </a:r>
          <a:endParaRPr lang="es-ES" sz="3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ctr"/>
          <a:endParaRPr lang="es-E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ctr"/>
          <a:endParaRPr lang="es-E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792124-C54F-42BE-A8B0-34B05CFB6CCB}">
      <dgm:prSet phldrT="[Texto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Dependiendo de la versión de la API para la detección de objetos, se obtuvo que para el proceso de entrenamiento </a:t>
          </a:r>
          <a:r>
            <a:rPr lang="es-EC" sz="2400" b="1" dirty="0" smtClean="0">
              <a:latin typeface="Arial" panose="020B0604020202020204" pitchFamily="34" charset="0"/>
              <a:cs typeface="Arial" panose="020B0604020202020204" pitchFamily="34" charset="0"/>
            </a:rPr>
            <a:t>se llevó a cabo durante ocho días</a:t>
          </a:r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, pasos con una perdida aproximada promedio de </a:t>
          </a:r>
          <a:r>
            <a:rPr lang="es-EC" sz="2400" b="1" dirty="0" smtClean="0">
              <a:latin typeface="Arial" panose="020B0604020202020204" pitchFamily="34" charset="0"/>
              <a:cs typeface="Arial" panose="020B0604020202020204" pitchFamily="34" charset="0"/>
            </a:rPr>
            <a:t>1.797</a:t>
          </a:r>
          <a:endParaRPr lang="es-ES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DBF34E-4C5F-42DB-B0EC-36CBA1F8CE00}" type="parTrans" cxnId="{68A7D8F0-FD15-4365-BDE2-7A44AC1FDDD9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EAFB13-BC4C-46EB-9CEF-C43706470AC9}" type="sibTrans" cxnId="{68A7D8F0-FD15-4365-BDE2-7A44AC1FDDD9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B3BCAF-B9D5-4BEE-AAB4-43A21EC0B73D}">
      <dgm:prSet custT="1"/>
      <dgm:spPr/>
      <dgm:t>
        <a:bodyPr/>
        <a:lstStyle/>
        <a:p>
          <a:pPr algn="just"/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Al emplear la API v1.9 se obtuvo mejores resultados con 50 mil iteraciones con perdida aproximada promedio de </a:t>
          </a:r>
          <a:r>
            <a:rPr lang="es-EC" sz="2400" b="1" dirty="0" smtClean="0">
              <a:latin typeface="Arial" panose="020B0604020202020204" pitchFamily="34" charset="0"/>
              <a:cs typeface="Arial" panose="020B0604020202020204" pitchFamily="34" charset="0"/>
            </a:rPr>
            <a:t>2.468</a:t>
          </a:r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 en dos horas</a:t>
          </a:r>
          <a:endParaRPr lang="es-EC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7BD31-4025-4F11-843D-C48FAC89BEE5}" type="parTrans" cxnId="{3D756B14-C665-4C0D-AE23-1A346F385F61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31D628-08E0-4E9E-820E-71322C42EF2F}" type="sibTrans" cxnId="{3D756B14-C665-4C0D-AE23-1A346F385F61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550CF4-8373-4EE3-B262-E1350480DDFA}">
      <dgm:prSet custT="1"/>
      <dgm:spPr/>
      <dgm:t>
        <a:bodyPr/>
        <a:lstStyle/>
        <a:p>
          <a:pPr algn="just"/>
          <a:r>
            <a:rPr lang="es-EC" sz="2400" dirty="0" smtClean="0"/>
            <a:t>Rendimiento del detector de la medida de precisión promedio de 0.6094 </a:t>
          </a:r>
          <a:r>
            <a:rPr lang="es-EC" sz="2400" dirty="0" err="1" smtClean="0"/>
            <a:t>mAP</a:t>
          </a:r>
          <a:endParaRPr lang="es-EC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6097E8-E55B-4247-9183-35B80714F1C3}" type="sibTrans" cxnId="{93B82D4C-5DBF-4852-BF41-FC09038C351B}">
      <dgm:prSet/>
      <dgm:spPr/>
      <dgm:t>
        <a:bodyPr/>
        <a:lstStyle/>
        <a:p>
          <a:endParaRPr lang="es-EC"/>
        </a:p>
      </dgm:t>
    </dgm:pt>
    <dgm:pt modelId="{EA0912C2-BCFC-4E10-B914-F90A06A8C2C3}" type="parTrans" cxnId="{93B82D4C-5DBF-4852-BF41-FC09038C351B}">
      <dgm:prSet/>
      <dgm:spPr/>
      <dgm:t>
        <a:bodyPr/>
        <a:lstStyle/>
        <a:p>
          <a:endParaRPr lang="es-EC"/>
        </a:p>
      </dgm:t>
    </dgm:pt>
    <dgm:pt modelId="{7F4595D6-0C37-4740-987D-09A1DBFAC7A5}">
      <dgm:prSet custT="1"/>
      <dgm:spPr/>
      <dgm:t>
        <a:bodyPr/>
        <a:lstStyle/>
        <a:p>
          <a:pPr algn="just"/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Dentro del proceso de predicción se obtuvo </a:t>
          </a:r>
          <a:r>
            <a:rPr lang="es-EC" sz="2400" b="1" dirty="0" smtClean="0">
              <a:latin typeface="Arial" panose="020B0604020202020204" pitchFamily="34" charset="0"/>
              <a:cs typeface="Arial" panose="020B0604020202020204" pitchFamily="34" charset="0"/>
            </a:rPr>
            <a:t>valores superiores al 80% </a:t>
          </a:r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en la ubicación de la esfera en la imagen.</a:t>
          </a:r>
          <a:endParaRPr lang="es-EC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7109CD-D501-4D88-9EFC-FB7433D10A78}" type="parTrans" cxnId="{EA2C6088-50F7-4DF8-B0AB-5A85CDCAC552}">
      <dgm:prSet/>
      <dgm:spPr/>
      <dgm:t>
        <a:bodyPr/>
        <a:lstStyle/>
        <a:p>
          <a:endParaRPr lang="es-ES"/>
        </a:p>
      </dgm:t>
    </dgm:pt>
    <dgm:pt modelId="{D2D134DC-F757-4104-9DDF-51F1C3638F5A}" type="sibTrans" cxnId="{EA2C6088-50F7-4DF8-B0AB-5A85CDCAC552}">
      <dgm:prSet/>
      <dgm:spPr/>
      <dgm:t>
        <a:bodyPr/>
        <a:lstStyle/>
        <a:p>
          <a:endParaRPr lang="es-ES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  <dgm:t>
        <a:bodyPr/>
        <a:lstStyle/>
        <a:p>
          <a:endParaRPr lang="es-EC"/>
        </a:p>
      </dgm:t>
    </dgm:pt>
    <dgm:pt modelId="{D21DF85A-45CA-4CE0-B0ED-CF4615475EE0}" type="pres">
      <dgm:prSet presAssocID="{CB9964DC-5E01-4879-9733-CDEE2AB1D1F7}" presName="rootComposite" presStyleCnt="0"/>
      <dgm:spPr/>
      <dgm:t>
        <a:bodyPr/>
        <a:lstStyle/>
        <a:p>
          <a:endParaRPr lang="es-EC"/>
        </a:p>
      </dgm:t>
    </dgm:pt>
    <dgm:pt modelId="{ECB1CA3E-26B8-4A39-AEF8-6F06E506D3C7}" type="pres">
      <dgm:prSet presAssocID="{CB9964DC-5E01-4879-9733-CDEE2AB1D1F7}" presName="rootText" presStyleLbl="node1" presStyleIdx="0" presStyleCnt="1" custScaleX="520877" custScaleY="72883" custLinFactNeighborX="8624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  <dgm:t>
        <a:bodyPr/>
        <a:lstStyle/>
        <a:p>
          <a:endParaRPr lang="es-EC"/>
        </a:p>
      </dgm:t>
    </dgm:pt>
    <dgm:pt modelId="{C7773223-C294-43E0-8986-3887AD8AF0E4}" type="pres">
      <dgm:prSet presAssocID="{59DBF34E-4C5F-42DB-B0EC-36CBA1F8CE00}" presName="Name13" presStyleLbl="parChTrans1D2" presStyleIdx="0" presStyleCnt="4"/>
      <dgm:spPr/>
      <dgm:t>
        <a:bodyPr/>
        <a:lstStyle/>
        <a:p>
          <a:endParaRPr lang="es-EC"/>
        </a:p>
      </dgm:t>
    </dgm:pt>
    <dgm:pt modelId="{BD84B97F-5033-4DF5-B254-12C813BEE251}" type="pres">
      <dgm:prSet presAssocID="{9C792124-C54F-42BE-A8B0-34B05CFB6CCB}" presName="childText" presStyleLbl="bgAcc1" presStyleIdx="0" presStyleCnt="4" custScaleX="647006" custScaleY="23198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8AE52E-1625-443F-8C9B-AF0D89CB19CE}" type="pres">
      <dgm:prSet presAssocID="{92D7BD31-4025-4F11-843D-C48FAC89BEE5}" presName="Name13" presStyleLbl="parChTrans1D2" presStyleIdx="1" presStyleCnt="4"/>
      <dgm:spPr/>
      <dgm:t>
        <a:bodyPr/>
        <a:lstStyle/>
        <a:p>
          <a:endParaRPr lang="es-EC"/>
        </a:p>
      </dgm:t>
    </dgm:pt>
    <dgm:pt modelId="{1ED05AA2-5702-4093-A44C-24DB36D52975}" type="pres">
      <dgm:prSet presAssocID="{26B3BCAF-B9D5-4BEE-AAB4-43A21EC0B73D}" presName="childText" presStyleLbl="bgAcc1" presStyleIdx="1" presStyleCnt="4" custScaleX="647036" custScaleY="17682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8CEEF8-687F-4A05-A013-185578CF965F}" type="pres">
      <dgm:prSet presAssocID="{EA0912C2-BCFC-4E10-B914-F90A06A8C2C3}" presName="Name13" presStyleLbl="parChTrans1D2" presStyleIdx="2" presStyleCnt="4"/>
      <dgm:spPr/>
      <dgm:t>
        <a:bodyPr/>
        <a:lstStyle/>
        <a:p>
          <a:endParaRPr lang="es-EC"/>
        </a:p>
      </dgm:t>
    </dgm:pt>
    <dgm:pt modelId="{48D0ECD6-406E-4A6A-AD7C-020E8EFB02FF}" type="pres">
      <dgm:prSet presAssocID="{5D550CF4-8373-4EE3-B262-E1350480DDFA}" presName="childText" presStyleLbl="bgAcc1" presStyleIdx="2" presStyleCnt="4" custScaleX="64693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191BC59-0B43-4158-817B-23114B478BC1}" type="pres">
      <dgm:prSet presAssocID="{AF7109CD-D501-4D88-9EFC-FB7433D10A78}" presName="Name13" presStyleLbl="parChTrans1D2" presStyleIdx="3" presStyleCnt="4"/>
      <dgm:spPr/>
      <dgm:t>
        <a:bodyPr/>
        <a:lstStyle/>
        <a:p>
          <a:endParaRPr lang="es-ES"/>
        </a:p>
      </dgm:t>
    </dgm:pt>
    <dgm:pt modelId="{71C15E1C-C473-418E-A88A-F547701064B8}" type="pres">
      <dgm:prSet presAssocID="{7F4595D6-0C37-4740-987D-09A1DBFAC7A5}" presName="childText" presStyleLbl="bgAcc1" presStyleIdx="3" presStyleCnt="4" custScaleX="647036" custScaleY="15282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CD140EA-EE10-4F9B-B924-D97E2F916966}" type="presOf" srcId="{AF7109CD-D501-4D88-9EFC-FB7433D10A78}" destId="{D191BC59-0B43-4158-817B-23114B478BC1}" srcOrd="0" destOrd="0" presId="urn:microsoft.com/office/officeart/2005/8/layout/hierarchy3"/>
    <dgm:cxn modelId="{3D756B14-C665-4C0D-AE23-1A346F385F61}" srcId="{CB9964DC-5E01-4879-9733-CDEE2AB1D1F7}" destId="{26B3BCAF-B9D5-4BEE-AAB4-43A21EC0B73D}" srcOrd="1" destOrd="0" parTransId="{92D7BD31-4025-4F11-843D-C48FAC89BEE5}" sibTransId="{9231D628-08E0-4E9E-820E-71322C42EF2F}"/>
    <dgm:cxn modelId="{5763F136-0EF5-4751-8381-55CCD58EE099}" type="presOf" srcId="{7F4595D6-0C37-4740-987D-09A1DBFAC7A5}" destId="{71C15E1C-C473-418E-A88A-F547701064B8}" srcOrd="0" destOrd="0" presId="urn:microsoft.com/office/officeart/2005/8/layout/hierarchy3"/>
    <dgm:cxn modelId="{8A3503D7-3668-447E-9E9D-71DBBD65361A}" type="presOf" srcId="{CB9964DC-5E01-4879-9733-CDEE2AB1D1F7}" destId="{ECB1CA3E-26B8-4A39-AEF8-6F06E506D3C7}" srcOrd="0" destOrd="0" presId="urn:microsoft.com/office/officeart/2005/8/layout/hierarchy3"/>
    <dgm:cxn modelId="{EA2C6088-50F7-4DF8-B0AB-5A85CDCAC552}" srcId="{CB9964DC-5E01-4879-9733-CDEE2AB1D1F7}" destId="{7F4595D6-0C37-4740-987D-09A1DBFAC7A5}" srcOrd="3" destOrd="0" parTransId="{AF7109CD-D501-4D88-9EFC-FB7433D10A78}" sibTransId="{D2D134DC-F757-4104-9DDF-51F1C3638F5A}"/>
    <dgm:cxn modelId="{4711C506-0D97-4C4C-AD3C-8214D728075B}" type="presOf" srcId="{92D7BD31-4025-4F11-843D-C48FAC89BEE5}" destId="{2D8AE52E-1625-443F-8C9B-AF0D89CB19CE}" srcOrd="0" destOrd="0" presId="urn:microsoft.com/office/officeart/2005/8/layout/hierarchy3"/>
    <dgm:cxn modelId="{46EC0DD8-F0E7-4630-85C1-E2079D7DE820}" type="presOf" srcId="{7061F2FC-F2AB-4DE3-98B0-886576B4E2C6}" destId="{D433476B-D68D-4328-ADAC-B2895D3D50CF}" srcOrd="0" destOrd="0" presId="urn:microsoft.com/office/officeart/2005/8/layout/hierarchy3"/>
    <dgm:cxn modelId="{86C72975-2431-49E1-9725-733C4B30A800}" type="presOf" srcId="{9C792124-C54F-42BE-A8B0-34B05CFB6CCB}" destId="{BD84B97F-5033-4DF5-B254-12C813BEE251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93B82D4C-5DBF-4852-BF41-FC09038C351B}" srcId="{CB9964DC-5E01-4879-9733-CDEE2AB1D1F7}" destId="{5D550CF4-8373-4EE3-B262-E1350480DDFA}" srcOrd="2" destOrd="0" parTransId="{EA0912C2-BCFC-4E10-B914-F90A06A8C2C3}" sibTransId="{C46097E8-E55B-4247-9183-35B80714F1C3}"/>
    <dgm:cxn modelId="{9F43995D-DF59-42EC-B693-6F8F0E610ADA}" type="presOf" srcId="{CB9964DC-5E01-4879-9733-CDEE2AB1D1F7}" destId="{C7DDC059-89DD-4F99-A10D-9C975D60C8D8}" srcOrd="1" destOrd="0" presId="urn:microsoft.com/office/officeart/2005/8/layout/hierarchy3"/>
    <dgm:cxn modelId="{43C794C3-8DB8-4869-90E9-A167CD0768DC}" type="presOf" srcId="{59DBF34E-4C5F-42DB-B0EC-36CBA1F8CE00}" destId="{C7773223-C294-43E0-8986-3887AD8AF0E4}" srcOrd="0" destOrd="0" presId="urn:microsoft.com/office/officeart/2005/8/layout/hierarchy3"/>
    <dgm:cxn modelId="{68A7D8F0-FD15-4365-BDE2-7A44AC1FDDD9}" srcId="{CB9964DC-5E01-4879-9733-CDEE2AB1D1F7}" destId="{9C792124-C54F-42BE-A8B0-34B05CFB6CCB}" srcOrd="0" destOrd="0" parTransId="{59DBF34E-4C5F-42DB-B0EC-36CBA1F8CE00}" sibTransId="{EFEAFB13-BC4C-46EB-9CEF-C43706470AC9}"/>
    <dgm:cxn modelId="{342CE455-1E42-475D-925F-A455377F61D1}" type="presOf" srcId="{5D550CF4-8373-4EE3-B262-E1350480DDFA}" destId="{48D0ECD6-406E-4A6A-AD7C-020E8EFB02FF}" srcOrd="0" destOrd="0" presId="urn:microsoft.com/office/officeart/2005/8/layout/hierarchy3"/>
    <dgm:cxn modelId="{E43B3204-FC55-43D9-AE80-53974E637B37}" type="presOf" srcId="{26B3BCAF-B9D5-4BEE-AAB4-43A21EC0B73D}" destId="{1ED05AA2-5702-4093-A44C-24DB36D52975}" srcOrd="0" destOrd="0" presId="urn:microsoft.com/office/officeart/2005/8/layout/hierarchy3"/>
    <dgm:cxn modelId="{ED3A95C4-790C-4854-A763-F107B05790D8}" type="presOf" srcId="{EA0912C2-BCFC-4E10-B914-F90A06A8C2C3}" destId="{A08CEEF8-687F-4A05-A013-185578CF965F}" srcOrd="0" destOrd="0" presId="urn:microsoft.com/office/officeart/2005/8/layout/hierarchy3"/>
    <dgm:cxn modelId="{3A12711D-776F-4DC9-B2B9-2789731E3724}" type="presParOf" srcId="{D433476B-D68D-4328-ADAC-B2895D3D50CF}" destId="{1E58A3BC-F1F7-40EE-89AA-32E802ED4BF7}" srcOrd="0" destOrd="0" presId="urn:microsoft.com/office/officeart/2005/8/layout/hierarchy3"/>
    <dgm:cxn modelId="{7D942D14-50BF-4509-B39E-8B6FDBC089D2}" type="presParOf" srcId="{1E58A3BC-F1F7-40EE-89AA-32E802ED4BF7}" destId="{D21DF85A-45CA-4CE0-B0ED-CF4615475EE0}" srcOrd="0" destOrd="0" presId="urn:microsoft.com/office/officeart/2005/8/layout/hierarchy3"/>
    <dgm:cxn modelId="{7B8BEB12-2FD8-4FB8-A8FE-34242739AD22}" type="presParOf" srcId="{D21DF85A-45CA-4CE0-B0ED-CF4615475EE0}" destId="{ECB1CA3E-26B8-4A39-AEF8-6F06E506D3C7}" srcOrd="0" destOrd="0" presId="urn:microsoft.com/office/officeart/2005/8/layout/hierarchy3"/>
    <dgm:cxn modelId="{8273A70A-0ADE-4239-A523-2167194BB3DC}" type="presParOf" srcId="{D21DF85A-45CA-4CE0-B0ED-CF4615475EE0}" destId="{C7DDC059-89DD-4F99-A10D-9C975D60C8D8}" srcOrd="1" destOrd="0" presId="urn:microsoft.com/office/officeart/2005/8/layout/hierarchy3"/>
    <dgm:cxn modelId="{9918B4F7-BCD7-4521-99EA-1AB6D42F0D5A}" type="presParOf" srcId="{1E58A3BC-F1F7-40EE-89AA-32E802ED4BF7}" destId="{F784BE88-3DB9-4E87-AFCA-2ED0BF00DEA1}" srcOrd="1" destOrd="0" presId="urn:microsoft.com/office/officeart/2005/8/layout/hierarchy3"/>
    <dgm:cxn modelId="{8438ACC7-F82B-407B-BF7F-1C6DA5762787}" type="presParOf" srcId="{F784BE88-3DB9-4E87-AFCA-2ED0BF00DEA1}" destId="{C7773223-C294-43E0-8986-3887AD8AF0E4}" srcOrd="0" destOrd="0" presId="urn:microsoft.com/office/officeart/2005/8/layout/hierarchy3"/>
    <dgm:cxn modelId="{78CFFBE9-394E-408E-ADB9-1DA8883BD78B}" type="presParOf" srcId="{F784BE88-3DB9-4E87-AFCA-2ED0BF00DEA1}" destId="{BD84B97F-5033-4DF5-B254-12C813BEE251}" srcOrd="1" destOrd="0" presId="urn:microsoft.com/office/officeart/2005/8/layout/hierarchy3"/>
    <dgm:cxn modelId="{3C7C5762-02DC-4016-9C2E-1084F063DE79}" type="presParOf" srcId="{F784BE88-3DB9-4E87-AFCA-2ED0BF00DEA1}" destId="{2D8AE52E-1625-443F-8C9B-AF0D89CB19CE}" srcOrd="2" destOrd="0" presId="urn:microsoft.com/office/officeart/2005/8/layout/hierarchy3"/>
    <dgm:cxn modelId="{B35A583D-443D-4B5A-9E92-6EC3CC480881}" type="presParOf" srcId="{F784BE88-3DB9-4E87-AFCA-2ED0BF00DEA1}" destId="{1ED05AA2-5702-4093-A44C-24DB36D52975}" srcOrd="3" destOrd="0" presId="urn:microsoft.com/office/officeart/2005/8/layout/hierarchy3"/>
    <dgm:cxn modelId="{6C422F16-EB6D-4DAB-A3BE-BF7FFBA7524B}" type="presParOf" srcId="{F784BE88-3DB9-4E87-AFCA-2ED0BF00DEA1}" destId="{A08CEEF8-687F-4A05-A013-185578CF965F}" srcOrd="4" destOrd="0" presId="urn:microsoft.com/office/officeart/2005/8/layout/hierarchy3"/>
    <dgm:cxn modelId="{F5E96D00-0100-451F-87E8-0091752E475F}" type="presParOf" srcId="{F784BE88-3DB9-4E87-AFCA-2ED0BF00DEA1}" destId="{48D0ECD6-406E-4A6A-AD7C-020E8EFB02FF}" srcOrd="5" destOrd="0" presId="urn:microsoft.com/office/officeart/2005/8/layout/hierarchy3"/>
    <dgm:cxn modelId="{7DDA1CF7-C597-42B4-92CF-D265708EA2C2}" type="presParOf" srcId="{F784BE88-3DB9-4E87-AFCA-2ED0BF00DEA1}" destId="{D191BC59-0B43-4158-817B-23114B478BC1}" srcOrd="6" destOrd="0" presId="urn:microsoft.com/office/officeart/2005/8/layout/hierarchy3"/>
    <dgm:cxn modelId="{4197426E-8D23-48EC-B1BF-E32A999E4410}" type="presParOf" srcId="{F784BE88-3DB9-4E87-AFCA-2ED0BF00DEA1}" destId="{71C15E1C-C473-418E-A88A-F547701064B8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Ubicación de esferas y mini drones en el espacio</a:t>
          </a:r>
          <a:endParaRPr lang="es-ES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B74591-47E1-4F2D-B72A-CFBEE440675D}">
      <dgm:prSet custT="1"/>
      <dgm:spPr/>
      <dgm:t>
        <a:bodyPr/>
        <a:lstStyle/>
        <a:p>
          <a:pPr algn="just"/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Cuando la imagen de la cámara derecha se encuentran </a:t>
          </a:r>
          <a:r>
            <a:rPr lang="es-EC" sz="2400" b="1" dirty="0" smtClean="0">
              <a:latin typeface="Arial" panose="020B0604020202020204" pitchFamily="34" charset="0"/>
              <a:cs typeface="Arial" panose="020B0604020202020204" pitchFamily="34" charset="0"/>
            </a:rPr>
            <a:t>con una rotación muy grande con respecto de la izquierda no se puede obtener un resultado de la matriz fundamental</a:t>
          </a:r>
          <a:endParaRPr lang="es-EC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E78826-FA4F-4B89-B8EB-03460192D63C}" type="parTrans" cxnId="{3B3A89BD-7D8C-4580-902F-D3D0951C0174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2B834D-03BB-4E2D-A826-048C22557040}" type="sibTrans" cxnId="{3B3A89BD-7D8C-4580-902F-D3D0951C0174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18D6FB-81FB-4B82-998A-1E623B74324E}">
      <dgm:prSet custT="1"/>
      <dgm:spPr/>
      <dgm:t>
        <a:bodyPr/>
        <a:lstStyle/>
        <a:p>
          <a:pPr algn="just"/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La triangulación de puntos entre dos imágenes obteniéndose un </a:t>
          </a:r>
          <a:r>
            <a:rPr lang="es-EC" sz="2400" b="1" dirty="0" smtClean="0">
              <a:latin typeface="Arial" panose="020B0604020202020204" pitchFamily="34" charset="0"/>
              <a:cs typeface="Arial" panose="020B0604020202020204" pitchFamily="34" charset="0"/>
            </a:rPr>
            <a:t>mayor acercamiento en las posiciones reales </a:t>
          </a:r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tanto de los mini drones</a:t>
          </a:r>
          <a:endParaRPr lang="es-EC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9DBCD8-7D95-4782-8911-B6625EF022D0}" type="parTrans" cxnId="{FBF63E4E-EBC4-47ED-91EE-1F5248D3D65D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EFEF38-A5A3-4146-9DE1-A1D19C2EBC35}" type="sibTrans" cxnId="{FBF63E4E-EBC4-47ED-91EE-1F5248D3D65D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DF070B-2438-4AC4-9FDF-35CBAD45AF13}">
      <dgm:prSet custT="1"/>
      <dgm:spPr/>
      <dgm:t>
        <a:bodyPr/>
        <a:lstStyle/>
        <a:p>
          <a:pPr algn="just"/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Con un error relativo promedio de posición de los mini drones de X = 0.07844, Y = 0.157349, Z = 0.076332.</a:t>
          </a:r>
          <a:endParaRPr lang="es-EC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535BAF-8158-43A0-B1D8-1BF62512CFF2}" type="parTrans" cxnId="{0D51D61B-FC76-4D20-8FB0-6422CA447D0B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7E62D4-D950-49B9-9AA3-1B8A71A17566}" type="sibTrans" cxnId="{0D51D61B-FC76-4D20-8FB0-6422CA447D0B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  <dgm:t>
        <a:bodyPr/>
        <a:lstStyle/>
        <a:p>
          <a:endParaRPr lang="es-EC"/>
        </a:p>
      </dgm:t>
    </dgm:pt>
    <dgm:pt modelId="{D21DF85A-45CA-4CE0-B0ED-CF4615475EE0}" type="pres">
      <dgm:prSet presAssocID="{CB9964DC-5E01-4879-9733-CDEE2AB1D1F7}" presName="rootComposite" presStyleCnt="0"/>
      <dgm:spPr/>
      <dgm:t>
        <a:bodyPr/>
        <a:lstStyle/>
        <a:p>
          <a:endParaRPr lang="es-EC"/>
        </a:p>
      </dgm:t>
    </dgm:pt>
    <dgm:pt modelId="{ECB1CA3E-26B8-4A39-AEF8-6F06E506D3C7}" type="pres">
      <dgm:prSet presAssocID="{CB9964DC-5E01-4879-9733-CDEE2AB1D1F7}" presName="rootText" presStyleLbl="node1" presStyleIdx="0" presStyleCnt="1" custScaleX="520877" custScaleY="72883" custLinFactNeighborX="8624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  <dgm:t>
        <a:bodyPr/>
        <a:lstStyle/>
        <a:p>
          <a:endParaRPr lang="es-EC"/>
        </a:p>
      </dgm:t>
    </dgm:pt>
    <dgm:pt modelId="{3B232C25-664F-422D-B97A-CAF05399CB53}" type="pres">
      <dgm:prSet presAssocID="{E79DBCD8-7D95-4782-8911-B6625EF022D0}" presName="Name13" presStyleLbl="parChTrans1D2" presStyleIdx="0" presStyleCnt="3"/>
      <dgm:spPr/>
      <dgm:t>
        <a:bodyPr/>
        <a:lstStyle/>
        <a:p>
          <a:endParaRPr lang="es-EC"/>
        </a:p>
      </dgm:t>
    </dgm:pt>
    <dgm:pt modelId="{7985E9AF-6781-48FB-BC82-2B6BAF5AA047}" type="pres">
      <dgm:prSet presAssocID="{3418D6FB-81FB-4B82-998A-1E623B74324E}" presName="childText" presStyleLbl="bgAcc1" presStyleIdx="0" presStyleCnt="3" custScaleX="653218" custScaleY="160468" custLinFactNeighborX="10177" custLinFactNeighborY="-114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F807038-4128-463B-8DBB-FB85E1275293}" type="pres">
      <dgm:prSet presAssocID="{C7535BAF-8158-43A0-B1D8-1BF62512CFF2}" presName="Name13" presStyleLbl="parChTrans1D2" presStyleIdx="1" presStyleCnt="3"/>
      <dgm:spPr/>
      <dgm:t>
        <a:bodyPr/>
        <a:lstStyle/>
        <a:p>
          <a:endParaRPr lang="es-EC"/>
        </a:p>
      </dgm:t>
    </dgm:pt>
    <dgm:pt modelId="{3E5F459F-43E7-4C7E-93CB-EECFD5D69596}" type="pres">
      <dgm:prSet presAssocID="{1CDF070B-2438-4AC4-9FDF-35CBAD45AF13}" presName="childText" presStyleLbl="bgAcc1" presStyleIdx="1" presStyleCnt="3" custScaleX="653218" custScaleY="1702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6E22AB8-A334-4955-8E13-5251EEFC536C}" type="pres">
      <dgm:prSet presAssocID="{17E78826-FA4F-4B89-B8EB-03460192D63C}" presName="Name13" presStyleLbl="parChTrans1D2" presStyleIdx="2" presStyleCnt="3"/>
      <dgm:spPr/>
      <dgm:t>
        <a:bodyPr/>
        <a:lstStyle/>
        <a:p>
          <a:endParaRPr lang="es-EC"/>
        </a:p>
      </dgm:t>
    </dgm:pt>
    <dgm:pt modelId="{E8D1B207-CFFA-4807-8620-549E333AB2DA}" type="pres">
      <dgm:prSet presAssocID="{B9B74591-47E1-4F2D-B72A-CFBEE440675D}" presName="childText" presStyleLbl="bgAcc1" presStyleIdx="2" presStyleCnt="3" custScaleX="653218" custScaleY="22116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14E2FAF-2E54-41C4-82A9-9CD7CD885ABF}" type="presOf" srcId="{3418D6FB-81FB-4B82-998A-1E623B74324E}" destId="{7985E9AF-6781-48FB-BC82-2B6BAF5AA047}" srcOrd="0" destOrd="0" presId="urn:microsoft.com/office/officeart/2005/8/layout/hierarchy3"/>
    <dgm:cxn modelId="{FBF63E4E-EBC4-47ED-91EE-1F5248D3D65D}" srcId="{CB9964DC-5E01-4879-9733-CDEE2AB1D1F7}" destId="{3418D6FB-81FB-4B82-998A-1E623B74324E}" srcOrd="0" destOrd="0" parTransId="{E79DBCD8-7D95-4782-8911-B6625EF022D0}" sibTransId="{50EFEF38-A5A3-4146-9DE1-A1D19C2EBC35}"/>
    <dgm:cxn modelId="{84604F12-B002-445F-BFB4-1F7289F4D2F2}" type="presOf" srcId="{CB9964DC-5E01-4879-9733-CDEE2AB1D1F7}" destId="{C7DDC059-89DD-4F99-A10D-9C975D60C8D8}" srcOrd="1" destOrd="0" presId="urn:microsoft.com/office/officeart/2005/8/layout/hierarchy3"/>
    <dgm:cxn modelId="{A4B3D9B0-A0FD-4861-A1B9-1190425291A7}" type="presOf" srcId="{1CDF070B-2438-4AC4-9FDF-35CBAD45AF13}" destId="{3E5F459F-43E7-4C7E-93CB-EECFD5D69596}" srcOrd="0" destOrd="0" presId="urn:microsoft.com/office/officeart/2005/8/layout/hierarchy3"/>
    <dgm:cxn modelId="{50ECD5B2-527D-481E-A58C-30D248F9C8F7}" type="presOf" srcId="{17E78826-FA4F-4B89-B8EB-03460192D63C}" destId="{C6E22AB8-A334-4955-8E13-5251EEFC536C}" srcOrd="0" destOrd="0" presId="urn:microsoft.com/office/officeart/2005/8/layout/hierarchy3"/>
    <dgm:cxn modelId="{CCB954D5-34AF-43B8-BC1B-27411EB39A32}" type="presOf" srcId="{CB9964DC-5E01-4879-9733-CDEE2AB1D1F7}" destId="{ECB1CA3E-26B8-4A39-AEF8-6F06E506D3C7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3B3A89BD-7D8C-4580-902F-D3D0951C0174}" srcId="{CB9964DC-5E01-4879-9733-CDEE2AB1D1F7}" destId="{B9B74591-47E1-4F2D-B72A-CFBEE440675D}" srcOrd="2" destOrd="0" parTransId="{17E78826-FA4F-4B89-B8EB-03460192D63C}" sibTransId="{372B834D-03BB-4E2D-A826-048C22557040}"/>
    <dgm:cxn modelId="{AEB4A046-4B96-4ED9-B08A-6542C6C1E3AC}" type="presOf" srcId="{7061F2FC-F2AB-4DE3-98B0-886576B4E2C6}" destId="{D433476B-D68D-4328-ADAC-B2895D3D50CF}" srcOrd="0" destOrd="0" presId="urn:microsoft.com/office/officeart/2005/8/layout/hierarchy3"/>
    <dgm:cxn modelId="{0B431569-E829-4F7B-81F0-600269C70826}" type="presOf" srcId="{E79DBCD8-7D95-4782-8911-B6625EF022D0}" destId="{3B232C25-664F-422D-B97A-CAF05399CB53}" srcOrd="0" destOrd="0" presId="urn:microsoft.com/office/officeart/2005/8/layout/hierarchy3"/>
    <dgm:cxn modelId="{0D51D61B-FC76-4D20-8FB0-6422CA447D0B}" srcId="{CB9964DC-5E01-4879-9733-CDEE2AB1D1F7}" destId="{1CDF070B-2438-4AC4-9FDF-35CBAD45AF13}" srcOrd="1" destOrd="0" parTransId="{C7535BAF-8158-43A0-B1D8-1BF62512CFF2}" sibTransId="{637E62D4-D950-49B9-9AA3-1B8A71A17566}"/>
    <dgm:cxn modelId="{7DFA977F-BED2-453F-9BEF-67228C329004}" type="presOf" srcId="{C7535BAF-8158-43A0-B1D8-1BF62512CFF2}" destId="{8F807038-4128-463B-8DBB-FB85E1275293}" srcOrd="0" destOrd="0" presId="urn:microsoft.com/office/officeart/2005/8/layout/hierarchy3"/>
    <dgm:cxn modelId="{788F2447-38D0-4035-9411-30BDAC763157}" type="presOf" srcId="{B9B74591-47E1-4F2D-B72A-CFBEE440675D}" destId="{E8D1B207-CFFA-4807-8620-549E333AB2DA}" srcOrd="0" destOrd="0" presId="urn:microsoft.com/office/officeart/2005/8/layout/hierarchy3"/>
    <dgm:cxn modelId="{ED377005-BDFA-43D8-8DDD-7EA9CC9C7100}" type="presParOf" srcId="{D433476B-D68D-4328-ADAC-B2895D3D50CF}" destId="{1E58A3BC-F1F7-40EE-89AA-32E802ED4BF7}" srcOrd="0" destOrd="0" presId="urn:microsoft.com/office/officeart/2005/8/layout/hierarchy3"/>
    <dgm:cxn modelId="{AC59093F-0724-42A7-B3E4-DEBF93D3BDA9}" type="presParOf" srcId="{1E58A3BC-F1F7-40EE-89AA-32E802ED4BF7}" destId="{D21DF85A-45CA-4CE0-B0ED-CF4615475EE0}" srcOrd="0" destOrd="0" presId="urn:microsoft.com/office/officeart/2005/8/layout/hierarchy3"/>
    <dgm:cxn modelId="{54742F24-7BE6-4C89-95E4-97A9EA089442}" type="presParOf" srcId="{D21DF85A-45CA-4CE0-B0ED-CF4615475EE0}" destId="{ECB1CA3E-26B8-4A39-AEF8-6F06E506D3C7}" srcOrd="0" destOrd="0" presId="urn:microsoft.com/office/officeart/2005/8/layout/hierarchy3"/>
    <dgm:cxn modelId="{58239219-805C-44AC-BD0B-93CF76DF89DC}" type="presParOf" srcId="{D21DF85A-45CA-4CE0-B0ED-CF4615475EE0}" destId="{C7DDC059-89DD-4F99-A10D-9C975D60C8D8}" srcOrd="1" destOrd="0" presId="urn:microsoft.com/office/officeart/2005/8/layout/hierarchy3"/>
    <dgm:cxn modelId="{17E518A3-AA82-4265-86D6-0D84A03FF1DB}" type="presParOf" srcId="{1E58A3BC-F1F7-40EE-89AA-32E802ED4BF7}" destId="{F784BE88-3DB9-4E87-AFCA-2ED0BF00DEA1}" srcOrd="1" destOrd="0" presId="urn:microsoft.com/office/officeart/2005/8/layout/hierarchy3"/>
    <dgm:cxn modelId="{90D25546-FD9A-4CE5-8C06-E39F91AB0192}" type="presParOf" srcId="{F784BE88-3DB9-4E87-AFCA-2ED0BF00DEA1}" destId="{3B232C25-664F-422D-B97A-CAF05399CB53}" srcOrd="0" destOrd="0" presId="urn:microsoft.com/office/officeart/2005/8/layout/hierarchy3"/>
    <dgm:cxn modelId="{07FEEF6F-4DD8-4016-88F0-19E54D87CC44}" type="presParOf" srcId="{F784BE88-3DB9-4E87-AFCA-2ED0BF00DEA1}" destId="{7985E9AF-6781-48FB-BC82-2B6BAF5AA047}" srcOrd="1" destOrd="0" presId="urn:microsoft.com/office/officeart/2005/8/layout/hierarchy3"/>
    <dgm:cxn modelId="{3058A2B9-F016-4A85-9462-2D451582884D}" type="presParOf" srcId="{F784BE88-3DB9-4E87-AFCA-2ED0BF00DEA1}" destId="{8F807038-4128-463B-8DBB-FB85E1275293}" srcOrd="2" destOrd="0" presId="urn:microsoft.com/office/officeart/2005/8/layout/hierarchy3"/>
    <dgm:cxn modelId="{4A8744D3-8D1D-4F77-A00F-5C09258D361A}" type="presParOf" srcId="{F784BE88-3DB9-4E87-AFCA-2ED0BF00DEA1}" destId="{3E5F459F-43E7-4C7E-93CB-EECFD5D69596}" srcOrd="3" destOrd="0" presId="urn:microsoft.com/office/officeart/2005/8/layout/hierarchy3"/>
    <dgm:cxn modelId="{DF0D090D-FD56-45DF-A586-7E53415FB0BB}" type="presParOf" srcId="{F784BE88-3DB9-4E87-AFCA-2ED0BF00DEA1}" destId="{C6E22AB8-A334-4955-8E13-5251EEFC536C}" srcOrd="4" destOrd="0" presId="urn:microsoft.com/office/officeart/2005/8/layout/hierarchy3"/>
    <dgm:cxn modelId="{2F5CE3F9-8FA3-4C91-8A3D-FB3A6289FAC8}" type="presParOf" srcId="{F784BE88-3DB9-4E87-AFCA-2ED0BF00DEA1}" destId="{E8D1B207-CFFA-4807-8620-549E333AB2DA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Control de vuelo de los mini drones</a:t>
          </a:r>
          <a:endParaRPr lang="es-ES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18D6FB-81FB-4B82-998A-1E623B74324E}">
      <dgm:prSet custT="1"/>
      <dgm:spPr/>
      <dgm:t>
        <a:bodyPr/>
        <a:lstStyle/>
        <a:p>
          <a:pPr algn="just"/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Cuando el mini </a:t>
          </a:r>
          <a:r>
            <a:rPr lang="es-EC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drone</a:t>
          </a:r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 se mueve con mayor velocidad se </a:t>
          </a:r>
          <a:r>
            <a:rPr lang="es-EC" sz="2400" b="1" dirty="0" smtClean="0">
              <a:latin typeface="Arial" panose="020B0604020202020204" pitchFamily="34" charset="0"/>
              <a:cs typeface="Arial" panose="020B0604020202020204" pitchFamily="34" charset="0"/>
            </a:rPr>
            <a:t>pierde la ubicación del mini </a:t>
          </a:r>
          <a:r>
            <a:rPr lang="es-EC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drone</a:t>
          </a:r>
          <a:r>
            <a:rPr lang="es-EC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en el espacio, esto se produce debido al tamaño y movimiento de los marcadores; afecta al algoritmo de control</a:t>
          </a:r>
          <a:endParaRPr lang="es-EC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9DBCD8-7D95-4782-8911-B6625EF022D0}" type="parTrans" cxnId="{FBF63E4E-EBC4-47ED-91EE-1F5248D3D65D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EFEF38-A5A3-4146-9DE1-A1D19C2EBC35}" type="sibTrans" cxnId="{FBF63E4E-EBC4-47ED-91EE-1F5248D3D65D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DF070B-2438-4AC4-9FDF-35CBAD45AF13}">
      <dgm:prSet custT="1"/>
      <dgm:spPr/>
      <dgm:t>
        <a:bodyPr/>
        <a:lstStyle/>
        <a:p>
          <a:pPr algn="just"/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Al contar los mini drones con </a:t>
          </a:r>
          <a:r>
            <a:rPr lang="es-EC" sz="2400" b="1" dirty="0" smtClean="0">
              <a:latin typeface="Arial" panose="020B0604020202020204" pitchFamily="34" charset="0"/>
              <a:cs typeface="Arial" panose="020B0604020202020204" pitchFamily="34" charset="0"/>
            </a:rPr>
            <a:t>controladores de vuelo internos</a:t>
          </a:r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 no permiten el correcto funcionamiento del controlador de seguimiento por visión</a:t>
          </a:r>
          <a:endParaRPr lang="es-EC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535BAF-8158-43A0-B1D8-1BF62512CFF2}" type="parTrans" cxnId="{0D51D61B-FC76-4D20-8FB0-6422CA447D0B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7E62D4-D950-49B9-9AA3-1B8A71A17566}" type="sibTrans" cxnId="{0D51D61B-FC76-4D20-8FB0-6422CA447D0B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  <dgm:t>
        <a:bodyPr/>
        <a:lstStyle/>
        <a:p>
          <a:endParaRPr lang="es-EC"/>
        </a:p>
      </dgm:t>
    </dgm:pt>
    <dgm:pt modelId="{D21DF85A-45CA-4CE0-B0ED-CF4615475EE0}" type="pres">
      <dgm:prSet presAssocID="{CB9964DC-5E01-4879-9733-CDEE2AB1D1F7}" presName="rootComposite" presStyleCnt="0"/>
      <dgm:spPr/>
      <dgm:t>
        <a:bodyPr/>
        <a:lstStyle/>
        <a:p>
          <a:endParaRPr lang="es-EC"/>
        </a:p>
      </dgm:t>
    </dgm:pt>
    <dgm:pt modelId="{ECB1CA3E-26B8-4A39-AEF8-6F06E506D3C7}" type="pres">
      <dgm:prSet presAssocID="{CB9964DC-5E01-4879-9733-CDEE2AB1D1F7}" presName="rootText" presStyleLbl="node1" presStyleIdx="0" presStyleCnt="1" custScaleX="520877" custScaleY="72883" custLinFactNeighborX="8624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  <dgm:t>
        <a:bodyPr/>
        <a:lstStyle/>
        <a:p>
          <a:endParaRPr lang="es-EC"/>
        </a:p>
      </dgm:t>
    </dgm:pt>
    <dgm:pt modelId="{3B232C25-664F-422D-B97A-CAF05399CB53}" type="pres">
      <dgm:prSet presAssocID="{E79DBCD8-7D95-4782-8911-B6625EF022D0}" presName="Name13" presStyleLbl="parChTrans1D2" presStyleIdx="0" presStyleCnt="2"/>
      <dgm:spPr/>
      <dgm:t>
        <a:bodyPr/>
        <a:lstStyle/>
        <a:p>
          <a:endParaRPr lang="es-EC"/>
        </a:p>
      </dgm:t>
    </dgm:pt>
    <dgm:pt modelId="{7985E9AF-6781-48FB-BC82-2B6BAF5AA047}" type="pres">
      <dgm:prSet presAssocID="{3418D6FB-81FB-4B82-998A-1E623B74324E}" presName="childText" presStyleLbl="bgAcc1" presStyleIdx="0" presStyleCnt="2" custScaleX="653218" custScaleY="227457" custLinFactNeighborX="10177" custLinFactNeighborY="-114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F807038-4128-463B-8DBB-FB85E1275293}" type="pres">
      <dgm:prSet presAssocID="{C7535BAF-8158-43A0-B1D8-1BF62512CFF2}" presName="Name13" presStyleLbl="parChTrans1D2" presStyleIdx="1" presStyleCnt="2"/>
      <dgm:spPr/>
      <dgm:t>
        <a:bodyPr/>
        <a:lstStyle/>
        <a:p>
          <a:endParaRPr lang="es-EC"/>
        </a:p>
      </dgm:t>
    </dgm:pt>
    <dgm:pt modelId="{3E5F459F-43E7-4C7E-93CB-EECFD5D69596}" type="pres">
      <dgm:prSet presAssocID="{1CDF070B-2438-4AC4-9FDF-35CBAD45AF13}" presName="childText" presStyleLbl="bgAcc1" presStyleIdx="1" presStyleCnt="2" custScaleX="653218" custScaleY="1702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14E2FAF-2E54-41C4-82A9-9CD7CD885ABF}" type="presOf" srcId="{3418D6FB-81FB-4B82-998A-1E623B74324E}" destId="{7985E9AF-6781-48FB-BC82-2B6BAF5AA047}" srcOrd="0" destOrd="0" presId="urn:microsoft.com/office/officeart/2005/8/layout/hierarchy3"/>
    <dgm:cxn modelId="{FBF63E4E-EBC4-47ED-91EE-1F5248D3D65D}" srcId="{CB9964DC-5E01-4879-9733-CDEE2AB1D1F7}" destId="{3418D6FB-81FB-4B82-998A-1E623B74324E}" srcOrd="0" destOrd="0" parTransId="{E79DBCD8-7D95-4782-8911-B6625EF022D0}" sibTransId="{50EFEF38-A5A3-4146-9DE1-A1D19C2EBC35}"/>
    <dgm:cxn modelId="{84604F12-B002-445F-BFB4-1F7289F4D2F2}" type="presOf" srcId="{CB9964DC-5E01-4879-9733-CDEE2AB1D1F7}" destId="{C7DDC059-89DD-4F99-A10D-9C975D60C8D8}" srcOrd="1" destOrd="0" presId="urn:microsoft.com/office/officeart/2005/8/layout/hierarchy3"/>
    <dgm:cxn modelId="{A4B3D9B0-A0FD-4861-A1B9-1190425291A7}" type="presOf" srcId="{1CDF070B-2438-4AC4-9FDF-35CBAD45AF13}" destId="{3E5F459F-43E7-4C7E-93CB-EECFD5D69596}" srcOrd="0" destOrd="0" presId="urn:microsoft.com/office/officeart/2005/8/layout/hierarchy3"/>
    <dgm:cxn modelId="{CCB954D5-34AF-43B8-BC1B-27411EB39A32}" type="presOf" srcId="{CB9964DC-5E01-4879-9733-CDEE2AB1D1F7}" destId="{ECB1CA3E-26B8-4A39-AEF8-6F06E506D3C7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AEB4A046-4B96-4ED9-B08A-6542C6C1E3AC}" type="presOf" srcId="{7061F2FC-F2AB-4DE3-98B0-886576B4E2C6}" destId="{D433476B-D68D-4328-ADAC-B2895D3D50CF}" srcOrd="0" destOrd="0" presId="urn:microsoft.com/office/officeart/2005/8/layout/hierarchy3"/>
    <dgm:cxn modelId="{0B431569-E829-4F7B-81F0-600269C70826}" type="presOf" srcId="{E79DBCD8-7D95-4782-8911-B6625EF022D0}" destId="{3B232C25-664F-422D-B97A-CAF05399CB53}" srcOrd="0" destOrd="0" presId="urn:microsoft.com/office/officeart/2005/8/layout/hierarchy3"/>
    <dgm:cxn modelId="{0D51D61B-FC76-4D20-8FB0-6422CA447D0B}" srcId="{CB9964DC-5E01-4879-9733-CDEE2AB1D1F7}" destId="{1CDF070B-2438-4AC4-9FDF-35CBAD45AF13}" srcOrd="1" destOrd="0" parTransId="{C7535BAF-8158-43A0-B1D8-1BF62512CFF2}" sibTransId="{637E62D4-D950-49B9-9AA3-1B8A71A17566}"/>
    <dgm:cxn modelId="{7DFA977F-BED2-453F-9BEF-67228C329004}" type="presOf" srcId="{C7535BAF-8158-43A0-B1D8-1BF62512CFF2}" destId="{8F807038-4128-463B-8DBB-FB85E1275293}" srcOrd="0" destOrd="0" presId="urn:microsoft.com/office/officeart/2005/8/layout/hierarchy3"/>
    <dgm:cxn modelId="{ED377005-BDFA-43D8-8DDD-7EA9CC9C7100}" type="presParOf" srcId="{D433476B-D68D-4328-ADAC-B2895D3D50CF}" destId="{1E58A3BC-F1F7-40EE-89AA-32E802ED4BF7}" srcOrd="0" destOrd="0" presId="urn:microsoft.com/office/officeart/2005/8/layout/hierarchy3"/>
    <dgm:cxn modelId="{AC59093F-0724-42A7-B3E4-DEBF93D3BDA9}" type="presParOf" srcId="{1E58A3BC-F1F7-40EE-89AA-32E802ED4BF7}" destId="{D21DF85A-45CA-4CE0-B0ED-CF4615475EE0}" srcOrd="0" destOrd="0" presId="urn:microsoft.com/office/officeart/2005/8/layout/hierarchy3"/>
    <dgm:cxn modelId="{54742F24-7BE6-4C89-95E4-97A9EA089442}" type="presParOf" srcId="{D21DF85A-45CA-4CE0-B0ED-CF4615475EE0}" destId="{ECB1CA3E-26B8-4A39-AEF8-6F06E506D3C7}" srcOrd="0" destOrd="0" presId="urn:microsoft.com/office/officeart/2005/8/layout/hierarchy3"/>
    <dgm:cxn modelId="{58239219-805C-44AC-BD0B-93CF76DF89DC}" type="presParOf" srcId="{D21DF85A-45CA-4CE0-B0ED-CF4615475EE0}" destId="{C7DDC059-89DD-4F99-A10D-9C975D60C8D8}" srcOrd="1" destOrd="0" presId="urn:microsoft.com/office/officeart/2005/8/layout/hierarchy3"/>
    <dgm:cxn modelId="{17E518A3-AA82-4265-86D6-0D84A03FF1DB}" type="presParOf" srcId="{1E58A3BC-F1F7-40EE-89AA-32E802ED4BF7}" destId="{F784BE88-3DB9-4E87-AFCA-2ED0BF00DEA1}" srcOrd="1" destOrd="0" presId="urn:microsoft.com/office/officeart/2005/8/layout/hierarchy3"/>
    <dgm:cxn modelId="{90D25546-FD9A-4CE5-8C06-E39F91AB0192}" type="presParOf" srcId="{F784BE88-3DB9-4E87-AFCA-2ED0BF00DEA1}" destId="{3B232C25-664F-422D-B97A-CAF05399CB53}" srcOrd="0" destOrd="0" presId="urn:microsoft.com/office/officeart/2005/8/layout/hierarchy3"/>
    <dgm:cxn modelId="{07FEEF6F-4DD8-4016-88F0-19E54D87CC44}" type="presParOf" srcId="{F784BE88-3DB9-4E87-AFCA-2ED0BF00DEA1}" destId="{7985E9AF-6781-48FB-BC82-2B6BAF5AA047}" srcOrd="1" destOrd="0" presId="urn:microsoft.com/office/officeart/2005/8/layout/hierarchy3"/>
    <dgm:cxn modelId="{3058A2B9-F016-4A85-9462-2D451582884D}" type="presParOf" srcId="{F784BE88-3DB9-4E87-AFCA-2ED0BF00DEA1}" destId="{8F807038-4128-463B-8DBB-FB85E1275293}" srcOrd="2" destOrd="0" presId="urn:microsoft.com/office/officeart/2005/8/layout/hierarchy3"/>
    <dgm:cxn modelId="{4A8744D3-8D1D-4F77-A00F-5C09258D361A}" type="presParOf" srcId="{F784BE88-3DB9-4E87-AFCA-2ED0BF00DEA1}" destId="{3E5F459F-43E7-4C7E-93CB-EECFD5D69596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Nodos ROS</a:t>
          </a:r>
          <a:endParaRPr lang="es-ES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18D6FB-81FB-4B82-998A-1E623B74324E}">
      <dgm:prSet custT="1"/>
      <dgm:spPr/>
      <dgm:t>
        <a:bodyPr/>
        <a:lstStyle/>
        <a:p>
          <a:pPr algn="just"/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La aplicación de nodos ROS emplea </a:t>
          </a:r>
          <a:r>
            <a:rPr lang="es-EC" sz="2400" b="1" dirty="0" smtClean="0">
              <a:latin typeface="Arial" panose="020B0604020202020204" pitchFamily="34" charset="0"/>
              <a:cs typeface="Arial" panose="020B0604020202020204" pitchFamily="34" charset="0"/>
            </a:rPr>
            <a:t>protocolos TCP/IP </a:t>
          </a:r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y funcionan como hilos en varios lenguajes de programación</a:t>
          </a:r>
          <a:endParaRPr lang="es-EC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9DBCD8-7D95-4782-8911-B6625EF022D0}" type="parTrans" cxnId="{FBF63E4E-EBC4-47ED-91EE-1F5248D3D65D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EFEF38-A5A3-4146-9DE1-A1D19C2EBC35}" type="sibTrans" cxnId="{FBF63E4E-EBC4-47ED-91EE-1F5248D3D65D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DF070B-2438-4AC4-9FDF-35CBAD45AF13}">
      <dgm:prSet custT="1"/>
      <dgm:spPr/>
      <dgm:t>
        <a:bodyPr/>
        <a:lstStyle/>
        <a:p>
          <a:pPr algn="just"/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Una desventaja que cuenta los nodos ROS es que en ciertos casos se requiere un </a:t>
          </a:r>
          <a:r>
            <a:rPr lang="es-EC" sz="2400" b="1" dirty="0" smtClean="0">
              <a:latin typeface="Arial" panose="020B0604020202020204" pitchFamily="34" charset="0"/>
              <a:cs typeface="Arial" panose="020B0604020202020204" pitchFamily="34" charset="0"/>
            </a:rPr>
            <a:t>retardo de inicio de nodo entre ellos, esto se debe a la sincronización de los nodos </a:t>
          </a:r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ya que dentro de cada nodo se utiliza una tasa de envío que es medida en hertzios</a:t>
          </a:r>
          <a:endParaRPr lang="es-EC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535BAF-8158-43A0-B1D8-1BF62512CFF2}" type="parTrans" cxnId="{0D51D61B-FC76-4D20-8FB0-6422CA447D0B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7E62D4-D950-49B9-9AA3-1B8A71A17566}" type="sibTrans" cxnId="{0D51D61B-FC76-4D20-8FB0-6422CA447D0B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  <dgm:t>
        <a:bodyPr/>
        <a:lstStyle/>
        <a:p>
          <a:endParaRPr lang="es-EC"/>
        </a:p>
      </dgm:t>
    </dgm:pt>
    <dgm:pt modelId="{D21DF85A-45CA-4CE0-B0ED-CF4615475EE0}" type="pres">
      <dgm:prSet presAssocID="{CB9964DC-5E01-4879-9733-CDEE2AB1D1F7}" presName="rootComposite" presStyleCnt="0"/>
      <dgm:spPr/>
      <dgm:t>
        <a:bodyPr/>
        <a:lstStyle/>
        <a:p>
          <a:endParaRPr lang="es-EC"/>
        </a:p>
      </dgm:t>
    </dgm:pt>
    <dgm:pt modelId="{ECB1CA3E-26B8-4A39-AEF8-6F06E506D3C7}" type="pres">
      <dgm:prSet presAssocID="{CB9964DC-5E01-4879-9733-CDEE2AB1D1F7}" presName="rootText" presStyleLbl="node1" presStyleIdx="0" presStyleCnt="1" custScaleX="520877" custScaleY="72883" custLinFactNeighborX="8624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  <dgm:t>
        <a:bodyPr/>
        <a:lstStyle/>
        <a:p>
          <a:endParaRPr lang="es-EC"/>
        </a:p>
      </dgm:t>
    </dgm:pt>
    <dgm:pt modelId="{3B232C25-664F-422D-B97A-CAF05399CB53}" type="pres">
      <dgm:prSet presAssocID="{E79DBCD8-7D95-4782-8911-B6625EF022D0}" presName="Name13" presStyleLbl="parChTrans1D2" presStyleIdx="0" presStyleCnt="2"/>
      <dgm:spPr/>
      <dgm:t>
        <a:bodyPr/>
        <a:lstStyle/>
        <a:p>
          <a:endParaRPr lang="es-EC"/>
        </a:p>
      </dgm:t>
    </dgm:pt>
    <dgm:pt modelId="{7985E9AF-6781-48FB-BC82-2B6BAF5AA047}" type="pres">
      <dgm:prSet presAssocID="{3418D6FB-81FB-4B82-998A-1E623B74324E}" presName="childText" presStyleLbl="bgAcc1" presStyleIdx="0" presStyleCnt="2" custScaleX="653218" custScaleY="184567" custLinFactNeighborX="10177" custLinFactNeighborY="-114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F807038-4128-463B-8DBB-FB85E1275293}" type="pres">
      <dgm:prSet presAssocID="{C7535BAF-8158-43A0-B1D8-1BF62512CFF2}" presName="Name13" presStyleLbl="parChTrans1D2" presStyleIdx="1" presStyleCnt="2"/>
      <dgm:spPr/>
      <dgm:t>
        <a:bodyPr/>
        <a:lstStyle/>
        <a:p>
          <a:endParaRPr lang="es-EC"/>
        </a:p>
      </dgm:t>
    </dgm:pt>
    <dgm:pt modelId="{3E5F459F-43E7-4C7E-93CB-EECFD5D69596}" type="pres">
      <dgm:prSet presAssocID="{1CDF070B-2438-4AC4-9FDF-35CBAD45AF13}" presName="childText" presStyleLbl="bgAcc1" presStyleIdx="1" presStyleCnt="2" custScaleX="653218" custScaleY="25011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14E2FAF-2E54-41C4-82A9-9CD7CD885ABF}" type="presOf" srcId="{3418D6FB-81FB-4B82-998A-1E623B74324E}" destId="{7985E9AF-6781-48FB-BC82-2B6BAF5AA047}" srcOrd="0" destOrd="0" presId="urn:microsoft.com/office/officeart/2005/8/layout/hierarchy3"/>
    <dgm:cxn modelId="{FBF63E4E-EBC4-47ED-91EE-1F5248D3D65D}" srcId="{CB9964DC-5E01-4879-9733-CDEE2AB1D1F7}" destId="{3418D6FB-81FB-4B82-998A-1E623B74324E}" srcOrd="0" destOrd="0" parTransId="{E79DBCD8-7D95-4782-8911-B6625EF022D0}" sibTransId="{50EFEF38-A5A3-4146-9DE1-A1D19C2EBC35}"/>
    <dgm:cxn modelId="{84604F12-B002-445F-BFB4-1F7289F4D2F2}" type="presOf" srcId="{CB9964DC-5E01-4879-9733-CDEE2AB1D1F7}" destId="{C7DDC059-89DD-4F99-A10D-9C975D60C8D8}" srcOrd="1" destOrd="0" presId="urn:microsoft.com/office/officeart/2005/8/layout/hierarchy3"/>
    <dgm:cxn modelId="{A4B3D9B0-A0FD-4861-A1B9-1190425291A7}" type="presOf" srcId="{1CDF070B-2438-4AC4-9FDF-35CBAD45AF13}" destId="{3E5F459F-43E7-4C7E-93CB-EECFD5D69596}" srcOrd="0" destOrd="0" presId="urn:microsoft.com/office/officeart/2005/8/layout/hierarchy3"/>
    <dgm:cxn modelId="{CCB954D5-34AF-43B8-BC1B-27411EB39A32}" type="presOf" srcId="{CB9964DC-5E01-4879-9733-CDEE2AB1D1F7}" destId="{ECB1CA3E-26B8-4A39-AEF8-6F06E506D3C7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AEB4A046-4B96-4ED9-B08A-6542C6C1E3AC}" type="presOf" srcId="{7061F2FC-F2AB-4DE3-98B0-886576B4E2C6}" destId="{D433476B-D68D-4328-ADAC-B2895D3D50CF}" srcOrd="0" destOrd="0" presId="urn:microsoft.com/office/officeart/2005/8/layout/hierarchy3"/>
    <dgm:cxn modelId="{0B431569-E829-4F7B-81F0-600269C70826}" type="presOf" srcId="{E79DBCD8-7D95-4782-8911-B6625EF022D0}" destId="{3B232C25-664F-422D-B97A-CAF05399CB53}" srcOrd="0" destOrd="0" presId="urn:microsoft.com/office/officeart/2005/8/layout/hierarchy3"/>
    <dgm:cxn modelId="{0D51D61B-FC76-4D20-8FB0-6422CA447D0B}" srcId="{CB9964DC-5E01-4879-9733-CDEE2AB1D1F7}" destId="{1CDF070B-2438-4AC4-9FDF-35CBAD45AF13}" srcOrd="1" destOrd="0" parTransId="{C7535BAF-8158-43A0-B1D8-1BF62512CFF2}" sibTransId="{637E62D4-D950-49B9-9AA3-1B8A71A17566}"/>
    <dgm:cxn modelId="{7DFA977F-BED2-453F-9BEF-67228C329004}" type="presOf" srcId="{C7535BAF-8158-43A0-B1D8-1BF62512CFF2}" destId="{8F807038-4128-463B-8DBB-FB85E1275293}" srcOrd="0" destOrd="0" presId="urn:microsoft.com/office/officeart/2005/8/layout/hierarchy3"/>
    <dgm:cxn modelId="{ED377005-BDFA-43D8-8DDD-7EA9CC9C7100}" type="presParOf" srcId="{D433476B-D68D-4328-ADAC-B2895D3D50CF}" destId="{1E58A3BC-F1F7-40EE-89AA-32E802ED4BF7}" srcOrd="0" destOrd="0" presId="urn:microsoft.com/office/officeart/2005/8/layout/hierarchy3"/>
    <dgm:cxn modelId="{AC59093F-0724-42A7-B3E4-DEBF93D3BDA9}" type="presParOf" srcId="{1E58A3BC-F1F7-40EE-89AA-32E802ED4BF7}" destId="{D21DF85A-45CA-4CE0-B0ED-CF4615475EE0}" srcOrd="0" destOrd="0" presId="urn:microsoft.com/office/officeart/2005/8/layout/hierarchy3"/>
    <dgm:cxn modelId="{54742F24-7BE6-4C89-95E4-97A9EA089442}" type="presParOf" srcId="{D21DF85A-45CA-4CE0-B0ED-CF4615475EE0}" destId="{ECB1CA3E-26B8-4A39-AEF8-6F06E506D3C7}" srcOrd="0" destOrd="0" presId="urn:microsoft.com/office/officeart/2005/8/layout/hierarchy3"/>
    <dgm:cxn modelId="{58239219-805C-44AC-BD0B-93CF76DF89DC}" type="presParOf" srcId="{D21DF85A-45CA-4CE0-B0ED-CF4615475EE0}" destId="{C7DDC059-89DD-4F99-A10D-9C975D60C8D8}" srcOrd="1" destOrd="0" presId="urn:microsoft.com/office/officeart/2005/8/layout/hierarchy3"/>
    <dgm:cxn modelId="{17E518A3-AA82-4265-86D6-0D84A03FF1DB}" type="presParOf" srcId="{1E58A3BC-F1F7-40EE-89AA-32E802ED4BF7}" destId="{F784BE88-3DB9-4E87-AFCA-2ED0BF00DEA1}" srcOrd="1" destOrd="0" presId="urn:microsoft.com/office/officeart/2005/8/layout/hierarchy3"/>
    <dgm:cxn modelId="{90D25546-FD9A-4CE5-8C06-E39F91AB0192}" type="presParOf" srcId="{F784BE88-3DB9-4E87-AFCA-2ED0BF00DEA1}" destId="{3B232C25-664F-422D-B97A-CAF05399CB53}" srcOrd="0" destOrd="0" presId="urn:microsoft.com/office/officeart/2005/8/layout/hierarchy3"/>
    <dgm:cxn modelId="{07FEEF6F-4DD8-4016-88F0-19E54D87CC44}" type="presParOf" srcId="{F784BE88-3DB9-4E87-AFCA-2ED0BF00DEA1}" destId="{7985E9AF-6781-48FB-BC82-2B6BAF5AA047}" srcOrd="1" destOrd="0" presId="urn:microsoft.com/office/officeart/2005/8/layout/hierarchy3"/>
    <dgm:cxn modelId="{3058A2B9-F016-4A85-9462-2D451582884D}" type="presParOf" srcId="{F784BE88-3DB9-4E87-AFCA-2ED0BF00DEA1}" destId="{8F807038-4128-463B-8DBB-FB85E1275293}" srcOrd="2" destOrd="0" presId="urn:microsoft.com/office/officeart/2005/8/layout/hierarchy3"/>
    <dgm:cxn modelId="{4A8744D3-8D1D-4F77-A00F-5C09258D361A}" type="presParOf" srcId="{F784BE88-3DB9-4E87-AFCA-2ED0BF00DEA1}" destId="{3E5F459F-43E7-4C7E-93CB-EECFD5D69596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noFill/>
        <a:ln>
          <a:solidFill>
            <a:srgbClr val="FF0000"/>
          </a:solidFill>
        </a:ln>
      </dgm:spPr>
      <dgm:t>
        <a:bodyPr/>
        <a:lstStyle/>
        <a:p>
          <a:pPr algn="ctr"/>
          <a:r>
            <a:rPr lang="en-US" sz="4800" b="1" dirty="0" smtClean="0">
              <a:latin typeface="Arial" panose="020B0604020202020204" pitchFamily="34" charset="0"/>
              <a:cs typeface="Arial" panose="020B0604020202020204" pitchFamily="34" charset="0"/>
            </a:rPr>
            <a:t>ANTECEDENTES</a:t>
          </a:r>
          <a:endParaRPr lang="es-ES" sz="4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  <dgm:t>
        <a:bodyPr/>
        <a:lstStyle/>
        <a:p>
          <a:endParaRPr lang="es-EC"/>
        </a:p>
      </dgm:t>
    </dgm:pt>
    <dgm:pt modelId="{D21DF85A-45CA-4CE0-B0ED-CF4615475EE0}" type="pres">
      <dgm:prSet presAssocID="{CB9964DC-5E01-4879-9733-CDEE2AB1D1F7}" presName="rootComposite" presStyleCnt="0"/>
      <dgm:spPr/>
      <dgm:t>
        <a:bodyPr/>
        <a:lstStyle/>
        <a:p>
          <a:endParaRPr lang="es-EC"/>
        </a:p>
      </dgm:t>
    </dgm:pt>
    <dgm:pt modelId="{ECB1CA3E-26B8-4A39-AEF8-6F06E506D3C7}" type="pres">
      <dgm:prSet presAssocID="{CB9964DC-5E01-4879-9733-CDEE2AB1D1F7}" presName="rootText" presStyleLbl="node1" presStyleIdx="0" presStyleCnt="1" custScaleX="612257" custLinFactX="-57852" custLinFactNeighborX="-100000" custLinFactNeighborY="14799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  <dgm:t>
        <a:bodyPr/>
        <a:lstStyle/>
        <a:p>
          <a:endParaRPr lang="es-EC"/>
        </a:p>
      </dgm:t>
    </dgm:pt>
  </dgm:ptLst>
  <dgm:cxnLst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8FEF20B2-466E-4296-A431-6ED3C047AA9D}" type="presOf" srcId="{7061F2FC-F2AB-4DE3-98B0-886576B4E2C6}" destId="{D433476B-D68D-4328-ADAC-B2895D3D50CF}" srcOrd="0" destOrd="0" presId="urn:microsoft.com/office/officeart/2005/8/layout/hierarchy3"/>
    <dgm:cxn modelId="{200D860E-BF6D-4364-B566-121A08D7A566}" type="presOf" srcId="{CB9964DC-5E01-4879-9733-CDEE2AB1D1F7}" destId="{ECB1CA3E-26B8-4A39-AEF8-6F06E506D3C7}" srcOrd="0" destOrd="0" presId="urn:microsoft.com/office/officeart/2005/8/layout/hierarchy3"/>
    <dgm:cxn modelId="{074205A2-86C7-4C5A-9712-E742CB920B96}" type="presOf" srcId="{CB9964DC-5E01-4879-9733-CDEE2AB1D1F7}" destId="{C7DDC059-89DD-4F99-A10D-9C975D60C8D8}" srcOrd="1" destOrd="0" presId="urn:microsoft.com/office/officeart/2005/8/layout/hierarchy3"/>
    <dgm:cxn modelId="{DC8B9DAF-A27E-4B16-BAB7-5FDD0A083B8B}" type="presParOf" srcId="{D433476B-D68D-4328-ADAC-B2895D3D50CF}" destId="{1E58A3BC-F1F7-40EE-89AA-32E802ED4BF7}" srcOrd="0" destOrd="0" presId="urn:microsoft.com/office/officeart/2005/8/layout/hierarchy3"/>
    <dgm:cxn modelId="{3A2A823D-2917-4CA1-84D1-3F42001B6844}" type="presParOf" srcId="{1E58A3BC-F1F7-40EE-89AA-32E802ED4BF7}" destId="{D21DF85A-45CA-4CE0-B0ED-CF4615475EE0}" srcOrd="0" destOrd="0" presId="urn:microsoft.com/office/officeart/2005/8/layout/hierarchy3"/>
    <dgm:cxn modelId="{97E14481-3279-459F-95A3-EFA2706FB877}" type="presParOf" srcId="{D21DF85A-45CA-4CE0-B0ED-CF4615475EE0}" destId="{ECB1CA3E-26B8-4A39-AEF8-6F06E506D3C7}" srcOrd="0" destOrd="0" presId="urn:microsoft.com/office/officeart/2005/8/layout/hierarchy3"/>
    <dgm:cxn modelId="{C335BA65-BCA5-43F2-A493-3C6D176CB4B5}" type="presParOf" srcId="{D21DF85A-45CA-4CE0-B0ED-CF4615475EE0}" destId="{C7DDC059-89DD-4F99-A10D-9C975D60C8D8}" srcOrd="1" destOrd="0" presId="urn:microsoft.com/office/officeart/2005/8/layout/hierarchy3"/>
    <dgm:cxn modelId="{FE62D3CA-96F1-4BB4-9962-A5A2CD35ED29}" type="presParOf" srcId="{1E58A3BC-F1F7-40EE-89AA-32E802ED4BF7}" destId="{F784BE88-3DB9-4E87-AFCA-2ED0BF00DEA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noFill/>
        <a:ln>
          <a:solidFill>
            <a:srgbClr val="FF0000"/>
          </a:solidFill>
        </a:ln>
      </dgm:spPr>
      <dgm:t>
        <a:bodyPr/>
        <a:lstStyle/>
        <a:p>
          <a:pPr algn="ctr"/>
          <a:r>
            <a:rPr lang="en-US" sz="4800" b="1" dirty="0" smtClean="0">
              <a:latin typeface="Arial" panose="020B0604020202020204" pitchFamily="34" charset="0"/>
              <a:cs typeface="Arial" panose="020B0604020202020204" pitchFamily="34" charset="0"/>
            </a:rPr>
            <a:t>GRACIAS</a:t>
          </a:r>
          <a:endParaRPr lang="es-ES" sz="4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  <dgm:t>
        <a:bodyPr/>
        <a:lstStyle/>
        <a:p>
          <a:endParaRPr lang="es-EC"/>
        </a:p>
      </dgm:t>
    </dgm:pt>
    <dgm:pt modelId="{D21DF85A-45CA-4CE0-B0ED-CF4615475EE0}" type="pres">
      <dgm:prSet presAssocID="{CB9964DC-5E01-4879-9733-CDEE2AB1D1F7}" presName="rootComposite" presStyleCnt="0"/>
      <dgm:spPr/>
      <dgm:t>
        <a:bodyPr/>
        <a:lstStyle/>
        <a:p>
          <a:endParaRPr lang="es-EC"/>
        </a:p>
      </dgm:t>
    </dgm:pt>
    <dgm:pt modelId="{ECB1CA3E-26B8-4A39-AEF8-6F06E506D3C7}" type="pres">
      <dgm:prSet presAssocID="{CB9964DC-5E01-4879-9733-CDEE2AB1D1F7}" presName="rootText" presStyleLbl="node1" presStyleIdx="0" presStyleCnt="1" custScaleX="612257" custScaleY="217136" custLinFactX="-57852" custLinFactNeighborX="-100000" custLinFactNeighborY="14799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  <dgm:t>
        <a:bodyPr/>
        <a:lstStyle/>
        <a:p>
          <a:endParaRPr lang="es-EC"/>
        </a:p>
      </dgm:t>
    </dgm:pt>
  </dgm:ptLst>
  <dgm:cxnLst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8FEF20B2-466E-4296-A431-6ED3C047AA9D}" type="presOf" srcId="{7061F2FC-F2AB-4DE3-98B0-886576B4E2C6}" destId="{D433476B-D68D-4328-ADAC-B2895D3D50CF}" srcOrd="0" destOrd="0" presId="urn:microsoft.com/office/officeart/2005/8/layout/hierarchy3"/>
    <dgm:cxn modelId="{200D860E-BF6D-4364-B566-121A08D7A566}" type="presOf" srcId="{CB9964DC-5E01-4879-9733-CDEE2AB1D1F7}" destId="{ECB1CA3E-26B8-4A39-AEF8-6F06E506D3C7}" srcOrd="0" destOrd="0" presId="urn:microsoft.com/office/officeart/2005/8/layout/hierarchy3"/>
    <dgm:cxn modelId="{074205A2-86C7-4C5A-9712-E742CB920B96}" type="presOf" srcId="{CB9964DC-5E01-4879-9733-CDEE2AB1D1F7}" destId="{C7DDC059-89DD-4F99-A10D-9C975D60C8D8}" srcOrd="1" destOrd="0" presId="urn:microsoft.com/office/officeart/2005/8/layout/hierarchy3"/>
    <dgm:cxn modelId="{DC8B9DAF-A27E-4B16-BAB7-5FDD0A083B8B}" type="presParOf" srcId="{D433476B-D68D-4328-ADAC-B2895D3D50CF}" destId="{1E58A3BC-F1F7-40EE-89AA-32E802ED4BF7}" srcOrd="0" destOrd="0" presId="urn:microsoft.com/office/officeart/2005/8/layout/hierarchy3"/>
    <dgm:cxn modelId="{3A2A823D-2917-4CA1-84D1-3F42001B6844}" type="presParOf" srcId="{1E58A3BC-F1F7-40EE-89AA-32E802ED4BF7}" destId="{D21DF85A-45CA-4CE0-B0ED-CF4615475EE0}" srcOrd="0" destOrd="0" presId="urn:microsoft.com/office/officeart/2005/8/layout/hierarchy3"/>
    <dgm:cxn modelId="{97E14481-3279-459F-95A3-EFA2706FB877}" type="presParOf" srcId="{D21DF85A-45CA-4CE0-B0ED-CF4615475EE0}" destId="{ECB1CA3E-26B8-4A39-AEF8-6F06E506D3C7}" srcOrd="0" destOrd="0" presId="urn:microsoft.com/office/officeart/2005/8/layout/hierarchy3"/>
    <dgm:cxn modelId="{C335BA65-BCA5-43F2-A493-3C6D176CB4B5}" type="presParOf" srcId="{D21DF85A-45CA-4CE0-B0ED-CF4615475EE0}" destId="{C7DDC059-89DD-4F99-A10D-9C975D60C8D8}" srcOrd="1" destOrd="0" presId="urn:microsoft.com/office/officeart/2005/8/layout/hierarchy3"/>
    <dgm:cxn modelId="{FE62D3CA-96F1-4BB4-9962-A5A2CD35ED29}" type="presParOf" srcId="{1E58A3BC-F1F7-40EE-89AA-32E802ED4BF7}" destId="{F784BE88-3DB9-4E87-AFCA-2ED0BF00DEA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S" sz="3200" b="1" dirty="0" smtClean="0">
              <a:latin typeface="Arial" panose="020B0604020202020204" pitchFamily="34" charset="0"/>
              <a:cs typeface="Arial" panose="020B0604020202020204" pitchFamily="34" charset="0"/>
            </a:rPr>
            <a:t>Antecedentes</a:t>
          </a:r>
          <a:endParaRPr lang="es-ES" sz="3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ctr"/>
          <a:endParaRPr lang="es-E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ctr"/>
          <a:endParaRPr lang="es-E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792124-C54F-42BE-A8B0-34B05CFB6CCB}">
      <dgm:prSet phldrT="[Texto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En la actualidad la robótica se ha </a:t>
          </a:r>
          <a:r>
            <a:rPr lang="es-EC" sz="2400" b="1" dirty="0" smtClean="0">
              <a:latin typeface="Arial" panose="020B0604020202020204" pitchFamily="34" charset="0"/>
              <a:cs typeface="Arial" panose="020B0604020202020204" pitchFamily="34" charset="0"/>
            </a:rPr>
            <a:t>inspirado en la naturaleza</a:t>
          </a:r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 tomando en cuenta el comportamiento de las especies animales.</a:t>
          </a:r>
          <a:endParaRPr lang="es-E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DBF34E-4C5F-42DB-B0EC-36CBA1F8CE00}" type="parTrans" cxnId="{68A7D8F0-FD15-4365-BDE2-7A44AC1FDDD9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EAFB13-BC4C-46EB-9CEF-C43706470AC9}" type="sibTrans" cxnId="{68A7D8F0-FD15-4365-BDE2-7A44AC1FDDD9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B3BCAF-B9D5-4BEE-AAB4-43A21EC0B73D}">
      <dgm:prSet custT="1"/>
      <dgm:spPr/>
      <dgm:t>
        <a:bodyPr/>
        <a:lstStyle/>
        <a:p>
          <a:pPr algn="just"/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Un tema importante de investigación en la Visión por Computadora es la </a:t>
          </a:r>
          <a:r>
            <a:rPr lang="es-EC" sz="2400" b="1" dirty="0" smtClean="0">
              <a:latin typeface="Arial" panose="020B0604020202020204" pitchFamily="34" charset="0"/>
              <a:cs typeface="Arial" panose="020B0604020202020204" pitchFamily="34" charset="0"/>
            </a:rPr>
            <a:t>reconstrucción de objetos tridimensionales a partir de imágenes bidimensionales</a:t>
          </a:r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s-EC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7BD31-4025-4F11-843D-C48FAC89BEE5}" type="parTrans" cxnId="{3D756B14-C665-4C0D-AE23-1A346F385F61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31D628-08E0-4E9E-820E-71322C42EF2F}" type="sibTrans" cxnId="{3D756B14-C665-4C0D-AE23-1A346F385F61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550CF4-8373-4EE3-B262-E1350480DDFA}">
      <dgm:prSet custT="1"/>
      <dgm:spPr/>
      <dgm:t>
        <a:bodyPr/>
        <a:lstStyle/>
        <a:p>
          <a:pPr algn="just"/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SLAM (Localización y mapeo simultáneos)</a:t>
          </a:r>
          <a:endParaRPr lang="es-EC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6097E8-E55B-4247-9183-35B80714F1C3}" type="sibTrans" cxnId="{93B82D4C-5DBF-4852-BF41-FC09038C351B}">
      <dgm:prSet/>
      <dgm:spPr/>
      <dgm:t>
        <a:bodyPr/>
        <a:lstStyle/>
        <a:p>
          <a:endParaRPr lang="es-EC"/>
        </a:p>
      </dgm:t>
    </dgm:pt>
    <dgm:pt modelId="{EA0912C2-BCFC-4E10-B914-F90A06A8C2C3}" type="parTrans" cxnId="{93B82D4C-5DBF-4852-BF41-FC09038C351B}">
      <dgm:prSet/>
      <dgm:spPr/>
      <dgm:t>
        <a:bodyPr/>
        <a:lstStyle/>
        <a:p>
          <a:endParaRPr lang="es-EC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  <dgm:t>
        <a:bodyPr/>
        <a:lstStyle/>
        <a:p>
          <a:endParaRPr lang="es-EC"/>
        </a:p>
      </dgm:t>
    </dgm:pt>
    <dgm:pt modelId="{D21DF85A-45CA-4CE0-B0ED-CF4615475EE0}" type="pres">
      <dgm:prSet presAssocID="{CB9964DC-5E01-4879-9733-CDEE2AB1D1F7}" presName="rootComposite" presStyleCnt="0"/>
      <dgm:spPr/>
      <dgm:t>
        <a:bodyPr/>
        <a:lstStyle/>
        <a:p>
          <a:endParaRPr lang="es-EC"/>
        </a:p>
      </dgm:t>
    </dgm:pt>
    <dgm:pt modelId="{ECB1CA3E-26B8-4A39-AEF8-6F06E506D3C7}" type="pres">
      <dgm:prSet presAssocID="{CB9964DC-5E01-4879-9733-CDEE2AB1D1F7}" presName="rootText" presStyleLbl="node1" presStyleIdx="0" presStyleCnt="1" custScaleX="520877" custScaleY="72883" custLinFactNeighborX="8624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  <dgm:t>
        <a:bodyPr/>
        <a:lstStyle/>
        <a:p>
          <a:endParaRPr lang="es-EC"/>
        </a:p>
      </dgm:t>
    </dgm:pt>
    <dgm:pt modelId="{C7773223-C294-43E0-8986-3887AD8AF0E4}" type="pres">
      <dgm:prSet presAssocID="{59DBF34E-4C5F-42DB-B0EC-36CBA1F8CE00}" presName="Name13" presStyleLbl="parChTrans1D2" presStyleIdx="0" presStyleCnt="3"/>
      <dgm:spPr/>
      <dgm:t>
        <a:bodyPr/>
        <a:lstStyle/>
        <a:p>
          <a:endParaRPr lang="es-EC"/>
        </a:p>
      </dgm:t>
    </dgm:pt>
    <dgm:pt modelId="{BD84B97F-5033-4DF5-B254-12C813BEE251}" type="pres">
      <dgm:prSet presAssocID="{9C792124-C54F-42BE-A8B0-34B05CFB6CCB}" presName="childText" presStyleLbl="bgAcc1" presStyleIdx="0" presStyleCnt="3" custScaleX="647006" custScaleY="16275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8AE52E-1625-443F-8C9B-AF0D89CB19CE}" type="pres">
      <dgm:prSet presAssocID="{92D7BD31-4025-4F11-843D-C48FAC89BEE5}" presName="Name13" presStyleLbl="parChTrans1D2" presStyleIdx="1" presStyleCnt="3"/>
      <dgm:spPr/>
      <dgm:t>
        <a:bodyPr/>
        <a:lstStyle/>
        <a:p>
          <a:endParaRPr lang="es-EC"/>
        </a:p>
      </dgm:t>
    </dgm:pt>
    <dgm:pt modelId="{1ED05AA2-5702-4093-A44C-24DB36D52975}" type="pres">
      <dgm:prSet presAssocID="{26B3BCAF-B9D5-4BEE-AAB4-43A21EC0B73D}" presName="childText" presStyleLbl="bgAcc1" presStyleIdx="1" presStyleCnt="3" custScaleX="647036" custScaleY="21179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8CEEF8-687F-4A05-A013-185578CF965F}" type="pres">
      <dgm:prSet presAssocID="{EA0912C2-BCFC-4E10-B914-F90A06A8C2C3}" presName="Name13" presStyleLbl="parChTrans1D2" presStyleIdx="2" presStyleCnt="3"/>
      <dgm:spPr/>
      <dgm:t>
        <a:bodyPr/>
        <a:lstStyle/>
        <a:p>
          <a:endParaRPr lang="es-EC"/>
        </a:p>
      </dgm:t>
    </dgm:pt>
    <dgm:pt modelId="{48D0ECD6-406E-4A6A-AD7C-020E8EFB02FF}" type="pres">
      <dgm:prSet presAssocID="{5D550CF4-8373-4EE3-B262-E1350480DDFA}" presName="childText" presStyleLbl="bgAcc1" presStyleIdx="2" presStyleCnt="3" custScaleX="64693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D756B14-C665-4C0D-AE23-1A346F385F61}" srcId="{CB9964DC-5E01-4879-9733-CDEE2AB1D1F7}" destId="{26B3BCAF-B9D5-4BEE-AAB4-43A21EC0B73D}" srcOrd="1" destOrd="0" parTransId="{92D7BD31-4025-4F11-843D-C48FAC89BEE5}" sibTransId="{9231D628-08E0-4E9E-820E-71322C42EF2F}"/>
    <dgm:cxn modelId="{8A3503D7-3668-447E-9E9D-71DBBD65361A}" type="presOf" srcId="{CB9964DC-5E01-4879-9733-CDEE2AB1D1F7}" destId="{ECB1CA3E-26B8-4A39-AEF8-6F06E506D3C7}" srcOrd="0" destOrd="0" presId="urn:microsoft.com/office/officeart/2005/8/layout/hierarchy3"/>
    <dgm:cxn modelId="{4711C506-0D97-4C4C-AD3C-8214D728075B}" type="presOf" srcId="{92D7BD31-4025-4F11-843D-C48FAC89BEE5}" destId="{2D8AE52E-1625-443F-8C9B-AF0D89CB19CE}" srcOrd="0" destOrd="0" presId="urn:microsoft.com/office/officeart/2005/8/layout/hierarchy3"/>
    <dgm:cxn modelId="{46EC0DD8-F0E7-4630-85C1-E2079D7DE820}" type="presOf" srcId="{7061F2FC-F2AB-4DE3-98B0-886576B4E2C6}" destId="{D433476B-D68D-4328-ADAC-B2895D3D50CF}" srcOrd="0" destOrd="0" presId="urn:microsoft.com/office/officeart/2005/8/layout/hierarchy3"/>
    <dgm:cxn modelId="{86C72975-2431-49E1-9725-733C4B30A800}" type="presOf" srcId="{9C792124-C54F-42BE-A8B0-34B05CFB6CCB}" destId="{BD84B97F-5033-4DF5-B254-12C813BEE251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93B82D4C-5DBF-4852-BF41-FC09038C351B}" srcId="{CB9964DC-5E01-4879-9733-CDEE2AB1D1F7}" destId="{5D550CF4-8373-4EE3-B262-E1350480DDFA}" srcOrd="2" destOrd="0" parTransId="{EA0912C2-BCFC-4E10-B914-F90A06A8C2C3}" sibTransId="{C46097E8-E55B-4247-9183-35B80714F1C3}"/>
    <dgm:cxn modelId="{9F43995D-DF59-42EC-B693-6F8F0E610ADA}" type="presOf" srcId="{CB9964DC-5E01-4879-9733-CDEE2AB1D1F7}" destId="{C7DDC059-89DD-4F99-A10D-9C975D60C8D8}" srcOrd="1" destOrd="0" presId="urn:microsoft.com/office/officeart/2005/8/layout/hierarchy3"/>
    <dgm:cxn modelId="{43C794C3-8DB8-4869-90E9-A167CD0768DC}" type="presOf" srcId="{59DBF34E-4C5F-42DB-B0EC-36CBA1F8CE00}" destId="{C7773223-C294-43E0-8986-3887AD8AF0E4}" srcOrd="0" destOrd="0" presId="urn:microsoft.com/office/officeart/2005/8/layout/hierarchy3"/>
    <dgm:cxn modelId="{68A7D8F0-FD15-4365-BDE2-7A44AC1FDDD9}" srcId="{CB9964DC-5E01-4879-9733-CDEE2AB1D1F7}" destId="{9C792124-C54F-42BE-A8B0-34B05CFB6CCB}" srcOrd="0" destOrd="0" parTransId="{59DBF34E-4C5F-42DB-B0EC-36CBA1F8CE00}" sibTransId="{EFEAFB13-BC4C-46EB-9CEF-C43706470AC9}"/>
    <dgm:cxn modelId="{342CE455-1E42-475D-925F-A455377F61D1}" type="presOf" srcId="{5D550CF4-8373-4EE3-B262-E1350480DDFA}" destId="{48D0ECD6-406E-4A6A-AD7C-020E8EFB02FF}" srcOrd="0" destOrd="0" presId="urn:microsoft.com/office/officeart/2005/8/layout/hierarchy3"/>
    <dgm:cxn modelId="{E43B3204-FC55-43D9-AE80-53974E637B37}" type="presOf" srcId="{26B3BCAF-B9D5-4BEE-AAB4-43A21EC0B73D}" destId="{1ED05AA2-5702-4093-A44C-24DB36D52975}" srcOrd="0" destOrd="0" presId="urn:microsoft.com/office/officeart/2005/8/layout/hierarchy3"/>
    <dgm:cxn modelId="{ED3A95C4-790C-4854-A763-F107B05790D8}" type="presOf" srcId="{EA0912C2-BCFC-4E10-B914-F90A06A8C2C3}" destId="{A08CEEF8-687F-4A05-A013-185578CF965F}" srcOrd="0" destOrd="0" presId="urn:microsoft.com/office/officeart/2005/8/layout/hierarchy3"/>
    <dgm:cxn modelId="{3A12711D-776F-4DC9-B2B9-2789731E3724}" type="presParOf" srcId="{D433476B-D68D-4328-ADAC-B2895D3D50CF}" destId="{1E58A3BC-F1F7-40EE-89AA-32E802ED4BF7}" srcOrd="0" destOrd="0" presId="urn:microsoft.com/office/officeart/2005/8/layout/hierarchy3"/>
    <dgm:cxn modelId="{7D942D14-50BF-4509-B39E-8B6FDBC089D2}" type="presParOf" srcId="{1E58A3BC-F1F7-40EE-89AA-32E802ED4BF7}" destId="{D21DF85A-45CA-4CE0-B0ED-CF4615475EE0}" srcOrd="0" destOrd="0" presId="urn:microsoft.com/office/officeart/2005/8/layout/hierarchy3"/>
    <dgm:cxn modelId="{7B8BEB12-2FD8-4FB8-A8FE-34242739AD22}" type="presParOf" srcId="{D21DF85A-45CA-4CE0-B0ED-CF4615475EE0}" destId="{ECB1CA3E-26B8-4A39-AEF8-6F06E506D3C7}" srcOrd="0" destOrd="0" presId="urn:microsoft.com/office/officeart/2005/8/layout/hierarchy3"/>
    <dgm:cxn modelId="{8273A70A-0ADE-4239-A523-2167194BB3DC}" type="presParOf" srcId="{D21DF85A-45CA-4CE0-B0ED-CF4615475EE0}" destId="{C7DDC059-89DD-4F99-A10D-9C975D60C8D8}" srcOrd="1" destOrd="0" presId="urn:microsoft.com/office/officeart/2005/8/layout/hierarchy3"/>
    <dgm:cxn modelId="{9918B4F7-BCD7-4521-99EA-1AB6D42F0D5A}" type="presParOf" srcId="{1E58A3BC-F1F7-40EE-89AA-32E802ED4BF7}" destId="{F784BE88-3DB9-4E87-AFCA-2ED0BF00DEA1}" srcOrd="1" destOrd="0" presId="urn:microsoft.com/office/officeart/2005/8/layout/hierarchy3"/>
    <dgm:cxn modelId="{8438ACC7-F82B-407B-BF7F-1C6DA5762787}" type="presParOf" srcId="{F784BE88-3DB9-4E87-AFCA-2ED0BF00DEA1}" destId="{C7773223-C294-43E0-8986-3887AD8AF0E4}" srcOrd="0" destOrd="0" presId="urn:microsoft.com/office/officeart/2005/8/layout/hierarchy3"/>
    <dgm:cxn modelId="{78CFFBE9-394E-408E-ADB9-1DA8883BD78B}" type="presParOf" srcId="{F784BE88-3DB9-4E87-AFCA-2ED0BF00DEA1}" destId="{BD84B97F-5033-4DF5-B254-12C813BEE251}" srcOrd="1" destOrd="0" presId="urn:microsoft.com/office/officeart/2005/8/layout/hierarchy3"/>
    <dgm:cxn modelId="{3C7C5762-02DC-4016-9C2E-1084F063DE79}" type="presParOf" srcId="{F784BE88-3DB9-4E87-AFCA-2ED0BF00DEA1}" destId="{2D8AE52E-1625-443F-8C9B-AF0D89CB19CE}" srcOrd="2" destOrd="0" presId="urn:microsoft.com/office/officeart/2005/8/layout/hierarchy3"/>
    <dgm:cxn modelId="{B35A583D-443D-4B5A-9E92-6EC3CC480881}" type="presParOf" srcId="{F784BE88-3DB9-4E87-AFCA-2ED0BF00DEA1}" destId="{1ED05AA2-5702-4093-A44C-24DB36D52975}" srcOrd="3" destOrd="0" presId="urn:microsoft.com/office/officeart/2005/8/layout/hierarchy3"/>
    <dgm:cxn modelId="{6C422F16-EB6D-4DAB-A3BE-BF7FFBA7524B}" type="presParOf" srcId="{F784BE88-3DB9-4E87-AFCA-2ED0BF00DEA1}" destId="{A08CEEF8-687F-4A05-A013-185578CF965F}" srcOrd="4" destOrd="0" presId="urn:microsoft.com/office/officeart/2005/8/layout/hierarchy3"/>
    <dgm:cxn modelId="{F5E96D00-0100-451F-87E8-0091752E475F}" type="presParOf" srcId="{F784BE88-3DB9-4E87-AFCA-2ED0BF00DEA1}" destId="{48D0ECD6-406E-4A6A-AD7C-020E8EFB02FF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C" sz="2400" b="1" noProof="0" dirty="0" smtClean="0">
              <a:latin typeface="Arial" panose="020B0604020202020204" pitchFamily="34" charset="0"/>
              <a:cs typeface="Arial" panose="020B0604020202020204" pitchFamily="34" charset="0"/>
            </a:rPr>
            <a:t>Planteamiento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del Problema </a:t>
          </a:r>
          <a:endParaRPr lang="es-ES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B74591-47E1-4F2D-B72A-CFBEE440675D}">
      <dgm:prSet custT="1"/>
      <dgm:spPr/>
      <dgm:t>
        <a:bodyPr/>
        <a:lstStyle/>
        <a:p>
          <a:pPr algn="just"/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Procesamiento de imágenes para generación de mapas 3D</a:t>
          </a:r>
          <a:endParaRPr lang="es-EC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E78826-FA4F-4B89-B8EB-03460192D63C}" type="parTrans" cxnId="{3B3A89BD-7D8C-4580-902F-D3D0951C0174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2B834D-03BB-4E2D-A826-048C22557040}" type="sibTrans" cxnId="{3B3A89BD-7D8C-4580-902F-D3D0951C0174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18D6FB-81FB-4B82-998A-1E623B74324E}">
      <dgm:prSet custT="1"/>
      <dgm:spPr/>
      <dgm:t>
        <a:bodyPr/>
        <a:lstStyle/>
        <a:p>
          <a:pPr algn="just"/>
          <a:r>
            <a:rPr lang="es-EC" sz="2400" b="1" dirty="0" smtClean="0">
              <a:latin typeface="Arial" panose="020B0604020202020204" pitchFamily="34" charset="0"/>
              <a:cs typeface="Arial" panose="020B0604020202020204" pitchFamily="34" charset="0"/>
            </a:rPr>
            <a:t>Desarrollo de un sistema que permita la localización y mapeo simultaneo </a:t>
          </a:r>
          <a:r>
            <a:rPr lang="es-EC" sz="2400" b="0" dirty="0" smtClean="0">
              <a:latin typeface="Arial" panose="020B0604020202020204" pitchFamily="34" charset="0"/>
              <a:cs typeface="Arial" panose="020B0604020202020204" pitchFamily="34" charset="0"/>
            </a:rPr>
            <a:t>de un entorno controlado utilizando mini drones</a:t>
          </a:r>
          <a:endParaRPr lang="es-EC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9DBCD8-7D95-4782-8911-B6625EF022D0}" type="parTrans" cxnId="{FBF63E4E-EBC4-47ED-91EE-1F5248D3D65D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EFEF38-A5A3-4146-9DE1-A1D19C2EBC35}" type="sibTrans" cxnId="{FBF63E4E-EBC4-47ED-91EE-1F5248D3D65D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DF070B-2438-4AC4-9FDF-35CBAD45AF13}">
      <dgm:prSet custT="1"/>
      <dgm:spPr/>
      <dgm:t>
        <a:bodyPr/>
        <a:lstStyle/>
        <a:p>
          <a:pPr algn="just"/>
          <a:r>
            <a:rPr lang="es-EC" sz="2400" b="1" dirty="0" smtClean="0">
              <a:latin typeface="Arial" panose="020B0604020202020204" pitchFamily="34" charset="0"/>
              <a:cs typeface="Arial" panose="020B0604020202020204" pitchFamily="34" charset="0"/>
            </a:rPr>
            <a:t>Sistema distribuido de comunicación</a:t>
          </a:r>
          <a:r>
            <a:rPr lang="es-EC" sz="2400" b="0" dirty="0" smtClean="0">
              <a:latin typeface="Arial" panose="020B0604020202020204" pitchFamily="34" charset="0"/>
              <a:cs typeface="Arial" panose="020B0604020202020204" pitchFamily="34" charset="0"/>
            </a:rPr>
            <a:t> utilizando ROS (Sistema Operativo Robótico)</a:t>
          </a:r>
          <a:endParaRPr lang="es-EC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535BAF-8158-43A0-B1D8-1BF62512CFF2}" type="parTrans" cxnId="{0D51D61B-FC76-4D20-8FB0-6422CA447D0B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7E62D4-D950-49B9-9AA3-1B8A71A17566}" type="sibTrans" cxnId="{0D51D61B-FC76-4D20-8FB0-6422CA447D0B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7162EC-C8B6-4852-BA02-B94B700F13C2}">
      <dgm:prSet custT="1"/>
      <dgm:spPr/>
      <dgm:t>
        <a:bodyPr/>
        <a:lstStyle/>
        <a:p>
          <a:pPr algn="l"/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Diseño de control de vuelo a través de seguimiento visual</a:t>
          </a:r>
          <a:endParaRPr lang="es-EC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324B96-2933-473F-9F03-260468C9E222}" type="parTrans" cxnId="{FC03F2FB-4D58-4B01-AE36-4F8D5AF96D2E}">
      <dgm:prSet/>
      <dgm:spPr/>
      <dgm:t>
        <a:bodyPr/>
        <a:lstStyle/>
        <a:p>
          <a:endParaRPr lang="es-ES"/>
        </a:p>
      </dgm:t>
    </dgm:pt>
    <dgm:pt modelId="{E94397AF-8C9F-4792-8E39-5AA9C0922C46}" type="sibTrans" cxnId="{FC03F2FB-4D58-4B01-AE36-4F8D5AF96D2E}">
      <dgm:prSet/>
      <dgm:spPr/>
      <dgm:t>
        <a:bodyPr/>
        <a:lstStyle/>
        <a:p>
          <a:endParaRPr lang="es-ES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  <dgm:t>
        <a:bodyPr/>
        <a:lstStyle/>
        <a:p>
          <a:endParaRPr lang="es-EC"/>
        </a:p>
      </dgm:t>
    </dgm:pt>
    <dgm:pt modelId="{D21DF85A-45CA-4CE0-B0ED-CF4615475EE0}" type="pres">
      <dgm:prSet presAssocID="{CB9964DC-5E01-4879-9733-CDEE2AB1D1F7}" presName="rootComposite" presStyleCnt="0"/>
      <dgm:spPr/>
      <dgm:t>
        <a:bodyPr/>
        <a:lstStyle/>
        <a:p>
          <a:endParaRPr lang="es-EC"/>
        </a:p>
      </dgm:t>
    </dgm:pt>
    <dgm:pt modelId="{ECB1CA3E-26B8-4A39-AEF8-6F06E506D3C7}" type="pres">
      <dgm:prSet presAssocID="{CB9964DC-5E01-4879-9733-CDEE2AB1D1F7}" presName="rootText" presStyleLbl="node1" presStyleIdx="0" presStyleCnt="1" custScaleX="520877" custScaleY="72883" custLinFactNeighborX="8624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  <dgm:t>
        <a:bodyPr/>
        <a:lstStyle/>
        <a:p>
          <a:endParaRPr lang="es-EC"/>
        </a:p>
      </dgm:t>
    </dgm:pt>
    <dgm:pt modelId="{3B232C25-664F-422D-B97A-CAF05399CB53}" type="pres">
      <dgm:prSet presAssocID="{E79DBCD8-7D95-4782-8911-B6625EF022D0}" presName="Name13" presStyleLbl="parChTrans1D2" presStyleIdx="0" presStyleCnt="4"/>
      <dgm:spPr/>
      <dgm:t>
        <a:bodyPr/>
        <a:lstStyle/>
        <a:p>
          <a:endParaRPr lang="es-EC"/>
        </a:p>
      </dgm:t>
    </dgm:pt>
    <dgm:pt modelId="{7985E9AF-6781-48FB-BC82-2B6BAF5AA047}" type="pres">
      <dgm:prSet presAssocID="{3418D6FB-81FB-4B82-998A-1E623B74324E}" presName="childText" presStyleLbl="bgAcc1" presStyleIdx="0" presStyleCnt="4" custScaleX="653218" custScaleY="149904" custLinFactNeighborX="10177" custLinFactNeighborY="-114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F807038-4128-463B-8DBB-FB85E1275293}" type="pres">
      <dgm:prSet presAssocID="{C7535BAF-8158-43A0-B1D8-1BF62512CFF2}" presName="Name13" presStyleLbl="parChTrans1D2" presStyleIdx="1" presStyleCnt="4"/>
      <dgm:spPr/>
      <dgm:t>
        <a:bodyPr/>
        <a:lstStyle/>
        <a:p>
          <a:endParaRPr lang="es-EC"/>
        </a:p>
      </dgm:t>
    </dgm:pt>
    <dgm:pt modelId="{3E5F459F-43E7-4C7E-93CB-EECFD5D69596}" type="pres">
      <dgm:prSet presAssocID="{1CDF070B-2438-4AC4-9FDF-35CBAD45AF13}" presName="childText" presStyleLbl="bgAcc1" presStyleIdx="1" presStyleCnt="4" custScaleX="6532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6E22AB8-A334-4955-8E13-5251EEFC536C}" type="pres">
      <dgm:prSet presAssocID="{17E78826-FA4F-4B89-B8EB-03460192D63C}" presName="Name13" presStyleLbl="parChTrans1D2" presStyleIdx="2" presStyleCnt="4"/>
      <dgm:spPr/>
      <dgm:t>
        <a:bodyPr/>
        <a:lstStyle/>
        <a:p>
          <a:endParaRPr lang="es-EC"/>
        </a:p>
      </dgm:t>
    </dgm:pt>
    <dgm:pt modelId="{E8D1B207-CFFA-4807-8620-549E333AB2DA}" type="pres">
      <dgm:prSet presAssocID="{B9B74591-47E1-4F2D-B72A-CFBEE440675D}" presName="childText" presStyleLbl="bgAcc1" presStyleIdx="2" presStyleCnt="4" custScaleX="6532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590753-FA4E-421A-99A3-21EC1F8A4930}" type="pres">
      <dgm:prSet presAssocID="{F0324B96-2933-473F-9F03-260468C9E222}" presName="Name13" presStyleLbl="parChTrans1D2" presStyleIdx="3" presStyleCnt="4"/>
      <dgm:spPr/>
      <dgm:t>
        <a:bodyPr/>
        <a:lstStyle/>
        <a:p>
          <a:endParaRPr lang="es-ES"/>
        </a:p>
      </dgm:t>
    </dgm:pt>
    <dgm:pt modelId="{6D6A15C0-3ADD-4440-A262-2F4FDF5F8127}" type="pres">
      <dgm:prSet presAssocID="{417162EC-C8B6-4852-BA02-B94B700F13C2}" presName="childText" presStyleLbl="bgAcc1" presStyleIdx="3" presStyleCnt="4" custScaleX="65315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14E2FAF-2E54-41C4-82A9-9CD7CD885ABF}" type="presOf" srcId="{3418D6FB-81FB-4B82-998A-1E623B74324E}" destId="{7985E9AF-6781-48FB-BC82-2B6BAF5AA047}" srcOrd="0" destOrd="0" presId="urn:microsoft.com/office/officeart/2005/8/layout/hierarchy3"/>
    <dgm:cxn modelId="{0D46B7ED-2F6A-49B3-ADDB-3771A83B6742}" type="presOf" srcId="{417162EC-C8B6-4852-BA02-B94B700F13C2}" destId="{6D6A15C0-3ADD-4440-A262-2F4FDF5F8127}" srcOrd="0" destOrd="0" presId="urn:microsoft.com/office/officeart/2005/8/layout/hierarchy3"/>
    <dgm:cxn modelId="{FBF63E4E-EBC4-47ED-91EE-1F5248D3D65D}" srcId="{CB9964DC-5E01-4879-9733-CDEE2AB1D1F7}" destId="{3418D6FB-81FB-4B82-998A-1E623B74324E}" srcOrd="0" destOrd="0" parTransId="{E79DBCD8-7D95-4782-8911-B6625EF022D0}" sibTransId="{50EFEF38-A5A3-4146-9DE1-A1D19C2EBC35}"/>
    <dgm:cxn modelId="{84604F12-B002-445F-BFB4-1F7289F4D2F2}" type="presOf" srcId="{CB9964DC-5E01-4879-9733-CDEE2AB1D1F7}" destId="{C7DDC059-89DD-4F99-A10D-9C975D60C8D8}" srcOrd="1" destOrd="0" presId="urn:microsoft.com/office/officeart/2005/8/layout/hierarchy3"/>
    <dgm:cxn modelId="{A4B3D9B0-A0FD-4861-A1B9-1190425291A7}" type="presOf" srcId="{1CDF070B-2438-4AC4-9FDF-35CBAD45AF13}" destId="{3E5F459F-43E7-4C7E-93CB-EECFD5D69596}" srcOrd="0" destOrd="0" presId="urn:microsoft.com/office/officeart/2005/8/layout/hierarchy3"/>
    <dgm:cxn modelId="{50ECD5B2-527D-481E-A58C-30D248F9C8F7}" type="presOf" srcId="{17E78826-FA4F-4B89-B8EB-03460192D63C}" destId="{C6E22AB8-A334-4955-8E13-5251EEFC536C}" srcOrd="0" destOrd="0" presId="urn:microsoft.com/office/officeart/2005/8/layout/hierarchy3"/>
    <dgm:cxn modelId="{CCB954D5-34AF-43B8-BC1B-27411EB39A32}" type="presOf" srcId="{CB9964DC-5E01-4879-9733-CDEE2AB1D1F7}" destId="{ECB1CA3E-26B8-4A39-AEF8-6F06E506D3C7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3B3A89BD-7D8C-4580-902F-D3D0951C0174}" srcId="{CB9964DC-5E01-4879-9733-CDEE2AB1D1F7}" destId="{B9B74591-47E1-4F2D-B72A-CFBEE440675D}" srcOrd="2" destOrd="0" parTransId="{17E78826-FA4F-4B89-B8EB-03460192D63C}" sibTransId="{372B834D-03BB-4E2D-A826-048C22557040}"/>
    <dgm:cxn modelId="{AEB4A046-4B96-4ED9-B08A-6542C6C1E3AC}" type="presOf" srcId="{7061F2FC-F2AB-4DE3-98B0-886576B4E2C6}" destId="{D433476B-D68D-4328-ADAC-B2895D3D50CF}" srcOrd="0" destOrd="0" presId="urn:microsoft.com/office/officeart/2005/8/layout/hierarchy3"/>
    <dgm:cxn modelId="{0B431569-E829-4F7B-81F0-600269C70826}" type="presOf" srcId="{E79DBCD8-7D95-4782-8911-B6625EF022D0}" destId="{3B232C25-664F-422D-B97A-CAF05399CB53}" srcOrd="0" destOrd="0" presId="urn:microsoft.com/office/officeart/2005/8/layout/hierarchy3"/>
    <dgm:cxn modelId="{128F5096-6CAF-4F51-B8A3-51DC6CAF7721}" type="presOf" srcId="{F0324B96-2933-473F-9F03-260468C9E222}" destId="{C3590753-FA4E-421A-99A3-21EC1F8A4930}" srcOrd="0" destOrd="0" presId="urn:microsoft.com/office/officeart/2005/8/layout/hierarchy3"/>
    <dgm:cxn modelId="{0D51D61B-FC76-4D20-8FB0-6422CA447D0B}" srcId="{CB9964DC-5E01-4879-9733-CDEE2AB1D1F7}" destId="{1CDF070B-2438-4AC4-9FDF-35CBAD45AF13}" srcOrd="1" destOrd="0" parTransId="{C7535BAF-8158-43A0-B1D8-1BF62512CFF2}" sibTransId="{637E62D4-D950-49B9-9AA3-1B8A71A17566}"/>
    <dgm:cxn modelId="{7DFA977F-BED2-453F-9BEF-67228C329004}" type="presOf" srcId="{C7535BAF-8158-43A0-B1D8-1BF62512CFF2}" destId="{8F807038-4128-463B-8DBB-FB85E1275293}" srcOrd="0" destOrd="0" presId="urn:microsoft.com/office/officeart/2005/8/layout/hierarchy3"/>
    <dgm:cxn modelId="{788F2447-38D0-4035-9411-30BDAC763157}" type="presOf" srcId="{B9B74591-47E1-4F2D-B72A-CFBEE440675D}" destId="{E8D1B207-CFFA-4807-8620-549E333AB2DA}" srcOrd="0" destOrd="0" presId="urn:microsoft.com/office/officeart/2005/8/layout/hierarchy3"/>
    <dgm:cxn modelId="{FC03F2FB-4D58-4B01-AE36-4F8D5AF96D2E}" srcId="{CB9964DC-5E01-4879-9733-CDEE2AB1D1F7}" destId="{417162EC-C8B6-4852-BA02-B94B700F13C2}" srcOrd="3" destOrd="0" parTransId="{F0324B96-2933-473F-9F03-260468C9E222}" sibTransId="{E94397AF-8C9F-4792-8E39-5AA9C0922C46}"/>
    <dgm:cxn modelId="{ED377005-BDFA-43D8-8DDD-7EA9CC9C7100}" type="presParOf" srcId="{D433476B-D68D-4328-ADAC-B2895D3D50CF}" destId="{1E58A3BC-F1F7-40EE-89AA-32E802ED4BF7}" srcOrd="0" destOrd="0" presId="urn:microsoft.com/office/officeart/2005/8/layout/hierarchy3"/>
    <dgm:cxn modelId="{AC59093F-0724-42A7-B3E4-DEBF93D3BDA9}" type="presParOf" srcId="{1E58A3BC-F1F7-40EE-89AA-32E802ED4BF7}" destId="{D21DF85A-45CA-4CE0-B0ED-CF4615475EE0}" srcOrd="0" destOrd="0" presId="urn:microsoft.com/office/officeart/2005/8/layout/hierarchy3"/>
    <dgm:cxn modelId="{54742F24-7BE6-4C89-95E4-97A9EA089442}" type="presParOf" srcId="{D21DF85A-45CA-4CE0-B0ED-CF4615475EE0}" destId="{ECB1CA3E-26B8-4A39-AEF8-6F06E506D3C7}" srcOrd="0" destOrd="0" presId="urn:microsoft.com/office/officeart/2005/8/layout/hierarchy3"/>
    <dgm:cxn modelId="{58239219-805C-44AC-BD0B-93CF76DF89DC}" type="presParOf" srcId="{D21DF85A-45CA-4CE0-B0ED-CF4615475EE0}" destId="{C7DDC059-89DD-4F99-A10D-9C975D60C8D8}" srcOrd="1" destOrd="0" presId="urn:microsoft.com/office/officeart/2005/8/layout/hierarchy3"/>
    <dgm:cxn modelId="{17E518A3-AA82-4265-86D6-0D84A03FF1DB}" type="presParOf" srcId="{1E58A3BC-F1F7-40EE-89AA-32E802ED4BF7}" destId="{F784BE88-3DB9-4E87-AFCA-2ED0BF00DEA1}" srcOrd="1" destOrd="0" presId="urn:microsoft.com/office/officeart/2005/8/layout/hierarchy3"/>
    <dgm:cxn modelId="{90D25546-FD9A-4CE5-8C06-E39F91AB0192}" type="presParOf" srcId="{F784BE88-3DB9-4E87-AFCA-2ED0BF00DEA1}" destId="{3B232C25-664F-422D-B97A-CAF05399CB53}" srcOrd="0" destOrd="0" presId="urn:microsoft.com/office/officeart/2005/8/layout/hierarchy3"/>
    <dgm:cxn modelId="{07FEEF6F-4DD8-4016-88F0-19E54D87CC44}" type="presParOf" srcId="{F784BE88-3DB9-4E87-AFCA-2ED0BF00DEA1}" destId="{7985E9AF-6781-48FB-BC82-2B6BAF5AA047}" srcOrd="1" destOrd="0" presId="urn:microsoft.com/office/officeart/2005/8/layout/hierarchy3"/>
    <dgm:cxn modelId="{3058A2B9-F016-4A85-9462-2D451582884D}" type="presParOf" srcId="{F784BE88-3DB9-4E87-AFCA-2ED0BF00DEA1}" destId="{8F807038-4128-463B-8DBB-FB85E1275293}" srcOrd="2" destOrd="0" presId="urn:microsoft.com/office/officeart/2005/8/layout/hierarchy3"/>
    <dgm:cxn modelId="{4A8744D3-8D1D-4F77-A00F-5C09258D361A}" type="presParOf" srcId="{F784BE88-3DB9-4E87-AFCA-2ED0BF00DEA1}" destId="{3E5F459F-43E7-4C7E-93CB-EECFD5D69596}" srcOrd="3" destOrd="0" presId="urn:microsoft.com/office/officeart/2005/8/layout/hierarchy3"/>
    <dgm:cxn modelId="{DF0D090D-FD56-45DF-A586-7E53415FB0BB}" type="presParOf" srcId="{F784BE88-3DB9-4E87-AFCA-2ED0BF00DEA1}" destId="{C6E22AB8-A334-4955-8E13-5251EEFC536C}" srcOrd="4" destOrd="0" presId="urn:microsoft.com/office/officeart/2005/8/layout/hierarchy3"/>
    <dgm:cxn modelId="{2F5CE3F9-8FA3-4C91-8A3D-FB3A6289FAC8}" type="presParOf" srcId="{F784BE88-3DB9-4E87-AFCA-2ED0BF00DEA1}" destId="{E8D1B207-CFFA-4807-8620-549E333AB2DA}" srcOrd="5" destOrd="0" presId="urn:microsoft.com/office/officeart/2005/8/layout/hierarchy3"/>
    <dgm:cxn modelId="{A9146612-06BE-4DE9-AF77-CC6A9772866A}" type="presParOf" srcId="{F784BE88-3DB9-4E87-AFCA-2ED0BF00DEA1}" destId="{C3590753-FA4E-421A-99A3-21EC1F8A4930}" srcOrd="6" destOrd="0" presId="urn:microsoft.com/office/officeart/2005/8/layout/hierarchy3"/>
    <dgm:cxn modelId="{ACCF4CCA-B7F3-4378-AC16-4A8FB481ACE1}" type="presParOf" srcId="{F784BE88-3DB9-4E87-AFCA-2ED0BF00DEA1}" destId="{6D6A15C0-3ADD-4440-A262-2F4FDF5F8127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noFill/>
        <a:ln>
          <a:solidFill>
            <a:srgbClr val="FF0000"/>
          </a:solidFill>
        </a:ln>
      </dgm:spPr>
      <dgm:t>
        <a:bodyPr/>
        <a:lstStyle/>
        <a:p>
          <a:pPr algn="ctr"/>
          <a:r>
            <a:rPr lang="en-US" sz="4800" b="1" dirty="0" smtClean="0">
              <a:latin typeface="Arial" panose="020B0604020202020204" pitchFamily="34" charset="0"/>
              <a:cs typeface="Arial" panose="020B0604020202020204" pitchFamily="34" charset="0"/>
            </a:rPr>
            <a:t>OBJETIVO DEL PROYECTO</a:t>
          </a:r>
          <a:endParaRPr lang="es-ES" sz="4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  <dgm:t>
        <a:bodyPr/>
        <a:lstStyle/>
        <a:p>
          <a:endParaRPr lang="es-EC"/>
        </a:p>
      </dgm:t>
    </dgm:pt>
    <dgm:pt modelId="{D21DF85A-45CA-4CE0-B0ED-CF4615475EE0}" type="pres">
      <dgm:prSet presAssocID="{CB9964DC-5E01-4879-9733-CDEE2AB1D1F7}" presName="rootComposite" presStyleCnt="0"/>
      <dgm:spPr/>
      <dgm:t>
        <a:bodyPr/>
        <a:lstStyle/>
        <a:p>
          <a:endParaRPr lang="es-EC"/>
        </a:p>
      </dgm:t>
    </dgm:pt>
    <dgm:pt modelId="{ECB1CA3E-26B8-4A39-AEF8-6F06E506D3C7}" type="pres">
      <dgm:prSet presAssocID="{CB9964DC-5E01-4879-9733-CDEE2AB1D1F7}" presName="rootText" presStyleLbl="node1" presStyleIdx="0" presStyleCnt="1" custScaleX="612257" custLinFactX="-57852" custLinFactNeighborX="-100000" custLinFactNeighborY="14799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  <dgm:t>
        <a:bodyPr/>
        <a:lstStyle/>
        <a:p>
          <a:endParaRPr lang="es-EC"/>
        </a:p>
      </dgm:t>
    </dgm:pt>
  </dgm:ptLst>
  <dgm:cxnLst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8FEF20B2-466E-4296-A431-6ED3C047AA9D}" type="presOf" srcId="{7061F2FC-F2AB-4DE3-98B0-886576B4E2C6}" destId="{D433476B-D68D-4328-ADAC-B2895D3D50CF}" srcOrd="0" destOrd="0" presId="urn:microsoft.com/office/officeart/2005/8/layout/hierarchy3"/>
    <dgm:cxn modelId="{200D860E-BF6D-4364-B566-121A08D7A566}" type="presOf" srcId="{CB9964DC-5E01-4879-9733-CDEE2AB1D1F7}" destId="{ECB1CA3E-26B8-4A39-AEF8-6F06E506D3C7}" srcOrd="0" destOrd="0" presId="urn:microsoft.com/office/officeart/2005/8/layout/hierarchy3"/>
    <dgm:cxn modelId="{074205A2-86C7-4C5A-9712-E742CB920B96}" type="presOf" srcId="{CB9964DC-5E01-4879-9733-CDEE2AB1D1F7}" destId="{C7DDC059-89DD-4F99-A10D-9C975D60C8D8}" srcOrd="1" destOrd="0" presId="urn:microsoft.com/office/officeart/2005/8/layout/hierarchy3"/>
    <dgm:cxn modelId="{DC8B9DAF-A27E-4B16-BAB7-5FDD0A083B8B}" type="presParOf" srcId="{D433476B-D68D-4328-ADAC-B2895D3D50CF}" destId="{1E58A3BC-F1F7-40EE-89AA-32E802ED4BF7}" srcOrd="0" destOrd="0" presId="urn:microsoft.com/office/officeart/2005/8/layout/hierarchy3"/>
    <dgm:cxn modelId="{3A2A823D-2917-4CA1-84D1-3F42001B6844}" type="presParOf" srcId="{1E58A3BC-F1F7-40EE-89AA-32E802ED4BF7}" destId="{D21DF85A-45CA-4CE0-B0ED-CF4615475EE0}" srcOrd="0" destOrd="0" presId="urn:microsoft.com/office/officeart/2005/8/layout/hierarchy3"/>
    <dgm:cxn modelId="{97E14481-3279-459F-95A3-EFA2706FB877}" type="presParOf" srcId="{D21DF85A-45CA-4CE0-B0ED-CF4615475EE0}" destId="{ECB1CA3E-26B8-4A39-AEF8-6F06E506D3C7}" srcOrd="0" destOrd="0" presId="urn:microsoft.com/office/officeart/2005/8/layout/hierarchy3"/>
    <dgm:cxn modelId="{C335BA65-BCA5-43F2-A493-3C6D176CB4B5}" type="presParOf" srcId="{D21DF85A-45CA-4CE0-B0ED-CF4615475EE0}" destId="{C7DDC059-89DD-4F99-A10D-9C975D60C8D8}" srcOrd="1" destOrd="0" presId="urn:microsoft.com/office/officeart/2005/8/layout/hierarchy3"/>
    <dgm:cxn modelId="{FE62D3CA-96F1-4BB4-9962-A5A2CD35ED29}" type="presParOf" srcId="{1E58A3BC-F1F7-40EE-89AA-32E802ED4BF7}" destId="{F784BE88-3DB9-4E87-AFCA-2ED0BF00DEA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n-US" sz="3200" b="1" dirty="0" smtClean="0">
              <a:latin typeface="Arial" panose="020B0604020202020204" pitchFamily="34" charset="0"/>
              <a:cs typeface="Arial" panose="020B0604020202020204" pitchFamily="34" charset="0"/>
            </a:rPr>
            <a:t>Objetivo General</a:t>
          </a:r>
          <a:endParaRPr lang="es-ES" sz="3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ctr"/>
          <a:endParaRPr lang="es-E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ctr"/>
          <a:endParaRPr lang="es-E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792124-C54F-42BE-A8B0-34B05CFB6CCB}">
      <dgm:prSet phldrT="[Texto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EC" sz="2800" dirty="0" smtClean="0">
              <a:latin typeface="Arial" panose="020B0604020202020204" pitchFamily="34" charset="0"/>
              <a:cs typeface="Arial" panose="020B0604020202020204" pitchFamily="34" charset="0"/>
            </a:rPr>
            <a:t>Desarrollar un sistema SLAM 3D en base a mini drones con algoritmos de inteligencia de enjambre con ROS.</a:t>
          </a:r>
          <a:endParaRPr lang="es-ES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DBF34E-4C5F-42DB-B0EC-36CBA1F8CE00}" type="parTrans" cxnId="{68A7D8F0-FD15-4365-BDE2-7A44AC1FDDD9}">
      <dgm:prSet/>
      <dgm:spPr/>
      <dgm:t>
        <a:bodyPr/>
        <a:lstStyle/>
        <a:p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EAFB13-BC4C-46EB-9CEF-C43706470AC9}" type="sibTrans" cxnId="{68A7D8F0-FD15-4365-BDE2-7A44AC1FDDD9}">
      <dgm:prSet/>
      <dgm:spPr/>
      <dgm:t>
        <a:bodyPr/>
        <a:lstStyle/>
        <a:p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  <dgm:t>
        <a:bodyPr/>
        <a:lstStyle/>
        <a:p>
          <a:endParaRPr lang="es-EC"/>
        </a:p>
      </dgm:t>
    </dgm:pt>
    <dgm:pt modelId="{D21DF85A-45CA-4CE0-B0ED-CF4615475EE0}" type="pres">
      <dgm:prSet presAssocID="{CB9964DC-5E01-4879-9733-CDEE2AB1D1F7}" presName="rootComposite" presStyleCnt="0"/>
      <dgm:spPr/>
      <dgm:t>
        <a:bodyPr/>
        <a:lstStyle/>
        <a:p>
          <a:endParaRPr lang="es-EC"/>
        </a:p>
      </dgm:t>
    </dgm:pt>
    <dgm:pt modelId="{ECB1CA3E-26B8-4A39-AEF8-6F06E506D3C7}" type="pres">
      <dgm:prSet presAssocID="{CB9964DC-5E01-4879-9733-CDEE2AB1D1F7}" presName="rootText" presStyleLbl="node1" presStyleIdx="0" presStyleCnt="1" custScaleX="520877" custScaleY="72883" custLinFactNeighborX="8624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  <dgm:t>
        <a:bodyPr/>
        <a:lstStyle/>
        <a:p>
          <a:endParaRPr lang="es-EC"/>
        </a:p>
      </dgm:t>
    </dgm:pt>
    <dgm:pt modelId="{C7773223-C294-43E0-8986-3887AD8AF0E4}" type="pres">
      <dgm:prSet presAssocID="{59DBF34E-4C5F-42DB-B0EC-36CBA1F8CE00}" presName="Name13" presStyleLbl="parChTrans1D2" presStyleIdx="0" presStyleCnt="1"/>
      <dgm:spPr/>
      <dgm:t>
        <a:bodyPr/>
        <a:lstStyle/>
        <a:p>
          <a:endParaRPr lang="es-EC"/>
        </a:p>
      </dgm:t>
    </dgm:pt>
    <dgm:pt modelId="{BD84B97F-5033-4DF5-B254-12C813BEE251}" type="pres">
      <dgm:prSet presAssocID="{9C792124-C54F-42BE-A8B0-34B05CFB6CCB}" presName="childText" presStyleLbl="bgAcc1" presStyleIdx="0" presStyleCnt="1" custScaleX="647006" custScaleY="26390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B9EE0681-1145-4396-B9B7-CF5980282D11}" type="presOf" srcId="{9C792124-C54F-42BE-A8B0-34B05CFB6CCB}" destId="{BD84B97F-5033-4DF5-B254-12C813BEE251}" srcOrd="0" destOrd="0" presId="urn:microsoft.com/office/officeart/2005/8/layout/hierarchy3"/>
    <dgm:cxn modelId="{6BF24FBB-0A5F-4581-B020-F9953F5A9479}" type="presOf" srcId="{59DBF34E-4C5F-42DB-B0EC-36CBA1F8CE00}" destId="{C7773223-C294-43E0-8986-3887AD8AF0E4}" srcOrd="0" destOrd="0" presId="urn:microsoft.com/office/officeart/2005/8/layout/hierarchy3"/>
    <dgm:cxn modelId="{13131F28-2A03-4B5A-AB18-BF78260BBD38}" type="presOf" srcId="{7061F2FC-F2AB-4DE3-98B0-886576B4E2C6}" destId="{D433476B-D68D-4328-ADAC-B2895D3D50CF}" srcOrd="0" destOrd="0" presId="urn:microsoft.com/office/officeart/2005/8/layout/hierarchy3"/>
    <dgm:cxn modelId="{68A7D8F0-FD15-4365-BDE2-7A44AC1FDDD9}" srcId="{CB9964DC-5E01-4879-9733-CDEE2AB1D1F7}" destId="{9C792124-C54F-42BE-A8B0-34B05CFB6CCB}" srcOrd="0" destOrd="0" parTransId="{59DBF34E-4C5F-42DB-B0EC-36CBA1F8CE00}" sibTransId="{EFEAFB13-BC4C-46EB-9CEF-C43706470AC9}"/>
    <dgm:cxn modelId="{044531ED-B901-4C77-8C20-0623F0BB7BC1}" type="presOf" srcId="{CB9964DC-5E01-4879-9733-CDEE2AB1D1F7}" destId="{C7DDC059-89DD-4F99-A10D-9C975D60C8D8}" srcOrd="1" destOrd="0" presId="urn:microsoft.com/office/officeart/2005/8/layout/hierarchy3"/>
    <dgm:cxn modelId="{EE3CB1DD-EC49-460D-B439-8DA48D72784E}" type="presOf" srcId="{CB9964DC-5E01-4879-9733-CDEE2AB1D1F7}" destId="{ECB1CA3E-26B8-4A39-AEF8-6F06E506D3C7}" srcOrd="0" destOrd="0" presId="urn:microsoft.com/office/officeart/2005/8/layout/hierarchy3"/>
    <dgm:cxn modelId="{39D19419-3115-46D2-804B-58AC73FBC825}" type="presParOf" srcId="{D433476B-D68D-4328-ADAC-B2895D3D50CF}" destId="{1E58A3BC-F1F7-40EE-89AA-32E802ED4BF7}" srcOrd="0" destOrd="0" presId="urn:microsoft.com/office/officeart/2005/8/layout/hierarchy3"/>
    <dgm:cxn modelId="{0932AFF3-6CD9-45A3-B62E-3C1113E2D301}" type="presParOf" srcId="{1E58A3BC-F1F7-40EE-89AA-32E802ED4BF7}" destId="{D21DF85A-45CA-4CE0-B0ED-CF4615475EE0}" srcOrd="0" destOrd="0" presId="urn:microsoft.com/office/officeart/2005/8/layout/hierarchy3"/>
    <dgm:cxn modelId="{2BF06A51-EF31-41F3-963F-22A94BC28E5B}" type="presParOf" srcId="{D21DF85A-45CA-4CE0-B0ED-CF4615475EE0}" destId="{ECB1CA3E-26B8-4A39-AEF8-6F06E506D3C7}" srcOrd="0" destOrd="0" presId="urn:microsoft.com/office/officeart/2005/8/layout/hierarchy3"/>
    <dgm:cxn modelId="{C19C64AB-29CE-4685-8BFD-252B7EBD35B7}" type="presParOf" srcId="{D21DF85A-45CA-4CE0-B0ED-CF4615475EE0}" destId="{C7DDC059-89DD-4F99-A10D-9C975D60C8D8}" srcOrd="1" destOrd="0" presId="urn:microsoft.com/office/officeart/2005/8/layout/hierarchy3"/>
    <dgm:cxn modelId="{2A138CD5-8778-409B-9FA0-4B49986ADE22}" type="presParOf" srcId="{1E58A3BC-F1F7-40EE-89AA-32E802ED4BF7}" destId="{F784BE88-3DB9-4E87-AFCA-2ED0BF00DEA1}" srcOrd="1" destOrd="0" presId="urn:microsoft.com/office/officeart/2005/8/layout/hierarchy3"/>
    <dgm:cxn modelId="{7D00DEEF-3251-4554-86F0-EEB7BC2C5693}" type="presParOf" srcId="{F784BE88-3DB9-4E87-AFCA-2ED0BF00DEA1}" destId="{C7773223-C294-43E0-8986-3887AD8AF0E4}" srcOrd="0" destOrd="0" presId="urn:microsoft.com/office/officeart/2005/8/layout/hierarchy3"/>
    <dgm:cxn modelId="{37BECE17-4593-455F-A975-DF175D81F3B3}" type="presParOf" srcId="{F784BE88-3DB9-4E87-AFCA-2ED0BF00DEA1}" destId="{BD84B97F-5033-4DF5-B254-12C813BEE25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noFill/>
        <a:ln>
          <a:solidFill>
            <a:srgbClr val="FF0000"/>
          </a:solidFill>
        </a:ln>
      </dgm:spPr>
      <dgm:t>
        <a:bodyPr/>
        <a:lstStyle/>
        <a:p>
          <a:pPr algn="ctr"/>
          <a:r>
            <a:rPr lang="en-US" sz="4800" b="1" dirty="0" smtClean="0">
              <a:latin typeface="Arial" panose="020B0604020202020204" pitchFamily="34" charset="0"/>
              <a:cs typeface="Arial" panose="020B0604020202020204" pitchFamily="34" charset="0"/>
            </a:rPr>
            <a:t>DESARROLLO DEL PROYECTO</a:t>
          </a:r>
          <a:endParaRPr lang="es-ES" sz="4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  <dgm:t>
        <a:bodyPr/>
        <a:lstStyle/>
        <a:p>
          <a:endParaRPr lang="es-EC"/>
        </a:p>
      </dgm:t>
    </dgm:pt>
    <dgm:pt modelId="{D21DF85A-45CA-4CE0-B0ED-CF4615475EE0}" type="pres">
      <dgm:prSet presAssocID="{CB9964DC-5E01-4879-9733-CDEE2AB1D1F7}" presName="rootComposite" presStyleCnt="0"/>
      <dgm:spPr/>
      <dgm:t>
        <a:bodyPr/>
        <a:lstStyle/>
        <a:p>
          <a:endParaRPr lang="es-EC"/>
        </a:p>
      </dgm:t>
    </dgm:pt>
    <dgm:pt modelId="{ECB1CA3E-26B8-4A39-AEF8-6F06E506D3C7}" type="pres">
      <dgm:prSet presAssocID="{CB9964DC-5E01-4879-9733-CDEE2AB1D1F7}" presName="rootText" presStyleLbl="node1" presStyleIdx="0" presStyleCnt="1" custScaleX="612257" custScaleY="239200" custLinFactX="-57852" custLinFactNeighborX="-100000" custLinFactNeighborY="14799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  <dgm:t>
        <a:bodyPr/>
        <a:lstStyle/>
        <a:p>
          <a:endParaRPr lang="es-EC"/>
        </a:p>
      </dgm:t>
    </dgm:pt>
  </dgm:ptLst>
  <dgm:cxnLst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8FEF20B2-466E-4296-A431-6ED3C047AA9D}" type="presOf" srcId="{7061F2FC-F2AB-4DE3-98B0-886576B4E2C6}" destId="{D433476B-D68D-4328-ADAC-B2895D3D50CF}" srcOrd="0" destOrd="0" presId="urn:microsoft.com/office/officeart/2005/8/layout/hierarchy3"/>
    <dgm:cxn modelId="{200D860E-BF6D-4364-B566-121A08D7A566}" type="presOf" srcId="{CB9964DC-5E01-4879-9733-CDEE2AB1D1F7}" destId="{ECB1CA3E-26B8-4A39-AEF8-6F06E506D3C7}" srcOrd="0" destOrd="0" presId="urn:microsoft.com/office/officeart/2005/8/layout/hierarchy3"/>
    <dgm:cxn modelId="{074205A2-86C7-4C5A-9712-E742CB920B96}" type="presOf" srcId="{CB9964DC-5E01-4879-9733-CDEE2AB1D1F7}" destId="{C7DDC059-89DD-4F99-A10D-9C975D60C8D8}" srcOrd="1" destOrd="0" presId="urn:microsoft.com/office/officeart/2005/8/layout/hierarchy3"/>
    <dgm:cxn modelId="{DC8B9DAF-A27E-4B16-BAB7-5FDD0A083B8B}" type="presParOf" srcId="{D433476B-D68D-4328-ADAC-B2895D3D50CF}" destId="{1E58A3BC-F1F7-40EE-89AA-32E802ED4BF7}" srcOrd="0" destOrd="0" presId="urn:microsoft.com/office/officeart/2005/8/layout/hierarchy3"/>
    <dgm:cxn modelId="{3A2A823D-2917-4CA1-84D1-3F42001B6844}" type="presParOf" srcId="{1E58A3BC-F1F7-40EE-89AA-32E802ED4BF7}" destId="{D21DF85A-45CA-4CE0-B0ED-CF4615475EE0}" srcOrd="0" destOrd="0" presId="urn:microsoft.com/office/officeart/2005/8/layout/hierarchy3"/>
    <dgm:cxn modelId="{97E14481-3279-459F-95A3-EFA2706FB877}" type="presParOf" srcId="{D21DF85A-45CA-4CE0-B0ED-CF4615475EE0}" destId="{ECB1CA3E-26B8-4A39-AEF8-6F06E506D3C7}" srcOrd="0" destOrd="0" presId="urn:microsoft.com/office/officeart/2005/8/layout/hierarchy3"/>
    <dgm:cxn modelId="{C335BA65-BCA5-43F2-A493-3C6D176CB4B5}" type="presParOf" srcId="{D21DF85A-45CA-4CE0-B0ED-CF4615475EE0}" destId="{C7DDC059-89DD-4F99-A10D-9C975D60C8D8}" srcOrd="1" destOrd="0" presId="urn:microsoft.com/office/officeart/2005/8/layout/hierarchy3"/>
    <dgm:cxn modelId="{FE62D3CA-96F1-4BB4-9962-A5A2CD35ED29}" type="presParOf" srcId="{1E58A3BC-F1F7-40EE-89AA-32E802ED4BF7}" destId="{F784BE88-3DB9-4E87-AFCA-2ED0BF00DEA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C" sz="2400" b="1" noProof="0" dirty="0" smtClean="0">
              <a:latin typeface="Arial" panose="020B0604020202020204" pitchFamily="34" charset="0"/>
              <a:cs typeface="Arial" panose="020B0604020202020204" pitchFamily="34" charset="0"/>
            </a:rPr>
            <a:t>Desarrollo del Proyecto</a:t>
          </a:r>
          <a:endParaRPr lang="es-ES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18D6FB-81FB-4B82-998A-1E623B74324E}">
      <dgm:prSet custT="1"/>
      <dgm:spPr/>
      <dgm:t>
        <a:bodyPr/>
        <a:lstStyle/>
        <a:p>
          <a:pPr algn="just"/>
          <a:r>
            <a:rPr lang="es-EC" sz="2400" b="0" dirty="0" smtClean="0">
              <a:latin typeface="Arial" panose="020B0604020202020204" pitchFamily="34" charset="0"/>
              <a:cs typeface="Arial" panose="020B0604020202020204" pitchFamily="34" charset="0"/>
            </a:rPr>
            <a:t>Estructura del sistema</a:t>
          </a:r>
          <a:endParaRPr lang="es-EC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9DBCD8-7D95-4782-8911-B6625EF022D0}" type="parTrans" cxnId="{FBF63E4E-EBC4-47ED-91EE-1F5248D3D65D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EFEF38-A5A3-4146-9DE1-A1D19C2EBC35}" type="sibTrans" cxnId="{FBF63E4E-EBC4-47ED-91EE-1F5248D3D65D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  <dgm:t>
        <a:bodyPr/>
        <a:lstStyle/>
        <a:p>
          <a:endParaRPr lang="es-EC"/>
        </a:p>
      </dgm:t>
    </dgm:pt>
    <dgm:pt modelId="{D21DF85A-45CA-4CE0-B0ED-CF4615475EE0}" type="pres">
      <dgm:prSet presAssocID="{CB9964DC-5E01-4879-9733-CDEE2AB1D1F7}" presName="rootComposite" presStyleCnt="0"/>
      <dgm:spPr/>
      <dgm:t>
        <a:bodyPr/>
        <a:lstStyle/>
        <a:p>
          <a:endParaRPr lang="es-EC"/>
        </a:p>
      </dgm:t>
    </dgm:pt>
    <dgm:pt modelId="{ECB1CA3E-26B8-4A39-AEF8-6F06E506D3C7}" type="pres">
      <dgm:prSet presAssocID="{CB9964DC-5E01-4879-9733-CDEE2AB1D1F7}" presName="rootText" presStyleLbl="node1" presStyleIdx="0" presStyleCnt="1" custScaleX="520877" custScaleY="72883" custLinFactNeighborX="8624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  <dgm:t>
        <a:bodyPr/>
        <a:lstStyle/>
        <a:p>
          <a:endParaRPr lang="es-EC"/>
        </a:p>
      </dgm:t>
    </dgm:pt>
    <dgm:pt modelId="{3B232C25-664F-422D-B97A-CAF05399CB53}" type="pres">
      <dgm:prSet presAssocID="{E79DBCD8-7D95-4782-8911-B6625EF022D0}" presName="Name13" presStyleLbl="parChTrans1D2" presStyleIdx="0" presStyleCnt="1"/>
      <dgm:spPr/>
      <dgm:t>
        <a:bodyPr/>
        <a:lstStyle/>
        <a:p>
          <a:endParaRPr lang="es-EC"/>
        </a:p>
      </dgm:t>
    </dgm:pt>
    <dgm:pt modelId="{7985E9AF-6781-48FB-BC82-2B6BAF5AA047}" type="pres">
      <dgm:prSet presAssocID="{3418D6FB-81FB-4B82-998A-1E623B74324E}" presName="childText" presStyleLbl="bgAcc1" presStyleIdx="0" presStyleCnt="1" custScaleX="653218" custScaleY="107015" custLinFactNeighborX="10177" custLinFactNeighborY="-114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EB4A046-4B96-4ED9-B08A-6542C6C1E3AC}" type="presOf" srcId="{7061F2FC-F2AB-4DE3-98B0-886576B4E2C6}" destId="{D433476B-D68D-4328-ADAC-B2895D3D50CF}" srcOrd="0" destOrd="0" presId="urn:microsoft.com/office/officeart/2005/8/layout/hierarchy3"/>
    <dgm:cxn modelId="{CCB954D5-34AF-43B8-BC1B-27411EB39A32}" type="presOf" srcId="{CB9964DC-5E01-4879-9733-CDEE2AB1D1F7}" destId="{ECB1CA3E-26B8-4A39-AEF8-6F06E506D3C7}" srcOrd="0" destOrd="0" presId="urn:microsoft.com/office/officeart/2005/8/layout/hierarchy3"/>
    <dgm:cxn modelId="{514E2FAF-2E54-41C4-82A9-9CD7CD885ABF}" type="presOf" srcId="{3418D6FB-81FB-4B82-998A-1E623B74324E}" destId="{7985E9AF-6781-48FB-BC82-2B6BAF5AA047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FBF63E4E-EBC4-47ED-91EE-1F5248D3D65D}" srcId="{CB9964DC-5E01-4879-9733-CDEE2AB1D1F7}" destId="{3418D6FB-81FB-4B82-998A-1E623B74324E}" srcOrd="0" destOrd="0" parTransId="{E79DBCD8-7D95-4782-8911-B6625EF022D0}" sibTransId="{50EFEF38-A5A3-4146-9DE1-A1D19C2EBC35}"/>
    <dgm:cxn modelId="{0B431569-E829-4F7B-81F0-600269C70826}" type="presOf" srcId="{E79DBCD8-7D95-4782-8911-B6625EF022D0}" destId="{3B232C25-664F-422D-B97A-CAF05399CB53}" srcOrd="0" destOrd="0" presId="urn:microsoft.com/office/officeart/2005/8/layout/hierarchy3"/>
    <dgm:cxn modelId="{84604F12-B002-445F-BFB4-1F7289F4D2F2}" type="presOf" srcId="{CB9964DC-5E01-4879-9733-CDEE2AB1D1F7}" destId="{C7DDC059-89DD-4F99-A10D-9C975D60C8D8}" srcOrd="1" destOrd="0" presId="urn:microsoft.com/office/officeart/2005/8/layout/hierarchy3"/>
    <dgm:cxn modelId="{ED377005-BDFA-43D8-8DDD-7EA9CC9C7100}" type="presParOf" srcId="{D433476B-D68D-4328-ADAC-B2895D3D50CF}" destId="{1E58A3BC-F1F7-40EE-89AA-32E802ED4BF7}" srcOrd="0" destOrd="0" presId="urn:microsoft.com/office/officeart/2005/8/layout/hierarchy3"/>
    <dgm:cxn modelId="{AC59093F-0724-42A7-B3E4-DEBF93D3BDA9}" type="presParOf" srcId="{1E58A3BC-F1F7-40EE-89AA-32E802ED4BF7}" destId="{D21DF85A-45CA-4CE0-B0ED-CF4615475EE0}" srcOrd="0" destOrd="0" presId="urn:microsoft.com/office/officeart/2005/8/layout/hierarchy3"/>
    <dgm:cxn modelId="{54742F24-7BE6-4C89-95E4-97A9EA089442}" type="presParOf" srcId="{D21DF85A-45CA-4CE0-B0ED-CF4615475EE0}" destId="{ECB1CA3E-26B8-4A39-AEF8-6F06E506D3C7}" srcOrd="0" destOrd="0" presId="urn:microsoft.com/office/officeart/2005/8/layout/hierarchy3"/>
    <dgm:cxn modelId="{58239219-805C-44AC-BD0B-93CF76DF89DC}" type="presParOf" srcId="{D21DF85A-45CA-4CE0-B0ED-CF4615475EE0}" destId="{C7DDC059-89DD-4F99-A10D-9C975D60C8D8}" srcOrd="1" destOrd="0" presId="urn:microsoft.com/office/officeart/2005/8/layout/hierarchy3"/>
    <dgm:cxn modelId="{17E518A3-AA82-4265-86D6-0D84A03FF1DB}" type="presParOf" srcId="{1E58A3BC-F1F7-40EE-89AA-32E802ED4BF7}" destId="{F784BE88-3DB9-4E87-AFCA-2ED0BF00DEA1}" srcOrd="1" destOrd="0" presId="urn:microsoft.com/office/officeart/2005/8/layout/hierarchy3"/>
    <dgm:cxn modelId="{90D25546-FD9A-4CE5-8C06-E39F91AB0192}" type="presParOf" srcId="{F784BE88-3DB9-4E87-AFCA-2ED0BF00DEA1}" destId="{3B232C25-664F-422D-B97A-CAF05399CB53}" srcOrd="0" destOrd="0" presId="urn:microsoft.com/office/officeart/2005/8/layout/hierarchy3"/>
    <dgm:cxn modelId="{07FEEF6F-4DD8-4016-88F0-19E54D87CC44}" type="presParOf" srcId="{F784BE88-3DB9-4E87-AFCA-2ED0BF00DEA1}" destId="{7985E9AF-6781-48FB-BC82-2B6BAF5AA04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C" sz="2400" b="1" noProof="0" dirty="0" smtClean="0">
              <a:latin typeface="Arial" panose="020B0604020202020204" pitchFamily="34" charset="0"/>
              <a:cs typeface="Arial" panose="020B0604020202020204" pitchFamily="34" charset="0"/>
            </a:rPr>
            <a:t>Reconstrucción 3D</a:t>
          </a:r>
          <a:endParaRPr lang="es-ES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18D6FB-81FB-4B82-998A-1E623B74324E}">
      <dgm:prSet custT="1"/>
      <dgm:spPr/>
      <dgm:t>
        <a:bodyPr/>
        <a:lstStyle/>
        <a:p>
          <a:pPr algn="just"/>
          <a:r>
            <a:rPr lang="es-ES" sz="2400" dirty="0" smtClean="0">
              <a:latin typeface="Arial" panose="020B0604020202020204" pitchFamily="34" charset="0"/>
              <a:cs typeface="Arial" panose="020B0604020202020204" pitchFamily="34" charset="0"/>
            </a:rPr>
            <a:t>Modelo de cámara </a:t>
          </a:r>
          <a:r>
            <a:rPr lang="es-E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pinhole</a:t>
          </a:r>
          <a:endParaRPr lang="es-EC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9DBCD8-7D95-4782-8911-B6625EF022D0}" type="parTrans" cxnId="{FBF63E4E-EBC4-47ED-91EE-1F5248D3D65D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EFEF38-A5A3-4146-9DE1-A1D19C2EBC35}" type="sibTrans" cxnId="{FBF63E4E-EBC4-47ED-91EE-1F5248D3D65D}">
      <dgm:prSet/>
      <dgm:spPr/>
      <dgm:t>
        <a:bodyPr/>
        <a:lstStyle/>
        <a:p>
          <a:pPr algn="just"/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  <dgm:t>
        <a:bodyPr/>
        <a:lstStyle/>
        <a:p>
          <a:endParaRPr lang="es-EC"/>
        </a:p>
      </dgm:t>
    </dgm:pt>
    <dgm:pt modelId="{D21DF85A-45CA-4CE0-B0ED-CF4615475EE0}" type="pres">
      <dgm:prSet presAssocID="{CB9964DC-5E01-4879-9733-CDEE2AB1D1F7}" presName="rootComposite" presStyleCnt="0"/>
      <dgm:spPr/>
      <dgm:t>
        <a:bodyPr/>
        <a:lstStyle/>
        <a:p>
          <a:endParaRPr lang="es-EC"/>
        </a:p>
      </dgm:t>
    </dgm:pt>
    <dgm:pt modelId="{ECB1CA3E-26B8-4A39-AEF8-6F06E506D3C7}" type="pres">
      <dgm:prSet presAssocID="{CB9964DC-5E01-4879-9733-CDEE2AB1D1F7}" presName="rootText" presStyleLbl="node1" presStyleIdx="0" presStyleCnt="1" custScaleX="520877" custScaleY="72883" custLinFactNeighborX="8624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  <dgm:t>
        <a:bodyPr/>
        <a:lstStyle/>
        <a:p>
          <a:endParaRPr lang="es-EC"/>
        </a:p>
      </dgm:t>
    </dgm:pt>
    <dgm:pt modelId="{3B232C25-664F-422D-B97A-CAF05399CB53}" type="pres">
      <dgm:prSet presAssocID="{E79DBCD8-7D95-4782-8911-B6625EF022D0}" presName="Name13" presStyleLbl="parChTrans1D2" presStyleIdx="0" presStyleCnt="1"/>
      <dgm:spPr/>
      <dgm:t>
        <a:bodyPr/>
        <a:lstStyle/>
        <a:p>
          <a:endParaRPr lang="es-EC"/>
        </a:p>
      </dgm:t>
    </dgm:pt>
    <dgm:pt modelId="{7985E9AF-6781-48FB-BC82-2B6BAF5AA047}" type="pres">
      <dgm:prSet presAssocID="{3418D6FB-81FB-4B82-998A-1E623B74324E}" presName="childText" presStyleLbl="bgAcc1" presStyleIdx="0" presStyleCnt="1" custScaleX="653218" custLinFactNeighborX="10177" custLinFactNeighborY="-114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B502E98-87CD-4CAD-AB18-2C03EDFF733C}" type="presOf" srcId="{CB9964DC-5E01-4879-9733-CDEE2AB1D1F7}" destId="{ECB1CA3E-26B8-4A39-AEF8-6F06E506D3C7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FBF63E4E-EBC4-47ED-91EE-1F5248D3D65D}" srcId="{CB9964DC-5E01-4879-9733-CDEE2AB1D1F7}" destId="{3418D6FB-81FB-4B82-998A-1E623B74324E}" srcOrd="0" destOrd="0" parTransId="{E79DBCD8-7D95-4782-8911-B6625EF022D0}" sibTransId="{50EFEF38-A5A3-4146-9DE1-A1D19C2EBC35}"/>
    <dgm:cxn modelId="{397D82DB-1477-4A7A-8776-F88D1DED9D4D}" type="presOf" srcId="{CB9964DC-5E01-4879-9733-CDEE2AB1D1F7}" destId="{C7DDC059-89DD-4F99-A10D-9C975D60C8D8}" srcOrd="1" destOrd="0" presId="urn:microsoft.com/office/officeart/2005/8/layout/hierarchy3"/>
    <dgm:cxn modelId="{328E5C29-B385-4650-9F9C-C21DC53D5002}" type="presOf" srcId="{E79DBCD8-7D95-4782-8911-B6625EF022D0}" destId="{3B232C25-664F-422D-B97A-CAF05399CB53}" srcOrd="0" destOrd="0" presId="urn:microsoft.com/office/officeart/2005/8/layout/hierarchy3"/>
    <dgm:cxn modelId="{CF635A1E-FA9E-4FAA-BE7C-C6EB03BB7C29}" type="presOf" srcId="{3418D6FB-81FB-4B82-998A-1E623B74324E}" destId="{7985E9AF-6781-48FB-BC82-2B6BAF5AA047}" srcOrd="0" destOrd="0" presId="urn:microsoft.com/office/officeart/2005/8/layout/hierarchy3"/>
    <dgm:cxn modelId="{DA4CB98D-8415-4324-9BF1-E6D1FBC339A5}" type="presOf" srcId="{7061F2FC-F2AB-4DE3-98B0-886576B4E2C6}" destId="{D433476B-D68D-4328-ADAC-B2895D3D50CF}" srcOrd="0" destOrd="0" presId="urn:microsoft.com/office/officeart/2005/8/layout/hierarchy3"/>
    <dgm:cxn modelId="{8C004075-FC2B-413A-8D11-D5920CBA5B92}" type="presParOf" srcId="{D433476B-D68D-4328-ADAC-B2895D3D50CF}" destId="{1E58A3BC-F1F7-40EE-89AA-32E802ED4BF7}" srcOrd="0" destOrd="0" presId="urn:microsoft.com/office/officeart/2005/8/layout/hierarchy3"/>
    <dgm:cxn modelId="{C2F41EF4-1008-4B7A-93AF-CBCAA6F7B37E}" type="presParOf" srcId="{1E58A3BC-F1F7-40EE-89AA-32E802ED4BF7}" destId="{D21DF85A-45CA-4CE0-B0ED-CF4615475EE0}" srcOrd="0" destOrd="0" presId="urn:microsoft.com/office/officeart/2005/8/layout/hierarchy3"/>
    <dgm:cxn modelId="{63BB7DDF-635F-446D-8A5C-792C8C89FEEB}" type="presParOf" srcId="{D21DF85A-45CA-4CE0-B0ED-CF4615475EE0}" destId="{ECB1CA3E-26B8-4A39-AEF8-6F06E506D3C7}" srcOrd="0" destOrd="0" presId="urn:microsoft.com/office/officeart/2005/8/layout/hierarchy3"/>
    <dgm:cxn modelId="{A04692FC-51BD-4A28-B3D4-D3B293CE5C34}" type="presParOf" srcId="{D21DF85A-45CA-4CE0-B0ED-CF4615475EE0}" destId="{C7DDC059-89DD-4F99-A10D-9C975D60C8D8}" srcOrd="1" destOrd="0" presId="urn:microsoft.com/office/officeart/2005/8/layout/hierarchy3"/>
    <dgm:cxn modelId="{44BF7D88-B735-47B2-A3F5-C9591361C809}" type="presParOf" srcId="{1E58A3BC-F1F7-40EE-89AA-32E802ED4BF7}" destId="{F784BE88-3DB9-4E87-AFCA-2ED0BF00DEA1}" srcOrd="1" destOrd="0" presId="urn:microsoft.com/office/officeart/2005/8/layout/hierarchy3"/>
    <dgm:cxn modelId="{D679229C-9976-421B-B2E1-2120034A2CA2}" type="presParOf" srcId="{F784BE88-3DB9-4E87-AFCA-2ED0BF00DEA1}" destId="{3B232C25-664F-422D-B97A-CAF05399CB53}" srcOrd="0" destOrd="0" presId="urn:microsoft.com/office/officeart/2005/8/layout/hierarchy3"/>
    <dgm:cxn modelId="{1F52548E-FF6C-4279-9D99-38558FB322F2}" type="presParOf" srcId="{F784BE88-3DB9-4E87-AFCA-2ED0BF00DEA1}" destId="{7985E9AF-6781-48FB-BC82-2B6BAF5AA04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438562"/>
          <a:ext cx="7219179" cy="589554"/>
        </a:xfrm>
        <a:prstGeom prst="roundRect">
          <a:avLst>
            <a:gd name="adj" fmla="val 10000"/>
          </a:avLst>
        </a:prstGeom>
        <a:noFill/>
        <a:ln>
          <a:solidFill>
            <a:srgbClr val="FF00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Temario</a:t>
          </a:r>
          <a:endParaRPr lang="es-ES" sz="35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267" y="455829"/>
        <a:ext cx="7184645" cy="555020"/>
      </dsp:txXfrm>
    </dsp:sp>
    <dsp:sp modelId="{F1A1C3EC-9FDA-40DC-AD9D-4B78A8DDA8CF}">
      <dsp:nvSpPr>
        <dsp:cNvPr id="0" name=""/>
        <dsp:cNvSpPr/>
      </dsp:nvSpPr>
      <dsp:spPr>
        <a:xfrm>
          <a:off x="721917" y="1028117"/>
          <a:ext cx="727616" cy="3549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4917"/>
              </a:lnTo>
              <a:lnTo>
                <a:pt x="727616" y="35491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BC2022-0B33-4F44-87DF-B9C426C23DDD}">
      <dsp:nvSpPr>
        <dsp:cNvPr id="0" name=""/>
        <dsp:cNvSpPr/>
      </dsp:nvSpPr>
      <dsp:spPr>
        <a:xfrm>
          <a:off x="1449534" y="1088257"/>
          <a:ext cx="7002966" cy="5895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just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b="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Antecedentes</a:t>
          </a:r>
          <a:endParaRPr lang="es-EC" sz="3300" b="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66801" y="1105524"/>
        <a:ext cx="6968432" cy="555020"/>
      </dsp:txXfrm>
    </dsp:sp>
    <dsp:sp modelId="{E1C3DDF9-8D78-42AC-8AD1-4E929A97D46F}">
      <dsp:nvSpPr>
        <dsp:cNvPr id="0" name=""/>
        <dsp:cNvSpPr/>
      </dsp:nvSpPr>
      <dsp:spPr>
        <a:xfrm>
          <a:off x="721917" y="1028117"/>
          <a:ext cx="727616" cy="10799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9910"/>
              </a:lnTo>
              <a:lnTo>
                <a:pt x="727616" y="107991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DB687E-6F14-4652-B35A-51688E08CDBC}">
      <dsp:nvSpPr>
        <dsp:cNvPr id="0" name=""/>
        <dsp:cNvSpPr/>
      </dsp:nvSpPr>
      <dsp:spPr>
        <a:xfrm>
          <a:off x="1449534" y="1825201"/>
          <a:ext cx="6976799" cy="5656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just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Objetivo del Proyecto</a:t>
          </a:r>
          <a:endParaRPr lang="es-ES" sz="33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66101" y="1841768"/>
        <a:ext cx="6943665" cy="532520"/>
      </dsp:txXfrm>
    </dsp:sp>
    <dsp:sp modelId="{2DBAF606-1EF3-453E-96E5-3F9D63C26FA1}">
      <dsp:nvSpPr>
        <dsp:cNvPr id="0" name=""/>
        <dsp:cNvSpPr/>
      </dsp:nvSpPr>
      <dsp:spPr>
        <a:xfrm>
          <a:off x="721917" y="1028117"/>
          <a:ext cx="727616" cy="18049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4904"/>
              </a:lnTo>
              <a:lnTo>
                <a:pt x="727616" y="180490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54035E-4A66-4BC7-8D5F-153821E064C8}">
      <dsp:nvSpPr>
        <dsp:cNvPr id="0" name=""/>
        <dsp:cNvSpPr/>
      </dsp:nvSpPr>
      <dsp:spPr>
        <a:xfrm>
          <a:off x="1449534" y="2538244"/>
          <a:ext cx="6976799" cy="5895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just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Desarrollo del Proyecto</a:t>
          </a:r>
          <a:endParaRPr lang="es-ES" sz="33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66801" y="2555511"/>
        <a:ext cx="6942265" cy="555020"/>
      </dsp:txXfrm>
    </dsp:sp>
    <dsp:sp modelId="{2D6745A1-9F11-4A6F-89F7-2867D588ABDF}">
      <dsp:nvSpPr>
        <dsp:cNvPr id="0" name=""/>
        <dsp:cNvSpPr/>
      </dsp:nvSpPr>
      <dsp:spPr>
        <a:xfrm>
          <a:off x="721917" y="1028117"/>
          <a:ext cx="727616" cy="2541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1847"/>
              </a:lnTo>
              <a:lnTo>
                <a:pt x="727616" y="254184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2F8235-6821-4773-91C1-2D7DF878C29A}">
      <dsp:nvSpPr>
        <dsp:cNvPr id="0" name=""/>
        <dsp:cNvSpPr/>
      </dsp:nvSpPr>
      <dsp:spPr>
        <a:xfrm>
          <a:off x="1449534" y="3275187"/>
          <a:ext cx="6978158" cy="5895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just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Resultados</a:t>
          </a:r>
          <a:endParaRPr lang="es-ES" sz="33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66801" y="3292454"/>
        <a:ext cx="6943624" cy="555020"/>
      </dsp:txXfrm>
    </dsp:sp>
    <dsp:sp modelId="{143FC4B2-923F-4FD7-9840-FCE7157190EE}">
      <dsp:nvSpPr>
        <dsp:cNvPr id="0" name=""/>
        <dsp:cNvSpPr/>
      </dsp:nvSpPr>
      <dsp:spPr>
        <a:xfrm>
          <a:off x="721917" y="1028117"/>
          <a:ext cx="727616" cy="32787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78790"/>
              </a:lnTo>
              <a:lnTo>
                <a:pt x="727616" y="327879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BC183C-742C-43A5-9808-4FB8CE323BDA}">
      <dsp:nvSpPr>
        <dsp:cNvPr id="0" name=""/>
        <dsp:cNvSpPr/>
      </dsp:nvSpPr>
      <dsp:spPr>
        <a:xfrm>
          <a:off x="1449534" y="4012130"/>
          <a:ext cx="7002966" cy="5895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just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Conclusiones y Recomendaciones</a:t>
          </a:r>
          <a:endParaRPr lang="es-ES" sz="33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66801" y="4029397"/>
        <a:ext cx="6968432" cy="55502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126192" y="395366"/>
          <a:ext cx="7403366" cy="51795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Reconstrucción 3D</a:t>
          </a:r>
          <a:endParaRPr lang="es-E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1362" y="410536"/>
        <a:ext cx="7373026" cy="487612"/>
      </dsp:txXfrm>
    </dsp:sp>
    <dsp:sp modelId="{3B232C25-664F-422D-B97A-CAF05399CB53}">
      <dsp:nvSpPr>
        <dsp:cNvPr id="0" name=""/>
        <dsp:cNvSpPr/>
      </dsp:nvSpPr>
      <dsp:spPr>
        <a:xfrm>
          <a:off x="866529" y="913319"/>
          <a:ext cx="621378" cy="4516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1626"/>
              </a:lnTo>
              <a:lnTo>
                <a:pt x="621378" y="451626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85E9AF-6781-48FB-BC82-2B6BAF5AA047}">
      <dsp:nvSpPr>
        <dsp:cNvPr id="0" name=""/>
        <dsp:cNvSpPr/>
      </dsp:nvSpPr>
      <dsp:spPr>
        <a:xfrm>
          <a:off x="1487907" y="1009614"/>
          <a:ext cx="7427492" cy="710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Sistema simplificado</a:t>
          </a:r>
          <a:endParaRPr lang="es-EC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08722" y="1030429"/>
        <a:ext cx="7385862" cy="66903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126192" y="846929"/>
          <a:ext cx="7403366" cy="51795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Parámetros de la cámara</a:t>
          </a:r>
          <a:endParaRPr lang="es-E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1362" y="862099"/>
        <a:ext cx="7373026" cy="487612"/>
      </dsp:txXfrm>
    </dsp:sp>
    <dsp:sp modelId="{8F807038-4128-463B-8DBB-FB85E1275293}">
      <dsp:nvSpPr>
        <dsp:cNvPr id="0" name=""/>
        <dsp:cNvSpPr/>
      </dsp:nvSpPr>
      <dsp:spPr>
        <a:xfrm>
          <a:off x="866529" y="1364882"/>
          <a:ext cx="617761" cy="5329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2997"/>
              </a:lnTo>
              <a:lnTo>
                <a:pt x="617761" y="532997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5F459F-43E7-4C7E-93CB-EECFD5D69596}">
      <dsp:nvSpPr>
        <dsp:cNvPr id="0" name=""/>
        <dsp:cNvSpPr/>
      </dsp:nvSpPr>
      <dsp:spPr>
        <a:xfrm>
          <a:off x="1484290" y="1542548"/>
          <a:ext cx="7427492" cy="710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Parámetros intrínsecos</a:t>
          </a:r>
          <a:endParaRPr lang="es-EC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05105" y="1563363"/>
        <a:ext cx="7385862" cy="669033"/>
      </dsp:txXfrm>
    </dsp:sp>
    <dsp:sp modelId="{C6E22AB8-A334-4955-8E13-5251EEFC536C}">
      <dsp:nvSpPr>
        <dsp:cNvPr id="0" name=""/>
        <dsp:cNvSpPr/>
      </dsp:nvSpPr>
      <dsp:spPr>
        <a:xfrm>
          <a:off x="866529" y="1364882"/>
          <a:ext cx="617761" cy="14213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1327"/>
              </a:lnTo>
              <a:lnTo>
                <a:pt x="617761" y="1421327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D1B207-CFFA-4807-8620-549E333AB2DA}">
      <dsp:nvSpPr>
        <dsp:cNvPr id="0" name=""/>
        <dsp:cNvSpPr/>
      </dsp:nvSpPr>
      <dsp:spPr>
        <a:xfrm>
          <a:off x="1484290" y="2430877"/>
          <a:ext cx="7427492" cy="710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Distorsión </a:t>
          </a:r>
          <a:endParaRPr lang="es-EC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05105" y="2451692"/>
        <a:ext cx="7385862" cy="669033"/>
      </dsp:txXfrm>
    </dsp:sp>
    <dsp:sp modelId="{C3590753-FA4E-421A-99A3-21EC1F8A4930}">
      <dsp:nvSpPr>
        <dsp:cNvPr id="0" name=""/>
        <dsp:cNvSpPr/>
      </dsp:nvSpPr>
      <dsp:spPr>
        <a:xfrm>
          <a:off x="866529" y="1364882"/>
          <a:ext cx="617761" cy="23096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9656"/>
              </a:lnTo>
              <a:lnTo>
                <a:pt x="617761" y="2309656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6A15C0-3ADD-4440-A262-2F4FDF5F8127}">
      <dsp:nvSpPr>
        <dsp:cNvPr id="0" name=""/>
        <dsp:cNvSpPr/>
      </dsp:nvSpPr>
      <dsp:spPr>
        <a:xfrm>
          <a:off x="1484290" y="3319207"/>
          <a:ext cx="7426798" cy="710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Parámetros extrínsecos</a:t>
          </a:r>
          <a:endParaRPr lang="es-EC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05105" y="3340022"/>
        <a:ext cx="7385168" cy="66903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126192" y="529232"/>
          <a:ext cx="7403366" cy="51795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Reconstrucción 3D</a:t>
          </a:r>
          <a:endParaRPr lang="es-E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1362" y="544402"/>
        <a:ext cx="7373026" cy="487612"/>
      </dsp:txXfrm>
    </dsp:sp>
    <dsp:sp modelId="{3B232C25-664F-422D-B97A-CAF05399CB53}">
      <dsp:nvSpPr>
        <dsp:cNvPr id="0" name=""/>
        <dsp:cNvSpPr/>
      </dsp:nvSpPr>
      <dsp:spPr>
        <a:xfrm>
          <a:off x="866529" y="1047185"/>
          <a:ext cx="621378" cy="4765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6553"/>
              </a:lnTo>
              <a:lnTo>
                <a:pt x="621378" y="476553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85E9AF-6781-48FB-BC82-2B6BAF5AA047}">
      <dsp:nvSpPr>
        <dsp:cNvPr id="0" name=""/>
        <dsp:cNvSpPr/>
      </dsp:nvSpPr>
      <dsp:spPr>
        <a:xfrm>
          <a:off x="1487907" y="1143480"/>
          <a:ext cx="7427492" cy="7605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Calibración dela cámara</a:t>
          </a:r>
          <a:endParaRPr lang="es-EC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10182" y="1165755"/>
        <a:ext cx="7382942" cy="71596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126192" y="1342368"/>
          <a:ext cx="7403366" cy="51795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Geometría</a:t>
          </a:r>
          <a:r>
            <a:rPr lang="en-US" sz="2400" b="1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noProof="0" dirty="0" err="1" smtClean="0">
              <a:latin typeface="Arial" panose="020B0604020202020204" pitchFamily="34" charset="0"/>
              <a:cs typeface="Arial" panose="020B0604020202020204" pitchFamily="34" charset="0"/>
            </a:rPr>
            <a:t>epipolar</a:t>
          </a:r>
          <a:endParaRPr lang="es-E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1362" y="1357538"/>
        <a:ext cx="7373026" cy="487612"/>
      </dsp:txXfrm>
    </dsp:sp>
    <dsp:sp modelId="{3B232C25-664F-422D-B97A-CAF05399CB53}">
      <dsp:nvSpPr>
        <dsp:cNvPr id="0" name=""/>
        <dsp:cNvSpPr/>
      </dsp:nvSpPr>
      <dsp:spPr>
        <a:xfrm>
          <a:off x="866529" y="1860321"/>
          <a:ext cx="621378" cy="4003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0352"/>
              </a:lnTo>
              <a:lnTo>
                <a:pt x="621378" y="40035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85E9AF-6781-48FB-BC82-2B6BAF5AA047}">
      <dsp:nvSpPr>
        <dsp:cNvPr id="0" name=""/>
        <dsp:cNvSpPr/>
      </dsp:nvSpPr>
      <dsp:spPr>
        <a:xfrm>
          <a:off x="1487907" y="1956616"/>
          <a:ext cx="7427492" cy="6081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Matriz fundamental</a:t>
          </a:r>
          <a:endParaRPr lang="es-EC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05718" y="1974427"/>
        <a:ext cx="7391870" cy="572492"/>
      </dsp:txXfrm>
    </dsp:sp>
    <dsp:sp modelId="{8F807038-4128-463B-8DBB-FB85E1275293}">
      <dsp:nvSpPr>
        <dsp:cNvPr id="0" name=""/>
        <dsp:cNvSpPr/>
      </dsp:nvSpPr>
      <dsp:spPr>
        <a:xfrm>
          <a:off x="866529" y="1860321"/>
          <a:ext cx="617761" cy="13187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8778"/>
              </a:lnTo>
              <a:lnTo>
                <a:pt x="617761" y="1318778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5F459F-43E7-4C7E-93CB-EECFD5D69596}">
      <dsp:nvSpPr>
        <dsp:cNvPr id="0" name=""/>
        <dsp:cNvSpPr/>
      </dsp:nvSpPr>
      <dsp:spPr>
        <a:xfrm>
          <a:off x="1484290" y="2823767"/>
          <a:ext cx="7427492" cy="710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Matriz esencial</a:t>
          </a:r>
          <a:endParaRPr lang="es-EC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05105" y="2844582"/>
        <a:ext cx="7385862" cy="66903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2233352"/>
          <a:ext cx="8458198" cy="690739"/>
        </a:xfrm>
        <a:prstGeom prst="roundRect">
          <a:avLst>
            <a:gd name="adj" fmla="val 10000"/>
          </a:avLst>
        </a:prstGeom>
        <a:noFill/>
        <a:ln>
          <a:solidFill>
            <a:srgbClr val="FF00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RESULTADOS</a:t>
          </a:r>
          <a:endParaRPr lang="es-ES" sz="4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231" y="2253583"/>
        <a:ext cx="8417736" cy="65027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1828800"/>
          <a:ext cx="8458198" cy="1499843"/>
        </a:xfrm>
        <a:prstGeom prst="roundRect">
          <a:avLst>
            <a:gd name="adj" fmla="val 10000"/>
          </a:avLst>
        </a:prstGeom>
        <a:noFill/>
        <a:ln>
          <a:solidFill>
            <a:srgbClr val="FF00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CONCLUSIONES Y RECOMENDACIONES</a:t>
          </a:r>
          <a:endParaRPr lang="es-ES" sz="4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929" y="1872729"/>
        <a:ext cx="8370340" cy="141198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707430" y="2390"/>
          <a:ext cx="6462356" cy="45211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Detección de objetos</a:t>
          </a:r>
          <a:endParaRPr lang="es-ES" sz="3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0672" y="15632"/>
        <a:ext cx="6435872" cy="425634"/>
      </dsp:txXfrm>
    </dsp:sp>
    <dsp:sp modelId="{C7773223-C294-43E0-8986-3887AD8AF0E4}">
      <dsp:nvSpPr>
        <dsp:cNvPr id="0" name=""/>
        <dsp:cNvSpPr/>
      </dsp:nvSpPr>
      <dsp:spPr>
        <a:xfrm>
          <a:off x="1353666" y="454508"/>
          <a:ext cx="539240" cy="874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4624"/>
              </a:lnTo>
              <a:lnTo>
                <a:pt x="539240" y="874624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84B97F-5033-4DF5-B254-12C813BEE251}">
      <dsp:nvSpPr>
        <dsp:cNvPr id="0" name=""/>
        <dsp:cNvSpPr/>
      </dsp:nvSpPr>
      <dsp:spPr>
        <a:xfrm>
          <a:off x="1892907" y="609592"/>
          <a:ext cx="6421759" cy="143908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Dependiendo de la versión de la API para la detección de objetos, se obtuvo que para el proceso de entrenamiento </a:t>
          </a:r>
          <a:r>
            <a:rPr lang="es-EC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se llevó a cabo durante ocho días</a:t>
          </a: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, pasos con una perdida aproximada promedio de </a:t>
          </a:r>
          <a:r>
            <a:rPr lang="es-EC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1.797</a:t>
          </a:r>
          <a:endParaRPr lang="es-E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35056" y="651741"/>
        <a:ext cx="6337461" cy="1354784"/>
      </dsp:txXfrm>
    </dsp:sp>
    <dsp:sp modelId="{2D8AE52E-1625-443F-8C9B-AF0D89CB19CE}">
      <dsp:nvSpPr>
        <dsp:cNvPr id="0" name=""/>
        <dsp:cNvSpPr/>
      </dsp:nvSpPr>
      <dsp:spPr>
        <a:xfrm>
          <a:off x="1353666" y="454508"/>
          <a:ext cx="539240" cy="22977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97702"/>
              </a:lnTo>
              <a:lnTo>
                <a:pt x="539240" y="229770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D05AA2-5702-4093-A44C-24DB36D52975}">
      <dsp:nvSpPr>
        <dsp:cNvPr id="0" name=""/>
        <dsp:cNvSpPr/>
      </dsp:nvSpPr>
      <dsp:spPr>
        <a:xfrm>
          <a:off x="1892907" y="2203757"/>
          <a:ext cx="6422057" cy="10969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Al emplear la API v1.9 se obtuvo mejores resultados con 50 mil iteraciones con perdida aproximada promedio de </a:t>
          </a:r>
          <a:r>
            <a:rPr lang="es-EC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2.468</a:t>
          </a: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en dos horas</a:t>
          </a:r>
          <a:endParaRPr lang="es-EC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25034" y="2235884"/>
        <a:ext cx="6357803" cy="1032651"/>
      </dsp:txXfrm>
    </dsp:sp>
    <dsp:sp modelId="{A08CEEF8-687F-4A05-A013-185578CF965F}">
      <dsp:nvSpPr>
        <dsp:cNvPr id="0" name=""/>
        <dsp:cNvSpPr/>
      </dsp:nvSpPr>
      <dsp:spPr>
        <a:xfrm>
          <a:off x="1353666" y="454508"/>
          <a:ext cx="539240" cy="33114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11406"/>
              </a:lnTo>
              <a:lnTo>
                <a:pt x="539240" y="3311406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D0ECD6-406E-4A6A-AD7C-020E8EFB02FF}">
      <dsp:nvSpPr>
        <dsp:cNvPr id="0" name=""/>
        <dsp:cNvSpPr/>
      </dsp:nvSpPr>
      <dsp:spPr>
        <a:xfrm>
          <a:off x="1892907" y="3455747"/>
          <a:ext cx="6421074" cy="6203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Rendimiento del detector de la medida de precisión promedio de 0.6094 </a:t>
          </a:r>
          <a:r>
            <a:rPr lang="es-EC" sz="2400" kern="1200" dirty="0" err="1" smtClean="0"/>
            <a:t>mAP</a:t>
          </a:r>
          <a:endParaRPr lang="es-EC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1076" y="3473916"/>
        <a:ext cx="6384736" cy="583996"/>
      </dsp:txXfrm>
    </dsp:sp>
    <dsp:sp modelId="{D191BC59-0B43-4158-817B-23114B478BC1}">
      <dsp:nvSpPr>
        <dsp:cNvPr id="0" name=""/>
        <dsp:cNvSpPr/>
      </dsp:nvSpPr>
      <dsp:spPr>
        <a:xfrm>
          <a:off x="1353666" y="454508"/>
          <a:ext cx="539240" cy="4250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50679"/>
              </a:lnTo>
              <a:lnTo>
                <a:pt x="539240" y="4250679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C15E1C-C473-418E-A88A-F547701064B8}">
      <dsp:nvSpPr>
        <dsp:cNvPr id="0" name=""/>
        <dsp:cNvSpPr/>
      </dsp:nvSpPr>
      <dsp:spPr>
        <a:xfrm>
          <a:off x="1892907" y="4231165"/>
          <a:ext cx="6422057" cy="9480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Dentro del proceso de predicción se obtuvo </a:t>
          </a:r>
          <a:r>
            <a:rPr lang="es-EC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valores superiores al 80% </a:t>
          </a: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en la ubicación de la esfera en la imagen.</a:t>
          </a:r>
          <a:endParaRPr lang="es-EC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20674" y="4258932"/>
        <a:ext cx="6366523" cy="89251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212424" y="1521"/>
          <a:ext cx="7255979" cy="507641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Ubicación de esferas y mini drones en el espacio</a:t>
          </a:r>
          <a:endParaRPr lang="es-E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7292" y="16389"/>
        <a:ext cx="7226243" cy="477905"/>
      </dsp:txXfrm>
    </dsp:sp>
    <dsp:sp modelId="{3B232C25-664F-422D-B97A-CAF05399CB53}">
      <dsp:nvSpPr>
        <dsp:cNvPr id="0" name=""/>
        <dsp:cNvSpPr/>
      </dsp:nvSpPr>
      <dsp:spPr>
        <a:xfrm>
          <a:off x="938022" y="509163"/>
          <a:ext cx="697752" cy="6532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3220"/>
              </a:lnTo>
              <a:lnTo>
                <a:pt x="697752" y="65322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85E9AF-6781-48FB-BC82-2B6BAF5AA047}">
      <dsp:nvSpPr>
        <dsp:cNvPr id="0" name=""/>
        <dsp:cNvSpPr/>
      </dsp:nvSpPr>
      <dsp:spPr>
        <a:xfrm>
          <a:off x="1635775" y="603541"/>
          <a:ext cx="7279624" cy="11176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La triangulación de puntos entre dos imágenes obteniéndose un </a:t>
          </a:r>
          <a:r>
            <a:rPr lang="es-EC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mayor acercamiento en las posiciones reales </a:t>
          </a: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tanto de los mini drones</a:t>
          </a:r>
          <a:endParaRPr lang="es-EC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68511" y="636277"/>
        <a:ext cx="7214152" cy="1052212"/>
      </dsp:txXfrm>
    </dsp:sp>
    <dsp:sp modelId="{8F807038-4128-463B-8DBB-FB85E1275293}">
      <dsp:nvSpPr>
        <dsp:cNvPr id="0" name=""/>
        <dsp:cNvSpPr/>
      </dsp:nvSpPr>
      <dsp:spPr>
        <a:xfrm>
          <a:off x="938022" y="509163"/>
          <a:ext cx="605462" cy="20587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8733"/>
              </a:lnTo>
              <a:lnTo>
                <a:pt x="605462" y="2058733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5F459F-43E7-4C7E-93CB-EECFD5D69596}">
      <dsp:nvSpPr>
        <dsp:cNvPr id="0" name=""/>
        <dsp:cNvSpPr/>
      </dsp:nvSpPr>
      <dsp:spPr>
        <a:xfrm>
          <a:off x="1543485" y="1975105"/>
          <a:ext cx="7279624" cy="11855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Con un error relativo promedio de posición de los mini drones de X = 0.07844, Y = 0.157349, Z = 0.076332.</a:t>
          </a:r>
          <a:endParaRPr lang="es-EC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78209" y="2009829"/>
        <a:ext cx="7210176" cy="1116133"/>
      </dsp:txXfrm>
    </dsp:sp>
    <dsp:sp modelId="{C6E22AB8-A334-4955-8E13-5251EEFC536C}">
      <dsp:nvSpPr>
        <dsp:cNvPr id="0" name=""/>
        <dsp:cNvSpPr/>
      </dsp:nvSpPr>
      <dsp:spPr>
        <a:xfrm>
          <a:off x="938022" y="509163"/>
          <a:ext cx="605462" cy="35958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95883"/>
              </a:lnTo>
              <a:lnTo>
                <a:pt x="605462" y="3595883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D1B207-CFFA-4807-8620-549E333AB2DA}">
      <dsp:nvSpPr>
        <dsp:cNvPr id="0" name=""/>
        <dsp:cNvSpPr/>
      </dsp:nvSpPr>
      <dsp:spPr>
        <a:xfrm>
          <a:off x="1543485" y="3334815"/>
          <a:ext cx="7279624" cy="1540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Cuando la imagen de la cámara derecha se encuentran </a:t>
          </a:r>
          <a:r>
            <a:rPr lang="es-EC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con una rotación muy grande con respecto de la izquierda no se puede obtener un resultado de la matriz fundamental</a:t>
          </a:r>
          <a:endParaRPr lang="es-EC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88604" y="3379934"/>
        <a:ext cx="7189386" cy="145022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126192" y="588698"/>
          <a:ext cx="7403366" cy="51795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Control de vuelo de los mini drones</a:t>
          </a:r>
          <a:endParaRPr lang="es-E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1362" y="603868"/>
        <a:ext cx="7373026" cy="487612"/>
      </dsp:txXfrm>
    </dsp:sp>
    <dsp:sp modelId="{3B232C25-664F-422D-B97A-CAF05399CB53}">
      <dsp:nvSpPr>
        <dsp:cNvPr id="0" name=""/>
        <dsp:cNvSpPr/>
      </dsp:nvSpPr>
      <dsp:spPr>
        <a:xfrm>
          <a:off x="866529" y="1106651"/>
          <a:ext cx="621378" cy="9045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4521"/>
              </a:lnTo>
              <a:lnTo>
                <a:pt x="621378" y="904521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85E9AF-6781-48FB-BC82-2B6BAF5AA047}">
      <dsp:nvSpPr>
        <dsp:cNvPr id="0" name=""/>
        <dsp:cNvSpPr/>
      </dsp:nvSpPr>
      <dsp:spPr>
        <a:xfrm>
          <a:off x="1487907" y="1202946"/>
          <a:ext cx="7427492" cy="16164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Cuando el mini </a:t>
          </a:r>
          <a:r>
            <a:rPr lang="es-EC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drone</a:t>
          </a: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se mueve con mayor velocidad se </a:t>
          </a:r>
          <a:r>
            <a:rPr lang="es-EC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pierde la ubicación del mini </a:t>
          </a:r>
          <a:r>
            <a:rPr lang="es-EC" sz="2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drone</a:t>
          </a:r>
          <a:r>
            <a:rPr lang="es-EC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en el espacio, esto se produce debido al tamaño y movimiento de los marcadores; afecta al algoritmo de control</a:t>
          </a:r>
          <a:endParaRPr lang="es-EC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35251" y="1250290"/>
        <a:ext cx="7332804" cy="1521766"/>
      </dsp:txXfrm>
    </dsp:sp>
    <dsp:sp modelId="{8F807038-4128-463B-8DBB-FB85E1275293}">
      <dsp:nvSpPr>
        <dsp:cNvPr id="0" name=""/>
        <dsp:cNvSpPr/>
      </dsp:nvSpPr>
      <dsp:spPr>
        <a:xfrm>
          <a:off x="866529" y="1106651"/>
          <a:ext cx="617761" cy="25766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6617"/>
              </a:lnTo>
              <a:lnTo>
                <a:pt x="617761" y="2576617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5F459F-43E7-4C7E-93CB-EECFD5D69596}">
      <dsp:nvSpPr>
        <dsp:cNvPr id="0" name=""/>
        <dsp:cNvSpPr/>
      </dsp:nvSpPr>
      <dsp:spPr>
        <a:xfrm>
          <a:off x="1484290" y="3078437"/>
          <a:ext cx="7427492" cy="1209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Al contar los mini drones con </a:t>
          </a:r>
          <a:r>
            <a:rPr lang="es-EC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controladores de vuelo internos</a:t>
          </a: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no permiten el correcto funcionamiento del controlador de seguimiento por visión</a:t>
          </a:r>
          <a:endParaRPr lang="es-EC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19720" y="3113867"/>
        <a:ext cx="7356632" cy="113880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126192" y="457197"/>
          <a:ext cx="7403366" cy="51795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Nodos ROS</a:t>
          </a:r>
          <a:endParaRPr lang="es-E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1362" y="472367"/>
        <a:ext cx="7373026" cy="487612"/>
      </dsp:txXfrm>
    </dsp:sp>
    <dsp:sp modelId="{3B232C25-664F-422D-B97A-CAF05399CB53}">
      <dsp:nvSpPr>
        <dsp:cNvPr id="0" name=""/>
        <dsp:cNvSpPr/>
      </dsp:nvSpPr>
      <dsp:spPr>
        <a:xfrm>
          <a:off x="866529" y="975150"/>
          <a:ext cx="621378" cy="7521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2120"/>
              </a:lnTo>
              <a:lnTo>
                <a:pt x="621378" y="75212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85E9AF-6781-48FB-BC82-2B6BAF5AA047}">
      <dsp:nvSpPr>
        <dsp:cNvPr id="0" name=""/>
        <dsp:cNvSpPr/>
      </dsp:nvSpPr>
      <dsp:spPr>
        <a:xfrm>
          <a:off x="1487907" y="1071445"/>
          <a:ext cx="7427492" cy="13116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La aplicación de nodos ROS emplea </a:t>
          </a:r>
          <a:r>
            <a:rPr lang="es-EC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protocolos TCP/IP </a:t>
          </a: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y funcionan como hilos en varios lenguajes de programación</a:t>
          </a:r>
          <a:endParaRPr lang="es-EC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26324" y="1109862"/>
        <a:ext cx="7350658" cy="1234816"/>
      </dsp:txXfrm>
    </dsp:sp>
    <dsp:sp modelId="{8F807038-4128-463B-8DBB-FB85E1275293}">
      <dsp:nvSpPr>
        <dsp:cNvPr id="0" name=""/>
        <dsp:cNvSpPr/>
      </dsp:nvSpPr>
      <dsp:spPr>
        <a:xfrm>
          <a:off x="866529" y="975150"/>
          <a:ext cx="617761" cy="25557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5716"/>
              </a:lnTo>
              <a:lnTo>
                <a:pt x="617761" y="2555716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5F459F-43E7-4C7E-93CB-EECFD5D69596}">
      <dsp:nvSpPr>
        <dsp:cNvPr id="0" name=""/>
        <dsp:cNvSpPr/>
      </dsp:nvSpPr>
      <dsp:spPr>
        <a:xfrm>
          <a:off x="1484290" y="2642133"/>
          <a:ext cx="7427492" cy="17774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Una desventaja que cuenta los nodos ROS es que en ciertos casos se requiere un </a:t>
          </a:r>
          <a:r>
            <a:rPr lang="es-EC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retardo de inicio de nodo entre ellos, esto se debe a la sincronización de los nodos </a:t>
          </a: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ya que dentro de cada nodo se utiliza una tasa de envío que es medida en hertzios</a:t>
          </a:r>
          <a:endParaRPr lang="es-EC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36350" y="2694193"/>
        <a:ext cx="7323372" cy="16733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2233352"/>
          <a:ext cx="8458198" cy="690739"/>
        </a:xfrm>
        <a:prstGeom prst="roundRect">
          <a:avLst>
            <a:gd name="adj" fmla="val 10000"/>
          </a:avLst>
        </a:prstGeom>
        <a:noFill/>
        <a:ln>
          <a:solidFill>
            <a:srgbClr val="FF00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ANTECEDENTES</a:t>
          </a:r>
          <a:endParaRPr lang="es-ES" sz="4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231" y="2253583"/>
        <a:ext cx="8417736" cy="650277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1828800"/>
          <a:ext cx="8458198" cy="1499843"/>
        </a:xfrm>
        <a:prstGeom prst="roundRect">
          <a:avLst>
            <a:gd name="adj" fmla="val 10000"/>
          </a:avLst>
        </a:prstGeom>
        <a:noFill/>
        <a:ln>
          <a:solidFill>
            <a:srgbClr val="FF00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GRACIAS</a:t>
          </a:r>
          <a:endParaRPr lang="es-ES" sz="4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929" y="1872729"/>
        <a:ext cx="8370340" cy="14119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128442" y="171666"/>
          <a:ext cx="7460053" cy="52191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Antecedentes</a:t>
          </a:r>
          <a:endParaRPr lang="es-ES" sz="3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3728" y="186952"/>
        <a:ext cx="7429481" cy="491346"/>
      </dsp:txXfrm>
    </dsp:sp>
    <dsp:sp modelId="{C7773223-C294-43E0-8986-3887AD8AF0E4}">
      <dsp:nvSpPr>
        <dsp:cNvPr id="0" name=""/>
        <dsp:cNvSpPr/>
      </dsp:nvSpPr>
      <dsp:spPr>
        <a:xfrm>
          <a:off x="874447" y="693585"/>
          <a:ext cx="622491" cy="761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1785"/>
              </a:lnTo>
              <a:lnTo>
                <a:pt x="622491" y="761785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84B97F-5033-4DF5-B254-12C813BEE251}">
      <dsp:nvSpPr>
        <dsp:cNvPr id="0" name=""/>
        <dsp:cNvSpPr/>
      </dsp:nvSpPr>
      <dsp:spPr>
        <a:xfrm>
          <a:off x="1496939" y="872611"/>
          <a:ext cx="7413189" cy="116551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En la actualidad la robótica se ha </a:t>
          </a:r>
          <a:r>
            <a:rPr lang="es-EC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inspirado en la naturaleza</a:t>
          </a: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tomando en cuenta el comportamiento de las especies animales.</a:t>
          </a:r>
          <a:endParaRPr lang="es-E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31076" y="906748"/>
        <a:ext cx="7344915" cy="1097244"/>
      </dsp:txXfrm>
    </dsp:sp>
    <dsp:sp modelId="{2D8AE52E-1625-443F-8C9B-AF0D89CB19CE}">
      <dsp:nvSpPr>
        <dsp:cNvPr id="0" name=""/>
        <dsp:cNvSpPr/>
      </dsp:nvSpPr>
      <dsp:spPr>
        <a:xfrm>
          <a:off x="874447" y="693585"/>
          <a:ext cx="622491" cy="22818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1894"/>
              </a:lnTo>
              <a:lnTo>
                <a:pt x="622491" y="2281894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D05AA2-5702-4093-A44C-24DB36D52975}">
      <dsp:nvSpPr>
        <dsp:cNvPr id="0" name=""/>
        <dsp:cNvSpPr/>
      </dsp:nvSpPr>
      <dsp:spPr>
        <a:xfrm>
          <a:off x="1496939" y="2217156"/>
          <a:ext cx="7413532" cy="1516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Un tema importante de investigación en la Visión por Computadora es la </a:t>
          </a:r>
          <a:r>
            <a:rPr lang="es-EC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reconstrucción de objetos tridimensionales a partir de imágenes bidimensionales</a:t>
          </a: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s-EC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41360" y="2261577"/>
        <a:ext cx="7324690" cy="1427804"/>
      </dsp:txXfrm>
    </dsp:sp>
    <dsp:sp modelId="{A08CEEF8-687F-4A05-A013-185578CF965F}">
      <dsp:nvSpPr>
        <dsp:cNvPr id="0" name=""/>
        <dsp:cNvSpPr/>
      </dsp:nvSpPr>
      <dsp:spPr>
        <a:xfrm>
          <a:off x="874447" y="693585"/>
          <a:ext cx="622491" cy="35772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77296"/>
              </a:lnTo>
              <a:lnTo>
                <a:pt x="622491" y="3577296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D0ECD6-406E-4A6A-AD7C-020E8EFB02FF}">
      <dsp:nvSpPr>
        <dsp:cNvPr id="0" name=""/>
        <dsp:cNvSpPr/>
      </dsp:nvSpPr>
      <dsp:spPr>
        <a:xfrm>
          <a:off x="1496939" y="3912828"/>
          <a:ext cx="7412398" cy="7161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SLAM (Localización y mapeo simultáneos)</a:t>
          </a:r>
          <a:endParaRPr lang="es-EC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17913" y="3933802"/>
        <a:ext cx="7370450" cy="6741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126192" y="225439"/>
          <a:ext cx="7403366" cy="51795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Planteamiento</a:t>
          </a:r>
          <a:r>
            <a:rPr lang="en-U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del Problema </a:t>
          </a:r>
          <a:endParaRPr lang="es-E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1362" y="240609"/>
        <a:ext cx="7373026" cy="487612"/>
      </dsp:txXfrm>
    </dsp:sp>
    <dsp:sp modelId="{3B232C25-664F-422D-B97A-CAF05399CB53}">
      <dsp:nvSpPr>
        <dsp:cNvPr id="0" name=""/>
        <dsp:cNvSpPr/>
      </dsp:nvSpPr>
      <dsp:spPr>
        <a:xfrm>
          <a:off x="866529" y="743392"/>
          <a:ext cx="621378" cy="6289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8951"/>
              </a:lnTo>
              <a:lnTo>
                <a:pt x="621378" y="628951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85E9AF-6781-48FB-BC82-2B6BAF5AA047}">
      <dsp:nvSpPr>
        <dsp:cNvPr id="0" name=""/>
        <dsp:cNvSpPr/>
      </dsp:nvSpPr>
      <dsp:spPr>
        <a:xfrm>
          <a:off x="1487907" y="839687"/>
          <a:ext cx="7427492" cy="10653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Desarrollo de un sistema que permita la localización y mapeo simultaneo </a:t>
          </a:r>
          <a:r>
            <a:rPr lang="es-EC" sz="2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de un entorno controlado utilizando mini drones</a:t>
          </a:r>
          <a:endParaRPr lang="es-EC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19109" y="870889"/>
        <a:ext cx="7365088" cy="1002909"/>
      </dsp:txXfrm>
    </dsp:sp>
    <dsp:sp modelId="{8F807038-4128-463B-8DBB-FB85E1275293}">
      <dsp:nvSpPr>
        <dsp:cNvPr id="0" name=""/>
        <dsp:cNvSpPr/>
      </dsp:nvSpPr>
      <dsp:spPr>
        <a:xfrm>
          <a:off x="866529" y="743392"/>
          <a:ext cx="617761" cy="1775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5976"/>
              </a:lnTo>
              <a:lnTo>
                <a:pt x="617761" y="1775976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5F459F-43E7-4C7E-93CB-EECFD5D69596}">
      <dsp:nvSpPr>
        <dsp:cNvPr id="0" name=""/>
        <dsp:cNvSpPr/>
      </dsp:nvSpPr>
      <dsp:spPr>
        <a:xfrm>
          <a:off x="1484290" y="2164037"/>
          <a:ext cx="7427492" cy="710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Sistema distribuido de comunicación</a:t>
          </a:r>
          <a:r>
            <a:rPr lang="es-EC" sz="2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 utilizando ROS (Sistema Operativo Robótico)</a:t>
          </a:r>
          <a:endParaRPr lang="es-EC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05105" y="2184852"/>
        <a:ext cx="7385862" cy="669033"/>
      </dsp:txXfrm>
    </dsp:sp>
    <dsp:sp modelId="{C6E22AB8-A334-4955-8E13-5251EEFC536C}">
      <dsp:nvSpPr>
        <dsp:cNvPr id="0" name=""/>
        <dsp:cNvSpPr/>
      </dsp:nvSpPr>
      <dsp:spPr>
        <a:xfrm>
          <a:off x="866529" y="743392"/>
          <a:ext cx="617761" cy="26643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64306"/>
              </a:lnTo>
              <a:lnTo>
                <a:pt x="617761" y="2664306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D1B207-CFFA-4807-8620-549E333AB2DA}">
      <dsp:nvSpPr>
        <dsp:cNvPr id="0" name=""/>
        <dsp:cNvSpPr/>
      </dsp:nvSpPr>
      <dsp:spPr>
        <a:xfrm>
          <a:off x="1484290" y="3052367"/>
          <a:ext cx="7427492" cy="710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Procesamiento de imágenes para generación de mapas 3D</a:t>
          </a:r>
          <a:endParaRPr lang="es-EC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05105" y="3073182"/>
        <a:ext cx="7385862" cy="669033"/>
      </dsp:txXfrm>
    </dsp:sp>
    <dsp:sp modelId="{C3590753-FA4E-421A-99A3-21EC1F8A4930}">
      <dsp:nvSpPr>
        <dsp:cNvPr id="0" name=""/>
        <dsp:cNvSpPr/>
      </dsp:nvSpPr>
      <dsp:spPr>
        <a:xfrm>
          <a:off x="866529" y="743392"/>
          <a:ext cx="617761" cy="35526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52635"/>
              </a:lnTo>
              <a:lnTo>
                <a:pt x="617761" y="3552635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6A15C0-3ADD-4440-A262-2F4FDF5F8127}">
      <dsp:nvSpPr>
        <dsp:cNvPr id="0" name=""/>
        <dsp:cNvSpPr/>
      </dsp:nvSpPr>
      <dsp:spPr>
        <a:xfrm>
          <a:off x="1484290" y="3940696"/>
          <a:ext cx="7426798" cy="710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Diseño de control de vuelo a través de seguimiento visual</a:t>
          </a:r>
          <a:endParaRPr lang="es-EC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05105" y="3961511"/>
        <a:ext cx="7385168" cy="6690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2233352"/>
          <a:ext cx="8458198" cy="690739"/>
        </a:xfrm>
        <a:prstGeom prst="roundRect">
          <a:avLst>
            <a:gd name="adj" fmla="val 10000"/>
          </a:avLst>
        </a:prstGeom>
        <a:noFill/>
        <a:ln>
          <a:solidFill>
            <a:srgbClr val="FF00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OBJETIVO DEL PROYECTO</a:t>
          </a:r>
          <a:endParaRPr lang="es-ES" sz="4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231" y="2253583"/>
        <a:ext cx="8417736" cy="65027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128613" y="1142998"/>
          <a:ext cx="7460053" cy="52191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Objetivo General</a:t>
          </a:r>
          <a:endParaRPr lang="es-ES" sz="3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3899" y="1158284"/>
        <a:ext cx="7429481" cy="491346"/>
      </dsp:txXfrm>
    </dsp:sp>
    <dsp:sp modelId="{C7773223-C294-43E0-8986-3887AD8AF0E4}">
      <dsp:nvSpPr>
        <dsp:cNvPr id="0" name=""/>
        <dsp:cNvSpPr/>
      </dsp:nvSpPr>
      <dsp:spPr>
        <a:xfrm>
          <a:off x="874619" y="1664916"/>
          <a:ext cx="622491" cy="11239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3955"/>
              </a:lnTo>
              <a:lnTo>
                <a:pt x="622491" y="1123955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84B97F-5033-4DF5-B254-12C813BEE251}">
      <dsp:nvSpPr>
        <dsp:cNvPr id="0" name=""/>
        <dsp:cNvSpPr/>
      </dsp:nvSpPr>
      <dsp:spPr>
        <a:xfrm>
          <a:off x="1497110" y="1843943"/>
          <a:ext cx="7413189" cy="188985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Desarrollar un sistema SLAM 3D en base a mini drones con algoritmos de inteligencia de enjambre con ROS.</a:t>
          </a:r>
          <a:endParaRPr lang="es-ES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52462" y="1899295"/>
        <a:ext cx="7302485" cy="177915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1752598"/>
          <a:ext cx="8458198" cy="1652248"/>
        </a:xfrm>
        <a:prstGeom prst="roundRect">
          <a:avLst>
            <a:gd name="adj" fmla="val 10000"/>
          </a:avLst>
        </a:prstGeom>
        <a:noFill/>
        <a:ln>
          <a:solidFill>
            <a:srgbClr val="FF00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DESARROLLO DEL PROYECTO</a:t>
          </a:r>
          <a:endParaRPr lang="es-ES" sz="4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393" y="1800991"/>
        <a:ext cx="8361412" cy="155546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126192" y="529232"/>
          <a:ext cx="7403366" cy="51795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Desarrollo del Proyecto</a:t>
          </a:r>
          <a:endParaRPr lang="es-E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1362" y="544402"/>
        <a:ext cx="7373026" cy="487612"/>
      </dsp:txXfrm>
    </dsp:sp>
    <dsp:sp modelId="{3B232C25-664F-422D-B97A-CAF05399CB53}">
      <dsp:nvSpPr>
        <dsp:cNvPr id="0" name=""/>
        <dsp:cNvSpPr/>
      </dsp:nvSpPr>
      <dsp:spPr>
        <a:xfrm>
          <a:off x="866529" y="1047185"/>
          <a:ext cx="621378" cy="4765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6553"/>
              </a:lnTo>
              <a:lnTo>
                <a:pt x="621378" y="476553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85E9AF-6781-48FB-BC82-2B6BAF5AA047}">
      <dsp:nvSpPr>
        <dsp:cNvPr id="0" name=""/>
        <dsp:cNvSpPr/>
      </dsp:nvSpPr>
      <dsp:spPr>
        <a:xfrm>
          <a:off x="1487907" y="1143480"/>
          <a:ext cx="7427492" cy="7605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Estructura del sistema</a:t>
          </a:r>
          <a:endParaRPr lang="es-EC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10182" y="1165755"/>
        <a:ext cx="7382942" cy="71596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126192" y="592258"/>
          <a:ext cx="7403366" cy="51795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Reconstrucción 3D</a:t>
          </a:r>
          <a:endParaRPr lang="es-E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1362" y="607428"/>
        <a:ext cx="7373026" cy="487612"/>
      </dsp:txXfrm>
    </dsp:sp>
    <dsp:sp modelId="{3B232C25-664F-422D-B97A-CAF05399CB53}">
      <dsp:nvSpPr>
        <dsp:cNvPr id="0" name=""/>
        <dsp:cNvSpPr/>
      </dsp:nvSpPr>
      <dsp:spPr>
        <a:xfrm>
          <a:off x="866529" y="1110211"/>
          <a:ext cx="621378" cy="4516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1626"/>
              </a:lnTo>
              <a:lnTo>
                <a:pt x="621378" y="451626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85E9AF-6781-48FB-BC82-2B6BAF5AA047}">
      <dsp:nvSpPr>
        <dsp:cNvPr id="0" name=""/>
        <dsp:cNvSpPr/>
      </dsp:nvSpPr>
      <dsp:spPr>
        <a:xfrm>
          <a:off x="1487907" y="1206506"/>
          <a:ext cx="7427492" cy="710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Modelo de cámara </a:t>
          </a:r>
          <a:r>
            <a:rPr lang="es-E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pinhole</a:t>
          </a:r>
          <a:endParaRPr lang="es-EC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08722" y="1227321"/>
        <a:ext cx="7385862" cy="6690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59A0059-2925-4C41-9472-DA7896AE44C0}" type="datetimeFigureOut">
              <a:rPr lang="es-ES" smtClean="0"/>
              <a:pPr/>
              <a:t>29/08/2018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CE90096-80A3-440E-9350-9E32FEFA450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31765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E0F86A1-04FC-41B3-8814-61C279CB4662}" type="datetimeFigureOut">
              <a:rPr lang="es-ES" smtClean="0"/>
              <a:pPr/>
              <a:t>29/08/2018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03CB458-7C3A-45F9-8815-E28D4955E25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19360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CB458-7C3A-45F9-8815-E28D4955E256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3219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447990C-DFD9-4989-8809-4E71FF500420}" type="slidenum">
              <a:rPr lang="es-EC" sz="1400" smtClean="0">
                <a:latin typeface="Times New Roman"/>
              </a:rPr>
              <a:t>39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32392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447990C-DFD9-4989-8809-4E71FF500420}" type="slidenum">
              <a:rPr lang="es-EC" sz="1400" smtClean="0">
                <a:latin typeface="Times New Roman"/>
              </a:rPr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04105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447990C-DFD9-4989-8809-4E71FF500420}" type="slidenum">
              <a:rPr lang="es-EC" sz="1400" smtClean="0">
                <a:latin typeface="Times New Roman"/>
              </a:rPr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16595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CB458-7C3A-45F9-8815-E28D4955E256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063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CB458-7C3A-45F9-8815-E28D4955E256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8318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447990C-DFD9-4989-8809-4E71FF500420}" type="slidenum">
              <a:rPr lang="es-EC" sz="1400" smtClean="0">
                <a:latin typeface="Times New Roman"/>
              </a:rPr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45031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447990C-DFD9-4989-8809-4E71FF500420}" type="slidenum">
              <a:rPr lang="es-EC" sz="1400" smtClean="0">
                <a:latin typeface="Times New Roman"/>
              </a:rPr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87776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447990C-DFD9-4989-8809-4E71FF500420}" type="slidenum">
              <a:rPr lang="es-EC" sz="1400" smtClean="0">
                <a:latin typeface="Times New Roman"/>
              </a:rPr>
              <a:t>27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20523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447990C-DFD9-4989-8809-4E71FF500420}" type="slidenum">
              <a:rPr lang="es-EC" sz="1400" smtClean="0">
                <a:latin typeface="Times New Roman"/>
              </a:rPr>
              <a:t>34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43300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Tema de la presentacion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Autor de la presentación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2452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Tema de la presentacion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Autor de la presentación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433489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Tema de la presentacion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Autor de la presentación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3915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Tema de la presentacion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Autor de la presentación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68160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Tema de la presentacion</a:t>
            </a:r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Autor de la presentación</a:t>
            </a: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6018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Tema de la presentacion</a:t>
            </a: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Autor de la presentación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3371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Tema de la presentacion</a:t>
            </a: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Autor de la presentación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146332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Tema de la presentacion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Autor de la presentación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7749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Tema de la presentacion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Autor de la presentación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8378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Tema de la presentacion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Autor de la presentación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9474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Tema de la presentacion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Autor de la presentación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1618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0"/>
            <a:ext cx="916305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2" descr="LOGO ESPE ORIGINA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306388"/>
            <a:ext cx="2611438" cy="6397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Imagen 7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04800" y="306388"/>
            <a:ext cx="2611438" cy="684212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2514600" y="6470463"/>
            <a:ext cx="4800600" cy="365125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r>
              <a:rPr lang="es-ES" dirty="0" smtClean="0"/>
              <a:t>CIM 2468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94913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0"/>
            <a:ext cx="916305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2" descr="LOGO ESPE ORIGINA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306388"/>
            <a:ext cx="2611438" cy="6397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Tema de la presentacion</a:t>
            </a: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Autor de la presentación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3AF908C-076E-4FB3-8B0D-B1FA4702EDF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88" y="15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9" descr="LOGO ESPE ORIGINAL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59563" y="5949950"/>
            <a:ext cx="230505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ransition spd="med">
    <p:randomBar dir="vert"/>
  </p:transition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Tema de la presentacion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Autor de la presentación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440E7-6EC3-4D22-82CC-383AB5DD1DC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999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ransition spd="med">
    <p:randomBar dir="vert"/>
  </p:transition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24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10" Type="http://schemas.openxmlformats.org/officeDocument/2006/relationships/image" Target="../media/image27.pn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diagramLayout" Target="../diagrams/layout10.xml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diagramData" Target="../diagrams/data10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0.xml"/><Relationship Id="rId11" Type="http://schemas.openxmlformats.org/officeDocument/2006/relationships/image" Target="../media/image32.png"/><Relationship Id="rId5" Type="http://schemas.openxmlformats.org/officeDocument/2006/relationships/diagramColors" Target="../diagrams/colors10.xml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44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13.jpeg"/><Relationship Id="rId4" Type="http://schemas.openxmlformats.org/officeDocument/2006/relationships/diagramLayout" Target="../diagrams/layout8.xml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952500" y="3429000"/>
            <a:ext cx="80772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C" sz="2000" b="1" dirty="0"/>
              <a:t>NAVEGACIÓN AUTÓNOMA DE </a:t>
            </a:r>
            <a:r>
              <a:rPr lang="es-EC" sz="2000" b="1" dirty="0" smtClean="0"/>
              <a:t>MINI-DRONES </a:t>
            </a:r>
            <a:r>
              <a:rPr lang="es-EC" sz="2000" b="1" dirty="0"/>
              <a:t>PARA </a:t>
            </a:r>
            <a:r>
              <a:rPr lang="es-EC" sz="2000" b="1" dirty="0" smtClean="0"/>
              <a:t>MULTI-ROBOTS </a:t>
            </a:r>
            <a:r>
              <a:rPr lang="es-EC" sz="2000" b="1" dirty="0"/>
              <a:t>SLAM 3D EN ENTORNOS ESTÁTICOS CON ALGORITMOS DE INTELIGENCIA DE ENJAMBRE</a:t>
            </a:r>
            <a:endParaRPr lang="es-EC" sz="4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5 Subtítulo"/>
          <p:cNvSpPr txBox="1">
            <a:spLocks/>
          </p:cNvSpPr>
          <p:nvPr/>
        </p:nvSpPr>
        <p:spPr>
          <a:xfrm>
            <a:off x="2743200" y="4642845"/>
            <a:ext cx="4876800" cy="533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2000" b="1" dirty="0" smtClean="0"/>
              <a:t>AUTOR:</a:t>
            </a:r>
            <a:endParaRPr lang="es-EC" sz="2000" b="1" dirty="0"/>
          </a:p>
          <a:p>
            <a:pPr marL="0" indent="0" algn="ctr">
              <a:buNone/>
            </a:pPr>
            <a:r>
              <a:rPr lang="es-EC" sz="2000" b="1" dirty="0"/>
              <a:t>T</a:t>
            </a:r>
            <a:r>
              <a:rPr lang="es-EC" sz="2000" b="1" dirty="0"/>
              <a:t>AYUPANTA ZÚÑIGA, WILMER EDUARDO</a:t>
            </a:r>
          </a:p>
          <a:p>
            <a:pPr marL="0" indent="0">
              <a:buNone/>
            </a:pPr>
            <a:r>
              <a:rPr lang="es-EC" sz="2000" b="1" dirty="0" smtClean="0"/>
              <a:t>DIRECTOR:</a:t>
            </a:r>
            <a:endParaRPr lang="es-EC" sz="2000" b="1" dirty="0"/>
          </a:p>
          <a:p>
            <a:pPr marL="0" indent="0" algn="ctr">
              <a:buNone/>
            </a:pPr>
            <a:r>
              <a:rPr lang="es-EC" sz="2000" b="1" dirty="0"/>
              <a:t>ING. ERAZO SOSA, ANDRÉS SEBASTIÁN</a:t>
            </a:r>
            <a:endParaRPr lang="es-EC" sz="2000" b="1" dirty="0"/>
          </a:p>
          <a:p>
            <a:endParaRPr lang="en-US" sz="1800" b="1" dirty="0" smtClean="0"/>
          </a:p>
          <a:p>
            <a:pPr marL="0" indent="0" algn="ctr">
              <a:buNone/>
            </a:pPr>
            <a:r>
              <a:rPr lang="es-EC" sz="1800" b="1" smtClean="0"/>
              <a:t>SANGOLQUÍ 2018</a:t>
            </a:r>
            <a:endParaRPr lang="en-US" sz="1800" b="1" dirty="0" smtClean="0"/>
          </a:p>
        </p:txBody>
      </p:sp>
      <p:sp>
        <p:nvSpPr>
          <p:cNvPr id="8" name="5 Subtítulo"/>
          <p:cNvSpPr txBox="1">
            <a:spLocks/>
          </p:cNvSpPr>
          <p:nvPr/>
        </p:nvSpPr>
        <p:spPr>
          <a:xfrm>
            <a:off x="838199" y="1333275"/>
            <a:ext cx="8305800" cy="141500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sz="2800" b="1" dirty="0">
                <a:solidFill>
                  <a:schemeClr val="tx2">
                    <a:lumMod val="75000"/>
                  </a:schemeClr>
                </a:solidFill>
              </a:rPr>
              <a:t>DEPARTAMENTO DE </a:t>
            </a:r>
            <a:r>
              <a:rPr lang="es-EC" sz="2800" b="1" dirty="0" smtClean="0">
                <a:solidFill>
                  <a:schemeClr val="tx2">
                    <a:lumMod val="75000"/>
                  </a:schemeClr>
                </a:solidFill>
              </a:rPr>
              <a:t>ELÉCTRICA, ELECTRÓNICA </a:t>
            </a:r>
            <a:r>
              <a:rPr lang="es-EC" sz="2800" b="1" dirty="0">
                <a:solidFill>
                  <a:schemeClr val="tx2">
                    <a:lumMod val="75000"/>
                  </a:schemeClr>
                </a:solidFill>
              </a:rPr>
              <a:t>Y </a:t>
            </a:r>
            <a:r>
              <a:rPr lang="es-EC" sz="2800" b="1" dirty="0" smtClean="0">
                <a:solidFill>
                  <a:schemeClr val="tx2">
                    <a:lumMod val="75000"/>
                  </a:schemeClr>
                </a:solidFill>
              </a:rPr>
              <a:t>TELECOMUNICACIONES</a:t>
            </a:r>
          </a:p>
          <a:p>
            <a:pPr marL="0" indent="0" algn="ctr">
              <a:buNone/>
            </a:pPr>
            <a:r>
              <a:rPr lang="es-EC" sz="2400" b="1" dirty="0" smtClean="0">
                <a:solidFill>
                  <a:schemeClr val="tx2">
                    <a:lumMod val="75000"/>
                  </a:schemeClr>
                </a:solidFill>
              </a:rPr>
              <a:t>CARRERA </a:t>
            </a:r>
            <a:r>
              <a:rPr lang="es-EC" sz="2400" b="1" dirty="0">
                <a:solidFill>
                  <a:schemeClr val="tx2">
                    <a:lumMod val="75000"/>
                  </a:schemeClr>
                </a:solidFill>
              </a:rPr>
              <a:t>DE </a:t>
            </a:r>
            <a:r>
              <a:rPr lang="es-EC" sz="2400" b="1" dirty="0" smtClean="0">
                <a:solidFill>
                  <a:schemeClr val="tx2">
                    <a:lumMod val="75000"/>
                  </a:schemeClr>
                </a:solidFill>
              </a:rPr>
              <a:t>INGENIERÍA EN </a:t>
            </a:r>
            <a:r>
              <a:rPr lang="es-EC" sz="2400" b="1" dirty="0" smtClean="0">
                <a:solidFill>
                  <a:schemeClr val="tx2">
                    <a:lumMod val="75000"/>
                  </a:schemeClr>
                </a:solidFill>
              </a:rPr>
              <a:t>ELECTRÓNICA, AUTOMATIZACIÓN </a:t>
            </a:r>
            <a:r>
              <a:rPr lang="es-EC" sz="2400" b="1" dirty="0">
                <a:solidFill>
                  <a:schemeClr val="tx2">
                    <a:lumMod val="75000"/>
                  </a:schemeClr>
                </a:solidFill>
              </a:rPr>
              <a:t>Y </a:t>
            </a:r>
            <a:r>
              <a:rPr lang="es-EC" sz="2400" b="1" dirty="0" smtClean="0">
                <a:solidFill>
                  <a:schemeClr val="tx2">
                    <a:lumMod val="75000"/>
                  </a:schemeClr>
                </a:solidFill>
              </a:rPr>
              <a:t>CONTROL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52400" y="228600"/>
            <a:ext cx="28956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6" y="42988"/>
            <a:ext cx="3772388" cy="974286"/>
          </a:xfrm>
          <a:prstGeom prst="rect">
            <a:avLst/>
          </a:prstGeom>
        </p:spPr>
      </p:pic>
      <p:pic>
        <p:nvPicPr>
          <p:cNvPr id="7" name="Picture 8" descr="http://repositorio.espe.edu.ec/retrieve/175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267" y="43255"/>
            <a:ext cx="1205333" cy="120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ec12.cdn.cincopa.com/logodeee.jpg?o=4&amp;res=3&amp;cdn=ec&amp;p=y&amp;pid=512201&amp;ph3=4um0dw255rxurfv5geqwgzna011fqoyq&amp;d=AsDA7AQEbiAALNFxAY30cyF&amp;as=mp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044" y="25400"/>
            <a:ext cx="1130111" cy="11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07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10</a:t>
            </a:fld>
            <a:endParaRPr lang="es-ES"/>
          </a:p>
        </p:txBody>
      </p:sp>
      <p:sp>
        <p:nvSpPr>
          <p:cNvPr id="10" name="3 Rectángulo"/>
          <p:cNvSpPr/>
          <p:nvPr/>
        </p:nvSpPr>
        <p:spPr>
          <a:xfrm>
            <a:off x="1" y="5696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Desarrollo del proyecto</a:t>
            </a:r>
            <a:endParaRPr lang="es-E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411173" y="838200"/>
            <a:ext cx="6321655" cy="914400"/>
            <a:chOff x="2944" y="0"/>
            <a:chExt cx="6321655" cy="442274"/>
          </a:xfrm>
        </p:grpSpPr>
        <p:sp>
          <p:nvSpPr>
            <p:cNvPr id="7" name="Rectángulo redondeado 6"/>
            <p:cNvSpPr/>
            <p:nvPr/>
          </p:nvSpPr>
          <p:spPr>
            <a:xfrm>
              <a:off x="2944" y="0"/>
              <a:ext cx="6321655" cy="4422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8" name="CuadroTexto 7"/>
            <p:cNvSpPr txBox="1"/>
            <p:nvPr/>
          </p:nvSpPr>
          <p:spPr>
            <a:xfrm>
              <a:off x="15898" y="12954"/>
              <a:ext cx="6295747" cy="4163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Distribución de red</a:t>
              </a:r>
              <a:endParaRPr lang="es-ES" sz="2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Canvas 120"/>
          <p:cNvGrpSpPr/>
          <p:nvPr/>
        </p:nvGrpSpPr>
        <p:grpSpPr>
          <a:xfrm>
            <a:off x="1905000" y="1616075"/>
            <a:ext cx="4993005" cy="4876800"/>
            <a:chOff x="0" y="0"/>
            <a:chExt cx="4993005" cy="4876800"/>
          </a:xfrm>
        </p:grpSpPr>
        <p:sp>
          <p:nvSpPr>
            <p:cNvPr id="11" name="Rectángulo 10"/>
            <p:cNvSpPr/>
            <p:nvPr/>
          </p:nvSpPr>
          <p:spPr>
            <a:xfrm>
              <a:off x="0" y="0"/>
              <a:ext cx="4993005" cy="4876800"/>
            </a:xfrm>
            <a:prstGeom prst="rect">
              <a:avLst/>
            </a:prstGeom>
          </p:spPr>
        </p:sp>
        <p:pic>
          <p:nvPicPr>
            <p:cNvPr id="12" name="Picture 1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0176" y="382899"/>
              <a:ext cx="1238249" cy="904609"/>
            </a:xfrm>
            <a:prstGeom prst="rect">
              <a:avLst/>
            </a:prstGeom>
          </p:spPr>
        </p:pic>
        <p:pic>
          <p:nvPicPr>
            <p:cNvPr id="13" name="Picture 173" descr="http://www.cheersonhobby.com/Uploads/2016-09-07/c3b59ac1-7e16-492a-85bf-e89928cce030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80" t="22543" r="23277" b="16419"/>
            <a:stretch/>
          </p:blipFill>
          <p:spPr bwMode="auto">
            <a:xfrm>
              <a:off x="0" y="430524"/>
              <a:ext cx="913355" cy="8191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14" name="Straight Arrow Connector 128"/>
            <p:cNvCxnSpPr>
              <a:stCxn id="13" idx="3"/>
              <a:endCxn id="12" idx="1"/>
            </p:cNvCxnSpPr>
            <p:nvPr/>
          </p:nvCxnSpPr>
          <p:spPr>
            <a:xfrm flipV="1">
              <a:off x="913355" y="835204"/>
              <a:ext cx="486821" cy="489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5" name="Picture 133"/>
            <p:cNvPicPr>
              <a:picLocks noChangeAspect="1"/>
            </p:cNvPicPr>
            <p:nvPr/>
          </p:nvPicPr>
          <p:blipFill rotWithShape="1">
            <a:blip r:embed="rId4"/>
            <a:srcRect l="28405" t="15650" r="28081" b="2165"/>
            <a:stretch/>
          </p:blipFill>
          <p:spPr>
            <a:xfrm>
              <a:off x="3418501" y="166688"/>
              <a:ext cx="1146215" cy="1110171"/>
            </a:xfrm>
            <a:prstGeom prst="rect">
              <a:avLst/>
            </a:prstGeom>
          </p:spPr>
        </p:pic>
        <p:pic>
          <p:nvPicPr>
            <p:cNvPr id="16" name="Picture 141"/>
            <p:cNvPicPr>
              <a:picLocks noChangeAspect="1"/>
            </p:cNvPicPr>
            <p:nvPr/>
          </p:nvPicPr>
          <p:blipFill rotWithShape="1">
            <a:blip r:embed="rId5"/>
            <a:srcRect l="14307" r="9340"/>
            <a:stretch/>
          </p:blipFill>
          <p:spPr>
            <a:xfrm>
              <a:off x="3256834" y="3439169"/>
              <a:ext cx="1478996" cy="1106155"/>
            </a:xfrm>
            <a:prstGeom prst="rect">
              <a:avLst/>
            </a:prstGeom>
          </p:spPr>
        </p:pic>
        <p:cxnSp>
          <p:nvCxnSpPr>
            <p:cNvPr id="17" name="Connector: Elbow 143"/>
            <p:cNvCxnSpPr>
              <a:stCxn id="15" idx="1"/>
              <a:endCxn id="12" idx="3"/>
            </p:cNvCxnSpPr>
            <p:nvPr/>
          </p:nvCxnSpPr>
          <p:spPr>
            <a:xfrm rot="10800000" flipV="1">
              <a:off x="2638425" y="721774"/>
              <a:ext cx="780076" cy="113430"/>
            </a:xfrm>
            <a:prstGeom prst="bentConnector3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48"/>
            <p:cNvCxnSpPr>
              <a:stCxn id="15" idx="2"/>
              <a:endCxn id="16" idx="0"/>
            </p:cNvCxnSpPr>
            <p:nvPr/>
          </p:nvCxnSpPr>
          <p:spPr>
            <a:xfrm>
              <a:off x="3991609" y="1276859"/>
              <a:ext cx="4723" cy="216231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 Box 23"/>
            <p:cNvSpPr txBox="1"/>
            <p:nvPr/>
          </p:nvSpPr>
          <p:spPr>
            <a:xfrm>
              <a:off x="913355" y="458104"/>
              <a:ext cx="562950" cy="25908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WIFI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0" name="Text Box 23"/>
            <p:cNvSpPr txBox="1"/>
            <p:nvPr/>
          </p:nvSpPr>
          <p:spPr>
            <a:xfrm>
              <a:off x="3029797" y="777240"/>
              <a:ext cx="269663" cy="222504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E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E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R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E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1" name="Text Box 23"/>
            <p:cNvSpPr txBox="1"/>
            <p:nvPr/>
          </p:nvSpPr>
          <p:spPr>
            <a:xfrm>
              <a:off x="1476304" y="210524"/>
              <a:ext cx="1285946" cy="25781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192.168.0.101/24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2" name="Picture 23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400175" y="1449699"/>
              <a:ext cx="1237615" cy="904240"/>
            </a:xfrm>
            <a:prstGeom prst="rect">
              <a:avLst/>
            </a:prstGeom>
          </p:spPr>
        </p:pic>
        <p:pic>
          <p:nvPicPr>
            <p:cNvPr id="23" name="Picture 237" descr="http://www.cheersonhobby.com/Uploads/2016-09-07/c3b59ac1-7e16-492a-85bf-e89928cce030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80" t="22543" r="23277" b="16419"/>
            <a:stretch/>
          </p:blipFill>
          <p:spPr bwMode="auto">
            <a:xfrm>
              <a:off x="0" y="1497324"/>
              <a:ext cx="913130" cy="8191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24" name="Straight Arrow Connector 238"/>
            <p:cNvCxnSpPr/>
            <p:nvPr/>
          </p:nvCxnSpPr>
          <p:spPr>
            <a:xfrm flipV="1">
              <a:off x="913130" y="1901819"/>
              <a:ext cx="486410" cy="444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 Box 23"/>
            <p:cNvSpPr txBox="1"/>
            <p:nvPr/>
          </p:nvSpPr>
          <p:spPr>
            <a:xfrm>
              <a:off x="913130" y="1524629"/>
              <a:ext cx="562610" cy="25908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WIFI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6" name="Text Box 23"/>
            <p:cNvSpPr txBox="1"/>
            <p:nvPr/>
          </p:nvSpPr>
          <p:spPr>
            <a:xfrm>
              <a:off x="1475739" y="1276859"/>
              <a:ext cx="1296035" cy="25781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192.168.0.102/24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7" name="Picture 241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400175" y="2507269"/>
              <a:ext cx="1237615" cy="904240"/>
            </a:xfrm>
            <a:prstGeom prst="rect">
              <a:avLst/>
            </a:prstGeom>
          </p:spPr>
        </p:pic>
        <p:pic>
          <p:nvPicPr>
            <p:cNvPr id="28" name="Picture 242" descr="http://www.cheersonhobby.com/Uploads/2016-09-07/c3b59ac1-7e16-492a-85bf-e89928cce030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80" t="22543" r="23277" b="16419"/>
            <a:stretch/>
          </p:blipFill>
          <p:spPr bwMode="auto">
            <a:xfrm>
              <a:off x="0" y="2554894"/>
              <a:ext cx="913130" cy="8191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29" name="Straight Arrow Connector 243"/>
            <p:cNvCxnSpPr/>
            <p:nvPr/>
          </p:nvCxnSpPr>
          <p:spPr>
            <a:xfrm flipV="1">
              <a:off x="913130" y="2959389"/>
              <a:ext cx="486410" cy="444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 Box 23"/>
            <p:cNvSpPr txBox="1"/>
            <p:nvPr/>
          </p:nvSpPr>
          <p:spPr>
            <a:xfrm>
              <a:off x="913130" y="2582199"/>
              <a:ext cx="562610" cy="25908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WIFI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1" name="Text Box 23"/>
            <p:cNvSpPr txBox="1"/>
            <p:nvPr/>
          </p:nvSpPr>
          <p:spPr>
            <a:xfrm>
              <a:off x="1475740" y="2334321"/>
              <a:ext cx="1286510" cy="25781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192.168.0.103/24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2" name="Text Box 23"/>
            <p:cNvSpPr txBox="1"/>
            <p:nvPr/>
          </p:nvSpPr>
          <p:spPr>
            <a:xfrm>
              <a:off x="3256834" y="4619625"/>
              <a:ext cx="1277066" cy="25717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192.168.0.100/24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33" name="Connector: Elbow 152"/>
            <p:cNvCxnSpPr>
              <a:stCxn id="15" idx="1"/>
              <a:endCxn id="22" idx="3"/>
            </p:cNvCxnSpPr>
            <p:nvPr/>
          </p:nvCxnSpPr>
          <p:spPr>
            <a:xfrm rot="10800000" flipV="1">
              <a:off x="2637791" y="721773"/>
              <a:ext cx="780711" cy="1180045"/>
            </a:xfrm>
            <a:prstGeom prst="bentConnector3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Connector: Elbow 153"/>
            <p:cNvCxnSpPr>
              <a:stCxn id="15" idx="1"/>
              <a:endCxn id="27" idx="3"/>
            </p:cNvCxnSpPr>
            <p:nvPr/>
          </p:nvCxnSpPr>
          <p:spPr>
            <a:xfrm rot="10800000" flipV="1">
              <a:off x="2637791" y="721773"/>
              <a:ext cx="780711" cy="2237615"/>
            </a:xfrm>
            <a:prstGeom prst="bentConnector3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Text Box 23"/>
            <p:cNvSpPr txBox="1"/>
            <p:nvPr/>
          </p:nvSpPr>
          <p:spPr>
            <a:xfrm>
              <a:off x="4073820" y="1276859"/>
              <a:ext cx="269240" cy="222504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E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E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R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E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65054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11</a:t>
            </a:fld>
            <a:endParaRPr lang="es-ES"/>
          </a:p>
        </p:txBody>
      </p:sp>
      <p:sp>
        <p:nvSpPr>
          <p:cNvPr id="10" name="3 Rectángulo"/>
          <p:cNvSpPr/>
          <p:nvPr/>
        </p:nvSpPr>
        <p:spPr>
          <a:xfrm>
            <a:off x="1" y="5696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Desarrollo del proyecto</a:t>
            </a:r>
            <a:endParaRPr lang="es-E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411173" y="838200"/>
            <a:ext cx="6321655" cy="914400"/>
            <a:chOff x="2944" y="0"/>
            <a:chExt cx="6321655" cy="442274"/>
          </a:xfrm>
        </p:grpSpPr>
        <p:sp>
          <p:nvSpPr>
            <p:cNvPr id="7" name="Rectángulo redondeado 6"/>
            <p:cNvSpPr/>
            <p:nvPr/>
          </p:nvSpPr>
          <p:spPr>
            <a:xfrm>
              <a:off x="2944" y="0"/>
              <a:ext cx="6321655" cy="4422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8" name="CuadroTexto 7"/>
            <p:cNvSpPr txBox="1"/>
            <p:nvPr/>
          </p:nvSpPr>
          <p:spPr>
            <a:xfrm>
              <a:off x="15898" y="12954"/>
              <a:ext cx="6295747" cy="4163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Comunicación con el mini </a:t>
              </a:r>
              <a:r>
                <a:rPr lang="es-EC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drone</a:t>
              </a:r>
              <a:endParaRPr lang="es-ES" sz="2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095711"/>
              </p:ext>
            </p:extLst>
          </p:nvPr>
        </p:nvGraphicFramePr>
        <p:xfrm>
          <a:off x="1586230" y="2247010"/>
          <a:ext cx="5971540" cy="1828800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2131060">
                  <a:extLst>
                    <a:ext uri="{9D8B030D-6E8A-4147-A177-3AD203B41FA5}">
                      <a16:colId xmlns:a16="http://schemas.microsoft.com/office/drawing/2014/main" val="2477528238"/>
                    </a:ext>
                  </a:extLst>
                </a:gridCol>
                <a:gridCol w="2002155">
                  <a:extLst>
                    <a:ext uri="{9D8B030D-6E8A-4147-A177-3AD203B41FA5}">
                      <a16:colId xmlns:a16="http://schemas.microsoft.com/office/drawing/2014/main" val="3936445106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869608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Dirección IP de cada </a:t>
                      </a:r>
                      <a:r>
                        <a:rPr lang="es-EC" sz="1200" dirty="0" err="1">
                          <a:effectLst/>
                        </a:rPr>
                        <a:t>Raspberry</a:t>
                      </a:r>
                      <a:r>
                        <a:rPr lang="es-EC" sz="1200" dirty="0">
                          <a:effectLst/>
                        </a:rPr>
                        <a:t> Pi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IP de la computadora principal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Puerto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18927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192.168.0.101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192.168.0.100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8890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53050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192.168.0.102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192.168.0.100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8891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90270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192.168.0.103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192.168.0.100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8892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1854616"/>
                  </a:ext>
                </a:extLst>
              </a:tr>
            </a:tbl>
          </a:graphicData>
        </a:graphic>
      </p:graphicFrame>
      <p:pic>
        <p:nvPicPr>
          <p:cNvPr id="36" name="Imagen 35"/>
          <p:cNvPicPr/>
          <p:nvPr/>
        </p:nvPicPr>
        <p:blipFill>
          <a:blip r:embed="rId2"/>
          <a:stretch>
            <a:fillRect/>
          </a:stretch>
        </p:blipFill>
        <p:spPr>
          <a:xfrm>
            <a:off x="3086100" y="4343400"/>
            <a:ext cx="297180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8821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12</a:t>
            </a:fld>
            <a:endParaRPr lang="es-ES"/>
          </a:p>
        </p:txBody>
      </p:sp>
      <p:sp>
        <p:nvSpPr>
          <p:cNvPr id="10" name="3 Rectángulo"/>
          <p:cNvSpPr/>
          <p:nvPr/>
        </p:nvSpPr>
        <p:spPr>
          <a:xfrm>
            <a:off x="1" y="5696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Desarrollo del proyecto</a:t>
            </a:r>
            <a:endParaRPr lang="es-E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411173" y="838200"/>
            <a:ext cx="6321655" cy="914400"/>
            <a:chOff x="2944" y="0"/>
            <a:chExt cx="6321655" cy="442274"/>
          </a:xfrm>
        </p:grpSpPr>
        <p:sp>
          <p:nvSpPr>
            <p:cNvPr id="7" name="Rectángulo redondeado 6"/>
            <p:cNvSpPr/>
            <p:nvPr/>
          </p:nvSpPr>
          <p:spPr>
            <a:xfrm>
              <a:off x="2944" y="0"/>
              <a:ext cx="6321655" cy="4422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8" name="CuadroTexto 7"/>
            <p:cNvSpPr txBox="1"/>
            <p:nvPr/>
          </p:nvSpPr>
          <p:spPr>
            <a:xfrm>
              <a:off x="15898" y="12954"/>
              <a:ext cx="6295747" cy="4163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Distribución de nodos ROS</a:t>
              </a:r>
              <a:endParaRPr lang="es-ES" sz="2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Canvas 120"/>
          <p:cNvGrpSpPr/>
          <p:nvPr/>
        </p:nvGrpSpPr>
        <p:grpSpPr>
          <a:xfrm>
            <a:off x="2075497" y="2010620"/>
            <a:ext cx="4993005" cy="3276405"/>
            <a:chOff x="0" y="0"/>
            <a:chExt cx="4993005" cy="3276405"/>
          </a:xfrm>
        </p:grpSpPr>
        <p:sp>
          <p:nvSpPr>
            <p:cNvPr id="11" name="Rectángulo 10"/>
            <p:cNvSpPr/>
            <p:nvPr/>
          </p:nvSpPr>
          <p:spPr>
            <a:xfrm>
              <a:off x="0" y="0"/>
              <a:ext cx="4993005" cy="3275965"/>
            </a:xfrm>
            <a:prstGeom prst="rect">
              <a:avLst/>
            </a:prstGeom>
          </p:spPr>
        </p:sp>
        <p:pic>
          <p:nvPicPr>
            <p:cNvPr id="12" name="Picture 173" descr="http://www.cheersonhobby.com/Uploads/2016-09-07/c3b59ac1-7e16-492a-85bf-e89928cce030.jp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80" t="22543" r="23277" b="16419"/>
            <a:stretch/>
          </p:blipFill>
          <p:spPr bwMode="auto">
            <a:xfrm>
              <a:off x="0" y="343674"/>
              <a:ext cx="913355" cy="8191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13" name="Straight Arrow Connector 128"/>
            <p:cNvCxnSpPr>
              <a:stCxn id="12" idx="3"/>
              <a:endCxn id="15" idx="1"/>
            </p:cNvCxnSpPr>
            <p:nvPr/>
          </p:nvCxnSpPr>
          <p:spPr>
            <a:xfrm flipV="1">
              <a:off x="913355" y="748354"/>
              <a:ext cx="486821" cy="489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 Box 23"/>
            <p:cNvSpPr txBox="1"/>
            <p:nvPr/>
          </p:nvSpPr>
          <p:spPr>
            <a:xfrm>
              <a:off x="913355" y="371254"/>
              <a:ext cx="562950" cy="25908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WIFI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5" name="Picture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0176" y="296049"/>
              <a:ext cx="1238249" cy="904609"/>
            </a:xfrm>
            <a:prstGeom prst="rect">
              <a:avLst/>
            </a:prstGeom>
          </p:spPr>
        </p:pic>
        <p:sp>
          <p:nvSpPr>
            <p:cNvPr id="16" name="Text Box 23"/>
            <p:cNvSpPr txBox="1"/>
            <p:nvPr/>
          </p:nvSpPr>
          <p:spPr>
            <a:xfrm>
              <a:off x="2620305" y="36000"/>
              <a:ext cx="1486875" cy="63915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Socket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192.168.0.100:8892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7" name="Elipse 16"/>
            <p:cNvSpPr/>
            <p:nvPr/>
          </p:nvSpPr>
          <p:spPr>
            <a:xfrm>
              <a:off x="4078605" y="286524"/>
              <a:ext cx="914400" cy="9144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Nodo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ca76a1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8" name="Conector recto de flecha 17"/>
            <p:cNvCxnSpPr>
              <a:stCxn id="15" idx="3"/>
              <a:endCxn id="17" idx="2"/>
            </p:cNvCxnSpPr>
            <p:nvPr/>
          </p:nvCxnSpPr>
          <p:spPr>
            <a:xfrm flipV="1">
              <a:off x="2638425" y="743724"/>
              <a:ext cx="1440180" cy="463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 Box 23"/>
            <p:cNvSpPr txBox="1"/>
            <p:nvPr/>
          </p:nvSpPr>
          <p:spPr>
            <a:xfrm>
              <a:off x="1371529" y="85864"/>
              <a:ext cx="1285946" cy="25781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192.168.0.101/24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0" name="Picture 173" descr="http://www.cheersonhobby.com/Uploads/2016-09-07/c3b59ac1-7e16-492a-85bf-e89928cce030.jp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80" t="22543" r="23277" b="16419"/>
            <a:stretch/>
          </p:blipFill>
          <p:spPr bwMode="auto">
            <a:xfrm>
              <a:off x="0" y="1372040"/>
              <a:ext cx="913130" cy="8191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21" name="Straight Arrow Connector 128"/>
            <p:cNvCxnSpPr/>
            <p:nvPr/>
          </p:nvCxnSpPr>
          <p:spPr>
            <a:xfrm flipV="1">
              <a:off x="913130" y="1777170"/>
              <a:ext cx="486410" cy="444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 Box 23"/>
            <p:cNvSpPr txBox="1"/>
            <p:nvPr/>
          </p:nvSpPr>
          <p:spPr>
            <a:xfrm>
              <a:off x="913130" y="1399980"/>
              <a:ext cx="562610" cy="25908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WIFI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3" name="Picture 122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400175" y="1324415"/>
              <a:ext cx="1237615" cy="904240"/>
            </a:xfrm>
            <a:prstGeom prst="rect">
              <a:avLst/>
            </a:prstGeom>
          </p:spPr>
        </p:pic>
        <p:sp>
          <p:nvSpPr>
            <p:cNvPr id="24" name="Text Box 23"/>
            <p:cNvSpPr txBox="1"/>
            <p:nvPr/>
          </p:nvSpPr>
          <p:spPr>
            <a:xfrm>
              <a:off x="2620010" y="1064700"/>
              <a:ext cx="1486535" cy="63881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Socket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192.168.0.100:8890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5" name="Elipse 24"/>
            <p:cNvSpPr/>
            <p:nvPr/>
          </p:nvSpPr>
          <p:spPr>
            <a:xfrm>
              <a:off x="4078605" y="1314890"/>
              <a:ext cx="914400" cy="9144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Nodo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ab1886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26" name="Conector recto de flecha 25"/>
            <p:cNvCxnSpPr/>
            <p:nvPr/>
          </p:nvCxnSpPr>
          <p:spPr>
            <a:xfrm flipV="1">
              <a:off x="2638425" y="1772090"/>
              <a:ext cx="1440180" cy="444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 Box 23"/>
            <p:cNvSpPr txBox="1"/>
            <p:nvPr/>
          </p:nvSpPr>
          <p:spPr>
            <a:xfrm>
              <a:off x="1370965" y="1114230"/>
              <a:ext cx="1285875" cy="25781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192.168.0.101/24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8" name="Picture 173" descr="http://www.cheersonhobby.com/Uploads/2016-09-07/c3b59ac1-7e16-492a-85bf-e89928cce030.jp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80" t="22543" r="23277" b="16419"/>
            <a:stretch/>
          </p:blipFill>
          <p:spPr bwMode="auto">
            <a:xfrm>
              <a:off x="0" y="2419155"/>
              <a:ext cx="913130" cy="8191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29" name="Straight Arrow Connector 128"/>
            <p:cNvCxnSpPr/>
            <p:nvPr/>
          </p:nvCxnSpPr>
          <p:spPr>
            <a:xfrm flipV="1">
              <a:off x="913130" y="2824285"/>
              <a:ext cx="486410" cy="444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 Box 23"/>
            <p:cNvSpPr txBox="1"/>
            <p:nvPr/>
          </p:nvSpPr>
          <p:spPr>
            <a:xfrm>
              <a:off x="913130" y="2447095"/>
              <a:ext cx="562610" cy="25908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WIFI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31" name="Picture 122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400175" y="2371530"/>
              <a:ext cx="1237615" cy="904240"/>
            </a:xfrm>
            <a:prstGeom prst="rect">
              <a:avLst/>
            </a:prstGeom>
          </p:spPr>
        </p:pic>
        <p:sp>
          <p:nvSpPr>
            <p:cNvPr id="32" name="Text Box 23"/>
            <p:cNvSpPr txBox="1"/>
            <p:nvPr/>
          </p:nvSpPr>
          <p:spPr>
            <a:xfrm>
              <a:off x="2620010" y="2111815"/>
              <a:ext cx="1486535" cy="63881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Socket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192.168.0.100:8891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3" name="Elipse 32"/>
            <p:cNvSpPr/>
            <p:nvPr/>
          </p:nvSpPr>
          <p:spPr>
            <a:xfrm>
              <a:off x="4078605" y="2362005"/>
              <a:ext cx="914400" cy="9144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Nodo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ab1966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34" name="Conector recto de flecha 33"/>
            <p:cNvCxnSpPr/>
            <p:nvPr/>
          </p:nvCxnSpPr>
          <p:spPr>
            <a:xfrm flipV="1">
              <a:off x="2638425" y="2819205"/>
              <a:ext cx="1440180" cy="444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Text Box 23"/>
            <p:cNvSpPr txBox="1"/>
            <p:nvPr/>
          </p:nvSpPr>
          <p:spPr>
            <a:xfrm>
              <a:off x="1370965" y="2161345"/>
              <a:ext cx="1285875" cy="25781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192.168.0.101/24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575491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13</a:t>
            </a:fld>
            <a:endParaRPr lang="es-ES"/>
          </a:p>
        </p:txBody>
      </p:sp>
      <p:sp>
        <p:nvSpPr>
          <p:cNvPr id="10" name="3 Rectángulo"/>
          <p:cNvSpPr/>
          <p:nvPr/>
        </p:nvSpPr>
        <p:spPr>
          <a:xfrm>
            <a:off x="1" y="5696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Desarrollo del proyecto</a:t>
            </a:r>
            <a:endParaRPr lang="es-E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411173" y="838200"/>
            <a:ext cx="6321655" cy="914400"/>
            <a:chOff x="2944" y="0"/>
            <a:chExt cx="6321655" cy="442274"/>
          </a:xfrm>
        </p:grpSpPr>
        <p:sp>
          <p:nvSpPr>
            <p:cNvPr id="7" name="Rectángulo redondeado 6"/>
            <p:cNvSpPr/>
            <p:nvPr/>
          </p:nvSpPr>
          <p:spPr>
            <a:xfrm>
              <a:off x="2944" y="0"/>
              <a:ext cx="6321655" cy="4422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8" name="CuadroTexto 7"/>
            <p:cNvSpPr txBox="1"/>
            <p:nvPr/>
          </p:nvSpPr>
          <p:spPr>
            <a:xfrm>
              <a:off x="15898" y="12954"/>
              <a:ext cx="6295747" cy="4163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Distribución de nodos ROS</a:t>
              </a:r>
              <a:endParaRPr lang="es-ES" sz="2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Canvas 120"/>
          <p:cNvGrpSpPr/>
          <p:nvPr/>
        </p:nvGrpSpPr>
        <p:grpSpPr>
          <a:xfrm>
            <a:off x="4267200" y="2538725"/>
            <a:ext cx="4993005" cy="2901950"/>
            <a:chOff x="0" y="0"/>
            <a:chExt cx="4993005" cy="2901950"/>
          </a:xfrm>
        </p:grpSpPr>
        <p:sp>
          <p:nvSpPr>
            <p:cNvPr id="37" name="Rectángulo 36"/>
            <p:cNvSpPr/>
            <p:nvPr/>
          </p:nvSpPr>
          <p:spPr>
            <a:xfrm>
              <a:off x="0" y="0"/>
              <a:ext cx="4993005" cy="2901950"/>
            </a:xfrm>
            <a:prstGeom prst="rect">
              <a:avLst/>
            </a:prstGeom>
          </p:spPr>
        </p:sp>
        <p:sp>
          <p:nvSpPr>
            <p:cNvPr id="38" name="Elipse 37"/>
            <p:cNvSpPr/>
            <p:nvPr/>
          </p:nvSpPr>
          <p:spPr>
            <a:xfrm>
              <a:off x="409575" y="34"/>
              <a:ext cx="914400" cy="9144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Nodo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ab1966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9" name="Elipse 38"/>
            <p:cNvSpPr/>
            <p:nvPr/>
          </p:nvSpPr>
          <p:spPr>
            <a:xfrm>
              <a:off x="409575" y="961725"/>
              <a:ext cx="914400" cy="9144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Nodo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ca76a1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0" name="Elipse 39"/>
            <p:cNvSpPr/>
            <p:nvPr/>
          </p:nvSpPr>
          <p:spPr>
            <a:xfrm>
              <a:off x="409575" y="1952325"/>
              <a:ext cx="914400" cy="9144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Nodo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ab1886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1" name="Elipse 40"/>
            <p:cNvSpPr/>
            <p:nvPr/>
          </p:nvSpPr>
          <p:spPr>
            <a:xfrm>
              <a:off x="3361350" y="895581"/>
              <a:ext cx="1077300" cy="104751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Nodo Principal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Core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42" name="Conector angular 41"/>
            <p:cNvCxnSpPr>
              <a:stCxn id="38" idx="6"/>
              <a:endCxn id="41" idx="2"/>
            </p:cNvCxnSpPr>
            <p:nvPr/>
          </p:nvCxnSpPr>
          <p:spPr>
            <a:xfrm>
              <a:off x="1323975" y="457234"/>
              <a:ext cx="2037375" cy="962107"/>
            </a:xfrm>
            <a:prstGeom prst="bentConnector3">
              <a:avLst>
                <a:gd name="adj1" fmla="val 78986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Conector angular 42"/>
            <p:cNvCxnSpPr>
              <a:stCxn id="40" idx="6"/>
              <a:endCxn id="41" idx="2"/>
            </p:cNvCxnSpPr>
            <p:nvPr/>
          </p:nvCxnSpPr>
          <p:spPr>
            <a:xfrm flipV="1">
              <a:off x="1323975" y="1419341"/>
              <a:ext cx="2037375" cy="990184"/>
            </a:xfrm>
            <a:prstGeom prst="bentConnector3">
              <a:avLst>
                <a:gd name="adj1" fmla="val 78986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Conector angular 43"/>
            <p:cNvCxnSpPr>
              <a:stCxn id="39" idx="6"/>
              <a:endCxn id="41" idx="2"/>
            </p:cNvCxnSpPr>
            <p:nvPr/>
          </p:nvCxnSpPr>
          <p:spPr>
            <a:xfrm>
              <a:off x="1323975" y="1418925"/>
              <a:ext cx="2037375" cy="416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Text Box 23"/>
            <p:cNvSpPr txBox="1"/>
            <p:nvPr/>
          </p:nvSpPr>
          <p:spPr>
            <a:xfrm>
              <a:off x="1351576" y="84724"/>
              <a:ext cx="1496399" cy="29627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camera/image_raw_0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6" name="Text Box 23"/>
            <p:cNvSpPr txBox="1"/>
            <p:nvPr/>
          </p:nvSpPr>
          <p:spPr>
            <a:xfrm>
              <a:off x="1380150" y="1065825"/>
              <a:ext cx="1496060" cy="29591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camera/image_raw_1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7" name="Text Box 23"/>
            <p:cNvSpPr txBox="1"/>
            <p:nvPr/>
          </p:nvSpPr>
          <p:spPr>
            <a:xfrm>
              <a:off x="1399200" y="2046900"/>
              <a:ext cx="1496060" cy="29591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camera/image_raw_2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8" name="Text Box 23"/>
            <p:cNvSpPr txBox="1"/>
            <p:nvPr/>
          </p:nvSpPr>
          <p:spPr>
            <a:xfrm>
              <a:off x="3285150" y="1951650"/>
              <a:ext cx="1285875" cy="25654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192.168.0.100/24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9" name="Text Box 23"/>
            <p:cNvSpPr txBox="1"/>
            <p:nvPr/>
          </p:nvSpPr>
          <p:spPr>
            <a:xfrm>
              <a:off x="246675" y="646613"/>
              <a:ext cx="1285875" cy="25590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192.168.0.100/24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0" name="Text Box 23"/>
            <p:cNvSpPr txBox="1"/>
            <p:nvPr/>
          </p:nvSpPr>
          <p:spPr>
            <a:xfrm>
              <a:off x="313350" y="1589700"/>
              <a:ext cx="1285875" cy="25527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192.168.0.100/24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1" name="Text Box 23"/>
            <p:cNvSpPr txBox="1"/>
            <p:nvPr/>
          </p:nvSpPr>
          <p:spPr>
            <a:xfrm>
              <a:off x="284775" y="2589825"/>
              <a:ext cx="1285875" cy="25527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192.168.0.100/24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341036"/>
              </p:ext>
            </p:extLst>
          </p:nvPr>
        </p:nvGraphicFramePr>
        <p:xfrm>
          <a:off x="121196" y="3043250"/>
          <a:ext cx="4120219" cy="1828800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944169">
                  <a:extLst>
                    <a:ext uri="{9D8B030D-6E8A-4147-A177-3AD203B41FA5}">
                      <a16:colId xmlns:a16="http://schemas.microsoft.com/office/drawing/2014/main" val="112221023"/>
                    </a:ext>
                  </a:extLst>
                </a:gridCol>
                <a:gridCol w="1720142">
                  <a:extLst>
                    <a:ext uri="{9D8B030D-6E8A-4147-A177-3AD203B41FA5}">
                      <a16:colId xmlns:a16="http://schemas.microsoft.com/office/drawing/2014/main" val="2280017829"/>
                    </a:ext>
                  </a:extLst>
                </a:gridCol>
                <a:gridCol w="1455908">
                  <a:extLst>
                    <a:ext uri="{9D8B030D-6E8A-4147-A177-3AD203B41FA5}">
                      <a16:colId xmlns:a16="http://schemas.microsoft.com/office/drawing/2014/main" val="37816592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Nombre del Nodo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Nombre del tema que se envía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Tipo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53086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ab1966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camera/image_raw_0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CompressedImage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58392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ca76a1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camera/image_raw_1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CompressedImage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70445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ab1886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camera/image_raw_2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effectLst/>
                        </a:rPr>
                        <a:t>CompressedImage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51666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410769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14</a:t>
            </a:fld>
            <a:endParaRPr lang="es-ES"/>
          </a:p>
        </p:txBody>
      </p:sp>
      <p:sp>
        <p:nvSpPr>
          <p:cNvPr id="10" name="3 Rectángulo"/>
          <p:cNvSpPr/>
          <p:nvPr/>
        </p:nvSpPr>
        <p:spPr>
          <a:xfrm>
            <a:off x="1" y="5696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Desarrollo del proyecto</a:t>
            </a:r>
            <a:endParaRPr lang="es-E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411173" y="838200"/>
            <a:ext cx="6321655" cy="914400"/>
            <a:chOff x="2944" y="0"/>
            <a:chExt cx="6321655" cy="442274"/>
          </a:xfrm>
        </p:grpSpPr>
        <p:sp>
          <p:nvSpPr>
            <p:cNvPr id="7" name="Rectángulo redondeado 6"/>
            <p:cNvSpPr/>
            <p:nvPr/>
          </p:nvSpPr>
          <p:spPr>
            <a:xfrm>
              <a:off x="2944" y="0"/>
              <a:ext cx="6321655" cy="4422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8" name="CuadroTexto 7"/>
            <p:cNvSpPr txBox="1"/>
            <p:nvPr/>
          </p:nvSpPr>
          <p:spPr>
            <a:xfrm>
              <a:off x="15898" y="12954"/>
              <a:ext cx="6295747" cy="4163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Detección de objetos</a:t>
              </a:r>
              <a:endParaRPr lang="es-ES" sz="2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Pentágono 2"/>
          <p:cNvSpPr/>
          <p:nvPr/>
        </p:nvSpPr>
        <p:spPr>
          <a:xfrm>
            <a:off x="609600" y="2133600"/>
            <a:ext cx="2590800" cy="990600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Capacidad del sistema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708400" y="203253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 el fin de detectar objetos dentro de las imágenes se ha utilizo la API proporcionada por Google de detección de objetos </a:t>
            </a:r>
            <a:r>
              <a:rPr lang="es-EC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TensorFlow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entágono 25"/>
          <p:cNvSpPr/>
          <p:nvPr/>
        </p:nvSpPr>
        <p:spPr>
          <a:xfrm>
            <a:off x="990600" y="3574474"/>
            <a:ext cx="2590800" cy="990600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TensorFlow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683000" y="351280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 una biblioteca de código abierto desarrollada por Google </a:t>
            </a:r>
            <a:r>
              <a:rPr lang="es-EC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Brain</a:t>
            </a:r>
            <a:r>
              <a:rPr lang="es-EC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liberada para el público en general en el 2015 para el cálculo numérico de alto rendimiento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entágono 27"/>
          <p:cNvSpPr/>
          <p:nvPr/>
        </p:nvSpPr>
        <p:spPr>
          <a:xfrm>
            <a:off x="990600" y="4946074"/>
            <a:ext cx="2590800" cy="990600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Red Neuronal </a:t>
            </a:r>
            <a:r>
              <a:rPr lang="es-EC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Convolucional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683000" y="497970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 </a:t>
            </a:r>
            <a:r>
              <a:rPr lang="es-EC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una red neuronal con una o múltiples capas del tipo </a:t>
            </a:r>
            <a:r>
              <a:rPr lang="es-EC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feed</a:t>
            </a:r>
            <a:r>
              <a:rPr lang="es-EC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-forward, que emplea operaciones </a:t>
            </a:r>
            <a:r>
              <a:rPr lang="es-EC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convolucionales</a:t>
            </a:r>
            <a:r>
              <a:rPr lang="es-EC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para extraer características comunes.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51128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6" grpId="0" animBg="1"/>
      <p:bldP spid="9" grpId="0"/>
      <p:bldP spid="28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15</a:t>
            </a:fld>
            <a:endParaRPr lang="es-ES"/>
          </a:p>
        </p:txBody>
      </p:sp>
      <p:sp>
        <p:nvSpPr>
          <p:cNvPr id="10" name="3 Rectángulo"/>
          <p:cNvSpPr/>
          <p:nvPr/>
        </p:nvSpPr>
        <p:spPr>
          <a:xfrm>
            <a:off x="1" y="5696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Desarrollo del proyecto</a:t>
            </a:r>
            <a:endParaRPr lang="es-E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411173" y="838200"/>
            <a:ext cx="6321655" cy="914400"/>
            <a:chOff x="2944" y="0"/>
            <a:chExt cx="6321655" cy="442274"/>
          </a:xfrm>
        </p:grpSpPr>
        <p:sp>
          <p:nvSpPr>
            <p:cNvPr id="7" name="Rectángulo redondeado 6"/>
            <p:cNvSpPr/>
            <p:nvPr/>
          </p:nvSpPr>
          <p:spPr>
            <a:xfrm>
              <a:off x="2944" y="0"/>
              <a:ext cx="6321655" cy="4422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8" name="CuadroTexto 7"/>
            <p:cNvSpPr txBox="1"/>
            <p:nvPr/>
          </p:nvSpPr>
          <p:spPr>
            <a:xfrm>
              <a:off x="15898" y="12954"/>
              <a:ext cx="6295747" cy="4163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Detección de objetos</a:t>
              </a:r>
              <a:endParaRPr lang="es-ES" sz="2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Imagen 12" descr="E:\documento\tptaplossspere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9" t="26942" r="1252" b="29382"/>
          <a:stretch/>
        </p:blipFill>
        <p:spPr bwMode="auto">
          <a:xfrm>
            <a:off x="5447030" y="2047234"/>
            <a:ext cx="3239770" cy="16668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 descr="E:\documento\Screenshot from 2018-07-03 17-58-59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t="8536" r="14935" b="11367"/>
          <a:stretch/>
        </p:blipFill>
        <p:spPr bwMode="auto">
          <a:xfrm>
            <a:off x="152398" y="1804782"/>
            <a:ext cx="4953001" cy="31003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 descr="E:\documento\totalsphere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3" t="69395" r="52777" b="24920"/>
          <a:stretch/>
        </p:blipFill>
        <p:spPr bwMode="auto">
          <a:xfrm>
            <a:off x="132397" y="4953000"/>
            <a:ext cx="4993005" cy="6064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 descr="E:\documento\mpasphere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0" t="19514" r="1085" b="32615"/>
          <a:stretch/>
        </p:blipFill>
        <p:spPr bwMode="auto">
          <a:xfrm>
            <a:off x="5486400" y="3740893"/>
            <a:ext cx="3273564" cy="19995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n 16" descr="E:\documento\spherempa.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3" t="66477" r="52907" b="27170"/>
          <a:stretch/>
        </p:blipFill>
        <p:spPr bwMode="auto">
          <a:xfrm>
            <a:off x="132397" y="5562600"/>
            <a:ext cx="4993005" cy="6437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010490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16</a:t>
            </a:fld>
            <a:endParaRPr lang="es-ES"/>
          </a:p>
        </p:txBody>
      </p:sp>
      <p:sp>
        <p:nvSpPr>
          <p:cNvPr id="10" name="3 Rectángulo"/>
          <p:cNvSpPr/>
          <p:nvPr/>
        </p:nvSpPr>
        <p:spPr>
          <a:xfrm>
            <a:off x="1" y="5696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Desarrollo del proyecto</a:t>
            </a:r>
            <a:endParaRPr lang="es-E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1232441745"/>
              </p:ext>
            </p:extLst>
          </p:nvPr>
        </p:nvGraphicFramePr>
        <p:xfrm>
          <a:off x="1" y="685800"/>
          <a:ext cx="8915400" cy="259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Canvas 4"/>
          <p:cNvGrpSpPr/>
          <p:nvPr/>
        </p:nvGrpSpPr>
        <p:grpSpPr>
          <a:xfrm>
            <a:off x="2075181" y="3048000"/>
            <a:ext cx="4993640" cy="2321820"/>
            <a:chOff x="0" y="0"/>
            <a:chExt cx="4993640" cy="2321820"/>
          </a:xfrm>
        </p:grpSpPr>
        <p:sp>
          <p:nvSpPr>
            <p:cNvPr id="8" name="Rectángulo 7"/>
            <p:cNvSpPr/>
            <p:nvPr/>
          </p:nvSpPr>
          <p:spPr>
            <a:xfrm>
              <a:off x="0" y="0"/>
              <a:ext cx="4993640" cy="2321560"/>
            </a:xfrm>
            <a:prstGeom prst="rect">
              <a:avLst/>
            </a:prstGeom>
          </p:spPr>
        </p:sp>
        <p:sp>
          <p:nvSpPr>
            <p:cNvPr id="9" name="Rectangle 8"/>
            <p:cNvSpPr/>
            <p:nvPr/>
          </p:nvSpPr>
          <p:spPr>
            <a:xfrm>
              <a:off x="2401154" y="262818"/>
              <a:ext cx="1788918" cy="1629002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Oval 36"/>
            <p:cNvSpPr/>
            <p:nvPr/>
          </p:nvSpPr>
          <p:spPr>
            <a:xfrm>
              <a:off x="3222985" y="1021734"/>
              <a:ext cx="167846" cy="111068"/>
            </a:xfrm>
            <a:prstGeom prst="ellipse">
              <a:avLst/>
            </a:prstGeom>
            <a:scene3d>
              <a:camera prst="isometricRightUp"/>
              <a:lightRig rig="threePt" dir="t"/>
            </a:scene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Rectangle 7"/>
            <p:cNvSpPr/>
            <p:nvPr/>
          </p:nvSpPr>
          <p:spPr>
            <a:xfrm>
              <a:off x="264145" y="262553"/>
              <a:ext cx="1789553" cy="1629267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13" name="Straight Connector 18"/>
            <p:cNvCxnSpPr/>
            <p:nvPr/>
          </p:nvCxnSpPr>
          <p:spPr>
            <a:xfrm>
              <a:off x="1158922" y="1077240"/>
              <a:ext cx="383431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21"/>
            <p:cNvCxnSpPr/>
            <p:nvPr/>
          </p:nvCxnSpPr>
          <p:spPr>
            <a:xfrm flipV="1">
              <a:off x="4993234" y="702786"/>
              <a:ext cx="0" cy="37450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22"/>
            <p:cNvCxnSpPr/>
            <p:nvPr/>
          </p:nvCxnSpPr>
          <p:spPr>
            <a:xfrm flipH="1">
              <a:off x="1158922" y="708482"/>
              <a:ext cx="3834312" cy="83158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33"/>
            <p:cNvCxnSpPr/>
            <p:nvPr/>
          </p:nvCxnSpPr>
          <p:spPr>
            <a:xfrm>
              <a:off x="1158922" y="1077240"/>
              <a:ext cx="0" cy="1240769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24"/>
            <p:cNvCxnSpPr/>
            <p:nvPr/>
          </p:nvCxnSpPr>
          <p:spPr>
            <a:xfrm>
              <a:off x="1158922" y="1073488"/>
              <a:ext cx="0" cy="46651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35"/>
            <p:cNvCxnSpPr/>
            <p:nvPr/>
          </p:nvCxnSpPr>
          <p:spPr>
            <a:xfrm>
              <a:off x="3301264" y="1077240"/>
              <a:ext cx="0" cy="124045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37"/>
            <p:cNvCxnSpPr/>
            <p:nvPr/>
          </p:nvCxnSpPr>
          <p:spPr>
            <a:xfrm>
              <a:off x="4993234" y="1073438"/>
              <a:ext cx="0" cy="1248382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38"/>
            <p:cNvCxnSpPr/>
            <p:nvPr/>
          </p:nvCxnSpPr>
          <p:spPr>
            <a:xfrm>
              <a:off x="1158922" y="2317584"/>
              <a:ext cx="2142342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39"/>
            <p:cNvCxnSpPr/>
            <p:nvPr/>
          </p:nvCxnSpPr>
          <p:spPr>
            <a:xfrm>
              <a:off x="3315543" y="2317478"/>
              <a:ext cx="1667697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 Box 41"/>
            <p:cNvSpPr txBox="1"/>
            <p:nvPr/>
          </p:nvSpPr>
          <p:spPr>
            <a:xfrm>
              <a:off x="34890" y="36046"/>
              <a:ext cx="1209573" cy="285302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Plano de imagen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 Box 41"/>
            <p:cNvSpPr txBox="1"/>
            <p:nvPr/>
          </p:nvSpPr>
          <p:spPr>
            <a:xfrm>
              <a:off x="2075256" y="36013"/>
              <a:ext cx="1334506" cy="28511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Plano de pinhole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4" name="Text Box 41"/>
            <p:cNvSpPr txBox="1"/>
            <p:nvPr/>
          </p:nvSpPr>
          <p:spPr>
            <a:xfrm>
              <a:off x="3943619" y="1115510"/>
              <a:ext cx="934846" cy="28448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Eje óptico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 Box 41"/>
                <p:cNvSpPr txBox="1"/>
                <p:nvPr/>
              </p:nvSpPr>
              <p:spPr>
                <a:xfrm>
                  <a:off x="2016115" y="2018665"/>
                  <a:ext cx="258911" cy="283845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6115" y="2018665"/>
                  <a:ext cx="258911" cy="283845"/>
                </a:xfrm>
                <a:prstGeom prst="rect">
                  <a:avLst/>
                </a:prstGeom>
                <a:blipFill>
                  <a:blip r:embed="rId7"/>
                  <a:stretch>
                    <a:fillRect b="-4255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 Box 41"/>
                <p:cNvSpPr txBox="1"/>
                <p:nvPr/>
              </p:nvSpPr>
              <p:spPr>
                <a:xfrm>
                  <a:off x="4100947" y="2019300"/>
                  <a:ext cx="258445" cy="283210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𝑍</m:t>
                        </m:r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0947" y="2019300"/>
                  <a:ext cx="258445" cy="28321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 Box 41"/>
                <p:cNvSpPr txBox="1"/>
                <p:nvPr/>
              </p:nvSpPr>
              <p:spPr>
                <a:xfrm>
                  <a:off x="860313" y="1182182"/>
                  <a:ext cx="257810" cy="282575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0313" y="1182182"/>
                  <a:ext cx="257810" cy="28257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 Box 41"/>
                <p:cNvSpPr txBox="1"/>
                <p:nvPr/>
              </p:nvSpPr>
              <p:spPr>
                <a:xfrm>
                  <a:off x="4693478" y="779847"/>
                  <a:ext cx="257175" cy="281940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𝑋</m:t>
                        </m:r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3478" y="779847"/>
                  <a:ext cx="257175" cy="28194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 Box 41"/>
            <p:cNvSpPr txBox="1"/>
            <p:nvPr/>
          </p:nvSpPr>
          <p:spPr>
            <a:xfrm>
              <a:off x="4135862" y="112225"/>
              <a:ext cx="857372" cy="590569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Superficie 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visible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655359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17</a:t>
            </a:fld>
            <a:endParaRPr lang="es-ES"/>
          </a:p>
        </p:txBody>
      </p:sp>
      <p:sp>
        <p:nvSpPr>
          <p:cNvPr id="10" name="3 Rectángulo"/>
          <p:cNvSpPr/>
          <p:nvPr/>
        </p:nvSpPr>
        <p:spPr>
          <a:xfrm>
            <a:off x="1" y="5696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Desarrollo del proyecto</a:t>
            </a:r>
            <a:endParaRPr lang="es-E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2388170154"/>
              </p:ext>
            </p:extLst>
          </p:nvPr>
        </p:nvGraphicFramePr>
        <p:xfrm>
          <a:off x="1" y="685800"/>
          <a:ext cx="8915400" cy="2197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0" name="Canvas 34"/>
          <p:cNvGrpSpPr/>
          <p:nvPr/>
        </p:nvGrpSpPr>
        <p:grpSpPr>
          <a:xfrm>
            <a:off x="838200" y="3048000"/>
            <a:ext cx="4993005" cy="2569210"/>
            <a:chOff x="0" y="0"/>
            <a:chExt cx="4993005" cy="2569210"/>
          </a:xfrm>
        </p:grpSpPr>
        <p:sp>
          <p:nvSpPr>
            <p:cNvPr id="31" name="Rectángulo 30"/>
            <p:cNvSpPr/>
            <p:nvPr/>
          </p:nvSpPr>
          <p:spPr>
            <a:xfrm>
              <a:off x="0" y="0"/>
              <a:ext cx="4993005" cy="2569210"/>
            </a:xfrm>
            <a:prstGeom prst="rect">
              <a:avLst/>
            </a:prstGeom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 Box 41"/>
                <p:cNvSpPr txBox="1"/>
                <p:nvPr/>
              </p:nvSpPr>
              <p:spPr>
                <a:xfrm>
                  <a:off x="2100596" y="2080182"/>
                  <a:ext cx="257810" cy="319405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723" tIns="45861" rIns="91723" bIns="4586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0596" y="2080182"/>
                  <a:ext cx="257810" cy="319405"/>
                </a:xfrm>
                <a:prstGeom prst="rect">
                  <a:avLst/>
                </a:prstGeom>
                <a:blipFill>
                  <a:blip r:embed="rId7"/>
                  <a:stretch>
                    <a:fillRect r="-7143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ectangle 1"/>
            <p:cNvSpPr/>
            <p:nvPr/>
          </p:nvSpPr>
          <p:spPr>
            <a:xfrm>
              <a:off x="1922037" y="263696"/>
              <a:ext cx="1794895" cy="1634445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723" tIns="45861" rIns="91723" bIns="458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34" name="Straight Connector 14"/>
            <p:cNvCxnSpPr/>
            <p:nvPr/>
          </p:nvCxnSpPr>
          <p:spPr>
            <a:xfrm>
              <a:off x="949647" y="1080841"/>
              <a:ext cx="0" cy="1244914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16"/>
            <p:cNvCxnSpPr/>
            <p:nvPr/>
          </p:nvCxnSpPr>
          <p:spPr>
            <a:xfrm>
              <a:off x="2825153" y="1080839"/>
              <a:ext cx="0" cy="1244593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 Box 23"/>
            <p:cNvSpPr txBox="1"/>
            <p:nvPr/>
          </p:nvSpPr>
          <p:spPr>
            <a:xfrm>
              <a:off x="1719864" y="1688"/>
              <a:ext cx="1213614" cy="28625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723" tIns="45861" rIns="91723" bIns="4586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Plano de imagen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 Box 41"/>
            <p:cNvSpPr txBox="1"/>
            <p:nvPr/>
          </p:nvSpPr>
          <p:spPr>
            <a:xfrm>
              <a:off x="3762785" y="1038266"/>
              <a:ext cx="844788" cy="285431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723" tIns="45861" rIns="91723" bIns="4586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Eje óptico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 Box 41"/>
                <p:cNvSpPr txBox="1"/>
                <p:nvPr/>
              </p:nvSpPr>
              <p:spPr>
                <a:xfrm>
                  <a:off x="1785909" y="2262975"/>
                  <a:ext cx="259776" cy="284793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723" tIns="45861" rIns="91723" bIns="4586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909" y="2262975"/>
                  <a:ext cx="259776" cy="284793"/>
                </a:xfrm>
                <a:prstGeom prst="rect">
                  <a:avLst/>
                </a:prstGeom>
                <a:blipFill>
                  <a:blip r:embed="rId8"/>
                  <a:stretch>
                    <a:fillRect b="-4255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 Box 41"/>
                <p:cNvSpPr txBox="1"/>
                <p:nvPr/>
              </p:nvSpPr>
              <p:spPr>
                <a:xfrm>
                  <a:off x="2892474" y="448647"/>
                  <a:ext cx="258671" cy="283519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723" tIns="45861" rIns="91723" bIns="4586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9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2474" y="448647"/>
                  <a:ext cx="258671" cy="2835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 Box 41"/>
                <p:cNvSpPr txBox="1"/>
                <p:nvPr/>
              </p:nvSpPr>
              <p:spPr>
                <a:xfrm>
                  <a:off x="4369043" y="141296"/>
                  <a:ext cx="258034" cy="282882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723" tIns="45861" rIns="91723" bIns="4586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𝑋</m:t>
                        </m:r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0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9043" y="141296"/>
                  <a:ext cx="258034" cy="28288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1" name="Straight Arrow Connector 19"/>
            <p:cNvCxnSpPr/>
            <p:nvPr/>
          </p:nvCxnSpPr>
          <p:spPr>
            <a:xfrm>
              <a:off x="949650" y="2324993"/>
              <a:ext cx="1875506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 Box 41"/>
            <p:cNvSpPr txBox="1"/>
            <p:nvPr/>
          </p:nvSpPr>
          <p:spPr>
            <a:xfrm>
              <a:off x="4027542" y="509656"/>
              <a:ext cx="881327" cy="550061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723" tIns="45861" rIns="91723" bIns="4586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Superficie 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visible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43" name="Straight Connector 48"/>
            <p:cNvCxnSpPr/>
            <p:nvPr/>
          </p:nvCxnSpPr>
          <p:spPr>
            <a:xfrm flipV="1">
              <a:off x="949650" y="418897"/>
              <a:ext cx="3731588" cy="6617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Flowchart: Connector 49"/>
            <p:cNvSpPr/>
            <p:nvPr/>
          </p:nvSpPr>
          <p:spPr>
            <a:xfrm>
              <a:off x="4647007" y="392498"/>
              <a:ext cx="47729" cy="47729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723" tIns="45861" rIns="91723" bIns="458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45" name="Straight Arrow Connector 51"/>
            <p:cNvCxnSpPr/>
            <p:nvPr/>
          </p:nvCxnSpPr>
          <p:spPr>
            <a:xfrm>
              <a:off x="949110" y="1080487"/>
              <a:ext cx="94311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Flowchart: Connector 52"/>
            <p:cNvSpPr/>
            <p:nvPr/>
          </p:nvSpPr>
          <p:spPr>
            <a:xfrm>
              <a:off x="3096043" y="672333"/>
              <a:ext cx="47147" cy="47147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723" tIns="45861" rIns="91723" bIns="458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47" name="Straight Arrow Connector 54"/>
            <p:cNvCxnSpPr/>
            <p:nvPr/>
          </p:nvCxnSpPr>
          <p:spPr>
            <a:xfrm flipV="1">
              <a:off x="949129" y="227716"/>
              <a:ext cx="0" cy="8528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56"/>
            <p:cNvCxnSpPr/>
            <p:nvPr/>
          </p:nvCxnSpPr>
          <p:spPr>
            <a:xfrm flipV="1">
              <a:off x="949073" y="478514"/>
              <a:ext cx="594540" cy="6021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Text Box 41"/>
            <p:cNvSpPr txBox="1"/>
            <p:nvPr/>
          </p:nvSpPr>
          <p:spPr>
            <a:xfrm>
              <a:off x="6804" y="523824"/>
              <a:ext cx="881139" cy="594946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723" tIns="45861" rIns="91723" bIns="4586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Centro de 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proyección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 Box 41"/>
                <p:cNvSpPr txBox="1"/>
                <p:nvPr/>
              </p:nvSpPr>
              <p:spPr>
                <a:xfrm>
                  <a:off x="640395" y="1080759"/>
                  <a:ext cx="258034" cy="335067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723" tIns="45861" rIns="91723" bIns="4586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1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𝑂</m:t>
                                </m:r>
                              </m:e>
                              <m:sub>
                                <m:r>
                                  <a:rPr lang="en-US" sz="1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395" y="1080759"/>
                  <a:ext cx="258034" cy="335067"/>
                </a:xfrm>
                <a:prstGeom prst="rect">
                  <a:avLst/>
                </a:prstGeom>
                <a:blipFill>
                  <a:blip r:embed="rId11"/>
                  <a:stretch>
                    <a:fillRect r="-4762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Arrow Connector 62"/>
            <p:cNvCxnSpPr/>
            <p:nvPr/>
          </p:nvCxnSpPr>
          <p:spPr>
            <a:xfrm flipH="1">
              <a:off x="2174645" y="48815"/>
              <a:ext cx="1279359" cy="7269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63"/>
            <p:cNvCxnSpPr/>
            <p:nvPr/>
          </p:nvCxnSpPr>
          <p:spPr>
            <a:xfrm>
              <a:off x="3453862" y="48593"/>
              <a:ext cx="0" cy="13383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 Box 41"/>
                <p:cNvSpPr txBox="1"/>
                <p:nvPr/>
              </p:nvSpPr>
              <p:spPr>
                <a:xfrm>
                  <a:off x="1189539" y="185286"/>
                  <a:ext cx="259715" cy="284480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723" tIns="45861" rIns="91723" bIns="4586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3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9539" y="185286"/>
                  <a:ext cx="259715" cy="284480"/>
                </a:xfrm>
                <a:prstGeom prst="rect">
                  <a:avLst/>
                </a:prstGeom>
                <a:blipFill>
                  <a:blip r:embed="rId12"/>
                  <a:stretch>
                    <a:fillRect r="-4762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 Box 41"/>
                <p:cNvSpPr txBox="1"/>
                <p:nvPr/>
              </p:nvSpPr>
              <p:spPr>
                <a:xfrm>
                  <a:off x="608130" y="63718"/>
                  <a:ext cx="259715" cy="284480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723" tIns="45861" rIns="91723" bIns="4586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4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130" y="63718"/>
                  <a:ext cx="259715" cy="28448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 Box 41"/>
                <p:cNvSpPr txBox="1"/>
                <p:nvPr/>
              </p:nvSpPr>
              <p:spPr>
                <a:xfrm>
                  <a:off x="1617669" y="1131364"/>
                  <a:ext cx="259715" cy="284480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723" tIns="45861" rIns="91723" bIns="4586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:r>
                    <a:rPr lang="en-US" sz="1200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 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5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7669" y="1131364"/>
                  <a:ext cx="259715" cy="284480"/>
                </a:xfrm>
                <a:prstGeom prst="rect">
                  <a:avLst/>
                </a:prstGeom>
                <a:blipFill>
                  <a:blip r:embed="rId14"/>
                  <a:stretch>
                    <a:fillRect r="-2381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Straight Connector 68"/>
            <p:cNvCxnSpPr/>
            <p:nvPr/>
          </p:nvCxnSpPr>
          <p:spPr>
            <a:xfrm>
              <a:off x="949613" y="1080447"/>
              <a:ext cx="386023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 Box 41"/>
                <p:cNvSpPr txBox="1"/>
                <p:nvPr/>
              </p:nvSpPr>
              <p:spPr>
                <a:xfrm>
                  <a:off x="1897804" y="555274"/>
                  <a:ext cx="259080" cy="283845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723" tIns="45861" rIns="91723" bIns="4586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7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7804" y="555274"/>
                  <a:ext cx="259080" cy="28384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 Box 41"/>
                <p:cNvSpPr txBox="1"/>
                <p:nvPr/>
              </p:nvSpPr>
              <p:spPr>
                <a:xfrm>
                  <a:off x="3488753" y="1205396"/>
                  <a:ext cx="258445" cy="283210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723" tIns="45861" rIns="91723" bIns="4586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8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8753" y="1205396"/>
                  <a:ext cx="258445" cy="2832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9" name="Straight Arrow Connector 72"/>
            <p:cNvCxnSpPr/>
            <p:nvPr/>
          </p:nvCxnSpPr>
          <p:spPr>
            <a:xfrm flipV="1">
              <a:off x="4244296" y="1781230"/>
              <a:ext cx="0" cy="2441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Arrow Connector 73"/>
            <p:cNvCxnSpPr/>
            <p:nvPr/>
          </p:nvCxnSpPr>
          <p:spPr>
            <a:xfrm flipV="1">
              <a:off x="4251198" y="1898140"/>
              <a:ext cx="201010" cy="1323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Arrow Connector 74"/>
            <p:cNvCxnSpPr/>
            <p:nvPr/>
          </p:nvCxnSpPr>
          <p:spPr>
            <a:xfrm>
              <a:off x="4243978" y="2025003"/>
              <a:ext cx="180027" cy="1632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 Box 41"/>
                <p:cNvSpPr txBox="1"/>
                <p:nvPr/>
              </p:nvSpPr>
              <p:spPr>
                <a:xfrm>
                  <a:off x="3848247" y="1888623"/>
                  <a:ext cx="328038" cy="334645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723" tIns="45861" rIns="91723" bIns="4586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1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𝑂</m:t>
                                </m:r>
                              </m:e>
                              <m:sub>
                                <m:r>
                                  <a:rPr lang="en-US" sz="1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2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8247" y="1888623"/>
                  <a:ext cx="328038" cy="33464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 Box 41"/>
                <p:cNvSpPr txBox="1"/>
                <p:nvPr/>
              </p:nvSpPr>
              <p:spPr>
                <a:xfrm>
                  <a:off x="4409541" y="2075880"/>
                  <a:ext cx="259080" cy="283845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723" tIns="45861" rIns="91723" bIns="4586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:r>
                    <a:rPr lang="en-US" sz="1200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 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3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9541" y="2075880"/>
                  <a:ext cx="259080" cy="283845"/>
                </a:xfrm>
                <a:prstGeom prst="rect">
                  <a:avLst/>
                </a:prstGeom>
                <a:blipFill>
                  <a:blip r:embed="rId18"/>
                  <a:stretch>
                    <a:fillRect r="-4762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 Box 41"/>
                <p:cNvSpPr txBox="1"/>
                <p:nvPr/>
              </p:nvSpPr>
              <p:spPr>
                <a:xfrm>
                  <a:off x="4448432" y="1715704"/>
                  <a:ext cx="283554" cy="283845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723" tIns="45861" rIns="91723" bIns="4586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4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8432" y="1715704"/>
                  <a:ext cx="283554" cy="283845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 Box 41"/>
                <p:cNvSpPr txBox="1"/>
                <p:nvPr/>
              </p:nvSpPr>
              <p:spPr>
                <a:xfrm>
                  <a:off x="3950576" y="1542774"/>
                  <a:ext cx="259080" cy="283845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723" tIns="45861" rIns="91723" bIns="4586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5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50576" y="1542774"/>
                  <a:ext cx="259080" cy="283845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6" name="Straight Connector 79"/>
            <p:cNvCxnSpPr/>
            <p:nvPr/>
          </p:nvCxnSpPr>
          <p:spPr>
            <a:xfrm>
              <a:off x="3285925" y="138144"/>
              <a:ext cx="0" cy="134528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81"/>
            <p:cNvCxnSpPr/>
            <p:nvPr/>
          </p:nvCxnSpPr>
          <p:spPr>
            <a:xfrm>
              <a:off x="3369944" y="87545"/>
              <a:ext cx="0" cy="134493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82"/>
            <p:cNvCxnSpPr/>
            <p:nvPr/>
          </p:nvCxnSpPr>
          <p:spPr>
            <a:xfrm flipV="1">
              <a:off x="2180746" y="215809"/>
              <a:ext cx="1269692" cy="728117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83"/>
            <p:cNvCxnSpPr/>
            <p:nvPr/>
          </p:nvCxnSpPr>
          <p:spPr>
            <a:xfrm flipV="1">
              <a:off x="2184561" y="130252"/>
              <a:ext cx="1269365" cy="72771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84"/>
            <p:cNvCxnSpPr/>
            <p:nvPr/>
          </p:nvCxnSpPr>
          <p:spPr>
            <a:xfrm flipV="1">
              <a:off x="2177856" y="389701"/>
              <a:ext cx="1269365" cy="72771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85"/>
            <p:cNvCxnSpPr/>
            <p:nvPr/>
          </p:nvCxnSpPr>
          <p:spPr>
            <a:xfrm flipV="1">
              <a:off x="2178377" y="304611"/>
              <a:ext cx="1268730" cy="72707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86"/>
            <p:cNvCxnSpPr/>
            <p:nvPr/>
          </p:nvCxnSpPr>
          <p:spPr>
            <a:xfrm>
              <a:off x="3116602" y="242564"/>
              <a:ext cx="0" cy="134493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87"/>
            <p:cNvCxnSpPr/>
            <p:nvPr/>
          </p:nvCxnSpPr>
          <p:spPr>
            <a:xfrm>
              <a:off x="3200422" y="191764"/>
              <a:ext cx="0" cy="134429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88"/>
            <p:cNvCxnSpPr/>
            <p:nvPr/>
          </p:nvCxnSpPr>
          <p:spPr>
            <a:xfrm>
              <a:off x="2947285" y="334238"/>
              <a:ext cx="0" cy="134493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89"/>
            <p:cNvCxnSpPr/>
            <p:nvPr/>
          </p:nvCxnSpPr>
          <p:spPr>
            <a:xfrm>
              <a:off x="3031105" y="286727"/>
              <a:ext cx="0" cy="134429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90"/>
            <p:cNvCxnSpPr/>
            <p:nvPr/>
          </p:nvCxnSpPr>
          <p:spPr>
            <a:xfrm>
              <a:off x="2777740" y="438378"/>
              <a:ext cx="0" cy="134429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91"/>
            <p:cNvCxnSpPr/>
            <p:nvPr/>
          </p:nvCxnSpPr>
          <p:spPr>
            <a:xfrm>
              <a:off x="2861560" y="387578"/>
              <a:ext cx="0" cy="134366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92"/>
            <p:cNvCxnSpPr/>
            <p:nvPr/>
          </p:nvCxnSpPr>
          <p:spPr>
            <a:xfrm>
              <a:off x="2692247" y="484426"/>
              <a:ext cx="0" cy="134429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Connector 93"/>
            <p:cNvCxnSpPr/>
            <p:nvPr/>
          </p:nvCxnSpPr>
          <p:spPr>
            <a:xfrm>
              <a:off x="2523337" y="576501"/>
              <a:ext cx="0" cy="134429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94"/>
            <p:cNvCxnSpPr/>
            <p:nvPr/>
          </p:nvCxnSpPr>
          <p:spPr>
            <a:xfrm>
              <a:off x="2607157" y="528876"/>
              <a:ext cx="0" cy="134366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95"/>
            <p:cNvCxnSpPr/>
            <p:nvPr/>
          </p:nvCxnSpPr>
          <p:spPr>
            <a:xfrm>
              <a:off x="2353792" y="680641"/>
              <a:ext cx="0" cy="134366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Connector 96"/>
            <p:cNvCxnSpPr/>
            <p:nvPr/>
          </p:nvCxnSpPr>
          <p:spPr>
            <a:xfrm>
              <a:off x="2437612" y="629841"/>
              <a:ext cx="0" cy="134302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Connector 97"/>
            <p:cNvCxnSpPr/>
            <p:nvPr/>
          </p:nvCxnSpPr>
          <p:spPr>
            <a:xfrm>
              <a:off x="2184574" y="764668"/>
              <a:ext cx="0" cy="1441449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Connector 98"/>
            <p:cNvCxnSpPr/>
            <p:nvPr/>
          </p:nvCxnSpPr>
          <p:spPr>
            <a:xfrm>
              <a:off x="2268390" y="713870"/>
              <a:ext cx="0" cy="1465053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Connector 99"/>
            <p:cNvCxnSpPr/>
            <p:nvPr/>
          </p:nvCxnSpPr>
          <p:spPr>
            <a:xfrm flipV="1">
              <a:off x="2184470" y="558175"/>
              <a:ext cx="1269365" cy="72771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Connector 100"/>
            <p:cNvCxnSpPr/>
            <p:nvPr/>
          </p:nvCxnSpPr>
          <p:spPr>
            <a:xfrm flipV="1">
              <a:off x="2188280" y="473085"/>
              <a:ext cx="1268730" cy="72707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Connector 101"/>
            <p:cNvCxnSpPr/>
            <p:nvPr/>
          </p:nvCxnSpPr>
          <p:spPr>
            <a:xfrm flipV="1">
              <a:off x="2178120" y="732165"/>
              <a:ext cx="1268730" cy="72707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Connector 102"/>
            <p:cNvCxnSpPr/>
            <p:nvPr/>
          </p:nvCxnSpPr>
          <p:spPr>
            <a:xfrm flipV="1">
              <a:off x="2181930" y="647075"/>
              <a:ext cx="1268095" cy="72644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Connector 106"/>
            <p:cNvCxnSpPr/>
            <p:nvPr/>
          </p:nvCxnSpPr>
          <p:spPr>
            <a:xfrm flipV="1">
              <a:off x="2178960" y="902749"/>
              <a:ext cx="1268730" cy="72707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Connector 107"/>
            <p:cNvCxnSpPr/>
            <p:nvPr/>
          </p:nvCxnSpPr>
          <p:spPr>
            <a:xfrm flipV="1">
              <a:off x="2176306" y="817659"/>
              <a:ext cx="1268095" cy="72644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Connector 108"/>
            <p:cNvCxnSpPr/>
            <p:nvPr/>
          </p:nvCxnSpPr>
          <p:spPr>
            <a:xfrm flipV="1">
              <a:off x="2182021" y="1071024"/>
              <a:ext cx="1268730" cy="72707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Straight Connector 109"/>
            <p:cNvCxnSpPr/>
            <p:nvPr/>
          </p:nvCxnSpPr>
          <p:spPr>
            <a:xfrm flipV="1">
              <a:off x="2185831" y="985934"/>
              <a:ext cx="1268095" cy="72644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Connector 110"/>
            <p:cNvCxnSpPr/>
            <p:nvPr/>
          </p:nvCxnSpPr>
          <p:spPr>
            <a:xfrm flipV="1">
              <a:off x="2178960" y="1245014"/>
              <a:ext cx="1268095" cy="72644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Straight Connector 111"/>
            <p:cNvCxnSpPr/>
            <p:nvPr/>
          </p:nvCxnSpPr>
          <p:spPr>
            <a:xfrm flipV="1">
              <a:off x="2179481" y="1159924"/>
              <a:ext cx="1267460" cy="72580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Straight Connector 112"/>
            <p:cNvCxnSpPr/>
            <p:nvPr/>
          </p:nvCxnSpPr>
          <p:spPr>
            <a:xfrm flipV="1">
              <a:off x="2076946" y="1331075"/>
              <a:ext cx="1368236" cy="78351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113"/>
            <p:cNvCxnSpPr/>
            <p:nvPr/>
          </p:nvCxnSpPr>
          <p:spPr>
            <a:xfrm>
              <a:off x="2124578" y="2039553"/>
              <a:ext cx="0" cy="108881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Connector 114"/>
            <p:cNvCxnSpPr/>
            <p:nvPr/>
          </p:nvCxnSpPr>
          <p:spPr>
            <a:xfrm flipV="1">
              <a:off x="2174482" y="2117736"/>
              <a:ext cx="90617" cy="51873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Connector 115"/>
            <p:cNvCxnSpPr/>
            <p:nvPr/>
          </p:nvCxnSpPr>
          <p:spPr>
            <a:xfrm flipV="1">
              <a:off x="2069407" y="1395924"/>
              <a:ext cx="1367790" cy="78295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 Box 41"/>
                <p:cNvSpPr txBox="1"/>
                <p:nvPr/>
              </p:nvSpPr>
              <p:spPr>
                <a:xfrm>
                  <a:off x="1791178" y="1957741"/>
                  <a:ext cx="258445" cy="319635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723" tIns="45861" rIns="91723" bIns="4586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9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1178" y="1957741"/>
                  <a:ext cx="258445" cy="319635"/>
                </a:xfrm>
                <a:prstGeom prst="rect">
                  <a:avLst/>
                </a:prstGeom>
                <a:blipFill>
                  <a:blip r:embed="rId21"/>
                  <a:stretch>
                    <a:fillRect r="-9302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uadroTexto 1"/>
              <p:cNvSpPr txBox="1"/>
              <p:nvPr/>
            </p:nvSpPr>
            <p:spPr>
              <a:xfrm>
                <a:off x="6007125" y="2471204"/>
                <a:ext cx="2819400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s-EC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istema </a:t>
                </a:r>
                <a:r>
                  <a:rPr lang="es-EC" dirty="0">
                    <a:latin typeface="Arial" panose="020B0604020202020204" pitchFamily="34" charset="0"/>
                    <a:cs typeface="Arial" panose="020B0604020202020204" pitchFamily="34" charset="0"/>
                  </a:rPr>
                  <a:t>de coordenadas de la cámara (unidades métricas) 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s-EC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s-EC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s-EC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s-EC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s-EC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s-EC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istema </a:t>
                </a:r>
                <a:r>
                  <a:rPr lang="es-EC" dirty="0">
                    <a:latin typeface="Arial" panose="020B0604020202020204" pitchFamily="34" charset="0"/>
                    <a:cs typeface="Arial" panose="020B0604020202020204" pitchFamily="34" charset="0"/>
                  </a:rPr>
                  <a:t>de coordenadas de la imagen (unidades de pixel) 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C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s-EC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s-EC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Sistema </a:t>
                </a:r>
                <a:r>
                  <a:rPr lang="es-EC" dirty="0">
                    <a:latin typeface="Arial" panose="020B0604020202020204" pitchFamily="34" charset="0"/>
                    <a:cs typeface="Arial" panose="020B0604020202020204" pitchFamily="34" charset="0"/>
                  </a:rPr>
                  <a:t>de coordenadas externo o del mundo (unidades métricas) 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s-EC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s-EC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s-EC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C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Cuadro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7125" y="2471204"/>
                <a:ext cx="2819400" cy="3416320"/>
              </a:xfrm>
              <a:prstGeom prst="rect">
                <a:avLst/>
              </a:prstGeom>
              <a:blipFill>
                <a:blip r:embed="rId22"/>
                <a:stretch>
                  <a:fillRect l="-1728" t="-891" r="-216" b="-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151215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18</a:t>
            </a:fld>
            <a:endParaRPr lang="es-ES"/>
          </a:p>
        </p:txBody>
      </p:sp>
      <p:sp>
        <p:nvSpPr>
          <p:cNvPr id="10" name="3 Rectángulo"/>
          <p:cNvSpPr/>
          <p:nvPr/>
        </p:nvSpPr>
        <p:spPr>
          <a:xfrm>
            <a:off x="1" y="5696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Desarrollo del proyecto</a:t>
            </a:r>
            <a:endParaRPr lang="es-E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102" name="4 Diagrama"/>
          <p:cNvGraphicFramePr/>
          <p:nvPr>
            <p:extLst>
              <p:ext uri="{D42A27DB-BD31-4B8C-83A1-F6EECF244321}">
                <p14:modId xmlns:p14="http://schemas.microsoft.com/office/powerpoint/2010/main" val="1946655449"/>
              </p:ext>
            </p:extLst>
          </p:nvPr>
        </p:nvGraphicFramePr>
        <p:xfrm>
          <a:off x="1" y="685800"/>
          <a:ext cx="89154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105308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graphicEl>
                                              <a:dgm id="{8F807038-4128-463B-8DBB-FB85E1275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">
                                            <p:graphicEl>
                                              <a:dgm id="{8F807038-4128-463B-8DBB-FB85E1275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">
                                            <p:graphicEl>
                                              <a:dgm id="{8F807038-4128-463B-8DBB-FB85E1275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">
                                            <p:graphicEl>
                                              <a:dgm id="{8F807038-4128-463B-8DBB-FB85E12752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graphicEl>
                                              <a:dgm id="{3E5F459F-43E7-4C7E-93CB-EECFD5D695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">
                                            <p:graphicEl>
                                              <a:dgm id="{3E5F459F-43E7-4C7E-93CB-EECFD5D695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">
                                            <p:graphicEl>
                                              <a:dgm id="{3E5F459F-43E7-4C7E-93CB-EECFD5D695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">
                                            <p:graphicEl>
                                              <a:dgm id="{3E5F459F-43E7-4C7E-93CB-EECFD5D695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graphicEl>
                                              <a:dgm id="{C6E22AB8-A334-4955-8E13-5251EEFC53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">
                                            <p:graphicEl>
                                              <a:dgm id="{C6E22AB8-A334-4955-8E13-5251EEFC53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">
                                            <p:graphicEl>
                                              <a:dgm id="{C6E22AB8-A334-4955-8E13-5251EEFC53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">
                                            <p:graphicEl>
                                              <a:dgm id="{C6E22AB8-A334-4955-8E13-5251EEFC53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graphicEl>
                                              <a:dgm id="{E8D1B207-CFFA-4807-8620-549E333AB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">
                                            <p:graphicEl>
                                              <a:dgm id="{E8D1B207-CFFA-4807-8620-549E333AB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">
                                            <p:graphicEl>
                                              <a:dgm id="{E8D1B207-CFFA-4807-8620-549E333AB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">
                                            <p:graphicEl>
                                              <a:dgm id="{E8D1B207-CFFA-4807-8620-549E333AB2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graphicEl>
                                              <a:dgm id="{C3590753-FA4E-421A-99A3-21EC1F8A49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">
                                            <p:graphicEl>
                                              <a:dgm id="{C3590753-FA4E-421A-99A3-21EC1F8A49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">
                                            <p:graphicEl>
                                              <a:dgm id="{C3590753-FA4E-421A-99A3-21EC1F8A49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">
                                            <p:graphicEl>
                                              <a:dgm id="{C3590753-FA4E-421A-99A3-21EC1F8A49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graphicEl>
                                              <a:dgm id="{6D6A15C0-3ADD-4440-A262-2F4FDF5F81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">
                                            <p:graphicEl>
                                              <a:dgm id="{6D6A15C0-3ADD-4440-A262-2F4FDF5F81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">
                                            <p:graphicEl>
                                              <a:dgm id="{6D6A15C0-3ADD-4440-A262-2F4FDF5F81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">
                                            <p:graphicEl>
                                              <a:dgm id="{6D6A15C0-3ADD-4440-A262-2F4FDF5F81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2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19</a:t>
            </a:fld>
            <a:endParaRPr lang="es-ES"/>
          </a:p>
        </p:txBody>
      </p:sp>
      <p:sp>
        <p:nvSpPr>
          <p:cNvPr id="10" name="3 Rectángulo"/>
          <p:cNvSpPr/>
          <p:nvPr/>
        </p:nvSpPr>
        <p:spPr>
          <a:xfrm>
            <a:off x="1" y="5696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Desarrollo del proyecto</a:t>
            </a:r>
            <a:endParaRPr lang="es-E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102" name="4 Diagrama"/>
          <p:cNvGraphicFramePr/>
          <p:nvPr>
            <p:extLst>
              <p:ext uri="{D42A27DB-BD31-4B8C-83A1-F6EECF244321}">
                <p14:modId xmlns:p14="http://schemas.microsoft.com/office/powerpoint/2010/main" val="1635117401"/>
              </p:ext>
            </p:extLst>
          </p:nvPr>
        </p:nvGraphicFramePr>
        <p:xfrm>
          <a:off x="1" y="685800"/>
          <a:ext cx="8915400" cy="251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1909022" y="3075756"/>
                <a:ext cx="1976823" cy="9727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9022" y="3075756"/>
                <a:ext cx="1976823" cy="97270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4753823" y="3075756"/>
                <a:ext cx="3120020" cy="9727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]=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  <m:r>
                            <a:rPr lang="en-US">
                              <a:latin typeface="Cambria Math" panose="02040503050406030204" pitchFamily="18" charset="0"/>
                            </a:rPr>
                            <m:t>  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3823" y="3075756"/>
                <a:ext cx="3120020" cy="97270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/>
              <p:cNvSpPr/>
              <p:nvPr/>
            </p:nvSpPr>
            <p:spPr>
              <a:xfrm>
                <a:off x="4191000" y="4191000"/>
                <a:ext cx="1074845" cy="14423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4191000"/>
                <a:ext cx="1074845" cy="14423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77421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2" grpId="0">
        <p:bldSub>
          <a:bldDgm bld="one"/>
        </p:bldSub>
      </p:bldGraphic>
      <p:bldP spid="4" grpId="0"/>
      <p:bldP spid="8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5 Diagrama"/>
          <p:cNvGraphicFramePr/>
          <p:nvPr>
            <p:extLst>
              <p:ext uri="{D42A27DB-BD31-4B8C-83A1-F6EECF244321}">
                <p14:modId xmlns:p14="http://schemas.microsoft.com/office/powerpoint/2010/main" val="668513562"/>
              </p:ext>
            </p:extLst>
          </p:nvPr>
        </p:nvGraphicFramePr>
        <p:xfrm>
          <a:off x="228600" y="762000"/>
          <a:ext cx="84582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9838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A1C3EC-9FDA-40DC-AD9D-4B78A8DDA8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8BC2022-0B33-4F44-87DF-B9C426C23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C3DDF9-8D78-42AC-8AD1-4E929A97D4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DB687E-6F14-4652-B35A-51688E08C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BAF606-1EF3-453E-96E5-3F9D63C26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54035E-4A66-4BC7-8D5F-153821E06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6745A1-9F11-4A6F-89F7-2867D588AB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2F8235-6821-4773-91C1-2D7DF878C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3FC4B2-923F-4FD7-9840-FCE7157190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BC183C-742C-43A5-9808-4FB8CE323B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20</a:t>
            </a:fld>
            <a:endParaRPr lang="es-ES"/>
          </a:p>
        </p:txBody>
      </p:sp>
      <p:sp>
        <p:nvSpPr>
          <p:cNvPr id="10" name="3 Rectángulo"/>
          <p:cNvSpPr/>
          <p:nvPr/>
        </p:nvSpPr>
        <p:spPr>
          <a:xfrm>
            <a:off x="1" y="5696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Desarrollo del proyecto</a:t>
            </a:r>
            <a:endParaRPr lang="es-E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411173" y="838200"/>
            <a:ext cx="6321655" cy="914400"/>
            <a:chOff x="2944" y="0"/>
            <a:chExt cx="6321655" cy="442274"/>
          </a:xfrm>
        </p:grpSpPr>
        <p:sp>
          <p:nvSpPr>
            <p:cNvPr id="12" name="Rectángulo redondeado 11"/>
            <p:cNvSpPr/>
            <p:nvPr/>
          </p:nvSpPr>
          <p:spPr>
            <a:xfrm>
              <a:off x="2944" y="0"/>
              <a:ext cx="6321655" cy="4422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3" name="CuadroTexto 12"/>
            <p:cNvSpPr txBox="1"/>
            <p:nvPr/>
          </p:nvSpPr>
          <p:spPr>
            <a:xfrm>
              <a:off x="15898" y="12954"/>
              <a:ext cx="6295747" cy="4163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kern="1200" noProof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Extracción de características de una imagen</a:t>
              </a:r>
              <a:endParaRPr lang="es-ES" sz="2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Pentágono 1"/>
          <p:cNvSpPr/>
          <p:nvPr/>
        </p:nvSpPr>
        <p:spPr>
          <a:xfrm>
            <a:off x="609600" y="2010620"/>
            <a:ext cx="2514600" cy="990600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Detección de esquina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0" descr="D:\Documents\PycharmProjects\Pruebas\OpenCV_Computer_Vision_Projects_with_Python\chapter_9\HarrisCorners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191277"/>
            <a:ext cx="3733800" cy="299265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entágono 14"/>
          <p:cNvSpPr/>
          <p:nvPr/>
        </p:nvSpPr>
        <p:spPr>
          <a:xfrm>
            <a:off x="609600" y="3033277"/>
            <a:ext cx="2514600" cy="990600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Transformación de características invariable de escala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9" descr="D:\Documents\PycharmProjects\Pruebas\OpenCV_Computer_Vision_Projects_with_Python\chapter_9\SIFT_features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191276"/>
            <a:ext cx="4788928" cy="299265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Pentágono 16"/>
          <p:cNvSpPr/>
          <p:nvPr/>
        </p:nvSpPr>
        <p:spPr>
          <a:xfrm>
            <a:off x="609600" y="4055934"/>
            <a:ext cx="2514600" cy="990600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Funciones Robustas aceleradas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1" descr="D:\Documents\PycharmProjects\Pruebas\OpenCV_Computer_Vision_Projects_with_Python\chapter_9\SURF_features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2208424"/>
            <a:ext cx="4763528" cy="297711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Pentágono 18"/>
          <p:cNvSpPr/>
          <p:nvPr/>
        </p:nvSpPr>
        <p:spPr>
          <a:xfrm>
            <a:off x="609600" y="5078591"/>
            <a:ext cx="2514600" cy="990600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Características de la prueba de segmento acelerado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3" descr="D:\Documents\PycharmProjects\Pruebas\OpenCV_Computer_Vision_Projects_with_Python\chapter_9\FAST_keypoints_with_non_max_suppression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2189670"/>
            <a:ext cx="4776228" cy="29942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424078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7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21</a:t>
            </a:fld>
            <a:endParaRPr lang="es-ES"/>
          </a:p>
        </p:txBody>
      </p:sp>
      <p:sp>
        <p:nvSpPr>
          <p:cNvPr id="10" name="3 Rectángulo"/>
          <p:cNvSpPr/>
          <p:nvPr/>
        </p:nvSpPr>
        <p:spPr>
          <a:xfrm>
            <a:off x="1" y="5696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Desarrollo del proyecto</a:t>
            </a:r>
            <a:endParaRPr lang="es-E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411173" y="838200"/>
            <a:ext cx="6321655" cy="914400"/>
            <a:chOff x="2944" y="0"/>
            <a:chExt cx="6321655" cy="442274"/>
          </a:xfrm>
        </p:grpSpPr>
        <p:sp>
          <p:nvSpPr>
            <p:cNvPr id="12" name="Rectángulo redondeado 11"/>
            <p:cNvSpPr/>
            <p:nvPr/>
          </p:nvSpPr>
          <p:spPr>
            <a:xfrm>
              <a:off x="2944" y="0"/>
              <a:ext cx="6321655" cy="4422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3" name="CuadroTexto 12"/>
            <p:cNvSpPr txBox="1"/>
            <p:nvPr/>
          </p:nvSpPr>
          <p:spPr>
            <a:xfrm>
              <a:off x="15898" y="12954"/>
              <a:ext cx="6295747" cy="4163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kern="1200" noProof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Extracción de características de una imagen</a:t>
              </a:r>
              <a:endParaRPr lang="es-ES" sz="2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Pentágono 1"/>
          <p:cNvSpPr/>
          <p:nvPr/>
        </p:nvSpPr>
        <p:spPr>
          <a:xfrm>
            <a:off x="609600" y="2010619"/>
            <a:ext cx="2514600" cy="1153627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Características básicas binarias robustas e independientes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7" descr="D:\Documents\PycharmProjects\Pruebas\OpenCV_Computer_Vision_Projects_with_Python\chapter_9\BRIEF_keypoints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00" y="2188730"/>
            <a:ext cx="4777200" cy="29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Pentágono 21"/>
          <p:cNvSpPr/>
          <p:nvPr/>
        </p:nvSpPr>
        <p:spPr>
          <a:xfrm>
            <a:off x="609600" y="3276600"/>
            <a:ext cx="2514600" cy="990600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Orientado FAST y rotado BRIEF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50" descr="D:\Documents\PycharmProjects\Pruebas\OpenCV_Computer_Vision_Projects_with_Python\chapter_9\ORB_keypoints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00" y="2182996"/>
            <a:ext cx="4777200" cy="3000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723943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22</a:t>
            </a:fld>
            <a:endParaRPr lang="es-ES"/>
          </a:p>
        </p:txBody>
      </p:sp>
      <p:sp>
        <p:nvSpPr>
          <p:cNvPr id="10" name="3 Rectángulo"/>
          <p:cNvSpPr/>
          <p:nvPr/>
        </p:nvSpPr>
        <p:spPr>
          <a:xfrm>
            <a:off x="1" y="5696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Desarrollo del proyecto</a:t>
            </a:r>
            <a:endParaRPr lang="es-E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411173" y="838200"/>
            <a:ext cx="6321655" cy="914400"/>
            <a:chOff x="2944" y="0"/>
            <a:chExt cx="6321655" cy="442274"/>
          </a:xfrm>
        </p:grpSpPr>
        <p:sp>
          <p:nvSpPr>
            <p:cNvPr id="12" name="Rectángulo redondeado 11"/>
            <p:cNvSpPr/>
            <p:nvPr/>
          </p:nvSpPr>
          <p:spPr>
            <a:xfrm>
              <a:off x="2944" y="0"/>
              <a:ext cx="6321655" cy="4422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3" name="CuadroTexto 12"/>
            <p:cNvSpPr txBox="1"/>
            <p:nvPr/>
          </p:nvSpPr>
          <p:spPr>
            <a:xfrm>
              <a:off x="15898" y="12954"/>
              <a:ext cx="6295747" cy="4163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Visión estereotípica y geometría epipolar</a:t>
              </a:r>
              <a:endParaRPr lang="es-ES" sz="2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Canvas 53"/>
          <p:cNvGrpSpPr/>
          <p:nvPr/>
        </p:nvGrpSpPr>
        <p:grpSpPr>
          <a:xfrm>
            <a:off x="152400" y="2438400"/>
            <a:ext cx="4993005" cy="2462554"/>
            <a:chOff x="0" y="-21199"/>
            <a:chExt cx="4993005" cy="2462554"/>
          </a:xfrm>
        </p:grpSpPr>
        <p:sp>
          <p:nvSpPr>
            <p:cNvPr id="14" name="Rectángulo 13"/>
            <p:cNvSpPr/>
            <p:nvPr/>
          </p:nvSpPr>
          <p:spPr>
            <a:xfrm>
              <a:off x="0" y="0"/>
              <a:ext cx="4993005" cy="2403475"/>
            </a:xfrm>
            <a:prstGeom prst="rect">
              <a:avLst/>
            </a:prstGeom>
          </p:spPr>
        </p:sp>
        <p:sp>
          <p:nvSpPr>
            <p:cNvPr id="15" name="Oval 55"/>
            <p:cNvSpPr/>
            <p:nvPr/>
          </p:nvSpPr>
          <p:spPr>
            <a:xfrm>
              <a:off x="1200826" y="264953"/>
              <a:ext cx="95356" cy="953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3220" tIns="41610" rIns="83220" bIns="4161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16" name="Straight Connector 57"/>
            <p:cNvCxnSpPr>
              <a:stCxn id="15" idx="6"/>
            </p:cNvCxnSpPr>
            <p:nvPr/>
          </p:nvCxnSpPr>
          <p:spPr>
            <a:xfrm flipV="1">
              <a:off x="1296139" y="312514"/>
              <a:ext cx="626568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Oval 118"/>
            <p:cNvSpPr/>
            <p:nvPr/>
          </p:nvSpPr>
          <p:spPr>
            <a:xfrm>
              <a:off x="1200826" y="2062791"/>
              <a:ext cx="95356" cy="953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3220" tIns="41610" rIns="83220" bIns="4161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18" name="Straight Connector 119"/>
            <p:cNvCxnSpPr/>
            <p:nvPr/>
          </p:nvCxnSpPr>
          <p:spPr>
            <a:xfrm>
              <a:off x="1296140" y="2109699"/>
              <a:ext cx="62650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59"/>
            <p:cNvCxnSpPr>
              <a:stCxn id="15" idx="4"/>
              <a:endCxn id="17" idx="0"/>
            </p:cNvCxnSpPr>
            <p:nvPr/>
          </p:nvCxnSpPr>
          <p:spPr>
            <a:xfrm>
              <a:off x="1248504" y="360309"/>
              <a:ext cx="0" cy="17024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Oval 123"/>
            <p:cNvSpPr/>
            <p:nvPr/>
          </p:nvSpPr>
          <p:spPr>
            <a:xfrm>
              <a:off x="4167845" y="1024925"/>
              <a:ext cx="62117" cy="6211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3220" tIns="41610" rIns="83220" bIns="4161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24" name="Straight Connector 103"/>
            <p:cNvCxnSpPr>
              <a:stCxn id="15" idx="6"/>
              <a:endCxn id="20" idx="2"/>
            </p:cNvCxnSpPr>
            <p:nvPr/>
          </p:nvCxnSpPr>
          <p:spPr>
            <a:xfrm>
              <a:off x="1296182" y="312631"/>
              <a:ext cx="2871663" cy="74335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104"/>
            <p:cNvCxnSpPr>
              <a:stCxn id="17" idx="6"/>
              <a:endCxn id="20" idx="2"/>
            </p:cNvCxnSpPr>
            <p:nvPr/>
          </p:nvCxnSpPr>
          <p:spPr>
            <a:xfrm flipV="1">
              <a:off x="1296182" y="1055984"/>
              <a:ext cx="2871663" cy="105448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 Box 23"/>
            <p:cNvSpPr txBox="1"/>
            <p:nvPr/>
          </p:nvSpPr>
          <p:spPr>
            <a:xfrm>
              <a:off x="304202" y="1046825"/>
              <a:ext cx="908462" cy="260063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Línea</a:t>
              </a:r>
              <a:r>
                <a: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base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 Box 41"/>
                <p:cNvSpPr txBox="1"/>
                <p:nvPr/>
              </p:nvSpPr>
              <p:spPr>
                <a:xfrm>
                  <a:off x="1473196" y="36051"/>
                  <a:ext cx="235212" cy="257751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83220" tIns="41610" rIns="83220" bIns="4161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3196" y="36051"/>
                  <a:ext cx="235212" cy="257751"/>
                </a:xfrm>
                <a:prstGeom prst="rect">
                  <a:avLst/>
                </a:prstGeom>
                <a:blipFill>
                  <a:blip r:embed="rId2"/>
                  <a:stretch>
                    <a:fillRect r="-2632" b="-11628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 Box 41"/>
                <p:cNvSpPr txBox="1"/>
                <p:nvPr/>
              </p:nvSpPr>
              <p:spPr>
                <a:xfrm>
                  <a:off x="1489377" y="2146922"/>
                  <a:ext cx="234950" cy="257175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83220" tIns="41610" rIns="83220" bIns="4161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9377" y="2146922"/>
                  <a:ext cx="234950" cy="257175"/>
                </a:xfrm>
                <a:prstGeom prst="rect">
                  <a:avLst/>
                </a:prstGeom>
                <a:blipFill>
                  <a:blip r:embed="rId3"/>
                  <a:stretch>
                    <a:fillRect r="-2564" b="-11905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Connector 129"/>
            <p:cNvCxnSpPr/>
            <p:nvPr/>
          </p:nvCxnSpPr>
          <p:spPr>
            <a:xfrm>
              <a:off x="1919893" y="-21199"/>
              <a:ext cx="0" cy="7082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130"/>
            <p:cNvCxnSpPr/>
            <p:nvPr/>
          </p:nvCxnSpPr>
          <p:spPr>
            <a:xfrm>
              <a:off x="1925050" y="1733330"/>
              <a:ext cx="0" cy="7080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 Box 41"/>
                <p:cNvSpPr txBox="1"/>
                <p:nvPr/>
              </p:nvSpPr>
              <p:spPr>
                <a:xfrm>
                  <a:off x="4071516" y="702477"/>
                  <a:ext cx="234950" cy="257175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83220" tIns="41610" rIns="83220" bIns="4161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𝑋</m:t>
                        </m:r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1516" y="702477"/>
                  <a:ext cx="234950" cy="257175"/>
                </a:xfrm>
                <a:prstGeom prst="rect">
                  <a:avLst/>
                </a:prstGeom>
                <a:blipFill>
                  <a:blip r:embed="rId4"/>
                  <a:stretch>
                    <a:fillRect r="-2632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Oval 132"/>
            <p:cNvSpPr/>
            <p:nvPr/>
          </p:nvSpPr>
          <p:spPr>
            <a:xfrm>
              <a:off x="1889281" y="448167"/>
              <a:ext cx="55620" cy="5561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3220" tIns="41610" rIns="83220" bIns="4161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" name="Oval 134"/>
            <p:cNvSpPr/>
            <p:nvPr/>
          </p:nvSpPr>
          <p:spPr>
            <a:xfrm>
              <a:off x="1893247" y="1852610"/>
              <a:ext cx="55245" cy="5524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3220" tIns="41610" rIns="83220" bIns="4161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 Box 41"/>
                <p:cNvSpPr txBox="1"/>
                <p:nvPr/>
              </p:nvSpPr>
              <p:spPr>
                <a:xfrm>
                  <a:off x="1632878" y="530248"/>
                  <a:ext cx="234950" cy="369914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83220" tIns="41610" rIns="83220" bIns="4161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𝐼</m:t>
                            </m:r>
                          </m:sub>
                        </m:sSub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2878" y="530248"/>
                  <a:ext cx="234950" cy="369914"/>
                </a:xfrm>
                <a:prstGeom prst="rect">
                  <a:avLst/>
                </a:prstGeom>
                <a:blipFill>
                  <a:blip r:embed="rId5"/>
                  <a:stretch>
                    <a:fillRect r="-7895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 Box 41"/>
                <p:cNvSpPr txBox="1"/>
                <p:nvPr/>
              </p:nvSpPr>
              <p:spPr>
                <a:xfrm>
                  <a:off x="1504950" y="1500899"/>
                  <a:ext cx="299945" cy="369570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83220" tIns="41610" rIns="83220" bIns="4161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4950" y="1500899"/>
                  <a:ext cx="299945" cy="36957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 Box 41"/>
                <p:cNvSpPr txBox="1"/>
                <p:nvPr/>
              </p:nvSpPr>
              <p:spPr>
                <a:xfrm>
                  <a:off x="802239" y="129435"/>
                  <a:ext cx="340761" cy="334421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83220" tIns="41610" rIns="83220" bIns="4161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𝐶𝐼</m:t>
                            </m:r>
                          </m:sub>
                        </m:sSub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239" y="129435"/>
                  <a:ext cx="340761" cy="33442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 Box 41"/>
                <p:cNvSpPr txBox="1"/>
                <p:nvPr/>
              </p:nvSpPr>
              <p:spPr>
                <a:xfrm>
                  <a:off x="749270" y="1951218"/>
                  <a:ext cx="317529" cy="334010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83220" tIns="41610" rIns="83220" bIns="4161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𝐶𝐷</m:t>
                            </m:r>
                          </m:sub>
                        </m:sSub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270" y="1951218"/>
                  <a:ext cx="317529" cy="334010"/>
                </a:xfrm>
                <a:prstGeom prst="rect">
                  <a:avLst/>
                </a:prstGeom>
                <a:blipFill>
                  <a:blip r:embed="rId8"/>
                  <a:stretch>
                    <a:fillRect r="-15385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Straight Arrow Connector 139"/>
            <p:cNvCxnSpPr>
              <a:endCxn id="33" idx="4"/>
            </p:cNvCxnSpPr>
            <p:nvPr/>
          </p:nvCxnSpPr>
          <p:spPr>
            <a:xfrm flipH="1" flipV="1">
              <a:off x="1920795" y="1907424"/>
              <a:ext cx="4180" cy="20180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140"/>
            <p:cNvCxnSpPr>
              <a:endCxn id="32" idx="0"/>
            </p:cNvCxnSpPr>
            <p:nvPr/>
          </p:nvCxnSpPr>
          <p:spPr>
            <a:xfrm flipH="1">
              <a:off x="1917016" y="312406"/>
              <a:ext cx="3704" cy="13562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Canvas 184"/>
          <p:cNvGrpSpPr/>
          <p:nvPr/>
        </p:nvGrpSpPr>
        <p:grpSpPr>
          <a:xfrm>
            <a:off x="4150996" y="2367304"/>
            <a:ext cx="4993005" cy="2533650"/>
            <a:chOff x="0" y="0"/>
            <a:chExt cx="4993005" cy="2533650"/>
          </a:xfrm>
        </p:grpSpPr>
        <p:sp>
          <p:nvSpPr>
            <p:cNvPr id="41" name="Rectángulo 40"/>
            <p:cNvSpPr/>
            <p:nvPr/>
          </p:nvSpPr>
          <p:spPr>
            <a:xfrm>
              <a:off x="0" y="0"/>
              <a:ext cx="4993005" cy="2533650"/>
            </a:xfrm>
            <a:prstGeom prst="rect">
              <a:avLst/>
            </a:prstGeom>
          </p:spPr>
        </p:sp>
        <p:sp>
          <p:nvSpPr>
            <p:cNvPr id="42" name="Rectangle 185"/>
            <p:cNvSpPr/>
            <p:nvPr/>
          </p:nvSpPr>
          <p:spPr>
            <a:xfrm>
              <a:off x="1028580" y="1047376"/>
              <a:ext cx="1229500" cy="1229099"/>
            </a:xfrm>
            <a:prstGeom prst="rect">
              <a:avLst/>
            </a:prstGeom>
            <a:ln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" name="Text Box 23"/>
            <p:cNvSpPr txBox="1"/>
            <p:nvPr/>
          </p:nvSpPr>
          <p:spPr>
            <a:xfrm>
              <a:off x="2258080" y="2184392"/>
              <a:ext cx="908462" cy="260063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Línea</a:t>
              </a:r>
              <a:r>
                <a: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base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4" name="Text Box 23"/>
            <p:cNvSpPr txBox="1"/>
            <p:nvPr/>
          </p:nvSpPr>
          <p:spPr>
            <a:xfrm>
              <a:off x="448471" y="1091462"/>
              <a:ext cx="1064895" cy="29077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Línea epipolar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 Box 41"/>
                <p:cNvSpPr txBox="1"/>
                <p:nvPr/>
              </p:nvSpPr>
              <p:spPr>
                <a:xfrm>
                  <a:off x="942945" y="2166670"/>
                  <a:ext cx="317529" cy="334010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83220" tIns="41610" rIns="83220" bIns="4161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2945" y="2166670"/>
                  <a:ext cx="317529" cy="3340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 Box 41"/>
                <p:cNvSpPr txBox="1"/>
                <p:nvPr/>
              </p:nvSpPr>
              <p:spPr>
                <a:xfrm>
                  <a:off x="1722687" y="1874163"/>
                  <a:ext cx="269875" cy="332105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83220" tIns="41610" rIns="83220" bIns="4161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22687" y="1874163"/>
                  <a:ext cx="269875" cy="33210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 Box 41"/>
                <p:cNvSpPr txBox="1"/>
                <p:nvPr/>
              </p:nvSpPr>
              <p:spPr>
                <a:xfrm>
                  <a:off x="1391721" y="1341232"/>
                  <a:ext cx="270510" cy="332740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83220" tIns="41610" rIns="83220" bIns="4161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7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1721" y="1341232"/>
                  <a:ext cx="270510" cy="33274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Connector 188"/>
            <p:cNvCxnSpPr>
              <a:stCxn id="42" idx="1"/>
              <a:endCxn id="42" idx="3"/>
            </p:cNvCxnSpPr>
            <p:nvPr/>
          </p:nvCxnSpPr>
          <p:spPr>
            <a:xfrm>
              <a:off x="1028580" y="1661926"/>
              <a:ext cx="1229500" cy="0"/>
            </a:xfrm>
            <a:prstGeom prst="line">
              <a:avLst/>
            </a:prstGeom>
            <a:scene3d>
              <a:camera prst="isometricLeftDown"/>
              <a:lightRig rig="threePt" dir="t"/>
            </a:scene3d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190"/>
            <p:cNvCxnSpPr>
              <a:stCxn id="42" idx="0"/>
              <a:endCxn id="42" idx="2"/>
            </p:cNvCxnSpPr>
            <p:nvPr/>
          </p:nvCxnSpPr>
          <p:spPr>
            <a:xfrm>
              <a:off x="1643330" y="1047376"/>
              <a:ext cx="0" cy="1229099"/>
            </a:xfrm>
            <a:prstGeom prst="line">
              <a:avLst/>
            </a:prstGeom>
            <a:scene3d>
              <a:camera prst="isometricLeftDown"/>
              <a:lightRig rig="threePt" dir="t"/>
            </a:scene3d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Rectangle 192"/>
            <p:cNvSpPr/>
            <p:nvPr/>
          </p:nvSpPr>
          <p:spPr>
            <a:xfrm>
              <a:off x="3066075" y="951525"/>
              <a:ext cx="1229360" cy="1228725"/>
            </a:xfrm>
            <a:prstGeom prst="rect">
              <a:avLst/>
            </a:prstGeom>
            <a:ln>
              <a:solidFill>
                <a:schemeClr val="tx1"/>
              </a:solidFill>
            </a:ln>
            <a:scene3d>
              <a:camera prst="isometricRightUp"/>
              <a:lightRig rig="threePt" dir="t"/>
            </a:scene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 Box 41"/>
                <p:cNvSpPr txBox="1"/>
                <p:nvPr/>
              </p:nvSpPr>
              <p:spPr>
                <a:xfrm>
                  <a:off x="3792721" y="1470258"/>
                  <a:ext cx="269875" cy="332105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83220" tIns="41610" rIns="83220" bIns="4161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1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2721" y="1470258"/>
                  <a:ext cx="269875" cy="33210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Connector 193"/>
            <p:cNvCxnSpPr/>
            <p:nvPr/>
          </p:nvCxnSpPr>
          <p:spPr>
            <a:xfrm>
              <a:off x="3066075" y="1565570"/>
              <a:ext cx="1229360" cy="0"/>
            </a:xfrm>
            <a:prstGeom prst="line">
              <a:avLst/>
            </a:prstGeom>
            <a:scene3d>
              <a:camera prst="isometricRightUp"/>
              <a:lightRig rig="threePt" dir="t"/>
            </a:scene3d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194"/>
            <p:cNvCxnSpPr/>
            <p:nvPr/>
          </p:nvCxnSpPr>
          <p:spPr>
            <a:xfrm>
              <a:off x="3680755" y="951525"/>
              <a:ext cx="0" cy="1228725"/>
            </a:xfrm>
            <a:prstGeom prst="line">
              <a:avLst/>
            </a:prstGeom>
            <a:scene3d>
              <a:camera prst="isometricRightUp"/>
              <a:lightRig rig="threePt" dir="t"/>
            </a:scene3d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Oval 195"/>
            <p:cNvSpPr/>
            <p:nvPr/>
          </p:nvSpPr>
          <p:spPr>
            <a:xfrm>
              <a:off x="2608875" y="208575"/>
              <a:ext cx="61595" cy="6159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3220" tIns="41610" rIns="83220" bIns="4161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" name="Oval 196"/>
            <p:cNvSpPr/>
            <p:nvPr/>
          </p:nvSpPr>
          <p:spPr>
            <a:xfrm>
              <a:off x="4148976" y="2041566"/>
              <a:ext cx="61595" cy="6159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3220" tIns="41610" rIns="83220" bIns="4161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56" name="Straight Connector 197"/>
            <p:cNvCxnSpPr/>
            <p:nvPr/>
          </p:nvCxnSpPr>
          <p:spPr>
            <a:xfrm flipH="1">
              <a:off x="1153636" y="1661589"/>
              <a:ext cx="489630" cy="4896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 Box 41"/>
                <p:cNvSpPr txBox="1"/>
                <p:nvPr/>
              </p:nvSpPr>
              <p:spPr>
                <a:xfrm>
                  <a:off x="2378562" y="537480"/>
                  <a:ext cx="413244" cy="333375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83220" tIns="41610" rIns="83220" bIns="4161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𝑅</m:t>
                            </m:r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|</m:t>
                            </m:r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7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8562" y="537480"/>
                  <a:ext cx="413244" cy="33337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 Box 41"/>
                <p:cNvSpPr txBox="1"/>
                <p:nvPr/>
              </p:nvSpPr>
              <p:spPr>
                <a:xfrm>
                  <a:off x="3293448" y="1790459"/>
                  <a:ext cx="269240" cy="331470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83220" tIns="41610" rIns="83220" bIns="4161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8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3448" y="1790459"/>
                  <a:ext cx="269240" cy="33147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9" name="Straight Connector 199"/>
            <p:cNvCxnSpPr/>
            <p:nvPr/>
          </p:nvCxnSpPr>
          <p:spPr>
            <a:xfrm>
              <a:off x="3680611" y="1565253"/>
              <a:ext cx="485540" cy="4855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0" name="Oval 200"/>
            <p:cNvSpPr/>
            <p:nvPr/>
          </p:nvSpPr>
          <p:spPr>
            <a:xfrm>
              <a:off x="1107980" y="2144602"/>
              <a:ext cx="60960" cy="609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3220" tIns="41610" rIns="83220" bIns="4161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61" name="Straight Connector 201"/>
            <p:cNvCxnSpPr>
              <a:endCxn id="55" idx="2"/>
            </p:cNvCxnSpPr>
            <p:nvPr/>
          </p:nvCxnSpPr>
          <p:spPr>
            <a:xfrm flipV="1">
              <a:off x="1176793" y="2071945"/>
              <a:ext cx="2972021" cy="11239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Arrow Connector 202"/>
            <p:cNvCxnSpPr>
              <a:stCxn id="60" idx="7"/>
              <a:endCxn id="54" idx="4"/>
            </p:cNvCxnSpPr>
            <p:nvPr/>
          </p:nvCxnSpPr>
          <p:spPr>
            <a:xfrm flipV="1">
              <a:off x="1159968" y="270116"/>
              <a:ext cx="1479602" cy="18829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Arrow Connector 203"/>
            <p:cNvCxnSpPr>
              <a:stCxn id="55" idx="1"/>
              <a:endCxn id="54" idx="4"/>
            </p:cNvCxnSpPr>
            <p:nvPr/>
          </p:nvCxnSpPr>
          <p:spPr>
            <a:xfrm flipH="1" flipV="1">
              <a:off x="2639570" y="270116"/>
              <a:ext cx="1518264" cy="17800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 Box 41"/>
                <p:cNvSpPr txBox="1"/>
                <p:nvPr/>
              </p:nvSpPr>
              <p:spPr>
                <a:xfrm>
                  <a:off x="4231300" y="1983400"/>
                  <a:ext cx="317500" cy="333375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83220" tIns="41610" rIns="83220" bIns="4161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4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31300" y="1983400"/>
                  <a:ext cx="317500" cy="33337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 Box 41"/>
                <p:cNvSpPr txBox="1"/>
                <p:nvPr/>
              </p:nvSpPr>
              <p:spPr>
                <a:xfrm>
                  <a:off x="2707194" y="2200"/>
                  <a:ext cx="270956" cy="333375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83220" tIns="41610" rIns="83220" bIns="4161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𝑋</m:t>
                        </m:r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5" name="Text 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7194" y="2200"/>
                  <a:ext cx="270956" cy="33337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6" name="Straight Connector 206"/>
            <p:cNvCxnSpPr/>
            <p:nvPr/>
          </p:nvCxnSpPr>
          <p:spPr>
            <a:xfrm flipH="1" flipV="1">
              <a:off x="1384247" y="1015795"/>
              <a:ext cx="691385" cy="1289839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207"/>
            <p:cNvCxnSpPr/>
            <p:nvPr/>
          </p:nvCxnSpPr>
          <p:spPr>
            <a:xfrm flipV="1">
              <a:off x="3393806" y="1189281"/>
              <a:ext cx="718189" cy="1037366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8" name="Oval 208"/>
            <p:cNvSpPr/>
            <p:nvPr/>
          </p:nvSpPr>
          <p:spPr>
            <a:xfrm>
              <a:off x="1637757" y="1497820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9" name="Oval 209"/>
            <p:cNvSpPr/>
            <p:nvPr/>
          </p:nvSpPr>
          <p:spPr>
            <a:xfrm>
              <a:off x="1975141" y="2134768"/>
              <a:ext cx="45085" cy="45085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0" name="Oval 210"/>
            <p:cNvSpPr/>
            <p:nvPr/>
          </p:nvSpPr>
          <p:spPr>
            <a:xfrm>
              <a:off x="3787112" y="1604893"/>
              <a:ext cx="45085" cy="45085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1" name="Oval 211"/>
            <p:cNvSpPr/>
            <p:nvPr/>
          </p:nvSpPr>
          <p:spPr>
            <a:xfrm>
              <a:off x="3461743" y="2077171"/>
              <a:ext cx="45085" cy="45085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" name="Text Box 23"/>
            <p:cNvSpPr txBox="1"/>
            <p:nvPr/>
          </p:nvSpPr>
          <p:spPr>
            <a:xfrm>
              <a:off x="2142954" y="1262297"/>
              <a:ext cx="1065370" cy="25971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Plano epipolar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3" name="Arc 221"/>
            <p:cNvSpPr/>
            <p:nvPr/>
          </p:nvSpPr>
          <p:spPr>
            <a:xfrm>
              <a:off x="1206064" y="807485"/>
              <a:ext cx="2911541" cy="875459"/>
            </a:xfrm>
            <a:prstGeom prst="arc">
              <a:avLst>
                <a:gd name="adj1" fmla="val 11622092"/>
                <a:gd name="adj2" fmla="val 20738776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956211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23</a:t>
            </a:fld>
            <a:endParaRPr lang="es-ES"/>
          </a:p>
        </p:txBody>
      </p:sp>
      <p:sp>
        <p:nvSpPr>
          <p:cNvPr id="10" name="3 Rectángulo"/>
          <p:cNvSpPr/>
          <p:nvPr/>
        </p:nvSpPr>
        <p:spPr>
          <a:xfrm>
            <a:off x="1" y="5696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Desarrollo del proyecto</a:t>
            </a:r>
            <a:endParaRPr lang="es-E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74" name="4 Diagrama"/>
          <p:cNvGraphicFramePr/>
          <p:nvPr>
            <p:extLst>
              <p:ext uri="{D42A27DB-BD31-4B8C-83A1-F6EECF244321}">
                <p14:modId xmlns:p14="http://schemas.microsoft.com/office/powerpoint/2010/main" val="996161641"/>
              </p:ext>
            </p:extLst>
          </p:nvPr>
        </p:nvGraphicFramePr>
        <p:xfrm>
          <a:off x="1" y="685800"/>
          <a:ext cx="89154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583802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4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4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graphicEl>
                                              <a:dgm id="{8F807038-4128-463B-8DBB-FB85E1275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4">
                                            <p:graphicEl>
                                              <a:dgm id="{8F807038-4128-463B-8DBB-FB85E1275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4">
                                            <p:graphicEl>
                                              <a:dgm id="{8F807038-4128-463B-8DBB-FB85E1275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>
                                            <p:graphicEl>
                                              <a:dgm id="{8F807038-4128-463B-8DBB-FB85E12752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graphicEl>
                                              <a:dgm id="{3E5F459F-43E7-4C7E-93CB-EECFD5D695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4">
                                            <p:graphicEl>
                                              <a:dgm id="{3E5F459F-43E7-4C7E-93CB-EECFD5D695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4">
                                            <p:graphicEl>
                                              <a:dgm id="{3E5F459F-43E7-4C7E-93CB-EECFD5D695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>
                                            <p:graphicEl>
                                              <a:dgm id="{3E5F459F-43E7-4C7E-93CB-EECFD5D695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4" grpId="0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24</a:t>
            </a:fld>
            <a:endParaRPr lang="es-ES"/>
          </a:p>
        </p:txBody>
      </p:sp>
      <p:sp>
        <p:nvSpPr>
          <p:cNvPr id="10" name="3 Rectángulo"/>
          <p:cNvSpPr/>
          <p:nvPr/>
        </p:nvSpPr>
        <p:spPr>
          <a:xfrm>
            <a:off x="1" y="5696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Desarrollo del proyecto</a:t>
            </a:r>
            <a:endParaRPr lang="es-E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411173" y="838200"/>
            <a:ext cx="6321655" cy="914400"/>
            <a:chOff x="2944" y="0"/>
            <a:chExt cx="6321655" cy="442274"/>
          </a:xfrm>
        </p:grpSpPr>
        <p:sp>
          <p:nvSpPr>
            <p:cNvPr id="12" name="Rectángulo redondeado 11"/>
            <p:cNvSpPr/>
            <p:nvPr/>
          </p:nvSpPr>
          <p:spPr>
            <a:xfrm>
              <a:off x="2944" y="0"/>
              <a:ext cx="6321655" cy="4422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3" name="CuadroTexto 12"/>
            <p:cNvSpPr txBox="1"/>
            <p:nvPr/>
          </p:nvSpPr>
          <p:spPr>
            <a:xfrm>
              <a:off x="15898" y="12954"/>
              <a:ext cx="6295747" cy="4163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Control de vuelo de mini drones</a:t>
              </a:r>
              <a:endParaRPr lang="es-ES" sz="2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Pentágono 1"/>
          <p:cNvSpPr/>
          <p:nvPr/>
        </p:nvSpPr>
        <p:spPr>
          <a:xfrm>
            <a:off x="820080" y="2245541"/>
            <a:ext cx="2895600" cy="84291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Control por seguimiento Visual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6" name="Canvas 120"/>
          <p:cNvGrpSpPr/>
          <p:nvPr/>
        </p:nvGrpSpPr>
        <p:grpSpPr>
          <a:xfrm>
            <a:off x="2075497" y="3323551"/>
            <a:ext cx="4993005" cy="1762125"/>
            <a:chOff x="0" y="0"/>
            <a:chExt cx="4993005" cy="1762125"/>
          </a:xfrm>
        </p:grpSpPr>
        <p:sp>
          <p:nvSpPr>
            <p:cNvPr id="97" name="Rectángulo 96"/>
            <p:cNvSpPr/>
            <p:nvPr/>
          </p:nvSpPr>
          <p:spPr>
            <a:xfrm>
              <a:off x="0" y="0"/>
              <a:ext cx="4993005" cy="1762125"/>
            </a:xfrm>
            <a:prstGeom prst="rect">
              <a:avLst/>
            </a:prstGeom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 Box 23"/>
                <p:cNvSpPr txBox="1"/>
                <p:nvPr/>
              </p:nvSpPr>
              <p:spPr>
                <a:xfrm>
                  <a:off x="3932850" y="30480"/>
                  <a:ext cx="847725" cy="885825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83477" tIns="41738" rIns="83477" bIns="41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</m:e>
                          </m:mr>
                          <m:mr>
                            <m:e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𝑧</m:t>
                              </m:r>
                            </m:e>
                          </m:mr>
                          <m:mr>
                            <m:e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𝜓</m:t>
                              </m:r>
                            </m:e>
                          </m:mr>
                        </m:m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8" name="Text 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2850" y="30480"/>
                  <a:ext cx="847725" cy="88582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 Box 23"/>
                <p:cNvSpPr txBox="1"/>
                <p:nvPr/>
              </p:nvSpPr>
              <p:spPr>
                <a:xfrm>
                  <a:off x="0" y="0"/>
                  <a:ext cx="847725" cy="885825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83477" tIns="41738" rIns="83477" bIns="4173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</m:e>
                          </m:mr>
                        </m:m>
                      </m:oMath>
                    </m:oMathPara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9" name="Text 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847725" cy="88582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0" name="Rectángulo 99"/>
            <p:cNvSpPr/>
            <p:nvPr/>
          </p:nvSpPr>
          <p:spPr>
            <a:xfrm>
              <a:off x="2565400" y="125529"/>
              <a:ext cx="919480" cy="59056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Mini drone</a:t>
              </a:r>
              <a:endPara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Rectángulo 100"/>
            <p:cNvSpPr/>
            <p:nvPr/>
          </p:nvSpPr>
          <p:spPr>
            <a:xfrm>
              <a:off x="1628775" y="1029446"/>
              <a:ext cx="1419225" cy="58991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6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Cámara 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2" name="Elipse 101"/>
            <p:cNvSpPr/>
            <p:nvPr/>
          </p:nvSpPr>
          <p:spPr>
            <a:xfrm>
              <a:off x="981075" y="268421"/>
              <a:ext cx="285750" cy="304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103" name="Conector angular 102"/>
            <p:cNvCxnSpPr>
              <a:stCxn id="101" idx="1"/>
              <a:endCxn id="102" idx="4"/>
            </p:cNvCxnSpPr>
            <p:nvPr/>
          </p:nvCxnSpPr>
          <p:spPr>
            <a:xfrm rot="10800000">
              <a:off x="1123951" y="573222"/>
              <a:ext cx="504825" cy="751183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Conector recto de flecha 103"/>
            <p:cNvCxnSpPr>
              <a:stCxn id="108" idx="3"/>
              <a:endCxn id="100" idx="1"/>
            </p:cNvCxnSpPr>
            <p:nvPr/>
          </p:nvCxnSpPr>
          <p:spPr>
            <a:xfrm flipV="1">
              <a:off x="2357120" y="420813"/>
              <a:ext cx="208280" cy="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Conector recto de flecha 104"/>
            <p:cNvCxnSpPr>
              <a:stCxn id="100" idx="3"/>
            </p:cNvCxnSpPr>
            <p:nvPr/>
          </p:nvCxnSpPr>
          <p:spPr>
            <a:xfrm>
              <a:off x="3484880" y="420813"/>
              <a:ext cx="75184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Conector angular 105"/>
            <p:cNvCxnSpPr>
              <a:stCxn id="100" idx="3"/>
              <a:endCxn id="101" idx="3"/>
            </p:cNvCxnSpPr>
            <p:nvPr/>
          </p:nvCxnSpPr>
          <p:spPr>
            <a:xfrm flipH="1">
              <a:off x="3048000" y="420813"/>
              <a:ext cx="436880" cy="903591"/>
            </a:xfrm>
            <a:prstGeom prst="bentConnector3">
              <a:avLst>
                <a:gd name="adj1" fmla="val -52326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Conector recto de flecha 106"/>
            <p:cNvCxnSpPr>
              <a:endCxn id="102" idx="2"/>
            </p:cNvCxnSpPr>
            <p:nvPr/>
          </p:nvCxnSpPr>
          <p:spPr>
            <a:xfrm>
              <a:off x="628650" y="420821"/>
              <a:ext cx="35242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8" name="Rectángulo 107"/>
            <p:cNvSpPr/>
            <p:nvPr/>
          </p:nvSpPr>
          <p:spPr>
            <a:xfrm>
              <a:off x="1399200" y="125547"/>
              <a:ext cx="957920" cy="5905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6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Controlador PD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09" name="Conector recto de flecha 108"/>
            <p:cNvCxnSpPr>
              <a:stCxn id="102" idx="6"/>
              <a:endCxn id="108" idx="1"/>
            </p:cNvCxnSpPr>
            <p:nvPr/>
          </p:nvCxnSpPr>
          <p:spPr>
            <a:xfrm>
              <a:off x="1266825" y="420821"/>
              <a:ext cx="132375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609600" y="5295370"/>
                <a:ext cx="7924800" cy="610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295370"/>
                <a:ext cx="7924800" cy="6109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486302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25</a:t>
            </a:fld>
            <a:endParaRPr lang="es-ES"/>
          </a:p>
        </p:txBody>
      </p:sp>
      <p:sp>
        <p:nvSpPr>
          <p:cNvPr id="10" name="3 Rectángulo"/>
          <p:cNvSpPr/>
          <p:nvPr/>
        </p:nvSpPr>
        <p:spPr>
          <a:xfrm>
            <a:off x="1" y="5696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Desarrollo del proyecto</a:t>
            </a:r>
            <a:endParaRPr lang="es-E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411173" y="838200"/>
            <a:ext cx="6321655" cy="914400"/>
            <a:chOff x="2944" y="0"/>
            <a:chExt cx="6321655" cy="442274"/>
          </a:xfrm>
        </p:grpSpPr>
        <p:sp>
          <p:nvSpPr>
            <p:cNvPr id="12" name="Rectángulo redondeado 11"/>
            <p:cNvSpPr/>
            <p:nvPr/>
          </p:nvSpPr>
          <p:spPr>
            <a:xfrm>
              <a:off x="2944" y="0"/>
              <a:ext cx="6321655" cy="4422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3" name="CuadroTexto 12"/>
            <p:cNvSpPr txBox="1"/>
            <p:nvPr/>
          </p:nvSpPr>
          <p:spPr>
            <a:xfrm>
              <a:off x="15898" y="12954"/>
              <a:ext cx="6295747" cy="4163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Control de vuelo de mini drones</a:t>
              </a:r>
              <a:endParaRPr lang="es-ES" sz="2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Canvas 184"/>
          <p:cNvGrpSpPr/>
          <p:nvPr/>
        </p:nvGrpSpPr>
        <p:grpSpPr>
          <a:xfrm>
            <a:off x="3420785" y="2760617"/>
            <a:ext cx="4993005" cy="1051560"/>
            <a:chOff x="0" y="0"/>
            <a:chExt cx="4993005" cy="1051560"/>
          </a:xfrm>
        </p:grpSpPr>
        <p:sp>
          <p:nvSpPr>
            <p:cNvPr id="75" name="Rectángulo 74"/>
            <p:cNvSpPr/>
            <p:nvPr/>
          </p:nvSpPr>
          <p:spPr>
            <a:xfrm>
              <a:off x="0" y="0"/>
              <a:ext cx="4993005" cy="1051560"/>
            </a:xfrm>
            <a:prstGeom prst="rect">
              <a:avLst/>
            </a:prstGeom>
          </p:spPr>
        </p:sp>
        <p:pic>
          <p:nvPicPr>
            <p:cNvPr id="76" name="Imagen 75" descr="C:\Users\DELL\PycharmProjects\Pruebas\aruco_markers\4x4_Marker\4x4Marker_1.jp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120" y="157140"/>
              <a:ext cx="762000" cy="76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Imagen 76" descr="C:\Users\DELL\PycharmProjects\Pruebas\aruco_markers\4x4_Marker\4x4Marker_14.jp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7800" y="157117"/>
              <a:ext cx="762000" cy="76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Imagen 77" descr="C:\Users\DELL\PycharmProjects\Pruebas\aruco_markers\4x4_Marker\4x4Marker_43.jpg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0760" y="157117"/>
              <a:ext cx="762000" cy="76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Imagen 78" descr="C:\Users\DELL\PycharmProjects\Pruebas\aruco_markers\4x4_Marker\4x4Marker_49.jpg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3720" y="157117"/>
              <a:ext cx="762000" cy="76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Pentágono 1"/>
          <p:cNvSpPr/>
          <p:nvPr/>
        </p:nvSpPr>
        <p:spPr>
          <a:xfrm>
            <a:off x="537885" y="1905000"/>
            <a:ext cx="2895600" cy="84291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Control por seguimiento Visual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Pentágono 79"/>
          <p:cNvSpPr/>
          <p:nvPr/>
        </p:nvSpPr>
        <p:spPr>
          <a:xfrm>
            <a:off x="882860" y="2864939"/>
            <a:ext cx="2895600" cy="84291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Marcadores </a:t>
            </a:r>
            <a:r>
              <a:rPr lang="es-EC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ArUco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Pentágono 80"/>
          <p:cNvSpPr/>
          <p:nvPr/>
        </p:nvSpPr>
        <p:spPr>
          <a:xfrm>
            <a:off x="882860" y="3916499"/>
            <a:ext cx="2895600" cy="84291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Estimación de postura del marcador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agen 30" descr="C:\Users\DELL\PycharmProjects\Pruebas\aruco_markers\aruco.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2" t="34045" r="40352" b="40224"/>
          <a:stretch/>
        </p:blipFill>
        <p:spPr bwMode="auto">
          <a:xfrm>
            <a:off x="4657720" y="3891099"/>
            <a:ext cx="2049485" cy="18638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8742994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0" grpId="0" animBg="1"/>
      <p:bldP spid="8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26</a:t>
            </a:fld>
            <a:endParaRPr lang="es-ES"/>
          </a:p>
        </p:txBody>
      </p:sp>
      <p:sp>
        <p:nvSpPr>
          <p:cNvPr id="10" name="3 Rectángulo"/>
          <p:cNvSpPr/>
          <p:nvPr/>
        </p:nvSpPr>
        <p:spPr>
          <a:xfrm>
            <a:off x="1" y="5696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Desarrollo del proyecto</a:t>
            </a:r>
            <a:endParaRPr lang="es-E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411173" y="838200"/>
            <a:ext cx="6321655" cy="914400"/>
            <a:chOff x="2944" y="0"/>
            <a:chExt cx="6321655" cy="442274"/>
          </a:xfrm>
        </p:grpSpPr>
        <p:sp>
          <p:nvSpPr>
            <p:cNvPr id="7" name="Rectángulo redondeado 6"/>
            <p:cNvSpPr/>
            <p:nvPr/>
          </p:nvSpPr>
          <p:spPr>
            <a:xfrm>
              <a:off x="2944" y="0"/>
              <a:ext cx="6321655" cy="4422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8" name="CuadroTexto 7"/>
            <p:cNvSpPr txBox="1"/>
            <p:nvPr/>
          </p:nvSpPr>
          <p:spPr>
            <a:xfrm>
              <a:off x="15898" y="12954"/>
              <a:ext cx="6295747" cy="4163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Distribución de nodos ROS</a:t>
              </a:r>
              <a:endParaRPr lang="es-ES" sz="2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Canvas 120"/>
          <p:cNvGrpSpPr/>
          <p:nvPr/>
        </p:nvGrpSpPr>
        <p:grpSpPr>
          <a:xfrm>
            <a:off x="123366" y="1416050"/>
            <a:ext cx="5134434" cy="4940300"/>
            <a:chOff x="0" y="0"/>
            <a:chExt cx="5130800" cy="6070600"/>
          </a:xfrm>
        </p:grpSpPr>
        <p:sp>
          <p:nvSpPr>
            <p:cNvPr id="37" name="Rectángulo 36"/>
            <p:cNvSpPr/>
            <p:nvPr/>
          </p:nvSpPr>
          <p:spPr>
            <a:xfrm>
              <a:off x="0" y="0"/>
              <a:ext cx="5130800" cy="6070600"/>
            </a:xfrm>
            <a:prstGeom prst="rect">
              <a:avLst/>
            </a:prstGeom>
          </p:spPr>
        </p:sp>
        <p:sp>
          <p:nvSpPr>
            <p:cNvPr id="38" name="Text Box 23"/>
            <p:cNvSpPr txBox="1"/>
            <p:nvPr/>
          </p:nvSpPr>
          <p:spPr>
            <a:xfrm>
              <a:off x="4037929" y="4789474"/>
              <a:ext cx="1092871" cy="277226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drone/pose_0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9" name="Text Box 23"/>
            <p:cNvSpPr txBox="1"/>
            <p:nvPr/>
          </p:nvSpPr>
          <p:spPr>
            <a:xfrm>
              <a:off x="4038600" y="2671123"/>
              <a:ext cx="1092200" cy="24319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drone/pose_1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0" name="Text Box 23"/>
            <p:cNvSpPr txBox="1"/>
            <p:nvPr/>
          </p:nvSpPr>
          <p:spPr>
            <a:xfrm>
              <a:off x="4038600" y="3774100"/>
              <a:ext cx="1092200" cy="27686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drone/pose_2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41" name="Picture 12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616082" y="2579672"/>
              <a:ext cx="1237615" cy="904240"/>
            </a:xfrm>
            <a:prstGeom prst="rect">
              <a:avLst/>
            </a:prstGeom>
          </p:spPr>
        </p:pic>
        <p:pic>
          <p:nvPicPr>
            <p:cNvPr id="42" name="Picture 173" descr="http://www.cheersonhobby.com/Uploads/2016-09-07/c3b59ac1-7e16-492a-85bf-e89928cce030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80" t="22543" r="23277" b="16419"/>
            <a:stretch/>
          </p:blipFill>
          <p:spPr bwMode="auto">
            <a:xfrm>
              <a:off x="215907" y="2627297"/>
              <a:ext cx="913130" cy="8191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43" name="Straight Arrow Connector 128"/>
            <p:cNvCxnSpPr/>
            <p:nvPr/>
          </p:nvCxnSpPr>
          <p:spPr>
            <a:xfrm flipV="1">
              <a:off x="1129037" y="3032427"/>
              <a:ext cx="486410" cy="444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Text Box 23"/>
            <p:cNvSpPr txBox="1"/>
            <p:nvPr/>
          </p:nvSpPr>
          <p:spPr>
            <a:xfrm>
              <a:off x="1129037" y="2655237"/>
              <a:ext cx="562610" cy="25908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WIFI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5" name="Text Box 23"/>
            <p:cNvSpPr txBox="1"/>
            <p:nvPr/>
          </p:nvSpPr>
          <p:spPr>
            <a:xfrm>
              <a:off x="1691647" y="2407587"/>
              <a:ext cx="1285875" cy="25781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192.168.0.101/24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46" name="Picture 23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616082" y="3646472"/>
              <a:ext cx="1237615" cy="904240"/>
            </a:xfrm>
            <a:prstGeom prst="rect">
              <a:avLst/>
            </a:prstGeom>
          </p:spPr>
        </p:pic>
        <p:pic>
          <p:nvPicPr>
            <p:cNvPr id="47" name="Picture 237" descr="http://www.cheersonhobby.com/Uploads/2016-09-07/c3b59ac1-7e16-492a-85bf-e89928cce030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80" t="22543" r="23277" b="16419"/>
            <a:stretch/>
          </p:blipFill>
          <p:spPr bwMode="auto">
            <a:xfrm>
              <a:off x="215907" y="3694097"/>
              <a:ext cx="913130" cy="8191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48" name="Straight Arrow Connector 238"/>
            <p:cNvCxnSpPr/>
            <p:nvPr/>
          </p:nvCxnSpPr>
          <p:spPr>
            <a:xfrm flipV="1">
              <a:off x="1129037" y="4098592"/>
              <a:ext cx="486410" cy="444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Text Box 23"/>
            <p:cNvSpPr txBox="1"/>
            <p:nvPr/>
          </p:nvSpPr>
          <p:spPr>
            <a:xfrm>
              <a:off x="1129037" y="3721402"/>
              <a:ext cx="562610" cy="25908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WIFI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0" name="Text Box 23"/>
            <p:cNvSpPr txBox="1"/>
            <p:nvPr/>
          </p:nvSpPr>
          <p:spPr>
            <a:xfrm>
              <a:off x="1691012" y="3473752"/>
              <a:ext cx="1296035" cy="25781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192.168.0.102/24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1" name="Picture 241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616082" y="4704382"/>
              <a:ext cx="1237615" cy="904240"/>
            </a:xfrm>
            <a:prstGeom prst="rect">
              <a:avLst/>
            </a:prstGeom>
          </p:spPr>
        </p:pic>
        <p:pic>
          <p:nvPicPr>
            <p:cNvPr id="52" name="Picture 242" descr="http://www.cheersonhobby.com/Uploads/2016-09-07/c3b59ac1-7e16-492a-85bf-e89928cce030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80" t="22543" r="23277" b="16419"/>
            <a:stretch/>
          </p:blipFill>
          <p:spPr bwMode="auto">
            <a:xfrm>
              <a:off x="215907" y="4752007"/>
              <a:ext cx="913130" cy="8191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53" name="Straight Arrow Connector 243"/>
            <p:cNvCxnSpPr/>
            <p:nvPr/>
          </p:nvCxnSpPr>
          <p:spPr>
            <a:xfrm flipV="1">
              <a:off x="1129037" y="5156502"/>
              <a:ext cx="486410" cy="444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Text Box 23"/>
            <p:cNvSpPr txBox="1"/>
            <p:nvPr/>
          </p:nvSpPr>
          <p:spPr>
            <a:xfrm>
              <a:off x="1129037" y="4779312"/>
              <a:ext cx="562610" cy="25908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WIFI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5" name="Text Box 23"/>
            <p:cNvSpPr txBox="1"/>
            <p:nvPr/>
          </p:nvSpPr>
          <p:spPr>
            <a:xfrm>
              <a:off x="1691647" y="4531662"/>
              <a:ext cx="1286510" cy="25781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192.168.0.103/24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6" name="Elipse 55"/>
            <p:cNvSpPr/>
            <p:nvPr/>
          </p:nvSpPr>
          <p:spPr>
            <a:xfrm>
              <a:off x="3240700" y="2580300"/>
              <a:ext cx="913765" cy="9144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Nodo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ca76a1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7" name="Elipse 56"/>
            <p:cNvSpPr/>
            <p:nvPr/>
          </p:nvSpPr>
          <p:spPr>
            <a:xfrm>
              <a:off x="3240700" y="3646465"/>
              <a:ext cx="913765" cy="9144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Nodo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ab1886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8" name="Elipse 57"/>
            <p:cNvSpPr/>
            <p:nvPr/>
          </p:nvSpPr>
          <p:spPr>
            <a:xfrm>
              <a:off x="3240700" y="4693580"/>
              <a:ext cx="913765" cy="9144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Nodo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ab1966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59" name="Conector recto de flecha 58"/>
            <p:cNvCxnSpPr>
              <a:stCxn id="56" idx="2"/>
              <a:endCxn id="41" idx="3"/>
            </p:cNvCxnSpPr>
            <p:nvPr/>
          </p:nvCxnSpPr>
          <p:spPr>
            <a:xfrm flipH="1" flipV="1">
              <a:off x="2853697" y="3031792"/>
              <a:ext cx="387003" cy="57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Conector recto de flecha 59"/>
            <p:cNvCxnSpPr>
              <a:stCxn id="57" idx="2"/>
              <a:endCxn id="46" idx="3"/>
            </p:cNvCxnSpPr>
            <p:nvPr/>
          </p:nvCxnSpPr>
          <p:spPr>
            <a:xfrm flipH="1" flipV="1">
              <a:off x="2853697" y="4098592"/>
              <a:ext cx="387003" cy="50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Conector recto de flecha 60"/>
            <p:cNvCxnSpPr>
              <a:stCxn id="58" idx="2"/>
              <a:endCxn id="51" idx="3"/>
            </p:cNvCxnSpPr>
            <p:nvPr/>
          </p:nvCxnSpPr>
          <p:spPr>
            <a:xfrm flipH="1">
              <a:off x="2853697" y="5150780"/>
              <a:ext cx="387003" cy="57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Elipse 61"/>
            <p:cNvSpPr/>
            <p:nvPr/>
          </p:nvSpPr>
          <p:spPr>
            <a:xfrm>
              <a:off x="1656293" y="527767"/>
              <a:ext cx="1515876" cy="151693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Nodo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drone_control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63" name="Conector angular 62"/>
            <p:cNvCxnSpPr>
              <a:stCxn id="62" idx="6"/>
              <a:endCxn id="56" idx="6"/>
            </p:cNvCxnSpPr>
            <p:nvPr/>
          </p:nvCxnSpPr>
          <p:spPr>
            <a:xfrm>
              <a:off x="3172045" y="1286185"/>
              <a:ext cx="982257" cy="1751199"/>
            </a:xfrm>
            <a:prstGeom prst="bentConnector3">
              <a:avLst>
                <a:gd name="adj1" fmla="val 194436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Conector angular 63"/>
            <p:cNvCxnSpPr>
              <a:stCxn id="62" idx="6"/>
              <a:endCxn id="57" idx="6"/>
            </p:cNvCxnSpPr>
            <p:nvPr/>
          </p:nvCxnSpPr>
          <p:spPr>
            <a:xfrm>
              <a:off x="3172045" y="1286185"/>
              <a:ext cx="982257" cy="2817323"/>
            </a:xfrm>
            <a:prstGeom prst="bentConnector3">
              <a:avLst>
                <a:gd name="adj1" fmla="val 194436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Conector angular 64"/>
            <p:cNvCxnSpPr>
              <a:endCxn id="58" idx="6"/>
            </p:cNvCxnSpPr>
            <p:nvPr/>
          </p:nvCxnSpPr>
          <p:spPr>
            <a:xfrm rot="16200000" flipH="1">
              <a:off x="1730710" y="2726990"/>
              <a:ext cx="3880583" cy="966602"/>
            </a:xfrm>
            <a:prstGeom prst="bentConnector4">
              <a:avLst>
                <a:gd name="adj1" fmla="val 251"/>
                <a:gd name="adj2" fmla="val 195842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662062"/>
              </p:ext>
            </p:extLst>
          </p:nvPr>
        </p:nvGraphicFramePr>
        <p:xfrm>
          <a:off x="5419794" y="2588470"/>
          <a:ext cx="3581399" cy="2926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5977">
                  <a:extLst>
                    <a:ext uri="{9D8B030D-6E8A-4147-A177-3AD203B41FA5}">
                      <a16:colId xmlns:a16="http://schemas.microsoft.com/office/drawing/2014/main" val="4177638193"/>
                    </a:ext>
                  </a:extLst>
                </a:gridCol>
                <a:gridCol w="1585460">
                  <a:extLst>
                    <a:ext uri="{9D8B030D-6E8A-4147-A177-3AD203B41FA5}">
                      <a16:colId xmlns:a16="http://schemas.microsoft.com/office/drawing/2014/main" val="4150796704"/>
                    </a:ext>
                  </a:extLst>
                </a:gridCol>
                <a:gridCol w="969962">
                  <a:extLst>
                    <a:ext uri="{9D8B030D-6E8A-4147-A177-3AD203B41FA5}">
                      <a16:colId xmlns:a16="http://schemas.microsoft.com/office/drawing/2014/main" val="9932567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Nombre del Nodo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Nombre del tema 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77163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drone_control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drone/pose_0, drone/pose_1, drone/pose_2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Pose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01349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ab1966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drone/pose_0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Pose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45739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ca76a1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drone/pose_1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Pose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31576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ab1886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drone</a:t>
                      </a: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/pose_2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Pose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35684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338911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5 Diagrama"/>
          <p:cNvGraphicFramePr/>
          <p:nvPr>
            <p:extLst>
              <p:ext uri="{D42A27DB-BD31-4B8C-83A1-F6EECF244321}">
                <p14:modId xmlns:p14="http://schemas.microsoft.com/office/powerpoint/2010/main" val="854144040"/>
              </p:ext>
            </p:extLst>
          </p:nvPr>
        </p:nvGraphicFramePr>
        <p:xfrm>
          <a:off x="228600" y="762000"/>
          <a:ext cx="84582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0477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28</a:t>
            </a:fld>
            <a:endParaRPr lang="es-ES"/>
          </a:p>
        </p:txBody>
      </p:sp>
      <p:sp>
        <p:nvSpPr>
          <p:cNvPr id="10" name="3 Rectángulo"/>
          <p:cNvSpPr/>
          <p:nvPr/>
        </p:nvSpPr>
        <p:spPr>
          <a:xfrm>
            <a:off x="1" y="5696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Resultados</a:t>
            </a:r>
            <a:endParaRPr lang="es-E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411173" y="838200"/>
            <a:ext cx="6321655" cy="914400"/>
            <a:chOff x="2944" y="0"/>
            <a:chExt cx="6321655" cy="442274"/>
          </a:xfrm>
        </p:grpSpPr>
        <p:sp>
          <p:nvSpPr>
            <p:cNvPr id="7" name="Rectángulo redondeado 6"/>
            <p:cNvSpPr/>
            <p:nvPr/>
          </p:nvSpPr>
          <p:spPr>
            <a:xfrm>
              <a:off x="2944" y="0"/>
              <a:ext cx="6321655" cy="4422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8" name="CuadroTexto 7"/>
            <p:cNvSpPr txBox="1"/>
            <p:nvPr/>
          </p:nvSpPr>
          <p:spPr>
            <a:xfrm>
              <a:off x="15898" y="12954"/>
              <a:ext cx="6295747" cy="4163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Imágenes capturadas</a:t>
              </a:r>
              <a:endParaRPr lang="es-ES" sz="2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Imagen 11" descr="C:\Users\DELL\PycharmProjects\Pruebas\camera_position\Camera5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00" y="2087931"/>
            <a:ext cx="3757473" cy="309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 descr="C:\Users\DELL\PycharmProjects\Pruebas\camera_position\Camera6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000" y="2087930"/>
            <a:ext cx="3758400" cy="3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21364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29</a:t>
            </a:fld>
            <a:endParaRPr lang="es-ES"/>
          </a:p>
        </p:txBody>
      </p:sp>
      <p:sp>
        <p:nvSpPr>
          <p:cNvPr id="10" name="3 Rectángulo"/>
          <p:cNvSpPr/>
          <p:nvPr/>
        </p:nvSpPr>
        <p:spPr>
          <a:xfrm>
            <a:off x="1" y="5696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Resultados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1411173" y="838200"/>
            <a:ext cx="6321655" cy="914400"/>
            <a:chOff x="2944" y="0"/>
            <a:chExt cx="6321655" cy="442274"/>
          </a:xfrm>
        </p:grpSpPr>
        <p:sp>
          <p:nvSpPr>
            <p:cNvPr id="7" name="Rectángulo redondeado 6"/>
            <p:cNvSpPr/>
            <p:nvPr/>
          </p:nvSpPr>
          <p:spPr>
            <a:xfrm>
              <a:off x="2944" y="0"/>
              <a:ext cx="6321655" cy="4422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8" name="CuadroTexto 7"/>
            <p:cNvSpPr txBox="1"/>
            <p:nvPr/>
          </p:nvSpPr>
          <p:spPr>
            <a:xfrm>
              <a:off x="15898" y="12954"/>
              <a:ext cx="6295747" cy="4163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Detección de esferas</a:t>
              </a:r>
              <a:endParaRPr lang="es-E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Imagen 10" descr="C:\Users\DELL\PycharmProjects\Pruebas\camera_position\graph_img_line_0_dron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00" y="2087930"/>
            <a:ext cx="3757473" cy="3094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 descr="C:\Users\DELL\PycharmProjects\Pruebas\camera_position\graph_img_line_1_dron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000" y="2087930"/>
            <a:ext cx="3758400" cy="30947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03705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5 Diagrama"/>
          <p:cNvGraphicFramePr/>
          <p:nvPr>
            <p:extLst>
              <p:ext uri="{D42A27DB-BD31-4B8C-83A1-F6EECF244321}">
                <p14:modId xmlns:p14="http://schemas.microsoft.com/office/powerpoint/2010/main" val="660250793"/>
              </p:ext>
            </p:extLst>
          </p:nvPr>
        </p:nvGraphicFramePr>
        <p:xfrm>
          <a:off x="228600" y="762000"/>
          <a:ext cx="84582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3872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30</a:t>
            </a:fld>
            <a:endParaRPr lang="es-ES"/>
          </a:p>
        </p:txBody>
      </p:sp>
      <p:sp>
        <p:nvSpPr>
          <p:cNvPr id="10" name="3 Rectángulo"/>
          <p:cNvSpPr/>
          <p:nvPr/>
        </p:nvSpPr>
        <p:spPr>
          <a:xfrm>
            <a:off x="1" y="5696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Resultados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1411173" y="838200"/>
            <a:ext cx="6321655" cy="914400"/>
            <a:chOff x="2944" y="0"/>
            <a:chExt cx="6321655" cy="442274"/>
          </a:xfrm>
        </p:grpSpPr>
        <p:sp>
          <p:nvSpPr>
            <p:cNvPr id="7" name="Rectángulo redondeado 6"/>
            <p:cNvSpPr/>
            <p:nvPr/>
          </p:nvSpPr>
          <p:spPr>
            <a:xfrm>
              <a:off x="2944" y="0"/>
              <a:ext cx="6321655" cy="4422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8" name="CuadroTexto 7"/>
            <p:cNvSpPr txBox="1"/>
            <p:nvPr/>
          </p:nvSpPr>
          <p:spPr>
            <a:xfrm>
              <a:off x="15898" y="12954"/>
              <a:ext cx="6295747" cy="4163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Extracción de características de la Imagen</a:t>
              </a:r>
              <a:endParaRPr lang="es-E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Imagen 8" descr="C:\Users\DELL\PycharmProjects\Pruebas\camera_position\graph_img_0_dron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00" y="2209800"/>
            <a:ext cx="3758400" cy="3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627066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31</a:t>
            </a:fld>
            <a:endParaRPr lang="es-ES"/>
          </a:p>
        </p:txBody>
      </p:sp>
      <p:sp>
        <p:nvSpPr>
          <p:cNvPr id="10" name="3 Rectángulo"/>
          <p:cNvSpPr/>
          <p:nvPr/>
        </p:nvSpPr>
        <p:spPr>
          <a:xfrm>
            <a:off x="1" y="5696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Resultados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1411173" y="838200"/>
            <a:ext cx="6321655" cy="914400"/>
            <a:chOff x="2944" y="0"/>
            <a:chExt cx="6321655" cy="442274"/>
          </a:xfrm>
        </p:grpSpPr>
        <p:sp>
          <p:nvSpPr>
            <p:cNvPr id="7" name="Rectángulo redondeado 6"/>
            <p:cNvSpPr/>
            <p:nvPr/>
          </p:nvSpPr>
          <p:spPr>
            <a:xfrm>
              <a:off x="2944" y="0"/>
              <a:ext cx="6321655" cy="4422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8" name="CuadroTexto 7"/>
            <p:cNvSpPr txBox="1"/>
            <p:nvPr/>
          </p:nvSpPr>
          <p:spPr>
            <a:xfrm>
              <a:off x="15898" y="12954"/>
              <a:ext cx="6295747" cy="4163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Coincidencias entre imágenes</a:t>
              </a:r>
              <a:endParaRPr lang="es-E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Imagen 11" descr="C:\Users\DELL\PycharmProjects\Pruebas\camera_position\graph_img_0_drone_num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99" y="2087929"/>
            <a:ext cx="3757473" cy="3094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 descr="C:\Users\DELL\PycharmProjects\Pruebas\camera_position\graph_img_1_drone_num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000" y="2087928"/>
            <a:ext cx="3758400" cy="30947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121344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32</a:t>
            </a:fld>
            <a:endParaRPr lang="es-ES"/>
          </a:p>
        </p:txBody>
      </p:sp>
      <p:sp>
        <p:nvSpPr>
          <p:cNvPr id="10" name="3 Rectángulo"/>
          <p:cNvSpPr/>
          <p:nvPr/>
        </p:nvSpPr>
        <p:spPr>
          <a:xfrm>
            <a:off x="1" y="5696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Resultados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1411173" y="838200"/>
            <a:ext cx="6321655" cy="914400"/>
            <a:chOff x="2944" y="0"/>
            <a:chExt cx="6321655" cy="442274"/>
          </a:xfrm>
        </p:grpSpPr>
        <p:sp>
          <p:nvSpPr>
            <p:cNvPr id="7" name="Rectángulo redondeado 6"/>
            <p:cNvSpPr/>
            <p:nvPr/>
          </p:nvSpPr>
          <p:spPr>
            <a:xfrm>
              <a:off x="2944" y="0"/>
              <a:ext cx="6321655" cy="4422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8" name="CuadroTexto 7"/>
            <p:cNvSpPr txBox="1"/>
            <p:nvPr/>
          </p:nvSpPr>
          <p:spPr>
            <a:xfrm>
              <a:off x="15898" y="12954"/>
              <a:ext cx="6295747" cy="4163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Grafica en el espacio de las esferas</a:t>
              </a:r>
              <a:endParaRPr lang="es-E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Canvas 120"/>
          <p:cNvGrpSpPr/>
          <p:nvPr/>
        </p:nvGrpSpPr>
        <p:grpSpPr>
          <a:xfrm>
            <a:off x="1228249" y="1320799"/>
            <a:ext cx="6687502" cy="5066983"/>
            <a:chOff x="0" y="0"/>
            <a:chExt cx="4993005" cy="3275965"/>
          </a:xfrm>
        </p:grpSpPr>
        <p:sp>
          <p:nvSpPr>
            <p:cNvPr id="19" name="Rectángulo 18"/>
            <p:cNvSpPr/>
            <p:nvPr/>
          </p:nvSpPr>
          <p:spPr>
            <a:xfrm>
              <a:off x="0" y="0"/>
              <a:ext cx="4993005" cy="3275965"/>
            </a:xfrm>
            <a:prstGeom prst="rect">
              <a:avLst/>
            </a:prstGeom>
          </p:spPr>
        </p:sp>
        <p:pic>
          <p:nvPicPr>
            <p:cNvPr id="20" name="Imagen 19" descr="C:\Users\DELL\Documents\MEGAsync Downloads\Figure_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30" t="10058" r="11947" b="10803"/>
            <a:stretch/>
          </p:blipFill>
          <p:spPr bwMode="auto">
            <a:xfrm>
              <a:off x="416220" y="461940"/>
              <a:ext cx="3949065" cy="240220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1" name="Text Box 23"/>
            <p:cNvSpPr txBox="1"/>
            <p:nvPr/>
          </p:nvSpPr>
          <p:spPr>
            <a:xfrm>
              <a:off x="1181029" y="1350574"/>
              <a:ext cx="1285946" cy="508706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Esfera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" name="Text Box 23"/>
            <p:cNvSpPr txBox="1"/>
            <p:nvPr/>
          </p:nvSpPr>
          <p:spPr>
            <a:xfrm>
              <a:off x="3235620" y="1094400"/>
              <a:ext cx="1285875" cy="50863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Cámara derecha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3" name="Text Box 23"/>
            <p:cNvSpPr txBox="1"/>
            <p:nvPr/>
          </p:nvSpPr>
          <p:spPr>
            <a:xfrm>
              <a:off x="1665900" y="1757054"/>
              <a:ext cx="1450680" cy="5080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Cámara izquierda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842250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33</a:t>
            </a:fld>
            <a:endParaRPr lang="es-ES"/>
          </a:p>
        </p:txBody>
      </p:sp>
      <p:sp>
        <p:nvSpPr>
          <p:cNvPr id="10" name="3 Rectángulo"/>
          <p:cNvSpPr/>
          <p:nvPr/>
        </p:nvSpPr>
        <p:spPr>
          <a:xfrm>
            <a:off x="1" y="5696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Resultados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1411173" y="838200"/>
            <a:ext cx="6321655" cy="914400"/>
            <a:chOff x="2944" y="0"/>
            <a:chExt cx="6321655" cy="442274"/>
          </a:xfrm>
        </p:grpSpPr>
        <p:sp>
          <p:nvSpPr>
            <p:cNvPr id="7" name="Rectángulo redondeado 6"/>
            <p:cNvSpPr/>
            <p:nvPr/>
          </p:nvSpPr>
          <p:spPr>
            <a:xfrm>
              <a:off x="2944" y="0"/>
              <a:ext cx="6321655" cy="4422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8" name="CuadroTexto 7"/>
            <p:cNvSpPr txBox="1"/>
            <p:nvPr/>
          </p:nvSpPr>
          <p:spPr>
            <a:xfrm>
              <a:off x="15898" y="12954"/>
              <a:ext cx="6295747" cy="4163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Grafica en el espacio de los mini drones</a:t>
              </a:r>
              <a:endParaRPr lang="es-ES" sz="2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Canvas 120"/>
          <p:cNvGrpSpPr/>
          <p:nvPr/>
        </p:nvGrpSpPr>
        <p:grpSpPr>
          <a:xfrm>
            <a:off x="228600" y="2362200"/>
            <a:ext cx="4993005" cy="2917190"/>
            <a:chOff x="0" y="0"/>
            <a:chExt cx="4993005" cy="2917190"/>
          </a:xfrm>
        </p:grpSpPr>
        <p:sp>
          <p:nvSpPr>
            <p:cNvPr id="15" name="Rectángulo 14"/>
            <p:cNvSpPr/>
            <p:nvPr/>
          </p:nvSpPr>
          <p:spPr>
            <a:xfrm>
              <a:off x="0" y="0"/>
              <a:ext cx="4993005" cy="2917190"/>
            </a:xfrm>
            <a:prstGeom prst="rect">
              <a:avLst/>
            </a:prstGeom>
          </p:spPr>
        </p:sp>
        <p:pic>
          <p:nvPicPr>
            <p:cNvPr id="16" name="Imagen 15" descr="E:\imagenes\rviz\Screenshot from 2018-08-19 13-39-38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3"/>
            <a:stretch/>
          </p:blipFill>
          <p:spPr bwMode="auto">
            <a:xfrm>
              <a:off x="0" y="24"/>
              <a:ext cx="4993005" cy="28816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7" name="Text Box 23"/>
            <p:cNvSpPr txBox="1"/>
            <p:nvPr/>
          </p:nvSpPr>
          <p:spPr>
            <a:xfrm>
              <a:off x="1142929" y="1045599"/>
              <a:ext cx="1059251" cy="592576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Mini drone ca76a1, Id 14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4" name="Text Box 23"/>
            <p:cNvSpPr txBox="1"/>
            <p:nvPr/>
          </p:nvSpPr>
          <p:spPr>
            <a:xfrm>
              <a:off x="2694600" y="972480"/>
              <a:ext cx="1059180" cy="59245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Mini drone ab1966, Id 1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5" name="Text Box 23"/>
            <p:cNvSpPr txBox="1"/>
            <p:nvPr/>
          </p:nvSpPr>
          <p:spPr>
            <a:xfrm>
              <a:off x="1818300" y="469560"/>
              <a:ext cx="1059180" cy="59245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Mini drone ab1886, Id 43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26" name="Imagen 25" descr="E:\imagenes\rviz\Screenshot from 2018-08-19 13-39-52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1" t="33965" r="33261" b="21834"/>
          <a:stretch/>
        </p:blipFill>
        <p:spPr bwMode="auto">
          <a:xfrm>
            <a:off x="4496118" y="2362200"/>
            <a:ext cx="4267200" cy="28816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66897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5 Diagrama"/>
          <p:cNvGraphicFramePr/>
          <p:nvPr>
            <p:extLst>
              <p:ext uri="{D42A27DB-BD31-4B8C-83A1-F6EECF244321}">
                <p14:modId xmlns:p14="http://schemas.microsoft.com/office/powerpoint/2010/main" val="3362398567"/>
              </p:ext>
            </p:extLst>
          </p:nvPr>
        </p:nvGraphicFramePr>
        <p:xfrm>
          <a:off x="228600" y="762000"/>
          <a:ext cx="84582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8067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35</a:t>
            </a:fld>
            <a:endParaRPr lang="es-ES"/>
          </a:p>
        </p:txBody>
      </p:sp>
      <p:sp>
        <p:nvSpPr>
          <p:cNvPr id="10" name="3 Rectángulo"/>
          <p:cNvSpPr/>
          <p:nvPr/>
        </p:nvSpPr>
        <p:spPr>
          <a:xfrm>
            <a:off x="1" y="5696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Conclusiones y recomendaciones</a:t>
            </a:r>
            <a:endParaRPr lang="es-E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66" name="4 Diagrama"/>
          <p:cNvGraphicFramePr/>
          <p:nvPr>
            <p:extLst>
              <p:ext uri="{D42A27DB-BD31-4B8C-83A1-F6EECF244321}">
                <p14:modId xmlns:p14="http://schemas.microsoft.com/office/powerpoint/2010/main" val="1901632105"/>
              </p:ext>
            </p:extLst>
          </p:nvPr>
        </p:nvGraphicFramePr>
        <p:xfrm>
          <a:off x="1" y="762000"/>
          <a:ext cx="89154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049642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graphicEl>
                                              <a:dgm id="{C7773223-C294-43E0-8986-3887AD8AF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">
                                            <p:graphicEl>
                                              <a:dgm id="{C7773223-C294-43E0-8986-3887AD8AF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">
                                            <p:graphicEl>
                                              <a:dgm id="{C7773223-C294-43E0-8986-3887AD8AF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>
                                            <p:graphicEl>
                                              <a:dgm id="{C7773223-C294-43E0-8986-3887AD8AF0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graphicEl>
                                              <a:dgm id="{BD84B97F-5033-4DF5-B254-12C813BEE2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6">
                                            <p:graphicEl>
                                              <a:dgm id="{BD84B97F-5033-4DF5-B254-12C813BEE2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">
                                            <p:graphicEl>
                                              <a:dgm id="{BD84B97F-5033-4DF5-B254-12C813BEE2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>
                                            <p:graphicEl>
                                              <a:dgm id="{BD84B97F-5033-4DF5-B254-12C813BEE2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graphicEl>
                                              <a:dgm id="{2D8AE52E-1625-443F-8C9B-AF0D89CB19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6">
                                            <p:graphicEl>
                                              <a:dgm id="{2D8AE52E-1625-443F-8C9B-AF0D89CB19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">
                                            <p:graphicEl>
                                              <a:dgm id="{2D8AE52E-1625-443F-8C9B-AF0D89CB19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6">
                                            <p:graphicEl>
                                              <a:dgm id="{2D8AE52E-1625-443F-8C9B-AF0D89CB19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graphicEl>
                                              <a:dgm id="{1ED05AA2-5702-4093-A44C-24DB36D52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6">
                                            <p:graphicEl>
                                              <a:dgm id="{1ED05AA2-5702-4093-A44C-24DB36D52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6">
                                            <p:graphicEl>
                                              <a:dgm id="{1ED05AA2-5702-4093-A44C-24DB36D52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>
                                            <p:graphicEl>
                                              <a:dgm id="{1ED05AA2-5702-4093-A44C-24DB36D529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graphicEl>
                                              <a:dgm id="{A08CEEF8-687F-4A05-A013-185578CF96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6">
                                            <p:graphicEl>
                                              <a:dgm id="{A08CEEF8-687F-4A05-A013-185578CF96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6">
                                            <p:graphicEl>
                                              <a:dgm id="{A08CEEF8-687F-4A05-A013-185578CF96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6">
                                            <p:graphicEl>
                                              <a:dgm id="{A08CEEF8-687F-4A05-A013-185578CF96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graphicEl>
                                              <a:dgm id="{48D0ECD6-406E-4A6A-AD7C-020E8EFB0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6">
                                            <p:graphicEl>
                                              <a:dgm id="{48D0ECD6-406E-4A6A-AD7C-020E8EFB0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6">
                                            <p:graphicEl>
                                              <a:dgm id="{48D0ECD6-406E-4A6A-AD7C-020E8EFB0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>
                                            <p:graphicEl>
                                              <a:dgm id="{48D0ECD6-406E-4A6A-AD7C-020E8EFB02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graphicEl>
                                              <a:dgm id="{D191BC59-0B43-4158-817B-23114B478B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6">
                                            <p:graphicEl>
                                              <a:dgm id="{D191BC59-0B43-4158-817B-23114B478B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6">
                                            <p:graphicEl>
                                              <a:dgm id="{D191BC59-0B43-4158-817B-23114B478B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6">
                                            <p:graphicEl>
                                              <a:dgm id="{D191BC59-0B43-4158-817B-23114B478B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graphicEl>
                                              <a:dgm id="{71C15E1C-C473-418E-A88A-F547701064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6">
                                            <p:graphicEl>
                                              <a:dgm id="{71C15E1C-C473-418E-A88A-F547701064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6">
                                            <p:graphicEl>
                                              <a:dgm id="{71C15E1C-C473-418E-A88A-F547701064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">
                                            <p:graphicEl>
                                              <a:dgm id="{71C15E1C-C473-418E-A88A-F547701064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6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36</a:t>
            </a:fld>
            <a:endParaRPr lang="es-ES"/>
          </a:p>
        </p:txBody>
      </p:sp>
      <p:sp>
        <p:nvSpPr>
          <p:cNvPr id="10" name="3 Rectángulo"/>
          <p:cNvSpPr/>
          <p:nvPr/>
        </p:nvSpPr>
        <p:spPr>
          <a:xfrm>
            <a:off x="1" y="5696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Conclusiones y recomendaciones</a:t>
            </a:r>
            <a:endParaRPr lang="es-E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1083371089"/>
              </p:ext>
            </p:extLst>
          </p:nvPr>
        </p:nvGraphicFramePr>
        <p:xfrm>
          <a:off x="1" y="685800"/>
          <a:ext cx="89154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0552228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F807038-4128-463B-8DBB-FB85E1275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graphicEl>
                                              <a:dgm id="{8F807038-4128-463B-8DBB-FB85E1275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graphicEl>
                                              <a:dgm id="{8F807038-4128-463B-8DBB-FB85E1275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graphicEl>
                                              <a:dgm id="{8F807038-4128-463B-8DBB-FB85E12752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E5F459F-43E7-4C7E-93CB-EECFD5D695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3E5F459F-43E7-4C7E-93CB-EECFD5D695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3E5F459F-43E7-4C7E-93CB-EECFD5D695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graphicEl>
                                              <a:dgm id="{3E5F459F-43E7-4C7E-93CB-EECFD5D695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6E22AB8-A334-4955-8E13-5251EEFC53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C6E22AB8-A334-4955-8E13-5251EEFC53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graphicEl>
                                              <a:dgm id="{C6E22AB8-A334-4955-8E13-5251EEFC53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graphicEl>
                                              <a:dgm id="{C6E22AB8-A334-4955-8E13-5251EEFC53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8D1B207-CFFA-4807-8620-549E333AB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graphicEl>
                                              <a:dgm id="{E8D1B207-CFFA-4807-8620-549E333AB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graphicEl>
                                              <a:dgm id="{E8D1B207-CFFA-4807-8620-549E333AB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graphicEl>
                                              <a:dgm id="{E8D1B207-CFFA-4807-8620-549E333AB2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37</a:t>
            </a:fld>
            <a:endParaRPr lang="es-ES"/>
          </a:p>
        </p:txBody>
      </p:sp>
      <p:sp>
        <p:nvSpPr>
          <p:cNvPr id="10" name="3 Rectángulo"/>
          <p:cNvSpPr/>
          <p:nvPr/>
        </p:nvSpPr>
        <p:spPr>
          <a:xfrm>
            <a:off x="1" y="5696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Conclusiones y recomendaciones</a:t>
            </a:r>
            <a:endParaRPr lang="es-E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3750036484"/>
              </p:ext>
            </p:extLst>
          </p:nvPr>
        </p:nvGraphicFramePr>
        <p:xfrm>
          <a:off x="1" y="685800"/>
          <a:ext cx="89154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488842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F807038-4128-463B-8DBB-FB85E1275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graphicEl>
                                              <a:dgm id="{8F807038-4128-463B-8DBB-FB85E1275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graphicEl>
                                              <a:dgm id="{8F807038-4128-463B-8DBB-FB85E1275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graphicEl>
                                              <a:dgm id="{8F807038-4128-463B-8DBB-FB85E12752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E5F459F-43E7-4C7E-93CB-EECFD5D695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3E5F459F-43E7-4C7E-93CB-EECFD5D695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3E5F459F-43E7-4C7E-93CB-EECFD5D695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graphicEl>
                                              <a:dgm id="{3E5F459F-43E7-4C7E-93CB-EECFD5D695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38</a:t>
            </a:fld>
            <a:endParaRPr lang="es-ES"/>
          </a:p>
        </p:txBody>
      </p:sp>
      <p:sp>
        <p:nvSpPr>
          <p:cNvPr id="10" name="3 Rectángulo"/>
          <p:cNvSpPr/>
          <p:nvPr/>
        </p:nvSpPr>
        <p:spPr>
          <a:xfrm>
            <a:off x="1" y="5696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Conclusiones y recomendaciones</a:t>
            </a:r>
            <a:endParaRPr lang="es-E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1125901492"/>
              </p:ext>
            </p:extLst>
          </p:nvPr>
        </p:nvGraphicFramePr>
        <p:xfrm>
          <a:off x="1" y="685800"/>
          <a:ext cx="89154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089121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F807038-4128-463B-8DBB-FB85E1275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graphicEl>
                                              <a:dgm id="{8F807038-4128-463B-8DBB-FB85E1275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graphicEl>
                                              <a:dgm id="{8F807038-4128-463B-8DBB-FB85E1275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graphicEl>
                                              <a:dgm id="{8F807038-4128-463B-8DBB-FB85E12752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E5F459F-43E7-4C7E-93CB-EECFD5D695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3E5F459F-43E7-4C7E-93CB-EECFD5D695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3E5F459F-43E7-4C7E-93CB-EECFD5D695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graphicEl>
                                              <a:dgm id="{3E5F459F-43E7-4C7E-93CB-EECFD5D695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5 Diagrama"/>
          <p:cNvGraphicFramePr/>
          <p:nvPr>
            <p:extLst>
              <p:ext uri="{D42A27DB-BD31-4B8C-83A1-F6EECF244321}">
                <p14:modId xmlns:p14="http://schemas.microsoft.com/office/powerpoint/2010/main" val="3985775203"/>
              </p:ext>
            </p:extLst>
          </p:nvPr>
        </p:nvGraphicFramePr>
        <p:xfrm>
          <a:off x="228600" y="762000"/>
          <a:ext cx="84582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4007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4</a:t>
            </a:fld>
            <a:endParaRPr lang="es-ES"/>
          </a:p>
        </p:txBody>
      </p:sp>
      <p:graphicFrame>
        <p:nvGraphicFramePr>
          <p:cNvPr id="11" name="4 Diagrama"/>
          <p:cNvGraphicFramePr/>
          <p:nvPr>
            <p:extLst>
              <p:ext uri="{D42A27DB-BD31-4B8C-83A1-F6EECF244321}">
                <p14:modId xmlns:p14="http://schemas.microsoft.com/office/powerpoint/2010/main" val="2190322017"/>
              </p:ext>
            </p:extLst>
          </p:nvPr>
        </p:nvGraphicFramePr>
        <p:xfrm>
          <a:off x="1" y="762000"/>
          <a:ext cx="89154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136344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7773223-C294-43E0-8986-3887AD8AF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graphicEl>
                                              <a:dgm id="{C7773223-C294-43E0-8986-3887AD8AF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graphicEl>
                                              <a:dgm id="{C7773223-C294-43E0-8986-3887AD8AF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graphicEl>
                                              <a:dgm id="{C7773223-C294-43E0-8986-3887AD8AF0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D84B97F-5033-4DF5-B254-12C813BEE2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>
                                            <p:graphicEl>
                                              <a:dgm id="{BD84B97F-5033-4DF5-B254-12C813BEE2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graphicEl>
                                              <a:dgm id="{BD84B97F-5033-4DF5-B254-12C813BEE2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graphicEl>
                                              <a:dgm id="{BD84B97F-5033-4DF5-B254-12C813BEE2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D8AE52E-1625-443F-8C9B-AF0D89CB19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graphicEl>
                                              <a:dgm id="{2D8AE52E-1625-443F-8C9B-AF0D89CB19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graphicEl>
                                              <a:dgm id="{2D8AE52E-1625-443F-8C9B-AF0D89CB19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graphicEl>
                                              <a:dgm id="{2D8AE52E-1625-443F-8C9B-AF0D89CB19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ED05AA2-5702-4093-A44C-24DB36D52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>
                                            <p:graphicEl>
                                              <a:dgm id="{1ED05AA2-5702-4093-A44C-24DB36D52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graphicEl>
                                              <a:dgm id="{1ED05AA2-5702-4093-A44C-24DB36D52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graphicEl>
                                              <a:dgm id="{1ED05AA2-5702-4093-A44C-24DB36D529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08CEEF8-687F-4A05-A013-185578CF96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>
                                            <p:graphicEl>
                                              <a:dgm id="{A08CEEF8-687F-4A05-A013-185578CF96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graphicEl>
                                              <a:dgm id="{A08CEEF8-687F-4A05-A013-185578CF96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graphicEl>
                                              <a:dgm id="{A08CEEF8-687F-4A05-A013-185578CF96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8D0ECD6-406E-4A6A-AD7C-020E8EFB0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graphicEl>
                                              <a:dgm id="{48D0ECD6-406E-4A6A-AD7C-020E8EFB0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graphicEl>
                                              <a:dgm id="{48D0ECD6-406E-4A6A-AD7C-020E8EFB0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>
                                            <p:graphicEl>
                                              <a:dgm id="{48D0ECD6-406E-4A6A-AD7C-020E8EFB02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5</a:t>
            </a:fld>
            <a:endParaRPr lang="es-ES"/>
          </a:p>
        </p:txBody>
      </p:sp>
      <p:graphicFrame>
        <p:nvGraphicFramePr>
          <p:cNvPr id="11" name="4 Diagrama"/>
          <p:cNvGraphicFramePr/>
          <p:nvPr>
            <p:extLst>
              <p:ext uri="{D42A27DB-BD31-4B8C-83A1-F6EECF244321}">
                <p14:modId xmlns:p14="http://schemas.microsoft.com/office/powerpoint/2010/main" val="1716038443"/>
              </p:ext>
            </p:extLst>
          </p:nvPr>
        </p:nvGraphicFramePr>
        <p:xfrm>
          <a:off x="1" y="685800"/>
          <a:ext cx="89154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3708303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F807038-4128-463B-8DBB-FB85E1275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graphicEl>
                                              <a:dgm id="{8F807038-4128-463B-8DBB-FB85E1275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graphicEl>
                                              <a:dgm id="{8F807038-4128-463B-8DBB-FB85E1275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graphicEl>
                                              <a:dgm id="{8F807038-4128-463B-8DBB-FB85E12752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E5F459F-43E7-4C7E-93CB-EECFD5D695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>
                                            <p:graphicEl>
                                              <a:dgm id="{3E5F459F-43E7-4C7E-93CB-EECFD5D695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graphicEl>
                                              <a:dgm id="{3E5F459F-43E7-4C7E-93CB-EECFD5D695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graphicEl>
                                              <a:dgm id="{3E5F459F-43E7-4C7E-93CB-EECFD5D695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6E22AB8-A334-4955-8E13-5251EEFC53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>
                                            <p:graphicEl>
                                              <a:dgm id="{C6E22AB8-A334-4955-8E13-5251EEFC53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graphicEl>
                                              <a:dgm id="{C6E22AB8-A334-4955-8E13-5251EEFC53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graphicEl>
                                              <a:dgm id="{C6E22AB8-A334-4955-8E13-5251EEFC53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8D1B207-CFFA-4807-8620-549E333AB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graphicEl>
                                              <a:dgm id="{E8D1B207-CFFA-4807-8620-549E333AB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graphicEl>
                                              <a:dgm id="{E8D1B207-CFFA-4807-8620-549E333AB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>
                                            <p:graphicEl>
                                              <a:dgm id="{E8D1B207-CFFA-4807-8620-549E333AB2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3590753-FA4E-421A-99A3-21EC1F8A49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>
                                            <p:graphicEl>
                                              <a:dgm id="{C3590753-FA4E-421A-99A3-21EC1F8A49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>
                                            <p:graphicEl>
                                              <a:dgm id="{C3590753-FA4E-421A-99A3-21EC1F8A49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graphicEl>
                                              <a:dgm id="{C3590753-FA4E-421A-99A3-21EC1F8A49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D6A15C0-3ADD-4440-A262-2F4FDF5F81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>
                                            <p:graphicEl>
                                              <a:dgm id="{6D6A15C0-3ADD-4440-A262-2F4FDF5F81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>
                                            <p:graphicEl>
                                              <a:dgm id="{6D6A15C0-3ADD-4440-A262-2F4FDF5F81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graphicEl>
                                              <a:dgm id="{6D6A15C0-3ADD-4440-A262-2F4FDF5F81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5 Diagrama"/>
          <p:cNvGraphicFramePr/>
          <p:nvPr>
            <p:extLst>
              <p:ext uri="{D42A27DB-BD31-4B8C-83A1-F6EECF244321}">
                <p14:modId xmlns:p14="http://schemas.microsoft.com/office/powerpoint/2010/main" val="229336265"/>
              </p:ext>
            </p:extLst>
          </p:nvPr>
        </p:nvGraphicFramePr>
        <p:xfrm>
          <a:off x="228600" y="762000"/>
          <a:ext cx="84582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869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7</a:t>
            </a:fld>
            <a:endParaRPr lang="es-ES"/>
          </a:p>
        </p:txBody>
      </p:sp>
      <p:graphicFrame>
        <p:nvGraphicFramePr>
          <p:cNvPr id="11" name="4 Diagrama"/>
          <p:cNvGraphicFramePr/>
          <p:nvPr>
            <p:extLst>
              <p:ext uri="{D42A27DB-BD31-4B8C-83A1-F6EECF244321}">
                <p14:modId xmlns:p14="http://schemas.microsoft.com/office/powerpoint/2010/main" val="1326136301"/>
              </p:ext>
            </p:extLst>
          </p:nvPr>
        </p:nvGraphicFramePr>
        <p:xfrm>
          <a:off x="1" y="685800"/>
          <a:ext cx="89154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088792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7773223-C294-43E0-8986-3887AD8AF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graphicEl>
                                              <a:dgm id="{C7773223-C294-43E0-8986-3887AD8AF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graphicEl>
                                              <a:dgm id="{C7773223-C294-43E0-8986-3887AD8AF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graphicEl>
                                              <a:dgm id="{C7773223-C294-43E0-8986-3887AD8AF0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D84B97F-5033-4DF5-B254-12C813BEE2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>
                                            <p:graphicEl>
                                              <a:dgm id="{BD84B97F-5033-4DF5-B254-12C813BEE2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graphicEl>
                                              <a:dgm id="{BD84B97F-5033-4DF5-B254-12C813BEE2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graphicEl>
                                              <a:dgm id="{BD84B97F-5033-4DF5-B254-12C813BEE2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5 Diagrama"/>
          <p:cNvGraphicFramePr/>
          <p:nvPr>
            <p:extLst>
              <p:ext uri="{D42A27DB-BD31-4B8C-83A1-F6EECF244321}">
                <p14:modId xmlns:p14="http://schemas.microsoft.com/office/powerpoint/2010/main" val="2919676353"/>
              </p:ext>
            </p:extLst>
          </p:nvPr>
        </p:nvGraphicFramePr>
        <p:xfrm>
          <a:off x="228600" y="762000"/>
          <a:ext cx="84582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757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n para camara we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380" y="2710782"/>
            <a:ext cx="1397328" cy="139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pPr/>
              <a:t>9</a:t>
            </a:fld>
            <a:endParaRPr lang="es-ES"/>
          </a:p>
        </p:txBody>
      </p:sp>
      <p:sp>
        <p:nvSpPr>
          <p:cNvPr id="10" name="3 Rectángulo"/>
          <p:cNvSpPr/>
          <p:nvPr/>
        </p:nvSpPr>
        <p:spPr>
          <a:xfrm>
            <a:off x="1" y="5696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Desarrollo del proyecto</a:t>
            </a:r>
            <a:endParaRPr lang="es-E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102" name="4 Diagrama"/>
          <p:cNvGraphicFramePr/>
          <p:nvPr>
            <p:extLst>
              <p:ext uri="{D42A27DB-BD31-4B8C-83A1-F6EECF244321}">
                <p14:modId xmlns:p14="http://schemas.microsoft.com/office/powerpoint/2010/main" val="31467100"/>
              </p:ext>
            </p:extLst>
          </p:nvPr>
        </p:nvGraphicFramePr>
        <p:xfrm>
          <a:off x="1" y="685800"/>
          <a:ext cx="8915400" cy="251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Canvas 164"/>
          <p:cNvGrpSpPr/>
          <p:nvPr/>
        </p:nvGrpSpPr>
        <p:grpSpPr>
          <a:xfrm>
            <a:off x="-744753" y="2794000"/>
            <a:ext cx="4993005" cy="2942590"/>
            <a:chOff x="0" y="0"/>
            <a:chExt cx="4993005" cy="2942590"/>
          </a:xfrm>
        </p:grpSpPr>
        <p:sp>
          <p:nvSpPr>
            <p:cNvPr id="12" name="Rectángulo 11"/>
            <p:cNvSpPr/>
            <p:nvPr/>
          </p:nvSpPr>
          <p:spPr>
            <a:xfrm>
              <a:off x="0" y="0"/>
              <a:ext cx="4993005" cy="2942590"/>
            </a:xfrm>
            <a:prstGeom prst="rect">
              <a:avLst/>
            </a:prstGeom>
          </p:spPr>
        </p:sp>
        <p:pic>
          <p:nvPicPr>
            <p:cNvPr id="13" name="Imagen 12" descr="C:\Users\DELL\Downloads\WhatsApp Image 2018-08-16 at 17.56.13.jpeg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32" t="19469" r="13050" b="18791"/>
            <a:stretch/>
          </p:blipFill>
          <p:spPr bwMode="auto">
            <a:xfrm>
              <a:off x="1475400" y="39"/>
              <a:ext cx="1862160" cy="294255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Text Box 23"/>
            <p:cNvSpPr txBox="1"/>
            <p:nvPr/>
          </p:nvSpPr>
          <p:spPr>
            <a:xfrm>
              <a:off x="3654720" y="123702"/>
              <a:ext cx="908050" cy="437246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Cámara General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5" name="Text Box 23"/>
            <p:cNvSpPr txBox="1"/>
            <p:nvPr/>
          </p:nvSpPr>
          <p:spPr>
            <a:xfrm>
              <a:off x="777240" y="2280769"/>
              <a:ext cx="615610" cy="52338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Mini drones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6" name="Text Box 23"/>
            <p:cNvSpPr txBox="1"/>
            <p:nvPr/>
          </p:nvSpPr>
          <p:spPr>
            <a:xfrm>
              <a:off x="3779520" y="2343627"/>
              <a:ext cx="908050" cy="460534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Conjunto de esperas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7" name="Straight Arrow Connector 140"/>
            <p:cNvCxnSpPr/>
            <p:nvPr/>
          </p:nvCxnSpPr>
          <p:spPr>
            <a:xfrm>
              <a:off x="3269276" y="248541"/>
              <a:ext cx="312124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40"/>
            <p:cNvCxnSpPr>
              <a:endCxn id="15" idx="3"/>
            </p:cNvCxnSpPr>
            <p:nvPr/>
          </p:nvCxnSpPr>
          <p:spPr>
            <a:xfrm flipH="1">
              <a:off x="1392850" y="2541911"/>
              <a:ext cx="611210" cy="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40"/>
            <p:cNvCxnSpPr>
              <a:endCxn id="16" idx="1"/>
            </p:cNvCxnSpPr>
            <p:nvPr/>
          </p:nvCxnSpPr>
          <p:spPr>
            <a:xfrm flipV="1">
              <a:off x="3169920" y="2573340"/>
              <a:ext cx="609600" cy="984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Canvas 184"/>
          <p:cNvGrpSpPr/>
          <p:nvPr/>
        </p:nvGrpSpPr>
        <p:grpSpPr>
          <a:xfrm>
            <a:off x="2790644" y="3901440"/>
            <a:ext cx="4993005" cy="2194560"/>
            <a:chOff x="0" y="0"/>
            <a:chExt cx="4993005" cy="2194560"/>
          </a:xfrm>
        </p:grpSpPr>
        <p:sp>
          <p:nvSpPr>
            <p:cNvPr id="21" name="Rectángulo 20"/>
            <p:cNvSpPr/>
            <p:nvPr/>
          </p:nvSpPr>
          <p:spPr>
            <a:xfrm>
              <a:off x="0" y="0"/>
              <a:ext cx="4993005" cy="2194560"/>
            </a:xfrm>
            <a:prstGeom prst="rect">
              <a:avLst/>
            </a:prstGeom>
          </p:spPr>
        </p:sp>
        <p:pic>
          <p:nvPicPr>
            <p:cNvPr id="22" name="Picture 105" descr="http://www.cheersonhobby.com/Uploads/2016-09-07/c3b59ac1-7e16-492a-85bf-e89928cce030.jpg"/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80" t="22543" r="23277" b="16419"/>
            <a:stretch/>
          </p:blipFill>
          <p:spPr bwMode="auto">
            <a:xfrm>
              <a:off x="1505880" y="256200"/>
              <a:ext cx="1866900" cy="16738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3" name="Text Box 23"/>
            <p:cNvSpPr txBox="1"/>
            <p:nvPr/>
          </p:nvSpPr>
          <p:spPr>
            <a:xfrm>
              <a:off x="1155360" y="1612560"/>
              <a:ext cx="658200" cy="24672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42 mm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4" name="Text Box 23"/>
            <p:cNvSpPr txBox="1"/>
            <p:nvPr/>
          </p:nvSpPr>
          <p:spPr>
            <a:xfrm>
              <a:off x="3106080" y="1635420"/>
              <a:ext cx="657860" cy="24638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42 mm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5" name="Text Box 23"/>
            <p:cNvSpPr txBox="1"/>
            <p:nvPr/>
          </p:nvSpPr>
          <p:spPr>
            <a:xfrm>
              <a:off x="3388020" y="896280"/>
              <a:ext cx="657860" cy="24638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83477" tIns="41738" rIns="83477" bIns="4173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s-EC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25 mm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26" name="Conector recto de flecha 25"/>
            <p:cNvCxnSpPr/>
            <p:nvPr/>
          </p:nvCxnSpPr>
          <p:spPr>
            <a:xfrm>
              <a:off x="1600200" y="1394460"/>
              <a:ext cx="647700" cy="54864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ector recto de flecha 26"/>
            <p:cNvCxnSpPr/>
            <p:nvPr/>
          </p:nvCxnSpPr>
          <p:spPr>
            <a:xfrm flipV="1">
              <a:off x="2644140" y="1409700"/>
              <a:ext cx="632460" cy="49530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Conector recto de flecha 27"/>
            <p:cNvCxnSpPr/>
            <p:nvPr/>
          </p:nvCxnSpPr>
          <p:spPr>
            <a:xfrm flipV="1">
              <a:off x="3372780" y="830580"/>
              <a:ext cx="0" cy="54864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26" name="Picture 2" descr="Resultado de imagen para pelotas de plastico pequenas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4" t="28585" r="17294" b="24374"/>
          <a:stretch/>
        </p:blipFill>
        <p:spPr bwMode="auto">
          <a:xfrm>
            <a:off x="6804128" y="4212430"/>
            <a:ext cx="2139656" cy="161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29870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">
                                            <p:graphicEl>
                                              <a:dgm id="{3B232C25-664F-422D-B97A-CAF05399CB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">
                                            <p:graphicEl>
                                              <a:dgm id="{7985E9AF-6781-48FB-BC82-2B6BAF5AA0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2" grpId="0">
        <p:bldSub>
          <a:bldDgm bld="one"/>
        </p:bldSub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21&quot;&gt;&lt;object type=&quot;3&quot; unique_id=&quot;10022&quot;&gt;&lt;property id=&quot;20148&quot; value=&quot;5&quot;/&gt;&lt;property id=&quot;20300&quot; value=&quot;Slide 1&quot;/&gt;&lt;property id=&quot;20307&quot; value=&quot;256&quot;/&gt;&lt;/object&gt;&lt;object type=&quot;3&quot; unique_id=&quot;10109&quot;&gt;&lt;property id=&quot;20148&quot; value=&quot;5&quot;/&gt;&lt;property id=&quot;20300&quot; value=&quot;Slide 5&quot;/&gt;&lt;property id=&quot;20307&quot; value=&quot;257&quot;/&gt;&lt;/object&gt;&lt;object type=&quot;3&quot; unique_id=&quot;10139&quot;&gt;&lt;property id=&quot;20148&quot; value=&quot;5&quot;/&gt;&lt;property id=&quot;20300&quot; value=&quot;Slide 2&quot;/&gt;&lt;property id=&quot;20307&quot; value=&quot;259&quot;/&gt;&lt;/object&gt;&lt;object type=&quot;3&quot; unique_id=&quot;10140&quot;&gt;&lt;property id=&quot;20148&quot; value=&quot;5&quot;/&gt;&lt;property id=&quot;20300&quot; value=&quot;Slide 3&quot;/&gt;&lt;property id=&quot;20307&quot; value=&quot;260&quot;/&gt;&lt;/object&gt;&lt;object type=&quot;3&quot; unique_id=&quot;10141&quot;&gt;&lt;property id=&quot;20148&quot; value=&quot;5&quot;/&gt;&lt;property id=&quot;20300&quot; value=&quot;Slide 7&quot;/&gt;&lt;property id=&quot;20307&quot; value=&quot;258&quot;/&gt;&lt;/object&gt;&lt;object type=&quot;3&quot; unique_id=&quot;10184&quot;&gt;&lt;property id=&quot;20148&quot; value=&quot;5&quot;/&gt;&lt;property id=&quot;20300&quot; value=&quot;Slide 4&quot;/&gt;&lt;property id=&quot;20307&quot; value=&quot;261&quot;/&gt;&lt;/object&gt;&lt;object type=&quot;3&quot; unique_id=&quot;10185&quot;&gt;&lt;property id=&quot;20148&quot; value=&quot;5&quot;/&gt;&lt;property id=&quot;20300&quot; value=&quot;Slide 6&quot;/&gt;&lt;property id=&quot;20307&quot; value=&quot;262&quot;/&gt;&lt;/object&gt;&lt;object type=&quot;3&quot; unique_id=&quot;10213&quot;&gt;&lt;property id=&quot;20148&quot; value=&quot;5&quot;/&gt;&lt;property id=&quot;20300&quot; value=&quot;Slide 8&quot;/&gt;&lt;property id=&quot;20307&quot; value=&quot;263&quot;/&gt;&lt;/object&gt;&lt;/object&gt;&lt;object type=&quot;8&quot; unique_id=&quot;10037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ORMATO ESPE2013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535071</TotalTime>
  <Words>1108</Words>
  <Application>Microsoft Office PowerPoint</Application>
  <PresentationFormat>Presentación en pantalla (4:3)</PresentationFormat>
  <Paragraphs>354</Paragraphs>
  <Slides>39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39</vt:i4>
      </vt:variant>
    </vt:vector>
  </HeadingPairs>
  <TitlesOfParts>
    <vt:vector size="45" baseType="lpstr">
      <vt:lpstr>Arial</vt:lpstr>
      <vt:lpstr>Calibri</vt:lpstr>
      <vt:lpstr>Cambria Math</vt:lpstr>
      <vt:lpstr>Times New Roman</vt:lpstr>
      <vt:lpstr>Theme1</vt:lpstr>
      <vt:lpstr>FORMATO ESPE2013V2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ESCUELA POLITECNICA DEL EJERCITO</dc:title>
  <dc:creator>Alex</dc:creator>
  <cp:lastModifiedBy>SHARON ORTIZ</cp:lastModifiedBy>
  <cp:revision>336</cp:revision>
  <cp:lastPrinted>2015-01-06T05:53:44Z</cp:lastPrinted>
  <dcterms:created xsi:type="dcterms:W3CDTF">2012-08-14T15:29:02Z</dcterms:created>
  <dcterms:modified xsi:type="dcterms:W3CDTF">2018-08-29T19:30:03Z</dcterms:modified>
</cp:coreProperties>
</file>